
<file path=[Content_Types].xml><?xml version="1.0" encoding="utf-8"?>
<Types xmlns="http://schemas.openxmlformats.org/package/2006/content-types">
  <Default Extension="bin" ContentType="application/vnd.openxmlformats-officedocument.oleObject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vml" ContentType="application/vnd.openxmlformats-officedocument.vmlDrawing"/>
  <Default Extension="wmf" ContentType="image/x-wmf"/>
  <Default Extension="xml" ContentType="application/xml"/>
  <Override PartName="/ppt/presentation.xml" ContentType="application/vnd.openxmlformats-officedocument.presentationml.presentation.main+xml"/>
  <Override PartName="/ppt/slides/slide49.xml" ContentType="application/vnd.openxmlformats-officedocument.presentationml.slide+xml"/>
  <Override PartName="/ppt/slides/slide18.xml" ContentType="application/vnd.openxmlformats-officedocument.presentationml.slide+xml"/>
  <Override PartName="/ppt/slides/slide17.xml" ContentType="application/vnd.openxmlformats-officedocument.presentationml.slide+xml"/>
  <Override PartName="/ppt/slides/slide16.xml" ContentType="application/vnd.openxmlformats-officedocument.presentationml.slide+xml"/>
  <Override PartName="/ppt/slides/slide15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14.xml" ContentType="application/vnd.openxmlformats-officedocument.presentationml.slide+xml"/>
  <Override PartName="/ppt/slides/slide13.xml" ContentType="application/vnd.openxmlformats-officedocument.presentationml.slide+xml"/>
  <Override PartName="/ppt/slides/slide1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39.xml" ContentType="application/vnd.openxmlformats-officedocument.presentationml.slide+xml"/>
  <Override PartName="/ppt/slides/slide38.xml" ContentType="application/vnd.openxmlformats-officedocument.presentationml.slide+xml"/>
  <Override PartName="/ppt/slides/slide3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2.xml" ContentType="application/vnd.openxmlformats-officedocument.presentationml.slide+xml"/>
  <Override PartName="/ppt/slides/slide1.xml" ContentType="application/vnd.openxmlformats-officedocument.presentationml.slide+xml"/>
  <Override PartName="/ppt/slides/slide51.xml" ContentType="application/vnd.openxmlformats-officedocument.presentationml.slide+xml"/>
  <Override PartName="/ppt/slides/slide55.xml" ContentType="application/vnd.openxmlformats-officedocument.presentationml.slide+xml"/>
  <Override PartName="/ppt/slides/slide50.xml" ContentType="application/vnd.openxmlformats-officedocument.presentationml.slide+xml"/>
  <Override PartName="/ppt/slides/slide53.xml" ContentType="application/vnd.openxmlformats-officedocument.presentationml.slide+xml"/>
  <Override PartName="/ppt/slides/slide52.xml" ContentType="application/vnd.openxmlformats-officedocument.presentationml.slide+xml"/>
  <Override PartName="/ppt/slides/slide54.xml" ContentType="application/vnd.openxmlformats-officedocument.presentationml.slide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Masters/notesMaster1.xml" ContentType="application/vnd.openxmlformats-officedocument.presentationml.notesMaster+xml"/>
  <Override PartName="/ppt/theme/theme1.xml" ContentType="application/vnd.openxmlformats-officedocument.theme+xml"/>
  <Override PartName="/ppt/theme/theme2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ppt/tags/tag2.xml" ContentType="application/vnd.openxmlformats-officedocument.presentationml.tags+xml"/>
  <Override PartName="/docProps/core.xml" ContentType="application/vnd.openxmlformats-package.core-properties+xml"/>
  <Override PartName="/ppt/tags/tag1.xml" ContentType="application/vnd.openxmlformats-officedocument.presentationml.tags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57"/>
  </p:notesMasterIdLst>
  <p:sldIdLst>
    <p:sldId id="480" r:id="rId2"/>
    <p:sldId id="303" r:id="rId3"/>
    <p:sldId id="313" r:id="rId4"/>
    <p:sldId id="276" r:id="rId5"/>
    <p:sldId id="481" r:id="rId6"/>
    <p:sldId id="529" r:id="rId7"/>
    <p:sldId id="530" r:id="rId8"/>
    <p:sldId id="531" r:id="rId9"/>
    <p:sldId id="532" r:id="rId10"/>
    <p:sldId id="533" r:id="rId11"/>
    <p:sldId id="534" r:id="rId12"/>
    <p:sldId id="535" r:id="rId13"/>
    <p:sldId id="536" r:id="rId14"/>
    <p:sldId id="537" r:id="rId15"/>
    <p:sldId id="538" r:id="rId16"/>
    <p:sldId id="539" r:id="rId17"/>
    <p:sldId id="540" r:id="rId18"/>
    <p:sldId id="541" r:id="rId19"/>
    <p:sldId id="573" r:id="rId20"/>
    <p:sldId id="574" r:id="rId21"/>
    <p:sldId id="575" r:id="rId22"/>
    <p:sldId id="576" r:id="rId23"/>
    <p:sldId id="542" r:id="rId24"/>
    <p:sldId id="543" r:id="rId25"/>
    <p:sldId id="544" r:id="rId26"/>
    <p:sldId id="545" r:id="rId27"/>
    <p:sldId id="546" r:id="rId28"/>
    <p:sldId id="547" r:id="rId29"/>
    <p:sldId id="548" r:id="rId30"/>
    <p:sldId id="549" r:id="rId31"/>
    <p:sldId id="550" r:id="rId32"/>
    <p:sldId id="551" r:id="rId33"/>
    <p:sldId id="552" r:id="rId34"/>
    <p:sldId id="553" r:id="rId35"/>
    <p:sldId id="554" r:id="rId36"/>
    <p:sldId id="555" r:id="rId37"/>
    <p:sldId id="556" r:id="rId38"/>
    <p:sldId id="572" r:id="rId39"/>
    <p:sldId id="558" r:id="rId40"/>
    <p:sldId id="559" r:id="rId41"/>
    <p:sldId id="560" r:id="rId42"/>
    <p:sldId id="561" r:id="rId43"/>
    <p:sldId id="562" r:id="rId44"/>
    <p:sldId id="563" r:id="rId45"/>
    <p:sldId id="564" r:id="rId46"/>
    <p:sldId id="565" r:id="rId47"/>
    <p:sldId id="566" r:id="rId48"/>
    <p:sldId id="567" r:id="rId49"/>
    <p:sldId id="568" r:id="rId50"/>
    <p:sldId id="569" r:id="rId51"/>
    <p:sldId id="570" r:id="rId52"/>
    <p:sldId id="571" r:id="rId53"/>
    <p:sldId id="525" r:id="rId54"/>
    <p:sldId id="526" r:id="rId55"/>
    <p:sldId id="349" r:id="rId5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480"/>
            <p14:sldId id="303"/>
            <p14:sldId id="313"/>
            <p14:sldId id="276"/>
            <p14:sldId id="481"/>
            <p14:sldId id="529"/>
            <p14:sldId id="530"/>
            <p14:sldId id="531"/>
            <p14:sldId id="532"/>
            <p14:sldId id="533"/>
            <p14:sldId id="534"/>
            <p14:sldId id="535"/>
            <p14:sldId id="536"/>
            <p14:sldId id="537"/>
            <p14:sldId id="538"/>
            <p14:sldId id="539"/>
            <p14:sldId id="540"/>
            <p14:sldId id="541"/>
            <p14:sldId id="573"/>
            <p14:sldId id="574"/>
            <p14:sldId id="575"/>
            <p14:sldId id="576"/>
            <p14:sldId id="542"/>
            <p14:sldId id="543"/>
            <p14:sldId id="544"/>
            <p14:sldId id="545"/>
            <p14:sldId id="546"/>
            <p14:sldId id="547"/>
            <p14:sldId id="548"/>
            <p14:sldId id="549"/>
            <p14:sldId id="550"/>
            <p14:sldId id="551"/>
            <p14:sldId id="552"/>
            <p14:sldId id="553"/>
            <p14:sldId id="554"/>
            <p14:sldId id="555"/>
            <p14:sldId id="556"/>
            <p14:sldId id="572"/>
            <p14:sldId id="558"/>
            <p14:sldId id="559"/>
            <p14:sldId id="560"/>
            <p14:sldId id="561"/>
            <p14:sldId id="562"/>
            <p14:sldId id="563"/>
            <p14:sldId id="564"/>
            <p14:sldId id="565"/>
            <p14:sldId id="566"/>
            <p14:sldId id="567"/>
            <p14:sldId id="568"/>
            <p14:sldId id="569"/>
            <p14:sldId id="570"/>
            <p14:sldId id="571"/>
            <p14:sldId id="525"/>
            <p14:sldId id="526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00"/>
    <a:srgbClr val="669BBC"/>
    <a:srgbClr val="2D3956"/>
    <a:srgbClr val="8E5A6D"/>
    <a:srgbClr val="FAC748"/>
    <a:srgbClr val="852F4A"/>
    <a:srgbClr val="FFFFFF"/>
    <a:srgbClr val="4472C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2111" autoAdjust="0"/>
  </p:normalViewPr>
  <p:slideViewPr>
    <p:cSldViewPr snapToGrid="0">
      <p:cViewPr>
        <p:scale>
          <a:sx n="80" d="100"/>
          <a:sy n="80" d="100"/>
        </p:scale>
        <p:origin x="1758" y="6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customXml" Target="../customXml/item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presProps" Target="presProps.xml"/><Relationship Id="rId5" Type="http://schemas.openxmlformats.org/officeDocument/2006/relationships/slide" Target="slides/slide4.xml"/><Relationship Id="rId61" Type="http://schemas.openxmlformats.org/officeDocument/2006/relationships/tableStyles" Target="tableStyles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customXml" Target="../customXml/item3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viewProps" Target="viewProps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customXml" Target="../customXml/item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6.w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8.wmf"/></Relationships>
</file>

<file path=ppt/drawings/_rels/vmlDrawing3.vml.rels><?xml version="1.0" encoding="UTF-8" standalone="yes"?>
<Relationships xmlns="http://schemas.openxmlformats.org/package/2006/relationships"><Relationship Id="rId3" Type="http://schemas.openxmlformats.org/officeDocument/2006/relationships/image" Target="../media/image19.wmf"/><Relationship Id="rId2" Type="http://schemas.openxmlformats.org/officeDocument/2006/relationships/image" Target="../media/image18.wmf"/><Relationship Id="rId1" Type="http://schemas.openxmlformats.org/officeDocument/2006/relationships/image" Target="../media/image17.wmf"/><Relationship Id="rId5" Type="http://schemas.openxmlformats.org/officeDocument/2006/relationships/image" Target="../media/image21.wmf"/><Relationship Id="rId4" Type="http://schemas.openxmlformats.org/officeDocument/2006/relationships/image" Target="../media/image20.wmf"/></Relationships>
</file>

<file path=ppt/drawings/_rels/vmlDrawing4.vml.rels><?xml version="1.0" encoding="UTF-8" standalone="yes"?>
<Relationships xmlns="http://schemas.openxmlformats.org/package/2006/relationships"><Relationship Id="rId2" Type="http://schemas.openxmlformats.org/officeDocument/2006/relationships/image" Target="../media/image23.wmf"/><Relationship Id="rId1" Type="http://schemas.openxmlformats.org/officeDocument/2006/relationships/image" Target="../media/image17.wmf"/></Relationships>
</file>

<file path=ppt/drawings/_rels/vmlDrawing5.vml.rels><?xml version="1.0" encoding="UTF-8" standalone="yes"?>
<Relationships xmlns="http://schemas.openxmlformats.org/package/2006/relationships"><Relationship Id="rId2" Type="http://schemas.openxmlformats.org/officeDocument/2006/relationships/image" Target="../media/image31.wmf"/><Relationship Id="rId1" Type="http://schemas.openxmlformats.org/officeDocument/2006/relationships/image" Target="../media/image30.wmf"/></Relationships>
</file>

<file path=ppt/drawings/_rels/vmlDrawing6.vml.rels><?xml version="1.0" encoding="UTF-8" standalone="yes"?>
<Relationships xmlns="http://schemas.openxmlformats.org/package/2006/relationships"><Relationship Id="rId3" Type="http://schemas.openxmlformats.org/officeDocument/2006/relationships/image" Target="../media/image33.wmf"/><Relationship Id="rId2" Type="http://schemas.openxmlformats.org/officeDocument/2006/relationships/image" Target="../media/image31.wmf"/><Relationship Id="rId1" Type="http://schemas.openxmlformats.org/officeDocument/2006/relationships/image" Target="../media/image30.wmf"/></Relationships>
</file>

<file path=ppt/drawings/_rels/vmlDrawing7.vml.rels><?xml version="1.0" encoding="UTF-8" standalone="yes"?>
<Relationships xmlns="http://schemas.openxmlformats.org/package/2006/relationships"><Relationship Id="rId2" Type="http://schemas.openxmlformats.org/officeDocument/2006/relationships/image" Target="../media/image34.wmf"/><Relationship Id="rId1" Type="http://schemas.openxmlformats.org/officeDocument/2006/relationships/image" Target="../media/image30.wmf"/></Relationships>
</file>

<file path=ppt/drawings/_rels/vmlDrawing8.vml.rels><?xml version="1.0" encoding="UTF-8" standalone="yes"?>
<Relationships xmlns="http://schemas.openxmlformats.org/package/2006/relationships"><Relationship Id="rId3" Type="http://schemas.openxmlformats.org/officeDocument/2006/relationships/image" Target="../media/image36.wmf"/><Relationship Id="rId2" Type="http://schemas.openxmlformats.org/officeDocument/2006/relationships/image" Target="../media/image34.wmf"/><Relationship Id="rId1" Type="http://schemas.openxmlformats.org/officeDocument/2006/relationships/image" Target="../media/image30.wmf"/></Relationships>
</file>

<file path=ppt/drawings/_rels/vmlDrawing9.vml.rels><?xml version="1.0" encoding="UTF-8" standalone="yes"?>
<Relationships xmlns="http://schemas.openxmlformats.org/package/2006/relationships"><Relationship Id="rId3" Type="http://schemas.openxmlformats.org/officeDocument/2006/relationships/image" Target="../media/image57.wmf"/><Relationship Id="rId2" Type="http://schemas.openxmlformats.org/officeDocument/2006/relationships/image" Target="../media/image56.wmf"/><Relationship Id="rId1" Type="http://schemas.openxmlformats.org/officeDocument/2006/relationships/image" Target="../media/image55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9/8/2025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79100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563025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5741542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551640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9/8/2025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31141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9/8/2025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5EDB51-73D6-A3E4-04E1-FA0E4D31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04737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9/8/2025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87252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9/8/2025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68912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9/8/2025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07010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9/8/2025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93133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9/8/2025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77631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9/8/2025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54700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9/8/2025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66920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9/8/2025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0604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9/8/2025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778946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EA7BAD81-B37C-4E58-A969-A361C2B6AA3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424060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278961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FC9C52C9-E1A1-4DAC-AD31-A7ADAED4AB8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4301885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>
            <a:extLst>
              <a:ext uri="{FF2B5EF4-FFF2-40B4-BE49-F238E27FC236}">
                <a16:creationId xmlns:a16="http://schemas.microsoft.com/office/drawing/2014/main" id="{4D87B024-DF46-4DF2-934F-975B0169D37C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3788980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9052834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8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9/8/2025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29889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2" r:id="rId13"/>
    <p:sldLayoutId id="2147483665" r:id="rId14"/>
    <p:sldLayoutId id="2147483666" r:id="rId15"/>
    <p:sldLayoutId id="2147483667" r:id="rId16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3.png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7" Type="http://schemas.openxmlformats.org/officeDocument/2006/relationships/image" Target="../media/image6.wmf"/><Relationship Id="rId2" Type="http://schemas.openxmlformats.org/officeDocument/2006/relationships/slideLayout" Target="../slideLayouts/slideLayout14.xml"/><Relationship Id="rId1" Type="http://schemas.openxmlformats.org/officeDocument/2006/relationships/vmlDrawing" Target="../drawings/vmlDrawing1.vml"/><Relationship Id="rId6" Type="http://schemas.openxmlformats.org/officeDocument/2006/relationships/oleObject" Target="../embeddings/oleObject1.bin"/><Relationship Id="rId5" Type="http://schemas.openxmlformats.org/officeDocument/2006/relationships/image" Target="../media/image3.png"/><Relationship Id="rId4" Type="http://schemas.openxmlformats.org/officeDocument/2006/relationships/image" Target="../media/image7.jpe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wmf"/><Relationship Id="rId3" Type="http://schemas.openxmlformats.org/officeDocument/2006/relationships/image" Target="../media/image3.png"/><Relationship Id="rId7" Type="http://schemas.openxmlformats.org/officeDocument/2006/relationships/oleObject" Target="../embeddings/oleObject2.bin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2.vml"/><Relationship Id="rId6" Type="http://schemas.openxmlformats.org/officeDocument/2006/relationships/image" Target="../media/image11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Relationship Id="rId6" Type="http://schemas.openxmlformats.org/officeDocument/2006/relationships/image" Target="../media/image9.png"/><Relationship Id="rId5" Type="http://schemas.openxmlformats.org/officeDocument/2006/relationships/image" Target="../media/image12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wmf"/><Relationship Id="rId13" Type="http://schemas.openxmlformats.org/officeDocument/2006/relationships/oleObject" Target="../embeddings/oleObject7.bin"/><Relationship Id="rId3" Type="http://schemas.openxmlformats.org/officeDocument/2006/relationships/image" Target="../media/image3.png"/><Relationship Id="rId7" Type="http://schemas.openxmlformats.org/officeDocument/2006/relationships/oleObject" Target="../embeddings/oleObject4.bin"/><Relationship Id="rId12" Type="http://schemas.openxmlformats.org/officeDocument/2006/relationships/image" Target="../media/image20.wmf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3.vml"/><Relationship Id="rId6" Type="http://schemas.openxmlformats.org/officeDocument/2006/relationships/image" Target="../media/image17.wmf"/><Relationship Id="rId11" Type="http://schemas.openxmlformats.org/officeDocument/2006/relationships/oleObject" Target="../embeddings/oleObject6.bin"/><Relationship Id="rId5" Type="http://schemas.openxmlformats.org/officeDocument/2006/relationships/oleObject" Target="../embeddings/oleObject3.bin"/><Relationship Id="rId10" Type="http://schemas.openxmlformats.org/officeDocument/2006/relationships/image" Target="../media/image19.wmf"/><Relationship Id="rId4" Type="http://schemas.openxmlformats.org/officeDocument/2006/relationships/image" Target="../media/image22.png"/><Relationship Id="rId9" Type="http://schemas.openxmlformats.org/officeDocument/2006/relationships/oleObject" Target="../embeddings/oleObject5.bin"/><Relationship Id="rId14" Type="http://schemas.openxmlformats.org/officeDocument/2006/relationships/image" Target="../media/image21.wmf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8.bin"/><Relationship Id="rId3" Type="http://schemas.openxmlformats.org/officeDocument/2006/relationships/image" Target="../media/image3.png"/><Relationship Id="rId7" Type="http://schemas.openxmlformats.org/officeDocument/2006/relationships/image" Target="../media/image24.png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4.vml"/><Relationship Id="rId6" Type="http://schemas.openxmlformats.org/officeDocument/2006/relationships/image" Target="../media/image26.png"/><Relationship Id="rId11" Type="http://schemas.openxmlformats.org/officeDocument/2006/relationships/image" Target="../media/image23.wmf"/><Relationship Id="rId10" Type="http://schemas.openxmlformats.org/officeDocument/2006/relationships/oleObject" Target="../embeddings/oleObject9.bin"/><Relationship Id="rId9" Type="http://schemas.openxmlformats.org/officeDocument/2006/relationships/image" Target="../media/image17.wmf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Relationship Id="rId6" Type="http://schemas.openxmlformats.org/officeDocument/2006/relationships/image" Target="../media/image25.png"/><Relationship Id="rId5" Type="http://schemas.openxmlformats.org/officeDocument/2006/relationships/image" Target="../media/image3.png"/><Relationship Id="rId4" Type="http://schemas.openxmlformats.org/officeDocument/2006/relationships/image" Target="../media/image19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Relationship Id="rId6" Type="http://schemas.openxmlformats.org/officeDocument/2006/relationships/image" Target="../media/image220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12.bin"/><Relationship Id="rId3" Type="http://schemas.openxmlformats.org/officeDocument/2006/relationships/image" Target="../media/image3.png"/><Relationship Id="rId7" Type="http://schemas.openxmlformats.org/officeDocument/2006/relationships/oleObject" Target="../embeddings/oleObject11.bin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5.vml"/><Relationship Id="rId6" Type="http://schemas.openxmlformats.org/officeDocument/2006/relationships/image" Target="../media/image30.wmf"/><Relationship Id="rId5" Type="http://schemas.openxmlformats.org/officeDocument/2006/relationships/oleObject" Target="../embeddings/oleObject10.bin"/><Relationship Id="rId10" Type="http://schemas.openxmlformats.org/officeDocument/2006/relationships/oleObject" Target="../embeddings/oleObject13.bin"/><Relationship Id="rId4" Type="http://schemas.openxmlformats.org/officeDocument/2006/relationships/image" Target="../media/image32.PNG"/><Relationship Id="rId9" Type="http://schemas.openxmlformats.org/officeDocument/2006/relationships/image" Target="../media/image31.wmf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15.bin"/><Relationship Id="rId13" Type="http://schemas.openxmlformats.org/officeDocument/2006/relationships/image" Target="../media/image33.wmf"/><Relationship Id="rId3" Type="http://schemas.openxmlformats.org/officeDocument/2006/relationships/slideLayout" Target="../slideLayouts/slideLayout15.xml"/><Relationship Id="rId7" Type="http://schemas.openxmlformats.org/officeDocument/2006/relationships/image" Target="../media/image30.wmf"/><Relationship Id="rId12" Type="http://schemas.openxmlformats.org/officeDocument/2006/relationships/oleObject" Target="../embeddings/oleObject18.bin"/><Relationship Id="rId2" Type="http://schemas.openxmlformats.org/officeDocument/2006/relationships/tags" Target="../tags/tag1.xml"/><Relationship Id="rId1" Type="http://schemas.openxmlformats.org/officeDocument/2006/relationships/vmlDrawing" Target="../drawings/vmlDrawing6.vml"/><Relationship Id="rId6" Type="http://schemas.openxmlformats.org/officeDocument/2006/relationships/oleObject" Target="../embeddings/oleObject14.bin"/><Relationship Id="rId11" Type="http://schemas.openxmlformats.org/officeDocument/2006/relationships/oleObject" Target="../embeddings/oleObject17.bin"/><Relationship Id="rId5" Type="http://schemas.openxmlformats.org/officeDocument/2006/relationships/image" Target="../media/image32.PNG"/><Relationship Id="rId10" Type="http://schemas.openxmlformats.org/officeDocument/2006/relationships/image" Target="../media/image31.wmf"/><Relationship Id="rId4" Type="http://schemas.openxmlformats.org/officeDocument/2006/relationships/image" Target="../media/image3.png"/><Relationship Id="rId9" Type="http://schemas.openxmlformats.org/officeDocument/2006/relationships/oleObject" Target="../embeddings/oleObject16.bin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21.bin"/><Relationship Id="rId3" Type="http://schemas.openxmlformats.org/officeDocument/2006/relationships/image" Target="../media/image3.png"/><Relationship Id="rId7" Type="http://schemas.openxmlformats.org/officeDocument/2006/relationships/oleObject" Target="../embeddings/oleObject20.bin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7.vml"/><Relationship Id="rId6" Type="http://schemas.openxmlformats.org/officeDocument/2006/relationships/image" Target="../media/image30.wmf"/><Relationship Id="rId5" Type="http://schemas.openxmlformats.org/officeDocument/2006/relationships/oleObject" Target="../embeddings/oleObject19.bin"/><Relationship Id="rId10" Type="http://schemas.openxmlformats.org/officeDocument/2006/relationships/oleObject" Target="../embeddings/oleObject22.bin"/><Relationship Id="rId4" Type="http://schemas.openxmlformats.org/officeDocument/2006/relationships/image" Target="../media/image35.PNG"/><Relationship Id="rId9" Type="http://schemas.openxmlformats.org/officeDocument/2006/relationships/image" Target="../media/image34.wmf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24.bin"/><Relationship Id="rId13" Type="http://schemas.openxmlformats.org/officeDocument/2006/relationships/image" Target="../media/image36.wmf"/><Relationship Id="rId3" Type="http://schemas.openxmlformats.org/officeDocument/2006/relationships/slideLayout" Target="../slideLayouts/slideLayout15.xml"/><Relationship Id="rId7" Type="http://schemas.openxmlformats.org/officeDocument/2006/relationships/image" Target="../media/image30.wmf"/><Relationship Id="rId12" Type="http://schemas.openxmlformats.org/officeDocument/2006/relationships/oleObject" Target="../embeddings/oleObject27.bin"/><Relationship Id="rId2" Type="http://schemas.openxmlformats.org/officeDocument/2006/relationships/tags" Target="../tags/tag2.xml"/><Relationship Id="rId1" Type="http://schemas.openxmlformats.org/officeDocument/2006/relationships/vmlDrawing" Target="../drawings/vmlDrawing8.vml"/><Relationship Id="rId6" Type="http://schemas.openxmlformats.org/officeDocument/2006/relationships/oleObject" Target="../embeddings/oleObject23.bin"/><Relationship Id="rId11" Type="http://schemas.openxmlformats.org/officeDocument/2006/relationships/oleObject" Target="../embeddings/oleObject26.bin"/><Relationship Id="rId5" Type="http://schemas.openxmlformats.org/officeDocument/2006/relationships/image" Target="../media/image35.PNG"/><Relationship Id="rId10" Type="http://schemas.openxmlformats.org/officeDocument/2006/relationships/image" Target="../media/image34.wmf"/><Relationship Id="rId4" Type="http://schemas.openxmlformats.org/officeDocument/2006/relationships/image" Target="../media/image3.png"/><Relationship Id="rId9" Type="http://schemas.openxmlformats.org/officeDocument/2006/relationships/oleObject" Target="../embeddings/oleObject25.bin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Relationship Id="rId6" Type="http://schemas.openxmlformats.org/officeDocument/2006/relationships/image" Target="../media/image45.png"/><Relationship Id="rId5" Type="http://schemas.openxmlformats.org/officeDocument/2006/relationships/image" Target="../media/image44.png"/><Relationship Id="rId4" Type="http://schemas.openxmlformats.org/officeDocument/2006/relationships/image" Target="../media/image43.png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Relationship Id="rId5" Type="http://schemas.openxmlformats.org/officeDocument/2006/relationships/image" Target="../media/image420.png"/></Relationships>
</file>

<file path=ppt/slides/_rels/slide42.xml.rels><?xml version="1.0" encoding="UTF-8" standalone="yes"?>
<Relationships xmlns="http://schemas.openxmlformats.org/package/2006/relationships"><Relationship Id="rId7" Type="http://schemas.openxmlformats.org/officeDocument/2006/relationships/image" Target="../media/image54.png"/><Relationship Id="rId1" Type="http://schemas.openxmlformats.org/officeDocument/2006/relationships/slideLayout" Target="../slideLayouts/slideLayout15.xml"/><Relationship Id="rId6" Type="http://schemas.openxmlformats.org/officeDocument/2006/relationships/image" Target="../media/image440.png"/><Relationship Id="rId5" Type="http://schemas.openxmlformats.org/officeDocument/2006/relationships/image" Target="../media/image3.png"/><Relationship Id="rId4" Type="http://schemas.openxmlformats.org/officeDocument/2006/relationships/image" Target="../media/image430.png"/></Relationships>
</file>

<file path=ppt/slides/_rels/slide43.xml.rels><?xml version="1.0" encoding="UTF-8" standalone="yes"?>
<Relationships xmlns="http://schemas.openxmlformats.org/package/2006/relationships"><Relationship Id="rId8" Type="http://schemas.openxmlformats.org/officeDocument/2006/relationships/image" Target="../media/image56.wmf"/><Relationship Id="rId3" Type="http://schemas.openxmlformats.org/officeDocument/2006/relationships/image" Target="../media/image3.png"/><Relationship Id="rId7" Type="http://schemas.openxmlformats.org/officeDocument/2006/relationships/oleObject" Target="../embeddings/oleObject29.bin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9.vml"/><Relationship Id="rId6" Type="http://schemas.openxmlformats.org/officeDocument/2006/relationships/image" Target="../media/image55.wmf"/><Relationship Id="rId5" Type="http://schemas.openxmlformats.org/officeDocument/2006/relationships/oleObject" Target="../embeddings/oleObject28.bin"/><Relationship Id="rId10" Type="http://schemas.openxmlformats.org/officeDocument/2006/relationships/image" Target="../media/image57.wmf"/><Relationship Id="rId4" Type="http://schemas.openxmlformats.org/officeDocument/2006/relationships/image" Target="../media/image58.png"/><Relationship Id="rId9" Type="http://schemas.openxmlformats.org/officeDocument/2006/relationships/oleObject" Target="../embeddings/oleObject30.bin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Relationship Id="rId6" Type="http://schemas.openxmlformats.org/officeDocument/2006/relationships/image" Target="../media/image62.png"/><Relationship Id="rId5" Type="http://schemas.openxmlformats.org/officeDocument/2006/relationships/image" Target="../media/image61.png"/><Relationship Id="rId4" Type="http://schemas.openxmlformats.org/officeDocument/2006/relationships/image" Target="../media/image60.png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Relationship Id="rId6" Type="http://schemas.openxmlformats.org/officeDocument/2006/relationships/image" Target="../media/image64.png"/><Relationship Id="rId5" Type="http://schemas.openxmlformats.org/officeDocument/2006/relationships/image" Target="../media/image3.png"/><Relationship Id="rId4" Type="http://schemas.openxmlformats.org/officeDocument/2006/relationships/image" Target="../media/image520.png"/></Relationships>
</file>

<file path=ppt/slides/_rels/slide48.xml.rels><?xml version="1.0" encoding="UTF-8" standalone="yes"?>
<Relationships xmlns="http://schemas.openxmlformats.org/package/2006/relationships"><Relationship Id="rId7" Type="http://schemas.openxmlformats.org/officeDocument/2006/relationships/image" Target="../media/image65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Relationship Id="rId6" Type="http://schemas.openxmlformats.org/officeDocument/2006/relationships/image" Target="../media/image520.png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Relationship Id="rId5" Type="http://schemas.openxmlformats.org/officeDocument/2006/relationships/image" Target="../media/image550.png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Relationship Id="rId5" Type="http://schemas.openxmlformats.org/officeDocument/2006/relationships/image" Target="../media/image68.png"/><Relationship Id="rId4" Type="http://schemas.openxmlformats.org/officeDocument/2006/relationships/image" Target="../media/image67.png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9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Relationship Id="rId5" Type="http://schemas.openxmlformats.org/officeDocument/2006/relationships/image" Target="../media/image71.png"/><Relationship Id="rId4" Type="http://schemas.openxmlformats.org/officeDocument/2006/relationships/image" Target="../media/image70.png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2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73.png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5.png"/><Relationship Id="rId7" Type="http://schemas.openxmlformats.org/officeDocument/2006/relationships/image" Target="../media/image3.png"/><Relationship Id="rId2" Type="http://schemas.openxmlformats.org/officeDocument/2006/relationships/image" Target="../media/image74.jpeg"/><Relationship Id="rId1" Type="http://schemas.openxmlformats.org/officeDocument/2006/relationships/slideLayout" Target="../slideLayouts/slideLayout16.xml"/><Relationship Id="rId6" Type="http://schemas.openxmlformats.org/officeDocument/2006/relationships/image" Target="../media/image13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val 17">
            <a:extLst>
              <a:ext uri="{FF2B5EF4-FFF2-40B4-BE49-F238E27FC236}">
                <a16:creationId xmlns:a16="http://schemas.microsoft.com/office/drawing/2014/main" id="{3DCC2A7E-4E6F-BB97-13D0-0AA6AB2F93D5}"/>
              </a:ext>
            </a:extLst>
          </p:cNvPr>
          <p:cNvSpPr/>
          <p:nvPr/>
        </p:nvSpPr>
        <p:spPr>
          <a:xfrm>
            <a:off x="6054429" y="-720725"/>
            <a:ext cx="7782357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1BBD67B8-DB49-942C-018D-7F74C671F260}"/>
              </a:ext>
            </a:extLst>
          </p:cNvPr>
          <p:cNvSpPr txBox="1"/>
          <p:nvPr/>
        </p:nvSpPr>
        <p:spPr>
          <a:xfrm>
            <a:off x="1105196" y="3794396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Prepared by Dr. Alfaisal Hasan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16E4CC76-2D0D-6204-3FBC-B0856D8E8836}"/>
              </a:ext>
            </a:extLst>
          </p:cNvPr>
          <p:cNvSpPr txBox="1"/>
          <p:nvPr/>
        </p:nvSpPr>
        <p:spPr>
          <a:xfrm>
            <a:off x="1108644" y="2424037"/>
            <a:ext cx="4095417" cy="14465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Probability and </a:t>
            </a:r>
            <a:endParaRPr lang="en-US" sz="4400" b="1" dirty="0" smtClean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4400" b="1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Statistics</a:t>
            </a:r>
            <a:endParaRPr lang="en-US" sz="44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" name="Rectangle: Rounded Corners 33">
            <a:extLst>
              <a:ext uri="{FF2B5EF4-FFF2-40B4-BE49-F238E27FC236}">
                <a16:creationId xmlns:a16="http://schemas.microsoft.com/office/drawing/2014/main" id="{15C30772-0DD8-7BE1-E943-20DE696CFBEA}"/>
              </a:ext>
            </a:extLst>
          </p:cNvPr>
          <p:cNvSpPr/>
          <p:nvPr/>
        </p:nvSpPr>
        <p:spPr>
          <a:xfrm>
            <a:off x="194617" y="6015708"/>
            <a:ext cx="3516608" cy="529167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</a:t>
            </a:r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NO 6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6" name="TextBox 45">
            <a:extLst>
              <a:ext uri="{FF2B5EF4-FFF2-40B4-BE49-F238E27FC236}">
                <a16:creationId xmlns:a16="http://schemas.microsoft.com/office/drawing/2014/main" id="{FA59789B-D841-DB76-25B9-1348B202C2B5}"/>
              </a:ext>
            </a:extLst>
          </p:cNvPr>
          <p:cNvSpPr txBox="1"/>
          <p:nvPr/>
        </p:nvSpPr>
        <p:spPr>
          <a:xfrm>
            <a:off x="329269" y="5104240"/>
            <a:ext cx="2741456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STA 201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Probability and Statistics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46F3C90B-EB3F-EA91-08C5-03400C278827}"/>
              </a:ext>
            </a:extLst>
          </p:cNvPr>
          <p:cNvSpPr/>
          <p:nvPr/>
        </p:nvSpPr>
        <p:spPr>
          <a:xfrm>
            <a:off x="6200343" y="-320675"/>
            <a:ext cx="7410450" cy="7410450"/>
          </a:xfrm>
          <a:prstGeom prst="ellipse">
            <a:avLst/>
          </a:prstGeom>
          <a:blipFill>
            <a:blip r:embed="rId3"/>
            <a:stretch>
              <a:fillRect t="-1000"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BB3A9522-6B3A-2726-A5B2-11D474097204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94617" y="269653"/>
            <a:ext cx="2954655" cy="13796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49847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1828"/>
    </mc:Choice>
    <mc:Fallback xmlns="">
      <p:transition spd="slow" advTm="51828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24194" x="549275" y="5295900"/>
          <p14:tracePt t="24475" x="549275" y="5273675"/>
          <p14:tracePt t="24483" x="587375" y="5219700"/>
          <p14:tracePt t="24493" x="715963" y="5151438"/>
          <p14:tracePt t="24510" x="930275" y="5059363"/>
          <p14:tracePt t="24527" x="1363663" y="4884738"/>
          <p14:tracePt t="24543" x="1951038" y="4656138"/>
          <p14:tracePt t="24560" x="2514600" y="4479925"/>
          <p14:tracePt t="24577" x="2971800" y="4327525"/>
          <p14:tracePt t="24593" x="3238500" y="4213225"/>
          <p14:tracePt t="24611" x="3352800" y="4160838"/>
          <p14:tracePt t="25219" x="3482975" y="4106863"/>
          <p14:tracePt t="25227" x="3794125" y="4022725"/>
          <p14:tracePt t="25236" x="4267200" y="3902075"/>
          <p14:tracePt t="25243" x="4740275" y="3787775"/>
          <p14:tracePt t="25260" x="5646738" y="3665538"/>
          <p14:tracePt t="25277" x="6142038" y="3603625"/>
          <p14:tracePt t="25293" x="6256338" y="3581400"/>
          <p14:tracePt t="25310" x="6270625" y="3573463"/>
        </p14:tracePtLst>
      </p14:laserTraceLst>
    </p:ext>
  </p:extLs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1FD1578B-931D-0AA1-7F80-6C831C80A66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9992" y="-58058"/>
            <a:ext cx="12663752" cy="7053944"/>
          </a:xfrm>
          <a:prstGeom prst="rect">
            <a:avLst/>
          </a:prstGeom>
        </p:spPr>
      </p:pic>
      <p:sp>
        <p:nvSpPr>
          <p:cNvPr id="2" name="Rectangle: Single Corner Rounded 1">
            <a:extLst>
              <a:ext uri="{FF2B5EF4-FFF2-40B4-BE49-F238E27FC236}">
                <a16:creationId xmlns:a16="http://schemas.microsoft.com/office/drawing/2014/main" id="{EF875848-86E8-4CAA-B094-688608BC5D7F}"/>
              </a:ext>
            </a:extLst>
          </p:cNvPr>
          <p:cNvSpPr/>
          <p:nvPr/>
        </p:nvSpPr>
        <p:spPr>
          <a:xfrm flipV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5CEA2981-6362-5745-D4B0-417C013DA894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/>
        </p:blipFill>
        <p:spPr>
          <a:xfrm>
            <a:off x="0" y="-43542"/>
            <a:ext cx="8659664" cy="5300798"/>
          </a:xfr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25760A6C-566F-B7E3-1EEE-CB29F0CF0113}"/>
              </a:ext>
            </a:extLst>
          </p:cNvPr>
          <p:cNvSpPr txBox="1"/>
          <p:nvPr/>
        </p:nvSpPr>
        <p:spPr>
          <a:xfrm>
            <a:off x="6307898" y="2785710"/>
            <a:ext cx="4095417" cy="14465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Probability and </a:t>
            </a:r>
            <a:endParaRPr lang="en-US" sz="4400" b="1" dirty="0" smtClean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4400" b="1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Statistics</a:t>
            </a:r>
            <a:endParaRPr lang="en-US" sz="44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844810E4-E8A9-2051-4D02-31024B944D7B}"/>
              </a:ext>
            </a:extLst>
          </p:cNvPr>
          <p:cNvSpPr/>
          <p:nvPr/>
        </p:nvSpPr>
        <p:spPr>
          <a:xfrm>
            <a:off x="6384738" y="4232260"/>
            <a:ext cx="3516608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</a:t>
            </a:r>
            <a:r>
              <a:rPr lang="en-US" sz="28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NO 6</a:t>
            </a:r>
            <a:endParaRPr lang="en-US" sz="28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781F72BC-06B8-4FB5-F2D5-D8EA1BFF812E}"/>
              </a:ext>
            </a:extLst>
          </p:cNvPr>
          <p:cNvSpPr txBox="1"/>
          <p:nvPr/>
        </p:nvSpPr>
        <p:spPr>
          <a:xfrm>
            <a:off x="6370224" y="4802552"/>
            <a:ext cx="2741456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STA 201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Probability and Statistics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8C520B7F-7764-8B81-C7C7-A7440DA2CCAF}"/>
              </a:ext>
            </a:extLst>
          </p:cNvPr>
          <p:cNvSpPr txBox="1"/>
          <p:nvPr/>
        </p:nvSpPr>
        <p:spPr>
          <a:xfrm>
            <a:off x="459185" y="6187539"/>
            <a:ext cx="488646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</a:t>
            </a:r>
            <a:r>
              <a:rPr lang="en-US" sz="2800" b="1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Alfaisal Hasan</a:t>
            </a:r>
            <a:endParaRPr lang="en-US" sz="28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8F2D6F91-78DB-C333-FFAC-FF52CB9F2DF3}"/>
              </a:ext>
            </a:extLst>
          </p:cNvPr>
          <p:cNvSpPr txBox="1"/>
          <p:nvPr/>
        </p:nvSpPr>
        <p:spPr>
          <a:xfrm>
            <a:off x="459185" y="5830966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Prepared by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0FC09A20-3784-E726-8307-1CEFC15841ED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16320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8839"/>
    </mc:Choice>
    <mc:Fallback xmlns="">
      <p:transition spd="slow" advTm="18839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7A23C5C4-4FD9-93DE-9391-0CA92C90FFA6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/>
        </p:blipFill>
        <p:spPr>
          <a:xfrm>
            <a:off x="2808" y="0"/>
            <a:ext cx="5547685" cy="5573488"/>
          </a:xfr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D52E2043-1E7F-4FB3-99FA-88B6CF1F2478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>
            <a:extLst>
              <a:ext uri="{FF2B5EF4-FFF2-40B4-BE49-F238E27FC236}">
                <a16:creationId xmlns:a16="http://schemas.microsoft.com/office/drawing/2014/main" id="{DEE0AF26-C85E-4AE1-9B7E-0A3454BF24BB}"/>
              </a:ext>
            </a:extLst>
          </p:cNvPr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904B7CA6-23A4-2E24-5FFC-ECEA38831F6A}"/>
              </a:ext>
            </a:extLst>
          </p:cNvPr>
          <p:cNvSpPr txBox="1"/>
          <p:nvPr/>
        </p:nvSpPr>
        <p:spPr>
          <a:xfrm>
            <a:off x="4689259" y="1412953"/>
            <a:ext cx="411389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Topics</a:t>
            </a: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35E30A49-6736-ECBA-A034-3B17B6F12642}"/>
              </a:ext>
            </a:extLst>
          </p:cNvPr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7C16A569-901B-C6A9-5510-154F90D28A49}"/>
              </a:ext>
            </a:extLst>
          </p:cNvPr>
          <p:cNvSpPr txBox="1"/>
          <p:nvPr/>
        </p:nvSpPr>
        <p:spPr>
          <a:xfrm>
            <a:off x="3437433" y="1329617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7DA6679-0DBF-ED63-7FBA-A15CF1A3BA15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D28298DC-6C4E-D4D2-0EF2-1A79C3BD5BD4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4527402C-3F97-690D-9C20-A459E375AEB7}"/>
              </a:ext>
            </a:extLst>
          </p:cNvPr>
          <p:cNvSpPr txBox="1"/>
          <p:nvPr/>
        </p:nvSpPr>
        <p:spPr>
          <a:xfrm>
            <a:off x="3437433" y="2495028"/>
            <a:ext cx="8650707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/>
              <a:t>Chapter 1: Introduction To </a:t>
            </a:r>
            <a:r>
              <a:rPr lang="en-US" dirty="0" smtClean="0"/>
              <a:t>Statistics                                         </a:t>
            </a:r>
            <a:r>
              <a:rPr lang="ar-EG" dirty="0"/>
              <a:t>الفصل الأول: مقدمة في </a:t>
            </a:r>
            <a:r>
              <a:rPr lang="ar-EG" dirty="0" smtClean="0"/>
              <a:t>الإحصاء</a:t>
            </a:r>
            <a:endParaRPr lang="en-US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Chapter 2: Descriptive </a:t>
            </a:r>
            <a:r>
              <a:rPr lang="en-US" dirty="0" smtClean="0"/>
              <a:t>Statistics                                                   </a:t>
            </a:r>
            <a:r>
              <a:rPr lang="ar-EG" dirty="0"/>
              <a:t>الفصل الثاني: الإحصاء </a:t>
            </a:r>
            <a:r>
              <a:rPr lang="ar-EG" dirty="0" smtClean="0"/>
              <a:t>الوصفي</a:t>
            </a:r>
            <a:r>
              <a:rPr lang="en-US" dirty="0" smtClean="0"/>
              <a:t>  </a:t>
            </a:r>
            <a:r>
              <a:rPr lang="en-US" dirty="0" smtClean="0">
                <a:solidFill>
                  <a:srgbClr val="FF0000"/>
                </a:solidFill>
              </a:rPr>
              <a:t> </a:t>
            </a:r>
            <a:endParaRPr lang="en-US" dirty="0">
              <a:solidFill>
                <a:srgbClr val="FF0000"/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Chapter 3: </a:t>
            </a:r>
            <a:r>
              <a:rPr lang="en-US" dirty="0" smtClean="0"/>
              <a:t>Probability                                           </a:t>
            </a:r>
            <a:r>
              <a:rPr lang="ar-EG" dirty="0"/>
              <a:t>الفصل الثالث: </a:t>
            </a:r>
            <a:r>
              <a:rPr lang="ar-EG" dirty="0" smtClean="0"/>
              <a:t>الاحتمالات                            </a:t>
            </a:r>
            <a:endParaRPr lang="en-US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 smtClean="0"/>
              <a:t>Chapter 4: Discrete Probability Distributions            </a:t>
            </a:r>
            <a:r>
              <a:rPr lang="ar-EG" dirty="0"/>
              <a:t>الفصل الرابع: التوزيعات الاحتمالية </a:t>
            </a:r>
            <a:r>
              <a:rPr lang="ar-EG" dirty="0" smtClean="0"/>
              <a:t>المنفصلة</a:t>
            </a:r>
            <a:r>
              <a:rPr lang="en-US" dirty="0" smtClean="0"/>
              <a:t> 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 smtClean="0"/>
              <a:t>Chapter 5: Normal Probability Distributions                </a:t>
            </a:r>
            <a:r>
              <a:rPr lang="ar-EG" dirty="0"/>
              <a:t>الفصل الخامس: </a:t>
            </a:r>
            <a:r>
              <a:rPr lang="ar-EG" dirty="0" smtClean="0"/>
              <a:t>التوزيع الاحتمالي الطبيعي</a:t>
            </a:r>
            <a:endParaRPr lang="en-US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 smtClean="0">
                <a:solidFill>
                  <a:srgbClr val="FF0000"/>
                </a:solidFill>
              </a:rPr>
              <a:t>Chapter </a:t>
            </a:r>
            <a:r>
              <a:rPr lang="en-US" dirty="0">
                <a:solidFill>
                  <a:srgbClr val="FF0000"/>
                </a:solidFill>
              </a:rPr>
              <a:t>6: Confidence </a:t>
            </a:r>
            <a:r>
              <a:rPr lang="en-US" dirty="0" smtClean="0">
                <a:solidFill>
                  <a:srgbClr val="FF0000"/>
                </a:solidFill>
              </a:rPr>
              <a:t>Intervals                                                         </a:t>
            </a:r>
            <a:r>
              <a:rPr lang="ar-EG" dirty="0">
                <a:solidFill>
                  <a:srgbClr val="FF0000"/>
                </a:solidFill>
              </a:rPr>
              <a:t>الفصل السادس: فترات </a:t>
            </a:r>
            <a:r>
              <a:rPr lang="ar-EG" dirty="0" smtClean="0">
                <a:solidFill>
                  <a:srgbClr val="FF0000"/>
                </a:solidFill>
              </a:rPr>
              <a:t>الثقة</a:t>
            </a:r>
            <a:r>
              <a:rPr lang="en-US" dirty="0" smtClean="0">
                <a:solidFill>
                  <a:srgbClr val="FF0000"/>
                </a:solidFill>
              </a:rPr>
              <a:t> </a:t>
            </a:r>
            <a:r>
              <a:rPr lang="en-US" dirty="0" smtClean="0"/>
              <a:t>    </a:t>
            </a:r>
            <a:endParaRPr lang="en-US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Chapter 7: Hypothesis Testing with One </a:t>
            </a:r>
            <a:r>
              <a:rPr lang="en-US" dirty="0" smtClean="0"/>
              <a:t>Sample      </a:t>
            </a:r>
            <a:r>
              <a:rPr lang="ar-EG" dirty="0"/>
              <a:t>الفصل السابع: اختبار الفرضيات </a:t>
            </a:r>
            <a:r>
              <a:rPr lang="ar-EG" dirty="0" smtClean="0"/>
              <a:t>لعينة واحدة</a:t>
            </a:r>
            <a:r>
              <a:rPr lang="en-US" dirty="0" smtClean="0"/>
              <a:t>  </a:t>
            </a:r>
            <a:endParaRPr lang="en-US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Chapter 8: Hypothesis Testing with Two </a:t>
            </a:r>
            <a:r>
              <a:rPr lang="en-US" dirty="0" smtClean="0"/>
              <a:t>Samples           </a:t>
            </a:r>
            <a:r>
              <a:rPr lang="ar-EG" dirty="0"/>
              <a:t>الفصل الثامن: اختبار الفرضيات </a:t>
            </a:r>
            <a:r>
              <a:rPr lang="ar-EG" dirty="0" smtClean="0"/>
              <a:t>لعينتين</a:t>
            </a:r>
            <a:r>
              <a:rPr lang="en-US" dirty="0" smtClean="0"/>
              <a:t> </a:t>
            </a:r>
            <a:endParaRPr lang="en-US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Chapter 9: Correlation And </a:t>
            </a:r>
            <a:r>
              <a:rPr lang="en-US" dirty="0" smtClean="0"/>
              <a:t>Regression                                      </a:t>
            </a:r>
            <a:r>
              <a:rPr lang="ar-EG" dirty="0"/>
              <a:t>الفصل التاسع: الارتباط </a:t>
            </a:r>
            <a:r>
              <a:rPr lang="ar-EG" dirty="0" smtClean="0"/>
              <a:t>والانحدار</a:t>
            </a:r>
            <a:endParaRPr lang="en-US" dirty="0"/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US" dirty="0" smtClean="0"/>
              <a:t>Chapter 10: Chi-Square Tests and The </a:t>
            </a:r>
            <a:r>
              <a:rPr lang="en-US" i="1" dirty="0" smtClean="0"/>
              <a:t>F</a:t>
            </a:r>
            <a:r>
              <a:rPr lang="en-US" dirty="0" smtClean="0"/>
              <a:t>-Distribution                                                                    </a:t>
            </a:r>
          </a:p>
          <a:p>
            <a:pPr algn="r"/>
            <a:r>
              <a:rPr lang="ar-EG" dirty="0"/>
              <a:t>الفصل العاشر: اختبارات كاي تربيع  </a:t>
            </a:r>
            <a:r>
              <a:rPr lang="ar-EG" dirty="0" smtClean="0"/>
              <a:t>وتوزيع</a:t>
            </a:r>
            <a:r>
              <a:rPr lang="en-US" dirty="0" smtClean="0"/>
              <a:t> </a:t>
            </a:r>
            <a:r>
              <a:rPr lang="ar-EG" dirty="0" smtClean="0"/>
              <a:t> </a:t>
            </a:r>
            <a:endParaRPr lang="en-US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/>
            <a:endParaRPr lang="en-US" dirty="0" smtClean="0"/>
          </a:p>
          <a:p>
            <a:endParaRPr lang="en-US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13" name="Object 1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192936404"/>
              </p:ext>
            </p:extLst>
          </p:nvPr>
        </p:nvGraphicFramePr>
        <p:xfrm>
          <a:off x="8283985" y="5260624"/>
          <a:ext cx="304464" cy="3144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51" name="Equation" r:id="rId6" imgW="164880" imgH="164880" progId="Equation.DSMT4">
                  <p:embed/>
                </p:oleObj>
              </mc:Choice>
              <mc:Fallback>
                <p:oleObj name="Equation" r:id="rId6" imgW="164880" imgH="164880" progId="Equation.DSMT4">
                  <p:embed/>
                  <p:pic>
                    <p:nvPicPr>
                      <p:cNvPr id="13" name="Object 12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8283985" y="5260624"/>
                        <a:ext cx="304464" cy="3144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5694081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8353"/>
    </mc:Choice>
    <mc:Fallback xmlns="">
      <p:transition spd="slow" advTm="88353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1807" x="6256338" y="3559175"/>
          <p14:tracePt t="1815" x="6218238" y="3551238"/>
          <p14:tracePt t="1826" x="6194425" y="3551238"/>
          <p14:tracePt t="1843" x="6172200" y="3543300"/>
          <p14:tracePt t="1859" x="6156325" y="3535363"/>
          <p14:tracePt t="1893" x="6149975" y="3535363"/>
          <p14:tracePt t="1909" x="6142038" y="3535363"/>
          <p14:tracePt t="2343" x="6149975" y="3527425"/>
          <p14:tracePt t="2351" x="6149975" y="3521075"/>
          <p14:tracePt t="2383" x="6149975" y="3505200"/>
          <p14:tracePt t="2391" x="6142038" y="3497263"/>
          <p14:tracePt t="2399" x="6142038" y="3482975"/>
          <p14:tracePt t="2410" x="6134100" y="3475038"/>
          <p14:tracePt t="2426" x="6126163" y="3444875"/>
        </p14:tracePtLst>
      </p14:laserTraceLst>
    </p:ext>
  </p:extLs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578418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Confidence </a:t>
            </a:r>
            <a:r>
              <a:rPr lang="en-US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Intervals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682464" y="1751706"/>
            <a:ext cx="5842514" cy="29238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endParaRPr lang="en-US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6.1  Confidence Intervals for the mean ( Large Samples)</a:t>
            </a:r>
            <a:endParaRPr lang="en-US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6.2  Confidence 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Intervals for the mean ( </a:t>
            </a: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Small 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Samples)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US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6.3 Confidence Interval for the population Proportion</a:t>
            </a:r>
          </a:p>
          <a:p>
            <a:endParaRPr lang="en-US" altLang="en-US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alt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6.4 Confidence </a:t>
            </a: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Intervals for Variance and Standard Deviation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6649156" y="2050551"/>
            <a:ext cx="4825526" cy="23261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algn="r">
              <a:buFont typeface="Arial" panose="020B0604020202020204" pitchFamily="34" charset="0"/>
              <a:buChar char="•"/>
            </a:pPr>
            <a:endParaRPr lang="en-US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r"/>
            <a:r>
              <a:rPr lang="ar-EG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6.1 فترات الثقة للمتوسط ​​(عينات كبيرة)</a:t>
            </a:r>
          </a:p>
          <a:p>
            <a:pPr algn="r"/>
            <a:endParaRPr lang="ar-EG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r"/>
            <a:r>
              <a:rPr lang="ar-EG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6.2 فترات الثقة للمتوسط ​​(عينات صغيرة)</a:t>
            </a:r>
          </a:p>
          <a:p>
            <a:pPr algn="r"/>
            <a:endParaRPr lang="ar-EG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r"/>
            <a:r>
              <a:rPr lang="ar-EG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6.3 فترة الثقة لنسبة </a:t>
            </a:r>
            <a:r>
              <a:rPr lang="ar-EG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للمجتمع</a:t>
            </a:r>
            <a:endParaRPr lang="ar-EG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r"/>
            <a:endParaRPr lang="ar-EG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r"/>
            <a:r>
              <a:rPr lang="ar-EG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6.4 فترات الثقة للتباين والانحراف المعياري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792617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208250"/>
    </mc:Choice>
    <mc:Fallback xmlns="">
      <p:transition advTm="208250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57381" x="6042025" y="3413125"/>
          <p14:tracePt t="57412" x="5578475" y="3292475"/>
          <p14:tracePt t="57424" x="5440363" y="3260725"/>
          <p14:tracePt t="57441" x="5105400" y="3162300"/>
          <p14:tracePt t="57457" x="4784725" y="3063875"/>
          <p14:tracePt t="57474" x="4664075" y="3025775"/>
          <p14:tracePt t="57491" x="4632325" y="3025775"/>
          <p14:tracePt t="57507" x="4632325" y="3017838"/>
          <p14:tracePt t="59428" x="4610100" y="3009900"/>
          <p14:tracePt t="59437" x="4525963" y="2987675"/>
          <p14:tracePt t="59444" x="4403725" y="2949575"/>
          <p14:tracePt t="59458" x="4237038" y="2941638"/>
          <p14:tracePt t="59476" x="3025775" y="2865438"/>
          <p14:tracePt t="59492" x="2574925" y="2773363"/>
          <p14:tracePt t="59508" x="1920875" y="2613025"/>
          <p14:tracePt t="59525" x="1692275" y="2468563"/>
          <p14:tracePt t="59542" x="1508125" y="2270125"/>
          <p14:tracePt t="59559" x="1325563" y="2003425"/>
          <p14:tracePt t="59575" x="1165225" y="1736725"/>
          <p14:tracePt t="59592" x="944563" y="1470025"/>
          <p14:tracePt t="59609" x="739775" y="1211263"/>
          <p14:tracePt t="59625" x="631825" y="1058863"/>
          <p14:tracePt t="59642" x="549275" y="930275"/>
          <p14:tracePt t="59659" x="473075" y="822325"/>
          <p14:tracePt t="59676" x="327025" y="639763"/>
          <p14:tracePt t="59692" x="304800" y="601663"/>
          <p14:tracePt t="59709" x="212725" y="479425"/>
          <p14:tracePt t="59725" x="198438" y="449263"/>
          <p14:tracePt t="59742" x="168275" y="403225"/>
          <p14:tracePt t="59775" x="160338" y="396875"/>
          <p14:tracePt t="59792" x="160338" y="381000"/>
          <p14:tracePt t="59809" x="152400" y="342900"/>
          <p14:tracePt t="60897" x="6172200" y="3763963"/>
          <p14:tracePt t="60905" x="6126163" y="3756025"/>
          <p14:tracePt t="60913" x="6065838" y="3749675"/>
          <p14:tracePt t="60927" x="6011863" y="3733800"/>
          <p14:tracePt t="60944" x="5821363" y="3711575"/>
          <p14:tracePt t="60960" x="5578475" y="3733800"/>
          <p14:tracePt t="60977" x="5257800" y="3733800"/>
          <p14:tracePt t="60994" x="5006975" y="3733800"/>
          <p14:tracePt t="61010" x="4778375" y="3733800"/>
          <p14:tracePt t="61027" x="4556125" y="3665538"/>
          <p14:tracePt t="61044" x="4411663" y="3627438"/>
          <p14:tracePt t="61060" x="4313238" y="3581400"/>
          <p14:tracePt t="61077" x="4221163" y="3527425"/>
          <p14:tracePt t="61094" x="4137025" y="3467100"/>
          <p14:tracePt t="61110" x="4098925" y="3451225"/>
          <p14:tracePt t="61127" x="4060825" y="3413125"/>
          <p14:tracePt t="61144" x="4038600" y="3406775"/>
          <p14:tracePt t="61160" x="4022725" y="3390900"/>
          <p14:tracePt t="61177" x="3924300" y="3352800"/>
          <p14:tracePt t="61194" x="3848100" y="3314700"/>
          <p14:tracePt t="61210" x="3802063" y="3306763"/>
          <p14:tracePt t="61227" x="3779838" y="3292475"/>
          <p14:tracePt t="65401" x="3817938" y="3292475"/>
          <p14:tracePt t="65409" x="3916363" y="3314700"/>
          <p14:tracePt t="65417" x="4008438" y="3336925"/>
          <p14:tracePt t="65429" x="4106863" y="3344863"/>
          <p14:tracePt t="65445" x="4435475" y="3306763"/>
          <p14:tracePt t="65462" x="4884738" y="3192463"/>
          <p14:tracePt t="65479" x="5410200" y="3078163"/>
          <p14:tracePt t="65495" x="5889625" y="3017838"/>
          <p14:tracePt t="65512" x="6302375" y="2955925"/>
          <p14:tracePt t="65528" x="6583363" y="2911475"/>
          <p14:tracePt t="65545" x="6637338" y="2895600"/>
          <p14:tracePt t="65769" x="6689725" y="2895600"/>
          <p14:tracePt t="65777" x="6942138" y="2811463"/>
          <p14:tracePt t="65785" x="7315200" y="2689225"/>
          <p14:tracePt t="65796" x="7604125" y="2620963"/>
          <p14:tracePt t="65812" x="7734300" y="2598738"/>
          <p14:tracePt t="65829" x="7780338" y="2590800"/>
          <p14:tracePt t="65845" x="7870825" y="2568575"/>
          <p14:tracePt t="65862" x="7924800" y="2552700"/>
          <p14:tracePt t="65879" x="7962900" y="2544763"/>
          <p14:tracePt t="65895" x="7978775" y="2544763"/>
          <p14:tracePt t="65977" x="7985125" y="2544763"/>
          <p14:tracePt t="65993" x="7993063" y="2544763"/>
          <p14:tracePt t="66001" x="8008938" y="2544763"/>
          <p14:tracePt t="66012" x="8031163" y="2552700"/>
          <p14:tracePt t="66029" x="8107363" y="2598738"/>
          <p14:tracePt t="66045" x="8183563" y="2644775"/>
          <p14:tracePt t="66062" x="8245475" y="2674938"/>
          <p14:tracePt t="66079" x="8297863" y="2682875"/>
          <p14:tracePt t="66095" x="8321675" y="2682875"/>
          <p14:tracePt t="66849" x="8335963" y="2682875"/>
          <p14:tracePt t="66858" x="8374063" y="2682875"/>
          <p14:tracePt t="66865" x="8404225" y="2682875"/>
          <p14:tracePt t="66879" x="8435975" y="2682875"/>
          <p14:tracePt t="66896" x="8518525" y="2682875"/>
          <p14:tracePt t="66912" x="8564563" y="2674938"/>
          <p14:tracePt t="66929" x="8572500" y="2674938"/>
          <p14:tracePt t="67153" x="8572500" y="2689225"/>
          <p14:tracePt t="67161" x="8526463" y="2720975"/>
          <p14:tracePt t="67169" x="8442325" y="2765425"/>
          <p14:tracePt t="67179" x="8328025" y="2811463"/>
          <p14:tracePt t="67196" x="7932738" y="2925763"/>
          <p14:tracePt t="67213" x="7475538" y="3001963"/>
          <p14:tracePt t="67229" x="6956425" y="3063875"/>
          <p14:tracePt t="67246" x="6530975" y="3116263"/>
          <p14:tracePt t="67263" x="6149975" y="3124200"/>
          <p14:tracePt t="67279" x="5921375" y="3124200"/>
          <p14:tracePt t="67296" x="5692775" y="3124200"/>
          <p14:tracePt t="67312" x="5622925" y="3124200"/>
          <p14:tracePt t="67329" x="5608638" y="3124200"/>
          <p14:tracePt t="67369" x="5578475" y="3124200"/>
          <p14:tracePt t="67379" x="5524500" y="3124200"/>
          <p14:tracePt t="67396" x="5318125" y="3162300"/>
          <p14:tracePt t="67413" x="5037138" y="3200400"/>
          <p14:tracePt t="67429" x="4602163" y="3260725"/>
          <p14:tracePt t="67446" x="4114800" y="3352800"/>
          <p14:tracePt t="67463" x="3703638" y="3413125"/>
          <p14:tracePt t="67479" x="3398838" y="3451225"/>
          <p14:tracePt t="67496" x="3192463" y="3459163"/>
          <p14:tracePt t="67512" x="3108325" y="3459163"/>
          <p14:tracePt t="67665" x="3101975" y="3459163"/>
          <p14:tracePt t="67673" x="3070225" y="3459163"/>
          <p14:tracePt t="67681" x="3017838" y="3459163"/>
          <p14:tracePt t="67696" x="3001963" y="3459163"/>
          <p14:tracePt t="67713" x="2941638" y="3451225"/>
          <p14:tracePt t="67729" x="2933700" y="3451225"/>
          <p14:tracePt t="69145" x="2949575" y="3451225"/>
          <p14:tracePt t="69153" x="2971800" y="3451225"/>
          <p14:tracePt t="69163" x="3001963" y="3451225"/>
          <p14:tracePt t="69180" x="3070225" y="3467100"/>
          <p14:tracePt t="69197" x="3154363" y="3467100"/>
          <p14:tracePt t="69213" x="3284538" y="3467100"/>
          <p14:tracePt t="69230" x="3368675" y="3467100"/>
          <p14:tracePt t="69247" x="3436938" y="3467100"/>
          <p14:tracePt t="69263" x="3489325" y="3451225"/>
          <p14:tracePt t="69280" x="3497263" y="3451225"/>
          <p14:tracePt t="69345" x="3513138" y="3451225"/>
          <p14:tracePt t="69353" x="3521075" y="3451225"/>
          <p14:tracePt t="69363" x="3543300" y="3451225"/>
          <p14:tracePt t="69380" x="3573463" y="3451225"/>
          <p14:tracePt t="69397" x="3657600" y="3451225"/>
          <p14:tracePt t="69413" x="3794125" y="3451225"/>
          <p14:tracePt t="69430" x="3916363" y="3451225"/>
          <p14:tracePt t="69447" x="4038600" y="3451225"/>
          <p14:tracePt t="69463" x="4130675" y="3451225"/>
          <p14:tracePt t="69480" x="4183063" y="3451225"/>
          <p14:tracePt t="69497" x="4198938" y="3451225"/>
          <p14:tracePt t="69929" x="4244975" y="3459163"/>
          <p14:tracePt t="69937" x="4313238" y="3482975"/>
          <p14:tracePt t="69947" x="4373563" y="3505200"/>
          <p14:tracePt t="69964" x="4441825" y="3527425"/>
          <p14:tracePt t="69980" x="4473575" y="3535363"/>
          <p14:tracePt t="69997" x="4511675" y="3535363"/>
          <p14:tracePt t="70014" x="4594225" y="3535363"/>
          <p14:tracePt t="70030" x="4740275" y="3535363"/>
          <p14:tracePt t="70047" x="4830763" y="3535363"/>
          <p14:tracePt t="70064" x="4846638" y="3535363"/>
          <p14:tracePt t="70161" x="4884738" y="3527425"/>
          <p14:tracePt t="70169" x="4937125" y="3521075"/>
          <p14:tracePt t="70180" x="4983163" y="3505200"/>
          <p14:tracePt t="70197" x="5097463" y="3489325"/>
          <p14:tracePt t="70214" x="5257800" y="3475038"/>
          <p14:tracePt t="70230" x="5532438" y="3475038"/>
          <p14:tracePt t="70247" x="5799138" y="3475038"/>
          <p14:tracePt t="70264" x="6103938" y="3475038"/>
          <p14:tracePt t="70280" x="6188075" y="3475038"/>
          <p14:tracePt t="70297" x="6270625" y="3467100"/>
          <p14:tracePt t="70449" x="6286500" y="3467100"/>
          <p14:tracePt t="70457" x="6324600" y="3467100"/>
          <p14:tracePt t="70465" x="6384925" y="3467100"/>
          <p14:tracePt t="70480" x="6477000" y="3467100"/>
          <p14:tracePt t="70497" x="6537325" y="3467100"/>
          <p14:tracePt t="70514" x="6629400" y="3467100"/>
          <p14:tracePt t="70530" x="6743700" y="3467100"/>
          <p14:tracePt t="70547" x="6880225" y="3444875"/>
          <p14:tracePt t="70564" x="6942138" y="3436938"/>
          <p14:tracePt t="70580" x="6988175" y="3421063"/>
          <p14:tracePt t="70597" x="6994525" y="3413125"/>
          <p14:tracePt t="70785" x="6980238" y="3413125"/>
          <p14:tracePt t="70793" x="6964363" y="3413125"/>
          <p14:tracePt t="70801" x="6950075" y="3413125"/>
          <p14:tracePt t="70817" x="6942138" y="3413125"/>
          <p14:tracePt t="70830" x="6934200" y="3413125"/>
          <p14:tracePt t="71129" x="6926263" y="3413125"/>
          <p14:tracePt t="71201" x="6926263" y="3406775"/>
          <p14:tracePt t="71217" x="6942138" y="3398838"/>
          <p14:tracePt t="71225" x="6980238" y="3382963"/>
          <p14:tracePt t="71233" x="7010400" y="3382963"/>
          <p14:tracePt t="71247" x="7064375" y="3375025"/>
          <p14:tracePt t="71264" x="7192963" y="3352800"/>
          <p14:tracePt t="71281" x="7475538" y="3314700"/>
          <p14:tracePt t="71297" x="7635875" y="3292475"/>
          <p14:tracePt t="71314" x="7832725" y="3268663"/>
          <p14:tracePt t="71331" x="7962900" y="3254375"/>
          <p14:tracePt t="71347" x="8016875" y="3238500"/>
          <p14:tracePt t="71465" x="8031163" y="3246438"/>
          <p14:tracePt t="71473" x="8061325" y="3276600"/>
          <p14:tracePt t="71481" x="8077200" y="3292475"/>
          <p14:tracePt t="71497" x="8123238" y="3330575"/>
          <p14:tracePt t="71514" x="8207375" y="3382963"/>
          <p14:tracePt t="71530" x="8275638" y="3406775"/>
          <p14:tracePt t="71547" x="8366125" y="3429000"/>
          <p14:tracePt t="71564" x="8435975" y="3436938"/>
          <p14:tracePt t="71581" x="8480425" y="3436938"/>
          <p14:tracePt t="71597" x="8496300" y="3436938"/>
          <p14:tracePt t="71631" x="8496300" y="3429000"/>
          <p14:tracePt t="71647" x="8496300" y="3413125"/>
          <p14:tracePt t="71777" x="8504238" y="3413125"/>
          <p14:tracePt t="71785" x="8512175" y="3413125"/>
          <p14:tracePt t="71801" x="8518525" y="3413125"/>
          <p14:tracePt t="71814" x="8534400" y="3413125"/>
          <p14:tracePt t="71831" x="8564563" y="3421063"/>
          <p14:tracePt t="71848" x="8594725" y="3421063"/>
          <p14:tracePt t="71864" x="8610600" y="3421063"/>
          <p14:tracePt t="72065" x="8640763" y="3421063"/>
          <p14:tracePt t="72073" x="8648700" y="3436938"/>
          <p14:tracePt t="72081" x="8664575" y="3436938"/>
          <p14:tracePt t="72098" x="8702675" y="3436938"/>
          <p14:tracePt t="72114" x="8785225" y="3436938"/>
          <p14:tracePt t="72131" x="8839200" y="3421063"/>
          <p14:tracePt t="72148" x="8861425" y="3413125"/>
          <p14:tracePt t="72164" x="8869363" y="3406775"/>
          <p14:tracePt t="72378" x="8877300" y="3398838"/>
          <p14:tracePt t="72393" x="8877300" y="3382963"/>
          <p14:tracePt t="72401" x="8869363" y="3360738"/>
          <p14:tracePt t="72414" x="8839200" y="3314700"/>
          <p14:tracePt t="72431" x="8793163" y="3222625"/>
          <p14:tracePt t="72448" x="8732838" y="2971800"/>
          <p14:tracePt t="72464" x="8709025" y="2789238"/>
          <p14:tracePt t="72481" x="8686800" y="2598738"/>
          <p14:tracePt t="72498" x="8678863" y="2484438"/>
          <p14:tracePt t="72514" x="8670925" y="2446338"/>
          <p14:tracePt t="72585" x="8670925" y="2468563"/>
          <p14:tracePt t="72593" x="8670925" y="2582863"/>
          <p14:tracePt t="72601" x="8648700" y="2682875"/>
          <p14:tracePt t="72614" x="8640763" y="2789238"/>
          <p14:tracePt t="72631" x="8610600" y="3063875"/>
          <p14:tracePt t="72648" x="8564563" y="3276600"/>
          <p14:tracePt t="72664" x="8564563" y="3284538"/>
          <p14:tracePt t="72705" x="8564563" y="3246438"/>
          <p14:tracePt t="72714" x="8542338" y="3162300"/>
          <p14:tracePt t="72731" x="8526463" y="3017838"/>
          <p14:tracePt t="72748" x="8518525" y="2949575"/>
          <p14:tracePt t="72765" x="8518525" y="2887663"/>
          <p14:tracePt t="72781" x="8518525" y="2879725"/>
          <p14:tracePt t="72841" x="8518525" y="2911475"/>
          <p14:tracePt t="72849" x="8518525" y="2933700"/>
          <p14:tracePt t="72857" x="8518525" y="2941638"/>
          <p14:tracePt t="72921" x="8518525" y="2933700"/>
          <p14:tracePt t="72929" x="8518525" y="2895600"/>
          <p14:tracePt t="72937" x="8512175" y="2879725"/>
          <p14:tracePt t="72948" x="8512175" y="2865438"/>
          <p14:tracePt t="72965" x="8512175" y="2849563"/>
          <p14:tracePt t="72993" x="8504238" y="2849563"/>
          <p14:tracePt t="73017" x="8496300" y="2865438"/>
          <p14:tracePt t="73025" x="8480425" y="2917825"/>
          <p14:tracePt t="73033" x="8480425" y="2949575"/>
          <p14:tracePt t="73048" x="8466138" y="2987675"/>
          <p14:tracePt t="73065" x="8466138" y="3001963"/>
          <p14:tracePt t="73098" x="8458200" y="3001963"/>
          <p14:tracePt t="73121" x="8450263" y="2994025"/>
          <p14:tracePt t="73131" x="8435975" y="2949575"/>
          <p14:tracePt t="73148" x="8404225" y="2857500"/>
          <p14:tracePt t="73165" x="8397875" y="2819400"/>
          <p14:tracePt t="73198" x="8389938" y="2811463"/>
          <p14:tracePt t="73215" x="8382000" y="2811463"/>
          <p14:tracePt t="73231" x="8297863" y="2979738"/>
          <p14:tracePt t="73248" x="8229600" y="3192463"/>
          <p14:tracePt t="73265" x="8123238" y="3406775"/>
          <p14:tracePt t="73281" x="8069263" y="3475038"/>
          <p14:tracePt t="73298" x="8039100" y="3497263"/>
          <p14:tracePt t="73315" x="8023225" y="3505200"/>
          <p14:tracePt t="73348" x="7924800" y="3505200"/>
          <p14:tracePt t="73365" x="7756525" y="3497263"/>
          <p14:tracePt t="73381" x="7551738" y="3497263"/>
          <p14:tracePt t="73398" x="7299325" y="3497263"/>
          <p14:tracePt t="73415" x="6964363" y="3497263"/>
          <p14:tracePt t="73431" x="6675438" y="3497263"/>
          <p14:tracePt t="73449" x="6384925" y="3497263"/>
          <p14:tracePt t="73465" x="6340475" y="3497263"/>
          <p14:tracePt t="73689" x="6332538" y="3497263"/>
          <p14:tracePt t="73697" x="6302375" y="3497263"/>
          <p14:tracePt t="73705" x="6210300" y="3475038"/>
          <p14:tracePt t="73715" x="5981700" y="3475038"/>
          <p14:tracePt t="73732" x="5127625" y="3779838"/>
          <p14:tracePt t="73748" x="4579938" y="3886200"/>
          <p14:tracePt t="73765" x="4251325" y="3916363"/>
          <p14:tracePt t="73782" x="3908425" y="3940175"/>
          <p14:tracePt t="73798" x="3475038" y="4000500"/>
          <p14:tracePt t="73815" x="3055938" y="4060825"/>
          <p14:tracePt t="73832" x="2803525" y="4098925"/>
          <p14:tracePt t="73848" x="2797175" y="4098925"/>
          <p14:tracePt t="73945" x="2773363" y="4106863"/>
          <p14:tracePt t="73953" x="2735263" y="4130675"/>
          <p14:tracePt t="73965" x="2667000" y="4168775"/>
          <p14:tracePt t="73982" x="2568575" y="4213225"/>
          <p14:tracePt t="73998" x="2498725" y="4244975"/>
          <p14:tracePt t="74014" x="2476500" y="4244975"/>
          <p14:tracePt t="74169" x="2476500" y="4251325"/>
          <p14:tracePt t="74177" x="2506663" y="4251325"/>
          <p14:tracePt t="74185" x="2536825" y="4251325"/>
          <p14:tracePt t="74198" x="2552700" y="4251325"/>
          <p14:tracePt t="74215" x="2568575" y="4251325"/>
          <p14:tracePt t="74673" x="2574925" y="4251325"/>
          <p14:tracePt t="74681" x="2574925" y="4244975"/>
          <p14:tracePt t="74689" x="2574925" y="4237038"/>
          <p14:tracePt t="75489" x="2582863" y="4237038"/>
          <p14:tracePt t="75497" x="2598738" y="4237038"/>
          <p14:tracePt t="75505" x="2628900" y="4237038"/>
          <p14:tracePt t="75515" x="2659063" y="4237038"/>
          <p14:tracePt t="75532" x="2759075" y="4237038"/>
          <p14:tracePt t="75549" x="2917825" y="4237038"/>
          <p14:tracePt t="75565" x="3086100" y="4213225"/>
          <p14:tracePt t="75582" x="3208338" y="4198938"/>
          <p14:tracePt t="75599" x="3254375" y="4191000"/>
          <p14:tracePt t="75615" x="3260725" y="4191000"/>
          <p14:tracePt t="75737" x="3260725" y="4183063"/>
          <p14:tracePt t="75745" x="3268663" y="4183063"/>
          <p14:tracePt t="75769" x="3284538" y="4168775"/>
          <p14:tracePt t="75777" x="3322638" y="4137025"/>
          <p14:tracePt t="75785" x="3375025" y="4106863"/>
          <p14:tracePt t="75799" x="3436938" y="4092575"/>
          <p14:tracePt t="75816" x="3527425" y="4060825"/>
          <p14:tracePt t="75832" x="3695700" y="4016375"/>
          <p14:tracePt t="75849" x="3878263" y="3984625"/>
          <p14:tracePt t="75866" x="4068763" y="3978275"/>
          <p14:tracePt t="75882" x="4267200" y="3978275"/>
          <p14:tracePt t="75899" x="4403725" y="3978275"/>
          <p14:tracePt t="75916" x="4449763" y="3978275"/>
          <p14:tracePt t="75932" x="4465638" y="3978275"/>
          <p14:tracePt t="75949" x="4473575" y="3978275"/>
          <p14:tracePt t="75966" x="4495800" y="3984625"/>
          <p14:tracePt t="75983" x="4511675" y="3984625"/>
          <p14:tracePt t="75999" x="4533900" y="3992563"/>
          <p14:tracePt t="76016" x="4587875" y="4016375"/>
          <p14:tracePt t="76032" x="4664075" y="4046538"/>
          <p14:tracePt t="76049" x="4892675" y="4144963"/>
          <p14:tracePt t="76066" x="5037138" y="4160838"/>
          <p14:tracePt t="76082" x="5075238" y="4183063"/>
          <p14:tracePt t="76099" x="5089525" y="4183063"/>
          <p14:tracePt t="76116" x="5105400" y="4183063"/>
          <p14:tracePt t="76132" x="5135563" y="4183063"/>
          <p14:tracePt t="76149" x="5151438" y="4183063"/>
          <p14:tracePt t="76377" x="5159375" y="4183063"/>
          <p14:tracePt t="76385" x="5165725" y="4183063"/>
          <p14:tracePt t="76393" x="5197475" y="4183063"/>
          <p14:tracePt t="76401" x="5241925" y="4183063"/>
          <p14:tracePt t="76416" x="5295900" y="4168775"/>
          <p14:tracePt t="76432" x="5326063" y="4152900"/>
          <p14:tracePt t="76449" x="5380038" y="4137025"/>
          <p14:tracePt t="76466" x="5426075" y="4137025"/>
          <p14:tracePt t="76482" x="5432425" y="4137025"/>
          <p14:tracePt t="76568" x="5448300" y="4130675"/>
          <p14:tracePt t="76576" x="5470525" y="4130675"/>
          <p14:tracePt t="76584" x="5508625" y="4114800"/>
          <p14:tracePt t="76599" x="5540375" y="4106863"/>
          <p14:tracePt t="76616" x="5646738" y="4076700"/>
          <p14:tracePt t="76632" x="5745163" y="4046538"/>
          <p14:tracePt t="76649" x="5829300" y="4016375"/>
          <p14:tracePt t="76666" x="5859463" y="4008438"/>
          <p14:tracePt t="77081" x="5889625" y="4008438"/>
          <p14:tracePt t="77089" x="5959475" y="4008438"/>
          <p14:tracePt t="77099" x="5997575" y="4022725"/>
          <p14:tracePt t="77116" x="6088063" y="4038600"/>
          <p14:tracePt t="77133" x="6270625" y="4038600"/>
          <p14:tracePt t="77149" x="6484938" y="4038600"/>
          <p14:tracePt t="77166" x="6713538" y="4038600"/>
          <p14:tracePt t="77183" x="6956425" y="4022725"/>
          <p14:tracePt t="77199" x="7154863" y="4008438"/>
          <p14:tracePt t="77217" x="7315200" y="4008438"/>
          <p14:tracePt t="77321" x="7331075" y="4008438"/>
          <p14:tracePt t="77329" x="7345363" y="4008438"/>
          <p14:tracePt t="77337" x="7369175" y="4008438"/>
          <p14:tracePt t="77350" x="7391400" y="4008438"/>
          <p14:tracePt t="77366" x="7497763" y="4008438"/>
          <p14:tracePt t="77383" x="7635875" y="4008438"/>
          <p14:tracePt t="77400" x="7750175" y="4008438"/>
          <p14:tracePt t="77416" x="7870825" y="4008438"/>
          <p14:tracePt t="77433" x="8023225" y="4008438"/>
          <p14:tracePt t="77450" x="8085138" y="4008438"/>
          <p14:tracePt t="77466" x="8107363" y="4008438"/>
          <p14:tracePt t="77553" x="8115300" y="4008438"/>
          <p14:tracePt t="77560" x="8123238" y="4008438"/>
          <p14:tracePt t="77568" x="8145463" y="4008438"/>
          <p14:tracePt t="77582" x="8161338" y="4008438"/>
          <p14:tracePt t="77600" x="8343900" y="4016375"/>
          <p14:tracePt t="77616" x="8480425" y="4030663"/>
          <p14:tracePt t="77633" x="8632825" y="4054475"/>
          <p14:tracePt t="77650" x="8770938" y="4068763"/>
          <p14:tracePt t="77666" x="8869363" y="4092575"/>
          <p14:tracePt t="77683" x="8937625" y="4098925"/>
          <p14:tracePt t="77700" x="8975725" y="4114800"/>
          <p14:tracePt t="77733" x="8983663" y="4114800"/>
          <p14:tracePt t="77905" x="8945563" y="4122738"/>
          <p14:tracePt t="77913" x="8899525" y="4144963"/>
          <p14:tracePt t="77921" x="8839200" y="4168775"/>
          <p14:tracePt t="77933" x="8755063" y="4191000"/>
          <p14:tracePt t="77950" x="8480425" y="4267200"/>
          <p14:tracePt t="77966" x="7947025" y="4419600"/>
          <p14:tracePt t="77969" x="7620000" y="4503738"/>
          <p14:tracePt t="77983" x="7239000" y="4564063"/>
          <p14:tracePt t="78000" x="5845175" y="4762500"/>
          <p14:tracePt t="78016" x="4792663" y="4922838"/>
          <p14:tracePt t="78033" x="3763963" y="5051425"/>
          <p14:tracePt t="78050" x="2879725" y="5173663"/>
          <p14:tracePt t="78066" x="2232025" y="5273675"/>
          <p14:tracePt t="78083" x="1736725" y="5349875"/>
          <p14:tracePt t="78100" x="1477963" y="5387975"/>
          <p14:tracePt t="78116" x="1317625" y="5410200"/>
          <p14:tracePt t="78133" x="1265238" y="5410200"/>
          <p14:tracePt t="78313" x="1257300" y="5410200"/>
          <p14:tracePt t="78329" x="1257300" y="5402263"/>
          <p14:tracePt t="78337" x="1257300" y="5364163"/>
          <p14:tracePt t="78350" x="1311275" y="5280025"/>
          <p14:tracePt t="78366" x="1447800" y="5089525"/>
          <p14:tracePt t="78383" x="1600200" y="4930775"/>
          <p14:tracePt t="78400" x="1698625" y="4860925"/>
          <p14:tracePt t="78416" x="1812925" y="4808538"/>
          <p14:tracePt t="78433" x="1858963" y="4784725"/>
          <p14:tracePt t="78450" x="1927225" y="4754563"/>
          <p14:tracePt t="78466" x="1973263" y="4754563"/>
          <p14:tracePt t="78483" x="1989138" y="4746625"/>
          <p14:tracePt t="78921" x="2003425" y="4746625"/>
          <p14:tracePt t="78929" x="2019300" y="4746625"/>
          <p14:tracePt t="78937" x="2027238" y="4746625"/>
          <p14:tracePt t="78950" x="2041525" y="4746625"/>
          <p14:tracePt t="78967" x="2065338" y="4746625"/>
          <p14:tracePt t="78970" x="2073275" y="4746625"/>
          <p14:tracePt t="78983" x="2087563" y="4754563"/>
          <p14:tracePt t="79000" x="2149475" y="4762500"/>
          <p14:tracePt t="79017" x="2187575" y="4770438"/>
          <p14:tracePt t="79033" x="2232025" y="4784725"/>
          <p14:tracePt t="79050" x="2392363" y="4800600"/>
          <p14:tracePt t="79067" x="2492375" y="4800600"/>
          <p14:tracePt t="79083" x="2514600" y="4800600"/>
          <p14:tracePt t="79100" x="2544763" y="4800600"/>
          <p14:tracePt t="79117" x="2560638" y="4800600"/>
          <p14:tracePt t="79385" x="2560638" y="4808538"/>
          <p14:tracePt t="79393" x="2590800" y="4822825"/>
          <p14:tracePt t="79402" x="2613025" y="4838700"/>
          <p14:tracePt t="79417" x="2628900" y="4846638"/>
          <p14:tracePt t="79434" x="2644775" y="4860925"/>
          <p14:tracePt t="79450" x="2727325" y="4922838"/>
          <p14:tracePt t="79467" x="2789238" y="4960938"/>
          <p14:tracePt t="79484" x="2797175" y="4968875"/>
          <p14:tracePt t="79500" x="2797175" y="4975225"/>
          <p14:tracePt t="79897" x="2811463" y="4975225"/>
          <p14:tracePt t="79905" x="2819400" y="4975225"/>
          <p14:tracePt t="79917" x="2819400" y="4983163"/>
          <p14:tracePt t="79934" x="2835275" y="4983163"/>
          <p14:tracePt t="79951" x="2849563" y="4983163"/>
          <p14:tracePt t="79953" x="2857500" y="4983163"/>
          <p14:tracePt t="79967" x="2865438" y="4983163"/>
          <p14:tracePt t="79984" x="2895600" y="4983163"/>
          <p14:tracePt t="85657" x="2895600" y="4953000"/>
          <p14:tracePt t="85665" x="2994025" y="4792663"/>
          <p14:tracePt t="85673" x="3178175" y="4594225"/>
          <p14:tracePt t="85686" x="3276600" y="4479925"/>
          <p14:tracePt t="85703" x="3421063" y="4343400"/>
          <p14:tracePt t="85719" x="3565525" y="4122738"/>
          <p14:tracePt t="85736" x="3695700" y="3932238"/>
          <p14:tracePt t="85752" x="3825875" y="3733800"/>
          <p14:tracePt t="85769" x="3870325" y="3641725"/>
          <p14:tracePt t="85786" x="3886200" y="3589338"/>
          <p14:tracePt t="85803" x="3886200" y="3581400"/>
          <p14:tracePt t="85819" x="3878263" y="3559175"/>
          <p14:tracePt t="85836" x="3771900" y="3521075"/>
          <p14:tracePt t="85853" x="3665538" y="3475038"/>
          <p14:tracePt t="85869" x="3573463" y="3421063"/>
          <p14:tracePt t="85886" x="3543300" y="3390900"/>
          <p14:tracePt t="86249" x="3589338" y="3382963"/>
          <p14:tracePt t="86257" x="3687763" y="3306763"/>
          <p14:tracePt t="86269" x="3756025" y="3276600"/>
          <p14:tracePt t="86286" x="3946525" y="3192463"/>
          <p14:tracePt t="86303" x="4289425" y="3063875"/>
          <p14:tracePt t="86319" x="4746625" y="2941638"/>
          <p14:tracePt t="86336" x="5265738" y="2789238"/>
          <p14:tracePt t="86353" x="5821363" y="2705100"/>
          <p14:tracePt t="86369" x="6003925" y="2682875"/>
          <p14:tracePt t="86386" x="6027738" y="2682875"/>
          <p14:tracePt t="86449" x="6027738" y="2697163"/>
          <p14:tracePt t="86457" x="5973763" y="2751138"/>
          <p14:tracePt t="86470" x="5905500" y="2797175"/>
          <p14:tracePt t="86486" x="5745163" y="2841625"/>
          <p14:tracePt t="86503" x="5592763" y="2857500"/>
          <p14:tracePt t="86520" x="5418138" y="2857500"/>
          <p14:tracePt t="86536" x="5356225" y="2857500"/>
          <p14:tracePt t="86553" x="5311775" y="2841625"/>
          <p14:tracePt t="86632" x="5334000" y="2835275"/>
          <p14:tracePt t="86640" x="5364163" y="2827338"/>
          <p14:tracePt t="86648" x="5394325" y="2827338"/>
          <p14:tracePt t="86656" x="5418138" y="2827338"/>
          <p14:tracePt t="86669" x="5426075" y="2827338"/>
          <p14:tracePt t="86785" x="5418138" y="2827338"/>
          <p14:tracePt t="86793" x="5410200" y="2827338"/>
          <p14:tracePt t="86803" x="5394325" y="2827338"/>
          <p14:tracePt t="86820" x="5372100" y="2819400"/>
          <p14:tracePt t="86836" x="5364163" y="2819400"/>
          <p14:tracePt t="87153" x="5356225" y="2819400"/>
          <p14:tracePt t="87161" x="5326063" y="2811463"/>
          <p14:tracePt t="87170" x="5287963" y="2803525"/>
          <p14:tracePt t="87186" x="5235575" y="2781300"/>
          <p14:tracePt t="87203" x="5165725" y="2765425"/>
          <p14:tracePt t="87220" x="5029200" y="2743200"/>
          <p14:tracePt t="87236" x="4876800" y="2743200"/>
          <p14:tracePt t="87253" x="4770438" y="2765425"/>
          <p14:tracePt t="87270" x="4702175" y="2789238"/>
          <p14:tracePt t="87286" x="4678363" y="2789238"/>
          <p14:tracePt t="87921" x="4686300" y="2765425"/>
          <p14:tracePt t="87929" x="4702175" y="2743200"/>
          <p14:tracePt t="87937" x="4702175" y="2735263"/>
          <p14:tracePt t="87953" x="4708525" y="2720975"/>
          <p14:tracePt t="87970" x="4740275" y="2674938"/>
          <p14:tracePt t="87987" x="4754563" y="2659063"/>
          <p14:tracePt t="88105" x="4762500" y="2667000"/>
          <p14:tracePt t="88113" x="4762500" y="2705100"/>
          <p14:tracePt t="88121" x="4762500" y="2727325"/>
          <p14:tracePt t="88137" x="4762500" y="2735263"/>
          <p14:tracePt t="88273" x="4762500" y="2727325"/>
          <p14:tracePt t="88753" x="4762500" y="2720975"/>
          <p14:tracePt t="88801" x="4762500" y="2713038"/>
          <p14:tracePt t="88809" x="4762500" y="2689225"/>
          <p14:tracePt t="88820" x="4770438" y="2674938"/>
          <p14:tracePt t="88837" x="4770438" y="2667000"/>
          <p14:tracePt t="88854" x="4778375" y="2644775"/>
          <p14:tracePt t="88887" x="4778375" y="2628900"/>
          <p14:tracePt t="88904" x="4784725" y="2620963"/>
          <p14:tracePt t="89089" x="4784725" y="2636838"/>
          <p14:tracePt t="89097" x="4784725" y="2667000"/>
          <p14:tracePt t="89105" x="4784725" y="2713038"/>
          <p14:tracePt t="89120" x="4784725" y="2781300"/>
          <p14:tracePt t="89137" x="4792663" y="2873375"/>
          <p14:tracePt t="89154" x="4800600" y="2979738"/>
          <p14:tracePt t="89171" x="4816475" y="3063875"/>
          <p14:tracePt t="89187" x="4830763" y="3154363"/>
          <p14:tracePt t="89204" x="4830763" y="3230563"/>
          <p14:tracePt t="89221" x="4830763" y="3260725"/>
          <p14:tracePt t="89237" x="4830763" y="3268663"/>
          <p14:tracePt t="89254" x="4830763" y="3276600"/>
          <p14:tracePt t="89287" x="4830763" y="3306763"/>
          <p14:tracePt t="89304" x="4830763" y="3330575"/>
          <p14:tracePt t="89418" x="4830763" y="3314700"/>
          <p14:tracePt t="89425" x="4830763" y="3284538"/>
          <p14:tracePt t="89437" x="4830763" y="3238500"/>
          <p14:tracePt t="89454" x="4830763" y="3178175"/>
          <p14:tracePt t="89458" x="4830763" y="3146425"/>
          <p14:tracePt t="89471" x="4830763" y="3108325"/>
          <p14:tracePt t="89487" x="4830763" y="3025775"/>
          <p14:tracePt t="89504" x="4830763" y="2979738"/>
          <p14:tracePt t="89521" x="4830763" y="2895600"/>
          <p14:tracePt t="89537" x="4830763" y="2857500"/>
          <p14:tracePt t="89554" x="4830763" y="2835275"/>
          <p14:tracePt t="89570" x="4830763" y="2811463"/>
          <p14:tracePt t="89681" x="4838700" y="2811463"/>
          <p14:tracePt t="89705" x="4846638" y="2819400"/>
          <p14:tracePt t="89713" x="4846638" y="2873375"/>
          <p14:tracePt t="89721" x="4854575" y="2933700"/>
          <p14:tracePt t="89737" x="4860925" y="3040063"/>
          <p14:tracePt t="89754" x="4860925" y="3132138"/>
          <p14:tracePt t="89771" x="4860925" y="3162300"/>
          <p14:tracePt t="89787" x="4860925" y="3170238"/>
          <p14:tracePt t="89881" x="4860925" y="3146425"/>
          <p14:tracePt t="89889" x="4860925" y="3094038"/>
          <p14:tracePt t="89897" x="4860925" y="3032125"/>
          <p14:tracePt t="89906" x="4860925" y="2987675"/>
          <p14:tracePt t="89921" x="4860925" y="2841625"/>
          <p14:tracePt t="89937" x="4860925" y="2765425"/>
          <p14:tracePt t="89954" x="4846638" y="2697163"/>
          <p14:tracePt t="89971" x="4838700" y="2674938"/>
          <p14:tracePt t="89988" x="4822825" y="2651125"/>
          <p14:tracePt t="90004" x="4816475" y="2644775"/>
          <p14:tracePt t="90025" x="4800600" y="2644775"/>
          <p14:tracePt t="90037" x="4792663" y="2644775"/>
          <p14:tracePt t="90054" x="4754563" y="2644775"/>
          <p14:tracePt t="90071" x="4664075" y="2773363"/>
          <p14:tracePt t="90088" x="4549775" y="2963863"/>
          <p14:tracePt t="90104" x="4533900" y="3001963"/>
          <p14:tracePt t="90121" x="4487863" y="3063875"/>
          <p14:tracePt t="90138" x="4473575" y="3078163"/>
          <p14:tracePt t="90346" x="4473575" y="3070225"/>
          <p14:tracePt t="90353" x="4473575" y="3063875"/>
          <p14:tracePt t="90361" x="4473575" y="3048000"/>
          <p14:tracePt t="90371" x="4473575" y="3040063"/>
          <p14:tracePt t="90388" x="4473575" y="3017838"/>
          <p14:tracePt t="90405" x="4473575" y="2987675"/>
          <p14:tracePt t="90421" x="4473575" y="2963863"/>
          <p14:tracePt t="90438" x="4473575" y="2949575"/>
          <p14:tracePt t="112849" x="4473575" y="2941638"/>
          <p14:tracePt t="112857" x="4533900" y="2941638"/>
          <p14:tracePt t="112865" x="4625975" y="2971800"/>
          <p14:tracePt t="112879" x="4702175" y="3032125"/>
          <p14:tracePt t="112896" x="4724400" y="3094038"/>
          <p14:tracePt t="112913" x="4732338" y="3101975"/>
          <p14:tracePt t="113361" x="4746625" y="3101975"/>
          <p14:tracePt t="113369" x="4754563" y="3101975"/>
          <p14:tracePt t="135353" x="4770438" y="3101975"/>
          <p14:tracePt t="135361" x="4808538" y="3124200"/>
          <p14:tracePt t="135371" x="4846638" y="3132138"/>
          <p14:tracePt t="135393" x="4854575" y="3140075"/>
          <p14:tracePt t="135433" x="4860925" y="3140075"/>
          <p14:tracePt t="135441" x="4868863" y="3140075"/>
          <p14:tracePt t="135448" x="4899025" y="3140075"/>
          <p14:tracePt t="135456" x="4953000" y="3101975"/>
          <p14:tracePt t="135470" x="4983163" y="3078163"/>
          <p14:tracePt t="135488" x="5067300" y="3040063"/>
          <p14:tracePt t="135504" x="5105400" y="3032125"/>
          <p14:tracePt t="135520" x="5151438" y="3009900"/>
          <p14:tracePt t="136089" x="5181600" y="3009900"/>
          <p14:tracePt t="136097" x="5287963" y="3009900"/>
          <p14:tracePt t="136105" x="5432425" y="2971800"/>
          <p14:tracePt t="136121" x="5715000" y="2911475"/>
          <p14:tracePt t="136138" x="5867400" y="2887663"/>
          <p14:tracePt t="136154" x="5997575" y="2873375"/>
          <p14:tracePt t="136171" x="6142038" y="2849563"/>
          <p14:tracePt t="136188" x="6270625" y="2835275"/>
          <p14:tracePt t="136204" x="6354763" y="2811463"/>
          <p14:tracePt t="136221" x="6384925" y="2803525"/>
          <p14:tracePt t="136238" x="6408738" y="2803525"/>
          <p14:tracePt t="136281" x="6423025" y="2803525"/>
          <p14:tracePt t="136289" x="6438900" y="2803525"/>
          <p14:tracePt t="136304" x="6454775" y="2803525"/>
          <p14:tracePt t="136361" x="6423025" y="2819400"/>
          <p14:tracePt t="136369" x="6340475" y="2835275"/>
          <p14:tracePt t="136377" x="6226175" y="2835275"/>
          <p14:tracePt t="136388" x="6126163" y="2827338"/>
          <p14:tracePt t="136404" x="5913438" y="2773363"/>
          <p14:tracePt t="136421" x="5799138" y="2759075"/>
          <p14:tracePt t="136438" x="5775325" y="2759075"/>
          <p14:tracePt t="136473" x="5799138" y="2759075"/>
          <p14:tracePt t="136488" x="5959475" y="2765425"/>
          <p14:tracePt t="136504" x="6164263" y="2765425"/>
          <p14:tracePt t="136521" x="6302375" y="2765425"/>
          <p14:tracePt t="136538" x="6362700" y="2765425"/>
          <p14:tracePt t="136554" x="6370638" y="2765425"/>
          <p14:tracePt t="136588" x="6370638" y="2773363"/>
          <p14:tracePt t="140945" x="6384925" y="2773363"/>
          <p14:tracePt t="140953" x="6416675" y="2773363"/>
          <p14:tracePt t="140961" x="6477000" y="2773363"/>
          <p14:tracePt t="140973" x="6553200" y="2735263"/>
          <p14:tracePt t="140989" x="6721475" y="2713038"/>
          <p14:tracePt t="141006" x="6911975" y="2713038"/>
          <p14:tracePt t="141023" x="7132638" y="2713038"/>
          <p14:tracePt t="141040" x="7421563" y="2713038"/>
          <p14:tracePt t="141056" x="7497763" y="2713038"/>
          <p14:tracePt t="141073" x="7597775" y="2720975"/>
          <p14:tracePt t="141113" x="7604125" y="2720975"/>
          <p14:tracePt t="141123" x="7612063" y="2727325"/>
          <p14:tracePt t="141139" x="7612063" y="2743200"/>
          <p14:tracePt t="141156" x="7612063" y="2841625"/>
          <p14:tracePt t="141173" x="7589838" y="2925763"/>
          <p14:tracePt t="141189" x="7543800" y="3025775"/>
          <p14:tracePt t="141192" x="7513638" y="3055938"/>
          <p14:tracePt t="141206" x="7497763" y="3070225"/>
          <p14:tracePt t="141223" x="7459663" y="3094038"/>
          <p14:tracePt t="141239" x="7451725" y="3094038"/>
          <p14:tracePt t="141281" x="7483475" y="3108325"/>
          <p14:tracePt t="141289" x="7535863" y="3132138"/>
          <p14:tracePt t="141297" x="7597775" y="3140075"/>
          <p14:tracePt t="141306" x="7650163" y="3154363"/>
          <p14:tracePt t="141323" x="7794625" y="3154363"/>
          <p14:tracePt t="141339" x="7878763" y="3140075"/>
          <p14:tracePt t="141356" x="7894638" y="3132138"/>
          <p14:tracePt t="141521" x="7894638" y="3124200"/>
          <p14:tracePt t="141537" x="7886700" y="3124200"/>
          <p14:tracePt t="142777" x="7894638" y="3116263"/>
          <p14:tracePt t="142785" x="7954963" y="3086100"/>
          <p14:tracePt t="142792" x="8023225" y="3063875"/>
          <p14:tracePt t="142807" x="8069263" y="3040063"/>
          <p14:tracePt t="142824" x="8153400" y="3017838"/>
          <p14:tracePt t="142840" x="8199438" y="3001963"/>
          <p14:tracePt t="142857" x="8335963" y="2971800"/>
          <p14:tracePt t="142873" x="8404225" y="2949575"/>
          <p14:tracePt t="142890" x="8474075" y="2911475"/>
          <p14:tracePt t="142907" x="8556625" y="2873375"/>
          <p14:tracePt t="142923" x="8678863" y="2803525"/>
          <p14:tracePt t="142940" x="8747125" y="2751138"/>
          <p14:tracePt t="142957" x="8793163" y="2720975"/>
          <p14:tracePt t="142973" x="8809038" y="2713038"/>
          <p14:tracePt t="142990" x="8823325" y="2697163"/>
          <p14:tracePt t="143007" x="8861425" y="2674938"/>
          <p14:tracePt t="143024" x="8885238" y="2659063"/>
          <p14:tracePt t="143057" x="8899525" y="2651125"/>
          <p14:tracePt t="143074" x="8953500" y="2644775"/>
          <p14:tracePt t="143090" x="9037638" y="2628900"/>
          <p14:tracePt t="143107" x="9174163" y="2606675"/>
          <p14:tracePt t="143123" x="9334500" y="2598738"/>
          <p14:tracePt t="143140" x="9486900" y="2574925"/>
          <p14:tracePt t="143157" x="9639300" y="2560638"/>
          <p14:tracePt t="143174" x="9731375" y="2536825"/>
          <p14:tracePt t="143177" x="9753600" y="2530475"/>
          <p14:tracePt t="143190" x="9761538" y="2530475"/>
          <p14:tracePt t="143217" x="9769475" y="2522538"/>
          <p14:tracePt t="143249" x="9769475" y="2498725"/>
          <p14:tracePt t="143257" x="9769475" y="2454275"/>
          <p14:tracePt t="143265" x="9769475" y="2416175"/>
          <p14:tracePt t="143273" x="9769475" y="2392363"/>
          <p14:tracePt t="143290" x="9699625" y="2308225"/>
          <p14:tracePt t="143307" x="9631363" y="2232025"/>
          <p14:tracePt t="143324" x="9547225" y="2155825"/>
          <p14:tracePt t="143340" x="9478963" y="2103438"/>
          <p14:tracePt t="143357" x="9372600" y="2057400"/>
          <p14:tracePt t="143374" x="9250363" y="2019300"/>
          <p14:tracePt t="143390" x="9075738" y="1997075"/>
          <p14:tracePt t="143407" x="8847138" y="1989138"/>
          <p14:tracePt t="143424" x="8496300" y="1997075"/>
          <p14:tracePt t="143440" x="8245475" y="2065338"/>
          <p14:tracePt t="143457" x="8054975" y="2117725"/>
          <p14:tracePt t="143474" x="7916863" y="2155825"/>
          <p14:tracePt t="143490" x="7832725" y="2171700"/>
          <p14:tracePt t="143507" x="7818438" y="2171700"/>
          <p14:tracePt t="143545" x="7810500" y="2171700"/>
          <p14:tracePt t="143561" x="7794625" y="2171700"/>
          <p14:tracePt t="143574" x="7764463" y="2171700"/>
          <p14:tracePt t="143591" x="7680325" y="2193925"/>
          <p14:tracePt t="143607" x="7551738" y="2232025"/>
          <p14:tracePt t="143624" x="7323138" y="2293938"/>
          <p14:tracePt t="143640" x="7154863" y="2308225"/>
          <p14:tracePt t="143657" x="7032625" y="2316163"/>
          <p14:tracePt t="143674" x="6918325" y="2316163"/>
          <p14:tracePt t="143690" x="6819900" y="2316163"/>
          <p14:tracePt t="143707" x="6713538" y="2316163"/>
          <p14:tracePt t="143724" x="6575425" y="2316163"/>
          <p14:tracePt t="143740" x="6423025" y="2316163"/>
          <p14:tracePt t="143757" x="6232525" y="2316163"/>
          <p14:tracePt t="143774" x="6049963" y="2316163"/>
          <p14:tracePt t="143790" x="5837238" y="2316163"/>
          <p14:tracePt t="143807" x="5622925" y="2316163"/>
          <p14:tracePt t="143824" x="5402263" y="2316163"/>
          <p14:tracePt t="143840" x="5021263" y="2316163"/>
          <p14:tracePt t="143857" x="4830763" y="2316163"/>
          <p14:tracePt t="143874" x="4632325" y="2316163"/>
          <p14:tracePt t="143890" x="4503738" y="2316163"/>
          <p14:tracePt t="143907" x="4351338" y="2293938"/>
          <p14:tracePt t="143924" x="4229100" y="2286000"/>
          <p14:tracePt t="143940" x="4060825" y="2278063"/>
          <p14:tracePt t="143957" x="3902075" y="2278063"/>
          <p14:tracePt t="143974" x="3741738" y="2278063"/>
          <p14:tracePt t="143990" x="3597275" y="2278063"/>
          <p14:tracePt t="144007" x="3489325" y="2255838"/>
          <p14:tracePt t="144024" x="3368675" y="2255838"/>
          <p14:tracePt t="144040" x="3276600" y="2255838"/>
          <p14:tracePt t="144057" x="3170238" y="2255838"/>
          <p14:tracePt t="144074" x="3086100" y="2255838"/>
          <p14:tracePt t="144090" x="3017838" y="2255838"/>
          <p14:tracePt t="144107" x="2949575" y="2255838"/>
          <p14:tracePt t="144124" x="2911475" y="2255838"/>
          <p14:tracePt t="144141" x="2873375" y="2263775"/>
          <p14:tracePt t="144157" x="2835275" y="2270125"/>
          <p14:tracePt t="144174" x="2797175" y="2278063"/>
          <p14:tracePt t="144191" x="2789238" y="2278063"/>
          <p14:tracePt t="144257" x="2773363" y="2278063"/>
          <p14:tracePt t="144273" x="2759075" y="2286000"/>
          <p14:tracePt t="144281" x="2743200" y="2293938"/>
          <p14:tracePt t="144291" x="2713038" y="2316163"/>
          <p14:tracePt t="144307" x="2674938" y="2339975"/>
          <p14:tracePt t="144324" x="2651125" y="2370138"/>
          <p14:tracePt t="144341" x="2628900" y="2400300"/>
          <p14:tracePt t="144357" x="2613025" y="2430463"/>
          <p14:tracePt t="144374" x="2606675" y="2460625"/>
          <p14:tracePt t="144391" x="2598738" y="2514600"/>
          <p14:tracePt t="144407" x="2598738" y="2574925"/>
          <p14:tracePt t="144424" x="2606675" y="2613025"/>
          <p14:tracePt t="144441" x="2667000" y="2682875"/>
          <p14:tracePt t="144457" x="2713038" y="2705100"/>
          <p14:tracePt t="144474" x="2751138" y="2727325"/>
          <p14:tracePt t="144491" x="2797175" y="2735263"/>
          <p14:tracePt t="144507" x="2865438" y="2759075"/>
          <p14:tracePt t="144524" x="2963863" y="2773363"/>
          <p14:tracePt t="144541" x="3162300" y="2803525"/>
          <p14:tracePt t="144557" x="3382963" y="2827338"/>
          <p14:tracePt t="144574" x="3603625" y="2857500"/>
          <p14:tracePt t="144591" x="3916363" y="2865438"/>
          <p14:tracePt t="144607" x="4137025" y="2895600"/>
          <p14:tracePt t="144624" x="4359275" y="2895600"/>
          <p14:tracePt t="144641" x="4664075" y="2917825"/>
          <p14:tracePt t="144657" x="4846638" y="2933700"/>
          <p14:tracePt t="144674" x="5029200" y="2933700"/>
          <p14:tracePt t="144691" x="5219700" y="2949575"/>
          <p14:tracePt t="144707" x="5432425" y="2949575"/>
          <p14:tracePt t="144724" x="5745163" y="2949575"/>
          <p14:tracePt t="144741" x="6065838" y="2949575"/>
          <p14:tracePt t="144757" x="6438900" y="2949575"/>
          <p14:tracePt t="144774" x="6896100" y="2949575"/>
          <p14:tracePt t="144791" x="7331075" y="2949575"/>
          <p14:tracePt t="144808" x="7870825" y="2955925"/>
          <p14:tracePt t="144824" x="8199438" y="2979738"/>
          <p14:tracePt t="144841" x="8466138" y="2979738"/>
          <p14:tracePt t="144857" x="8670925" y="2979738"/>
          <p14:tracePt t="144874" x="8855075" y="2979738"/>
          <p14:tracePt t="144891" x="9021763" y="2979738"/>
          <p14:tracePt t="144907" x="9228138" y="2979738"/>
          <p14:tracePt t="144924" x="9410700" y="2979738"/>
          <p14:tracePt t="144941" x="9540875" y="2963863"/>
          <p14:tracePt t="144957" x="9699625" y="2917825"/>
          <p14:tracePt t="144974" x="9783763" y="2879725"/>
          <p14:tracePt t="144991" x="9837738" y="2849563"/>
          <p14:tracePt t="145008" x="9867900" y="2827338"/>
          <p14:tracePt t="145024" x="9890125" y="2781300"/>
          <p14:tracePt t="145041" x="9906000" y="2743200"/>
          <p14:tracePt t="145058" x="9913938" y="2713038"/>
          <p14:tracePt t="145074" x="9928225" y="2682875"/>
          <p14:tracePt t="145091" x="9936163" y="2636838"/>
          <p14:tracePt t="145108" x="9936163" y="2606675"/>
          <p14:tracePt t="145124" x="9936163" y="2552700"/>
          <p14:tracePt t="145141" x="9936163" y="2506663"/>
          <p14:tracePt t="145158" x="9936163" y="2460625"/>
          <p14:tracePt t="145174" x="9898063" y="2400300"/>
          <p14:tracePt t="145191" x="9845675" y="2354263"/>
          <p14:tracePt t="145194" x="9807575" y="2324100"/>
          <p14:tracePt t="145208" x="9715500" y="2278063"/>
          <p14:tracePt t="145224" x="9639300" y="2239963"/>
          <p14:tracePt t="145241" x="9555163" y="2217738"/>
          <p14:tracePt t="145258" x="9448800" y="2193925"/>
          <p14:tracePt t="145274" x="9280525" y="2171700"/>
          <p14:tracePt t="145291" x="9083675" y="2163763"/>
          <p14:tracePt t="145308" x="8839200" y="2163763"/>
          <p14:tracePt t="145324" x="8572500" y="2163763"/>
          <p14:tracePt t="145341" x="8275638" y="2163763"/>
          <p14:tracePt t="145358" x="8023225" y="2163763"/>
          <p14:tracePt t="145374" x="7832725" y="2163763"/>
          <p14:tracePt t="145391" x="7620000" y="2163763"/>
          <p14:tracePt t="145408" x="7331075" y="2163763"/>
          <p14:tracePt t="145424" x="7094538" y="2163763"/>
          <p14:tracePt t="145441" x="6765925" y="2163763"/>
          <p14:tracePt t="145458" x="6392863" y="2193925"/>
          <p14:tracePt t="145474" x="5951538" y="2270125"/>
          <p14:tracePt t="145491" x="5562600" y="2301875"/>
          <p14:tracePt t="145508" x="5211763" y="2346325"/>
          <p14:tracePt t="145524" x="4914900" y="2362200"/>
          <p14:tracePt t="145541" x="4702175" y="2362200"/>
          <p14:tracePt t="145558" x="4541838" y="2362200"/>
          <p14:tracePt t="145574" x="4321175" y="2362200"/>
          <p14:tracePt t="145591" x="4068763" y="2362200"/>
          <p14:tracePt t="145608" x="3794125" y="2362200"/>
          <p14:tracePt t="145624" x="3444875" y="2362200"/>
          <p14:tracePt t="145641" x="3238500" y="2362200"/>
          <p14:tracePt t="145657" x="3009900" y="2362200"/>
          <p14:tracePt t="145674" x="2841625" y="2362200"/>
          <p14:tracePt t="145691" x="2689225" y="2362200"/>
          <p14:tracePt t="145708" x="2536825" y="2362200"/>
          <p14:tracePt t="145724" x="2422525" y="2362200"/>
          <p14:tracePt t="145741" x="2354263" y="2362200"/>
          <p14:tracePt t="145758" x="2278063" y="2362200"/>
          <p14:tracePt t="145774" x="2217738" y="2370138"/>
          <p14:tracePt t="145791" x="2163763" y="2370138"/>
          <p14:tracePt t="145808" x="2103438" y="2370138"/>
          <p14:tracePt t="145824" x="2079625" y="2370138"/>
          <p14:tracePt t="145841" x="2057400" y="2370138"/>
          <p14:tracePt t="145858" x="2041525" y="2370138"/>
          <p14:tracePt t="145891" x="2035175" y="2378075"/>
          <p14:tracePt t="145908" x="2027238" y="2392363"/>
          <p14:tracePt t="145924" x="2027238" y="2416175"/>
          <p14:tracePt t="145941" x="2027238" y="2446338"/>
          <p14:tracePt t="145958" x="2027238" y="2484438"/>
          <p14:tracePt t="145975" x="2035175" y="2522538"/>
          <p14:tracePt t="145991" x="2095500" y="2590800"/>
          <p14:tracePt t="146008" x="2209800" y="2651125"/>
          <p14:tracePt t="146024" x="2339975" y="2713038"/>
          <p14:tracePt t="146041" x="2476500" y="2751138"/>
          <p14:tracePt t="146058" x="2644775" y="2803525"/>
          <p14:tracePt t="146075" x="2873375" y="2827338"/>
          <p14:tracePt t="146091" x="3086100" y="2865438"/>
          <p14:tracePt t="146108" x="3330575" y="2879725"/>
          <p14:tracePt t="146125" x="3559175" y="2903538"/>
          <p14:tracePt t="146141" x="3779838" y="2917825"/>
          <p14:tracePt t="146158" x="3962400" y="2917825"/>
          <p14:tracePt t="146175" x="4168775" y="2917825"/>
          <p14:tracePt t="146192" x="4381500" y="2917825"/>
          <p14:tracePt t="146194" x="4479925" y="2917825"/>
          <p14:tracePt t="146208" x="4594225" y="2917825"/>
          <p14:tracePt t="146225" x="5029200" y="2917825"/>
          <p14:tracePt t="146241" x="5303838" y="2917825"/>
          <p14:tracePt t="146258" x="5592763" y="2917825"/>
          <p14:tracePt t="146275" x="6049963" y="2917825"/>
          <p14:tracePt t="146291" x="6530975" y="2917825"/>
          <p14:tracePt t="146308" x="6964363" y="2917825"/>
          <p14:tracePt t="146325" x="7375525" y="2917825"/>
          <p14:tracePt t="146341" x="7726363" y="2887663"/>
          <p14:tracePt t="146358" x="8039100" y="2849563"/>
          <p14:tracePt t="146375" x="8335963" y="2797175"/>
          <p14:tracePt t="146392" x="8632825" y="2759075"/>
          <p14:tracePt t="146408" x="8716963" y="2735263"/>
          <p14:tracePt t="146425" x="8907463" y="2713038"/>
          <p14:tracePt t="146441" x="8991600" y="2705100"/>
          <p14:tracePt t="146458" x="9067800" y="2705100"/>
          <p14:tracePt t="146475" x="9144000" y="2705100"/>
          <p14:tracePt t="146491" x="9212263" y="2705100"/>
          <p14:tracePt t="146508" x="9326563" y="2705100"/>
          <p14:tracePt t="146525" x="9426575" y="2705100"/>
          <p14:tracePt t="146541" x="9509125" y="2705100"/>
          <p14:tracePt t="146558" x="9555163" y="2705100"/>
          <p14:tracePt t="146575" x="9563100" y="2705100"/>
          <p14:tracePt t="146649" x="9571038" y="2705100"/>
          <p14:tracePt t="146681" x="9593263" y="2705100"/>
          <p14:tracePt t="146689" x="9647238" y="2705100"/>
          <p14:tracePt t="146697" x="9707563" y="2697163"/>
          <p14:tracePt t="146708" x="9753600" y="2682875"/>
          <p14:tracePt t="146725" x="9799638" y="2667000"/>
          <p14:tracePt t="146741" x="9845675" y="2651125"/>
          <p14:tracePt t="146758" x="9852025" y="2644775"/>
          <p14:tracePt t="147625" x="9829800" y="2628900"/>
          <p14:tracePt t="147633" x="9821863" y="2620963"/>
          <p14:tracePt t="147641" x="9807575" y="2620963"/>
          <p14:tracePt t="147658" x="9799638" y="2620963"/>
          <p14:tracePt t="147675" x="9769475" y="2613025"/>
          <p14:tracePt t="147692" x="9707563" y="2598738"/>
          <p14:tracePt t="147708" x="9655175" y="2568575"/>
          <p14:tracePt t="147725" x="9617075" y="2552700"/>
          <p14:tracePt t="147759" x="9609138" y="2552700"/>
          <p14:tracePt t="147776" x="9593263" y="2552700"/>
          <p14:tracePt t="147792" x="9585325" y="2552700"/>
          <p14:tracePt t="148225" x="9585325" y="2544763"/>
          <p14:tracePt t="148257" x="9571038" y="2536825"/>
          <p14:tracePt t="148265" x="9563100" y="2530475"/>
          <p14:tracePt t="148361" x="9563100" y="2522538"/>
          <p14:tracePt t="148441" x="9563100" y="2514600"/>
          <p14:tracePt t="148449" x="9547225" y="2514600"/>
          <p14:tracePt t="148465" x="9540875" y="2506663"/>
          <p14:tracePt t="148697" x="9532938" y="2506663"/>
          <p14:tracePt t="148705" x="9525000" y="2506663"/>
          <p14:tracePt t="148721" x="9525000" y="2544763"/>
          <p14:tracePt t="148729" x="9509125" y="2613025"/>
          <p14:tracePt t="148742" x="9486900" y="2674938"/>
          <p14:tracePt t="148759" x="9440863" y="2759075"/>
          <p14:tracePt t="148776" x="9318625" y="2857500"/>
          <p14:tracePt t="148792" x="9182100" y="2895600"/>
          <p14:tracePt t="148809" x="9007475" y="2949575"/>
          <p14:tracePt t="148826" x="8809038" y="2971800"/>
          <p14:tracePt t="148842" x="8556625" y="3009900"/>
          <p14:tracePt t="148859" x="8221663" y="3063875"/>
          <p14:tracePt t="148876" x="7886700" y="3078163"/>
          <p14:tracePt t="148892" x="7627938" y="3086100"/>
          <p14:tracePt t="148909" x="7277100" y="3086100"/>
          <p14:tracePt t="148926" x="7026275" y="3086100"/>
          <p14:tracePt t="148942" x="6811963" y="3086100"/>
          <p14:tracePt t="148959" x="6591300" y="3086100"/>
          <p14:tracePt t="148976" x="6270625" y="3086100"/>
          <p14:tracePt t="148992" x="6057900" y="3086100"/>
          <p14:tracePt t="149009" x="5851525" y="3086100"/>
          <p14:tracePt t="149026" x="5608638" y="3086100"/>
          <p14:tracePt t="149042" x="5387975" y="3086100"/>
          <p14:tracePt t="149059" x="5135563" y="3086100"/>
          <p14:tracePt t="149076" x="4937125" y="3086100"/>
          <p14:tracePt t="149092" x="4724400" y="3086100"/>
          <p14:tracePt t="149109" x="4541838" y="3086100"/>
          <p14:tracePt t="149126" x="4389438" y="3086100"/>
          <p14:tracePt t="149142" x="4198938" y="3086100"/>
          <p14:tracePt t="149159" x="3984625" y="3086100"/>
          <p14:tracePt t="149176" x="3802063" y="3086100"/>
          <p14:tracePt t="149192" x="3619500" y="3086100"/>
          <p14:tracePt t="149209" x="3505200" y="3086100"/>
          <p14:tracePt t="149226" x="3413125" y="3086100"/>
          <p14:tracePt t="149242" x="3322638" y="3086100"/>
          <p14:tracePt t="149259" x="3216275" y="3086100"/>
          <p14:tracePt t="149276" x="3124200" y="3086100"/>
          <p14:tracePt t="149292" x="3032125" y="3086100"/>
          <p14:tracePt t="149309" x="2979738" y="3086100"/>
          <p14:tracePt t="149326" x="2949575" y="3086100"/>
          <p14:tracePt t="149342" x="2917825" y="3086100"/>
          <p14:tracePt t="149359" x="2873375" y="3078163"/>
          <p14:tracePt t="149376" x="2827338" y="3078163"/>
          <p14:tracePt t="149392" x="2759075" y="3078163"/>
          <p14:tracePt t="149409" x="2727325" y="3078163"/>
          <p14:tracePt t="149426" x="2697163" y="3078163"/>
          <p14:tracePt t="149443" x="2667000" y="3078163"/>
          <p14:tracePt t="149459" x="2628900" y="3078163"/>
          <p14:tracePt t="149476" x="2606675" y="3078163"/>
          <p14:tracePt t="149492" x="2574925" y="3078163"/>
          <p14:tracePt t="149509" x="2560638" y="3078163"/>
          <p14:tracePt t="149526" x="2544763" y="3078163"/>
          <p14:tracePt t="149543" x="2522538" y="3086100"/>
          <p14:tracePt t="149559" x="2498725" y="3101975"/>
          <p14:tracePt t="149576" x="2476500" y="3132138"/>
          <p14:tracePt t="149592" x="2392363" y="3222625"/>
          <p14:tracePt t="149609" x="2362200" y="3260725"/>
          <p14:tracePt t="149626" x="2346325" y="3298825"/>
          <p14:tracePt t="149643" x="2339975" y="3344863"/>
          <p14:tracePt t="149659" x="2332038" y="3375025"/>
          <p14:tracePt t="149676" x="2332038" y="3382963"/>
          <p14:tracePt t="149693" x="2332038" y="3398838"/>
          <p14:tracePt t="149709" x="2332038" y="3406775"/>
          <p14:tracePt t="149726" x="2384425" y="3436938"/>
          <p14:tracePt t="149743" x="2460625" y="3451225"/>
          <p14:tracePt t="149760" x="2536825" y="3467100"/>
          <p14:tracePt t="149776" x="2659063" y="3513138"/>
          <p14:tracePt t="149792" x="2887663" y="3543300"/>
          <p14:tracePt t="149809" x="3070225" y="3559175"/>
          <p14:tracePt t="149826" x="3284538" y="3573463"/>
          <p14:tracePt t="149843" x="3535363" y="3573463"/>
          <p14:tracePt t="149859" x="3825875" y="3573463"/>
          <p14:tracePt t="149876" x="4160838" y="3573463"/>
          <p14:tracePt t="149893" x="4457700" y="3573463"/>
          <p14:tracePt t="149909" x="4770438" y="3573463"/>
          <p14:tracePt t="149926" x="5097463" y="3573463"/>
          <p14:tracePt t="149943" x="5494338" y="3573463"/>
          <p14:tracePt t="149960" x="6278563" y="3573463"/>
          <p14:tracePt t="149976" x="6553200" y="3573463"/>
          <p14:tracePt t="149993" x="7299325" y="3573463"/>
          <p14:tracePt t="150009" x="7856538" y="3573463"/>
          <p14:tracePt t="150026" x="8389938" y="3573463"/>
          <p14:tracePt t="150043" x="8953500" y="3573463"/>
          <p14:tracePt t="150059" x="9486900" y="3573463"/>
          <p14:tracePt t="150076" x="9966325" y="3573463"/>
          <p14:tracePt t="150093" x="10317163" y="3573463"/>
          <p14:tracePt t="150109" x="10515600" y="3573463"/>
          <p14:tracePt t="150126" x="10652125" y="3573463"/>
          <p14:tracePt t="150143" x="10714038" y="3573463"/>
          <p14:tracePt t="150233" x="10721975" y="3573463"/>
          <p14:tracePt t="150241" x="10721975" y="3559175"/>
          <p14:tracePt t="150249" x="10728325" y="3535363"/>
          <p14:tracePt t="150259" x="10736263" y="3521075"/>
          <p14:tracePt t="150276" x="10736263" y="3497263"/>
          <p14:tracePt t="150293" x="10736263" y="3444875"/>
          <p14:tracePt t="150309" x="10736263" y="3390900"/>
          <p14:tracePt t="150326" x="10728325" y="3322638"/>
          <p14:tracePt t="150343" x="10698163" y="3260725"/>
          <p14:tracePt t="150360" x="10637838" y="3178175"/>
          <p14:tracePt t="150376" x="10599738" y="3132138"/>
          <p14:tracePt t="150393" x="10569575" y="3094038"/>
          <p14:tracePt t="150409" x="10523538" y="3078163"/>
          <p14:tracePt t="150426" x="10493375" y="3070225"/>
          <p14:tracePt t="150443" x="10431463" y="3055938"/>
          <p14:tracePt t="150459" x="10347325" y="3032125"/>
          <p14:tracePt t="150476" x="10164763" y="3025775"/>
          <p14:tracePt t="150493" x="9944100" y="3017838"/>
          <p14:tracePt t="150510" x="9693275" y="3017838"/>
          <p14:tracePt t="150526" x="9410700" y="3017838"/>
          <p14:tracePt t="150543" x="9075738" y="3017838"/>
          <p14:tracePt t="150560" x="8572500" y="3017838"/>
          <p14:tracePt t="150576" x="8183563" y="3017838"/>
          <p14:tracePt t="150593" x="7780338" y="3001963"/>
          <p14:tracePt t="150610" x="7451725" y="2971800"/>
          <p14:tracePt t="150626" x="7108825" y="2949575"/>
          <p14:tracePt t="150643" x="6773863" y="2895600"/>
          <p14:tracePt t="150660" x="6484938" y="2895600"/>
          <p14:tracePt t="150676" x="6218238" y="2873375"/>
          <p14:tracePt t="150693" x="5951538" y="2873375"/>
          <p14:tracePt t="150710" x="5676900" y="2873375"/>
          <p14:tracePt t="150712" x="5532438" y="2873375"/>
          <p14:tracePt t="150726" x="5387975" y="2873375"/>
          <p14:tracePt t="150743" x="5127625" y="2873375"/>
          <p14:tracePt t="150760" x="4778375" y="2873375"/>
          <p14:tracePt t="150776" x="4686300" y="2873375"/>
          <p14:tracePt t="150793" x="4449763" y="2873375"/>
          <p14:tracePt t="150810" x="4359275" y="2873375"/>
          <p14:tracePt t="150826" x="4313238" y="2873375"/>
          <p14:tracePt t="161209" x="4305300" y="2879725"/>
          <p14:tracePt t="161217" x="4305300" y="2887663"/>
          <p14:tracePt t="161230" x="4327525" y="2911475"/>
          <p14:tracePt t="161247" x="4335463" y="3162300"/>
          <p14:tracePt t="161264" x="4335463" y="3413125"/>
          <p14:tracePt t="161280" x="4335463" y="3711575"/>
          <p14:tracePt t="161297" x="4297363" y="3870325"/>
          <p14:tracePt t="161313" x="4221163" y="4022725"/>
          <p14:tracePt t="161330" x="4114800" y="4183063"/>
          <p14:tracePt t="161347" x="3970338" y="4283075"/>
          <p14:tracePt t="161364" x="3779838" y="4373563"/>
          <p14:tracePt t="161380" x="3611563" y="4441825"/>
          <p14:tracePt t="161397" x="3451225" y="4465638"/>
          <p14:tracePt t="161413" x="3375025" y="4479925"/>
          <p14:tracePt t="161430" x="3360738" y="4479925"/>
          <p14:tracePt t="161505" x="3352800" y="4487863"/>
          <p14:tracePt t="161521" x="3368675" y="4503738"/>
          <p14:tracePt t="161529" x="3390900" y="4503738"/>
          <p14:tracePt t="161537" x="3413125" y="4503738"/>
          <p14:tracePt t="161547" x="3421063" y="4503738"/>
          <p14:tracePt t="161563" x="3451225" y="4518025"/>
          <p14:tracePt t="161580" x="3497263" y="4518025"/>
          <p14:tracePt t="161597" x="3521075" y="4518025"/>
          <p14:tracePt t="161613" x="3535363" y="4518025"/>
          <p14:tracePt t="161630" x="3551238" y="4518025"/>
          <p14:tracePt t="161647" x="3559175" y="4518025"/>
          <p14:tracePt t="161664" x="3573463" y="4511675"/>
          <p14:tracePt t="161680" x="3581400" y="4503738"/>
          <p14:tracePt t="161697" x="3589338" y="4473575"/>
          <p14:tracePt t="161714" x="3627438" y="4449763"/>
          <p14:tracePt t="161730" x="3673475" y="4427538"/>
          <p14:tracePt t="161747" x="3756025" y="4403725"/>
          <p14:tracePt t="161764" x="3794125" y="4381500"/>
          <p14:tracePt t="161780" x="3825875" y="4381500"/>
          <p14:tracePt t="161797" x="3856038" y="4381500"/>
          <p14:tracePt t="161814" x="3878263" y="4381500"/>
          <p14:tracePt t="161830" x="3908425" y="4381500"/>
          <p14:tracePt t="161847" x="3946525" y="4381500"/>
          <p14:tracePt t="161864" x="4054475" y="4389438"/>
          <p14:tracePt t="161880" x="4144963" y="4397375"/>
          <p14:tracePt t="161897" x="4237038" y="4397375"/>
          <p14:tracePt t="161913" x="4283075" y="4397375"/>
          <p14:tracePt t="161930" x="4289425" y="4397375"/>
          <p14:tracePt t="162329" x="4289425" y="4411663"/>
          <p14:tracePt t="162337" x="4297363" y="4419600"/>
          <p14:tracePt t="162360" x="4321175" y="4419600"/>
          <p14:tracePt t="162368" x="4335463" y="4419600"/>
          <p14:tracePt t="162380" x="4381500" y="4427538"/>
          <p14:tracePt t="162397" x="4441825" y="4449763"/>
          <p14:tracePt t="162413" x="4487863" y="4457700"/>
          <p14:tracePt t="162431" x="4503738" y="4473575"/>
          <p14:tracePt t="162447" x="4533900" y="4473575"/>
          <p14:tracePt t="162465" x="4541838" y="4473575"/>
          <p14:tracePt t="162480" x="4587875" y="4449763"/>
          <p14:tracePt t="162577" x="4587875" y="4441825"/>
          <p14:tracePt t="162585" x="4602163" y="4435475"/>
          <p14:tracePt t="162597" x="4618038" y="4435475"/>
          <p14:tracePt t="162614" x="4670425" y="4419600"/>
          <p14:tracePt t="162630" x="4754563" y="4397375"/>
          <p14:tracePt t="162647" x="4884738" y="4373563"/>
          <p14:tracePt t="162663" x="5159375" y="4343400"/>
          <p14:tracePt t="162680" x="5341938" y="4321175"/>
          <p14:tracePt t="162697" x="5494338" y="4321175"/>
          <p14:tracePt t="162714" x="5646738" y="4297363"/>
          <p14:tracePt t="162731" x="5745163" y="4283075"/>
          <p14:tracePt t="162747" x="5807075" y="4275138"/>
          <p14:tracePt t="162764" x="5829300" y="4275138"/>
          <p14:tracePt t="162781" x="5845175" y="4275138"/>
          <p14:tracePt t="162797" x="5851525" y="4275138"/>
          <p14:tracePt t="163353" x="5859463" y="4275138"/>
          <p14:tracePt t="163361" x="5851525" y="4267200"/>
          <p14:tracePt t="163369" x="5791200" y="4251325"/>
          <p14:tracePt t="163381" x="5707063" y="4221163"/>
          <p14:tracePt t="163397" x="5546725" y="4175125"/>
          <p14:tracePt t="163414" x="5402263" y="4137025"/>
          <p14:tracePt t="163431" x="5280025" y="4098925"/>
          <p14:tracePt t="163448" x="5037138" y="4098925"/>
          <p14:tracePt t="163464" x="4892675" y="4114800"/>
          <p14:tracePt t="163481" x="4778375" y="4114800"/>
          <p14:tracePt t="163498" x="4632325" y="4114800"/>
          <p14:tracePt t="163514" x="4479925" y="4114800"/>
          <p14:tracePt t="163531" x="4343400" y="4114800"/>
          <p14:tracePt t="163548" x="4229100" y="4106863"/>
          <p14:tracePt t="163564" x="4098925" y="4106863"/>
          <p14:tracePt t="163581" x="3978275" y="4106863"/>
          <p14:tracePt t="163598" x="3878263" y="4106863"/>
          <p14:tracePt t="163614" x="3817938" y="4106863"/>
          <p14:tracePt t="163631" x="3779838" y="4106863"/>
          <p14:tracePt t="163648" x="3741738" y="4106863"/>
          <p14:tracePt t="163664" x="3725863" y="4106863"/>
          <p14:tracePt t="163681" x="3711575" y="4106863"/>
          <p14:tracePt t="163698" x="3679825" y="4106863"/>
          <p14:tracePt t="163714" x="3627438" y="4114800"/>
          <p14:tracePt t="163731" x="3559175" y="4137025"/>
          <p14:tracePt t="163748" x="3475038" y="4137025"/>
          <p14:tracePt t="163764" x="3406775" y="4144963"/>
          <p14:tracePt t="163781" x="3368675" y="4152900"/>
          <p14:tracePt t="163798" x="3344863" y="4168775"/>
          <p14:tracePt t="164721" x="3352800" y="4168775"/>
          <p14:tracePt t="164729" x="3382963" y="4168775"/>
          <p14:tracePt t="164737" x="3421063" y="4168775"/>
          <p14:tracePt t="164748" x="3497263" y="4152900"/>
          <p14:tracePt t="164765" x="3597275" y="4144963"/>
          <p14:tracePt t="164781" x="3679825" y="4130675"/>
          <p14:tracePt t="164798" x="3763963" y="4106863"/>
          <p14:tracePt t="164815" x="3863975" y="4076700"/>
          <p14:tracePt t="164832" x="3932238" y="4076700"/>
          <p14:tracePt t="164848" x="3954463" y="4076700"/>
          <p14:tracePt t="164865" x="3970338" y="4076700"/>
          <p14:tracePt t="164881" x="4000500" y="4076700"/>
          <p14:tracePt t="164898" x="4054475" y="4076700"/>
          <p14:tracePt t="164915" x="4144963" y="4076700"/>
          <p14:tracePt t="164932" x="4297363" y="4076700"/>
          <p14:tracePt t="164948" x="4473575" y="4076700"/>
          <p14:tracePt t="164965" x="4656138" y="4076700"/>
          <p14:tracePt t="164981" x="4784725" y="4076700"/>
          <p14:tracePt t="164998" x="4854575" y="4076700"/>
          <p14:tracePt t="165015" x="4876800" y="4076700"/>
          <p14:tracePt t="174473" x="4876800" y="4084638"/>
          <p14:tracePt t="174505" x="4876800" y="4106863"/>
          <p14:tracePt t="174513" x="4868863" y="4191000"/>
          <p14:tracePt t="174521" x="4830763" y="4283075"/>
          <p14:tracePt t="174535" x="4816475" y="4343400"/>
          <p14:tracePt t="174552" x="4778375" y="4435475"/>
          <p14:tracePt t="174568" x="4716463" y="4556125"/>
          <p14:tracePt t="174585" x="4670425" y="4640263"/>
          <p14:tracePt t="174602" x="4640263" y="4678363"/>
          <p14:tracePt t="174618" x="4640263" y="4702175"/>
          <p14:tracePt t="174635" x="4632325" y="4716463"/>
          <p14:tracePt t="174651" x="4625975" y="4716463"/>
          <p14:tracePt t="174668" x="4625975" y="4732338"/>
          <p14:tracePt t="174685" x="4625975" y="4770438"/>
          <p14:tracePt t="174702" x="4618038" y="4808538"/>
          <p14:tracePt t="174718" x="4618038" y="4822825"/>
          <p14:tracePt t="174735" x="4618038" y="4830763"/>
          <p14:tracePt t="174857" x="4618038" y="4846638"/>
          <p14:tracePt t="174865" x="4618038" y="4854575"/>
          <p14:tracePt t="174872" x="4618038" y="4860925"/>
          <p14:tracePt t="174885" x="4610100" y="4876800"/>
          <p14:tracePt t="174902" x="4587875" y="4892675"/>
          <p14:tracePt t="174918" x="4541838" y="4922838"/>
          <p14:tracePt t="174936" x="4427538" y="4937125"/>
          <p14:tracePt t="174952" x="4397375" y="4937125"/>
          <p14:tracePt t="175409" x="4397375" y="4945063"/>
          <p14:tracePt t="175425" x="4403725" y="4953000"/>
          <p14:tracePt t="175441" x="4411663" y="4953000"/>
          <p14:tracePt t="175465" x="4419600" y="4953000"/>
          <p14:tracePt t="176569" x="4381500" y="4937125"/>
          <p14:tracePt t="176577" x="4327525" y="4930775"/>
          <p14:tracePt t="176586" x="4251325" y="4906963"/>
          <p14:tracePt t="176602" x="4168775" y="4884738"/>
          <p14:tracePt t="176619" x="4098925" y="4868863"/>
          <p14:tracePt t="176636" x="3992563" y="4860925"/>
          <p14:tracePt t="176652" x="3825875" y="4860925"/>
          <p14:tracePt t="176669" x="3673475" y="4860925"/>
          <p14:tracePt t="176686" x="3603625" y="4860925"/>
          <p14:tracePt t="176702" x="3597275" y="4860925"/>
          <p14:tracePt t="176719" x="3597275" y="4854575"/>
          <p14:tracePt t="177969" x="3603625" y="4854575"/>
          <p14:tracePt t="177977" x="3635375" y="4854575"/>
          <p14:tracePt t="177986" x="3649663" y="4854575"/>
          <p14:tracePt t="178003" x="3687763" y="4854575"/>
          <p14:tracePt t="178020" x="3725863" y="4854575"/>
          <p14:tracePt t="178036" x="3787775" y="4876800"/>
          <p14:tracePt t="178053" x="3840163" y="4884738"/>
          <p14:tracePt t="178070" x="3908425" y="4899025"/>
          <p14:tracePt t="178086" x="4046538" y="4899025"/>
          <p14:tracePt t="178103" x="4168775" y="4899025"/>
          <p14:tracePt t="178120" x="4275138" y="4899025"/>
          <p14:tracePt t="178136" x="4335463" y="4899025"/>
          <p14:tracePt t="178153" x="4343400" y="4899025"/>
          <p14:tracePt t="178217" x="4359275" y="4899025"/>
          <p14:tracePt t="178225" x="4373563" y="4899025"/>
          <p14:tracePt t="178236" x="4419600" y="4899025"/>
          <p14:tracePt t="178253" x="4533900" y="4892675"/>
          <p14:tracePt t="178256" x="4610100" y="4884738"/>
          <p14:tracePt t="178270" x="4670425" y="4868863"/>
          <p14:tracePt t="178286" x="4846638" y="4860925"/>
          <p14:tracePt t="178303" x="5045075" y="4860925"/>
          <p14:tracePt t="178320" x="5349875" y="4860925"/>
          <p14:tracePt t="178336" x="5502275" y="4860925"/>
          <p14:tracePt t="178353" x="5622925" y="4860925"/>
          <p14:tracePt t="178370" x="5722938" y="4860925"/>
          <p14:tracePt t="178386" x="5775325" y="4860925"/>
          <p14:tracePt t="178403" x="5837238" y="4860925"/>
          <p14:tracePt t="178420" x="5867400" y="4860925"/>
          <p14:tracePt t="178436" x="5883275" y="4860925"/>
          <p14:tracePt t="178453" x="5889625" y="4860925"/>
          <p14:tracePt t="178470" x="5905500" y="4860925"/>
          <p14:tracePt t="178486" x="5943600" y="4860925"/>
          <p14:tracePt t="178503" x="6003925" y="4860925"/>
          <p14:tracePt t="178520" x="6149975" y="4860925"/>
          <p14:tracePt t="178536" x="6423025" y="4884738"/>
          <p14:tracePt t="178553" x="6583363" y="4899025"/>
          <p14:tracePt t="178570" x="6727825" y="4922838"/>
          <p14:tracePt t="178586" x="6797675" y="4922838"/>
          <p14:tracePt t="178603" x="6804025" y="4922838"/>
          <p14:tracePt t="192505" x="6888163" y="4830763"/>
          <p14:tracePt t="192513" x="7146925" y="4602163"/>
          <p14:tracePt t="192525" x="7421563" y="4359275"/>
          <p14:tracePt t="192541" x="7794625" y="4022725"/>
          <p14:tracePt t="192558" x="7940675" y="3863975"/>
          <p14:tracePt t="192575" x="7985125" y="3779838"/>
          <p14:tracePt t="192592" x="8061325" y="3635375"/>
          <p14:tracePt t="192608" x="8069263" y="3619500"/>
          <p14:tracePt t="192681" x="8069263" y="3611563"/>
          <p14:tracePt t="192697" x="8069263" y="3565525"/>
          <p14:tracePt t="192705" x="8069263" y="3459163"/>
          <p14:tracePt t="192712" x="8069263" y="3352800"/>
          <p14:tracePt t="192725" x="8069263" y="3298825"/>
          <p14:tracePt t="192742" x="8069263" y="3276600"/>
          <p14:tracePt t="192758" x="8069263" y="3254375"/>
          <p14:tracePt t="192775" x="8047038" y="3146425"/>
          <p14:tracePt t="192792" x="8031163" y="3124200"/>
          <p14:tracePt t="192808" x="8016875" y="3070225"/>
          <p14:tracePt t="192825" x="8008938" y="3048000"/>
          <p14:tracePt t="192857" x="8008938" y="3040063"/>
          <p14:tracePt t="192873" x="8008938" y="3017838"/>
          <p14:tracePt t="192881" x="8008938" y="3009900"/>
          <p14:tracePt t="192905" x="8008938" y="2994025"/>
          <p14:tracePt t="192913" x="8008938" y="2971800"/>
          <p14:tracePt t="192925" x="8008938" y="2963863"/>
          <p14:tracePt t="192942" x="8008938" y="2925763"/>
          <p14:tracePt t="192958" x="8008938" y="2849563"/>
          <p14:tracePt t="192975" x="8008938" y="2773363"/>
          <p14:tracePt t="192992" x="8008938" y="2689225"/>
          <p14:tracePt t="193008" x="8008938" y="2568575"/>
          <p14:tracePt t="193025" x="8008938" y="2544763"/>
          <p14:tracePt t="193969" x="8008938" y="2560638"/>
          <p14:tracePt t="193977" x="8008938" y="2598738"/>
          <p14:tracePt t="193985" x="8008938" y="2682875"/>
          <p14:tracePt t="193993" x="8008938" y="2720975"/>
          <p14:tracePt t="194008" x="8008938" y="2765425"/>
          <p14:tracePt t="194025" x="8008938" y="2835275"/>
          <p14:tracePt t="194041" x="8008938" y="2865438"/>
          <p14:tracePt t="194058" x="8016875" y="2865438"/>
          <p14:tracePt t="194169" x="8016875" y="2879725"/>
          <p14:tracePt t="194185" x="8023225" y="2895600"/>
          <p14:tracePt t="194201" x="8023225" y="2903538"/>
          <p14:tracePt t="194217" x="8023225" y="2911475"/>
          <p14:tracePt t="194225" x="8023225" y="2917825"/>
          <p14:tracePt t="194233" x="8031163" y="2925763"/>
          <p14:tracePt t="195329" x="8031163" y="2933700"/>
          <p14:tracePt t="195337" x="8031163" y="2979738"/>
          <p14:tracePt t="195345" x="8047038" y="3086100"/>
          <p14:tracePt t="195360" x="8115300" y="3260725"/>
          <p14:tracePt t="195376" x="8169275" y="3382963"/>
          <p14:tracePt t="195392" x="8199438" y="3475038"/>
          <p14:tracePt t="195409" x="8221663" y="3543300"/>
          <p14:tracePt t="195426" x="8221663" y="3581400"/>
          <p14:tracePt t="195442" x="8229600" y="3611563"/>
          <p14:tracePt t="195459" x="8229600" y="3657600"/>
          <p14:tracePt t="195476" x="8229600" y="3687763"/>
          <p14:tracePt t="195493" x="8229600" y="3717925"/>
          <p14:tracePt t="195509" x="8229600" y="3756025"/>
          <p14:tracePt t="195526" x="8221663" y="3802063"/>
          <p14:tracePt t="195543" x="8213725" y="3894138"/>
          <p14:tracePt t="195560" x="8213725" y="4000500"/>
          <p14:tracePt t="195576" x="8213725" y="4008438"/>
          <p14:tracePt t="195593" x="8221663" y="4054475"/>
          <p14:tracePt t="195609" x="8251825" y="4084638"/>
          <p14:tracePt t="195626" x="8297863" y="4122738"/>
          <p14:tracePt t="195642" x="8335963" y="4144963"/>
          <p14:tracePt t="195659" x="8382000" y="4152900"/>
          <p14:tracePt t="195676" x="8404225" y="4152900"/>
          <p14:tracePt t="195737" x="8412163" y="4152900"/>
          <p14:tracePt t="195753" x="8404225" y="4144963"/>
          <p14:tracePt t="195761" x="8397875" y="4137025"/>
          <p14:tracePt t="195777" x="8389938" y="4130675"/>
          <p14:tracePt t="195785" x="8382000" y="4130675"/>
          <p14:tracePt t="195793" x="8366125" y="4122738"/>
          <p14:tracePt t="195809" x="8343900" y="4122738"/>
          <p14:tracePt t="195826" x="8297863" y="4122738"/>
          <p14:tracePt t="195843" x="8267700" y="4114800"/>
          <p14:tracePt t="195859" x="8229600" y="4114800"/>
          <p14:tracePt t="195876" x="8199438" y="4122738"/>
          <p14:tracePt t="195893" x="8191500" y="4122738"/>
          <p14:tracePt t="195945" x="8191500" y="4130675"/>
          <p14:tracePt t="198937" x="8191500" y="4198938"/>
          <p14:tracePt t="198945" x="8207375" y="4275138"/>
          <p14:tracePt t="198953" x="8221663" y="4321175"/>
          <p14:tracePt t="198961" x="8229600" y="4365625"/>
          <p14:tracePt t="198977" x="8237538" y="4449763"/>
          <p14:tracePt t="198994" x="8245475" y="4503738"/>
          <p14:tracePt t="199011" x="8251825" y="4518025"/>
          <p14:tracePt t="199027" x="8251825" y="4525963"/>
          <p14:tracePt t="199044" x="8251825" y="4533900"/>
          <p14:tracePt t="199060" x="8259763" y="4556125"/>
          <p14:tracePt t="199077" x="8259763" y="4564063"/>
          <p14:tracePt t="199094" x="8259763" y="4579938"/>
          <p14:tracePt t="199110" x="8267700" y="4602163"/>
          <p14:tracePt t="199128" x="8267700" y="4618038"/>
          <p14:tracePt t="199160" x="8267700" y="4632325"/>
          <p14:tracePt t="199177" x="8267700" y="4648200"/>
          <p14:tracePt t="199194" x="8267700" y="4694238"/>
          <p14:tracePt t="199211" x="8283575" y="4778375"/>
          <p14:tracePt t="199227" x="8283575" y="4830763"/>
          <p14:tracePt t="199244" x="8283575" y="4884738"/>
          <p14:tracePt t="199261" x="8283575" y="4914900"/>
          <p14:tracePt t="199278" x="8283575" y="4922838"/>
          <p14:tracePt t="199513" x="8275638" y="4922838"/>
          <p14:tracePt t="199521" x="8259763" y="4922838"/>
          <p14:tracePt t="199529" x="8237538" y="4922838"/>
          <p14:tracePt t="199544" x="8169275" y="4937125"/>
          <p14:tracePt t="199561" x="8099425" y="4953000"/>
          <p14:tracePt t="199577" x="8047038" y="4968875"/>
          <p14:tracePt t="199594" x="7978775" y="4975225"/>
          <p14:tracePt t="199611" x="7940675" y="4983163"/>
        </p14:tracePtLst>
      </p14:laserTraceLst>
    </p:ext>
  </p:extLs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016438" y="728189"/>
            <a:ext cx="578418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Confidence </a:t>
            </a:r>
            <a:r>
              <a:rPr lang="en-US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Intervals for the Mean</a:t>
            </a:r>
          </a:p>
          <a:p>
            <a:pPr algn="ctr"/>
            <a:r>
              <a:rPr lang="en-US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(large samples)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5" name="Rectangle 34"/>
          <p:cNvSpPr/>
          <p:nvPr/>
        </p:nvSpPr>
        <p:spPr>
          <a:xfrm>
            <a:off x="1153149" y="1838665"/>
            <a:ext cx="5415457" cy="32316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Estimating Population Parameters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US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Finding a Point Estimate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Finding the Margin of </a:t>
            </a:r>
            <a:r>
              <a:rPr lang="en-US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Error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US" sz="20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Confidence Interval for the population mean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US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Sample Size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7195899" y="1869083"/>
            <a:ext cx="4137452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ar-EG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تقدير المعلمات السكانية </a:t>
            </a:r>
          </a:p>
          <a:p>
            <a:pPr algn="r"/>
            <a:endParaRPr lang="ar-EG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r"/>
            <a:r>
              <a:rPr lang="ar-EG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العثور على تقدير النقطة</a:t>
            </a:r>
          </a:p>
          <a:p>
            <a:pPr algn="r"/>
            <a:endParaRPr lang="ar-EG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r"/>
            <a:r>
              <a:rPr lang="ar-EG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العثور على هامش الخطأ</a:t>
            </a:r>
          </a:p>
          <a:p>
            <a:pPr algn="r"/>
            <a:endParaRPr lang="ar-EG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r"/>
            <a:r>
              <a:rPr lang="ar-EG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متوسط ​​فترة الثقة للسكان</a:t>
            </a:r>
          </a:p>
          <a:p>
            <a:pPr algn="r"/>
            <a:endParaRPr lang="ar-EG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r"/>
            <a:r>
              <a:rPr lang="ar-EG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حجم العينة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707062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48943"/>
    </mc:Choice>
    <mc:Fallback xmlns="">
      <p:transition advTm="148943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21142" x="7908925" y="4983163"/>
          <p14:tracePt t="21150" x="7878763" y="4975225"/>
          <p14:tracePt t="21158" x="7840663" y="4960938"/>
          <p14:tracePt t="21171" x="7788275" y="4937125"/>
          <p14:tracePt t="21187" x="7475538" y="4762500"/>
          <p14:tracePt t="21204" x="6492875" y="4206875"/>
          <p14:tracePt t="21221" x="5341938" y="3687763"/>
          <p14:tracePt t="21237" x="4297363" y="3322638"/>
          <p14:tracePt t="21254" x="3802063" y="3170238"/>
          <p14:tracePt t="21271" x="3589338" y="3078163"/>
          <p14:tracePt t="21287" x="3436938" y="3078163"/>
          <p14:tracePt t="21304" x="3292475" y="3070225"/>
          <p14:tracePt t="21321" x="3200400" y="3070225"/>
          <p14:tracePt t="21337" x="3170238" y="3063875"/>
          <p14:tracePt t="21382" x="3170238" y="3055938"/>
          <p14:tracePt t="21389" x="3170238" y="3009900"/>
          <p14:tracePt t="21404" x="3170238" y="2925763"/>
          <p14:tracePt t="21420" x="3146425" y="2765425"/>
          <p14:tracePt t="21437" x="2994025" y="2492375"/>
          <p14:tracePt t="21454" x="2857500" y="2239963"/>
          <p14:tracePt t="21471" x="2751138" y="2057400"/>
          <p14:tracePt t="21487" x="2628900" y="1882775"/>
          <p14:tracePt t="21504" x="2536825" y="1774825"/>
          <p14:tracePt t="21521" x="2506663" y="1760538"/>
          <p14:tracePt t="21537" x="2492375" y="1752600"/>
          <p14:tracePt t="21598" x="2498725" y="1806575"/>
          <p14:tracePt t="21605" x="2506663" y="1912938"/>
          <p14:tracePt t="21613" x="2514600" y="2019300"/>
          <p14:tracePt t="21622" x="2514600" y="2117725"/>
          <p14:tracePt t="21637" x="2530475" y="2324100"/>
          <p14:tracePt t="21654" x="2552700" y="2422525"/>
          <p14:tracePt t="21671" x="2560638" y="2446338"/>
          <p14:tracePt t="22214" x="2574925" y="2446338"/>
          <p14:tracePt t="22222" x="2628900" y="2446338"/>
          <p14:tracePt t="22230" x="2682875" y="2446338"/>
          <p14:tracePt t="22238" x="2735263" y="2460625"/>
          <p14:tracePt t="22254" x="2811463" y="2484438"/>
          <p14:tracePt t="22271" x="2841625" y="2492375"/>
          <p14:tracePt t="22288" x="2903538" y="2506663"/>
          <p14:tracePt t="22304" x="2955925" y="2514600"/>
          <p14:tracePt t="22321" x="3094038" y="2514600"/>
          <p14:tracePt t="22338" x="3292475" y="2468563"/>
          <p14:tracePt t="22354" x="3413125" y="2454275"/>
          <p14:tracePt t="22371" x="3521075" y="2438400"/>
          <p14:tracePt t="22388" x="3597275" y="2408238"/>
          <p14:tracePt t="22404" x="3619500" y="2408238"/>
          <p14:tracePt t="22421" x="3627438" y="2408238"/>
          <p14:tracePt t="53446" x="3641725" y="2408238"/>
          <p14:tracePt t="53503" x="3802063" y="2476500"/>
          <p14:tracePt t="53515" x="3840163" y="2514600"/>
          <p14:tracePt t="53532" x="4000500" y="2713038"/>
          <p14:tracePt t="53548" x="4038600" y="2727325"/>
          <p14:tracePt t="53565" x="4068763" y="2751138"/>
          <p14:tracePt t="53582" x="4084638" y="2751138"/>
          <p14:tracePt t="54086" x="4084638" y="2743200"/>
          <p14:tracePt t="54094" x="4054475" y="2743200"/>
          <p14:tracePt t="54101" x="4008438" y="2727325"/>
          <p14:tracePt t="54116" x="3970338" y="2720975"/>
          <p14:tracePt t="54133" x="3908425" y="2705100"/>
          <p14:tracePt t="54149" x="3810000" y="2682875"/>
          <p14:tracePt t="54166" x="3749675" y="2682875"/>
          <p14:tracePt t="54183" x="3679825" y="2713038"/>
          <p14:tracePt t="54199" x="3649663" y="2735263"/>
          <p14:tracePt t="54216" x="3641725" y="2743200"/>
          <p14:tracePt t="54233" x="3635375" y="2743200"/>
          <p14:tracePt t="54266" x="3635375" y="2751138"/>
          <p14:tracePt t="54750" x="3627438" y="2751138"/>
          <p14:tracePt t="54758" x="3619500" y="2759075"/>
          <p14:tracePt t="54766" x="3611563" y="2759075"/>
          <p14:tracePt t="54783" x="3527425" y="2835275"/>
          <p14:tracePt t="54799" x="3429000" y="2887663"/>
          <p14:tracePt t="54816" x="3352800" y="2917825"/>
          <p14:tracePt t="54833" x="3230563" y="2955925"/>
          <p14:tracePt t="54850" x="3078163" y="2987675"/>
          <p14:tracePt t="54866" x="2955925" y="3001963"/>
          <p14:tracePt t="54883" x="2819400" y="3025775"/>
          <p14:tracePt t="54887" x="2751138" y="3032125"/>
          <p14:tracePt t="54900" x="2674938" y="3040063"/>
          <p14:tracePt t="54916" x="2613025" y="3040063"/>
          <p14:tracePt t="54933" x="2590800" y="3040063"/>
          <p14:tracePt t="55030" x="2590800" y="3055938"/>
          <p14:tracePt t="55038" x="2598738" y="3063875"/>
          <p14:tracePt t="55050" x="2598738" y="3078163"/>
          <p14:tracePt t="55066" x="2620963" y="3124200"/>
          <p14:tracePt t="55083" x="2628900" y="3146425"/>
          <p14:tracePt t="55100" x="2628900" y="3178175"/>
          <p14:tracePt t="55116" x="2636838" y="3200400"/>
          <p14:tracePt t="55150" x="2644775" y="3208338"/>
          <p14:tracePt t="55190" x="2644775" y="3216275"/>
          <p14:tracePt t="55253" x="2644775" y="3222625"/>
          <p14:tracePt t="55261" x="2644775" y="3230563"/>
          <p14:tracePt t="55269" x="2636838" y="3230563"/>
          <p14:tracePt t="55283" x="2620963" y="3230563"/>
          <p14:tracePt t="55300" x="2598738" y="3230563"/>
          <p14:tracePt t="55317" x="2590800" y="3230563"/>
          <p14:tracePt t="55333" x="2574925" y="3230563"/>
          <p14:tracePt t="55533" x="2568575" y="3238500"/>
          <p14:tracePt t="55622" x="2598738" y="3238500"/>
          <p14:tracePt t="55630" x="2636838" y="3238500"/>
          <p14:tracePt t="55637" x="2682875" y="3238500"/>
          <p14:tracePt t="55650" x="2713038" y="3238500"/>
          <p14:tracePt t="55667" x="2773363" y="3238500"/>
          <p14:tracePt t="55683" x="2887663" y="3238500"/>
          <p14:tracePt t="55700" x="3078163" y="3238500"/>
          <p14:tracePt t="55717" x="3360738" y="3238500"/>
          <p14:tracePt t="55733" x="3573463" y="3238500"/>
          <p14:tracePt t="55750" x="3802063" y="3238500"/>
          <p14:tracePt t="55767" x="4098925" y="3238500"/>
          <p14:tracePt t="55783" x="4473575" y="3238500"/>
          <p14:tracePt t="55800" x="4724400" y="3238500"/>
          <p14:tracePt t="55817" x="4876800" y="3238500"/>
          <p14:tracePt t="55833" x="4999038" y="3238500"/>
          <p14:tracePt t="55850" x="5083175" y="3238500"/>
          <p14:tracePt t="93590" x="5097463" y="3238500"/>
          <p14:tracePt t="93642" x="5105400" y="3238500"/>
          <p14:tracePt t="94349" x="5135563" y="3238500"/>
          <p14:tracePt t="94357" x="5197475" y="3238500"/>
          <p14:tracePt t="94365" x="5280025" y="3254375"/>
          <p14:tracePt t="94381" x="5410200" y="3276600"/>
          <p14:tracePt t="94397" x="5448300" y="3238500"/>
          <p14:tracePt t="94781" x="5464175" y="3238500"/>
          <p14:tracePt t="94790" x="5516563" y="3238500"/>
          <p14:tracePt t="94798" x="5616575" y="3238500"/>
          <p14:tracePt t="94814" x="5883275" y="3238500"/>
          <p14:tracePt t="94831" x="6134100" y="3238500"/>
          <p14:tracePt t="94847" x="6264275" y="3216275"/>
          <p14:tracePt t="94881" x="6400800" y="3276600"/>
          <p14:tracePt t="94897" x="6507163" y="3375025"/>
          <p14:tracePt t="94914" x="6583363" y="3429000"/>
          <p14:tracePt t="94931" x="6629400" y="3451225"/>
          <p14:tracePt t="94947" x="6645275" y="3467100"/>
          <p14:tracePt t="94964" x="6651625" y="3475038"/>
          <p14:tracePt t="94981" x="6651625" y="3505200"/>
          <p14:tracePt t="98021" x="6637338" y="3513138"/>
          <p14:tracePt t="98029" x="6583363" y="3513138"/>
          <p14:tracePt t="98037" x="6553200" y="3505200"/>
          <p14:tracePt t="98049" x="6523038" y="3497263"/>
          <p14:tracePt t="98065" x="6507163" y="3497263"/>
          <p14:tracePt t="98082" x="6499225" y="3482975"/>
          <p14:tracePt t="98541" x="6484938" y="3505200"/>
          <p14:tracePt t="98549" x="6446838" y="3573463"/>
          <p14:tracePt t="98556" x="6430963" y="3627438"/>
          <p14:tracePt t="98565" x="6408738" y="3665538"/>
          <p14:tracePt t="98582" x="6370638" y="3771900"/>
          <p14:tracePt t="98598" x="6324600" y="3870325"/>
          <p14:tracePt t="98615" x="6264275" y="3954463"/>
          <p14:tracePt t="98632" x="6248400" y="3978275"/>
          <p14:tracePt t="98665" x="6232525" y="3978275"/>
          <p14:tracePt t="98682" x="6111875" y="4038600"/>
          <p14:tracePt t="98699" x="5745163" y="4160838"/>
          <p14:tracePt t="98715" x="5265738" y="4343400"/>
          <p14:tracePt t="98732" x="4411663" y="4708525"/>
          <p14:tracePt t="98749" x="3856038" y="4854575"/>
          <p14:tracePt t="98765" x="3276600" y="5006975"/>
          <p14:tracePt t="98782" x="2789238" y="5135563"/>
          <p14:tracePt t="98799" x="2430463" y="5189538"/>
          <p14:tracePt t="98816" x="2270125" y="5189538"/>
          <p14:tracePt t="98832" x="2201863" y="5165725"/>
          <p14:tracePt t="98849" x="2179638" y="5159375"/>
          <p14:tracePt t="98882" x="2171700" y="5143500"/>
          <p14:tracePt t="98899" x="2171700" y="5029200"/>
          <p14:tracePt t="98916" x="2209800" y="4922838"/>
          <p14:tracePt t="98932" x="2232025" y="4892675"/>
          <p14:tracePt t="99365" x="2232025" y="4884738"/>
          <p14:tracePt t="99373" x="2301875" y="4884738"/>
          <p14:tracePt t="99382" x="2454275" y="4884738"/>
          <p14:tracePt t="99399" x="2682875" y="4846638"/>
          <p14:tracePt t="99416" x="2797175" y="4816475"/>
          <p14:tracePt t="99432" x="2879725" y="4778375"/>
          <p14:tracePt t="99449" x="2941638" y="4740275"/>
          <p14:tracePt t="99466" x="2963863" y="4724400"/>
          <p14:tracePt t="99557" x="2963863" y="4716463"/>
          <p14:tracePt t="99565" x="2941638" y="4716463"/>
          <p14:tracePt t="99573" x="2933700" y="4716463"/>
          <p14:tracePt t="99861" x="2925763" y="4708525"/>
          <p14:tracePt t="99869" x="2979738" y="4708525"/>
          <p14:tracePt t="99877" x="3048000" y="4724400"/>
          <p14:tracePt t="99885" x="3101975" y="4740275"/>
          <p14:tracePt t="99899" x="3154363" y="4746625"/>
          <p14:tracePt t="99916" x="3375025" y="4746625"/>
          <p14:tracePt t="99933" x="3565525" y="4746625"/>
          <p14:tracePt t="99949" x="3741738" y="4762500"/>
          <p14:tracePt t="99966" x="3902075" y="4762500"/>
          <p14:tracePt t="99983" x="4046538" y="4762500"/>
          <p14:tracePt t="99999" x="4122738" y="4754563"/>
          <p14:tracePt t="100016" x="4130675" y="4754563"/>
          <p14:tracePt t="100085" x="4152900" y="4754563"/>
          <p14:tracePt t="100094" x="4175125" y="4754563"/>
          <p14:tracePt t="100101" x="4198938" y="4754563"/>
          <p14:tracePt t="100116" x="4206875" y="4754563"/>
          <p14:tracePt t="100133" x="4275138" y="4754563"/>
          <p14:tracePt t="100149" x="4435475" y="4732338"/>
          <p14:tracePt t="100166" x="4602163" y="4716463"/>
          <p14:tracePt t="100183" x="4808538" y="4694238"/>
          <p14:tracePt t="100199" x="4906963" y="4686300"/>
          <p14:tracePt t="100216" x="4945063" y="4678363"/>
          <p14:tracePt t="100269" x="4945063" y="4670425"/>
          <p14:tracePt t="100277" x="4937125" y="4656138"/>
          <p14:tracePt t="100285" x="4892675" y="4648200"/>
          <p14:tracePt t="100299" x="4838700" y="4632325"/>
          <p14:tracePt t="100316" x="4770438" y="4618038"/>
          <p14:tracePt t="100333" x="4716463" y="4610100"/>
          <p14:tracePt t="100349" x="4702175" y="4602163"/>
          <p14:tracePt t="100405" x="4694238" y="4602163"/>
          <p14:tracePt t="100413" x="4670425" y="4602163"/>
          <p14:tracePt t="100421" x="4640263" y="4594225"/>
          <p14:tracePt t="100433" x="4579938" y="4594225"/>
          <p14:tracePt t="100449" x="4403725" y="4610100"/>
          <p14:tracePt t="100466" x="4259263" y="4648200"/>
          <p14:tracePt t="100483" x="4168775" y="4678363"/>
          <p14:tracePt t="100499" x="4106863" y="4694238"/>
          <p14:tracePt t="100516" x="4076700" y="4708525"/>
          <p14:tracePt t="101437" x="4122738" y="4724400"/>
          <p14:tracePt t="101445" x="4229100" y="4740275"/>
          <p14:tracePt t="101453" x="4381500" y="4740275"/>
          <p14:tracePt t="101467" x="4610100" y="4740275"/>
          <p14:tracePt t="101483" x="4960938" y="4740275"/>
          <p14:tracePt t="101501" x="5372100" y="4732338"/>
          <p14:tracePt t="101516" x="5661025" y="4694238"/>
          <p14:tracePt t="101533" x="5867400" y="4656138"/>
          <p14:tracePt t="101550" x="6019800" y="4640263"/>
          <p14:tracePt t="101567" x="6118225" y="4632325"/>
          <p14:tracePt t="101583" x="6142038" y="4632325"/>
          <p14:tracePt t="101600" x="6149975" y="4632325"/>
          <p14:tracePt t="101669" x="6164263" y="4632325"/>
          <p14:tracePt t="101677" x="6188075" y="4632325"/>
          <p14:tracePt t="101685" x="6210300" y="4632325"/>
          <p14:tracePt t="101700" x="6354763" y="4632325"/>
          <p14:tracePt t="101717" x="6575425" y="4632325"/>
          <p14:tracePt t="101733" x="6781800" y="4587875"/>
          <p14:tracePt t="101750" x="6964363" y="4549775"/>
          <p14:tracePt t="101767" x="7132638" y="4511675"/>
          <p14:tracePt t="101783" x="7261225" y="4479925"/>
          <p14:tracePt t="101800" x="7315200" y="4473575"/>
          <p14:tracePt t="101817" x="7323138" y="4473575"/>
          <p14:tracePt t="101861" x="7331075" y="4473575"/>
          <p14:tracePt t="101869" x="7345363" y="4473575"/>
          <p14:tracePt t="101883" x="7353300" y="4473575"/>
          <p14:tracePt t="101900" x="7497763" y="4487863"/>
          <p14:tracePt t="101917" x="7627938" y="4525963"/>
          <p14:tracePt t="101933" x="7954963" y="4602163"/>
          <p14:tracePt t="101950" x="8313738" y="4656138"/>
          <p14:tracePt t="101967" x="8488363" y="4678363"/>
          <p14:tracePt t="101983" x="8602663" y="4694238"/>
          <p14:tracePt t="102000" x="8670925" y="4724400"/>
          <p14:tracePt t="102017" x="8678863" y="4724400"/>
          <p14:tracePt t="102133" x="8670925" y="4724400"/>
          <p14:tracePt t="102141" x="8640763" y="4724400"/>
          <p14:tracePt t="102150" x="8580438" y="4716463"/>
          <p14:tracePt t="102167" x="8480425" y="4708525"/>
          <p14:tracePt t="102183" x="8321675" y="4702175"/>
          <p14:tracePt t="102200" x="8099425" y="4740275"/>
          <p14:tracePt t="102217" x="7832725" y="4778375"/>
          <p14:tracePt t="102233" x="7573963" y="4868863"/>
          <p14:tracePt t="102250" x="7375525" y="4914900"/>
          <p14:tracePt t="102267" x="7254875" y="4968875"/>
          <p14:tracePt t="102283" x="7200900" y="4983163"/>
          <p14:tracePt t="102413" x="7192963" y="4983163"/>
          <p14:tracePt t="103077" x="7185025" y="4991100"/>
          <p14:tracePt t="103101" x="7178675" y="5051425"/>
          <p14:tracePt t="103109" x="7146925" y="5121275"/>
          <p14:tracePt t="103118" x="7108825" y="5181600"/>
          <p14:tracePt t="103134" x="7002463" y="5241925"/>
          <p14:tracePt t="103150" x="6797675" y="5257800"/>
          <p14:tracePt t="103167" x="6545263" y="5265738"/>
          <p14:tracePt t="103184" x="6523038" y="5265738"/>
          <p14:tracePt t="103541" x="6537325" y="5265738"/>
          <p14:tracePt t="103549" x="6575425" y="5265738"/>
          <p14:tracePt t="103557" x="6651625" y="5265738"/>
          <p14:tracePt t="103567" x="6697663" y="5265738"/>
          <p14:tracePt t="103584" x="6858000" y="5235575"/>
          <p14:tracePt t="103601" x="6950075" y="5197475"/>
          <p14:tracePt t="103617" x="7078663" y="5151438"/>
          <p14:tracePt t="103634" x="7208838" y="5113338"/>
          <p14:tracePt t="103651" x="7246938" y="5089525"/>
          <p14:tracePt t="103701" x="7246938" y="5067300"/>
          <p14:tracePt t="103709" x="7200900" y="5059363"/>
          <p14:tracePt t="103718" x="7108825" y="5037138"/>
          <p14:tracePt t="103734" x="6972300" y="4999038"/>
          <p14:tracePt t="103751" x="6865938" y="4975225"/>
          <p14:tracePt t="103767" x="6781800" y="4968875"/>
          <p14:tracePt t="103784" x="6713538" y="4945063"/>
          <p14:tracePt t="103801" x="6689725" y="4937125"/>
          <p14:tracePt t="103817" x="6675438" y="4937125"/>
          <p14:tracePt t="113789" x="6675438" y="4922838"/>
          <p14:tracePt t="113797" x="6667500" y="4922838"/>
          <p14:tracePt t="113806" x="6621463" y="4846638"/>
          <p14:tracePt t="113821" x="6384925" y="4289425"/>
          <p14:tracePt t="113838" x="6232525" y="3962400"/>
          <p14:tracePt t="113854" x="6232525" y="3954463"/>
          <p14:tracePt t="114109" x="6188075" y="3978275"/>
          <p14:tracePt t="114118" x="6111875" y="4022725"/>
          <p14:tracePt t="114125" x="5997575" y="4106863"/>
          <p14:tracePt t="114138" x="5883275" y="4168775"/>
          <p14:tracePt t="114155" x="5622925" y="4305300"/>
          <p14:tracePt t="114171" x="5173663" y="4511675"/>
          <p14:tracePt t="114188" x="4321175" y="4999038"/>
          <p14:tracePt t="114205" x="3832225" y="5265738"/>
          <p14:tracePt t="114221" x="3559175" y="5402263"/>
          <p14:tracePt t="114238" x="3344863" y="5486400"/>
          <p14:tracePt t="114255" x="3208338" y="5532438"/>
          <p14:tracePt t="114271" x="3124200" y="5546725"/>
          <p14:tracePt t="114288" x="3094038" y="5546725"/>
          <p14:tracePt t="114321" x="3078163" y="5546725"/>
          <p14:tracePt t="114338" x="3070225" y="5486400"/>
          <p14:tracePt t="114354" x="3070225" y="5440363"/>
          <p14:tracePt t="114371" x="3040063" y="5402263"/>
          <p14:tracePt t="114388" x="2911475" y="5311775"/>
          <p14:tracePt t="114405" x="2781300" y="5280025"/>
          <p14:tracePt t="114421" x="2697163" y="5257800"/>
          <p14:tracePt t="114438" x="2590800" y="5227638"/>
          <p14:tracePt t="114455" x="2514600" y="5211763"/>
          <p14:tracePt t="114471" x="2422525" y="5203825"/>
          <p14:tracePt t="114488" x="2346325" y="5203825"/>
          <p14:tracePt t="114505" x="2278063" y="5189538"/>
          <p14:tracePt t="114521" x="2155825" y="5181600"/>
          <p14:tracePt t="114538" x="1958975" y="5219700"/>
          <p14:tracePt t="114554" x="1828800" y="5303838"/>
          <p14:tracePt t="114571" x="1714500" y="5426075"/>
          <p14:tracePt t="114589" x="1622425" y="5630863"/>
          <p14:tracePt t="114605" x="1616075" y="5745163"/>
          <p14:tracePt t="114621" x="1692275" y="5867400"/>
          <p14:tracePt t="114638" x="1874838" y="5951538"/>
          <p14:tracePt t="114655" x="2278063" y="6080125"/>
          <p14:tracePt t="114671" x="2879725" y="6194425"/>
          <p14:tracePt t="114688" x="3543300" y="6194425"/>
          <p14:tracePt t="114705" x="4221163" y="6111875"/>
          <p14:tracePt t="114721" x="4846638" y="5935663"/>
          <p14:tracePt t="114738" x="5189538" y="5715000"/>
          <p14:tracePt t="114755" x="5287963" y="5592763"/>
          <p14:tracePt t="114771" x="5311775" y="5524500"/>
          <p14:tracePt t="114788" x="5127625" y="5241925"/>
          <p14:tracePt t="114805" x="4640263" y="4945063"/>
          <p14:tracePt t="114821" x="4152900" y="4770438"/>
          <p14:tracePt t="114838" x="3856038" y="4716463"/>
          <p14:tracePt t="114855" x="3603625" y="4724400"/>
          <p14:tracePt t="114871" x="3513138" y="4740275"/>
          <p14:tracePt t="114888" x="3497263" y="4762500"/>
          <p14:tracePt t="114905" x="3489325" y="4762500"/>
          <p14:tracePt t="114921" x="3489325" y="4770438"/>
          <p14:tracePt t="114938" x="3497263" y="4784725"/>
          <p14:tracePt t="114955" x="3619500" y="4854575"/>
          <p14:tracePt t="114971" x="3802063" y="4945063"/>
          <p14:tracePt t="114988" x="4098925" y="5021263"/>
          <p14:tracePt t="115005" x="4275138" y="5075238"/>
          <p14:tracePt t="115021" x="4473575" y="5113338"/>
          <p14:tracePt t="115038" x="4518025" y="5121275"/>
          <p14:tracePt t="115117" x="4511675" y="5121275"/>
          <p14:tracePt t="115125" x="4487863" y="5121275"/>
          <p14:tracePt t="115173" x="4479925" y="5121275"/>
          <p14:tracePt t="115469" x="4465638" y="5121275"/>
          <p14:tracePt t="116389" x="4457700" y="5121275"/>
          <p14:tracePt t="126077" x="4457700" y="5089525"/>
          <p14:tracePt t="126085" x="4441825" y="4899025"/>
          <p14:tracePt t="126094" x="4373563" y="4556125"/>
          <p14:tracePt t="126109" x="4084638" y="3916363"/>
          <p14:tracePt t="126125" x="3756025" y="3444875"/>
          <p14:tracePt t="126142" x="3513138" y="3101975"/>
          <p14:tracePt t="126159" x="3421063" y="2911475"/>
          <p14:tracePt t="126176" x="3406775" y="2835275"/>
          <p14:tracePt t="126192" x="3406775" y="2819400"/>
          <p14:tracePt t="126209" x="3406775" y="2773363"/>
          <p14:tracePt t="126225" x="3413125" y="2705100"/>
          <p14:tracePt t="126242" x="3413125" y="2689225"/>
          <p14:tracePt t="127197" x="3421063" y="2727325"/>
          <p14:tracePt t="127205" x="3521075" y="2911475"/>
          <p14:tracePt t="127213" x="3725863" y="3298825"/>
          <p14:tracePt t="127226" x="3886200" y="3635375"/>
          <p14:tracePt t="127243" x="4160838" y="4144963"/>
          <p14:tracePt t="127259" x="4321175" y="4549775"/>
          <p14:tracePt t="127277" x="4525963" y="4999038"/>
          <p14:tracePt t="127293" x="4656138" y="5203825"/>
          <p14:tracePt t="127309" x="4784725" y="5265738"/>
          <p14:tracePt t="127326" x="4860925" y="5287963"/>
          <p14:tracePt t="127343" x="4914900" y="5287963"/>
          <p14:tracePt t="127359" x="4975225" y="5235575"/>
          <p14:tracePt t="127376" x="5051425" y="5037138"/>
          <p14:tracePt t="127393" x="5089525" y="4808538"/>
          <p14:tracePt t="127409" x="5083175" y="4525963"/>
          <p14:tracePt t="127426" x="4999038" y="4305300"/>
          <p14:tracePt t="127443" x="4846638" y="4106863"/>
          <p14:tracePt t="127459" x="4708525" y="4046538"/>
          <p14:tracePt t="127476" x="4572000" y="4016375"/>
          <p14:tracePt t="127493" x="4556125" y="4016375"/>
          <p14:tracePt t="127509" x="4549775" y="4038600"/>
          <p14:tracePt t="127526" x="4525963" y="4267200"/>
          <p14:tracePt t="127543" x="4525963" y="4518025"/>
          <p14:tracePt t="127559" x="4594225" y="4846638"/>
          <p14:tracePt t="127576" x="4754563" y="5127625"/>
          <p14:tracePt t="127593" x="4922838" y="5219700"/>
          <p14:tracePt t="127609" x="5113338" y="5265738"/>
          <p14:tracePt t="127626" x="5364163" y="5173663"/>
          <p14:tracePt t="127643" x="5775325" y="4732338"/>
          <p14:tracePt t="127659" x="5981700" y="4275138"/>
          <p14:tracePt t="127676" x="6035675" y="3863975"/>
          <p14:tracePt t="127693" x="5897563" y="3521075"/>
          <p14:tracePt t="127709" x="5562600" y="3398838"/>
          <p14:tracePt t="127726" x="5075238" y="3268663"/>
          <p14:tracePt t="127743" x="4664075" y="3230563"/>
          <p14:tracePt t="127760" x="4198938" y="3489325"/>
          <p14:tracePt t="127776" x="3863975" y="4022725"/>
          <p14:tracePt t="127793" x="3703638" y="4716463"/>
          <p14:tracePt t="127809" x="3673475" y="5203825"/>
          <p14:tracePt t="127826" x="3787775" y="5426075"/>
          <p14:tracePt t="127843" x="3992563" y="5470525"/>
          <p14:tracePt t="127859" x="4275138" y="5448300"/>
          <p14:tracePt t="127876" x="4678363" y="5165725"/>
          <p14:tracePt t="127893" x="4953000" y="4632325"/>
          <p14:tracePt t="127909" x="4953000" y="4251325"/>
          <p14:tracePt t="127926" x="4800600" y="3902075"/>
          <p14:tracePt t="127943" x="4572000" y="3687763"/>
          <p14:tracePt t="127960" x="4411663" y="3641725"/>
          <p14:tracePt t="127976" x="4359275" y="3619500"/>
          <p14:tracePt t="127993" x="4351338" y="3619500"/>
          <p14:tracePt t="130644" x="4327525" y="3611563"/>
          <p14:tracePt t="130652" x="4321175" y="3611563"/>
          <p14:tracePt t="130661" x="4313238" y="3611563"/>
          <p14:tracePt t="130677" x="4289425" y="3597275"/>
          <p14:tracePt t="130693" x="4122738" y="3543300"/>
          <p14:tracePt t="130710" x="4106863" y="3527425"/>
          <p14:tracePt t="130965" x="4106863" y="3521075"/>
          <p14:tracePt t="130973" x="4098925" y="3489325"/>
          <p14:tracePt t="130981" x="4098925" y="3459163"/>
          <p14:tracePt t="130994" x="4098925" y="3429000"/>
          <p14:tracePt t="131011" x="4098925" y="3298825"/>
          <p14:tracePt t="131027" x="4076700" y="3146425"/>
          <p14:tracePt t="131044" x="4008438" y="2879725"/>
          <p14:tracePt t="131061" x="3946525" y="2651125"/>
          <p14:tracePt t="131077" x="3878263" y="2416175"/>
          <p14:tracePt t="131094" x="3840163" y="2141538"/>
          <p14:tracePt t="131111" x="3840163" y="1889125"/>
          <p14:tracePt t="131127" x="3840163" y="1654175"/>
          <p14:tracePt t="131144" x="3840163" y="1455738"/>
          <p14:tracePt t="131161" x="3840163" y="1279525"/>
          <p14:tracePt t="131177" x="3840163" y="1173163"/>
          <p14:tracePt t="131194" x="3856038" y="1089025"/>
          <p14:tracePt t="131211" x="3863975" y="1006475"/>
          <p14:tracePt t="131227" x="3886200" y="968375"/>
          <p14:tracePt t="131612" x="3924300" y="960438"/>
          <p14:tracePt t="131620" x="3984625" y="960438"/>
          <p14:tracePt t="131628" x="4046538" y="960438"/>
          <p14:tracePt t="131644" x="4114800" y="982663"/>
          <p14:tracePt t="131660" x="4160838" y="990600"/>
          <p14:tracePt t="131677" x="4313238" y="990600"/>
          <p14:tracePt t="131694" x="4419600" y="990600"/>
          <p14:tracePt t="131711" x="4457700" y="990600"/>
          <p14:tracePt t="131727" x="4556125" y="990600"/>
          <p14:tracePt t="131744" x="4732338" y="1020763"/>
          <p14:tracePt t="131761" x="4830763" y="1028700"/>
          <p14:tracePt t="131777" x="4930775" y="1036638"/>
          <p14:tracePt t="131794" x="5045075" y="1050925"/>
          <p14:tracePt t="131811" x="5083175" y="1058863"/>
          <p14:tracePt t="131828" x="5105400" y="1058863"/>
          <p14:tracePt t="131844" x="5135563" y="1066800"/>
          <p14:tracePt t="131861" x="5227638" y="1082675"/>
          <p14:tracePt t="131878" x="5380038" y="1082675"/>
          <p14:tracePt t="131894" x="5532438" y="1082675"/>
          <p14:tracePt t="131911" x="5699125" y="1082675"/>
          <p14:tracePt t="131928" x="5905500" y="1082675"/>
          <p14:tracePt t="131944" x="6126163" y="1082675"/>
          <p14:tracePt t="131961" x="6286500" y="1089025"/>
          <p14:tracePt t="131978" x="6408738" y="1089025"/>
          <p14:tracePt t="131994" x="6523038" y="1089025"/>
          <p14:tracePt t="132011" x="6607175" y="1082675"/>
          <p14:tracePt t="132028" x="6683375" y="1082675"/>
          <p14:tracePt t="132044" x="6765925" y="1082675"/>
          <p14:tracePt t="132061" x="6888163" y="1082675"/>
          <p14:tracePt t="132078" x="7010400" y="1074738"/>
          <p14:tracePt t="132094" x="7094538" y="1074738"/>
          <p14:tracePt t="132111" x="7200900" y="1074738"/>
          <p14:tracePt t="132128" x="7345363" y="1044575"/>
          <p14:tracePt t="132144" x="7467600" y="1044575"/>
          <p14:tracePt t="132161" x="7597775" y="1044575"/>
          <p14:tracePt t="132178" x="7680325" y="1036638"/>
          <p14:tracePt t="132194" x="7764463" y="1036638"/>
          <p14:tracePt t="132211" x="7826375" y="1036638"/>
          <p14:tracePt t="132228" x="7848600" y="1036638"/>
          <p14:tracePt t="132244" x="7864475" y="1036638"/>
          <p14:tracePt t="132261" x="7870825" y="1044575"/>
          <p14:tracePt t="132278" x="7886700" y="1050925"/>
          <p14:tracePt t="132294" x="7908925" y="1066800"/>
          <p14:tracePt t="132311" x="7924800" y="1082675"/>
          <p14:tracePt t="132328" x="7940675" y="1165225"/>
          <p14:tracePt t="132344" x="7940675" y="1227138"/>
          <p14:tracePt t="132361" x="7940675" y="1333500"/>
          <p14:tracePt t="132378" x="7870825" y="1431925"/>
          <p14:tracePt t="132394" x="7734300" y="1516063"/>
          <p14:tracePt t="132411" x="7505700" y="1577975"/>
          <p14:tracePt t="132428" x="6942138" y="1630363"/>
          <p14:tracePt t="132444" x="6613525" y="1630363"/>
          <p14:tracePt t="132461" x="6256338" y="1630363"/>
          <p14:tracePt t="132478" x="6042025" y="1630363"/>
          <p14:tracePt t="132494" x="5851525" y="1630363"/>
          <p14:tracePt t="132511" x="5715000" y="1630363"/>
          <p14:tracePt t="132528" x="5608638" y="1630363"/>
          <p14:tracePt t="132544" x="5516563" y="1616075"/>
          <p14:tracePt t="132561" x="5426075" y="1600200"/>
          <p14:tracePt t="132578" x="5303838" y="1600200"/>
          <p14:tracePt t="132594" x="5159375" y="1600200"/>
          <p14:tracePt t="132611" x="4991100" y="1600200"/>
          <p14:tracePt t="132628" x="4740275" y="1600200"/>
          <p14:tracePt t="132645" x="4625975" y="1600200"/>
          <p14:tracePt t="132661" x="4572000" y="1600200"/>
          <p14:tracePt t="132678" x="4564063" y="1600200"/>
          <p14:tracePt t="133061" x="4564063" y="1608138"/>
          <p14:tracePt t="133069" x="4564063" y="1616075"/>
          <p14:tracePt t="133078" x="4564063" y="1622425"/>
          <p14:tracePt t="133095" x="4587875" y="1660525"/>
          <p14:tracePt t="133111" x="4625975" y="1668463"/>
          <p14:tracePt t="133128" x="4670425" y="1684338"/>
          <p14:tracePt t="133145" x="4754563" y="1698625"/>
          <p14:tracePt t="133161" x="4838700" y="1714500"/>
          <p14:tracePt t="133164" x="4922838" y="1714500"/>
          <p14:tracePt t="133178" x="5013325" y="1714500"/>
          <p14:tracePt t="133195" x="5143500" y="1714500"/>
          <p14:tracePt t="133211" x="5265738" y="1714500"/>
          <p14:tracePt t="133229" x="5456238" y="1714500"/>
          <p14:tracePt t="133245" x="5540375" y="1698625"/>
          <p14:tracePt t="133262" x="5646738" y="1684338"/>
          <p14:tracePt t="133278" x="5722938" y="1684338"/>
          <p14:tracePt t="133295" x="5821363" y="1684338"/>
          <p14:tracePt t="133311" x="5859463" y="1684338"/>
          <p14:tracePt t="133328" x="5889625" y="1684338"/>
          <p14:tracePt t="133345" x="5913438" y="1692275"/>
          <p14:tracePt t="133362" x="5935663" y="1706563"/>
          <p14:tracePt t="133378" x="5973763" y="1706563"/>
          <p14:tracePt t="133395" x="6011863" y="1722438"/>
          <p14:tracePt t="133411" x="6049963" y="1736725"/>
          <p14:tracePt t="133429" x="6103938" y="1752600"/>
          <p14:tracePt t="133445" x="6134100" y="1768475"/>
          <p14:tracePt t="133461" x="6232525" y="1828800"/>
          <p14:tracePt t="133478" x="6278563" y="1866900"/>
          <p14:tracePt t="133512" x="6286500" y="1874838"/>
          <p14:tracePt t="133528" x="6302375" y="1927225"/>
          <p14:tracePt t="133545" x="6302375" y="1935163"/>
          <p14:tracePt t="133562" x="6302375" y="1973263"/>
          <p14:tracePt t="133578" x="6240463" y="2057400"/>
          <p14:tracePt t="133595" x="6111875" y="2149475"/>
          <p14:tracePt t="133612" x="5616575" y="2346325"/>
          <p14:tracePt t="133629" x="5235575" y="2468563"/>
          <p14:tracePt t="133645" x="4860925" y="2574925"/>
          <p14:tracePt t="133662" x="4441825" y="2644775"/>
          <p14:tracePt t="133679" x="4191000" y="2682875"/>
          <p14:tracePt t="133695" x="4008438" y="2682875"/>
          <p14:tracePt t="133712" x="3878263" y="2682875"/>
          <p14:tracePt t="133728" x="3771900" y="2682875"/>
          <p14:tracePt t="133745" x="3619500" y="2667000"/>
          <p14:tracePt t="133762" x="3482975" y="2644775"/>
          <p14:tracePt t="133778" x="3360738" y="2628900"/>
          <p14:tracePt t="133795" x="3208338" y="2598738"/>
          <p14:tracePt t="133812" x="3094038" y="2582863"/>
          <p14:tracePt t="133828" x="2987675" y="2560638"/>
          <p14:tracePt t="133845" x="2955925" y="2552700"/>
          <p14:tracePt t="133862" x="2949575" y="2544763"/>
          <p14:tracePt t="135301" x="2949575" y="2560638"/>
          <p14:tracePt t="135309" x="2955925" y="2582863"/>
          <p14:tracePt t="135317" x="2955925" y="2590800"/>
          <p14:tracePt t="135329" x="2955925" y="2606675"/>
          <p14:tracePt t="135346" x="2963863" y="2613025"/>
          <p14:tracePt t="135429" x="2979738" y="2613025"/>
          <p14:tracePt t="135437" x="2979738" y="2620963"/>
          <p14:tracePt t="135445" x="2994025" y="2620963"/>
          <p14:tracePt t="135462" x="3025775" y="2620963"/>
          <p14:tracePt t="135479" x="3078163" y="2620963"/>
          <p14:tracePt t="135496" x="3154363" y="2620963"/>
          <p14:tracePt t="135512" x="3238500" y="2598738"/>
          <p14:tracePt t="135529" x="3344863" y="2574925"/>
          <p14:tracePt t="135546" x="3459163" y="2560638"/>
          <p14:tracePt t="135562" x="3603625" y="2552700"/>
          <p14:tracePt t="135579" x="3763963" y="2514600"/>
          <p14:tracePt t="135596" x="3863975" y="2506663"/>
          <p14:tracePt t="135612" x="3978275" y="2484438"/>
          <p14:tracePt t="135629" x="4114800" y="2476500"/>
          <p14:tracePt t="135646" x="4175125" y="2476500"/>
          <p14:tracePt t="135662" x="4259263" y="2468563"/>
          <p14:tracePt t="135679" x="4343400" y="2468563"/>
          <p14:tracePt t="135696" x="4449763" y="2468563"/>
          <p14:tracePt t="135712" x="4572000" y="2468563"/>
          <p14:tracePt t="135729" x="4678363" y="2468563"/>
          <p14:tracePt t="135746" x="4800600" y="2468563"/>
          <p14:tracePt t="135762" x="4945063" y="2468563"/>
          <p14:tracePt t="135779" x="5097463" y="2468563"/>
          <p14:tracePt t="135796" x="5249863" y="2468563"/>
          <p14:tracePt t="135812" x="5311775" y="2468563"/>
          <p14:tracePt t="135829" x="5418138" y="2468563"/>
          <p14:tracePt t="135846" x="5524500" y="2468563"/>
          <p14:tracePt t="135862" x="5661025" y="2468563"/>
          <p14:tracePt t="135879" x="5761038" y="2468563"/>
          <p14:tracePt t="135896" x="5889625" y="2468563"/>
          <p14:tracePt t="135912" x="6057900" y="2468563"/>
          <p14:tracePt t="135929" x="6218238" y="2468563"/>
          <p14:tracePt t="135946" x="6408738" y="2468563"/>
          <p14:tracePt t="135962" x="6569075" y="2468563"/>
          <p14:tracePt t="135979" x="6697663" y="2438400"/>
          <p14:tracePt t="135996" x="6819900" y="2422525"/>
          <p14:tracePt t="136221" x="6797675" y="2468563"/>
          <p14:tracePt t="136229" x="6759575" y="2530475"/>
          <p14:tracePt t="136237" x="6705600" y="2568575"/>
          <p14:tracePt t="136246" x="6637338" y="2598738"/>
          <p14:tracePt t="136262" x="6446838" y="2674938"/>
          <p14:tracePt t="136279" x="6210300" y="2727325"/>
          <p14:tracePt t="136296" x="5951538" y="2743200"/>
          <p14:tracePt t="136313" x="5654675" y="2751138"/>
          <p14:tracePt t="136329" x="5318125" y="2751138"/>
          <p14:tracePt t="136346" x="4945063" y="2811463"/>
          <p14:tracePt t="136363" x="4587875" y="2865438"/>
          <p14:tracePt t="136379" x="4237038" y="2911475"/>
          <p14:tracePt t="136396" x="3673475" y="3009900"/>
          <p14:tracePt t="136413" x="3413125" y="3063875"/>
          <p14:tracePt t="136429" x="3268663" y="3108325"/>
          <p14:tracePt t="136446" x="3154363" y="3140075"/>
          <p14:tracePt t="136463" x="3094038" y="3154363"/>
          <p14:tracePt t="136479" x="3078163" y="3162300"/>
          <p14:tracePt t="136496" x="3070225" y="3162300"/>
          <p14:tracePt t="136513" x="3063875" y="3162300"/>
          <p14:tracePt t="136529" x="3055938" y="3170238"/>
          <p14:tracePt t="136546" x="3040063" y="3170238"/>
          <p14:tracePt t="136563" x="3001963" y="3170238"/>
          <p14:tracePt t="136579" x="2955925" y="3170238"/>
          <p14:tracePt t="136596" x="2925763" y="3170238"/>
          <p14:tracePt t="136613" x="2873375" y="3178175"/>
          <p14:tracePt t="136629" x="2835275" y="3192463"/>
          <p14:tracePt t="136646" x="2797175" y="3216275"/>
          <p14:tracePt t="136662" x="2773363" y="3246438"/>
          <p14:tracePt t="136679" x="2751138" y="3268663"/>
          <p14:tracePt t="136696" x="2743200" y="3284538"/>
          <p14:tracePt t="137309" x="2759075" y="3298825"/>
          <p14:tracePt t="137317" x="2773363" y="3298825"/>
          <p14:tracePt t="137330" x="2811463" y="3306763"/>
          <p14:tracePt t="137346" x="2887663" y="3314700"/>
          <p14:tracePt t="137363" x="3009900" y="3314700"/>
          <p14:tracePt t="137380" x="3178175" y="3298825"/>
          <p14:tracePt t="137397" x="3398838" y="3268663"/>
          <p14:tracePt t="137413" x="3505200" y="3254375"/>
          <p14:tracePt t="137430" x="3589338" y="3246438"/>
          <p14:tracePt t="137446" x="3649663" y="3246438"/>
          <p14:tracePt t="137463" x="3717925" y="3246438"/>
          <p14:tracePt t="137480" x="3810000" y="3246438"/>
          <p14:tracePt t="137496" x="3894138" y="3246438"/>
          <p14:tracePt t="137513" x="3984625" y="3246438"/>
          <p14:tracePt t="137530" x="4068763" y="3246438"/>
          <p14:tracePt t="137546" x="4191000" y="3246438"/>
          <p14:tracePt t="137563" x="4351338" y="3246438"/>
          <p14:tracePt t="137580" x="4441825" y="3246438"/>
          <p14:tracePt t="137596" x="4602163" y="3260725"/>
          <p14:tracePt t="137613" x="4648200" y="3260725"/>
          <p14:tracePt t="137805" x="4656138" y="3268663"/>
          <p14:tracePt t="137861" x="4678363" y="3268663"/>
          <p14:tracePt t="137869" x="4708525" y="3268663"/>
          <p14:tracePt t="137880" x="4740275" y="3276600"/>
          <p14:tracePt t="137896" x="4792663" y="3292475"/>
          <p14:tracePt t="137913" x="4854575" y="3306763"/>
          <p14:tracePt t="137930" x="5059363" y="3352800"/>
          <p14:tracePt t="137946" x="5143500" y="3375025"/>
          <p14:tracePt t="137963" x="5173663" y="3375025"/>
          <p14:tracePt t="137980" x="5181600" y="3382963"/>
          <p14:tracePt t="138365" x="5173663" y="3382963"/>
          <p14:tracePt t="138373" x="5097463" y="3368675"/>
          <p14:tracePt t="138381" x="4999038" y="3360738"/>
          <p14:tracePt t="138397" x="4770438" y="3413125"/>
          <p14:tracePt t="138413" x="4397375" y="3589338"/>
          <p14:tracePt t="138430" x="3954463" y="3825875"/>
          <p14:tracePt t="138447" x="3489325" y="4008438"/>
          <p14:tracePt t="138463" x="3276600" y="4098925"/>
          <p14:tracePt t="138480" x="3178175" y="4144963"/>
          <p14:tracePt t="138497" x="3162300" y="4144963"/>
          <p14:tracePt t="138589" x="3146425" y="4144963"/>
          <p14:tracePt t="138597" x="3132138" y="4144963"/>
          <p14:tracePt t="138605" x="3108325" y="4144963"/>
          <p14:tracePt t="138614" x="3086100" y="4144963"/>
          <p14:tracePt t="138630" x="3017838" y="4122738"/>
          <p14:tracePt t="138647" x="2979738" y="4114800"/>
          <p14:tracePt t="138663" x="2949575" y="4106863"/>
          <p14:tracePt t="138680" x="2911475" y="4106863"/>
          <p14:tracePt t="138773" x="2903538" y="4106863"/>
          <p14:tracePt t="138782" x="2895600" y="4106863"/>
          <p14:tracePt t="138789" x="2887663" y="4106863"/>
          <p14:tracePt t="138805" x="2879725" y="4106863"/>
          <p14:tracePt t="138814" x="2873375" y="4106863"/>
          <p14:tracePt t="138830" x="2865438" y="4098925"/>
          <p14:tracePt t="138847" x="2849563" y="4098925"/>
          <p14:tracePt t="139101" x="2841625" y="4084638"/>
          <p14:tracePt t="139133" x="2849563" y="4084638"/>
          <p14:tracePt t="139141" x="2865438" y="4084638"/>
          <p14:tracePt t="139149" x="2895600" y="4084638"/>
          <p14:tracePt t="139164" x="2917825" y="4084638"/>
          <p14:tracePt t="139180" x="2987675" y="4076700"/>
          <p14:tracePt t="139183" x="3017838" y="4068763"/>
          <p14:tracePt t="139197" x="3078163" y="4060825"/>
          <p14:tracePt t="139214" x="3154363" y="4038600"/>
          <p14:tracePt t="139230" x="3222625" y="4030663"/>
          <p14:tracePt t="139247" x="3276600" y="4022725"/>
          <p14:tracePt t="139264" x="3352800" y="4022725"/>
          <p14:tracePt t="139280" x="3451225" y="4022725"/>
          <p14:tracePt t="139297" x="3543300" y="4022725"/>
          <p14:tracePt t="139314" x="3657600" y="4008438"/>
          <p14:tracePt t="139330" x="3771900" y="3992563"/>
          <p14:tracePt t="139347" x="3894138" y="3970338"/>
          <p14:tracePt t="139364" x="3954463" y="3970338"/>
          <p14:tracePt t="139380" x="4008438" y="3962400"/>
          <p14:tracePt t="139397" x="4038600" y="3954463"/>
          <p14:tracePt t="139493" x="4054475" y="3954463"/>
          <p14:tracePt t="139501" x="4060825" y="3954463"/>
          <p14:tracePt t="139525" x="4068763" y="3954463"/>
          <p14:tracePt t="139549" x="4076700" y="3954463"/>
          <p14:tracePt t="139557" x="4084638" y="3954463"/>
          <p14:tracePt t="139565" x="4114800" y="3954463"/>
          <p14:tracePt t="139580" x="4144963" y="3954463"/>
          <p14:tracePt t="139597" x="4275138" y="3932238"/>
          <p14:tracePt t="139614" x="4381500" y="3916363"/>
          <p14:tracePt t="139630" x="4511675" y="3916363"/>
          <p14:tracePt t="139647" x="4618038" y="3916363"/>
          <p14:tracePt t="139664" x="4740275" y="3916363"/>
          <p14:tracePt t="139681" x="4860925" y="3916363"/>
          <p14:tracePt t="139697" x="4953000" y="3916363"/>
          <p14:tracePt t="139714" x="5083175" y="3916363"/>
          <p14:tracePt t="139730" x="5265738" y="3916363"/>
          <p14:tracePt t="139747" x="5387975" y="3916363"/>
          <p14:tracePt t="139764" x="5592763" y="3886200"/>
          <p14:tracePt t="139780" x="5722938" y="3863975"/>
          <p14:tracePt t="139797" x="5761038" y="3856038"/>
          <p14:tracePt t="139814" x="5783263" y="3856038"/>
          <p14:tracePt t="139831" x="5791200" y="3856038"/>
          <p14:tracePt t="139893" x="5799138" y="3856038"/>
          <p14:tracePt t="139909" x="5807075" y="3856038"/>
          <p14:tracePt t="139917" x="5829300" y="3856038"/>
          <p14:tracePt t="139930" x="5875338" y="3848100"/>
          <p14:tracePt t="139947" x="5965825" y="3848100"/>
          <p14:tracePt t="139964" x="6111875" y="3848100"/>
          <p14:tracePt t="139980" x="6202363" y="3848100"/>
          <p14:tracePt t="139997" x="6264275" y="3848100"/>
          <p14:tracePt t="140014" x="6316663" y="3848100"/>
          <p14:tracePt t="140031" x="6332538" y="3848100"/>
          <p14:tracePt t="140101" x="6346825" y="3848100"/>
          <p14:tracePt t="140125" x="6354763" y="3863975"/>
          <p14:tracePt t="140197" x="6354763" y="3878263"/>
          <p14:tracePt t="140205" x="6354763" y="3916363"/>
          <p14:tracePt t="140214" x="6354763" y="3962400"/>
          <p14:tracePt t="140231" x="6354763" y="4022725"/>
          <p14:tracePt t="140247" x="6302375" y="4122738"/>
          <p14:tracePt t="140264" x="6188075" y="4221163"/>
          <p14:tracePt t="140281" x="5965825" y="4321175"/>
          <p14:tracePt t="140297" x="5715000" y="4397375"/>
          <p14:tracePt t="140314" x="5432425" y="4449763"/>
          <p14:tracePt t="140331" x="5159375" y="4449763"/>
          <p14:tracePt t="140347" x="4922838" y="4449763"/>
          <p14:tracePt t="140364" x="4541838" y="4403725"/>
          <p14:tracePt t="140381" x="4168775" y="4365625"/>
          <p14:tracePt t="140397" x="3802063" y="4321175"/>
          <p14:tracePt t="140414" x="3565525" y="4321175"/>
          <p14:tracePt t="140431" x="3429000" y="4321175"/>
          <p14:tracePt t="140447" x="3314700" y="4321175"/>
          <p14:tracePt t="140464" x="3216275" y="4321175"/>
          <p14:tracePt t="140481" x="3184525" y="4321175"/>
          <p14:tracePt t="140497" x="3170238" y="4321175"/>
          <p14:tracePt t="140514" x="3162300" y="4321175"/>
          <p14:tracePt t="140531" x="3154363" y="4321175"/>
          <p14:tracePt t="140589" x="3146425" y="4321175"/>
          <p14:tracePt t="140597" x="3146425" y="4327525"/>
          <p14:tracePt t="140613" x="3146425" y="4351338"/>
          <p14:tracePt t="140621" x="3140075" y="4359275"/>
          <p14:tracePt t="140631" x="3140075" y="4373563"/>
          <p14:tracePt t="140647" x="3124200" y="4403725"/>
          <p14:tracePt t="140664" x="3116263" y="4435475"/>
          <p14:tracePt t="140680" x="3101975" y="4479925"/>
          <p14:tracePt t="140697" x="3086100" y="4518025"/>
          <p14:tracePt t="140714" x="3070225" y="4556125"/>
          <p14:tracePt t="140730" x="3055938" y="4594225"/>
          <p14:tracePt t="140747" x="3040063" y="4625975"/>
          <p14:tracePt t="140764" x="3009900" y="4632325"/>
          <p14:tracePt t="140780" x="3001963" y="4632325"/>
          <p14:tracePt t="141149" x="3017838" y="4632325"/>
          <p14:tracePt t="141157" x="3025775" y="4632325"/>
          <p14:tracePt t="141166" x="3040063" y="4632325"/>
          <p14:tracePt t="141181" x="3086100" y="4632325"/>
          <p14:tracePt t="141198" x="3132138" y="4640263"/>
          <p14:tracePt t="141214" x="3146425" y="4640263"/>
          <p14:tracePt t="141301" x="3154363" y="4640263"/>
          <p14:tracePt t="141309" x="3170238" y="4640263"/>
          <p14:tracePt t="141317" x="3184525" y="4640263"/>
          <p14:tracePt t="141331" x="3208338" y="4640263"/>
          <p14:tracePt t="141348" x="3216275" y="4640263"/>
          <p14:tracePt t="141669" x="3238500" y="4640263"/>
          <p14:tracePt t="141678" x="3330575" y="4670425"/>
          <p14:tracePt t="141685" x="3413125" y="4694238"/>
          <p14:tracePt t="141698" x="3489325" y="4716463"/>
          <p14:tracePt t="141714" x="3657600" y="4746625"/>
          <p14:tracePt t="141731" x="3932238" y="4746625"/>
          <p14:tracePt t="141748" x="4602163" y="4686300"/>
          <p14:tracePt t="141765" x="5143500" y="4670425"/>
          <p14:tracePt t="141781" x="5745163" y="4587875"/>
          <p14:tracePt t="141798" x="6096000" y="4541838"/>
          <p14:tracePt t="141815" x="6248400" y="4511675"/>
          <p14:tracePt t="141831" x="6354763" y="4479925"/>
          <p14:tracePt t="141848" x="6378575" y="4473575"/>
          <p14:tracePt t="141933" x="6384925" y="4465638"/>
          <p14:tracePt t="141949" x="6408738" y="4465638"/>
          <p14:tracePt t="141957" x="6438900" y="4449763"/>
          <p14:tracePt t="141966" x="6461125" y="4441825"/>
          <p14:tracePt t="141981" x="6469063" y="4441825"/>
          <p14:tracePt t="141998" x="6477000" y="4435475"/>
          <p14:tracePt t="142125" x="6484938" y="4435475"/>
          <p14:tracePt t="142141" x="6507163" y="4435475"/>
          <p14:tracePt t="142149" x="6545263" y="4435475"/>
          <p14:tracePt t="142157" x="6583363" y="4435475"/>
          <p14:tracePt t="142165" x="6637338" y="4449763"/>
          <p14:tracePt t="142181" x="6705600" y="4473575"/>
          <p14:tracePt t="142198" x="6942138" y="4556125"/>
          <p14:tracePt t="142215" x="7178675" y="4610100"/>
          <p14:tracePt t="142231" x="7345363" y="4670425"/>
          <p14:tracePt t="142248" x="7513638" y="4716463"/>
          <p14:tracePt t="142265" x="7696200" y="4762500"/>
          <p14:tracePt t="142281" x="7780338" y="4770438"/>
          <p14:tracePt t="142298" x="7832725" y="4770438"/>
          <p14:tracePt t="142357" x="7840663" y="4770438"/>
          <p14:tracePt t="142365" x="7856538" y="4770438"/>
          <p14:tracePt t="142373" x="7886700" y="4754563"/>
          <p14:tracePt t="142381" x="7902575" y="4746625"/>
          <p14:tracePt t="142398" x="7954963" y="4724400"/>
          <p14:tracePt t="142415" x="8023225" y="4694238"/>
          <p14:tracePt t="142431" x="8093075" y="4670425"/>
          <p14:tracePt t="142448" x="8115300" y="4664075"/>
          <p14:tracePt t="142465" x="8131175" y="4664075"/>
          <p14:tracePt t="142620" x="8123238" y="4664075"/>
          <p14:tracePt t="142628" x="8077200" y="4708525"/>
          <p14:tracePt t="142636" x="7993063" y="4746625"/>
          <p14:tracePt t="142648" x="7916863" y="4770438"/>
          <p14:tracePt t="142665" x="7627938" y="4854575"/>
          <p14:tracePt t="142682" x="7140575" y="4983163"/>
          <p14:tracePt t="142698" x="6591300" y="5089525"/>
          <p14:tracePt t="142715" x="5989638" y="5173663"/>
          <p14:tracePt t="142732" x="5334000" y="5273675"/>
          <p14:tracePt t="142749" x="5089525" y="5287963"/>
          <p14:tracePt t="142765" x="4899025" y="5287963"/>
          <p14:tracePt t="142782" x="4740275" y="5295900"/>
          <p14:tracePt t="142798" x="4564063" y="5311775"/>
          <p14:tracePt t="142815" x="4351338" y="5326063"/>
          <p14:tracePt t="142832" x="4130675" y="5326063"/>
          <p14:tracePt t="142848" x="3940175" y="5326063"/>
          <p14:tracePt t="142865" x="3763963" y="5326063"/>
          <p14:tracePt t="142882" x="3597275" y="5326063"/>
          <p14:tracePt t="142898" x="3451225" y="5326063"/>
          <p14:tracePt t="142915" x="3368675" y="5326063"/>
          <p14:tracePt t="142932" x="3276600" y="5334000"/>
          <p14:tracePt t="142948" x="3238500" y="5334000"/>
          <p14:tracePt t="143357" x="3260725" y="5334000"/>
          <p14:tracePt t="143365" x="3627438" y="5235575"/>
          <p14:tracePt t="143373" x="4060825" y="5097463"/>
          <p14:tracePt t="143382" x="4465638" y="5006975"/>
          <p14:tracePt t="143398" x="5045075" y="4953000"/>
          <p14:tracePt t="143415" x="5356225" y="4945063"/>
          <p14:tracePt t="143432" x="5654675" y="4906963"/>
          <p14:tracePt t="143448" x="5883275" y="4876800"/>
          <p14:tracePt t="143465" x="6003925" y="4876800"/>
          <p14:tracePt t="143482" x="6065838" y="4876800"/>
        </p14:tracePtLst>
      </p14:laserTraceLst>
    </p:ext>
  </p:extLs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578418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Point </a:t>
            </a:r>
            <a:r>
              <a:rPr lang="en-US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Estimate 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9" name="Rectangle 8"/>
              <p:cNvSpPr/>
              <p:nvPr/>
            </p:nvSpPr>
            <p:spPr>
              <a:xfrm>
                <a:off x="1634835" y="2087730"/>
                <a:ext cx="9183255" cy="3477875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just"/>
                <a:r>
                  <a:rPr lang="en-US" altLang="en-US" sz="28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A </a:t>
                </a:r>
                <a:r>
                  <a:rPr lang="en-US" altLang="en-US" sz="28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point estimate</a:t>
                </a:r>
                <a:r>
                  <a:rPr lang="en-US" alt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is a single value estimate for </a:t>
                </a:r>
                <a:r>
                  <a:rPr lang="en-US" altLang="en-US" sz="28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a population </a:t>
                </a:r>
                <a:r>
                  <a:rPr lang="en-US" alt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parameter. </a:t>
                </a:r>
              </a:p>
              <a:p>
                <a:pPr algn="ctr"/>
                <a:r>
                  <a:rPr lang="ar-EG" alt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تقدير النقطة هو تقدير قيمة واحد لمعلمة </a:t>
                </a:r>
                <a:r>
                  <a:rPr lang="ar-EG" altLang="en-US" sz="28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المجتمع.</a:t>
                </a:r>
              </a:p>
              <a:p>
                <a:pPr algn="ctr"/>
                <a:endParaRPr lang="en-US" altLang="en-US" sz="28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algn="just"/>
                <a:r>
                  <a:rPr lang="en-US" alt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The best point estimate of the </a:t>
                </a:r>
                <a:r>
                  <a:rPr lang="en-US" altLang="en-US" sz="28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population</a:t>
                </a:r>
                <a:r>
                  <a:rPr lang="en-US" alt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mean </a:t>
                </a:r>
                <a14:m>
                  <m:oMath xmlns:m="http://schemas.openxmlformats.org/officeDocument/2006/math">
                    <m:r>
                      <a:rPr lang="en-US" altLang="en-US" sz="28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𝜇</m:t>
                    </m:r>
                  </m:oMath>
                </a14:m>
                <a:r>
                  <a:rPr lang="en-US" alt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is the</a:t>
                </a:r>
                <a:r>
                  <a:rPr lang="en-US" altLang="en-US" sz="2800" i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altLang="en-US" sz="2800" i="1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altLang="en-US" sz="2800" b="1" i="1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sample</a:t>
                </a:r>
                <a:r>
                  <a:rPr lang="en-US" altLang="en-US" sz="28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mean </a:t>
                </a:r>
                <a14:m>
                  <m:oMath xmlns:m="http://schemas.openxmlformats.org/officeDocument/2006/math">
                    <m:acc>
                      <m:accPr>
                        <m:chr m:val="̅"/>
                        <m:ctrlPr>
                          <a:rPr lang="en-US" altLang="en-US" sz="2800" i="1" smtClean="0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en-US" altLang="en-US" sz="2800" b="0" i="1" smtClean="0">
                            <a:latin typeface="Cambria Math" panose="02040503050406030204" pitchFamily="18" charset="0"/>
                          </a:rPr>
                          <m:t>𝑋</m:t>
                        </m:r>
                      </m:e>
                    </m:acc>
                    <m:r>
                      <a:rPr lang="en-US" altLang="en-US" sz="2800" b="0" i="1" smtClean="0">
                        <a:latin typeface="Cambria Math" panose="02040503050406030204" pitchFamily="18" charset="0"/>
                      </a:rPr>
                      <m:t>.</m:t>
                    </m:r>
                  </m:oMath>
                </a14:m>
                <a:endParaRPr lang="en-US" altLang="en-US" sz="2800" dirty="0" smtClean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algn="just"/>
                <a:endParaRPr lang="en-US" altLang="en-US" sz="28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algn="ctr"/>
                <a:r>
                  <a:rPr lang="ar-EG" altLang="en-US" sz="2400" dirty="0">
                    <a:cs typeface="+mj-cs"/>
                  </a:rPr>
                  <a:t>أفضل تقدير لمتوسط ​​عدد </a:t>
                </a:r>
                <a:r>
                  <a:rPr lang="ar-EG" altLang="en-US" sz="2400" dirty="0" smtClean="0">
                    <a:cs typeface="+mj-cs"/>
                  </a:rPr>
                  <a:t>المجتمع 𝜇 هو </a:t>
                </a:r>
                <a:r>
                  <a:rPr lang="ar-EG" altLang="en-US" sz="2400" dirty="0">
                    <a:cs typeface="+mj-cs"/>
                  </a:rPr>
                  <a:t>متوسط ​​</a:t>
                </a:r>
                <a:r>
                  <a:rPr lang="ar-EG" altLang="en-US" sz="2400" dirty="0" smtClean="0">
                    <a:cs typeface="+mj-cs"/>
                  </a:rPr>
                  <a:t>العينة  </a:t>
                </a:r>
                <a:endParaRPr lang="en-US" altLang="en-US" sz="2400" dirty="0">
                  <a:cs typeface="+mj-cs"/>
                </a:endParaRPr>
              </a:p>
            </p:txBody>
          </p:sp>
        </mc:Choice>
        <mc:Fallback xmlns="">
          <p:sp>
            <p:nvSpPr>
              <p:cNvPr id="9" name="Rectangle 8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634835" y="2087730"/>
                <a:ext cx="9183255" cy="3477875"/>
              </a:xfrm>
              <a:prstGeom prst="rect">
                <a:avLst/>
              </a:prstGeom>
              <a:blipFill>
                <a:blip r:embed="rId6"/>
                <a:stretch>
                  <a:fillRect l="-1327" t="-1751" r="-1327" b="-2802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graphicFrame>
        <p:nvGraphicFramePr>
          <p:cNvPr id="8" name="Object 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247238508"/>
              </p:ext>
            </p:extLst>
          </p:nvPr>
        </p:nvGraphicFramePr>
        <p:xfrm>
          <a:off x="3385080" y="5088467"/>
          <a:ext cx="350837" cy="3873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72" name="Equation" r:id="rId7" imgW="190440" imgH="203040" progId="Equation.DSMT4">
                  <p:embed/>
                </p:oleObj>
              </mc:Choice>
              <mc:Fallback>
                <p:oleObj name="Equation" r:id="rId7" imgW="190440" imgH="203040" progId="Equation.DSMT4">
                  <p:embed/>
                  <p:pic>
                    <p:nvPicPr>
                      <p:cNvPr id="13" name="Object 12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3385080" y="5088467"/>
                        <a:ext cx="350837" cy="38735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4301528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48543"/>
    </mc:Choice>
    <mc:Fallback xmlns="">
      <p:transition advTm="48543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6286" x="6065838" y="4868863"/>
          <p14:tracePt t="6294" x="6027738" y="4846638"/>
          <p14:tracePt t="6302" x="5981700" y="4830763"/>
          <p14:tracePt t="6310" x="5965825" y="4822825"/>
          <p14:tracePt t="6326" x="5959475" y="4822825"/>
          <p14:tracePt t="6350" x="5927725" y="4792663"/>
          <p14:tracePt t="6360" x="5859463" y="4762500"/>
          <p14:tracePt t="6376" x="5608638" y="4533900"/>
          <p14:tracePt t="6393" x="5448300" y="4321175"/>
          <p14:tracePt t="6410" x="5426075" y="4244975"/>
          <p14:tracePt t="6426" x="5426075" y="4191000"/>
          <p14:tracePt t="6443" x="5426075" y="4122738"/>
          <p14:tracePt t="6460" x="5426075" y="3992563"/>
          <p14:tracePt t="6476" x="5426075" y="3832225"/>
          <p14:tracePt t="6493" x="5456238" y="3703638"/>
          <p14:tracePt t="6510" x="5486400" y="3603625"/>
          <p14:tracePt t="6526" x="5494338" y="3573463"/>
          <p14:tracePt t="6566" x="5494338" y="3551238"/>
          <p14:tracePt t="6577" x="5470525" y="3527425"/>
          <p14:tracePt t="6593" x="5356225" y="3421063"/>
          <p14:tracePt t="6610" x="5219700" y="3344863"/>
          <p14:tracePt t="6626" x="5159375" y="3306763"/>
          <p14:tracePt t="6742" x="5151438" y="3292475"/>
          <p14:tracePt t="6750" x="5143500" y="3292475"/>
          <p14:tracePt t="6760" x="5121275" y="3292475"/>
          <p14:tracePt t="6777" x="5083175" y="3284538"/>
          <p14:tracePt t="7062" x="5045075" y="3276600"/>
          <p14:tracePt t="7070" x="4999038" y="3254375"/>
          <p14:tracePt t="7078" x="4953000" y="3246438"/>
          <p14:tracePt t="7093" x="4822825" y="3178175"/>
          <p14:tracePt t="7110" x="4686300" y="3132138"/>
          <p14:tracePt t="7398" x="4686300" y="3124200"/>
          <p14:tracePt t="7886" x="4694238" y="3124200"/>
          <p14:tracePt t="7894" x="4716463" y="3124200"/>
          <p14:tracePt t="7902" x="4762500" y="3124200"/>
          <p14:tracePt t="7910" x="4846638" y="3140075"/>
          <p14:tracePt t="7927" x="5105400" y="3140075"/>
          <p14:tracePt t="7944" x="5554663" y="3108325"/>
          <p14:tracePt t="7960" x="6057900" y="3009900"/>
          <p14:tracePt t="7977" x="6561138" y="2917825"/>
          <p14:tracePt t="7994" x="6964363" y="2781300"/>
          <p14:tracePt t="8010" x="7200900" y="2705100"/>
          <p14:tracePt t="8027" x="7337425" y="2674938"/>
          <p14:tracePt t="8044" x="7383463" y="2659063"/>
          <p14:tracePt t="8060" x="7391400" y="2651125"/>
          <p14:tracePt t="8126" x="7407275" y="2628900"/>
          <p14:tracePt t="8134" x="7445375" y="2590800"/>
          <p14:tracePt t="8144" x="7483475" y="2552700"/>
          <p14:tracePt t="8160" x="7559675" y="2484438"/>
          <p14:tracePt t="8177" x="7666038" y="2408238"/>
          <p14:tracePt t="8194" x="7764463" y="2316163"/>
          <p14:tracePt t="8210" x="7840663" y="2263775"/>
          <p14:tracePt t="8227" x="7894638" y="2217738"/>
          <p14:tracePt t="8244" x="7940675" y="2193925"/>
          <p14:tracePt t="8277" x="7947025" y="2193925"/>
          <p14:tracePt t="8294" x="7985125" y="2193925"/>
          <p14:tracePt t="8311" x="8054975" y="2209800"/>
          <p14:tracePt t="8327" x="8161338" y="2247900"/>
          <p14:tracePt t="8344" x="8275638" y="2278063"/>
          <p14:tracePt t="8361" x="8397875" y="2301875"/>
          <p14:tracePt t="8377" x="8512175" y="2339975"/>
          <p14:tracePt t="8394" x="8793163" y="2438400"/>
          <p14:tracePt t="8411" x="8923338" y="2460625"/>
          <p14:tracePt t="8427" x="8953500" y="2468563"/>
          <p14:tracePt t="8444" x="8983663" y="2468563"/>
          <p14:tracePt t="8574" x="8983663" y="2476500"/>
          <p14:tracePt t="8582" x="8983663" y="2498725"/>
          <p14:tracePt t="8594" x="8983663" y="2506663"/>
          <p14:tracePt t="8611" x="8983663" y="2522538"/>
          <p14:tracePt t="8627" x="8983663" y="2536825"/>
          <p14:tracePt t="8644" x="8999538" y="2552700"/>
          <p14:tracePt t="8661" x="9051925" y="2568575"/>
          <p14:tracePt t="8677" x="9113838" y="2574925"/>
          <p14:tracePt t="8694" x="9212263" y="2574925"/>
          <p14:tracePt t="8710" x="9350375" y="2568575"/>
          <p14:tracePt t="8727" x="9456738" y="2544763"/>
          <p14:tracePt t="8744" x="9585325" y="2498725"/>
          <p14:tracePt t="8761" x="9669463" y="2484438"/>
          <p14:tracePt t="8777" x="9761538" y="2484438"/>
          <p14:tracePt t="8794" x="9883775" y="2484438"/>
          <p14:tracePt t="8811" x="9998075" y="2484438"/>
          <p14:tracePt t="8827" x="10096500" y="2484438"/>
          <p14:tracePt t="8831" x="10142538" y="2492375"/>
          <p14:tracePt t="8844" x="10180638" y="2492375"/>
          <p14:tracePt t="8861" x="10287000" y="2514600"/>
          <p14:tracePt t="8877" x="10294938" y="2514600"/>
          <p14:tracePt t="8942" x="10325100" y="2530475"/>
          <p14:tracePt t="8950" x="10371138" y="2536825"/>
          <p14:tracePt t="8961" x="10401300" y="2544763"/>
          <p14:tracePt t="8977" x="10469563" y="2568575"/>
          <p14:tracePt t="8994" x="10637838" y="2613025"/>
          <p14:tracePt t="9011" x="10912475" y="2689225"/>
          <p14:tracePt t="9027" x="11002963" y="2720975"/>
          <p14:tracePt t="9044" x="11010900" y="2727325"/>
          <p14:tracePt t="9086" x="10964863" y="2727325"/>
          <p14:tracePt t="9095" x="10904538" y="2735263"/>
          <p14:tracePt t="9111" x="10752138" y="2735263"/>
          <p14:tracePt t="9127" x="10537825" y="2743200"/>
          <p14:tracePt t="9144" x="10248900" y="2789238"/>
          <p14:tracePt t="9161" x="9707563" y="2879725"/>
          <p14:tracePt t="9177" x="9083675" y="2911475"/>
          <p14:tracePt t="9194" x="8328025" y="2949575"/>
          <p14:tracePt t="9211" x="7566025" y="2949575"/>
          <p14:tracePt t="9227" x="6781800" y="2949575"/>
          <p14:tracePt t="9244" x="6019800" y="2949575"/>
          <p14:tracePt t="9261" x="4884738" y="2949575"/>
          <p14:tracePt t="9277" x="4160838" y="2949575"/>
          <p14:tracePt t="9294" x="3475038" y="2963863"/>
          <p14:tracePt t="9311" x="2911475" y="2979738"/>
          <p14:tracePt t="9328" x="2659063" y="3017838"/>
          <p14:tracePt t="9344" x="2384425" y="3055938"/>
          <p14:tracePt t="9361" x="2232025" y="3055938"/>
          <p14:tracePt t="9378" x="2155825" y="3055938"/>
          <p14:tracePt t="9394" x="2103438" y="3040063"/>
          <p14:tracePt t="9411" x="2057400" y="3025775"/>
          <p14:tracePt t="9428" x="2019300" y="3025775"/>
          <p14:tracePt t="9444" x="2003425" y="3017838"/>
          <p14:tracePt t="9461" x="1981200" y="3017838"/>
          <p14:tracePt t="9477" x="1973263" y="3025775"/>
          <p14:tracePt t="9550" x="1973263" y="3040063"/>
          <p14:tracePt t="9558" x="1981200" y="3055938"/>
          <p14:tracePt t="9566" x="1981200" y="3070225"/>
          <p14:tracePt t="9578" x="1989138" y="3078163"/>
          <p14:tracePt t="9594" x="2003425" y="3101975"/>
          <p14:tracePt t="9611" x="2011363" y="3101975"/>
          <p14:tracePt t="9774" x="2019300" y="3101975"/>
          <p14:tracePt t="26638" x="2019300" y="3108325"/>
          <p14:tracePt t="26662" x="2019300" y="3124200"/>
          <p14:tracePt t="26670" x="2019300" y="3216275"/>
          <p14:tracePt t="26678" x="2103438" y="3467100"/>
          <p14:tracePt t="26686" x="2187575" y="3756025"/>
          <p14:tracePt t="26701" x="2400300" y="4251325"/>
          <p14:tracePt t="26717" x="2522538" y="4511675"/>
          <p14:tracePt t="26734" x="2743200" y="5197475"/>
          <p14:tracePt t="26750" x="2835275" y="5494338"/>
          <p14:tracePt t="26767" x="2903538" y="5616575"/>
          <p14:tracePt t="26784" x="2979738" y="5654675"/>
          <p14:tracePt t="26801" x="3025775" y="5661025"/>
          <p14:tracePt t="26817" x="3048000" y="5661025"/>
          <p14:tracePt t="26834" x="3132138" y="5584825"/>
          <p14:tracePt t="26851" x="3184525" y="5516563"/>
          <p14:tracePt t="26867" x="3230563" y="5456238"/>
          <p14:tracePt t="26884" x="3260725" y="5418138"/>
          <p14:tracePt t="26901" x="3406775" y="5356225"/>
          <p14:tracePt t="26917" x="3467100" y="5349875"/>
          <p14:tracePt t="26934" x="3741738" y="5341938"/>
          <p14:tracePt t="26951" x="3932238" y="5303838"/>
          <p14:tracePt t="26967" x="4060825" y="5273675"/>
          <p14:tracePt t="26984" x="4098925" y="5257800"/>
          <p14:tracePt t="27017" x="4106863" y="5241925"/>
          <p14:tracePt t="27034" x="4106863" y="5097463"/>
          <p14:tracePt t="27051" x="4084638" y="4968875"/>
          <p14:tracePt t="27067" x="4054475" y="4800600"/>
          <p14:tracePt t="27084" x="4054475" y="4648200"/>
          <p14:tracePt t="27101" x="4054475" y="4441825"/>
          <p14:tracePt t="27117" x="4068763" y="4313238"/>
          <p14:tracePt t="27134" x="4098925" y="4221163"/>
          <p14:tracePt t="27151" x="4114800" y="4152900"/>
          <p14:tracePt t="27167" x="4130675" y="4098925"/>
          <p14:tracePt t="27184" x="4130675" y="4068763"/>
          <p14:tracePt t="27201" x="4130675" y="4046538"/>
          <p14:tracePt t="27910" x="4130675" y="4060825"/>
          <p14:tracePt t="27918" x="4130675" y="4206875"/>
          <p14:tracePt t="27926" x="4098925" y="4449763"/>
          <p14:tracePt t="27935" x="4038600" y="4618038"/>
          <p14:tracePt t="27951" x="3978275" y="4740275"/>
          <p14:tracePt t="27968" x="3954463" y="4778375"/>
          <p14:tracePt t="27984" x="3946525" y="4808538"/>
          <p14:tracePt t="28110" x="3946525" y="4816475"/>
        </p14:tracePtLst>
      </p14:laserTraceLst>
    </p:ext>
  </p:extLs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578418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Example</a:t>
            </a:r>
            <a:r>
              <a:rPr lang="en-US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Point Estimate 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8" name="Rectangle 7"/>
              <p:cNvSpPr/>
              <p:nvPr/>
            </p:nvSpPr>
            <p:spPr>
              <a:xfrm>
                <a:off x="1987217" y="2023485"/>
                <a:ext cx="8505291" cy="2308324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just"/>
                <a:r>
                  <a:rPr lang="en-US" alt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A random sample of 35 airfare prices (in dollars) for a one-way ticket from Atlanta to Chicago. Find a point estimate for the population mean </a:t>
                </a:r>
                <a14:m>
                  <m:oMath xmlns:m="http://schemas.openxmlformats.org/officeDocument/2006/math">
                    <m:r>
                      <a:rPr lang="en-US" altLang="en-US" sz="24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𝜇</m:t>
                    </m:r>
                  </m:oMath>
                </a14:m>
                <a:endParaRPr lang="en-US" sz="2400" dirty="0" smtClean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algn="just"/>
                <a:endParaRPr lang="en-US" sz="2400" dirty="0" smtClean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algn="ctr"/>
                <a:r>
                  <a:rPr lang="ar-EG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عينة عشوائية من 35 سعرًا لتذاكر الطيران (بالدولار) لتذكرة ذهاب فقط من أتلانتا إلى شيكاغو. أوجد نقطة تقديرية لمتوسط ​​عدد </a:t>
                </a:r>
                <a:r>
                  <a:rPr lang="ar-EG" sz="24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المجتمع </a:t>
                </a:r>
                <a:r>
                  <a:rPr lang="ar-EG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𝜇</a:t>
                </a:r>
                <a:endParaRPr lang="en-US" sz="24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8" name="Rectangle 7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987217" y="2023485"/>
                <a:ext cx="8505291" cy="2308324"/>
              </a:xfrm>
              <a:prstGeom prst="rect">
                <a:avLst/>
              </a:prstGeom>
              <a:blipFill>
                <a:blip r:embed="rId5"/>
                <a:stretch>
                  <a:fillRect l="-1219" t="-2111" r="-1075" b="-5013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874165" y="4704413"/>
            <a:ext cx="8410575" cy="10953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394136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45982"/>
    </mc:Choice>
    <mc:Fallback xmlns="">
      <p:transition advTm="145982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1630" x="3946525" y="4822825"/>
          <p14:tracePt t="1638" x="4016375" y="4822825"/>
          <p14:tracePt t="1648" x="4152900" y="4868863"/>
          <p14:tracePt t="1665" x="4343400" y="4930775"/>
          <p14:tracePt t="1682" x="4389438" y="4937125"/>
          <p14:tracePt t="1715" x="4327525" y="4914900"/>
          <p14:tracePt t="1732" x="4198938" y="4610100"/>
          <p14:tracePt t="1749" x="3954463" y="4030663"/>
          <p14:tracePt t="1765" x="3878263" y="3856038"/>
          <p14:tracePt t="1782" x="3794125" y="3559175"/>
          <p14:tracePt t="1798" x="3763963" y="3482975"/>
          <p14:tracePt t="1815" x="3733800" y="3413125"/>
          <p14:tracePt t="1832" x="3725863" y="3390900"/>
          <p14:tracePt t="1848" x="3711575" y="3375025"/>
          <p14:tracePt t="1926" x="3711575" y="3368675"/>
          <p14:tracePt t="1934" x="3711575" y="3330575"/>
          <p14:tracePt t="1942" x="3711575" y="3254375"/>
          <p14:tracePt t="1950" x="3703638" y="3208338"/>
          <p14:tracePt t="1965" x="3695700" y="3184525"/>
          <p14:tracePt t="2046" x="3679825" y="3178175"/>
          <p14:tracePt t="2054" x="3673475" y="3178175"/>
          <p14:tracePt t="2342" x="3657600" y="3178175"/>
          <p14:tracePt t="2350" x="3603625" y="3162300"/>
          <p14:tracePt t="2358" x="3475038" y="3140075"/>
          <p14:tracePt t="2366" x="3246438" y="3070225"/>
          <p14:tracePt t="2382" x="2506663" y="2979738"/>
          <p14:tracePt t="2399" x="1219200" y="3070225"/>
          <p14:tracePt t="2415" x="30163" y="3170238"/>
          <p14:tracePt t="2432" x="0" y="3170238"/>
          <p14:tracePt t="2550" x="0" y="3162300"/>
          <p14:tracePt t="3278" x="46038" y="3124200"/>
          <p14:tracePt t="3286" x="168275" y="3025775"/>
          <p14:tracePt t="3294" x="296863" y="2925763"/>
          <p14:tracePt t="3302" x="419100" y="2857500"/>
          <p14:tracePt t="3316" x="541338" y="2781300"/>
          <p14:tracePt t="3333" x="715963" y="2727325"/>
          <p14:tracePt t="3349" x="960438" y="2606675"/>
          <p14:tracePt t="3366" x="1104900" y="2568575"/>
          <p14:tracePt t="3382" x="1211263" y="2536825"/>
          <p14:tracePt t="3399" x="1249363" y="2522538"/>
          <p14:tracePt t="3798" x="1303338" y="2522538"/>
          <p14:tracePt t="3806" x="1379538" y="2522538"/>
          <p14:tracePt t="3816" x="1463675" y="2552700"/>
          <p14:tracePt t="3833" x="1646238" y="2598738"/>
          <p14:tracePt t="3849" x="1812925" y="2644775"/>
          <p14:tracePt t="3866" x="2065338" y="2644775"/>
          <p14:tracePt t="3883" x="2378075" y="2644775"/>
          <p14:tracePt t="3899" x="2530475" y="2636838"/>
          <p14:tracePt t="3916" x="2667000" y="2574925"/>
          <p14:tracePt t="3933" x="2827338" y="2492375"/>
          <p14:tracePt t="3949" x="2887663" y="2446338"/>
          <p14:tracePt t="3966" x="2933700" y="2408238"/>
          <p14:tracePt t="3983" x="2979738" y="2362200"/>
          <p14:tracePt t="3999" x="3070225" y="2293938"/>
          <p14:tracePt t="4016" x="3170238" y="2239963"/>
          <p14:tracePt t="4033" x="3268663" y="2193925"/>
          <p14:tracePt t="4049" x="3382963" y="2163763"/>
          <p14:tracePt t="4066" x="3489325" y="2149475"/>
          <p14:tracePt t="4083" x="3589338" y="2149475"/>
          <p14:tracePt t="4099" x="3687763" y="2149475"/>
          <p14:tracePt t="4116" x="3749675" y="2149475"/>
          <p14:tracePt t="4133" x="3763963" y="2149475"/>
          <p14:tracePt t="4334" x="3771900" y="2155825"/>
          <p14:tracePt t="4414" x="3787775" y="2171700"/>
          <p14:tracePt t="4422" x="3817938" y="2179638"/>
          <p14:tracePt t="4433" x="3848100" y="2187575"/>
          <p14:tracePt t="4449" x="3908425" y="2201863"/>
          <p14:tracePt t="4466" x="3984625" y="2225675"/>
          <p14:tracePt t="4483" x="4122738" y="2263775"/>
          <p14:tracePt t="4499" x="4359275" y="2362200"/>
          <p14:tracePt t="4516" x="4579938" y="2400300"/>
          <p14:tracePt t="4533" x="4648200" y="2408238"/>
          <p14:tracePt t="4549" x="4656138" y="2408238"/>
          <p14:tracePt t="4670" x="4664075" y="2416175"/>
          <p14:tracePt t="4678" x="4702175" y="2430463"/>
          <p14:tracePt t="4686" x="4746625" y="2460625"/>
          <p14:tracePt t="4699" x="4816475" y="2498725"/>
          <p14:tracePt t="4716" x="4983163" y="2590800"/>
          <p14:tracePt t="4733" x="5097463" y="2636838"/>
          <p14:tracePt t="4749" x="5173663" y="2667000"/>
          <p14:tracePt t="4790" x="5181600" y="2667000"/>
          <p14:tracePt t="4800" x="5159375" y="2628900"/>
          <p14:tracePt t="4816" x="5029200" y="2514600"/>
          <p14:tracePt t="4833" x="4937125" y="2430463"/>
          <p14:tracePt t="4850" x="4930775" y="2416175"/>
          <p14:tracePt t="4942" x="4937125" y="2416175"/>
          <p14:tracePt t="4950" x="4945063" y="2416175"/>
          <p14:tracePt t="4958" x="4953000" y="2408238"/>
          <p14:tracePt t="4966" x="4968875" y="2400300"/>
          <p14:tracePt t="4983" x="4983163" y="2400300"/>
          <p14:tracePt t="5000" x="4999038" y="2384425"/>
          <p14:tracePt t="5016" x="5013325" y="2370138"/>
          <p14:tracePt t="5033" x="5029200" y="2346325"/>
          <p14:tracePt t="5050" x="5029200" y="2332038"/>
          <p14:tracePt t="5158" x="5029200" y="2324100"/>
          <p14:tracePt t="5182" x="5029200" y="2316163"/>
          <p14:tracePt t="5422" x="5037138" y="2308225"/>
          <p14:tracePt t="5430" x="5051425" y="2308225"/>
          <p14:tracePt t="5438" x="5075238" y="2316163"/>
          <p14:tracePt t="5450" x="5089525" y="2316163"/>
          <p14:tracePt t="5466" x="5151438" y="2339975"/>
          <p14:tracePt t="5483" x="5181600" y="2346325"/>
          <p14:tracePt t="5500" x="5211763" y="2346325"/>
          <p14:tracePt t="5517" x="5227638" y="2346325"/>
          <p14:tracePt t="5630" x="5235575" y="2346325"/>
          <p14:tracePt t="5646" x="5241925" y="2346325"/>
          <p14:tracePt t="5654" x="5249863" y="2346325"/>
          <p14:tracePt t="5666" x="5257800" y="2346325"/>
          <p14:tracePt t="5683" x="5280025" y="2346325"/>
          <p14:tracePt t="5700" x="5326063" y="2370138"/>
          <p14:tracePt t="5717" x="5478463" y="2384425"/>
          <p14:tracePt t="5733" x="5502275" y="2392363"/>
          <p14:tracePt t="5750" x="5508625" y="2392363"/>
          <p14:tracePt t="5822" x="5516563" y="2392363"/>
          <p14:tracePt t="5830" x="5532438" y="2400300"/>
          <p14:tracePt t="5838" x="5540375" y="2408238"/>
          <p14:tracePt t="5850" x="5554663" y="2408238"/>
          <p14:tracePt t="5867" x="5570538" y="2408238"/>
          <p14:tracePt t="5883" x="5600700" y="2422525"/>
          <p14:tracePt t="5900" x="5646738" y="2454275"/>
          <p14:tracePt t="5917" x="5745163" y="2530475"/>
          <p14:tracePt t="5933" x="5783263" y="2544763"/>
          <p14:tracePt t="6038" x="5791200" y="2536825"/>
          <p14:tracePt t="6046" x="5791200" y="2530475"/>
          <p14:tracePt t="6118" x="5791200" y="2522538"/>
          <p14:tracePt t="6206" x="5783263" y="2522538"/>
          <p14:tracePt t="6574" x="5775325" y="2522538"/>
          <p14:tracePt t="6582" x="5761038" y="2522538"/>
          <p14:tracePt t="6590" x="5753100" y="2522538"/>
          <p14:tracePt t="6600" x="5730875" y="2514600"/>
          <p14:tracePt t="6617" x="5722938" y="2484438"/>
          <p14:tracePt t="6918" x="5722938" y="2506663"/>
          <p14:tracePt t="6934" x="5722938" y="2514600"/>
          <p14:tracePt t="6950" x="5730875" y="2522538"/>
          <p14:tracePt t="6958" x="5730875" y="2530475"/>
          <p14:tracePt t="6974" x="5745163" y="2530475"/>
          <p14:tracePt t="6984" x="5761038" y="2530475"/>
          <p14:tracePt t="7000" x="5799138" y="2536825"/>
          <p14:tracePt t="7017" x="5829300" y="2536825"/>
          <p14:tracePt t="7050" x="5837238" y="2536825"/>
          <p14:tracePt t="7067" x="5859463" y="2536825"/>
          <p14:tracePt t="7070" x="5867400" y="2536825"/>
          <p14:tracePt t="7084" x="5889625" y="2536825"/>
          <p14:tracePt t="7101" x="5943600" y="2522538"/>
          <p14:tracePt t="7117" x="6035675" y="2484438"/>
          <p14:tracePt t="7134" x="6180138" y="2430463"/>
          <p14:tracePt t="7150" x="6294438" y="2408238"/>
          <p14:tracePt t="7167" x="6384925" y="2392363"/>
          <p14:tracePt t="7184" x="6461125" y="2384425"/>
          <p14:tracePt t="7200" x="6499225" y="2384425"/>
          <p14:tracePt t="7245" x="6507163" y="2384425"/>
          <p14:tracePt t="7269" x="6530975" y="2384425"/>
          <p14:tracePt t="7278" x="6545263" y="2384425"/>
          <p14:tracePt t="7286" x="6569075" y="2384425"/>
          <p14:tracePt t="7301" x="6583363" y="2384425"/>
          <p14:tracePt t="7317" x="6607175" y="2384425"/>
          <p14:tracePt t="7334" x="6773863" y="2430463"/>
          <p14:tracePt t="7351" x="6789738" y="2438400"/>
          <p14:tracePt t="7367" x="6804025" y="2438400"/>
          <p14:tracePt t="7384" x="6873875" y="2438400"/>
          <p14:tracePt t="7401" x="6888163" y="2422525"/>
          <p14:tracePt t="7417" x="6896100" y="2422525"/>
          <p14:tracePt t="7434" x="6904038" y="2416175"/>
          <p14:tracePt t="7451" x="6926263" y="2408238"/>
          <p14:tracePt t="7467" x="6934200" y="2408238"/>
          <p14:tracePt t="7484" x="6988175" y="2384425"/>
          <p14:tracePt t="7501" x="7078663" y="2370138"/>
          <p14:tracePt t="7517" x="7124700" y="2362200"/>
          <p14:tracePt t="7534" x="7146925" y="2362200"/>
          <p14:tracePt t="7551" x="7162800" y="2362200"/>
          <p14:tracePt t="7567" x="7178675" y="2362200"/>
          <p14:tracePt t="7584" x="7200900" y="2362200"/>
          <p14:tracePt t="7601" x="7231063" y="2362200"/>
          <p14:tracePt t="7617" x="7323138" y="2362200"/>
          <p14:tracePt t="7634" x="7413625" y="2362200"/>
          <p14:tracePt t="7651" x="7475538" y="2362200"/>
          <p14:tracePt t="7667" x="7551738" y="2362200"/>
          <p14:tracePt t="7684" x="7604125" y="2362200"/>
          <p14:tracePt t="7701" x="7627938" y="2362200"/>
          <p14:tracePt t="7717" x="7635875" y="2362200"/>
          <p14:tracePt t="7734" x="7658100" y="2362200"/>
          <p14:tracePt t="7751" x="7680325" y="2362200"/>
          <p14:tracePt t="7767" x="7764463" y="2370138"/>
          <p14:tracePt t="7784" x="7902575" y="2392363"/>
          <p14:tracePt t="7801" x="7985125" y="2408238"/>
          <p14:tracePt t="7817" x="8145463" y="2408238"/>
          <p14:tracePt t="7834" x="8251825" y="2416175"/>
          <p14:tracePt t="7851" x="8283575" y="2430463"/>
          <p14:tracePt t="7867" x="8321675" y="2430463"/>
          <p14:tracePt t="7884" x="8335963" y="2430463"/>
          <p14:tracePt t="7958" x="8359775" y="2430463"/>
          <p14:tracePt t="7966" x="8374063" y="2430463"/>
          <p14:tracePt t="7974" x="8382000" y="2438400"/>
          <p14:tracePt t="7984" x="8420100" y="2438400"/>
          <p14:tracePt t="8001" x="8550275" y="2446338"/>
          <p14:tracePt t="8017" x="8670925" y="2468563"/>
          <p14:tracePt t="8034" x="8793163" y="2484438"/>
          <p14:tracePt t="8051" x="8899525" y="2498725"/>
          <p14:tracePt t="8067" x="8915400" y="2506663"/>
          <p14:tracePt t="8278" x="8899525" y="2506663"/>
          <p14:tracePt t="8286" x="8861425" y="2506663"/>
          <p14:tracePt t="8294" x="8816975" y="2492375"/>
          <p14:tracePt t="8302" x="8785225" y="2492375"/>
          <p14:tracePt t="8317" x="8686800" y="2468563"/>
          <p14:tracePt t="8334" x="8632825" y="2468563"/>
          <p14:tracePt t="8351" x="8610600" y="2468563"/>
          <p14:tracePt t="8630" x="8632825" y="2468563"/>
          <p14:tracePt t="8638" x="8664575" y="2460625"/>
          <p14:tracePt t="8651" x="8709025" y="2454275"/>
          <p14:tracePt t="8668" x="8816975" y="2430463"/>
          <p14:tracePt t="8685" x="8931275" y="2416175"/>
          <p14:tracePt t="8701" x="8953500" y="2416175"/>
          <p14:tracePt t="8718" x="8961438" y="2416175"/>
          <p14:tracePt t="8782" x="8983663" y="2400300"/>
          <p14:tracePt t="8790" x="8991600" y="2400300"/>
          <p14:tracePt t="8801" x="9037638" y="2400300"/>
          <p14:tracePt t="8818" x="9151938" y="2400300"/>
          <p14:tracePt t="8834" x="9280525" y="2400300"/>
          <p14:tracePt t="8851" x="9432925" y="2400300"/>
          <p14:tracePt t="8868" x="9540875" y="2400300"/>
          <p14:tracePt t="8885" x="9631363" y="2400300"/>
          <p14:tracePt t="8901" x="9685338" y="2400300"/>
          <p14:tracePt t="8918" x="9699625" y="2400300"/>
          <p14:tracePt t="8951" x="9707563" y="2400300"/>
          <p14:tracePt t="8974" x="9723438" y="2400300"/>
          <p14:tracePt t="8984" x="9737725" y="2400300"/>
          <p14:tracePt t="9001" x="9775825" y="2400300"/>
          <p14:tracePt t="9018" x="9799638" y="2400300"/>
          <p14:tracePt t="9034" x="9829800" y="2400300"/>
          <p14:tracePt t="9051" x="9837738" y="2400300"/>
          <p14:tracePt t="9068" x="9852025" y="2400300"/>
          <p14:tracePt t="9085" x="9875838" y="2400300"/>
          <p14:tracePt t="9101" x="9890125" y="2408238"/>
          <p14:tracePt t="9118" x="9906000" y="2408238"/>
          <p14:tracePt t="9134" x="9959975" y="2408238"/>
          <p14:tracePt t="9151" x="9982200" y="2422525"/>
          <p14:tracePt t="9168" x="10042525" y="2422525"/>
          <p14:tracePt t="9184" x="10156825" y="2430463"/>
          <p14:tracePt t="9201" x="10202863" y="2430463"/>
          <p14:tracePt t="9218" x="10279063" y="2430463"/>
          <p14:tracePt t="9235" x="10294938" y="2430463"/>
          <p14:tracePt t="9526" x="10287000" y="2430463"/>
          <p14:tracePt t="9534" x="10218738" y="2446338"/>
          <p14:tracePt t="9542" x="10096500" y="2492375"/>
          <p14:tracePt t="9551" x="9906000" y="2552700"/>
          <p14:tracePt t="9568" x="9334500" y="2682875"/>
          <p14:tracePt t="9584" x="8694738" y="2857500"/>
          <p14:tracePt t="9601" x="7954963" y="2941638"/>
          <p14:tracePt t="9618" x="7277100" y="3017838"/>
          <p14:tracePt t="9634" x="6651625" y="3040063"/>
          <p14:tracePt t="9651" x="6073775" y="3040063"/>
          <p14:tracePt t="9668" x="5554663" y="3040063"/>
          <p14:tracePt t="9685" x="4914900" y="3040063"/>
          <p14:tracePt t="9701" x="4556125" y="3040063"/>
          <p14:tracePt t="9718" x="4351338" y="3040063"/>
          <p14:tracePt t="9734" x="4168775" y="3040063"/>
          <p14:tracePt t="9751" x="4068763" y="3040063"/>
          <p14:tracePt t="9768" x="3992563" y="3017838"/>
          <p14:tracePt t="9784" x="3878263" y="2987675"/>
          <p14:tracePt t="9801" x="3687763" y="2963863"/>
          <p14:tracePt t="9818" x="3513138" y="2941638"/>
          <p14:tracePt t="9834" x="3352800" y="2911475"/>
          <p14:tracePt t="9851" x="3192463" y="2911475"/>
          <p14:tracePt t="9868" x="3070225" y="2911475"/>
          <p14:tracePt t="9885" x="2955925" y="2911475"/>
          <p14:tracePt t="9901" x="2903538" y="2911475"/>
          <p14:tracePt t="9918" x="2879725" y="2911475"/>
          <p14:tracePt t="9965" x="2873375" y="2911475"/>
          <p14:tracePt t="9973" x="2865438" y="2911475"/>
          <p14:tracePt t="9985" x="2857500" y="2911475"/>
          <p14:tracePt t="10001" x="2803525" y="2911475"/>
          <p14:tracePt t="10018" x="2759075" y="2911475"/>
          <p14:tracePt t="10035" x="2667000" y="2903538"/>
          <p14:tracePt t="10051" x="2590800" y="2887663"/>
          <p14:tracePt t="10068" x="2552700" y="2873375"/>
          <p14:tracePt t="10071" x="2544763" y="2873375"/>
          <p14:tracePt t="10126" x="2536825" y="2865438"/>
          <p14:tracePt t="10134" x="2536825" y="2857500"/>
          <p14:tracePt t="10142" x="2552700" y="2857500"/>
          <p14:tracePt t="10152" x="2590800" y="2849563"/>
          <p14:tracePt t="10168" x="2689225" y="2835275"/>
          <p14:tracePt t="10185" x="2849563" y="2811463"/>
          <p14:tracePt t="10202" x="3017838" y="2759075"/>
          <p14:tracePt t="10218" x="3162300" y="2727325"/>
          <p14:tracePt t="10235" x="3238500" y="2713038"/>
          <p14:tracePt t="10252" x="3284538" y="2697163"/>
          <p14:tracePt t="10285" x="3292475" y="2697163"/>
          <p14:tracePt t="10310" x="3314700" y="2697163"/>
          <p14:tracePt t="10318" x="3336925" y="2697163"/>
          <p14:tracePt t="10335" x="3382963" y="2697163"/>
          <p14:tracePt t="10352" x="3505200" y="2697163"/>
          <p14:tracePt t="10368" x="3627438" y="2705100"/>
          <p14:tracePt t="10385" x="3741738" y="2705100"/>
          <p14:tracePt t="10402" x="3840163" y="2727325"/>
          <p14:tracePt t="10418" x="3878263" y="2727325"/>
          <p14:tracePt t="10502" x="3878263" y="2735263"/>
          <p14:tracePt t="10510" x="3902075" y="2743200"/>
          <p14:tracePt t="10518" x="3908425" y="2743200"/>
          <p14:tracePt t="10535" x="3940175" y="2751138"/>
          <p14:tracePt t="10552" x="3962400" y="2765425"/>
          <p14:tracePt t="10568" x="4076700" y="2789238"/>
          <p14:tracePt t="10585" x="4137025" y="2803525"/>
          <p14:tracePt t="10602" x="4152900" y="2819400"/>
          <p14:tracePt t="10618" x="4168775" y="2819400"/>
          <p14:tracePt t="10635" x="4175125" y="2819400"/>
          <p14:tracePt t="10694" x="4191000" y="2819400"/>
          <p14:tracePt t="10702" x="4221163" y="2819400"/>
          <p14:tracePt t="10710" x="4289425" y="2811463"/>
          <p14:tracePt t="10718" x="4351338" y="2803525"/>
          <p14:tracePt t="10735" x="4479925" y="2781300"/>
          <p14:tracePt t="10751" x="4656138" y="2765425"/>
          <p14:tracePt t="10768" x="4784725" y="2743200"/>
          <p14:tracePt t="10785" x="4868863" y="2735263"/>
          <p14:tracePt t="10801" x="4922838" y="2727325"/>
          <p14:tracePt t="10818" x="4937125" y="2727325"/>
          <p14:tracePt t="10878" x="4960938" y="2727325"/>
          <p14:tracePt t="10886" x="4983163" y="2727325"/>
          <p14:tracePt t="10894" x="5029200" y="2720975"/>
          <p14:tracePt t="10902" x="5083175" y="2720975"/>
          <p14:tracePt t="10918" x="5165725" y="2705100"/>
          <p14:tracePt t="10935" x="5273675" y="2697163"/>
          <p14:tracePt t="10952" x="5334000" y="2697163"/>
          <p14:tracePt t="10969" x="5341938" y="2697163"/>
          <p14:tracePt t="11022" x="5349875" y="2697163"/>
          <p14:tracePt t="11030" x="5364163" y="2697163"/>
          <p14:tracePt t="11038" x="5387975" y="2697163"/>
          <p14:tracePt t="11052" x="5418138" y="2697163"/>
          <p14:tracePt t="11069" x="5584825" y="2720975"/>
          <p14:tracePt t="11085" x="5791200" y="2751138"/>
          <p14:tracePt t="11102" x="5867400" y="2773363"/>
          <p14:tracePt t="11118" x="5965825" y="2773363"/>
          <p14:tracePt t="11135" x="6057900" y="2789238"/>
          <p14:tracePt t="11214" x="6065838" y="2797175"/>
          <p14:tracePt t="11222" x="6080125" y="2797175"/>
          <p14:tracePt t="11235" x="6096000" y="2803525"/>
          <p14:tracePt t="11252" x="6134100" y="2819400"/>
          <p14:tracePt t="11269" x="6194425" y="2835275"/>
          <p14:tracePt t="11285" x="6316663" y="2895600"/>
          <p14:tracePt t="11302" x="6408738" y="2925763"/>
          <p14:tracePt t="11454" x="6392863" y="2925763"/>
          <p14:tracePt t="11462" x="6370638" y="2925763"/>
          <p14:tracePt t="11471" x="6354763" y="2925763"/>
          <p14:tracePt t="11485" x="6324600" y="2917825"/>
          <p14:tracePt t="11502" x="6302375" y="2917825"/>
          <p14:tracePt t="11519" x="6286500" y="2917825"/>
          <p14:tracePt t="11535" x="6264275" y="2917825"/>
          <p14:tracePt t="11552" x="6194425" y="2925763"/>
          <p14:tracePt t="11569" x="6035675" y="2955925"/>
          <p14:tracePt t="11585" x="5851525" y="2955925"/>
          <p14:tracePt t="11602" x="5715000" y="2925763"/>
          <p14:tracePt t="11619" x="5692775" y="2917825"/>
          <p14:tracePt t="12078" x="5715000" y="2917825"/>
          <p14:tracePt t="12086" x="5768975" y="2917825"/>
          <p14:tracePt t="12094" x="5799138" y="2933700"/>
          <p14:tracePt t="12102" x="5837238" y="2963863"/>
          <p14:tracePt t="12119" x="5845175" y="2963863"/>
          <p14:tracePt t="22022" x="5851525" y="2933700"/>
          <p14:tracePt t="22030" x="5851525" y="2835275"/>
          <p14:tracePt t="22039" x="5829300" y="2735263"/>
          <p14:tracePt t="22056" x="5821363" y="2659063"/>
          <p14:tracePt t="22073" x="5813425" y="2598738"/>
          <p14:tracePt t="22089" x="5775325" y="2476500"/>
          <p14:tracePt t="22106" x="5722938" y="2384425"/>
          <p14:tracePt t="22122" x="5661025" y="2293938"/>
          <p14:tracePt t="22139" x="5608638" y="2239963"/>
          <p14:tracePt t="22156" x="5562600" y="2179638"/>
          <p14:tracePt t="22173" x="5508625" y="2111375"/>
          <p14:tracePt t="22189" x="5464175" y="2057400"/>
          <p14:tracePt t="22206" x="5387975" y="1989138"/>
          <p14:tracePt t="22222" x="5287963" y="1897063"/>
          <p14:tracePt t="22239" x="5211763" y="1844675"/>
          <p14:tracePt t="22256" x="5105400" y="1774825"/>
          <p14:tracePt t="22272" x="5006975" y="1706563"/>
          <p14:tracePt t="22289" x="4899025" y="1654175"/>
          <p14:tracePt t="22306" x="4860925" y="1646238"/>
          <p14:tracePt t="22323" x="4838700" y="1630363"/>
          <p14:tracePt t="22339" x="4822825" y="1622425"/>
          <p14:tracePt t="22356" x="4816475" y="1622425"/>
          <p14:tracePt t="22373" x="4792663" y="1622425"/>
          <p14:tracePt t="22389" x="4784725" y="1622425"/>
          <p14:tracePt t="22406" x="4778375" y="1622425"/>
          <p14:tracePt t="22423" x="4754563" y="1622425"/>
          <p14:tracePt t="22439" x="4724400" y="1638300"/>
          <p14:tracePt t="22456" x="4670425" y="1684338"/>
          <p14:tracePt t="22473" x="4618038" y="1730375"/>
          <p14:tracePt t="22489" x="4579938" y="1768475"/>
          <p14:tracePt t="22506" x="4541838" y="1836738"/>
          <p14:tracePt t="22523" x="4511675" y="1897063"/>
          <p14:tracePt t="22539" x="4495800" y="1965325"/>
          <p14:tracePt t="22556" x="4495800" y="2049463"/>
          <p14:tracePt t="22573" x="4495800" y="2141538"/>
          <p14:tracePt t="22589" x="4533900" y="2286000"/>
          <p14:tracePt t="22606" x="4572000" y="2370138"/>
          <p14:tracePt t="22623" x="4648200" y="2460625"/>
          <p14:tracePt t="22639" x="4740275" y="2536825"/>
          <p14:tracePt t="22656" x="4822825" y="2582863"/>
          <p14:tracePt t="22673" x="4899025" y="2606675"/>
          <p14:tracePt t="22689" x="5013325" y="2636838"/>
          <p14:tracePt t="22706" x="5113338" y="2644775"/>
          <p14:tracePt t="22723" x="5211763" y="2644775"/>
          <p14:tracePt t="22739" x="5326063" y="2613025"/>
          <p14:tracePt t="22756" x="5418138" y="2560638"/>
          <p14:tracePt t="22773" x="5540375" y="2460625"/>
          <p14:tracePt t="22789" x="5570538" y="2384425"/>
          <p14:tracePt t="22806" x="5584825" y="2293938"/>
          <p14:tracePt t="22823" x="5584825" y="2217738"/>
          <p14:tracePt t="22839" x="5584825" y="2133600"/>
          <p14:tracePt t="22856" x="5540375" y="2041525"/>
          <p14:tracePt t="22873" x="5494338" y="1981200"/>
          <p14:tracePt t="22889" x="5448300" y="1935163"/>
          <p14:tracePt t="22906" x="5364163" y="1882775"/>
          <p14:tracePt t="22923" x="5280025" y="1844675"/>
          <p14:tracePt t="22940" x="5219700" y="1820863"/>
          <p14:tracePt t="22956" x="5151438" y="1806575"/>
          <p14:tracePt t="22973" x="5097463" y="1798638"/>
          <p14:tracePt t="22989" x="5013325" y="1798638"/>
          <p14:tracePt t="23006" x="4762500" y="1828800"/>
          <p14:tracePt t="23023" x="4632325" y="1866900"/>
          <p14:tracePt t="23040" x="4564063" y="1905000"/>
          <p14:tracePt t="23056" x="4479925" y="1965325"/>
          <p14:tracePt t="23073" x="4441825" y="1989138"/>
          <p14:tracePt t="23090" x="4427538" y="2019300"/>
          <p14:tracePt t="23106" x="4427538" y="2057400"/>
          <p14:tracePt t="23123" x="4403725" y="2117725"/>
          <p14:tracePt t="23140" x="4403725" y="2232025"/>
          <p14:tracePt t="23156" x="4389438" y="2339975"/>
          <p14:tracePt t="23173" x="4389438" y="2476500"/>
          <p14:tracePt t="23190" x="4389438" y="2522538"/>
          <p14:tracePt t="23206" x="4389438" y="2544763"/>
          <p14:tracePt t="23223" x="4389438" y="2568575"/>
          <p14:tracePt t="23239" x="4427538" y="2606675"/>
          <p14:tracePt t="23256" x="4457700" y="2620963"/>
          <p14:tracePt t="23273" x="4511675" y="2636838"/>
          <p14:tracePt t="23289" x="4579938" y="2659063"/>
          <p14:tracePt t="23306" x="4708525" y="2659063"/>
          <p14:tracePt t="23323" x="4906963" y="2628900"/>
          <p14:tracePt t="23339" x="5045075" y="2568575"/>
          <p14:tracePt t="23356" x="5165725" y="2484438"/>
          <p14:tracePt t="23373" x="5280025" y="2392363"/>
          <p14:tracePt t="23390" x="5356225" y="2270125"/>
          <p14:tracePt t="23406" x="5387975" y="2201863"/>
          <p14:tracePt t="23423" x="5402263" y="2125663"/>
          <p14:tracePt t="23440" x="5402263" y="2073275"/>
          <p14:tracePt t="23456" x="5402263" y="2027238"/>
          <p14:tracePt t="23473" x="5387975" y="1965325"/>
          <p14:tracePt t="23490" x="5334000" y="1882775"/>
          <p14:tracePt t="23506" x="5265738" y="1812925"/>
          <p14:tracePt t="23523" x="5173663" y="1744663"/>
          <p14:tracePt t="23540" x="5097463" y="1706563"/>
          <p14:tracePt t="23557" x="4999038" y="1660525"/>
          <p14:tracePt t="23573" x="4968875" y="1654175"/>
          <p14:tracePt t="23590" x="4937125" y="1638300"/>
          <p14:tracePt t="23606" x="4914900" y="1638300"/>
          <p14:tracePt t="23623" x="4906963" y="1638300"/>
          <p14:tracePt t="23640" x="4876800" y="1638300"/>
          <p14:tracePt t="23656" x="4830763" y="1638300"/>
          <p14:tracePt t="23673" x="4716463" y="1722438"/>
          <p14:tracePt t="23690" x="4632325" y="1782763"/>
          <p14:tracePt t="23706" x="4533900" y="1897063"/>
          <p14:tracePt t="23723" x="4419600" y="2035175"/>
          <p14:tracePt t="23740" x="4365625" y="2141538"/>
          <p14:tracePt t="23757" x="4335463" y="2209800"/>
          <p14:tracePt t="23773" x="4335463" y="2239963"/>
          <p14:tracePt t="23790" x="4335463" y="2263775"/>
          <p14:tracePt t="23806" x="4335463" y="2308225"/>
          <p14:tracePt t="23823" x="4359275" y="2384425"/>
          <p14:tracePt t="23840" x="4403725" y="2484438"/>
          <p14:tracePt t="23857" x="4441825" y="2552700"/>
          <p14:tracePt t="23873" x="4503738" y="2636838"/>
          <p14:tracePt t="23890" x="4564063" y="2697163"/>
          <p14:tracePt t="23907" x="4640263" y="2751138"/>
          <p14:tracePt t="23923" x="4732338" y="2789238"/>
          <p14:tracePt t="23940" x="4876800" y="2811463"/>
          <p14:tracePt t="23957" x="5067300" y="2811463"/>
          <p14:tracePt t="23973" x="5235575" y="2789238"/>
          <p14:tracePt t="23990" x="5394325" y="2713038"/>
          <p14:tracePt t="24007" x="5524500" y="2620963"/>
          <p14:tracePt t="24023" x="5600700" y="2506663"/>
          <p14:tracePt t="24040" x="5654675" y="2400300"/>
          <p14:tracePt t="24057" x="5661025" y="2308225"/>
          <p14:tracePt t="24073" x="5661025" y="2217738"/>
          <p14:tracePt t="24090" x="5630863" y="2111375"/>
          <p14:tracePt t="24107" x="5592763" y="2035175"/>
          <p14:tracePt t="24109" x="5562600" y="2011363"/>
          <p14:tracePt t="24123" x="5540375" y="1973263"/>
          <p14:tracePt t="24140" x="5470525" y="1920875"/>
          <p14:tracePt t="24157" x="5364163" y="1858963"/>
          <p14:tracePt t="24173" x="5318125" y="1851025"/>
          <p14:tracePt t="24190" x="5280025" y="1844675"/>
          <p14:tracePt t="24207" x="5249863" y="1828800"/>
          <p14:tracePt t="24223" x="5203825" y="1828800"/>
          <p14:tracePt t="24240" x="5051425" y="1828800"/>
          <p14:tracePt t="24256" x="4999038" y="1828800"/>
          <p14:tracePt t="24273" x="4975225" y="1828800"/>
          <p14:tracePt t="24290" x="4876800" y="1844675"/>
          <p14:tracePt t="24307" x="4746625" y="1920875"/>
          <p14:tracePt t="24323" x="4702175" y="1951038"/>
          <p14:tracePt t="24340" x="4656138" y="1981200"/>
          <p14:tracePt t="24357" x="4625975" y="2011363"/>
          <p14:tracePt t="24373" x="4594225" y="2049463"/>
          <p14:tracePt t="24390" x="4587875" y="2095500"/>
          <p14:tracePt t="24407" x="4579938" y="2133600"/>
          <p14:tracePt t="24423" x="4579938" y="2187575"/>
          <p14:tracePt t="24440" x="4579938" y="2239963"/>
          <p14:tracePt t="24457" x="4579938" y="2293938"/>
          <p14:tracePt t="24473" x="4579938" y="2332038"/>
          <p14:tracePt t="24490" x="4579938" y="2384425"/>
          <p14:tracePt t="24507" x="4594225" y="2454275"/>
          <p14:tracePt t="24523" x="4640263" y="2530475"/>
          <p14:tracePt t="24540" x="4686300" y="2560638"/>
          <p14:tracePt t="24557" x="4792663" y="2613025"/>
          <p14:tracePt t="24573" x="4868863" y="2636838"/>
          <p14:tracePt t="24590" x="4930775" y="2644775"/>
          <p14:tracePt t="24607" x="5059363" y="2659063"/>
          <p14:tracePt t="24624" x="5211763" y="2659063"/>
          <p14:tracePt t="24640" x="5341938" y="2651125"/>
          <p14:tracePt t="24657" x="5464175" y="2606675"/>
          <p14:tracePt t="24674" x="5570538" y="2536825"/>
          <p14:tracePt t="24690" x="5630863" y="2468563"/>
          <p14:tracePt t="24707" x="5661025" y="2416175"/>
          <p14:tracePt t="24724" x="5676900" y="2339975"/>
          <p14:tracePt t="24740" x="5676900" y="2247900"/>
          <p14:tracePt t="24757" x="5668963" y="2117725"/>
          <p14:tracePt t="24773" x="5630863" y="2011363"/>
          <p14:tracePt t="24790" x="5584825" y="1935163"/>
          <p14:tracePt t="24807" x="5562600" y="1912938"/>
          <p14:tracePt t="24823" x="5532438" y="1882775"/>
          <p14:tracePt t="24840" x="5508625" y="1874838"/>
          <p14:tracePt t="24857" x="5486400" y="1851025"/>
          <p14:tracePt t="24874" x="5448300" y="1844675"/>
          <p14:tracePt t="24890" x="5410200" y="1828800"/>
          <p14:tracePt t="24907" x="5380038" y="1828800"/>
          <p14:tracePt t="24924" x="5349875" y="1828800"/>
          <p14:tracePt t="24940" x="5249863" y="1828800"/>
          <p14:tracePt t="24957" x="5159375" y="1828800"/>
          <p14:tracePt t="24973" x="5059363" y="1844675"/>
          <p14:tracePt t="24990" x="4960938" y="1889125"/>
          <p14:tracePt t="25007" x="4854575" y="1951038"/>
          <p14:tracePt t="25024" x="4800600" y="1989138"/>
          <p14:tracePt t="25040" x="4702175" y="2065338"/>
          <p14:tracePt t="25057" x="4664075" y="2117725"/>
          <p14:tracePt t="25074" x="4632325" y="2163763"/>
          <p14:tracePt t="25090" x="4602163" y="2217738"/>
          <p14:tracePt t="25107" x="4587875" y="2255838"/>
          <p14:tracePt t="25124" x="4572000" y="2278063"/>
          <p14:tracePt t="25141" x="4572000" y="2301875"/>
          <p14:tracePt t="25157" x="4564063" y="2354263"/>
          <p14:tracePt t="25174" x="4564063" y="2422525"/>
          <p14:tracePt t="25190" x="4564063" y="2476500"/>
          <p14:tracePt t="25207" x="4564063" y="2536825"/>
          <p14:tracePt t="25224" x="4572000" y="2606675"/>
          <p14:tracePt t="25240" x="4610100" y="2674938"/>
          <p14:tracePt t="25257" x="4640263" y="2720975"/>
          <p14:tracePt t="25274" x="4678363" y="2735263"/>
          <p14:tracePt t="25290" x="4746625" y="2751138"/>
          <p14:tracePt t="25307" x="4808538" y="2751138"/>
          <p14:tracePt t="25324" x="4937125" y="2751138"/>
          <p14:tracePt t="25341" x="5083175" y="2674938"/>
          <p14:tracePt t="25357" x="5121275" y="2620963"/>
          <p14:tracePt t="25374" x="5227638" y="2438400"/>
          <p14:tracePt t="25390" x="5241925" y="2324100"/>
          <p14:tracePt t="25407" x="5241925" y="2239963"/>
          <p14:tracePt t="25424" x="5241925" y="2179638"/>
          <p14:tracePt t="25440" x="5211763" y="2111375"/>
          <p14:tracePt t="25457" x="5135563" y="2049463"/>
          <p14:tracePt t="25474" x="5067300" y="2003425"/>
          <p14:tracePt t="25490" x="4975225" y="1958975"/>
          <p14:tracePt t="25507" x="4937125" y="1935163"/>
          <p14:tracePt t="25524" x="4899025" y="1920875"/>
          <p14:tracePt t="25540" x="4884738" y="1912938"/>
          <p14:tracePt t="27974" x="4899025" y="1943100"/>
          <p14:tracePt t="27982" x="4914900" y="1989138"/>
          <p14:tracePt t="27991" x="4914900" y="2003425"/>
          <p14:tracePt t="28008" x="4914900" y="2011363"/>
          <p14:tracePt t="28025" x="4922838" y="2019300"/>
          <p14:tracePt t="28041" x="4930775" y="2019300"/>
          <p14:tracePt t="28058" x="4937125" y="2027238"/>
          <p14:tracePt t="28075" x="4983163" y="2041525"/>
          <p14:tracePt t="28091" x="4991100" y="2041525"/>
          <p14:tracePt t="28206" x="4999038" y="2027238"/>
          <p14:tracePt t="28214" x="4999038" y="1981200"/>
          <p14:tracePt t="28225" x="4999038" y="1965325"/>
          <p14:tracePt t="28241" x="4999038" y="1943100"/>
          <p14:tracePt t="28258" x="4999038" y="1882775"/>
          <p14:tracePt t="28274" x="4953000" y="1844675"/>
          <p14:tracePt t="28291" x="4937125" y="1836738"/>
          <p14:tracePt t="28307" x="4922838" y="1828800"/>
          <p14:tracePt t="28324" x="4899025" y="1828800"/>
          <p14:tracePt t="28358" x="4884738" y="1828800"/>
          <p14:tracePt t="28375" x="4860925" y="1965325"/>
          <p14:tracePt t="28392" x="4838700" y="2125663"/>
          <p14:tracePt t="28408" x="4838700" y="2324100"/>
          <p14:tracePt t="28425" x="4838700" y="2460625"/>
          <p14:tracePt t="28442" x="4854575" y="2530475"/>
          <p14:tracePt t="28458" x="4906963" y="2568575"/>
          <p14:tracePt t="28475" x="4999038" y="2582863"/>
          <p14:tracePt t="28491" x="5121275" y="2582863"/>
          <p14:tracePt t="28508" x="5311775" y="2498725"/>
          <p14:tracePt t="28525" x="5394325" y="2416175"/>
          <p14:tracePt t="28542" x="5426075" y="2255838"/>
          <p14:tracePt t="28558" x="5426075" y="2117725"/>
          <p14:tracePt t="28575" x="5341938" y="2011363"/>
          <p14:tracePt t="28592" x="5257800" y="1943100"/>
          <p14:tracePt t="28608" x="5173663" y="1920875"/>
          <p14:tracePt t="28625" x="5067300" y="1920875"/>
          <p14:tracePt t="28642" x="4945063" y="1920875"/>
          <p14:tracePt t="28645" x="4854575" y="1958975"/>
          <p14:tracePt t="28658" x="4808538" y="1981200"/>
          <p14:tracePt t="28675" x="4754563" y="2041525"/>
          <p14:tracePt t="28692" x="4724400" y="2095500"/>
          <p14:tracePt t="28708" x="4716463" y="2141538"/>
          <p14:tracePt t="28725" x="4716463" y="2155825"/>
          <p14:tracePt t="28742" x="4778375" y="2163763"/>
          <p14:tracePt t="28758" x="4830763" y="2163763"/>
          <p14:tracePt t="28775" x="4899025" y="2141538"/>
          <p14:tracePt t="28792" x="4937125" y="2079625"/>
          <p14:tracePt t="28825" x="4937125" y="2057400"/>
          <p14:tracePt t="28842" x="4876800" y="1997075"/>
          <p14:tracePt t="28858" x="4740275" y="1981200"/>
          <p14:tracePt t="28875" x="4632325" y="1981200"/>
          <p14:tracePt t="28892" x="4511675" y="2133600"/>
          <p14:tracePt t="28909" x="4411663" y="2400300"/>
          <p14:tracePt t="28925" x="4411663" y="2460625"/>
          <p14:tracePt t="28942" x="4427538" y="2590800"/>
          <p14:tracePt t="28959" x="4487863" y="2613025"/>
          <p14:tracePt t="28975" x="4610100" y="2613025"/>
          <p14:tracePt t="28992" x="4784725" y="2568575"/>
          <p14:tracePt t="29008" x="4906963" y="2492375"/>
          <p14:tracePt t="29025" x="4960938" y="2392363"/>
          <p14:tracePt t="29042" x="4968875" y="2293938"/>
          <p14:tracePt t="29058" x="4968875" y="2247900"/>
          <p14:tracePt t="29075" x="4899025" y="2217738"/>
          <p14:tracePt t="29092" x="4808538" y="2209800"/>
          <p14:tracePt t="29109" x="4702175" y="2293938"/>
          <p14:tracePt t="29125" x="4678363" y="2346325"/>
          <p14:tracePt t="29142" x="4664075" y="2484438"/>
          <p14:tracePt t="29159" x="4670425" y="2506663"/>
          <p14:tracePt t="29175" x="4732338" y="2506663"/>
          <p14:tracePt t="29192" x="4868863" y="2484438"/>
          <p14:tracePt t="29208" x="5013325" y="2384425"/>
          <p14:tracePt t="29225" x="5067300" y="2308225"/>
          <p14:tracePt t="29241" x="5075238" y="2270125"/>
          <p14:tracePt t="29258" x="5075238" y="2255838"/>
          <p14:tracePt t="29275" x="4999038" y="2239963"/>
          <p14:tracePt t="29292" x="4914900" y="2225675"/>
          <p14:tracePt t="29309" x="4854575" y="2301875"/>
          <p14:tracePt t="29325" x="4808538" y="2446338"/>
          <p14:tracePt t="29342" x="4808538" y="2454275"/>
          <p14:tracePt t="29382" x="4838700" y="2438400"/>
          <p14:tracePt t="29392" x="4884738" y="2384425"/>
          <p14:tracePt t="29409" x="4922838" y="2293938"/>
          <p14:tracePt t="29425" x="4922838" y="2201863"/>
          <p14:tracePt t="29442" x="4922838" y="2141538"/>
          <p14:tracePt t="29459" x="4854575" y="2087563"/>
          <p14:tracePt t="29475" x="4770438" y="2079625"/>
          <p14:tracePt t="29492" x="4702175" y="2079625"/>
          <p14:tracePt t="29509" x="4602163" y="2301875"/>
          <p14:tracePt t="29525" x="4602163" y="2422525"/>
          <p14:tracePt t="29542" x="4625975" y="2484438"/>
          <p14:tracePt t="29559" x="4694238" y="2484438"/>
          <p14:tracePt t="29575" x="4922838" y="2438400"/>
          <p14:tracePt t="29592" x="5257800" y="2293938"/>
          <p14:tracePt t="29609" x="5440363" y="2171700"/>
          <p14:tracePt t="29625" x="5464175" y="2117725"/>
          <p14:tracePt t="29642" x="5464175" y="2079625"/>
          <p14:tracePt t="29659" x="5394325" y="2065338"/>
          <p14:tracePt t="29662" x="5311775" y="2049463"/>
          <p14:tracePt t="29675" x="5235575" y="2049463"/>
          <p14:tracePt t="29692" x="5059363" y="2141538"/>
          <p14:tracePt t="29709" x="4914900" y="2301875"/>
          <p14:tracePt t="29725" x="4892675" y="2370138"/>
          <p14:tracePt t="29759" x="4930775" y="2378075"/>
          <p14:tracePt t="29775" x="5083175" y="2270125"/>
          <p14:tracePt t="29792" x="5135563" y="2193925"/>
          <p14:tracePt t="29809" x="5135563" y="2141538"/>
          <p14:tracePt t="29825" x="5135563" y="2133600"/>
          <p14:tracePt t="29862" x="5135563" y="2141538"/>
          <p14:tracePt t="29875" x="5135563" y="2201863"/>
          <p14:tracePt t="29892" x="5135563" y="2278063"/>
          <p14:tracePt t="29909" x="5151438" y="2301875"/>
          <p14:tracePt t="29942" x="5181600" y="2301875"/>
          <p14:tracePt t="29959" x="5203825" y="2239963"/>
          <p14:tracePt t="29975" x="5203825" y="2201863"/>
          <p14:tracePt t="29992" x="5203825" y="2155825"/>
          <p14:tracePt t="30009" x="5203825" y="2149475"/>
          <p14:tracePt t="30025" x="5173663" y="2149475"/>
          <p14:tracePt t="30042" x="5121275" y="2149475"/>
          <p14:tracePt t="30059" x="5037138" y="2232025"/>
          <p14:tracePt t="30075" x="4983163" y="2324100"/>
          <p14:tracePt t="30092" x="4960938" y="2384425"/>
          <p14:tracePt t="30109" x="4960938" y="2408238"/>
          <p14:tracePt t="30125" x="4968875" y="2416175"/>
          <p14:tracePt t="30142" x="5006975" y="2422525"/>
          <p14:tracePt t="30159" x="5029200" y="2408238"/>
          <p14:tracePt t="30254" x="5013325" y="2416175"/>
          <p14:tracePt t="30262" x="5006975" y="2438400"/>
          <p14:tracePt t="30276" x="5006975" y="2460625"/>
          <p14:tracePt t="30292" x="5006975" y="2468563"/>
          <p14:tracePt t="30309" x="5006975" y="2476500"/>
          <p14:tracePt t="49222" x="4999038" y="2484438"/>
          <p14:tracePt t="49230" x="4975225" y="2484438"/>
          <p14:tracePt t="49238" x="4922838" y="2492375"/>
          <p14:tracePt t="49249" x="4754563" y="2743200"/>
          <p14:tracePt t="49266" x="4305300" y="3513138"/>
          <p14:tracePt t="49282" x="4016375" y="4038600"/>
          <p14:tracePt t="49299" x="3810000" y="4351338"/>
          <p14:tracePt t="49316" x="3597275" y="4556125"/>
          <p14:tracePt t="49333" x="3352800" y="4656138"/>
          <p14:tracePt t="49349" x="3246438" y="4670425"/>
          <p14:tracePt t="49366" x="3192463" y="4648200"/>
          <p14:tracePt t="49382" x="3162300" y="4602163"/>
          <p14:tracePt t="49399" x="3132138" y="4511675"/>
          <p14:tracePt t="49416" x="3108325" y="4397375"/>
          <p14:tracePt t="49432" x="3086100" y="4297363"/>
          <p14:tracePt t="49449" x="3063875" y="4244975"/>
          <p14:tracePt t="49466" x="3055938" y="4198938"/>
          <p14:tracePt t="49482" x="3048000" y="4144963"/>
          <p14:tracePt t="49499" x="3032125" y="4114800"/>
          <p14:tracePt t="49516" x="2994025" y="4060825"/>
          <p14:tracePt t="49533" x="2941638" y="4038600"/>
          <p14:tracePt t="49549" x="2925763" y="4030663"/>
          <p14:tracePt t="49598" x="2917825" y="4030663"/>
          <p14:tracePt t="49926" x="2903538" y="4030663"/>
          <p14:tracePt t="49934" x="2819400" y="4000500"/>
          <p14:tracePt t="49942" x="2689225" y="3978275"/>
          <p14:tracePt t="49950" x="2484438" y="3924300"/>
          <p14:tracePt t="49966" x="2011363" y="3886200"/>
          <p14:tracePt t="49983" x="1676400" y="3992563"/>
          <p14:tracePt t="49999" x="1516063" y="4022725"/>
          <p14:tracePt t="50016" x="1439863" y="4030663"/>
          <p14:tracePt t="50494" x="1447800" y="4030663"/>
          <p14:tracePt t="50502" x="1493838" y="4030663"/>
          <p14:tracePt t="50510" x="1546225" y="4038600"/>
          <p14:tracePt t="50518" x="1616075" y="4046538"/>
          <p14:tracePt t="50533" x="1820863" y="4046538"/>
          <p14:tracePt t="50550" x="2079625" y="3978275"/>
          <p14:tracePt t="50566" x="2408238" y="3916363"/>
          <p14:tracePt t="50583" x="2903538" y="3787775"/>
          <p14:tracePt t="50600" x="3589338" y="3641725"/>
          <p14:tracePt t="50616" x="4313238" y="3527425"/>
          <p14:tracePt t="50633" x="5059363" y="3406775"/>
          <p14:tracePt t="50650" x="5783263" y="3216275"/>
          <p14:tracePt t="50666" x="6507163" y="2994025"/>
          <p14:tracePt t="50683" x="7170738" y="2865438"/>
          <p14:tracePt t="50700" x="7673975" y="2789238"/>
          <p14:tracePt t="50717" x="8099425" y="2743200"/>
          <p14:tracePt t="50733" x="8169275" y="2735263"/>
          <p14:tracePt t="50736" x="8221663" y="2727325"/>
          <p14:tracePt t="50750" x="8321675" y="2713038"/>
          <p14:tracePt t="50766" x="8488363" y="2697163"/>
          <p14:tracePt t="50783" x="8816975" y="2682875"/>
          <p14:tracePt t="50800" x="9212263" y="2682875"/>
          <p14:tracePt t="50816" x="9585325" y="2682875"/>
          <p14:tracePt t="50833" x="10004425" y="2682875"/>
          <p14:tracePt t="50850" x="10248900" y="2682875"/>
          <p14:tracePt t="50866" x="10371138" y="2682875"/>
          <p14:tracePt t="50883" x="10401300" y="2682875"/>
          <p14:tracePt t="51198" x="10347325" y="2674938"/>
          <p14:tracePt t="51206" x="10256838" y="2667000"/>
          <p14:tracePt t="51216" x="10134600" y="2667000"/>
          <p14:tracePt t="51233" x="9699625" y="2933700"/>
          <p14:tracePt t="51250" x="9013825" y="3162300"/>
          <p14:tracePt t="51266" x="8169275" y="3429000"/>
          <p14:tracePt t="51283" x="7056438" y="3717925"/>
          <p14:tracePt t="51299" x="5737225" y="3916363"/>
          <p14:tracePt t="51316" x="4479925" y="4122738"/>
          <p14:tracePt t="51333" x="3017838" y="4152900"/>
          <p14:tracePt t="51350" x="2438400" y="4152900"/>
          <p14:tracePt t="51367" x="2209800" y="4114800"/>
          <p14:tracePt t="51383" x="2087563" y="4076700"/>
          <p14:tracePt t="51400" x="2065338" y="4060825"/>
          <p14:tracePt t="51542" x="2057400" y="4046538"/>
          <p14:tracePt t="51550" x="2049463" y="4030663"/>
          <p14:tracePt t="51566" x="2041525" y="4022725"/>
          <p14:tracePt t="51654" x="2041525" y="4016375"/>
          <p14:tracePt t="51662" x="2049463" y="4000500"/>
          <p14:tracePt t="51670" x="2103438" y="3984625"/>
          <p14:tracePt t="51683" x="2117725" y="3978275"/>
          <p14:tracePt t="51700" x="2187575" y="3970338"/>
          <p14:tracePt t="51717" x="2301875" y="3946525"/>
          <p14:tracePt t="51733" x="2354263" y="3940175"/>
          <p14:tracePt t="51750" x="2362200" y="3940175"/>
          <p14:tracePt t="51902" x="2378075" y="3940175"/>
          <p14:tracePt t="51910" x="2392363" y="3940175"/>
          <p14:tracePt t="51926" x="2408238" y="3940175"/>
          <p14:tracePt t="51942" x="2416175" y="3946525"/>
          <p14:tracePt t="51950" x="2422525" y="3946525"/>
          <p14:tracePt t="51967" x="2430463" y="3954463"/>
          <p14:tracePt t="52294" x="2438400" y="3954463"/>
          <p14:tracePt t="52302" x="2446338" y="3962400"/>
          <p14:tracePt t="52310" x="2476500" y="3978275"/>
          <p14:tracePt t="52319" x="2498725" y="3978275"/>
          <p14:tracePt t="52334" x="2560638" y="4000500"/>
          <p14:tracePt t="52350" x="2636838" y="4016375"/>
          <p14:tracePt t="52367" x="2773363" y="4054475"/>
          <p14:tracePt t="52384" x="2933700" y="4092575"/>
          <p14:tracePt t="52400" x="2963863" y="4098925"/>
          <p14:tracePt t="52598" x="2971800" y="4098925"/>
          <p14:tracePt t="52606" x="2994025" y="4098925"/>
          <p14:tracePt t="52617" x="2994025" y="4092575"/>
          <p14:tracePt t="52634" x="3001963" y="4084638"/>
          <p14:tracePt t="52650" x="3025775" y="4054475"/>
          <p14:tracePt t="52667" x="3032125" y="4030663"/>
          <p14:tracePt t="52684" x="3040063" y="4030663"/>
          <p14:tracePt t="52814" x="3040063" y="4022725"/>
          <p14:tracePt t="52822" x="3055938" y="4022725"/>
          <p14:tracePt t="52834" x="3063875" y="4022725"/>
          <p14:tracePt t="52850" x="3078163" y="4022725"/>
          <p14:tracePt t="52867" x="3086100" y="4022725"/>
          <p14:tracePt t="52990" x="3094038" y="4022725"/>
          <p14:tracePt t="53000" x="3101975" y="4022725"/>
          <p14:tracePt t="53006" x="3124200" y="4022725"/>
          <p14:tracePt t="53017" x="3140075" y="4022725"/>
          <p14:tracePt t="53035" x="3246438" y="4022725"/>
          <p14:tracePt t="53050" x="3382963" y="4022725"/>
          <p14:tracePt t="53067" x="3467100" y="4022725"/>
          <p14:tracePt t="53083" x="3535363" y="4022725"/>
          <p14:tracePt t="53100" x="3589338" y="4022725"/>
          <p14:tracePt t="53117" x="3603625" y="4022725"/>
          <p14:tracePt t="53190" x="3611563" y="4022725"/>
          <p14:tracePt t="53198" x="3627438" y="4022725"/>
          <p14:tracePt t="53214" x="3641725" y="4022725"/>
          <p14:tracePt t="53222" x="3665538" y="4022725"/>
          <p14:tracePt t="53234" x="3673475" y="4022725"/>
          <p14:tracePt t="53250" x="3687763" y="4022725"/>
          <p14:tracePt t="53267" x="3733800" y="4022725"/>
          <p14:tracePt t="53284" x="3779838" y="4022725"/>
          <p14:tracePt t="53301" x="3848100" y="4022725"/>
          <p14:tracePt t="53317" x="3870325" y="4022725"/>
          <p14:tracePt t="53518" x="3886200" y="4022725"/>
          <p14:tracePt t="53525" x="3902075" y="4022725"/>
          <p14:tracePt t="53534" x="3924300" y="4022725"/>
          <p14:tracePt t="53551" x="4000500" y="4022725"/>
          <p14:tracePt t="53567" x="4122738" y="4022725"/>
          <p14:tracePt t="53584" x="4251325" y="4022725"/>
          <p14:tracePt t="53601" x="4381500" y="4022725"/>
          <p14:tracePt t="53617" x="4389438" y="4022725"/>
          <p14:tracePt t="53830" x="4397375" y="4022725"/>
          <p14:tracePt t="53838" x="4403725" y="4022725"/>
          <p14:tracePt t="53846" x="4427538" y="4022725"/>
          <p14:tracePt t="53854" x="4457700" y="4022725"/>
          <p14:tracePt t="53867" x="4503738" y="4022725"/>
          <p14:tracePt t="53884" x="4594225" y="4008438"/>
          <p14:tracePt t="53901" x="4686300" y="4008438"/>
          <p14:tracePt t="53917" x="4830763" y="4008438"/>
          <p14:tracePt t="53934" x="4906963" y="4008438"/>
          <p14:tracePt t="53951" x="4937125" y="4008438"/>
          <p14:tracePt t="53968" x="4945063" y="4008438"/>
          <p14:tracePt t="53984" x="4945063" y="4000500"/>
          <p14:tracePt t="54070" x="4953000" y="4000500"/>
          <p14:tracePt t="54078" x="4975225" y="4000500"/>
          <p14:tracePt t="54086" x="5013325" y="4000500"/>
          <p14:tracePt t="54101" x="5121275" y="4000500"/>
          <p14:tracePt t="54117" x="5273675" y="4000500"/>
          <p14:tracePt t="54134" x="5448300" y="4000500"/>
          <p14:tracePt t="54151" x="5630863" y="4000500"/>
          <p14:tracePt t="54168" x="5761038" y="4000500"/>
          <p14:tracePt t="54184" x="5837238" y="4000500"/>
          <p14:tracePt t="54201" x="5905500" y="4000500"/>
          <p14:tracePt t="54218" x="6011863" y="4000500"/>
          <p14:tracePt t="54234" x="6103938" y="4000500"/>
          <p14:tracePt t="54251" x="6218238" y="4000500"/>
          <p14:tracePt t="54254" x="6264275" y="4000500"/>
          <p14:tracePt t="54268" x="6324600" y="4000500"/>
          <p14:tracePt t="54284" x="6438900" y="4000500"/>
          <p14:tracePt t="54301" x="6553200" y="4000500"/>
          <p14:tracePt t="54318" x="6713538" y="4000500"/>
          <p14:tracePt t="54334" x="6865938" y="4000500"/>
          <p14:tracePt t="54351" x="7040563" y="4000500"/>
          <p14:tracePt t="54368" x="7231063" y="4000500"/>
          <p14:tracePt t="54384" x="7467600" y="4000500"/>
          <p14:tracePt t="54401" x="7666038" y="4000500"/>
          <p14:tracePt t="54418" x="7886700" y="4000500"/>
          <p14:tracePt t="54434" x="8054975" y="4000500"/>
          <p14:tracePt t="54451" x="8245475" y="4000500"/>
          <p14:tracePt t="54468" x="8404225" y="4000500"/>
          <p14:tracePt t="54485" x="8656638" y="4000500"/>
          <p14:tracePt t="54501" x="8770938" y="4000500"/>
          <p14:tracePt t="54518" x="9045575" y="4000500"/>
          <p14:tracePt t="54534" x="9204325" y="4000500"/>
          <p14:tracePt t="54551" x="9342438" y="4000500"/>
          <p14:tracePt t="54568" x="9432925" y="4000500"/>
          <p14:tracePt t="54584" x="9471025" y="4008438"/>
          <p14:tracePt t="54601" x="9486900" y="4016375"/>
          <p14:tracePt t="54618" x="9502775" y="4016375"/>
          <p14:tracePt t="54651" x="9509125" y="4030663"/>
          <p14:tracePt t="54668" x="9517063" y="4038600"/>
          <p14:tracePt t="54685" x="9585325" y="4229100"/>
          <p14:tracePt t="54701" x="9623425" y="4365625"/>
          <p14:tracePt t="54718" x="9631363" y="4441825"/>
          <p14:tracePt t="54734" x="9631363" y="4473575"/>
          <p14:tracePt t="54751" x="9631363" y="4495800"/>
          <p14:tracePt t="54768" x="9617075" y="4533900"/>
          <p14:tracePt t="54785" x="9593263" y="4564063"/>
          <p14:tracePt t="54801" x="9486900" y="4632325"/>
          <p14:tracePt t="54818" x="9350375" y="4678363"/>
          <p14:tracePt t="54834" x="9144000" y="4732338"/>
          <p14:tracePt t="54851" x="8823325" y="4784725"/>
          <p14:tracePt t="54868" x="8297863" y="4822825"/>
          <p14:tracePt t="54885" x="7399338" y="4838700"/>
          <p14:tracePt t="54901" x="6819900" y="4846638"/>
          <p14:tracePt t="54918" x="6324600" y="4846638"/>
          <p14:tracePt t="54934" x="5927725" y="4846638"/>
          <p14:tracePt t="54951" x="5592763" y="4846638"/>
          <p14:tracePt t="54968" x="5257800" y="4846638"/>
          <p14:tracePt t="54985" x="4860925" y="4800600"/>
          <p14:tracePt t="55001" x="4403725" y="4740275"/>
          <p14:tracePt t="55018" x="3908425" y="4678363"/>
          <p14:tracePt t="55035" x="3398838" y="4610100"/>
          <p14:tracePt t="55051" x="2955925" y="4533900"/>
          <p14:tracePt t="55068" x="2536825" y="4473575"/>
          <p14:tracePt t="55085" x="2187575" y="4389438"/>
          <p14:tracePt t="55101" x="2065338" y="4351338"/>
          <p14:tracePt t="55118" x="2019300" y="4321175"/>
          <p14:tracePt t="55135" x="1989138" y="4305300"/>
          <p14:tracePt t="55151" x="1973263" y="4275138"/>
          <p14:tracePt t="55168" x="1958975" y="4221163"/>
          <p14:tracePt t="55185" x="1927225" y="4114800"/>
          <p14:tracePt t="55201" x="1851025" y="3954463"/>
          <p14:tracePt t="55218" x="1798638" y="3802063"/>
          <p14:tracePt t="55235" x="1752600" y="3679825"/>
          <p14:tracePt t="55251" x="1714500" y="3527425"/>
          <p14:tracePt t="55254" x="1706563" y="3482975"/>
          <p14:tracePt t="55268" x="1692275" y="3413125"/>
          <p14:tracePt t="55285" x="1692275" y="3306763"/>
          <p14:tracePt t="55301" x="1692275" y="3208338"/>
          <p14:tracePt t="55318" x="1692275" y="3178175"/>
          <p14:tracePt t="55335" x="1692275" y="3170238"/>
          <p14:tracePt t="55678" x="1692275" y="3162300"/>
          <p14:tracePt t="55742" x="1706563" y="3162300"/>
          <p14:tracePt t="55750" x="1768475" y="3162300"/>
          <p14:tracePt t="55758" x="1935163" y="3162300"/>
          <p14:tracePt t="55768" x="2225675" y="3108325"/>
          <p14:tracePt t="55785" x="3025775" y="2879725"/>
          <p14:tracePt t="55801" x="3802063" y="2689225"/>
          <p14:tracePt t="55818" x="4533900" y="2536825"/>
          <p14:tracePt t="55835" x="5173663" y="2454275"/>
          <p14:tracePt t="55851" x="5668963" y="2408238"/>
          <p14:tracePt t="55868" x="5973763" y="2378075"/>
          <p14:tracePt t="55885" x="6286500" y="2293938"/>
          <p14:tracePt t="55901" x="6378575" y="2286000"/>
          <p14:tracePt t="55918" x="6423025" y="2278063"/>
          <p14:tracePt t="55935" x="6461125" y="2270125"/>
          <p14:tracePt t="55951" x="6492875" y="2270125"/>
          <p14:tracePt t="55968" x="6569075" y="2270125"/>
          <p14:tracePt t="55985" x="6727825" y="2270125"/>
          <p14:tracePt t="56001" x="6950075" y="2270125"/>
          <p14:tracePt t="56018" x="7223125" y="2301875"/>
          <p14:tracePt t="56035" x="7483475" y="2339975"/>
          <p14:tracePt t="56051" x="7627938" y="2370138"/>
          <p14:tracePt t="56068" x="7658100" y="2378075"/>
          <p14:tracePt t="56101" x="7666038" y="2378075"/>
          <p14:tracePt t="56118" x="7666038" y="2384425"/>
          <p14:tracePt t="56135" x="7559675" y="2484438"/>
          <p14:tracePt t="56151" x="7353300" y="2568575"/>
          <p14:tracePt t="56168" x="7010400" y="2697163"/>
          <p14:tracePt t="56185" x="6583363" y="2811463"/>
          <p14:tracePt t="56201" x="6226175" y="2865438"/>
          <p14:tracePt t="56218" x="6011863" y="2873375"/>
          <p14:tracePt t="56235" x="5867400" y="2873375"/>
          <p14:tracePt t="56251" x="5821363" y="2873375"/>
          <p14:tracePt t="56374" x="5813425" y="2873375"/>
          <p14:tracePt t="56430" x="5829300" y="2873375"/>
          <p14:tracePt t="56437" x="5851525" y="2873375"/>
          <p14:tracePt t="56446" x="5859463" y="2873375"/>
          <p14:tracePt t="56454" x="5883275" y="2873375"/>
          <p14:tracePt t="56468" x="5935663" y="2873375"/>
          <p14:tracePt t="56485" x="6149975" y="2873375"/>
          <p14:tracePt t="56501" x="6270625" y="2873375"/>
          <p14:tracePt t="56518" x="6454775" y="2873375"/>
          <p14:tracePt t="56535" x="6621463" y="2873375"/>
          <p14:tracePt t="56552" x="6759575" y="2857500"/>
          <p14:tracePt t="56568" x="6842125" y="2841625"/>
          <p14:tracePt t="56585" x="6888163" y="2819400"/>
          <p14:tracePt t="56602" x="6934200" y="2811463"/>
          <p14:tracePt t="56618" x="6988175" y="2797175"/>
          <p14:tracePt t="56635" x="7048500" y="2781300"/>
          <p14:tracePt t="56652" x="7154863" y="2759075"/>
          <p14:tracePt t="56669" x="7315200" y="2735263"/>
          <p14:tracePt t="56685" x="7429500" y="2735263"/>
          <p14:tracePt t="56702" x="7497763" y="2735263"/>
          <p14:tracePt t="56718" x="7559675" y="2735263"/>
          <p14:tracePt t="56735" x="7573963" y="2735263"/>
          <p14:tracePt t="56752" x="7627938" y="2735263"/>
          <p14:tracePt t="56768" x="7772400" y="2797175"/>
          <p14:tracePt t="56785" x="7818438" y="2803525"/>
          <p14:tracePt t="56802" x="7826375" y="2803525"/>
          <p14:tracePt t="57214" x="7826375" y="2797175"/>
          <p14:tracePt t="57254" x="7832725" y="2789238"/>
          <p14:tracePt t="57262" x="7840663" y="2789238"/>
          <p14:tracePt t="57269" x="7856538" y="2789238"/>
          <p14:tracePt t="57285" x="7916863" y="2781300"/>
          <p14:tracePt t="57302" x="7993063" y="2773363"/>
          <p14:tracePt t="57318" x="8115300" y="2759075"/>
          <p14:tracePt t="57335" x="8245475" y="2743200"/>
          <p14:tracePt t="57352" x="8397875" y="2720975"/>
          <p14:tracePt t="57368" x="8512175" y="2697163"/>
          <p14:tracePt t="57385" x="8588375" y="2689225"/>
          <p14:tracePt t="57402" x="8618538" y="2682875"/>
          <p14:tracePt t="57419" x="8656638" y="2667000"/>
          <p14:tracePt t="57435" x="8694738" y="2667000"/>
          <p14:tracePt t="57452" x="8763000" y="2659063"/>
          <p14:tracePt t="57469" x="8945563" y="2659063"/>
          <p14:tracePt t="57485" x="9113838" y="2659063"/>
          <p14:tracePt t="57502" x="9242425" y="2659063"/>
          <p14:tracePt t="57519" x="9342438" y="2659063"/>
          <p14:tracePt t="57535" x="9440863" y="2659063"/>
          <p14:tracePt t="57552" x="9478963" y="2659063"/>
          <p14:tracePt t="57569" x="9502775" y="2667000"/>
          <p14:tracePt t="57585" x="9509125" y="2674938"/>
          <p14:tracePt t="57602" x="9525000" y="2689225"/>
          <p14:tracePt t="57619" x="9532938" y="2697163"/>
          <p14:tracePt t="57635" x="9555163" y="2713038"/>
          <p14:tracePt t="57652" x="9578975" y="2727325"/>
          <p14:tracePt t="57669" x="9617075" y="2743200"/>
          <p14:tracePt t="57685" x="9753600" y="2781300"/>
          <p14:tracePt t="57702" x="9890125" y="2789238"/>
          <p14:tracePt t="57719" x="9982200" y="2789238"/>
          <p14:tracePt t="57736" x="10074275" y="2789238"/>
          <p14:tracePt t="57752" x="10112375" y="2789238"/>
          <p14:tracePt t="57798" x="10134600" y="2781300"/>
          <p14:tracePt t="57806" x="10142538" y="2781300"/>
          <p14:tracePt t="57819" x="10164763" y="2773363"/>
          <p14:tracePt t="57836" x="10233025" y="2759075"/>
          <p14:tracePt t="57853" x="10340975" y="2735263"/>
          <p14:tracePt t="57869" x="10431463" y="2735263"/>
          <p14:tracePt t="57885" x="10537825" y="2720975"/>
          <p14:tracePt t="57902" x="10575925" y="2720975"/>
          <p14:tracePt t="57936" x="10591800" y="2720975"/>
          <p14:tracePt t="57952" x="10599738" y="2735263"/>
          <p14:tracePt t="57969" x="10629900" y="2797175"/>
          <p14:tracePt t="57986" x="10629900" y="2873375"/>
          <p14:tracePt t="58002" x="10629900" y="3001963"/>
          <p14:tracePt t="58019" x="10545763" y="3154363"/>
          <p14:tracePt t="58036" x="10363200" y="3260725"/>
          <p14:tracePt t="58053" x="9647238" y="3421063"/>
          <p14:tracePt t="58069" x="9350375" y="3436938"/>
          <p14:tracePt t="58086" x="8237538" y="3436938"/>
          <p14:tracePt t="58102" x="7413625" y="3436938"/>
          <p14:tracePt t="58119" x="6537325" y="3368675"/>
          <p14:tracePt t="58136" x="5707063" y="3260725"/>
          <p14:tracePt t="58152" x="4968875" y="3162300"/>
          <p14:tracePt t="58169" x="4411663" y="3078163"/>
          <p14:tracePt t="58186" x="3992563" y="3017838"/>
          <p14:tracePt t="58202" x="3641725" y="2979738"/>
          <p14:tracePt t="58219" x="3292475" y="2941638"/>
          <p14:tracePt t="58236" x="2955925" y="2941638"/>
          <p14:tracePt t="58253" x="2636838" y="2941638"/>
          <p14:tracePt t="58269" x="2454275" y="2941638"/>
          <p14:tracePt t="58285" x="2301875" y="2933700"/>
          <p14:tracePt t="58302" x="2155825" y="2917825"/>
          <p14:tracePt t="58319" x="2049463" y="2887663"/>
          <p14:tracePt t="58336" x="1958975" y="2857500"/>
          <p14:tracePt t="58353" x="1905000" y="2841625"/>
          <p14:tracePt t="58369" x="1889125" y="2835275"/>
          <p14:tracePt t="58422" x="1882775" y="2827338"/>
          <p14:tracePt t="58526" x="1889125" y="2865438"/>
          <p14:tracePt t="58534" x="1905000" y="2911475"/>
          <p14:tracePt t="58542" x="1927225" y="2955925"/>
          <p14:tracePt t="58553" x="1943100" y="3001963"/>
          <p14:tracePt t="58569" x="2027238" y="3108325"/>
          <p14:tracePt t="58586" x="2133600" y="3200400"/>
          <p14:tracePt t="58602" x="2255838" y="3246438"/>
          <p14:tracePt t="58619" x="2416175" y="3284538"/>
          <p14:tracePt t="58636" x="2568575" y="3292475"/>
          <p14:tracePt t="58653" x="2759075" y="3292475"/>
          <p14:tracePt t="58669" x="2887663" y="3284538"/>
          <p14:tracePt t="58686" x="2979738" y="3268663"/>
          <p14:tracePt t="58702" x="3132138" y="3222625"/>
          <p14:tracePt t="58719" x="3306763" y="3162300"/>
          <p14:tracePt t="58736" x="3489325" y="3124200"/>
          <p14:tracePt t="58753" x="3687763" y="3108325"/>
          <p14:tracePt t="58769" x="3916363" y="3070225"/>
          <p14:tracePt t="58786" x="4098925" y="3063875"/>
          <p14:tracePt t="58803" x="4283075" y="3063875"/>
          <p14:tracePt t="58819" x="4427538" y="3063875"/>
          <p14:tracePt t="58836" x="4518025" y="3063875"/>
          <p14:tracePt t="58853" x="4564063" y="3063875"/>
          <p14:tracePt t="58869" x="4572000" y="3063875"/>
          <p14:tracePt t="58926" x="4579938" y="3063875"/>
          <p14:tracePt t="58934" x="4602163" y="3070225"/>
          <p14:tracePt t="58942" x="4648200" y="3086100"/>
          <p14:tracePt t="58953" x="4678363" y="3094038"/>
          <p14:tracePt t="58969" x="4732338" y="3108325"/>
          <p14:tracePt t="58986" x="4892675" y="3132138"/>
          <p14:tracePt t="59003" x="4975225" y="3146425"/>
          <p14:tracePt t="59019" x="4983163" y="3146425"/>
          <p14:tracePt t="59053" x="4991100" y="3154363"/>
          <p14:tracePt t="59094" x="4975225" y="3154363"/>
          <p14:tracePt t="59110" x="4968875" y="3154363"/>
          <p14:tracePt t="59118" x="4953000" y="3154363"/>
          <p14:tracePt t="59134" x="4945063" y="3154363"/>
          <p14:tracePt t="59166" x="4930775" y="3154363"/>
          <p14:tracePt t="59174" x="4922838" y="3154363"/>
          <p14:tracePt t="59190" x="4906963" y="3154363"/>
          <p14:tracePt t="59198" x="4884738" y="3154363"/>
          <p14:tracePt t="59206" x="4868863" y="3154363"/>
          <p14:tracePt t="59219" x="4846638" y="3154363"/>
          <p14:tracePt t="59236" x="4808538" y="3154363"/>
          <p14:tracePt t="59253" x="4754563" y="3154363"/>
          <p14:tracePt t="59269" x="4702175" y="3178175"/>
          <p14:tracePt t="59286" x="4686300" y="3178175"/>
          <p14:tracePt t="59303" x="4670425" y="3192463"/>
          <p14:tracePt t="59326" x="4648200" y="3192463"/>
          <p14:tracePt t="59336" x="4640263" y="3192463"/>
          <p14:tracePt t="59353" x="4556125" y="3192463"/>
          <p14:tracePt t="59369" x="4427538" y="3192463"/>
          <p14:tracePt t="59386" x="4251325" y="3192463"/>
          <p14:tracePt t="59403" x="4076700" y="3192463"/>
          <p14:tracePt t="59419" x="3962400" y="3192463"/>
          <p14:tracePt t="59436" x="3894138" y="3192463"/>
          <p14:tracePt t="59453" x="3848100" y="3192463"/>
          <p14:tracePt t="59486" x="3848100" y="3184525"/>
          <p14:tracePt t="59503" x="3848100" y="3140075"/>
          <p14:tracePt t="59519" x="3848100" y="3063875"/>
          <p14:tracePt t="59536" x="3870325" y="2949575"/>
          <p14:tracePt t="59553" x="3908425" y="2835275"/>
          <p14:tracePt t="59570" x="3962400" y="2720975"/>
          <p14:tracePt t="59586" x="4038600" y="2636838"/>
          <p14:tracePt t="59603" x="4168775" y="2552700"/>
          <p14:tracePt t="59620" x="4359275" y="2514600"/>
          <p14:tracePt t="59637" x="4594225" y="2484438"/>
          <p14:tracePt t="59653" x="4778375" y="2484438"/>
          <p14:tracePt t="59669" x="4892675" y="2498725"/>
          <p14:tracePt t="59686" x="4930775" y="2522538"/>
          <p14:tracePt t="59703" x="4968875" y="2659063"/>
          <p14:tracePt t="59720" x="4991100" y="2887663"/>
          <p14:tracePt t="59736" x="4991100" y="3108325"/>
          <p14:tracePt t="59753" x="4960938" y="3306763"/>
          <p14:tracePt t="59770" x="4884738" y="3436938"/>
          <p14:tracePt t="59786" x="4792663" y="3482975"/>
          <p14:tracePt t="59803" x="4694238" y="3482975"/>
          <p14:tracePt t="59820" x="4579938" y="3475038"/>
          <p14:tracePt t="59837" x="4473575" y="3429000"/>
          <p14:tracePt t="59853" x="4465638" y="3398838"/>
          <p14:tracePt t="59870" x="4457700" y="3306763"/>
          <p14:tracePt t="59886" x="4457700" y="3254375"/>
          <p14:tracePt t="59903" x="4457700" y="3216275"/>
          <p14:tracePt t="60014" x="4449763" y="3216275"/>
          <p14:tracePt t="60022" x="4435475" y="3222625"/>
          <p14:tracePt t="60030" x="4381500" y="3254375"/>
          <p14:tracePt t="60038" x="4335463" y="3260725"/>
          <p14:tracePt t="60053" x="4168775" y="3292475"/>
          <p14:tracePt t="60070" x="3992563" y="3292475"/>
          <p14:tracePt t="60086" x="3863975" y="3292475"/>
          <p14:tracePt t="60103" x="3832225" y="3292475"/>
          <p14:tracePt t="60182" x="3832225" y="3276600"/>
          <p14:tracePt t="60190" x="3832225" y="3268663"/>
          <p14:tracePt t="60582" x="3894138" y="3306763"/>
          <p14:tracePt t="60589" x="4030663" y="3421063"/>
          <p14:tracePt t="60598" x="4175125" y="3581400"/>
          <p14:tracePt t="60606" x="4267200" y="3665538"/>
          <p14:tracePt t="60620" x="4313238" y="3703638"/>
          <p14:tracePt t="60637" x="4359275" y="3741738"/>
          <p14:tracePt t="60653" x="4365625" y="3741738"/>
          <p14:tracePt t="60790" x="4373563" y="3717925"/>
          <p14:tracePt t="60798" x="4373563" y="3619500"/>
          <p14:tracePt t="60806" x="4397375" y="3475038"/>
          <p14:tracePt t="60821" x="4419600" y="3352800"/>
          <p14:tracePt t="60837" x="4479925" y="3116263"/>
          <p14:tracePt t="60853" x="4541838" y="2971800"/>
          <p14:tracePt t="60870" x="4632325" y="2835275"/>
          <p14:tracePt t="60887" x="4716463" y="2759075"/>
          <p14:tracePt t="60903" x="4784725" y="2720975"/>
          <p14:tracePt t="60920" x="4854575" y="2697163"/>
          <p14:tracePt t="60937" x="4892675" y="2697163"/>
          <p14:tracePt t="60953" x="4906963" y="2697163"/>
          <p14:tracePt t="60970" x="4922838" y="2697163"/>
          <p14:tracePt t="60987" x="4953000" y="2720975"/>
          <p14:tracePt t="61003" x="4953000" y="2789238"/>
          <p14:tracePt t="61020" x="4937125" y="2949575"/>
          <p14:tracePt t="61037" x="4846638" y="3162300"/>
          <p14:tracePt t="61053" x="4732338" y="3292475"/>
          <p14:tracePt t="61070" x="4610100" y="3336925"/>
          <p14:tracePt t="61087" x="4503738" y="3336925"/>
          <p14:tracePt t="61103" x="4381500" y="3314700"/>
          <p14:tracePt t="61120" x="4229100" y="3216275"/>
          <p14:tracePt t="61137" x="4060825" y="3063875"/>
          <p14:tracePt t="61153" x="3916363" y="2887663"/>
          <p14:tracePt t="61170" x="3856038" y="2751138"/>
          <p14:tracePt t="61187" x="3848100" y="2620963"/>
          <p14:tracePt t="61203" x="3848100" y="2522538"/>
          <p14:tracePt t="61220" x="3954463" y="2392363"/>
          <p14:tracePt t="61236" x="4221163" y="2201863"/>
          <p14:tracePt t="61253" x="4906963" y="1989138"/>
          <p14:tracePt t="61270" x="5554663" y="1858963"/>
          <p14:tracePt t="61286" x="6256338" y="1790700"/>
          <p14:tracePt t="61303" x="6873875" y="1790700"/>
          <p14:tracePt t="61320" x="7307263" y="1790700"/>
          <p14:tracePt t="61336" x="7673975" y="1858963"/>
          <p14:tracePt t="61353" x="7924800" y="1981200"/>
          <p14:tracePt t="61370" x="8297863" y="2354263"/>
          <p14:tracePt t="61386" x="8518525" y="2849563"/>
          <p14:tracePt t="61403" x="8618538" y="3475038"/>
          <p14:tracePt t="61420" x="8656638" y="4183063"/>
          <p14:tracePt t="61436" x="8640763" y="5021263"/>
          <p14:tracePt t="61453" x="8518525" y="5341938"/>
          <p14:tracePt t="61470" x="8343900" y="5600700"/>
          <p14:tracePt t="61486" x="8085138" y="5775325"/>
          <p14:tracePt t="61503" x="7726363" y="5905500"/>
          <p14:tracePt t="61520" x="7185025" y="5981700"/>
          <p14:tracePt t="61536" x="6492875" y="6019800"/>
          <p14:tracePt t="61553" x="5775325" y="5973763"/>
          <p14:tracePt t="61570" x="5089525" y="5753100"/>
          <p14:tracePt t="61586" x="4625975" y="5554663"/>
          <p14:tracePt t="61603" x="4327525" y="5356225"/>
          <p14:tracePt t="61620" x="4206875" y="5189538"/>
          <p14:tracePt t="61636" x="4175125" y="4975225"/>
          <p14:tracePt t="61653" x="4213225" y="4792663"/>
          <p14:tracePt t="61670" x="4321175" y="4632325"/>
          <p14:tracePt t="61686" x="4457700" y="4495800"/>
          <p14:tracePt t="61703" x="4686300" y="4335463"/>
          <p14:tracePt t="61720" x="4914900" y="4229100"/>
          <p14:tracePt t="61736" x="5241925" y="4152900"/>
          <p14:tracePt t="61753" x="5622925" y="4084638"/>
          <p14:tracePt t="61770" x="6035675" y="4038600"/>
          <p14:tracePt t="61786" x="6515100" y="4038600"/>
          <p14:tracePt t="61803" x="7010400" y="4038600"/>
          <p14:tracePt t="61820" x="7429500" y="4038600"/>
          <p14:tracePt t="61836" x="7764463" y="4114800"/>
          <p14:tracePt t="61853" x="7832725" y="4130675"/>
          <p14:tracePt t="61870" x="7878763" y="4144963"/>
          <p14:tracePt t="61887" x="7908925" y="4152900"/>
          <p14:tracePt t="61903" x="7932738" y="4168775"/>
          <p14:tracePt t="62006" x="7940675" y="4175125"/>
          <p14:tracePt t="62014" x="7932738" y="4191000"/>
          <p14:tracePt t="62022" x="7932738" y="4229100"/>
          <p14:tracePt t="62037" x="7902575" y="4297363"/>
          <p14:tracePt t="62054" x="7870825" y="4359275"/>
          <p14:tracePt t="62070" x="7810500" y="4457700"/>
          <p14:tracePt t="62087" x="7712075" y="4556125"/>
          <p14:tracePt t="62104" x="7597775" y="4625975"/>
          <p14:tracePt t="62121" x="7497763" y="4670425"/>
          <p14:tracePt t="62137" x="7413625" y="4670425"/>
          <p14:tracePt t="62154" x="7361238" y="4670425"/>
          <p14:tracePt t="62170" x="7337425" y="4664075"/>
          <p14:tracePt t="97223" x="7331075" y="4664075"/>
          <p14:tracePt t="97271" x="7018338" y="4587875"/>
          <p14:tracePt t="97283" x="6972300" y="4564063"/>
          <p14:tracePt t="97299" x="6865938" y="4549775"/>
          <p14:tracePt t="97316" x="6689725" y="4541838"/>
          <p14:tracePt t="97333" x="6194425" y="4708525"/>
          <p14:tracePt t="97350" x="5799138" y="4762500"/>
          <p14:tracePt t="97367" x="5426075" y="4808538"/>
          <p14:tracePt t="97383" x="5067300" y="4868863"/>
          <p14:tracePt t="97400" x="4694238" y="4914900"/>
          <p14:tracePt t="97417" x="4397375" y="4922838"/>
          <p14:tracePt t="97433" x="4168775" y="4922838"/>
          <p14:tracePt t="97450" x="3908425" y="4922838"/>
          <p14:tracePt t="97467" x="3641725" y="4899025"/>
          <p14:tracePt t="97483" x="3368675" y="4860925"/>
          <p14:tracePt t="97500" x="3162300" y="4816475"/>
          <p14:tracePt t="97517" x="3055938" y="4800600"/>
          <p14:tracePt t="97533" x="2987675" y="4770438"/>
          <p14:tracePt t="97550" x="2979738" y="4770438"/>
          <p14:tracePt t="98062" x="2963863" y="4770438"/>
          <p14:tracePt t="98069" x="2887663" y="4740275"/>
          <p14:tracePt t="98078" x="2827338" y="4716463"/>
          <p14:tracePt t="98085" x="2811463" y="4708525"/>
          <p14:tracePt t="98100" x="2803525" y="4708525"/>
          <p14:tracePt t="98142" x="2797175" y="4708525"/>
          <p14:tracePt t="98150" x="2789238" y="4702175"/>
          <p14:tracePt t="98158" x="2765425" y="4702175"/>
          <p14:tracePt t="98167" x="2759075" y="4686300"/>
          <p14:tracePt t="98184" x="2727325" y="4678363"/>
          <p14:tracePt t="98200" x="2674938" y="4640263"/>
          <p14:tracePt t="98217" x="2606675" y="4587875"/>
          <p14:tracePt t="98234" x="2582863" y="4572000"/>
          <p14:tracePt t="98250" x="2568575" y="4564063"/>
          <p14:tracePt t="98267" x="2560638" y="4556125"/>
          <p14:tracePt t="98284" x="2552700" y="4533900"/>
          <p14:tracePt t="98300" x="2544763" y="4525963"/>
          <p14:tracePt t="98622" x="2530475" y="4525963"/>
          <p14:tracePt t="98630" x="2522538" y="4525963"/>
          <p14:tracePt t="98638" x="2514600" y="4525963"/>
          <p14:tracePt t="98650" x="2506663" y="4518025"/>
          <p14:tracePt t="98667" x="2484438" y="4511675"/>
          <p14:tracePt t="98684" x="2438400" y="4495800"/>
          <p14:tracePt t="98701" x="2384425" y="4479925"/>
          <p14:tracePt t="98717" x="2308225" y="4457700"/>
          <p14:tracePt t="98734" x="2270125" y="4435475"/>
          <p14:tracePt t="98750" x="2255838" y="4427538"/>
          <p14:tracePt t="98784" x="2247900" y="4419600"/>
          <p14:tracePt t="98800" x="2239963" y="4403725"/>
          <p14:tracePt t="98817" x="2201863" y="4275138"/>
          <p14:tracePt t="98834" x="2133600" y="4122738"/>
          <p14:tracePt t="98851" x="2111375" y="4084638"/>
          <p14:tracePt t="98867" x="2073275" y="4008438"/>
          <p14:tracePt t="98884" x="2049463" y="3946525"/>
          <p14:tracePt t="98901" x="2041525" y="3932238"/>
          <p14:tracePt t="98918" x="2041525" y="3924300"/>
          <p14:tracePt t="98950" x="2041525" y="3916363"/>
          <p14:tracePt t="98958" x="2041525" y="3902075"/>
          <p14:tracePt t="98967" x="2057400" y="3878263"/>
          <p14:tracePt t="98984" x="2111375" y="3856038"/>
          <p14:tracePt t="99001" x="2163763" y="3832225"/>
          <p14:tracePt t="99017" x="2209800" y="3817938"/>
          <p14:tracePt t="99034" x="2286000" y="3802063"/>
          <p14:tracePt t="99051" x="2332038" y="3794125"/>
          <p14:tracePt t="99067" x="2370138" y="3794125"/>
          <p14:tracePt t="99084" x="2422525" y="3794125"/>
          <p14:tracePt t="99101" x="2498725" y="3794125"/>
          <p14:tracePt t="99117" x="2674938" y="3794125"/>
          <p14:tracePt t="99134" x="2811463" y="3794125"/>
          <p14:tracePt t="99151" x="2994025" y="3794125"/>
          <p14:tracePt t="99167" x="3192463" y="3794125"/>
          <p14:tracePt t="99184" x="3413125" y="3794125"/>
          <p14:tracePt t="99201" x="3741738" y="3794125"/>
          <p14:tracePt t="99217" x="4038600" y="3794125"/>
          <p14:tracePt t="99234" x="4411663" y="3794125"/>
          <p14:tracePt t="99251" x="4846638" y="3794125"/>
          <p14:tracePt t="99267" x="5257800" y="3794125"/>
          <p14:tracePt t="99283" x="5837238" y="3794125"/>
          <p14:tracePt t="99300" x="6324600" y="3779838"/>
          <p14:tracePt t="99317" x="6904038" y="3779838"/>
          <p14:tracePt t="99334" x="7254875" y="3779838"/>
          <p14:tracePt t="99351" x="7566025" y="3779838"/>
          <p14:tracePt t="99367" x="7818438" y="3779838"/>
          <p14:tracePt t="99384" x="7985125" y="3779838"/>
          <p14:tracePt t="99401" x="8153400" y="3779838"/>
          <p14:tracePt t="99417" x="8366125" y="3779838"/>
          <p14:tracePt t="99434" x="8542338" y="3779838"/>
          <p14:tracePt t="99451" x="8740775" y="3779838"/>
          <p14:tracePt t="99467" x="8953500" y="3763963"/>
          <p14:tracePt t="99484" x="9136063" y="3763963"/>
          <p14:tracePt t="99501" x="9350375" y="3763963"/>
          <p14:tracePt t="99517" x="9601200" y="3763963"/>
          <p14:tracePt t="99534" x="9745663" y="3763963"/>
          <p14:tracePt t="99551" x="9883775" y="3763963"/>
          <p14:tracePt t="99567" x="9959975" y="3763963"/>
          <p14:tracePt t="99584" x="10004425" y="3763963"/>
          <p14:tracePt t="99601" x="10020300" y="3763963"/>
          <p14:tracePt t="99617" x="10028238" y="3763963"/>
          <p14:tracePt t="99634" x="10036175" y="3763963"/>
          <p14:tracePt t="99651" x="10058400" y="3763963"/>
          <p14:tracePt t="99668" x="10088563" y="3779838"/>
          <p14:tracePt t="99685" x="10118725" y="3787775"/>
          <p14:tracePt t="99701" x="10172700" y="3802063"/>
          <p14:tracePt t="99717" x="10393363" y="3916363"/>
          <p14:tracePt t="99734" x="10728325" y="4076700"/>
          <p14:tracePt t="99751" x="10812463" y="4092575"/>
          <p14:tracePt t="99768" x="10836275" y="4098925"/>
          <p14:tracePt t="99801" x="10836275" y="4106863"/>
          <p14:tracePt t="99818" x="10836275" y="4114800"/>
          <p14:tracePt t="99834" x="10836275" y="4267200"/>
          <p14:tracePt t="99851" x="10836275" y="4381500"/>
          <p14:tracePt t="99868" x="10820400" y="4541838"/>
          <p14:tracePt t="99885" x="10790238" y="4724400"/>
          <p14:tracePt t="99901" x="10782300" y="4770438"/>
          <p14:tracePt t="99917" x="10706100" y="4914900"/>
          <p14:tracePt t="99934" x="10645775" y="4999038"/>
          <p14:tracePt t="99951" x="10575925" y="5051425"/>
          <p14:tracePt t="99968" x="10485438" y="5113338"/>
          <p14:tracePt t="99984" x="10325100" y="5181600"/>
          <p14:tracePt t="100001" x="10188575" y="5203825"/>
          <p14:tracePt t="100018" x="9990138" y="5235575"/>
          <p14:tracePt t="100034" x="9669463" y="5249863"/>
          <p14:tracePt t="100051" x="9250363" y="5249863"/>
          <p14:tracePt t="100068" x="8716963" y="5249863"/>
          <p14:tracePt t="100085" x="8123238" y="5273675"/>
          <p14:tracePt t="100101" x="7742238" y="5295900"/>
          <p14:tracePt t="100118" x="7307263" y="5349875"/>
          <p14:tracePt t="100134" x="6865938" y="5372100"/>
          <p14:tracePt t="100151" x="6454775" y="5418138"/>
          <p14:tracePt t="100168" x="5959475" y="5456238"/>
          <p14:tracePt t="100184" x="5464175" y="5516563"/>
          <p14:tracePt t="100201" x="5097463" y="5554663"/>
          <p14:tracePt t="100218" x="4792663" y="5578475"/>
          <p14:tracePt t="100234" x="4479925" y="5578475"/>
          <p14:tracePt t="100251" x="4092575" y="5578475"/>
          <p14:tracePt t="100268" x="3673475" y="5578475"/>
          <p14:tracePt t="100285" x="3108325" y="5578475"/>
          <p14:tracePt t="100301" x="2759075" y="5578475"/>
          <p14:tracePt t="100318" x="2498725" y="5570538"/>
          <p14:tracePt t="100334" x="2239963" y="5524500"/>
          <p14:tracePt t="100351" x="2011363" y="5486400"/>
          <p14:tracePt t="100368" x="1798638" y="5464175"/>
          <p14:tracePt t="100384" x="1706563" y="5432425"/>
          <p14:tracePt t="100401" x="1660525" y="5418138"/>
          <p14:tracePt t="100418" x="1660525" y="5410200"/>
          <p14:tracePt t="100421" x="1654175" y="5410200"/>
          <p14:tracePt t="100434" x="1646238" y="5394325"/>
          <p14:tracePt t="100451" x="1616075" y="5311775"/>
          <p14:tracePt t="100468" x="1608138" y="5211763"/>
          <p14:tracePt t="100485" x="1592263" y="5075238"/>
          <p14:tracePt t="100501" x="1562100" y="4838700"/>
          <p14:tracePt t="100518" x="1524000" y="4694238"/>
          <p14:tracePt t="100534" x="1508125" y="4556125"/>
          <p14:tracePt t="100551" x="1508125" y="4479925"/>
          <p14:tracePt t="100568" x="1508125" y="4397375"/>
          <p14:tracePt t="100584" x="1508125" y="4289425"/>
          <p14:tracePt t="100601" x="1562100" y="4183063"/>
          <p14:tracePt t="100618" x="1608138" y="4092575"/>
          <p14:tracePt t="100635" x="1698625" y="3970338"/>
          <p14:tracePt t="100651" x="1790700" y="3870325"/>
          <p14:tracePt t="100668" x="1897063" y="3779838"/>
          <p14:tracePt t="100685" x="2087563" y="3673475"/>
          <p14:tracePt t="100701" x="2239963" y="3603625"/>
          <p14:tracePt t="100718" x="2422525" y="3551238"/>
          <p14:tracePt t="100735" x="2582863" y="3505200"/>
          <p14:tracePt t="100751" x="2743200" y="3459163"/>
          <p14:tracePt t="100768" x="2903538" y="3429000"/>
          <p14:tracePt t="100784" x="3078163" y="3413125"/>
          <p14:tracePt t="100801" x="3322638" y="3413125"/>
          <p14:tracePt t="100818" x="3695700" y="3413125"/>
          <p14:tracePt t="100835" x="4106863" y="3413125"/>
          <p14:tracePt t="100851" x="4708525" y="3413125"/>
          <p14:tracePt t="100868" x="5372100" y="3413125"/>
          <p14:tracePt t="100885" x="6561138" y="3482975"/>
          <p14:tracePt t="100901" x="7345363" y="3497263"/>
          <p14:tracePt t="100918" x="8161338" y="3543300"/>
          <p14:tracePt t="100935" x="8823325" y="3551238"/>
          <p14:tracePt t="100951" x="9486900" y="3551238"/>
          <p14:tracePt t="100968" x="10080625" y="3551238"/>
          <p14:tracePt t="100985" x="10553700" y="3589338"/>
          <p14:tracePt t="101001" x="10972800" y="3611563"/>
          <p14:tracePt t="101018" x="11391900" y="3673475"/>
          <p14:tracePt t="101035" x="11642725" y="3711575"/>
          <p14:tracePt t="101051" x="11849100" y="3749675"/>
          <p14:tracePt t="101068" x="11971338" y="3763963"/>
          <p14:tracePt t="101085" x="12001500" y="3771900"/>
          <p14:tracePt t="101166" x="12001500" y="3779838"/>
          <p14:tracePt t="101182" x="12001500" y="3794125"/>
          <p14:tracePt t="101190" x="12017375" y="3870325"/>
          <p14:tracePt t="101201" x="12023725" y="3954463"/>
          <p14:tracePt t="101218" x="12023725" y="4092575"/>
          <p14:tracePt t="101235" x="12017375" y="4244975"/>
          <p14:tracePt t="101251" x="11985625" y="4327525"/>
          <p14:tracePt t="101269" x="11903075" y="4435475"/>
          <p14:tracePt t="101285" x="11871325" y="4465638"/>
          <p14:tracePt t="101301" x="11718925" y="4549775"/>
          <p14:tracePt t="101318" x="11582400" y="4602163"/>
          <p14:tracePt t="101334" x="11422063" y="4670425"/>
          <p14:tracePt t="101351" x="11255375" y="4746625"/>
          <p14:tracePt t="101368" x="11026775" y="4808538"/>
          <p14:tracePt t="101385" x="10798175" y="4876800"/>
          <p14:tracePt t="101401" x="10439400" y="4945063"/>
          <p14:tracePt t="101418" x="9998075" y="5006975"/>
          <p14:tracePt t="101435" x="9448800" y="5059363"/>
          <p14:tracePt t="101451" x="8785225" y="5059363"/>
          <p14:tracePt t="101455" x="8412163" y="5059363"/>
          <p14:tracePt t="101469" x="7985125" y="5059363"/>
          <p14:tracePt t="101485" x="6972300" y="5059363"/>
          <p14:tracePt t="101501" x="5570538" y="5059363"/>
          <p14:tracePt t="101518" x="4770438" y="5059363"/>
          <p14:tracePt t="101535" x="4168775" y="5059363"/>
          <p14:tracePt t="101551" x="3687763" y="5037138"/>
          <p14:tracePt t="101568" x="3284538" y="4968875"/>
          <p14:tracePt t="101585" x="2933700" y="4868863"/>
          <p14:tracePt t="101602" x="2689225" y="4778375"/>
          <p14:tracePt t="101618" x="2522538" y="4702175"/>
          <p14:tracePt t="101635" x="2416175" y="4648200"/>
          <p14:tracePt t="101652" x="2332038" y="4587875"/>
          <p14:tracePt t="101669" x="2255838" y="4518025"/>
          <p14:tracePt t="101685" x="2225675" y="4487863"/>
          <p14:tracePt t="101701" x="2217738" y="4465638"/>
          <p14:tracePt t="101718" x="2209800" y="4457700"/>
          <p14:tracePt t="101735" x="2209800" y="4435475"/>
          <p14:tracePt t="101752" x="2209800" y="4403725"/>
          <p14:tracePt t="101768" x="2209800" y="4389438"/>
          <p14:tracePt t="102358" x="2209800" y="4365625"/>
          <p14:tracePt t="102366" x="2217738" y="4327525"/>
          <p14:tracePt t="102374" x="2239963" y="4275138"/>
          <p14:tracePt t="102385" x="2247900" y="4259263"/>
          <p14:tracePt t="102402" x="2255838" y="4244975"/>
          <p14:tracePt t="102419" x="2270125" y="4221163"/>
          <p14:tracePt t="102435" x="2278063" y="4206875"/>
          <p14:tracePt t="102452" x="2286000" y="4191000"/>
          <p14:tracePt t="102455" x="2286000" y="4183063"/>
          <p14:tracePt t="102469" x="2293938" y="4175125"/>
          <p14:tracePt t="102485" x="2308225" y="4175125"/>
          <p14:tracePt t="102502" x="2316163" y="4168775"/>
          <p14:tracePt t="102535" x="2324100" y="4168775"/>
          <p14:tracePt t="102552" x="2339975" y="4168775"/>
          <p14:tracePt t="102569" x="2384425" y="4168775"/>
          <p14:tracePt t="102585" x="2438400" y="4191000"/>
          <p14:tracePt t="102602" x="2492375" y="4206875"/>
          <p14:tracePt t="102619" x="2530475" y="4221163"/>
          <p14:tracePt t="102635" x="2568575" y="4237038"/>
          <p14:tracePt t="102652" x="2582863" y="4244975"/>
          <p14:tracePt t="102669" x="2613025" y="4259263"/>
          <p14:tracePt t="102685" x="2613025" y="4283075"/>
          <p14:tracePt t="102702" x="2613025" y="4327525"/>
          <p14:tracePt t="102719" x="2613025" y="4359275"/>
          <p14:tracePt t="102735" x="2613025" y="4389438"/>
          <p14:tracePt t="102752" x="2606675" y="4435475"/>
          <p14:tracePt t="102769" x="2544763" y="4457700"/>
          <p14:tracePt t="102785" x="2536825" y="4457700"/>
          <p14:tracePt t="103350" x="2544763" y="4457700"/>
          <p14:tracePt t="104150" x="2544763" y="4449763"/>
          <p14:tracePt t="104158" x="2536825" y="4449763"/>
          <p14:tracePt t="104182" x="2530475" y="4449763"/>
          <p14:tracePt t="104189" x="2506663" y="4457700"/>
          <p14:tracePt t="104202" x="2492375" y="4487863"/>
          <p14:tracePt t="104219" x="2422525" y="4518025"/>
          <p14:tracePt t="104236" x="2408238" y="4518025"/>
          <p14:tracePt t="104654" x="2408238" y="4525963"/>
          <p14:tracePt t="104662" x="2400300" y="4533900"/>
          <p14:tracePt t="104670" x="2408238" y="4541838"/>
          <p14:tracePt t="104686" x="2422525" y="4564063"/>
          <p14:tracePt t="104718" x="2422525" y="4572000"/>
          <p14:tracePt t="106518" x="2416175" y="4572000"/>
          <p14:tracePt t="106526" x="2324100" y="4572000"/>
          <p14:tracePt t="106537" x="2179638" y="4541838"/>
          <p14:tracePt t="106553" x="1920875" y="4487863"/>
          <p14:tracePt t="106570" x="1654175" y="4503738"/>
          <p14:tracePt t="106587" x="1470025" y="4503738"/>
          <p14:tracePt t="106603" x="1333500" y="4479925"/>
          <p14:tracePt t="106620" x="1219200" y="4449763"/>
          <p14:tracePt t="106637" x="1074738" y="4381500"/>
          <p14:tracePt t="106653" x="1028700" y="4351338"/>
          <p14:tracePt t="106670" x="1012825" y="4343400"/>
          <p14:tracePt t="106687" x="1006475" y="4297363"/>
          <p14:tracePt t="106703" x="1006475" y="4229100"/>
          <p14:tracePt t="106720" x="1006475" y="4160838"/>
          <p14:tracePt t="106737" x="1006475" y="4068763"/>
          <p14:tracePt t="106754" x="1012825" y="4008438"/>
          <p14:tracePt t="106770" x="1028700" y="3978275"/>
          <p14:tracePt t="106787" x="1058863" y="3946525"/>
          <p14:tracePt t="106804" x="1112838" y="3908425"/>
          <p14:tracePt t="106821" x="1181100" y="3902075"/>
          <p14:tracePt t="106837" x="1279525" y="3902075"/>
          <p14:tracePt t="106853" x="1470025" y="3908425"/>
          <p14:tracePt t="106870" x="1577975" y="3932238"/>
          <p14:tracePt t="106887" x="1654175" y="3970338"/>
          <p14:tracePt t="106904" x="1730375" y="4030663"/>
          <p14:tracePt t="106920" x="1820863" y="4137025"/>
          <p14:tracePt t="106937" x="1858963" y="4198938"/>
          <p14:tracePt t="106954" x="1882775" y="4267200"/>
          <p14:tracePt t="106970" x="1882775" y="4305300"/>
          <p14:tracePt t="106987" x="1882775" y="4335463"/>
          <p14:tracePt t="107004" x="1882775" y="4365625"/>
          <p14:tracePt t="107020" x="1882775" y="4373563"/>
          <p14:tracePt t="107070" x="1882775" y="4381500"/>
          <p14:tracePt t="107086" x="1889125" y="4381500"/>
          <p14:tracePt t="107094" x="1905000" y="4381500"/>
          <p14:tracePt t="107104" x="1927225" y="4381500"/>
          <p14:tracePt t="107120" x="1965325" y="4389438"/>
          <p14:tracePt t="107137" x="2027238" y="4389438"/>
          <p14:tracePt t="107154" x="2057400" y="4389438"/>
          <p14:tracePt t="107170" x="2065338" y="4389438"/>
          <p14:tracePt t="107187" x="2073275" y="4389438"/>
          <p14:tracePt t="107246" x="2065338" y="4381500"/>
          <p14:tracePt t="107254" x="2049463" y="4365625"/>
          <p14:tracePt t="107262" x="2035175" y="4359275"/>
          <p14:tracePt t="107270" x="2011363" y="4343400"/>
          <p14:tracePt t="107287" x="1981200" y="4305300"/>
          <p14:tracePt t="107303" x="1958975" y="4267200"/>
          <p14:tracePt t="107320" x="1958975" y="4198938"/>
          <p14:tracePt t="107337" x="1958975" y="4068763"/>
          <p14:tracePt t="107353" x="1989138" y="3902075"/>
          <p14:tracePt t="107370" x="2125663" y="3711575"/>
          <p14:tracePt t="107387" x="2438400" y="3475038"/>
          <p14:tracePt t="107404" x="2819400" y="3298825"/>
          <p14:tracePt t="107421" x="3673475" y="3094038"/>
          <p14:tracePt t="107437" x="4251325" y="3009900"/>
          <p14:tracePt t="107454" x="4854575" y="3009900"/>
          <p14:tracePt t="107470" x="5540375" y="3009900"/>
          <p14:tracePt t="107487" x="6240463" y="3101975"/>
          <p14:tracePt t="107504" x="7040563" y="3208338"/>
          <p14:tracePt t="107520" x="7788275" y="3322638"/>
          <p14:tracePt t="107537" x="8518525" y="3352800"/>
          <p14:tracePt t="107554" x="9197975" y="3352800"/>
          <p14:tracePt t="107570" x="9715500" y="3352800"/>
          <p14:tracePt t="107587" x="10233025" y="3352800"/>
          <p14:tracePt t="107604" x="10652125" y="3352800"/>
          <p14:tracePt t="107621" x="10918825" y="3352800"/>
          <p14:tracePt t="107637" x="11247438" y="3352800"/>
          <p14:tracePt t="107654" x="11407775" y="3352800"/>
          <p14:tracePt t="107670" x="11522075" y="3382963"/>
          <p14:tracePt t="107687" x="11598275" y="3413125"/>
          <p14:tracePt t="107704" x="11696700" y="3482975"/>
          <p14:tracePt t="107720" x="11788775" y="3565525"/>
          <p14:tracePt t="107737" x="11841163" y="3695700"/>
          <p14:tracePt t="107754" x="11849100" y="3848100"/>
          <p14:tracePt t="107770" x="11849100" y="4068763"/>
          <p14:tracePt t="107787" x="11757025" y="4373563"/>
          <p14:tracePt t="107804" x="11620500" y="4648200"/>
          <p14:tracePt t="107821" x="11239500" y="4991100"/>
          <p14:tracePt t="107837" x="10812463" y="5203825"/>
          <p14:tracePt t="107854" x="10248900" y="5410200"/>
          <p14:tracePt t="107871" x="9571038" y="5584825"/>
          <p14:tracePt t="107887" x="8831263" y="5791200"/>
          <p14:tracePt t="107904" x="8001000" y="5943600"/>
          <p14:tracePt t="107920" x="7116763" y="6049963"/>
          <p14:tracePt t="107937" x="6134100" y="6126163"/>
          <p14:tracePt t="107954" x="5189538" y="6126163"/>
          <p14:tracePt t="107971" x="4297363" y="6126163"/>
          <p14:tracePt t="107987" x="3535363" y="6126163"/>
          <p14:tracePt t="108004" x="2789238" y="6118225"/>
          <p14:tracePt t="108021" x="2087563" y="6003925"/>
          <p14:tracePt t="108037" x="1317625" y="5783263"/>
          <p14:tracePt t="108054" x="1020763" y="5630863"/>
          <p14:tracePt t="108071" x="822325" y="5478463"/>
          <p14:tracePt t="108087" x="708025" y="5303838"/>
          <p14:tracePt t="108104" x="639763" y="5121275"/>
          <p14:tracePt t="108121" x="609600" y="4922838"/>
          <p14:tracePt t="108137" x="609600" y="4770438"/>
          <p14:tracePt t="108154" x="617538" y="4632325"/>
          <p14:tracePt t="108171" x="685800" y="4457700"/>
          <p14:tracePt t="108187" x="784225" y="4305300"/>
          <p14:tracePt t="108204" x="930275" y="4152900"/>
          <p14:tracePt t="108221" x="1417638" y="3902075"/>
          <p14:tracePt t="108237" x="1958975" y="3711575"/>
          <p14:tracePt t="108254" x="2651125" y="3559175"/>
          <p14:tracePt t="108271" x="3436938" y="3482975"/>
          <p14:tracePt t="108287" x="4321175" y="3482975"/>
          <p14:tracePt t="108304" x="5165725" y="3482975"/>
          <p14:tracePt t="108321" x="6088063" y="3482975"/>
          <p14:tracePt t="108337" x="7178675" y="3603625"/>
          <p14:tracePt t="108354" x="8229600" y="3725863"/>
          <p14:tracePt t="108371" x="9220200" y="3886200"/>
          <p14:tracePt t="108387" x="10066338" y="4022725"/>
          <p14:tracePt t="108404" x="10714038" y="4137025"/>
          <p14:tracePt t="108421" x="11049000" y="4237038"/>
          <p14:tracePt t="108437" x="11185525" y="4283075"/>
          <p14:tracePt t="108471" x="11193463" y="4283075"/>
          <p14:tracePt t="108494" x="11193463" y="4297363"/>
          <p14:tracePt t="108504" x="11171238" y="4359275"/>
          <p14:tracePt t="108521" x="11102975" y="4479925"/>
          <p14:tracePt t="108537" x="10988675" y="4694238"/>
          <p14:tracePt t="108554" x="10790238" y="4937125"/>
          <p14:tracePt t="108571" x="10455275" y="5227638"/>
          <p14:tracePt t="108587" x="10088563" y="5464175"/>
          <p14:tracePt t="108604" x="9655175" y="5638800"/>
          <p14:tracePt t="108621" x="9204325" y="5699125"/>
          <p14:tracePt t="108637" x="8526463" y="5684838"/>
          <p14:tracePt t="108654" x="8039100" y="5554663"/>
          <p14:tracePt t="108671" x="7483475" y="5410200"/>
          <p14:tracePt t="108687" x="7026275" y="5280025"/>
          <p14:tracePt t="108704" x="6689725" y="5165725"/>
          <p14:tracePt t="108721" x="6553200" y="5127625"/>
          <p14:tracePt t="108737" x="6530975" y="5121275"/>
          <p14:tracePt t="120766" x="6530975" y="5037138"/>
          <p14:tracePt t="120774" x="6523038" y="4648200"/>
          <p14:tracePt t="120782" x="6438900" y="4106863"/>
          <p14:tracePt t="120792" x="6294438" y="3551238"/>
          <p14:tracePt t="120809" x="5927725" y="2879725"/>
          <p14:tracePt t="120825" x="5318125" y="2552700"/>
          <p14:tracePt t="120842" x="4283075" y="2179638"/>
          <p14:tracePt t="120858" x="3048000" y="1858963"/>
          <p14:tracePt t="120875" x="2301875" y="1844675"/>
          <p14:tracePt t="120892" x="1752600" y="2057400"/>
          <p14:tracePt t="120909" x="1249363" y="2263775"/>
          <p14:tracePt t="120925" x="1150938" y="2324100"/>
          <p14:tracePt t="120990" x="1150938" y="2339975"/>
          <p14:tracePt t="120998" x="1150938" y="2354263"/>
          <p14:tracePt t="121009" x="1173163" y="2416175"/>
          <p14:tracePt t="121025" x="1196975" y="2582863"/>
          <p14:tracePt t="121042" x="1211263" y="2659063"/>
          <p14:tracePt t="121059" x="1219200" y="2743200"/>
          <p14:tracePt t="121075" x="1219200" y="2841625"/>
          <p14:tracePt t="121092" x="1219200" y="3070225"/>
          <p14:tracePt t="121109" x="1279525" y="3717925"/>
          <p14:tracePt t="121125" x="1425575" y="4084638"/>
          <p14:tracePt t="121142" x="1600200" y="4321175"/>
          <p14:tracePt t="121159" x="1736725" y="4389438"/>
          <p14:tracePt t="121175" x="1920875" y="4435475"/>
          <p14:tracePt t="121192" x="2095500" y="4473575"/>
          <p14:tracePt t="121209" x="2209800" y="4495800"/>
          <p14:tracePt t="121225" x="2270125" y="4495800"/>
          <p14:tracePt t="121242" x="2278063" y="4495800"/>
          <p14:tracePt t="121662" x="2286000" y="4473575"/>
          <p14:tracePt t="121670" x="2293938" y="4389438"/>
          <p14:tracePt t="121677" x="2324100" y="4327525"/>
          <p14:tracePt t="121693" x="2370138" y="4206875"/>
          <p14:tracePt t="121709" x="2430463" y="4076700"/>
          <p14:tracePt t="121725" x="2460625" y="4000500"/>
          <p14:tracePt t="121759" x="2468563" y="3984625"/>
          <p14:tracePt t="122006" x="2460625" y="3978275"/>
          <p14:tracePt t="122766" x="2468563" y="3978275"/>
          <p14:tracePt t="122774" x="2492375" y="3984625"/>
          <p14:tracePt t="122782" x="2506663" y="3984625"/>
          <p14:tracePt t="122793" x="2530475" y="3992563"/>
          <p14:tracePt t="122809" x="2574925" y="4008438"/>
          <p14:tracePt t="122826" x="2606675" y="4016375"/>
          <p14:tracePt t="122843" x="2613025" y="4016375"/>
          <p14:tracePt t="122859" x="2620963" y="4016375"/>
          <p14:tracePt t="122910" x="2628900" y="4016375"/>
          <p14:tracePt t="122918" x="2636838" y="4016375"/>
          <p14:tracePt t="122926" x="2644775" y="4016375"/>
          <p14:tracePt t="122943" x="2659063" y="4022725"/>
          <p14:tracePt t="122959" x="2674938" y="4022725"/>
          <p14:tracePt t="122976" x="2682875" y="4022725"/>
          <p14:tracePt t="122993" x="2697163" y="4030663"/>
          <p14:tracePt t="123009" x="2705100" y="4030663"/>
          <p14:tracePt t="123110" x="2735263" y="4038600"/>
          <p14:tracePt t="123118" x="2751138" y="4038600"/>
          <p14:tracePt t="123126" x="2765425" y="4038600"/>
          <p14:tracePt t="123143" x="2797175" y="4046538"/>
          <p14:tracePt t="123159" x="2835275" y="4046538"/>
          <p14:tracePt t="123176" x="2857500" y="4046538"/>
          <p14:tracePt t="123606" x="2857500" y="4038600"/>
          <p14:tracePt t="123614" x="2873375" y="4030663"/>
          <p14:tracePt t="123621" x="2879725" y="3992563"/>
          <p14:tracePt t="123630" x="2895600" y="3978275"/>
          <p14:tracePt t="123643" x="2903538" y="3970338"/>
          <p14:tracePt t="123660" x="2955925" y="3946525"/>
          <p14:tracePt t="123677" x="3048000" y="3932238"/>
          <p14:tracePt t="123693" x="3132138" y="3916363"/>
          <p14:tracePt t="123710" x="3208338" y="3902075"/>
          <p14:tracePt t="123726" x="3230563" y="3902075"/>
          <p14:tracePt t="123743" x="3246438" y="3902075"/>
          <p14:tracePt t="123806" x="3260725" y="3902075"/>
          <p14:tracePt t="123814" x="3276600" y="3902075"/>
          <p14:tracePt t="123821" x="3306763" y="3902075"/>
          <p14:tracePt t="123829" x="3306763" y="3908425"/>
          <p14:tracePt t="123843" x="3322638" y="3908425"/>
          <p14:tracePt t="123860" x="3330575" y="3908425"/>
          <p14:tracePt t="123877" x="3360738" y="3924300"/>
          <p14:tracePt t="123893" x="3368675" y="3932238"/>
          <p14:tracePt t="123910" x="3382963" y="3940175"/>
          <p14:tracePt t="123926" x="3390900" y="3940175"/>
          <p14:tracePt t="123960" x="3398838" y="3946525"/>
          <p14:tracePt t="123989" x="3406775" y="3954463"/>
          <p14:tracePt t="124006" x="3406775" y="3984625"/>
          <p14:tracePt t="124013" x="3421063" y="4008438"/>
          <p14:tracePt t="124026" x="3429000" y="4008438"/>
          <p14:tracePt t="124043" x="3429000" y="4022725"/>
          <p14:tracePt t="124060" x="3436938" y="4038600"/>
          <p14:tracePt t="124190" x="3444875" y="4038600"/>
          <p14:tracePt t="124270" x="3451225" y="4038600"/>
          <p14:tracePt t="124302" x="3467100" y="4038600"/>
          <p14:tracePt t="124317" x="3475038" y="4038600"/>
          <p14:tracePt t="124766" x="3497263" y="4038600"/>
          <p14:tracePt t="124773" x="3551238" y="4030663"/>
          <p14:tracePt t="124781" x="3619500" y="4030663"/>
          <p14:tracePt t="124793" x="3703638" y="4030663"/>
          <p14:tracePt t="124810" x="3863975" y="4008438"/>
          <p14:tracePt t="124827" x="4030663" y="3992563"/>
          <p14:tracePt t="124843" x="4130675" y="3984625"/>
          <p14:tracePt t="124860" x="4198938" y="3978275"/>
          <p14:tracePt t="124877" x="4206875" y="3978275"/>
          <p14:tracePt t="124925" x="4213225" y="3978275"/>
          <p14:tracePt t="124934" x="4221163" y="3978275"/>
          <p14:tracePt t="124943" x="4237038" y="3978275"/>
          <p14:tracePt t="124960" x="4297363" y="3978275"/>
          <p14:tracePt t="124977" x="4373563" y="3978275"/>
          <p14:tracePt t="124993" x="4427538" y="3978275"/>
          <p14:tracePt t="125010" x="4465638" y="3978275"/>
          <p14:tracePt t="125027" x="4479925" y="3978275"/>
          <p14:tracePt t="126166" x="4511675" y="3978275"/>
          <p14:tracePt t="126174" x="4556125" y="3978275"/>
          <p14:tracePt t="126181" x="4610100" y="3984625"/>
          <p14:tracePt t="126194" x="4716463" y="3984625"/>
          <p14:tracePt t="126210" x="5037138" y="3984625"/>
          <p14:tracePt t="126227" x="5311775" y="3984625"/>
          <p14:tracePt t="126244" x="5684838" y="3984625"/>
          <p14:tracePt t="126261" x="6142038" y="3984625"/>
          <p14:tracePt t="126277" x="6683375" y="3984625"/>
          <p14:tracePt t="126294" x="7078663" y="3984625"/>
          <p14:tracePt t="126310" x="7345363" y="3984625"/>
          <p14:tracePt t="126327" x="7581900" y="3984625"/>
          <p14:tracePt t="126344" x="7802563" y="3984625"/>
          <p14:tracePt t="126361" x="7940675" y="3984625"/>
          <p14:tracePt t="126377" x="8047038" y="3984625"/>
          <p14:tracePt t="126394" x="8137525" y="3984625"/>
          <p14:tracePt t="126411" x="8259763" y="3970338"/>
          <p14:tracePt t="126427" x="8389938" y="3954463"/>
          <p14:tracePt t="126444" x="8526463" y="3946525"/>
          <p14:tracePt t="126461" x="8747125" y="3946525"/>
          <p14:tracePt t="126477" x="8931275" y="3946525"/>
          <p14:tracePt t="126494" x="9113838" y="3946525"/>
          <p14:tracePt t="126511" x="9266238" y="3946525"/>
          <p14:tracePt t="126527" x="9388475" y="3946525"/>
          <p14:tracePt t="126544" x="9486900" y="3946525"/>
          <p14:tracePt t="126561" x="9563100" y="3946525"/>
          <p14:tracePt t="126577" x="9609138" y="3946525"/>
          <p14:tracePt t="126594" x="9631363" y="3946525"/>
          <p14:tracePt t="126611" x="9639300" y="3946525"/>
          <p14:tracePt t="126670" x="9647238" y="3946525"/>
          <p14:tracePt t="126678" x="9677400" y="3946525"/>
          <p14:tracePt t="126686" x="9699625" y="3946525"/>
          <p14:tracePt t="126694" x="9731375" y="3946525"/>
          <p14:tracePt t="126711" x="9852025" y="3946525"/>
          <p14:tracePt t="126727" x="9898063" y="3962400"/>
          <p14:tracePt t="126744" x="9921875" y="3962400"/>
          <p14:tracePt t="126814" x="9898063" y="3962400"/>
          <p14:tracePt t="126822" x="9837738" y="3962400"/>
          <p14:tracePt t="126829" x="9745663" y="3954463"/>
          <p14:tracePt t="126844" x="9631363" y="3962400"/>
          <p14:tracePt t="126861" x="9250363" y="4092575"/>
          <p14:tracePt t="126877" x="8245475" y="4335463"/>
          <p14:tracePt t="126894" x="7475538" y="4518025"/>
          <p14:tracePt t="126911" x="6689725" y="4602163"/>
          <p14:tracePt t="126927" x="5851525" y="4664075"/>
          <p14:tracePt t="126944" x="5029200" y="4664075"/>
          <p14:tracePt t="126961" x="4244975" y="4664075"/>
          <p14:tracePt t="126977" x="3543300" y="4664075"/>
          <p14:tracePt t="126994" x="2987675" y="4664075"/>
          <p14:tracePt t="127011" x="2697163" y="4664075"/>
          <p14:tracePt t="127027" x="2568575" y="4664075"/>
          <p14:tracePt t="127030" x="2544763" y="4664075"/>
          <p14:tracePt t="127062" x="2536825" y="4670425"/>
          <p14:tracePt t="127078" x="2522538" y="4670425"/>
          <p14:tracePt t="127086" x="2514600" y="4678363"/>
          <p14:tracePt t="127094" x="2484438" y="4702175"/>
          <p14:tracePt t="127111" x="2430463" y="4732338"/>
          <p14:tracePt t="127127" x="2378075" y="4770438"/>
          <p14:tracePt t="127144" x="2332038" y="4816475"/>
          <p14:tracePt t="127161" x="2324100" y="4860925"/>
          <p14:tracePt t="127177" x="2324100" y="4876800"/>
          <p14:tracePt t="127194" x="2324100" y="4899025"/>
          <p14:tracePt t="127211" x="2324100" y="4930775"/>
          <p14:tracePt t="127228" x="2324100" y="4937125"/>
          <p14:tracePt t="127348" x="2332038" y="4937125"/>
          <p14:tracePt t="127357" x="2332038" y="4930775"/>
          <p14:tracePt t="127366" x="2332038" y="4914900"/>
          <p14:tracePt t="127378" x="2339975" y="4899025"/>
          <p14:tracePt t="127394" x="2354263" y="4854575"/>
          <p14:tracePt t="127411" x="2354263" y="4816475"/>
          <p14:tracePt t="127428" x="2370138" y="4792663"/>
          <p14:tracePt t="127445" x="2378075" y="4762500"/>
          <p14:tracePt t="127461" x="2392363" y="4724400"/>
          <p14:tracePt t="127478" x="2408238" y="4686300"/>
          <p14:tracePt t="127494" x="2430463" y="4640263"/>
          <p14:tracePt t="127511" x="2454275" y="4625975"/>
          <p14:tracePt t="127528" x="2476500" y="4602163"/>
          <p14:tracePt t="127544" x="2492375" y="4579938"/>
          <p14:tracePt t="127561" x="2514600" y="4564063"/>
          <p14:tracePt t="127578" x="2552700" y="4556125"/>
          <p14:tracePt t="127594" x="2606675" y="4556125"/>
          <p14:tracePt t="127611" x="2659063" y="4556125"/>
          <p14:tracePt t="127628" x="2727325" y="4572000"/>
          <p14:tracePt t="127645" x="2835275" y="4594225"/>
          <p14:tracePt t="127661" x="2955925" y="4632325"/>
          <p14:tracePt t="127678" x="3108325" y="4670425"/>
          <p14:tracePt t="127694" x="3254375" y="4716463"/>
          <p14:tracePt t="127711" x="3398838" y="4740275"/>
          <p14:tracePt t="127728" x="3559175" y="4754563"/>
          <p14:tracePt t="127744" x="3695700" y="4778375"/>
          <p14:tracePt t="127761" x="3870325" y="4784725"/>
          <p14:tracePt t="127778" x="4054475" y="4784725"/>
          <p14:tracePt t="127794" x="4251325" y="4792663"/>
          <p14:tracePt t="127811" x="4473575" y="4792663"/>
          <p14:tracePt t="127828" x="4724400" y="4792663"/>
          <p14:tracePt t="127845" x="5135563" y="4792663"/>
          <p14:tracePt t="127861" x="5432425" y="4792663"/>
          <p14:tracePt t="127878" x="5676900" y="4792663"/>
          <p14:tracePt t="127894" x="5927725" y="4792663"/>
          <p14:tracePt t="127911" x="6180138" y="4792663"/>
          <p14:tracePt t="127928" x="6400800" y="4792663"/>
          <p14:tracePt t="127944" x="6575425" y="4792663"/>
          <p14:tracePt t="127961" x="6721475" y="4792663"/>
          <p14:tracePt t="127978" x="6873875" y="4792663"/>
          <p14:tracePt t="127994" x="6988175" y="4792663"/>
          <p14:tracePt t="128011" x="7064375" y="4792663"/>
          <p14:tracePt t="128028" x="7086600" y="4792663"/>
          <p14:tracePt t="128158" x="7094538" y="4792663"/>
          <p14:tracePt t="128166" x="7094538" y="4778375"/>
          <p14:tracePt t="128178" x="7094538" y="4746625"/>
          <p14:tracePt t="128195" x="7086600" y="4724400"/>
          <p14:tracePt t="128590" x="7078663" y="4724400"/>
          <p14:tracePt t="128597" x="7064375" y="4716463"/>
          <p14:tracePt t="128606" x="7056438" y="4702175"/>
          <p14:tracePt t="128613" x="7048500" y="4702175"/>
          <p14:tracePt t="128662" x="7056438" y="4702175"/>
          <p14:tracePt t="128670" x="7064375" y="4702175"/>
          <p14:tracePt t="128678" x="7086600" y="4702175"/>
          <p14:tracePt t="128695" x="7132638" y="4702175"/>
          <p14:tracePt t="128711" x="7200900" y="4702175"/>
          <p14:tracePt t="128728" x="7315200" y="4702175"/>
          <p14:tracePt t="128745" x="7445375" y="4702175"/>
          <p14:tracePt t="128761" x="7612063" y="4702175"/>
          <p14:tracePt t="128778" x="7780338" y="4702175"/>
          <p14:tracePt t="128795" x="7916863" y="4702175"/>
          <p14:tracePt t="128811" x="8023225" y="4702175"/>
          <p14:tracePt t="128829" x="8169275" y="4702175"/>
          <p14:tracePt t="128845" x="8199438" y="4702175"/>
          <p14:tracePt t="128861" x="8305800" y="4702175"/>
          <p14:tracePt t="128878" x="8412163" y="4686300"/>
          <p14:tracePt t="128895" x="8534400" y="4670425"/>
          <p14:tracePt t="128911" x="8640763" y="4656138"/>
          <p14:tracePt t="128928" x="8724900" y="4640263"/>
          <p14:tracePt t="128945" x="8793163" y="4632325"/>
          <p14:tracePt t="128961" x="8855075" y="4632325"/>
          <p14:tracePt t="128978" x="8937625" y="4632325"/>
          <p14:tracePt t="128995" x="9021763" y="4632325"/>
          <p14:tracePt t="129011" x="9075738" y="4625975"/>
          <p14:tracePt t="129028" x="9113838" y="4618038"/>
          <p14:tracePt t="129118" x="9121775" y="4618038"/>
          <p14:tracePt t="129174" x="9121775" y="4625975"/>
          <p14:tracePt t="129181" x="9121775" y="4640263"/>
          <p14:tracePt t="129189" x="9113838" y="4656138"/>
          <p14:tracePt t="129197" x="9105900" y="4656138"/>
          <p14:tracePt t="129212" x="9083675" y="4656138"/>
          <p14:tracePt t="129229" x="9059863" y="4656138"/>
          <p14:tracePt t="129245" x="9051925" y="4656138"/>
          <p14:tracePt t="129262" x="9045575" y="4648200"/>
          <p14:tracePt t="129295" x="9045575" y="4564063"/>
          <p14:tracePt t="129311" x="9045575" y="4503738"/>
          <p14:tracePt t="129328" x="9097963" y="4397375"/>
          <p14:tracePt t="129345" x="9174163" y="4313238"/>
          <p14:tracePt t="129361" x="9304338" y="4237038"/>
          <p14:tracePt t="129378" x="9432925" y="4175125"/>
          <p14:tracePt t="129395" x="9547225" y="4160838"/>
          <p14:tracePt t="129411" x="9593263" y="4160838"/>
          <p14:tracePt t="129445" x="9609138" y="4251325"/>
          <p14:tracePt t="129461" x="9617075" y="4435475"/>
          <p14:tracePt t="129478" x="9617075" y="4594225"/>
          <p14:tracePt t="129495" x="9578975" y="4724400"/>
          <p14:tracePt t="129511" x="9509125" y="4784725"/>
          <p14:tracePt t="129528" x="9418638" y="4784725"/>
          <p14:tracePt t="129545" x="9334500" y="4762500"/>
          <p14:tracePt t="129561" x="9266238" y="4732338"/>
          <p14:tracePt t="129578" x="9174163" y="4670425"/>
          <p14:tracePt t="129595" x="9105900" y="4602163"/>
          <p14:tracePt t="129611" x="9067800" y="4549775"/>
          <p14:tracePt t="129628" x="9067800" y="4518025"/>
          <p14:tracePt t="129645" x="9113838" y="4495800"/>
          <p14:tracePt t="129661" x="9236075" y="4495800"/>
          <p14:tracePt t="129678" x="9364663" y="4495800"/>
          <p14:tracePt t="129695" x="9418638" y="4495800"/>
          <p14:tracePt t="129711" x="9440863" y="4518025"/>
          <p14:tracePt t="129728" x="9456738" y="4556125"/>
          <p14:tracePt t="129745" x="9456738" y="4618038"/>
          <p14:tracePt t="129761" x="9440863" y="4708525"/>
          <p14:tracePt t="129778" x="9350375" y="4746625"/>
          <p14:tracePt t="129795" x="9236075" y="4746625"/>
          <p14:tracePt t="129812" x="9144000" y="4746625"/>
          <p14:tracePt t="129828" x="9136063" y="4746625"/>
          <p14:tracePt t="129845" x="9128125" y="4732338"/>
          <p14:tracePt t="129862" x="9128125" y="4686300"/>
          <p14:tracePt t="129878" x="9159875" y="4648200"/>
          <p14:tracePt t="129895" x="9212263" y="4625975"/>
          <p14:tracePt t="129912" x="9288463" y="4610100"/>
          <p14:tracePt t="129928" x="9312275" y="4610100"/>
          <p14:tracePt t="129962" x="9318625" y="4610100"/>
          <p14:tracePt t="129981" x="9318625" y="4632325"/>
          <p14:tracePt t="129995" x="9318625" y="4664075"/>
          <p14:tracePt t="130012" x="9318625" y="4716463"/>
          <p14:tracePt t="130015" x="9318625" y="4732338"/>
          <p14:tracePt t="130029" x="9318625" y="4754563"/>
          <p14:tracePt t="130045" x="9258300" y="4784725"/>
          <p14:tracePt t="130062" x="9228138" y="4792663"/>
          <p14:tracePt t="130079" x="9197975" y="4792663"/>
          <p14:tracePt t="130112" x="9190038" y="4792663"/>
          <p14:tracePt t="130550" x="9182100" y="4800600"/>
          <p14:tracePt t="130558" x="9166225" y="4816475"/>
          <p14:tracePt t="130565" x="9128125" y="4822825"/>
          <p14:tracePt t="130579" x="9097963" y="4846638"/>
          <p14:tracePt t="130595" x="9075738" y="4846638"/>
          <p14:tracePt t="130612" x="9051925" y="4854575"/>
          <p14:tracePt t="130629" x="9045575" y="4854575"/>
          <p14:tracePt t="130662" x="9037638" y="4860925"/>
          <p14:tracePt t="136518" x="9029700" y="4860925"/>
          <p14:tracePt t="136526" x="8937625" y="4846638"/>
          <p14:tracePt t="136533" x="8816975" y="4778375"/>
          <p14:tracePt t="136548" x="8724900" y="4754563"/>
          <p14:tracePt t="136565" x="8526463" y="4686300"/>
          <p14:tracePt t="136581" x="8283575" y="4533900"/>
          <p14:tracePt t="136598" x="7818438" y="4267200"/>
          <p14:tracePt t="136614" x="7451725" y="4060825"/>
          <p14:tracePt t="136631" x="7216775" y="3870325"/>
          <p14:tracePt t="136648" x="7056438" y="3749675"/>
          <p14:tracePt t="136664" x="6819900" y="3551238"/>
          <p14:tracePt t="136681" x="6637338" y="3398838"/>
          <p14:tracePt t="136698" x="6492875" y="3292475"/>
          <p14:tracePt t="136714" x="6384925" y="3184525"/>
          <p14:tracePt t="136731" x="6278563" y="3070225"/>
          <p14:tracePt t="136748" x="6172200" y="2949575"/>
          <p14:tracePt t="136765" x="6042025" y="2797175"/>
          <p14:tracePt t="136781" x="5951538" y="2667000"/>
          <p14:tracePt t="136798" x="5837238" y="2536825"/>
          <p14:tracePt t="136814" x="5737225" y="2422525"/>
          <p14:tracePt t="136831" x="5638800" y="2308225"/>
          <p14:tracePt t="136848" x="5540375" y="2209800"/>
          <p14:tracePt t="136864" x="5464175" y="2149475"/>
          <p14:tracePt t="136881" x="5440363" y="2133600"/>
          <p14:tracePt t="136898" x="5432425" y="2125663"/>
          <p14:tracePt t="136914" x="5426075" y="2117725"/>
          <p14:tracePt t="136931" x="5410200" y="2111375"/>
          <p14:tracePt t="136948" x="5402263" y="2111375"/>
          <p14:tracePt t="136965" x="5349875" y="2103438"/>
          <p14:tracePt t="136981" x="5303838" y="2095500"/>
          <p14:tracePt t="137015" x="5295900" y="2095500"/>
          <p14:tracePt t="137031" x="5273675" y="2087563"/>
          <p14:tracePt t="137048" x="5265738" y="2087563"/>
          <p14:tracePt t="137064" x="5249863" y="2087563"/>
          <p14:tracePt t="137081" x="5181600" y="2133600"/>
          <p14:tracePt t="137098" x="5121275" y="2209800"/>
          <p14:tracePt t="137114" x="5075238" y="2286000"/>
          <p14:tracePt t="137117" x="5045075" y="2332038"/>
          <p14:tracePt t="137131" x="5021263" y="2384425"/>
          <p14:tracePt t="137148" x="4983163" y="2438400"/>
          <p14:tracePt t="137164" x="4983163" y="2454275"/>
          <p14:tracePt t="137694" x="4983163" y="2460625"/>
          <p14:tracePt t="137701" x="5051425" y="2492375"/>
          <p14:tracePt t="137715" x="5159375" y="2530475"/>
          <p14:tracePt t="137731" x="5410200" y="2682875"/>
          <p14:tracePt t="137748" x="5646738" y="2873375"/>
          <p14:tracePt t="137765" x="5775325" y="2911475"/>
          <p14:tracePt t="137781" x="5905500" y="2949575"/>
          <p14:tracePt t="137798" x="5927725" y="2963863"/>
        </p14:tracePtLst>
      </p14:laserTraceLst>
    </p:ext>
  </p:extLs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578418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Solution</a:t>
            </a:r>
            <a:r>
              <a:rPr lang="en-US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Point Estimate 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2170545" y="1766837"/>
            <a:ext cx="8571346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sample mean is</a:t>
            </a:r>
          </a:p>
          <a:p>
            <a:endParaRPr lang="en-US" altLang="en-US" sz="2400" dirty="0">
              <a:cs typeface="+mj-cs"/>
            </a:endParaRPr>
          </a:p>
        </p:txBody>
      </p:sp>
      <p:pic>
        <p:nvPicPr>
          <p:cNvPr id="9" name="Picture 8" descr="pg4.GIF                                                        0A26F00ESHARE1 on ACADSERV6NEW         B7F2636A: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05284" y="2378312"/>
            <a:ext cx="4191000" cy="914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Rectangle 9"/>
          <p:cNvSpPr/>
          <p:nvPr/>
        </p:nvSpPr>
        <p:spPr>
          <a:xfrm>
            <a:off x="2019301" y="3667426"/>
            <a:ext cx="9651999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point estimate for the price of all one way tickets from Atlanta to Chicago is $101.77</a:t>
            </a:r>
            <a:r>
              <a:rPr lang="en-US" alt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ar-EG" altLang="en-US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ar-EG" altLang="en-US" sz="2400" dirty="0">
              <a:solidFill>
                <a:srgbClr val="D40216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ar-EG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النقطة التقديرية لسعر جميع التذاكر ذات الاتجاه الواحد من أتلانتا إلى شيكاغو هي 101.77 دولارًا.</a:t>
            </a:r>
            <a:endParaRPr lang="en-US" alt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77073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67408"/>
    </mc:Choice>
    <mc:Fallback xmlns="">
      <p:transition advTm="67408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1143" x="5889625" y="2963863"/>
          <p14:tracePt t="1151" x="5737225" y="2963863"/>
          <p14:tracePt t="1159" x="5402263" y="3216275"/>
          <p14:tracePt t="1168" x="5051425" y="3444875"/>
          <p14:tracePt t="1185" x="4244975" y="3717925"/>
          <p14:tracePt t="1202" x="3687763" y="3794125"/>
          <p14:tracePt t="1218" x="3184525" y="3794125"/>
          <p14:tracePt t="1235" x="2606675" y="3711575"/>
          <p14:tracePt t="1252" x="2278063" y="3589338"/>
          <p14:tracePt t="1268" x="2125663" y="3513138"/>
          <p14:tracePt t="1286" x="2073275" y="3475038"/>
          <p14:tracePt t="1302" x="2073275" y="3413125"/>
          <p14:tracePt t="1319" x="2073275" y="3284538"/>
          <p14:tracePt t="1335" x="2103438" y="3154363"/>
          <p14:tracePt t="1352" x="2179638" y="3025775"/>
          <p14:tracePt t="1368" x="2247900" y="2917825"/>
          <p14:tracePt t="1385" x="2293938" y="2841625"/>
          <p14:tracePt t="1402" x="2308225" y="2819400"/>
          <p14:tracePt t="1418" x="2316163" y="2789238"/>
          <p14:tracePt t="1435" x="2324100" y="2727325"/>
          <p14:tracePt t="1452" x="2346325" y="2651125"/>
          <p14:tracePt t="1468" x="2362200" y="2620963"/>
          <p14:tracePt t="1486" x="2408238" y="2560638"/>
          <p14:tracePt t="1502" x="2416175" y="2544763"/>
          <p14:tracePt t="1519" x="2430463" y="2536825"/>
          <p14:tracePt t="1783" x="2438400" y="2536825"/>
          <p14:tracePt t="1791" x="2568575" y="2536825"/>
          <p14:tracePt t="1802" x="2917825" y="2454275"/>
          <p14:tracePt t="1819" x="3421063" y="2308225"/>
          <p14:tracePt t="1835" x="3459163" y="2301875"/>
          <p14:tracePt t="1869" x="3467100" y="2286000"/>
          <p14:tracePt t="1885" x="3482975" y="2232025"/>
          <p14:tracePt t="1902" x="3482975" y="2179638"/>
          <p14:tracePt t="1919" x="3451225" y="2133600"/>
          <p14:tracePt t="1935" x="3413125" y="2103438"/>
          <p14:tracePt t="1952" x="3368675" y="2073275"/>
          <p14:tracePt t="1969" x="3306763" y="2049463"/>
          <p14:tracePt t="1985" x="3298825" y="2049463"/>
          <p14:tracePt t="2071" x="3344863" y="2049463"/>
          <p14:tracePt t="2078" x="3413125" y="2073275"/>
          <p14:tracePt t="2087" x="3482975" y="2079625"/>
          <p14:tracePt t="2102" x="3657600" y="2117725"/>
          <p14:tracePt t="2119" x="3932238" y="2117725"/>
          <p14:tracePt t="2135" x="4168775" y="2117725"/>
          <p14:tracePt t="2152" x="4449763" y="2117725"/>
          <p14:tracePt t="2169" x="4708525" y="2117725"/>
          <p14:tracePt t="2185" x="4884738" y="2103438"/>
          <p14:tracePt t="2202" x="4983163" y="2087563"/>
          <p14:tracePt t="2219" x="5013325" y="2087563"/>
          <p14:tracePt t="2302" x="5029200" y="2087563"/>
          <p14:tracePt t="2309" x="5051425" y="2087563"/>
          <p14:tracePt t="2318" x="5075238" y="2087563"/>
          <p14:tracePt t="2335" x="5089525" y="2087563"/>
          <p14:tracePt t="2352" x="5097463" y="2103438"/>
          <p14:tracePt t="2368" x="5105400" y="2117725"/>
          <p14:tracePt t="2385" x="5113338" y="2301875"/>
          <p14:tracePt t="2402" x="5113338" y="2484438"/>
          <p14:tracePt t="2419" x="4930775" y="2751138"/>
          <p14:tracePt t="2435" x="4632325" y="2979738"/>
          <p14:tracePt t="2452" x="4321175" y="3116263"/>
          <p14:tracePt t="2469" x="4008438" y="3216275"/>
          <p14:tracePt t="2485" x="3741738" y="3268663"/>
          <p14:tracePt t="2502" x="3497263" y="3298825"/>
          <p14:tracePt t="2519" x="3368675" y="3298825"/>
          <p14:tracePt t="2536" x="3322638" y="3298825"/>
          <p14:tracePt t="2552" x="3284538" y="3292475"/>
          <p14:tracePt t="2569" x="3254375" y="3276600"/>
          <p14:tracePt t="2602" x="3246438" y="3276600"/>
          <p14:tracePt t="2619" x="3238500" y="3276600"/>
          <p14:tracePt t="2636" x="3230563" y="3276600"/>
          <p14:tracePt t="2695" x="3222625" y="3276600"/>
          <p14:tracePt t="2702" x="3208338" y="3276600"/>
          <p14:tracePt t="2711" x="3200400" y="3268663"/>
          <p14:tracePt t="2719" x="3192463" y="3268663"/>
          <p14:tracePt t="2736" x="3184525" y="3260725"/>
          <p14:tracePt t="2752" x="3162300" y="3192463"/>
          <p14:tracePt t="2769" x="3146425" y="3116263"/>
          <p14:tracePt t="2786" x="3140075" y="3009900"/>
          <p14:tracePt t="2802" x="3124200" y="2895600"/>
          <p14:tracePt t="2819" x="3124200" y="2789238"/>
          <p14:tracePt t="2836" x="3124200" y="2720975"/>
          <p14:tracePt t="2852" x="3124200" y="2689225"/>
          <p14:tracePt t="2952" x="3124200" y="2697163"/>
          <p14:tracePt t="2958" x="3124200" y="2720975"/>
          <p14:tracePt t="2969" x="3124200" y="2751138"/>
          <p14:tracePt t="2985" x="3132138" y="2765425"/>
          <p14:tracePt t="3046" x="3146425" y="2759075"/>
          <p14:tracePt t="3054" x="3162300" y="2697163"/>
          <p14:tracePt t="3062" x="3162300" y="2651125"/>
          <p14:tracePt t="3070" x="3170238" y="2628900"/>
          <p14:tracePt t="3086" x="3192463" y="2582863"/>
          <p14:tracePt t="3135" x="3184525" y="2582863"/>
          <p14:tracePt t="3142" x="3170238" y="2667000"/>
          <p14:tracePt t="3152" x="3154363" y="2765425"/>
          <p14:tracePt t="3169" x="3094038" y="2994025"/>
          <p14:tracePt t="3186" x="3009900" y="3170238"/>
          <p14:tracePt t="3203" x="2994025" y="3208338"/>
          <p14:tracePt t="3219" x="2987675" y="3208338"/>
          <p14:tracePt t="3236" x="2994025" y="3208338"/>
          <p14:tracePt t="3253" x="3055938" y="3070225"/>
          <p14:tracePt t="3270" x="3154363" y="2849563"/>
          <p14:tracePt t="3286" x="3170238" y="2797175"/>
          <p14:tracePt t="3335" x="3170238" y="2789238"/>
          <p14:tracePt t="3342" x="3140075" y="2803525"/>
          <p14:tracePt t="3352" x="3101975" y="2835275"/>
          <p14:tracePt t="3369" x="3032125" y="2903538"/>
          <p14:tracePt t="3386" x="3009900" y="2917825"/>
          <p14:tracePt t="3419" x="3017838" y="2917825"/>
          <p14:tracePt t="3436" x="3078163" y="2857500"/>
          <p14:tracePt t="3453" x="3184525" y="2781300"/>
          <p14:tracePt t="3470" x="3368675" y="2689225"/>
          <p14:tracePt t="3486" x="3382963" y="2689225"/>
          <p14:tracePt t="3519" x="3390900" y="2689225"/>
          <p14:tracePt t="3536" x="3390900" y="2720975"/>
          <p14:tracePt t="3553" x="3390900" y="2773363"/>
          <p14:tracePt t="3569" x="3390900" y="2789238"/>
          <p14:tracePt t="3586" x="3398838" y="2811463"/>
          <p14:tracePt t="3603" x="3421063" y="2819400"/>
          <p14:tracePt t="3619" x="3467100" y="2827338"/>
          <p14:tracePt t="3636" x="3497263" y="2827338"/>
          <p14:tracePt t="3640" x="3505200" y="2827338"/>
          <p14:tracePt t="3887" x="3551238" y="2827338"/>
          <p14:tracePt t="3894" x="3711575" y="2720975"/>
          <p14:tracePt t="3903" x="3817938" y="2667000"/>
          <p14:tracePt t="3919" x="3894138" y="2620963"/>
          <p14:tracePt t="3936" x="3954463" y="2552700"/>
          <p14:tracePt t="3953" x="4008438" y="2506663"/>
          <p14:tracePt t="3969" x="4016375" y="2484438"/>
          <p14:tracePt t="3986" x="4022725" y="2476500"/>
          <p14:tracePt t="4023" x="4016375" y="2468563"/>
          <p14:tracePt t="4036" x="3992563" y="2468563"/>
          <p14:tracePt t="4053" x="3916363" y="2460625"/>
          <p14:tracePt t="4070" x="3725863" y="2438400"/>
          <p14:tracePt t="4086" x="3565525" y="2460625"/>
          <p14:tracePt t="4103" x="3444875" y="2498725"/>
          <p14:tracePt t="4120" x="3421063" y="2514600"/>
          <p14:tracePt t="4153" x="3475038" y="2544763"/>
          <p14:tracePt t="4170" x="3559175" y="2560638"/>
          <p14:tracePt t="4186" x="3673475" y="2574925"/>
          <p14:tracePt t="4203" x="3787775" y="2590800"/>
          <p14:tracePt t="4220" x="3817938" y="2590800"/>
          <p14:tracePt t="4253" x="3825875" y="2590800"/>
          <p14:tracePt t="4270" x="3825875" y="2636838"/>
          <p14:tracePt t="4286" x="3825875" y="2659063"/>
          <p14:tracePt t="4303" x="3825875" y="2713038"/>
          <p14:tracePt t="4320" x="3856038" y="2751138"/>
          <p14:tracePt t="4336" x="3908425" y="2765425"/>
          <p14:tracePt t="4353" x="4016375" y="2789238"/>
          <p14:tracePt t="4370" x="4130675" y="2803525"/>
          <p14:tracePt t="4386" x="4152900" y="2803525"/>
          <p14:tracePt t="4420" x="4160838" y="2811463"/>
          <p14:tracePt t="4436" x="4160838" y="2827338"/>
          <p14:tracePt t="4454" x="4160838" y="2857500"/>
          <p14:tracePt t="4486" x="4183063" y="2879725"/>
          <p14:tracePt t="4503" x="4244975" y="2895600"/>
          <p14:tracePt t="4520" x="4297363" y="2903538"/>
          <p14:tracePt t="4536" x="4359275" y="2911475"/>
          <p14:tracePt t="4553" x="4373563" y="2911475"/>
          <p14:tracePt t="4607" x="4335463" y="2911475"/>
          <p14:tracePt t="4615" x="4259263" y="2895600"/>
          <p14:tracePt t="4622" x="4213225" y="2895600"/>
          <p14:tracePt t="4636" x="4152900" y="2895600"/>
          <p14:tracePt t="4654" x="3962400" y="2895600"/>
          <p14:tracePt t="4670" x="3924300" y="2895600"/>
          <p14:tracePt t="4673" x="3902075" y="2895600"/>
          <p14:tracePt t="4759" x="3908425" y="2895600"/>
          <p14:tracePt t="4790" x="3908425" y="2903538"/>
          <p14:tracePt t="4799" x="3908425" y="2911475"/>
          <p14:tracePt t="4815" x="3908425" y="2917825"/>
          <p14:tracePt t="4822" x="3894138" y="2925763"/>
          <p14:tracePt t="4837" x="3863975" y="2933700"/>
          <p14:tracePt t="4854" x="3810000" y="2949575"/>
          <p14:tracePt t="4870" x="3771900" y="2955925"/>
          <p14:tracePt t="4886" x="3749675" y="2955925"/>
          <p14:tracePt t="4903" x="3725863" y="2955925"/>
          <p14:tracePt t="4983" x="3725863" y="2963863"/>
          <p14:tracePt t="4990" x="3725863" y="2979738"/>
          <p14:tracePt t="4999" x="3741738" y="3017838"/>
          <p14:tracePt t="5006" x="3779838" y="3063875"/>
          <p14:tracePt t="5020" x="3802063" y="3108325"/>
          <p14:tracePt t="5036" x="3856038" y="3184525"/>
          <p14:tracePt t="5054" x="3924300" y="3268663"/>
          <p14:tracePt t="5070" x="3954463" y="3306763"/>
          <p14:tracePt t="5142" x="3962400" y="3298825"/>
          <p14:tracePt t="5151" x="3962400" y="3268663"/>
          <p14:tracePt t="5160" x="3962400" y="3230563"/>
          <p14:tracePt t="5170" x="3962400" y="3208338"/>
          <p14:tracePt t="5286" x="4000500" y="3208338"/>
          <p14:tracePt t="5294" x="4084638" y="3184525"/>
          <p14:tracePt t="5303" x="4221163" y="3140075"/>
          <p14:tracePt t="5320" x="4572000" y="2987675"/>
          <p14:tracePt t="5337" x="4899025" y="2789238"/>
          <p14:tracePt t="5353" x="5165725" y="2606675"/>
          <p14:tracePt t="5370" x="5287963" y="2536825"/>
          <p14:tracePt t="5386" x="5326063" y="2514600"/>
          <p14:tracePt t="5559" x="5287963" y="2514600"/>
          <p14:tracePt t="5567" x="5249863" y="2506663"/>
          <p14:tracePt t="5574" x="5165725" y="2492375"/>
          <p14:tracePt t="5587" x="5113338" y="2492375"/>
          <p14:tracePt t="5603" x="5021263" y="2492375"/>
          <p14:tracePt t="5620" x="4953000" y="2522538"/>
          <p14:tracePt t="5637" x="4922838" y="2530475"/>
          <p14:tracePt t="5653" x="4914900" y="2530475"/>
          <p14:tracePt t="5678" x="4914900" y="2536825"/>
          <p14:tracePt t="5719" x="4914900" y="2544763"/>
          <p14:tracePt t="5727" x="4899025" y="2568575"/>
          <p14:tracePt t="5737" x="4892675" y="2590800"/>
          <p14:tracePt t="5753" x="4868863" y="2644775"/>
          <p14:tracePt t="5770" x="4830763" y="2705100"/>
          <p14:tracePt t="5787" x="4792663" y="2759075"/>
          <p14:tracePt t="5803" x="4770438" y="2797175"/>
          <p14:tracePt t="5871" x="4762500" y="2803525"/>
          <p14:tracePt t="5894" x="4754563" y="2781300"/>
          <p14:tracePt t="5903" x="4754563" y="2765425"/>
          <p14:tracePt t="5911" x="4746625" y="2735263"/>
          <p14:tracePt t="5920" x="4746625" y="2720975"/>
          <p14:tracePt t="5937" x="4740275" y="2674938"/>
          <p14:tracePt t="5953" x="4724400" y="2651125"/>
          <p14:tracePt t="5970" x="4724400" y="2644775"/>
          <p14:tracePt t="6015" x="4724400" y="2636838"/>
          <p14:tracePt t="6031" x="4740275" y="2613025"/>
          <p14:tracePt t="6038" x="4784725" y="2606675"/>
          <p14:tracePt t="6054" x="4830763" y="2598738"/>
          <p14:tracePt t="6070" x="5021263" y="2574925"/>
          <p14:tracePt t="6087" x="5143500" y="2574925"/>
          <p14:tracePt t="6104" x="5235575" y="2574925"/>
          <p14:tracePt t="6120" x="5257800" y="2574925"/>
          <p14:tracePt t="6183" x="5257800" y="2582863"/>
          <p14:tracePt t="6190" x="5257800" y="2620963"/>
          <p14:tracePt t="6199" x="5249863" y="2667000"/>
          <p14:tracePt t="6206" x="5219700" y="2713038"/>
          <p14:tracePt t="6220" x="5173663" y="2759075"/>
          <p14:tracePt t="6237" x="5067300" y="2797175"/>
          <p14:tracePt t="6254" x="4906963" y="2797175"/>
          <p14:tracePt t="6270" x="4632325" y="2781300"/>
          <p14:tracePt t="6287" x="4495800" y="2720975"/>
          <p14:tracePt t="6304" x="4449763" y="2689225"/>
          <p14:tracePt t="6320" x="4449763" y="2667000"/>
          <p14:tracePt t="6337" x="4449763" y="2620963"/>
          <p14:tracePt t="6354" x="4495800" y="2568575"/>
          <p14:tracePt t="6370" x="4602163" y="2498725"/>
          <p14:tracePt t="6387" x="4770438" y="2446338"/>
          <p14:tracePt t="6404" x="4953000" y="2416175"/>
          <p14:tracePt t="6420" x="5143500" y="2392363"/>
          <p14:tracePt t="6438" x="5303838" y="2392363"/>
          <p14:tracePt t="6470" x="5311775" y="2408238"/>
          <p14:tracePt t="6487" x="5349875" y="2568575"/>
          <p14:tracePt t="6504" x="5349875" y="2636838"/>
          <p14:tracePt t="6520" x="5295900" y="2751138"/>
          <p14:tracePt t="6537" x="5227638" y="2803525"/>
          <p14:tracePt t="6554" x="5151438" y="2835275"/>
          <p14:tracePt t="6570" x="5075238" y="2835275"/>
          <p14:tracePt t="6587" x="4999038" y="2819400"/>
          <p14:tracePt t="6604" x="4922838" y="2751138"/>
          <p14:tracePt t="6621" x="4899025" y="2689225"/>
          <p14:tracePt t="6638" x="4892675" y="2582863"/>
          <p14:tracePt t="6654" x="4892675" y="2506663"/>
          <p14:tracePt t="6670" x="4960938" y="2438400"/>
          <p14:tracePt t="6687" x="5059363" y="2408238"/>
          <p14:tracePt t="6704" x="5189538" y="2408238"/>
          <p14:tracePt t="6720" x="5311775" y="2416175"/>
          <p14:tracePt t="6737" x="5456238" y="2468563"/>
          <p14:tracePt t="6754" x="5540375" y="2544763"/>
          <p14:tracePt t="6770" x="5546725" y="2590800"/>
          <p14:tracePt t="6787" x="5562600" y="2682875"/>
          <p14:tracePt t="6804" x="5546725" y="2765425"/>
          <p14:tracePt t="6821" x="5448300" y="2841625"/>
          <p14:tracePt t="6838" x="5249863" y="2849563"/>
          <p14:tracePt t="6854" x="5075238" y="2797175"/>
          <p14:tracePt t="6871" x="4876800" y="2713038"/>
          <p14:tracePt t="6887" x="4778375" y="2613025"/>
          <p14:tracePt t="6904" x="4746625" y="2536825"/>
          <p14:tracePt t="6921" x="4732338" y="2454275"/>
          <p14:tracePt t="6937" x="4732338" y="2346325"/>
          <p14:tracePt t="6954" x="4746625" y="2270125"/>
          <p14:tracePt t="6971" x="4808538" y="2225675"/>
          <p14:tracePt t="6987" x="4945063" y="2193925"/>
          <p14:tracePt t="7004" x="5083175" y="2187575"/>
          <p14:tracePt t="7021" x="5173663" y="2187575"/>
          <p14:tracePt t="7038" x="5241925" y="2225675"/>
          <p14:tracePt t="7054" x="5318125" y="2362200"/>
          <p14:tracePt t="7071" x="5334000" y="2544763"/>
          <p14:tracePt t="7087" x="5334000" y="2689225"/>
          <p14:tracePt t="7104" x="5273675" y="2811463"/>
          <p14:tracePt t="7121" x="5181600" y="2879725"/>
          <p14:tracePt t="7137" x="5045075" y="2911475"/>
          <p14:tracePt t="7154" x="4892675" y="2911475"/>
          <p14:tracePt t="7171" x="4740275" y="2903538"/>
          <p14:tracePt t="7187" x="4541838" y="2789238"/>
          <p14:tracePt t="7204" x="4427538" y="2682875"/>
          <p14:tracePt t="7221" x="4397375" y="2582863"/>
          <p14:tracePt t="7238" x="4397375" y="2392363"/>
          <p14:tracePt t="7254" x="4473575" y="2278063"/>
          <p14:tracePt t="7271" x="4610100" y="2193925"/>
          <p14:tracePt t="7287" x="4778375" y="2149475"/>
          <p14:tracePt t="7304" x="4953000" y="2141538"/>
          <p14:tracePt t="7321" x="5105400" y="2141538"/>
          <p14:tracePt t="7337" x="5287963" y="2193925"/>
          <p14:tracePt t="7354" x="5418138" y="2270125"/>
          <p14:tracePt t="7370" x="5478463" y="2362200"/>
          <p14:tracePt t="7387" x="5532438" y="2552700"/>
          <p14:tracePt t="7404" x="5540375" y="2735263"/>
          <p14:tracePt t="7421" x="5502275" y="2941638"/>
          <p14:tracePt t="7438" x="5334000" y="3162300"/>
          <p14:tracePt t="7454" x="5219700" y="3200400"/>
          <p14:tracePt t="7471" x="5075238" y="3200400"/>
          <p14:tracePt t="7487" x="4899025" y="3154363"/>
          <p14:tracePt t="7504" x="4716463" y="3040063"/>
          <p14:tracePt t="7521" x="4579938" y="2903538"/>
          <p14:tracePt t="7537" x="4503738" y="2743200"/>
          <p14:tracePt t="7554" x="4479925" y="2552700"/>
          <p14:tracePt t="7571" x="4495800" y="2384425"/>
          <p14:tracePt t="7587" x="4602163" y="2270125"/>
          <p14:tracePt t="7604" x="4762500" y="2209800"/>
          <p14:tracePt t="7621" x="4975225" y="2171700"/>
          <p14:tracePt t="7638" x="5265738" y="2163763"/>
          <p14:tracePt t="7654" x="5478463" y="2247900"/>
          <p14:tracePt t="7671" x="5600700" y="2346325"/>
          <p14:tracePt t="7687" x="5661025" y="2484438"/>
          <p14:tracePt t="7704" x="5661025" y="2636838"/>
          <p14:tracePt t="7721" x="5622925" y="2803525"/>
          <p14:tracePt t="7737" x="5562600" y="2873375"/>
          <p14:tracePt t="7754" x="5486400" y="2911475"/>
          <p14:tracePt t="7771" x="5387975" y="2917825"/>
          <p14:tracePt t="7787" x="5295900" y="2903538"/>
          <p14:tracePt t="7804" x="5181600" y="2827338"/>
          <p14:tracePt t="7821" x="5113338" y="2735263"/>
          <p14:tracePt t="7838" x="5089525" y="2651125"/>
          <p14:tracePt t="7854" x="5083175" y="2522538"/>
          <p14:tracePt t="7871" x="5097463" y="2454275"/>
          <p14:tracePt t="7888" x="5159375" y="2422525"/>
          <p14:tracePt t="7904" x="5241925" y="2422525"/>
          <p14:tracePt t="7921" x="5287963" y="2422525"/>
          <p14:tracePt t="7938" x="5311775" y="2422525"/>
          <p14:tracePt t="7954" x="5318125" y="2422525"/>
          <p14:tracePt t="7971" x="5318125" y="2430463"/>
          <p14:tracePt t="7988" x="5318125" y="2568575"/>
          <p14:tracePt t="8004" x="5273675" y="2689225"/>
          <p14:tracePt t="8022" x="5151438" y="2781300"/>
          <p14:tracePt t="8038" x="5083175" y="2797175"/>
          <p14:tracePt t="8054" x="4906963" y="2803525"/>
          <p14:tracePt t="8071" x="4778375" y="2765425"/>
          <p14:tracePt t="8088" x="4686300" y="2697163"/>
          <p14:tracePt t="8104" x="4656138" y="2606675"/>
          <p14:tracePt t="8121" x="4648200" y="2476500"/>
          <p14:tracePt t="8138" x="4656138" y="2378075"/>
          <p14:tracePt t="8154" x="4754563" y="2308225"/>
          <p14:tracePt t="8171" x="4892675" y="2278063"/>
          <p14:tracePt t="8174" x="4968875" y="2278063"/>
          <p14:tracePt t="8188" x="5029200" y="2278063"/>
          <p14:tracePt t="8204" x="5173663" y="2278063"/>
          <p14:tracePt t="8221" x="5219700" y="2301875"/>
          <p14:tracePt t="8238" x="5219700" y="2332038"/>
          <p14:tracePt t="8254" x="5241925" y="2468563"/>
          <p14:tracePt t="8271" x="5203825" y="2522538"/>
          <p14:tracePt t="8288" x="5105400" y="2568575"/>
          <p14:tracePt t="8304" x="4983163" y="2568575"/>
          <p14:tracePt t="8321" x="4822825" y="2568575"/>
          <p14:tracePt t="8338" x="4640263" y="2536825"/>
          <p14:tracePt t="8354" x="4487863" y="2460625"/>
          <p14:tracePt t="8371" x="4457700" y="2446338"/>
          <p14:tracePt t="8388" x="4457700" y="2392363"/>
          <p14:tracePt t="8404" x="4479925" y="2286000"/>
          <p14:tracePt t="8421" x="4770438" y="2201863"/>
          <p14:tracePt t="8438" x="5067300" y="2163763"/>
          <p14:tracePt t="8454" x="5402263" y="2163763"/>
          <p14:tracePt t="8471" x="5608638" y="2163763"/>
          <p14:tracePt t="8488" x="5684838" y="2193925"/>
          <p14:tracePt t="8504" x="5737225" y="2278063"/>
          <p14:tracePt t="8521" x="5745163" y="2430463"/>
          <p14:tracePt t="8538" x="5707063" y="2574925"/>
          <p14:tracePt t="8554" x="5578475" y="2735263"/>
          <p14:tracePt t="8571" x="5426075" y="2849563"/>
          <p14:tracePt t="8588" x="5280025" y="2873375"/>
          <p14:tracePt t="8604" x="5097463" y="2873375"/>
          <p14:tracePt t="8622" x="4854575" y="2827338"/>
          <p14:tracePt t="8638" x="4822825" y="2803525"/>
          <p14:tracePt t="8654" x="4816475" y="2781300"/>
          <p14:tracePt t="8671" x="4816475" y="2682875"/>
          <p14:tracePt t="8688" x="4892675" y="2582863"/>
          <p14:tracePt t="8705" x="5051425" y="2514600"/>
          <p14:tracePt t="8721" x="5227638" y="2492375"/>
          <p14:tracePt t="8738" x="5318125" y="2484438"/>
          <p14:tracePt t="8771" x="5326063" y="2484438"/>
          <p14:tracePt t="8788" x="5326063" y="2620963"/>
          <p14:tracePt t="8805" x="5287963" y="2803525"/>
          <p14:tracePt t="8822" x="5143500" y="3025775"/>
          <p14:tracePt t="8838" x="5045075" y="3070225"/>
          <p14:tracePt t="8855" x="4922838" y="3070225"/>
          <p14:tracePt t="8871" x="4762500" y="3048000"/>
          <p14:tracePt t="8888" x="4625975" y="2963863"/>
          <p14:tracePt t="8905" x="4594225" y="2933700"/>
          <p14:tracePt t="8921" x="4587875" y="2879725"/>
          <p14:tracePt t="8938" x="4587875" y="2803525"/>
          <p14:tracePt t="8955" x="4656138" y="2735263"/>
          <p14:tracePt t="8971" x="4784725" y="2697163"/>
          <p14:tracePt t="8988" x="4922838" y="2682875"/>
          <p14:tracePt t="9005" x="5021263" y="2674938"/>
          <p14:tracePt t="9021" x="5037138" y="2674938"/>
          <p14:tracePt t="9071" x="5045075" y="2674938"/>
          <p14:tracePt t="9079" x="5045075" y="2689225"/>
          <p14:tracePt t="9088" x="5037138" y="2705100"/>
          <p14:tracePt t="9105" x="5006975" y="2727325"/>
          <p14:tracePt t="9121" x="4983163" y="2751138"/>
          <p14:tracePt t="9138" x="4968875" y="2751138"/>
          <p14:tracePt t="14623" x="4960938" y="2751138"/>
          <p14:tracePt t="14631" x="4945063" y="2751138"/>
          <p14:tracePt t="14640" x="4914900" y="2751138"/>
          <p14:tracePt t="14657" x="4854575" y="2735263"/>
          <p14:tracePt t="14673" x="4778375" y="2735263"/>
          <p14:tracePt t="14690" x="4702175" y="2759075"/>
          <p14:tracePt t="14707" x="4632325" y="2765425"/>
          <p14:tracePt t="14723" x="4602163" y="2765425"/>
          <p14:tracePt t="14726" x="4587875" y="2765425"/>
          <p14:tracePt t="14740" x="4579938" y="2765425"/>
          <p14:tracePt t="14879" x="4579938" y="2759075"/>
          <p14:tracePt t="14886" x="4579938" y="2751138"/>
          <p14:tracePt t="14894" x="4587875" y="2720975"/>
          <p14:tracePt t="14907" x="4594225" y="2713038"/>
          <p14:tracePt t="14923" x="4640263" y="2659063"/>
          <p14:tracePt t="14940" x="4670425" y="2628900"/>
          <p14:tracePt t="14957" x="4724400" y="2590800"/>
          <p14:tracePt t="14974" x="4770438" y="2560638"/>
          <p14:tracePt t="14990" x="4838700" y="2514600"/>
          <p14:tracePt t="15007" x="4860925" y="2498725"/>
          <p14:tracePt t="15023" x="4884738" y="2476500"/>
          <p14:tracePt t="15040" x="4899025" y="2468563"/>
          <p14:tracePt t="15056" x="4914900" y="2460625"/>
          <p14:tracePt t="15151" x="4922838" y="2454275"/>
          <p14:tracePt t="15167" x="4945063" y="2446338"/>
          <p14:tracePt t="15175" x="4968875" y="2438400"/>
          <p14:tracePt t="15191" x="4983163" y="2422525"/>
          <p14:tracePt t="15199" x="4991100" y="2422525"/>
          <p14:tracePt t="15207" x="4999038" y="2422525"/>
          <p14:tracePt t="15224" x="5029200" y="2416175"/>
          <p14:tracePt t="15240" x="5037138" y="2416175"/>
          <p14:tracePt t="15295" x="5045075" y="2416175"/>
          <p14:tracePt t="15303" x="5067300" y="2416175"/>
          <p14:tracePt t="15311" x="5089525" y="2416175"/>
          <p14:tracePt t="15324" x="5105400" y="2416175"/>
          <p14:tracePt t="15340" x="5165725" y="2422525"/>
          <p14:tracePt t="15357" x="5211763" y="2430463"/>
          <p14:tracePt t="15374" x="5280025" y="2454275"/>
          <p14:tracePt t="15390" x="5295900" y="2460625"/>
          <p14:tracePt t="15447" x="5303838" y="2460625"/>
          <p14:tracePt t="15479" x="5311775" y="2468563"/>
          <p14:tracePt t="15487" x="5311775" y="2476500"/>
          <p14:tracePt t="15494" x="5334000" y="2514600"/>
          <p14:tracePt t="15507" x="5372100" y="2568575"/>
          <p14:tracePt t="15524" x="5394325" y="2620963"/>
          <p14:tracePt t="15540" x="5418138" y="2667000"/>
          <p14:tracePt t="15558" x="5440363" y="2727325"/>
          <p14:tracePt t="15574" x="5448300" y="2735263"/>
          <p14:tracePt t="15590" x="5448300" y="2759075"/>
          <p14:tracePt t="15607" x="5448300" y="2773363"/>
          <p14:tracePt t="15624" x="5448300" y="2789238"/>
          <p14:tracePt t="15640" x="5448300" y="2803525"/>
          <p14:tracePt t="15657" x="5448300" y="2835275"/>
          <p14:tracePt t="15674" x="5448300" y="2865438"/>
          <p14:tracePt t="15690" x="5440363" y="2887663"/>
          <p14:tracePt t="15707" x="5418138" y="2903538"/>
          <p14:tracePt t="15724" x="5372100" y="2933700"/>
          <p14:tracePt t="15727" x="5349875" y="2941638"/>
          <p14:tracePt t="15740" x="5334000" y="2949575"/>
          <p14:tracePt t="15758" x="5227638" y="2949575"/>
          <p14:tracePt t="15774" x="5127625" y="2955925"/>
          <p14:tracePt t="15790" x="5013325" y="2955925"/>
          <p14:tracePt t="15807" x="4868863" y="2955925"/>
          <p14:tracePt t="15824" x="4732338" y="2955925"/>
          <p14:tracePt t="15840" x="4610100" y="2955925"/>
          <p14:tracePt t="15857" x="4503738" y="2955925"/>
          <p14:tracePt t="15874" x="4435475" y="2955925"/>
          <p14:tracePt t="15890" x="4373563" y="2955925"/>
          <p14:tracePt t="15907" x="4335463" y="2949575"/>
          <p14:tracePt t="15924" x="4313238" y="2941638"/>
          <p14:tracePt t="15940" x="4297363" y="2933700"/>
          <p14:tracePt t="15974" x="4297363" y="2917825"/>
          <p14:tracePt t="15990" x="4297363" y="2887663"/>
          <p14:tracePt t="16007" x="4297363" y="2841625"/>
          <p14:tracePt t="16024" x="4321175" y="2759075"/>
          <p14:tracePt t="16041" x="4359275" y="2697163"/>
          <p14:tracePt t="16057" x="4411663" y="2636838"/>
          <p14:tracePt t="16074" x="4479925" y="2582863"/>
          <p14:tracePt t="16091" x="4541838" y="2544763"/>
          <p14:tracePt t="16107" x="4618038" y="2506663"/>
          <p14:tracePt t="16124" x="4686300" y="2484438"/>
          <p14:tracePt t="16141" x="4754563" y="2454275"/>
          <p14:tracePt t="16158" x="4906963" y="2408238"/>
          <p14:tracePt t="16174" x="5051425" y="2370138"/>
          <p14:tracePt t="16191" x="5203825" y="2346325"/>
          <p14:tracePt t="16207" x="5341938" y="2324100"/>
          <p14:tracePt t="16224" x="5456238" y="2316163"/>
          <p14:tracePt t="16241" x="5546725" y="2316163"/>
          <p14:tracePt t="16257" x="5622925" y="2316163"/>
          <p14:tracePt t="16274" x="5692775" y="2316163"/>
          <p14:tracePt t="16291" x="5722938" y="2316163"/>
          <p14:tracePt t="16307" x="5768975" y="2332038"/>
          <p14:tracePt t="16324" x="5783263" y="2339975"/>
          <p14:tracePt t="16341" x="5837238" y="2378075"/>
          <p14:tracePt t="16357" x="5875338" y="2416175"/>
          <p14:tracePt t="16374" x="5913438" y="2498725"/>
          <p14:tracePt t="16390" x="5935663" y="2544763"/>
          <p14:tracePt t="16407" x="5951538" y="2598738"/>
          <p14:tracePt t="16424" x="5951538" y="2644775"/>
          <p14:tracePt t="16441" x="5951538" y="2674938"/>
          <p14:tracePt t="16457" x="5951538" y="2720975"/>
          <p14:tracePt t="16474" x="5951538" y="2743200"/>
          <p14:tracePt t="16491" x="5905500" y="2797175"/>
          <p14:tracePt t="16507" x="5821363" y="2841625"/>
          <p14:tracePt t="16524" x="5715000" y="2873375"/>
          <p14:tracePt t="16541" x="5592763" y="2879725"/>
          <p14:tracePt t="16557" x="5464175" y="2903538"/>
          <p14:tracePt t="16574" x="5241925" y="2911475"/>
          <p14:tracePt t="16591" x="5113338" y="2911475"/>
          <p14:tracePt t="16607" x="4968875" y="2911475"/>
          <p14:tracePt t="16624" x="4838700" y="2911475"/>
          <p14:tracePt t="16641" x="4694238" y="2903538"/>
          <p14:tracePt t="16657" x="4556125" y="2879725"/>
          <p14:tracePt t="16674" x="4449763" y="2841625"/>
          <p14:tracePt t="16691" x="4359275" y="2803525"/>
          <p14:tracePt t="16707" x="4321175" y="2781300"/>
          <p14:tracePt t="16710" x="4305300" y="2765425"/>
          <p14:tracePt t="16724" x="4289425" y="2759075"/>
          <p14:tracePt t="16741" x="4283075" y="2743200"/>
          <p14:tracePt t="16758" x="4275138" y="2705100"/>
          <p14:tracePt t="16774" x="4275138" y="2682875"/>
          <p14:tracePt t="16791" x="4275138" y="2644775"/>
          <p14:tracePt t="16807" x="4275138" y="2598738"/>
          <p14:tracePt t="16824" x="4289425" y="2552700"/>
          <p14:tracePt t="16841" x="4305300" y="2506663"/>
          <p14:tracePt t="16857" x="4335463" y="2468563"/>
          <p14:tracePt t="16874" x="4397375" y="2408238"/>
          <p14:tracePt t="16891" x="4465638" y="2362200"/>
          <p14:tracePt t="16907" x="4587875" y="2324100"/>
          <p14:tracePt t="16924" x="4740275" y="2293938"/>
          <p14:tracePt t="16941" x="4892675" y="2278063"/>
          <p14:tracePt t="16957" x="5029200" y="2278063"/>
          <p14:tracePt t="16974" x="5249863" y="2270125"/>
          <p14:tracePt t="16991" x="5364163" y="2270125"/>
          <p14:tracePt t="17008" x="5448300" y="2270125"/>
          <p14:tracePt t="17024" x="5508625" y="2286000"/>
          <p14:tracePt t="17041" x="5532438" y="2293938"/>
          <p14:tracePt t="17058" x="5546725" y="2301875"/>
          <p14:tracePt t="17074" x="5554663" y="2308225"/>
          <p14:tracePt t="17091" x="5600700" y="2378075"/>
          <p14:tracePt t="17108" x="5622925" y="2422525"/>
          <p14:tracePt t="17124" x="5661025" y="2498725"/>
          <p14:tracePt t="17141" x="5715000" y="2636838"/>
          <p14:tracePt t="17158" x="5715000" y="2659063"/>
          <p14:tracePt t="17174" x="5722938" y="2727325"/>
          <p14:tracePt t="17191" x="5722938" y="2773363"/>
          <p14:tracePt t="17208" x="5699125" y="2835275"/>
          <p14:tracePt t="17224" x="5622925" y="2903538"/>
          <p14:tracePt t="17241" x="5494338" y="2955925"/>
          <p14:tracePt t="17258" x="5295900" y="3009900"/>
          <p14:tracePt t="17274" x="5083175" y="3025775"/>
          <p14:tracePt t="17291" x="4846638" y="3055938"/>
          <p14:tracePt t="17308" x="4640263" y="3055938"/>
          <p14:tracePt t="17324" x="4441825" y="3055938"/>
          <p14:tracePt t="17342" x="4221163" y="3001963"/>
          <p14:tracePt t="17358" x="4144963" y="2963863"/>
          <p14:tracePt t="17374" x="4106863" y="2925763"/>
          <p14:tracePt t="17391" x="4098925" y="2887663"/>
          <p14:tracePt t="17407" x="4092575" y="2841625"/>
          <p14:tracePt t="17424" x="4092575" y="2781300"/>
          <p14:tracePt t="17441" x="4092575" y="2697163"/>
          <p14:tracePt t="17458" x="4098925" y="2628900"/>
          <p14:tracePt t="17474" x="4152900" y="2560638"/>
          <p14:tracePt t="17491" x="4198938" y="2514600"/>
          <p14:tracePt t="17508" x="4321175" y="2454275"/>
          <p14:tracePt t="17524" x="4479925" y="2416175"/>
          <p14:tracePt t="17542" x="4792663" y="2339975"/>
          <p14:tracePt t="17558" x="5006975" y="2301875"/>
          <p14:tracePt t="17574" x="5235575" y="2293938"/>
          <p14:tracePt t="17591" x="5448300" y="2293938"/>
          <p14:tracePt t="17608" x="5592763" y="2293938"/>
          <p14:tracePt t="17624" x="5692775" y="2293938"/>
          <p14:tracePt t="17641" x="5730875" y="2301875"/>
          <p14:tracePt t="17658" x="5745163" y="2308225"/>
          <p14:tracePt t="17674" x="5753100" y="2362200"/>
          <p14:tracePt t="17691" x="5775325" y="2438400"/>
          <p14:tracePt t="17708" x="5783263" y="2522538"/>
          <p14:tracePt t="17711" x="5783263" y="2568575"/>
          <p14:tracePt t="17724" x="5783263" y="2628900"/>
          <p14:tracePt t="17742" x="5783263" y="2841625"/>
          <p14:tracePt t="17758" x="5768975" y="2971800"/>
          <p14:tracePt t="17774" x="5692775" y="3086100"/>
          <p14:tracePt t="17791" x="5546725" y="3184525"/>
          <p14:tracePt t="17808" x="5372100" y="3230563"/>
          <p14:tracePt t="17824" x="5113338" y="3298825"/>
          <p14:tracePt t="17841" x="4854575" y="3322638"/>
          <p14:tracePt t="17858" x="4602163" y="3330575"/>
          <p14:tracePt t="17875" x="4373563" y="3330575"/>
          <p14:tracePt t="17891" x="4206875" y="3254375"/>
          <p14:tracePt t="17908" x="4046538" y="3170238"/>
          <p14:tracePt t="17925" x="3946525" y="3101975"/>
          <p14:tracePt t="17942" x="3894138" y="3001963"/>
          <p14:tracePt t="17958" x="3894138" y="2925763"/>
          <p14:tracePt t="17975" x="3894138" y="2879725"/>
          <p14:tracePt t="17991" x="3924300" y="2789238"/>
          <p14:tracePt t="18008" x="3978275" y="2705100"/>
          <p14:tracePt t="18025" x="4038600" y="2620963"/>
          <p14:tracePt t="18041" x="4137025" y="2552700"/>
          <p14:tracePt t="18058" x="4259263" y="2492375"/>
          <p14:tracePt t="18075" x="4411663" y="2430463"/>
          <p14:tracePt t="18091" x="4549775" y="2392363"/>
          <p14:tracePt t="18108" x="4686300" y="2378075"/>
          <p14:tracePt t="18125" x="4822825" y="2378075"/>
          <p14:tracePt t="18142" x="5013325" y="2378075"/>
          <p14:tracePt t="18158" x="5113338" y="2408238"/>
          <p14:tracePt t="18175" x="5241925" y="2468563"/>
          <p14:tracePt t="18191" x="5356225" y="2552700"/>
          <p14:tracePt t="18208" x="5440363" y="2651125"/>
          <p14:tracePt t="18225" x="5494338" y="2773363"/>
          <p14:tracePt t="18241" x="5502275" y="2865438"/>
          <p14:tracePt t="18258" x="5502275" y="2979738"/>
          <p14:tracePt t="18275" x="5464175" y="3101975"/>
          <p14:tracePt t="18291" x="5334000" y="3192463"/>
          <p14:tracePt t="18308" x="5165725" y="3238500"/>
          <p14:tracePt t="18325" x="4960938" y="3276600"/>
          <p14:tracePt t="18342" x="4549775" y="3284538"/>
          <p14:tracePt t="18358" x="4335463" y="3216275"/>
          <p14:tracePt t="18375" x="4183063" y="3108325"/>
          <p14:tracePt t="18391" x="4076700" y="2987675"/>
          <p14:tracePt t="18408" x="4008438" y="2849563"/>
          <p14:tracePt t="18425" x="4008438" y="2682875"/>
          <p14:tracePt t="18441" x="4054475" y="2530475"/>
          <p14:tracePt t="18458" x="4168775" y="2384425"/>
          <p14:tracePt t="18475" x="4305300" y="2278063"/>
          <p14:tracePt t="18491" x="4495800" y="2201863"/>
          <p14:tracePt t="18508" x="4686300" y="2187575"/>
          <p14:tracePt t="18525" x="4892675" y="2171700"/>
          <p14:tracePt t="18542" x="5029200" y="2171700"/>
          <p14:tracePt t="18558" x="5227638" y="2263775"/>
          <p14:tracePt t="18575" x="5303838" y="2370138"/>
          <p14:tracePt t="18591" x="5387975" y="2582863"/>
          <p14:tracePt t="18608" x="5387975" y="2765425"/>
          <p14:tracePt t="18625" x="5372100" y="2963863"/>
          <p14:tracePt t="18641" x="5280025" y="3170238"/>
          <p14:tracePt t="18658" x="5135563" y="3298825"/>
          <p14:tracePt t="18675" x="4975225" y="3344863"/>
          <p14:tracePt t="18691" x="4838700" y="3344863"/>
          <p14:tracePt t="18708" x="4724400" y="3344863"/>
          <p14:tracePt t="18711" x="4694238" y="3336925"/>
          <p14:tracePt t="18725" x="4678363" y="3322638"/>
          <p14:tracePt t="18742" x="4648200" y="3268663"/>
          <p14:tracePt t="18758" x="4640263" y="3200400"/>
          <p14:tracePt t="18775" x="4640263" y="3170238"/>
          <p14:tracePt t="18792" x="4640263" y="3140075"/>
          <p14:tracePt t="18808" x="4656138" y="3116263"/>
          <p14:tracePt t="28719" x="4664075" y="3108325"/>
          <p14:tracePt t="28735" x="4670425" y="3108325"/>
          <p14:tracePt t="28750" x="4678363" y="3108325"/>
          <p14:tracePt t="28759" x="4694238" y="3086100"/>
          <p14:tracePt t="28766" x="4732338" y="3048000"/>
          <p14:tracePt t="28778" x="4792663" y="3001963"/>
          <p14:tracePt t="28795" x="4808538" y="2994025"/>
          <p14:tracePt t="28854" x="4808538" y="2987675"/>
          <p14:tracePt t="28894" x="4816475" y="2963863"/>
          <p14:tracePt t="28903" x="4822825" y="2911475"/>
          <p14:tracePt t="28912" x="4822825" y="2879725"/>
          <p14:tracePt t="28929" x="4830763" y="2865438"/>
          <p14:tracePt t="28945" x="4830763" y="2849563"/>
          <p14:tracePt t="28962" x="4838700" y="2803525"/>
          <p14:tracePt t="28979" x="4838700" y="2797175"/>
          <p14:tracePt t="29012" x="4838700" y="2789238"/>
          <p14:tracePt t="29503" x="4854575" y="2789238"/>
          <p14:tracePt t="29511" x="4892675" y="2789238"/>
          <p14:tracePt t="29518" x="4983163" y="2789238"/>
          <p14:tracePt t="29529" x="5089525" y="2789238"/>
          <p14:tracePt t="29545" x="5387975" y="2765425"/>
          <p14:tracePt t="29562" x="5768975" y="2697163"/>
          <p14:tracePt t="29579" x="6103938" y="2651125"/>
          <p14:tracePt t="29595" x="6324600" y="2628900"/>
          <p14:tracePt t="29612" x="6523038" y="2598738"/>
          <p14:tracePt t="29629" x="6575425" y="2590800"/>
          <p14:tracePt t="29694" x="6583363" y="2606675"/>
          <p14:tracePt t="29702" x="6575425" y="2705100"/>
          <p14:tracePt t="29712" x="6569075" y="2781300"/>
          <p14:tracePt t="29729" x="6530975" y="2925763"/>
          <p14:tracePt t="29745" x="6499225" y="3055938"/>
          <p14:tracePt t="29762" x="6477000" y="3140075"/>
          <p14:tracePt t="29779" x="6461125" y="3162300"/>
          <p14:tracePt t="29846" x="6461125" y="3154363"/>
          <p14:tracePt t="29855" x="6461125" y="3116263"/>
          <p14:tracePt t="29863" x="6461125" y="3063875"/>
          <p14:tracePt t="29879" x="6446838" y="2979738"/>
          <p14:tracePt t="29896" x="6416675" y="2911475"/>
          <p14:tracePt t="29912" x="6392863" y="2873375"/>
          <p14:tracePt t="29929" x="6370638" y="2849563"/>
          <p14:tracePt t="29946" x="6346825" y="2835275"/>
          <p14:tracePt t="29962" x="6332538" y="2835275"/>
          <p14:tracePt t="29979" x="6324600" y="2835275"/>
          <p14:tracePt t="29996" x="6316663" y="2835275"/>
          <p14:tracePt t="30012" x="6294438" y="2835275"/>
          <p14:tracePt t="30030" x="6226175" y="2879725"/>
          <p14:tracePt t="30046" x="6180138" y="2925763"/>
          <p14:tracePt t="30062" x="6142038" y="2955925"/>
          <p14:tracePt t="30102" x="6134100" y="2955925"/>
          <p14:tracePt t="30151" x="6126163" y="2955925"/>
          <p14:tracePt t="30167" x="6126163" y="2941638"/>
          <p14:tracePt t="30174" x="6126163" y="2925763"/>
          <p14:tracePt t="30190" x="6126163" y="2911475"/>
          <p14:tracePt t="30198" x="6126163" y="2903538"/>
          <p14:tracePt t="30212" x="6126163" y="2895600"/>
          <p14:tracePt t="30318" x="6126163" y="2903538"/>
          <p14:tracePt t="30326" x="6142038" y="2917825"/>
          <p14:tracePt t="30335" x="6142038" y="2925763"/>
          <p14:tracePt t="30346" x="6149975" y="2933700"/>
          <p14:tracePt t="30381" x="6156325" y="2933700"/>
          <p14:tracePt t="30397" x="6164263" y="2933700"/>
          <p14:tracePt t="30421" x="6180138" y="2933700"/>
          <p14:tracePt t="30429" x="6188075" y="2933700"/>
          <p14:tracePt t="30438" x="6202363" y="2933700"/>
          <p14:tracePt t="30447" x="6226175" y="2933700"/>
          <p14:tracePt t="30462" x="6270625" y="2933700"/>
          <p14:tracePt t="30479" x="6302375" y="2933700"/>
          <p14:tracePt t="30496" x="6332538" y="2933700"/>
          <p14:tracePt t="30512" x="6362700" y="2941638"/>
          <p14:tracePt t="30529" x="6384925" y="2949575"/>
          <p14:tracePt t="30546" x="6392863" y="2955925"/>
          <p14:tracePt t="30562" x="6408738" y="2963863"/>
          <p14:tracePt t="30579" x="6438900" y="2994025"/>
          <p14:tracePt t="30596" x="6469063" y="3032125"/>
          <p14:tracePt t="30613" x="6477000" y="3040063"/>
          <p14:tracePt t="30678" x="6477000" y="3048000"/>
          <p14:tracePt t="30686" x="6477000" y="3070225"/>
          <p14:tracePt t="30696" x="6484938" y="3078163"/>
          <p14:tracePt t="30712" x="6484938" y="3086100"/>
          <p14:tracePt t="30729" x="6484938" y="3094038"/>
          <p14:tracePt t="30766" x="6492875" y="3094038"/>
          <p14:tracePt t="30830" x="6499225" y="3094038"/>
          <p14:tracePt t="30838" x="6507163" y="3078163"/>
          <p14:tracePt t="31302" x="6515100" y="3055938"/>
          <p14:tracePt t="31311" x="6537325" y="3009900"/>
          <p14:tracePt t="31319" x="6553200" y="2987675"/>
          <p14:tracePt t="31329" x="6575425" y="2949575"/>
          <p14:tracePt t="31346" x="6613525" y="2911475"/>
          <p14:tracePt t="31363" x="6651625" y="2857500"/>
          <p14:tracePt t="31379" x="6675438" y="2827338"/>
          <p14:tracePt t="31396" x="6683375" y="2819400"/>
          <p14:tracePt t="31709" x="6683375" y="2811463"/>
          <p14:tracePt t="31741" x="6689725" y="2811463"/>
          <p14:tracePt t="31798" x="6697663" y="2811463"/>
          <p14:tracePt t="31814" x="6713538" y="2811463"/>
          <p14:tracePt t="31822" x="6727825" y="2827338"/>
          <p14:tracePt t="31831" x="6743700" y="2827338"/>
          <p14:tracePt t="31846" x="6789738" y="2835275"/>
          <p14:tracePt t="31863" x="6811963" y="2841625"/>
          <p14:tracePt t="31880" x="6827838" y="2841625"/>
          <p14:tracePt t="32054" x="6842125" y="2849563"/>
          <p14:tracePt t="32062" x="6858000" y="2857500"/>
          <p14:tracePt t="32070" x="6865938" y="2857500"/>
          <p14:tracePt t="32079" x="6888163" y="2865438"/>
          <p14:tracePt t="32096" x="6911975" y="2873375"/>
          <p14:tracePt t="32112" x="6942138" y="2879725"/>
          <p14:tracePt t="32129" x="6956425" y="2887663"/>
          <p14:tracePt t="32146" x="6964363" y="2887663"/>
          <p14:tracePt t="32854" x="6972300" y="2895600"/>
          <p14:tracePt t="32878" x="6964363" y="2895600"/>
          <p14:tracePt t="32886" x="6942138" y="2925763"/>
          <p14:tracePt t="32896" x="6888163" y="2971800"/>
          <p14:tracePt t="32913" x="6781800" y="3086100"/>
          <p14:tracePt t="32929" x="6645275" y="3178175"/>
          <p14:tracePt t="32946" x="6438900" y="3260725"/>
          <p14:tracePt t="32963" x="6180138" y="3360738"/>
          <p14:tracePt t="32979" x="5837238" y="3513138"/>
          <p14:tracePt t="32996" x="5426075" y="3687763"/>
          <p14:tracePt t="33013" x="5037138" y="3848100"/>
          <p14:tracePt t="33029" x="4389438" y="4106863"/>
          <p14:tracePt t="33046" x="4054475" y="4213225"/>
          <p14:tracePt t="33063" x="3817938" y="4313238"/>
          <p14:tracePt t="33080" x="3665538" y="4373563"/>
          <p14:tracePt t="33096" x="3597275" y="4381500"/>
          <p14:tracePt t="33113" x="3535363" y="4389438"/>
          <p14:tracePt t="33129" x="3489325" y="4389438"/>
          <p14:tracePt t="33146" x="3475038" y="4403725"/>
          <p14:tracePt t="33163" x="3451225" y="4411663"/>
          <p14:tracePt t="33179" x="3444875" y="4411663"/>
          <p14:tracePt t="33221" x="3436938" y="4411663"/>
          <p14:tracePt t="33229" x="3421063" y="4411663"/>
          <p14:tracePt t="33246" x="3398838" y="4411663"/>
          <p14:tracePt t="33263" x="3375025" y="4411663"/>
          <p14:tracePt t="33279" x="3336925" y="4411663"/>
          <p14:tracePt t="33296" x="3292475" y="4397375"/>
          <p14:tracePt t="33313" x="3260725" y="4397375"/>
          <p14:tracePt t="33330" x="3222625" y="4373563"/>
          <p14:tracePt t="33346" x="3208338" y="4373563"/>
          <p14:tracePt t="33950" x="3208338" y="4365625"/>
          <p14:tracePt t="33958" x="3230563" y="4335463"/>
          <p14:tracePt t="33966" x="3246438" y="4283075"/>
          <p14:tracePt t="33980" x="3260725" y="4267200"/>
          <p14:tracePt t="33997" x="3260725" y="4259263"/>
          <p14:tracePt t="34358" x="3268663" y="4259263"/>
          <p14:tracePt t="34389" x="3276600" y="4259263"/>
          <p14:tracePt t="34397" x="3284538" y="4259263"/>
          <p14:tracePt t="34405" x="3292475" y="4259263"/>
          <p14:tracePt t="34414" x="3306763" y="4259263"/>
          <p14:tracePt t="34430" x="3330575" y="4259263"/>
          <p14:tracePt t="34447" x="3360738" y="4259263"/>
          <p14:tracePt t="34464" x="3467100" y="4259263"/>
          <p14:tracePt t="34480" x="3641725" y="4259263"/>
          <p14:tracePt t="34497" x="3863975" y="4259263"/>
          <p14:tracePt t="34514" x="4060825" y="4259263"/>
          <p14:tracePt t="34530" x="4251325" y="4259263"/>
          <p14:tracePt t="34547" x="4373563" y="4259263"/>
          <p14:tracePt t="34564" x="4441825" y="4259263"/>
          <p14:tracePt t="34580" x="4465638" y="4259263"/>
          <p14:tracePt t="34638" x="4479925" y="4259263"/>
          <p14:tracePt t="34646" x="4487863" y="4259263"/>
          <p14:tracePt t="35086" x="4511675" y="4267200"/>
          <p14:tracePt t="35095" x="4525963" y="4275138"/>
          <p14:tracePt t="35102" x="4549775" y="4283075"/>
          <p14:tracePt t="35114" x="4579938" y="4289425"/>
          <p14:tracePt t="35131" x="4640263" y="4305300"/>
          <p14:tracePt t="35147" x="4702175" y="4321175"/>
          <p14:tracePt t="35164" x="4792663" y="4335463"/>
          <p14:tracePt t="35181" x="4854575" y="4335463"/>
          <p14:tracePt t="35198" x="4860925" y="4335463"/>
          <p14:tracePt t="35294" x="4868863" y="4335463"/>
          <p14:tracePt t="35302" x="4884738" y="4335463"/>
          <p14:tracePt t="35314" x="4892675" y="4313238"/>
          <p14:tracePt t="35331" x="4914900" y="4283075"/>
          <p14:tracePt t="35348" x="4930775" y="4259263"/>
          <p14:tracePt t="35742" x="4922838" y="4259263"/>
          <p14:tracePt t="35798" x="4906963" y="4259263"/>
          <p14:tracePt t="35806" x="4906963" y="4267200"/>
          <p14:tracePt t="35815" x="4899025" y="4275138"/>
          <p14:tracePt t="35831" x="4884738" y="4283075"/>
          <p14:tracePt t="35848" x="4884738" y="4305300"/>
          <p14:tracePt t="35864" x="4868863" y="4321175"/>
          <p14:tracePt t="35881" x="4868863" y="4327525"/>
          <p14:tracePt t="35914" x="4860925" y="4343400"/>
          <p14:tracePt t="35931" x="4860925" y="4351338"/>
          <p14:tracePt t="36030" x="4868863" y="4359275"/>
          <p14:tracePt t="36038" x="4876800" y="4359275"/>
          <p14:tracePt t="36048" x="4884738" y="4359275"/>
          <p14:tracePt t="36065" x="4922838" y="4373563"/>
          <p14:tracePt t="36081" x="4968875" y="4373563"/>
          <p14:tracePt t="36098" x="5006975" y="4373563"/>
          <p14:tracePt t="36114" x="5105400" y="4373563"/>
          <p14:tracePt t="36131" x="5165725" y="4373563"/>
          <p14:tracePt t="36147" x="5241925" y="4373563"/>
          <p14:tracePt t="36164" x="5318125" y="4373563"/>
          <p14:tracePt t="36181" x="5456238" y="4343400"/>
          <p14:tracePt t="36197" x="5562600" y="4321175"/>
          <p14:tracePt t="36214" x="5638800" y="4283075"/>
          <p14:tracePt t="36231" x="5707063" y="4259263"/>
          <p14:tracePt t="36248" x="5753100" y="4251325"/>
          <p14:tracePt t="36265" x="5791200" y="4237038"/>
          <p14:tracePt t="36281" x="5807075" y="4229100"/>
          <p14:tracePt t="36298" x="5821363" y="4229100"/>
          <p14:tracePt t="36315" x="5845175" y="4221163"/>
          <p14:tracePt t="36331" x="5883275" y="4213225"/>
          <p14:tracePt t="36348" x="5921375" y="4198938"/>
          <p14:tracePt t="36365" x="5997575" y="4175125"/>
          <p14:tracePt t="36381" x="6073775" y="4160838"/>
          <p14:tracePt t="36398" x="6240463" y="4152900"/>
          <p14:tracePt t="36414" x="6354763" y="4144963"/>
          <p14:tracePt t="36431" x="6454775" y="4144963"/>
          <p14:tracePt t="36448" x="6537325" y="4144963"/>
          <p14:tracePt t="36465" x="6561138" y="4144963"/>
          <p14:tracePt t="36481" x="6569075" y="4144963"/>
          <p14:tracePt t="36515" x="6591300" y="4144963"/>
          <p14:tracePt t="36531" x="6651625" y="4168775"/>
          <p14:tracePt t="36548" x="6765925" y="4251325"/>
          <p14:tracePt t="36565" x="6926263" y="4327525"/>
          <p14:tracePt t="36581" x="7102475" y="4397375"/>
          <p14:tracePt t="36598" x="7337425" y="4441825"/>
          <p14:tracePt t="36615" x="7459663" y="4457700"/>
          <p14:tracePt t="36631" x="7527925" y="4457700"/>
          <p14:tracePt t="36648" x="7543800" y="4457700"/>
          <p14:tracePt t="36702" x="7551738" y="4457700"/>
          <p14:tracePt t="36710" x="7559675" y="4457700"/>
          <p14:tracePt t="36718" x="7566025" y="4441825"/>
          <p14:tracePt t="36731" x="7573963" y="4427538"/>
          <p14:tracePt t="36748" x="7589838" y="4397375"/>
          <p14:tracePt t="36765" x="7597775" y="4389438"/>
          <p14:tracePt t="36781" x="7604125" y="4373563"/>
          <p14:tracePt t="36815" x="7612063" y="4373563"/>
          <p14:tracePt t="36871" x="7597775" y="4373563"/>
          <p14:tracePt t="36878" x="7589838" y="4365625"/>
          <p14:tracePt t="36887" x="7581900" y="4365625"/>
          <p14:tracePt t="36898" x="7566025" y="4365625"/>
          <p14:tracePt t="36915" x="7521575" y="4359275"/>
          <p14:tracePt t="36931" x="7467600" y="4351338"/>
          <p14:tracePt t="36948" x="7369175" y="4351338"/>
          <p14:tracePt t="36965" x="7254875" y="4351338"/>
          <p14:tracePt t="36982" x="7124700" y="4351338"/>
          <p14:tracePt t="36998" x="7040563" y="4365625"/>
          <p14:tracePt t="37015" x="7010400" y="4365625"/>
          <p14:tracePt t="37031" x="6994525" y="4365625"/>
          <p14:tracePt t="37198" x="6988175" y="4365625"/>
          <p14:tracePt t="37247" x="6994525" y="4351338"/>
          <p14:tracePt t="37254" x="7002463" y="4351338"/>
          <p14:tracePt t="37265" x="7002463" y="4343400"/>
          <p14:tracePt t="37282" x="7018338" y="4335463"/>
          <p14:tracePt t="37298" x="7026275" y="4335463"/>
          <p14:tracePt t="37315" x="7032625" y="4327525"/>
          <p14:tracePt t="37382" x="7040563" y="4327525"/>
          <p14:tracePt t="37390" x="7048500" y="4327525"/>
          <p14:tracePt t="37398" x="7048500" y="4321175"/>
          <p14:tracePt t="37415" x="7064375" y="4313238"/>
          <p14:tracePt t="37432" x="7078663" y="4297363"/>
          <p14:tracePt t="37448" x="7094538" y="4289425"/>
          <p14:tracePt t="37465" x="7108825" y="4283075"/>
          <p14:tracePt t="37482" x="7116763" y="4283075"/>
          <p14:tracePt t="37498" x="7124700" y="4275138"/>
          <p14:tracePt t="37532" x="7124700" y="4267200"/>
          <p14:tracePt t="37548" x="7154863" y="4267200"/>
          <p14:tracePt t="37566" x="7185025" y="4267200"/>
          <p14:tracePt t="37582" x="7239000" y="4259263"/>
          <p14:tracePt t="37598" x="7277100" y="4259263"/>
          <p14:tracePt t="37615" x="7331075" y="4259263"/>
          <p14:tracePt t="37632" x="7369175" y="4259263"/>
          <p14:tracePt t="37648" x="7421563" y="4259263"/>
          <p14:tracePt t="37664" x="7445375" y="4259263"/>
          <p14:tracePt t="37681" x="7467600" y="4259263"/>
          <p14:tracePt t="37698" x="7475538" y="4259263"/>
          <p14:tracePt t="37714" x="7483475" y="4259263"/>
          <p14:tracePt t="37731" x="7489825" y="4259263"/>
          <p14:tracePt t="37748" x="7521575" y="4259263"/>
          <p14:tracePt t="37749" x="7535863" y="4259263"/>
          <p14:tracePt t="37765" x="7559675" y="4259263"/>
          <p14:tracePt t="37781" x="7604125" y="4267200"/>
          <p14:tracePt t="37798" x="7712075" y="4283075"/>
          <p14:tracePt t="37815" x="7764463" y="4289425"/>
          <p14:tracePt t="37831" x="7810500" y="4289425"/>
          <p14:tracePt t="37848" x="7832725" y="4289425"/>
          <p14:tracePt t="37865" x="7848600" y="4289425"/>
          <p14:tracePt t="37898" x="7864475" y="4289425"/>
          <p14:tracePt t="37915" x="7878763" y="4289425"/>
          <p14:tracePt t="37931" x="7940675" y="4289425"/>
          <p14:tracePt t="37948" x="8016875" y="4275138"/>
          <p14:tracePt t="37965" x="8093075" y="4244975"/>
          <p14:tracePt t="37981" x="8229600" y="4191000"/>
          <p14:tracePt t="37998" x="8305800" y="4175125"/>
          <p14:tracePt t="38015" x="8351838" y="4160838"/>
          <p14:tracePt t="38031" x="8382000" y="4152900"/>
          <p14:tracePt t="38109" x="8404225" y="4152900"/>
          <p14:tracePt t="38117" x="8428038" y="4152900"/>
          <p14:tracePt t="38125" x="8450263" y="4152900"/>
          <p14:tracePt t="38133" x="8480425" y="4152900"/>
          <p14:tracePt t="38148" x="8512175" y="4152900"/>
          <p14:tracePt t="38165" x="8588375" y="4175125"/>
          <p14:tracePt t="38181" x="8793163" y="4206875"/>
          <p14:tracePt t="38198" x="8847138" y="4213225"/>
          <p14:tracePt t="38215" x="8945563" y="4213225"/>
          <p14:tracePt t="38231" x="8953500" y="4213225"/>
          <p14:tracePt t="38285" x="8961438" y="4213225"/>
          <p14:tracePt t="38318" x="8969375" y="4213225"/>
          <p14:tracePt t="38325" x="8999538" y="4213225"/>
          <p14:tracePt t="38334" x="9021763" y="4213225"/>
          <p14:tracePt t="38348" x="9037638" y="4213225"/>
          <p14:tracePt t="38365" x="9097963" y="4198938"/>
          <p14:tracePt t="38382" x="9258300" y="4152900"/>
          <p14:tracePt t="38398" x="9318625" y="4152900"/>
          <p14:tracePt t="38415" x="9364663" y="4152900"/>
          <p14:tracePt t="38432" x="9380538" y="4152900"/>
          <p14:tracePt t="38449" x="9394825" y="4152900"/>
          <p14:tracePt t="38482" x="9402763" y="4152900"/>
          <p14:tracePt t="38499" x="9418638" y="4152900"/>
          <p14:tracePt t="38515" x="9432925" y="4152900"/>
          <p14:tracePt t="38532" x="9448800" y="4160838"/>
          <p14:tracePt t="38549" x="9456738" y="4160838"/>
          <p14:tracePt t="38565" x="9464675" y="4160838"/>
          <p14:tracePt t="38590" x="9471025" y="4168775"/>
          <p14:tracePt t="38679" x="9486900" y="4168775"/>
          <p14:tracePt t="38686" x="9502775" y="4168775"/>
          <p14:tracePt t="38699" x="9517063" y="4168775"/>
          <p14:tracePt t="38715" x="9563100" y="4198938"/>
          <p14:tracePt t="38732" x="9699625" y="4229100"/>
          <p14:tracePt t="38749" x="9745663" y="4237038"/>
          <p14:tracePt t="38752" x="9829800" y="4237038"/>
          <p14:tracePt t="38766" x="9921875" y="4237038"/>
          <p14:tracePt t="38782" x="10112375" y="4237038"/>
          <p14:tracePt t="38799" x="10226675" y="4237038"/>
          <p14:tracePt t="38815" x="10355263" y="4237038"/>
          <p14:tracePt t="38832" x="10431463" y="4221163"/>
          <p14:tracePt t="38849" x="10507663" y="4213225"/>
          <p14:tracePt t="38865" x="10553700" y="4198938"/>
          <p14:tracePt t="38943" x="10561638" y="4198938"/>
          <p14:tracePt t="38950" x="10575925" y="4198938"/>
          <p14:tracePt t="38958" x="10607675" y="4198938"/>
          <p14:tracePt t="38966" x="10614025" y="4198938"/>
          <p14:tracePt t="38982" x="10637838" y="4198938"/>
          <p14:tracePt t="38998" x="10645775" y="4198938"/>
          <p14:tracePt t="39015" x="10675938" y="4206875"/>
          <p14:tracePt t="39032" x="10698163" y="4206875"/>
          <p14:tracePt t="39086" x="10698163" y="4213225"/>
          <p14:tracePt t="39102" x="10698163" y="4237038"/>
          <p14:tracePt t="39110" x="10690225" y="4251325"/>
          <p14:tracePt t="39118" x="10652125" y="4275138"/>
          <p14:tracePt t="39132" x="10569575" y="4283075"/>
          <p14:tracePt t="39149" x="10188575" y="4343400"/>
          <p14:tracePt t="39166" x="9601200" y="4351338"/>
          <p14:tracePt t="39182" x="8923338" y="4351338"/>
          <p14:tracePt t="39199" x="8161338" y="4351338"/>
          <p14:tracePt t="39215" x="7208838" y="4351338"/>
          <p14:tracePt t="39232" x="6240463" y="4351338"/>
          <p14:tracePt t="39249" x="5197475" y="4351338"/>
          <p14:tracePt t="39266" x="4144963" y="4351338"/>
          <p14:tracePt t="39282" x="3230563" y="4313238"/>
          <p14:tracePt t="39299" x="2446338" y="4313238"/>
          <p14:tracePt t="39316" x="1866900" y="4313238"/>
          <p14:tracePt t="39332" x="1577975" y="4313238"/>
          <p14:tracePt t="39350" x="1363663" y="4313238"/>
          <p14:tracePt t="39366" x="1257300" y="4305300"/>
          <p14:tracePt t="39383" x="1196975" y="4305300"/>
          <p14:tracePt t="39398" x="1150938" y="4305300"/>
          <p14:tracePt t="39415" x="1104900" y="4305300"/>
          <p14:tracePt t="39432" x="1028700" y="4351338"/>
          <p14:tracePt t="39449" x="914400" y="4449763"/>
          <p14:tracePt t="39466" x="815975" y="4549775"/>
          <p14:tracePt t="39482" x="715963" y="4686300"/>
          <p14:tracePt t="39499" x="685800" y="4792663"/>
          <p14:tracePt t="39516" x="685800" y="4846638"/>
          <p14:tracePt t="39532" x="715963" y="4899025"/>
          <p14:tracePt t="39550" x="898525" y="4960938"/>
          <p14:tracePt t="39566" x="1127125" y="4968875"/>
          <p14:tracePt t="39582" x="1393825" y="4968875"/>
          <p14:tracePt t="39599" x="1806575" y="4945063"/>
          <p14:tracePt t="39616" x="2209800" y="4792663"/>
          <p14:tracePt t="39632" x="2560638" y="4632325"/>
          <p14:tracePt t="39649" x="2827338" y="4457700"/>
          <p14:tracePt t="39666" x="3055938" y="4305300"/>
          <p14:tracePt t="39682" x="3170238" y="4244975"/>
          <p14:tracePt t="39699" x="3260725" y="4229100"/>
          <p14:tracePt t="39716" x="3322638" y="4229100"/>
          <p14:tracePt t="39733" x="3398838" y="4229100"/>
          <p14:tracePt t="39750" x="3521075" y="4283075"/>
          <p14:tracePt t="39766" x="3787775" y="4397375"/>
          <p14:tracePt t="39782" x="4022725" y="4533900"/>
          <p14:tracePt t="39799" x="4160838" y="4632325"/>
          <p14:tracePt t="39816" x="4275138" y="4724400"/>
          <p14:tracePt t="39833" x="4297363" y="4746625"/>
          <p14:tracePt t="39849" x="4297363" y="4762500"/>
          <p14:tracePt t="39866" x="4289425" y="4792663"/>
          <p14:tracePt t="39883" x="4213225" y="4792663"/>
          <p14:tracePt t="39899" x="4098925" y="4792663"/>
          <p14:tracePt t="39916" x="3992563" y="4784725"/>
          <p14:tracePt t="39932" x="3908425" y="4784725"/>
          <p14:tracePt t="39950" x="3749675" y="4778375"/>
          <p14:tracePt t="39966" x="3673475" y="4762500"/>
          <p14:tracePt t="39983" x="3665538" y="4754563"/>
          <p14:tracePt t="39999" x="3649663" y="4746625"/>
          <p14:tracePt t="40016" x="3635375" y="4732338"/>
          <p14:tracePt t="40033" x="3619500" y="4716463"/>
          <p14:tracePt t="40049" x="3581400" y="4694238"/>
          <p14:tracePt t="40066" x="3489325" y="4664075"/>
          <p14:tracePt t="40083" x="3375025" y="4618038"/>
          <p14:tracePt t="40099" x="3254375" y="4594225"/>
          <p14:tracePt t="40116" x="3108325" y="4579938"/>
          <p14:tracePt t="40133" x="2979738" y="4572000"/>
          <p14:tracePt t="40149" x="2911475" y="4572000"/>
          <p14:tracePt t="40166" x="2903538" y="4572000"/>
          <p14:tracePt t="40470" x="2917825" y="4572000"/>
          <p14:tracePt t="40478" x="2963863" y="4572000"/>
          <p14:tracePt t="40486" x="3001963" y="4572000"/>
          <p14:tracePt t="40499" x="3055938" y="4572000"/>
          <p14:tracePt t="40516" x="3200400" y="4549775"/>
          <p14:tracePt t="40533" x="3352800" y="4511675"/>
          <p14:tracePt t="40550" x="3497263" y="4487863"/>
          <p14:tracePt t="40566" x="3687763" y="4473575"/>
          <p14:tracePt t="40583" x="3756025" y="4473575"/>
          <p14:tracePt t="40599" x="3779838" y="4473575"/>
          <p14:tracePt t="40726" x="3787775" y="4473575"/>
          <p14:tracePt t="40742" x="3794125" y="4473575"/>
          <p14:tracePt t="40757" x="3802063" y="4487863"/>
          <p14:tracePt t="40766" x="3810000" y="4518025"/>
          <p14:tracePt t="40774" x="3817938" y="4541838"/>
          <p14:tracePt t="40782" x="3832225" y="4549775"/>
          <p14:tracePt t="40799" x="3848100" y="4579938"/>
          <p14:tracePt t="40816" x="3856038" y="4587875"/>
          <p14:tracePt t="40833" x="3863975" y="4594225"/>
          <p14:tracePt t="40910" x="3863975" y="4579938"/>
          <p14:tracePt t="40918" x="3863975" y="4549775"/>
          <p14:tracePt t="40926" x="3870325" y="4518025"/>
          <p14:tracePt t="40934" x="3878263" y="4495800"/>
          <p14:tracePt t="40950" x="3886200" y="4487863"/>
          <p14:tracePt t="40966" x="3894138" y="4465638"/>
          <p14:tracePt t="40983" x="3916363" y="4441825"/>
          <p14:tracePt t="41000" x="3932238" y="4441825"/>
          <p14:tracePt t="41016" x="3954463" y="4441825"/>
          <p14:tracePt t="41033" x="3992563" y="4441825"/>
          <p14:tracePt t="41050" x="4038600" y="4441825"/>
          <p14:tracePt t="41066" x="4084638" y="4457700"/>
          <p14:tracePt t="41083" x="4144963" y="4511675"/>
          <p14:tracePt t="41100" x="4237038" y="4579938"/>
          <p14:tracePt t="41116" x="4251325" y="4587875"/>
          <p14:tracePt t="41214" x="4259263" y="4587875"/>
          <p14:tracePt t="41223" x="4283075" y="4579938"/>
          <p14:tracePt t="41342" x="4289425" y="4579938"/>
          <p14:tracePt t="41453" x="4289425" y="4572000"/>
          <p14:tracePt t="41461" x="4305300" y="4556125"/>
          <p14:tracePt t="41557" x="4313238" y="4541838"/>
          <p14:tracePt t="41565" x="4343400" y="4518025"/>
          <p14:tracePt t="41573" x="4351338" y="4503738"/>
          <p14:tracePt t="41582" x="4365625" y="4479925"/>
          <p14:tracePt t="41599" x="4411663" y="4435475"/>
          <p14:tracePt t="41616" x="4465638" y="4403725"/>
          <p14:tracePt t="41633" x="4503738" y="4381500"/>
          <p14:tracePt t="41649" x="4518025" y="4373563"/>
          <p14:tracePt t="41701" x="4525963" y="4373563"/>
          <p14:tracePt t="41709" x="4533900" y="4373563"/>
          <p14:tracePt t="41717" x="4541838" y="4373563"/>
          <p14:tracePt t="41733" x="4556125" y="4373563"/>
          <p14:tracePt t="41749" x="4579938" y="4381500"/>
          <p14:tracePt t="41766" x="4602163" y="4397375"/>
          <p14:tracePt t="41783" x="4664075" y="4473575"/>
          <p14:tracePt t="41799" x="4670425" y="4479925"/>
          <p14:tracePt t="41886" x="4670425" y="4487863"/>
          <p14:tracePt t="41894" x="4664075" y="4487863"/>
          <p14:tracePt t="41902" x="4640263" y="4487863"/>
          <p14:tracePt t="41917" x="4632325" y="4487863"/>
          <p14:tracePt t="41933" x="4602163" y="4479925"/>
          <p14:tracePt t="41950" x="4572000" y="4473575"/>
          <p14:tracePt t="41967" x="4564063" y="4473575"/>
          <p14:tracePt t="41983" x="4556125" y="4473575"/>
          <p14:tracePt t="42000" x="4549775" y="4473575"/>
          <p14:tracePt t="42033" x="4541838" y="4473575"/>
          <p14:tracePt t="42050" x="4533900" y="4473575"/>
          <p14:tracePt t="42067" x="4525963" y="4487863"/>
          <p14:tracePt t="42083" x="4511675" y="4503738"/>
          <p14:tracePt t="42100" x="4495800" y="4533900"/>
          <p14:tracePt t="42117" x="4479925" y="4564063"/>
          <p14:tracePt t="42133" x="4465638" y="4579938"/>
          <p14:tracePt t="42150" x="4441825" y="4579938"/>
          <p14:tracePt t="42167" x="4419600" y="4579938"/>
          <p14:tracePt t="42183" x="4389438" y="4579938"/>
          <p14:tracePt t="42200" x="4359275" y="4579938"/>
          <p14:tracePt t="42217" x="4267200" y="4579938"/>
          <p14:tracePt t="42233" x="4144963" y="4579938"/>
          <p14:tracePt t="42250" x="3984625" y="4579938"/>
          <p14:tracePt t="42267" x="3832225" y="4579938"/>
          <p14:tracePt t="42283" x="3657600" y="4579938"/>
          <p14:tracePt t="42300" x="3559175" y="4572000"/>
          <p14:tracePt t="42317" x="3489325" y="4564063"/>
          <p14:tracePt t="42333" x="3451225" y="4556125"/>
          <p14:tracePt t="42374" x="3444875" y="4556125"/>
          <p14:tracePt t="42422" x="3444875" y="4541838"/>
          <p14:tracePt t="42446" x="3444875" y="4533900"/>
          <p14:tracePt t="42470" x="3444875" y="4525963"/>
          <p14:tracePt t="42479" x="3436938" y="4518025"/>
        </p14:tracePtLst>
      </p14:laserTraceLst>
    </p:ext>
  </p:extLs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578418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Interval </a:t>
            </a:r>
            <a:r>
              <a:rPr lang="en-US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Estimate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3149" y="1913320"/>
            <a:ext cx="7357918" cy="43793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569600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93376"/>
    </mc:Choice>
    <mc:Fallback xmlns="">
      <p:transition advTm="93376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5974" x="3436938" y="4495800"/>
          <p14:tracePt t="5982" x="3398838" y="4275138"/>
          <p14:tracePt t="5990" x="3322638" y="3970338"/>
          <p14:tracePt t="6003" x="3284538" y="3711575"/>
          <p14:tracePt t="6020" x="3284538" y="3352800"/>
          <p14:tracePt t="6037" x="3254375" y="2903538"/>
          <p14:tracePt t="6053" x="3230563" y="2797175"/>
          <p14:tracePt t="6070" x="3178175" y="2606675"/>
          <p14:tracePt t="6087" x="3154363" y="2552700"/>
          <p14:tracePt t="6350" x="3146425" y="2552700"/>
          <p14:tracePt t="6382" x="3170238" y="2552700"/>
          <p14:tracePt t="6390" x="3284538" y="2568575"/>
          <p14:tracePt t="6398" x="3375025" y="2606675"/>
          <p14:tracePt t="6406" x="3467100" y="2606675"/>
          <p14:tracePt t="6420" x="3581400" y="2606675"/>
          <p14:tracePt t="6437" x="4060825" y="2468563"/>
          <p14:tracePt t="6454" x="4397375" y="2308225"/>
          <p14:tracePt t="6470" x="4678363" y="2149475"/>
          <p14:tracePt t="6487" x="4868863" y="2019300"/>
          <p14:tracePt t="6504" x="4945063" y="1958975"/>
          <p14:tracePt t="6520" x="4968875" y="1927225"/>
          <p14:tracePt t="6537" x="4975225" y="1912938"/>
          <p14:tracePt t="6554" x="4983163" y="1905000"/>
          <p14:tracePt t="6590" x="5013325" y="1905000"/>
          <p14:tracePt t="6604" x="5045075" y="1905000"/>
          <p14:tracePt t="6620" x="5181600" y="1927225"/>
          <p14:tracePt t="6638" x="5722938" y="2073275"/>
          <p14:tracePt t="6654" x="6583363" y="2301875"/>
          <p14:tracePt t="6670" x="7269163" y="2416175"/>
          <p14:tracePt t="6687" x="7810500" y="2446338"/>
          <p14:tracePt t="6704" x="8107363" y="2446338"/>
          <p14:tracePt t="6720" x="8169275" y="2446338"/>
          <p14:tracePt t="6758" x="8169275" y="2454275"/>
          <p14:tracePt t="6770" x="8169275" y="2460625"/>
          <p14:tracePt t="6787" x="8123238" y="2574925"/>
          <p14:tracePt t="6804" x="8061325" y="2667000"/>
          <p14:tracePt t="6821" x="8023225" y="2743200"/>
          <p14:tracePt t="6837" x="8008938" y="2759075"/>
          <p14:tracePt t="6894" x="8008938" y="2727325"/>
          <p14:tracePt t="6902" x="8008938" y="2674938"/>
          <p14:tracePt t="6910" x="7978775" y="2620963"/>
          <p14:tracePt t="6920" x="7947025" y="2574925"/>
          <p14:tracePt t="6937" x="7832725" y="2468563"/>
          <p14:tracePt t="6954" x="7666038" y="2384425"/>
          <p14:tracePt t="6970" x="7459663" y="2346325"/>
          <p14:tracePt t="6987" x="7269163" y="2339975"/>
          <p14:tracePt t="7004" x="7108825" y="2422525"/>
          <p14:tracePt t="7021" x="7010400" y="2506663"/>
          <p14:tracePt t="7037" x="7002463" y="2506663"/>
          <p14:tracePt t="7054" x="6994525" y="2506663"/>
          <p14:tracePt t="7070" x="6980238" y="2430463"/>
          <p14:tracePt t="7087" x="6904038" y="2324100"/>
          <p14:tracePt t="7104" x="6789738" y="2225675"/>
          <p14:tracePt t="7121" x="6651625" y="2163763"/>
          <p14:tracePt t="7137" x="6484938" y="2141538"/>
          <p14:tracePt t="7154" x="6294438" y="2179638"/>
          <p14:tracePt t="7171" x="6096000" y="2301875"/>
          <p14:tracePt t="7187" x="5959475" y="2408238"/>
          <p14:tracePt t="7204" x="5935663" y="2446338"/>
          <p14:tracePt t="7262" x="5935663" y="2438400"/>
          <p14:tracePt t="7271" x="5935663" y="2430463"/>
          <p14:tracePt t="7278" x="5935663" y="2422525"/>
          <p14:tracePt t="7334" x="5943600" y="2422525"/>
          <p14:tracePt t="7342" x="5973763" y="2438400"/>
          <p14:tracePt t="7354" x="6019800" y="2514600"/>
          <p14:tracePt t="7371" x="6111875" y="2582863"/>
          <p14:tracePt t="7387" x="6180138" y="2606675"/>
          <p14:tracePt t="7404" x="6218238" y="2606675"/>
          <p14:tracePt t="7421" x="6308725" y="2606675"/>
          <p14:tracePt t="7437" x="6384925" y="2536825"/>
          <p14:tracePt t="7454" x="6408738" y="2492375"/>
          <p14:tracePt t="7471" x="6416675" y="2476500"/>
          <p14:tracePt t="7534" x="6423025" y="2476500"/>
          <p14:tracePt t="7543" x="6446838" y="2476500"/>
          <p14:tracePt t="7554" x="6469063" y="2476500"/>
          <p14:tracePt t="7571" x="6515100" y="2484438"/>
          <p14:tracePt t="7587" x="6545263" y="2484438"/>
          <p14:tracePt t="7604" x="6591300" y="2460625"/>
          <p14:tracePt t="7621" x="6613525" y="2416175"/>
          <p14:tracePt t="7637" x="6621463" y="2346325"/>
          <p14:tracePt t="7654" x="6621463" y="2301875"/>
          <p14:tracePt t="7671" x="6613525" y="2293938"/>
          <p14:tracePt t="7750" x="6607175" y="2293938"/>
          <p14:tracePt t="7806" x="6599238" y="2293938"/>
          <p14:tracePt t="7822" x="6583363" y="2293938"/>
          <p14:tracePt t="7830" x="6569075" y="2286000"/>
          <p14:tracePt t="7839" x="6561138" y="2278063"/>
          <p14:tracePt t="7854" x="6537325" y="2263775"/>
          <p14:tracePt t="7871" x="6515100" y="2247900"/>
          <p14:tracePt t="7904" x="6499225" y="2247900"/>
          <p14:tracePt t="7926" x="6499225" y="2263775"/>
          <p14:tracePt t="7937" x="6499225" y="2286000"/>
          <p14:tracePt t="7954" x="6499225" y="2332038"/>
          <p14:tracePt t="8086" x="6499225" y="2339975"/>
          <p14:tracePt t="8095" x="6523038" y="2346325"/>
          <p14:tracePt t="8104" x="6523038" y="2354263"/>
          <p14:tracePt t="8121" x="6537325" y="2354263"/>
          <p14:tracePt t="8137" x="6545263" y="2362200"/>
          <p14:tracePt t="9142" x="6553200" y="2362200"/>
          <p14:tracePt t="9150" x="6569075" y="2362200"/>
          <p14:tracePt t="9158" x="6591300" y="2354263"/>
          <p14:tracePt t="9171" x="6621463" y="2346325"/>
          <p14:tracePt t="9188" x="6667500" y="2346325"/>
          <p14:tracePt t="9205" x="6765925" y="2332038"/>
          <p14:tracePt t="9221" x="6842125" y="2308225"/>
          <p14:tracePt t="9238" x="6880225" y="2301875"/>
          <p14:tracePt t="9294" x="6896100" y="2301875"/>
          <p14:tracePt t="9302" x="6918325" y="2301875"/>
          <p14:tracePt t="9310" x="6950075" y="2301875"/>
          <p14:tracePt t="9321" x="7026275" y="2293938"/>
          <p14:tracePt t="9338" x="7132638" y="2278063"/>
          <p14:tracePt t="9355" x="7223125" y="2263775"/>
          <p14:tracePt t="9371" x="7292975" y="2247900"/>
          <p14:tracePt t="9388" x="7323138" y="2239963"/>
          <p14:tracePt t="9454" x="7345363" y="2239963"/>
          <p14:tracePt t="9462" x="7369175" y="2247900"/>
          <p14:tracePt t="9471" x="7375525" y="2247900"/>
          <p14:tracePt t="9488" x="7429500" y="2255838"/>
          <p14:tracePt t="9505" x="7505700" y="2255838"/>
          <p14:tracePt t="9521" x="7543800" y="2270125"/>
          <p14:tracePt t="9538" x="7620000" y="2270125"/>
          <p14:tracePt t="9555" x="7650163" y="2270125"/>
          <p14:tracePt t="9571" x="7680325" y="2278063"/>
          <p14:tracePt t="9588" x="7704138" y="2278063"/>
          <p14:tracePt t="9662" x="7712075" y="2286000"/>
          <p14:tracePt t="9670" x="7726363" y="2293938"/>
          <p14:tracePt t="9678" x="7750175" y="2301875"/>
          <p14:tracePt t="9688" x="7764463" y="2308225"/>
          <p14:tracePt t="9705" x="7780338" y="2308225"/>
          <p14:tracePt t="10271" x="7780338" y="2316163"/>
          <p14:tracePt t="10278" x="7780338" y="2324100"/>
          <p14:tracePt t="10288" x="7756525" y="2324100"/>
          <p14:tracePt t="10305" x="7718425" y="2308225"/>
          <p14:tracePt t="10322" x="7635875" y="2286000"/>
          <p14:tracePt t="10338" x="7535863" y="2255838"/>
          <p14:tracePt t="10355" x="7429500" y="2225675"/>
          <p14:tracePt t="10372" x="7345363" y="2201863"/>
          <p14:tracePt t="10388" x="7285038" y="2179638"/>
          <p14:tracePt t="10405" x="7192963" y="2171700"/>
          <p14:tracePt t="10422" x="7116763" y="2163763"/>
          <p14:tracePt t="10438" x="7026275" y="2141538"/>
          <p14:tracePt t="10455" x="6911975" y="2141538"/>
          <p14:tracePt t="10472" x="6789738" y="2141538"/>
          <p14:tracePt t="10488" x="6613525" y="2141538"/>
          <p14:tracePt t="10505" x="6430963" y="2141538"/>
          <p14:tracePt t="10522" x="6248400" y="2141538"/>
          <p14:tracePt t="10538" x="6057900" y="2141538"/>
          <p14:tracePt t="10555" x="5889625" y="2141538"/>
          <p14:tracePt t="10572" x="5768975" y="2141538"/>
          <p14:tracePt t="10588" x="5646738" y="2141538"/>
          <p14:tracePt t="10605" x="5546725" y="2141538"/>
          <p14:tracePt t="10622" x="5440363" y="2141538"/>
          <p14:tracePt t="10638" x="5410200" y="2141538"/>
          <p14:tracePt t="10655" x="5394325" y="2141538"/>
          <p14:tracePt t="10718" x="5372100" y="2141538"/>
          <p14:tracePt t="10726" x="5364163" y="2141538"/>
          <p14:tracePt t="10738" x="5349875" y="2141538"/>
          <p14:tracePt t="10755" x="5257800" y="2141538"/>
          <p14:tracePt t="10772" x="5211763" y="2163763"/>
          <p14:tracePt t="10788" x="5121275" y="2193925"/>
          <p14:tracePt t="10805" x="5067300" y="2209800"/>
          <p14:tracePt t="10822" x="5051425" y="2217738"/>
          <p14:tracePt t="10894" x="5045075" y="2225675"/>
          <p14:tracePt t="10902" x="5037138" y="2239963"/>
          <p14:tracePt t="10910" x="5037138" y="2255838"/>
          <p14:tracePt t="10922" x="5037138" y="2263775"/>
          <p14:tracePt t="10938" x="5021263" y="2308225"/>
          <p14:tracePt t="10955" x="5021263" y="2339975"/>
          <p14:tracePt t="10958" x="5013325" y="2346325"/>
          <p14:tracePt t="10972" x="5013325" y="2370138"/>
          <p14:tracePt t="10989" x="5013325" y="2378075"/>
          <p14:tracePt t="11311" x="5021263" y="2392363"/>
          <p14:tracePt t="11318" x="5051425" y="2400300"/>
          <p14:tracePt t="11326" x="5097463" y="2416175"/>
          <p14:tracePt t="11339" x="5159375" y="2438400"/>
          <p14:tracePt t="11355" x="5295900" y="2484438"/>
          <p14:tracePt t="11372" x="5456238" y="2536825"/>
          <p14:tracePt t="11389" x="5730875" y="2895600"/>
          <p14:tracePt t="11405" x="5821363" y="3078163"/>
          <p14:tracePt t="11422" x="6065838" y="3589338"/>
          <p14:tracePt t="11439" x="6202363" y="3840163"/>
          <p14:tracePt t="11455" x="6256338" y="3932238"/>
          <p14:tracePt t="11472" x="6308725" y="3984625"/>
          <p14:tracePt t="11489" x="6400800" y="3992563"/>
          <p14:tracePt t="11505" x="6599238" y="4000500"/>
          <p14:tracePt t="11522" x="7002463" y="3992563"/>
          <p14:tracePt t="11539" x="7246938" y="3940175"/>
          <p14:tracePt t="11555" x="7451725" y="3878263"/>
          <p14:tracePt t="11572" x="7612063" y="3856038"/>
          <p14:tracePt t="11589" x="7635875" y="3856038"/>
          <p14:tracePt t="11614" x="7642225" y="3856038"/>
          <p14:tracePt t="11623" x="7642225" y="3870325"/>
          <p14:tracePt t="11639" x="7635875" y="3970338"/>
          <p14:tracePt t="11655" x="7620000" y="4022725"/>
          <p14:tracePt t="11672" x="7620000" y="4060825"/>
          <p14:tracePt t="11706" x="7620000" y="4068763"/>
          <p14:tracePt t="11722" x="7673975" y="4068763"/>
          <p14:tracePt t="11739" x="7894638" y="4068763"/>
          <p14:tracePt t="11756" x="8069263" y="4068763"/>
          <p14:tracePt t="11772" x="8099425" y="4068763"/>
          <p14:tracePt t="11815" x="8099425" y="4060825"/>
          <p14:tracePt t="11823" x="8031163" y="4038600"/>
          <p14:tracePt t="11839" x="7826375" y="4000500"/>
          <p14:tracePt t="11856" x="7620000" y="3978275"/>
          <p14:tracePt t="11872" x="7292975" y="4008438"/>
          <p14:tracePt t="11889" x="6858000" y="4068763"/>
          <p14:tracePt t="11906" x="6378575" y="4068763"/>
          <p14:tracePt t="11922" x="5943600" y="4068763"/>
          <p14:tracePt t="11939" x="5570538" y="4068763"/>
          <p14:tracePt t="11956" x="5295900" y="4030663"/>
          <p14:tracePt t="11959" x="5203825" y="4022725"/>
          <p14:tracePt t="11972" x="5121275" y="4008438"/>
          <p14:tracePt t="11989" x="5045075" y="3992563"/>
          <p14:tracePt t="12006" x="5037138" y="3992563"/>
          <p14:tracePt t="12054" x="5059363" y="3992563"/>
          <p14:tracePt t="12062" x="5135563" y="4008438"/>
          <p14:tracePt t="12072" x="5203825" y="4030663"/>
          <p14:tracePt t="12089" x="5387975" y="4054475"/>
          <p14:tracePt t="12106" x="5745163" y="4054475"/>
          <p14:tracePt t="12122" x="5943600" y="4054475"/>
          <p14:tracePt t="12139" x="5973763" y="4054475"/>
          <p14:tracePt t="12174" x="5951538" y="4054475"/>
          <p14:tracePt t="12189" x="5699125" y="4054475"/>
          <p14:tracePt t="12206" x="5121275" y="4054475"/>
          <p14:tracePt t="12222" x="4435475" y="4054475"/>
          <p14:tracePt t="12239" x="3856038" y="4054475"/>
          <p14:tracePt t="12256" x="3695700" y="4054475"/>
          <p14:tracePt t="12289" x="3771900" y="4054475"/>
          <p14:tracePt t="12306" x="4267200" y="4054475"/>
          <p14:tracePt t="12322" x="5235575" y="4054475"/>
          <p14:tracePt t="12339" x="6294438" y="3992563"/>
          <p14:tracePt t="12356" x="7154863" y="3902075"/>
          <p14:tracePt t="12372" x="7612063" y="3902075"/>
          <p14:tracePt t="12389" x="7666038" y="3902075"/>
          <p14:tracePt t="12407" x="7658100" y="3902075"/>
          <p14:tracePt t="12422" x="7269163" y="3940175"/>
          <p14:tracePt t="12439" x="6477000" y="3954463"/>
          <p14:tracePt t="12456" x="5799138" y="4038600"/>
          <p14:tracePt t="12472" x="5646738" y="4076700"/>
          <p14:tracePt t="12489" x="5638800" y="4076700"/>
          <p14:tracePt t="12506" x="5692775" y="4076700"/>
          <p14:tracePt t="12522" x="5935663" y="4092575"/>
          <p14:tracePt t="12539" x="6499225" y="4092575"/>
          <p14:tracePt t="12556" x="6911975" y="4092575"/>
          <p14:tracePt t="12572" x="7032625" y="4092575"/>
          <p14:tracePt t="12589" x="7056438" y="4098925"/>
          <p14:tracePt t="12606" x="6888163" y="4130675"/>
          <p14:tracePt t="12622" x="6408738" y="4130675"/>
          <p14:tracePt t="12639" x="5791200" y="4130675"/>
          <p14:tracePt t="12656" x="5524500" y="4130675"/>
          <p14:tracePt t="12673" x="5516563" y="4130675"/>
          <p14:tracePt t="12706" x="5600700" y="4122738"/>
          <p14:tracePt t="12723" x="5699125" y="4092575"/>
          <p14:tracePt t="12739" x="5730875" y="4092575"/>
          <p14:tracePt t="12773" x="5676900" y="4084638"/>
          <p14:tracePt t="12789" x="5341938" y="4084638"/>
          <p14:tracePt t="12806" x="4449763" y="4068763"/>
          <p14:tracePt t="12823" x="3763963" y="3954463"/>
          <p14:tracePt t="12839" x="3314700" y="3870325"/>
          <p14:tracePt t="12856" x="3184525" y="3817938"/>
          <p14:tracePt t="12873" x="3162300" y="3787775"/>
          <p14:tracePt t="12889" x="3162300" y="3717925"/>
          <p14:tracePt t="12906" x="3170238" y="3603625"/>
          <p14:tracePt t="12923" x="3192463" y="3497263"/>
          <p14:tracePt t="12939" x="3216275" y="3368675"/>
          <p14:tracePt t="12956" x="3238500" y="3222625"/>
          <p14:tracePt t="12960" x="3238500" y="3178175"/>
          <p14:tracePt t="12973" x="3238500" y="3146425"/>
          <p14:tracePt t="12989" x="3254375" y="3086100"/>
          <p14:tracePt t="13006" x="3314700" y="3001963"/>
          <p14:tracePt t="13023" x="3398838" y="2963863"/>
          <p14:tracePt t="13039" x="3559175" y="2917825"/>
          <p14:tracePt t="13056" x="3894138" y="2879725"/>
          <p14:tracePt t="13072" x="4229100" y="2879725"/>
          <p14:tracePt t="13089" x="4503738" y="2879725"/>
          <p14:tracePt t="13106" x="4632325" y="2879725"/>
          <p14:tracePt t="13123" x="4740275" y="2933700"/>
          <p14:tracePt t="13139" x="4792663" y="3001963"/>
          <p14:tracePt t="13156" x="4822825" y="3140075"/>
          <p14:tracePt t="13173" x="4770438" y="3406775"/>
          <p14:tracePt t="13189" x="4686300" y="3489325"/>
          <p14:tracePt t="13206" x="4275138" y="3627438"/>
          <p14:tracePt t="13223" x="3940175" y="3627438"/>
          <p14:tracePt t="13239" x="3527425" y="3513138"/>
          <p14:tracePt t="13256" x="3330575" y="3406775"/>
          <p14:tracePt t="13273" x="3330575" y="3375025"/>
          <p14:tracePt t="13290" x="3390900" y="3284538"/>
          <p14:tracePt t="13306" x="3597275" y="3132138"/>
          <p14:tracePt t="13323" x="4022725" y="2963863"/>
          <p14:tracePt t="13339" x="4754563" y="2835275"/>
          <p14:tracePt t="13356" x="5502275" y="2713038"/>
          <p14:tracePt t="13374" x="6430963" y="2697163"/>
          <p14:tracePt t="13389" x="6667500" y="2720975"/>
          <p14:tracePt t="13406" x="7032625" y="2841625"/>
          <p14:tracePt t="13423" x="7162800" y="3032125"/>
          <p14:tracePt t="13439" x="7185025" y="3238500"/>
          <p14:tracePt t="13456" x="7124700" y="3527425"/>
          <p14:tracePt t="13473" x="6918325" y="3787775"/>
          <p14:tracePt t="13490" x="6599238" y="3886200"/>
          <p14:tracePt t="13506" x="6202363" y="3902075"/>
          <p14:tracePt t="13523" x="5699125" y="3794125"/>
          <p14:tracePt t="13539" x="5189538" y="3611563"/>
          <p14:tracePt t="13556" x="4884738" y="3436938"/>
          <p14:tracePt t="13574" x="4830763" y="3330575"/>
          <p14:tracePt t="13589" x="4884738" y="3238500"/>
          <p14:tracePt t="13606" x="5037138" y="3162300"/>
          <p14:tracePt t="13623" x="5249863" y="3116263"/>
          <p14:tracePt t="13640" x="5478463" y="3078163"/>
          <p14:tracePt t="13656" x="5676900" y="3078163"/>
          <p14:tracePt t="13673" x="5768975" y="3078163"/>
          <p14:tracePt t="13690" x="5783263" y="3078163"/>
          <p14:tracePt t="13723" x="5775325" y="3132138"/>
          <p14:tracePt t="13740" x="5692775" y="3238500"/>
          <p14:tracePt t="13756" x="5546725" y="3314700"/>
          <p14:tracePt t="13773" x="5241925" y="3336925"/>
          <p14:tracePt t="13790" x="4922838" y="3336925"/>
          <p14:tracePt t="13807" x="4572000" y="3314700"/>
          <p14:tracePt t="13823" x="4343400" y="3254375"/>
          <p14:tracePt t="13840" x="4305300" y="3230563"/>
          <p14:tracePt t="13873" x="4297363" y="3208338"/>
          <p14:tracePt t="13890" x="4313238" y="3192463"/>
          <p14:tracePt t="13906" x="4365625" y="3162300"/>
          <p14:tracePt t="13923" x="4435475" y="3140075"/>
          <p14:tracePt t="13940" x="4457700" y="3132138"/>
          <p14:tracePt t="14062" x="4441825" y="3116263"/>
          <p14:tracePt t="14693" x="4457700" y="3116263"/>
          <p14:tracePt t="14701" x="4541838" y="3132138"/>
          <p14:tracePt t="14709" x="4625975" y="3154363"/>
          <p14:tracePt t="14723" x="4724400" y="3184525"/>
          <p14:tracePt t="14739" x="4884738" y="3208338"/>
          <p14:tracePt t="14756" x="5165725" y="3192463"/>
          <p14:tracePt t="14773" x="5600700" y="3146425"/>
          <p14:tracePt t="14789" x="6057900" y="3101975"/>
          <p14:tracePt t="14806" x="6226175" y="3078163"/>
          <p14:tracePt t="14823" x="6308725" y="3070225"/>
          <p14:tracePt t="14839" x="6324600" y="3063875"/>
          <p14:tracePt t="14873" x="6324600" y="3055938"/>
          <p14:tracePt t="14893" x="6332538" y="3055938"/>
          <p14:tracePt t="14906" x="6370638" y="3040063"/>
          <p14:tracePt t="14923" x="6484938" y="2979738"/>
          <p14:tracePt t="14939" x="6507163" y="2971800"/>
          <p14:tracePt t="15557" x="6530975" y="2971800"/>
          <p14:tracePt t="15566" x="6561138" y="2971800"/>
          <p14:tracePt t="15573" x="6591300" y="2971800"/>
          <p14:tracePt t="15590" x="6683375" y="2979738"/>
          <p14:tracePt t="15606" x="6759575" y="2994025"/>
          <p14:tracePt t="15623" x="6988175" y="3001963"/>
          <p14:tracePt t="15640" x="7208838" y="3040063"/>
          <p14:tracePt t="15656" x="7369175" y="3048000"/>
          <p14:tracePt t="15673" x="7581900" y="3048000"/>
          <p14:tracePt t="15690" x="7764463" y="3048000"/>
          <p14:tracePt t="15707" x="7894638" y="3048000"/>
          <p14:tracePt t="15723" x="8047038" y="3048000"/>
          <p14:tracePt t="15740" x="8175625" y="3040063"/>
          <p14:tracePt t="15757" x="8297863" y="3025775"/>
          <p14:tracePt t="15773" x="8351838" y="3009900"/>
          <p14:tracePt t="15790" x="8374063" y="3001963"/>
          <p14:tracePt t="15807" x="8389938" y="2994025"/>
          <p14:tracePt t="15943" x="8397875" y="2994025"/>
          <p14:tracePt t="15950" x="8420100" y="3009900"/>
          <p14:tracePt t="15959" x="8458200" y="3048000"/>
          <p14:tracePt t="15974" x="8504238" y="3070225"/>
          <p14:tracePt t="15990" x="8518525" y="3078163"/>
          <p14:tracePt t="16007" x="8526463" y="3078163"/>
          <p14:tracePt t="16024" x="8550275" y="3078163"/>
          <p14:tracePt t="16040" x="8602663" y="3078163"/>
          <p14:tracePt t="16057" x="8656638" y="3078163"/>
          <p14:tracePt t="16073" x="8678863" y="3078163"/>
          <p14:tracePt t="16090" x="8716963" y="3070225"/>
          <p14:tracePt t="16107" x="8740775" y="3063875"/>
          <p14:tracePt t="16124" x="8770938" y="3048000"/>
          <p14:tracePt t="16141" x="8861425" y="3032125"/>
          <p14:tracePt t="16157" x="8945563" y="3017838"/>
          <p14:tracePt t="16174" x="9067800" y="3009900"/>
          <p14:tracePt t="16190" x="9190038" y="3009900"/>
          <p14:tracePt t="16207" x="9288463" y="3009900"/>
          <p14:tracePt t="16223" x="9334500" y="3009900"/>
          <p14:tracePt t="16278" x="9342438" y="3009900"/>
          <p14:tracePt t="16286" x="9356725" y="3009900"/>
          <p14:tracePt t="16294" x="9372600" y="3009900"/>
          <p14:tracePt t="16307" x="9380538" y="3009900"/>
          <p14:tracePt t="16358" x="9388475" y="3009900"/>
          <p14:tracePt t="16366" x="9394825" y="3009900"/>
          <p14:tracePt t="16374" x="9410700" y="3017838"/>
          <p14:tracePt t="16390" x="9432925" y="3017838"/>
          <p14:tracePt t="16407" x="9440863" y="3025775"/>
          <p14:tracePt t="16440" x="9448800" y="3055938"/>
          <p14:tracePt t="16457" x="9448800" y="3101975"/>
          <p14:tracePt t="16474" x="9448800" y="3146425"/>
          <p14:tracePt t="16491" x="9410700" y="3178175"/>
          <p14:tracePt t="16507" x="9288463" y="3200400"/>
          <p14:tracePt t="16524" x="9090025" y="3200400"/>
          <p14:tracePt t="16541" x="8785225" y="3238500"/>
          <p14:tracePt t="16557" x="8359775" y="3276600"/>
          <p14:tracePt t="16574" x="7566025" y="3284538"/>
          <p14:tracePt t="16591" x="6972300" y="3352800"/>
          <p14:tracePt t="16607" x="6370638" y="3436938"/>
          <p14:tracePt t="16624" x="5761038" y="3489325"/>
          <p14:tracePt t="16641" x="5189538" y="3521075"/>
          <p14:tracePt t="16657" x="4694238" y="3581400"/>
          <p14:tracePt t="16674" x="4305300" y="3627438"/>
          <p14:tracePt t="16691" x="4098925" y="3657600"/>
          <p14:tracePt t="16707" x="3962400" y="3673475"/>
          <p14:tracePt t="16724" x="3856038" y="3687763"/>
          <p14:tracePt t="16741" x="3756025" y="3687763"/>
          <p14:tracePt t="16757" x="3627438" y="3687763"/>
          <p14:tracePt t="16774" x="3398838" y="3703638"/>
          <p14:tracePt t="16791" x="3284538" y="3711575"/>
          <p14:tracePt t="16807" x="3200400" y="3733800"/>
          <p14:tracePt t="16824" x="3146425" y="3733800"/>
          <p14:tracePt t="16841" x="3116263" y="3733800"/>
          <p14:tracePt t="16857" x="3101975" y="3733800"/>
          <p14:tracePt t="16935" x="3094038" y="3717925"/>
          <p14:tracePt t="16942" x="3094038" y="3687763"/>
          <p14:tracePt t="16952" x="3094038" y="3673475"/>
          <p14:tracePt t="16959" x="3094038" y="3649663"/>
          <p14:tracePt t="16974" x="3094038" y="3597275"/>
          <p14:tracePt t="16991" x="3094038" y="3559175"/>
          <p14:tracePt t="17007" x="3108325" y="3527425"/>
          <p14:tracePt t="17024" x="3146425" y="3497263"/>
          <p14:tracePt t="17041" x="3216275" y="3497263"/>
          <p14:tracePt t="17058" x="3314700" y="3497263"/>
          <p14:tracePt t="17074" x="3459163" y="3497263"/>
          <p14:tracePt t="17091" x="3611563" y="3497263"/>
          <p14:tracePt t="17107" x="3733800" y="3497263"/>
          <p14:tracePt t="17124" x="3825875" y="3497263"/>
          <p14:tracePt t="17141" x="3902075" y="3497263"/>
          <p14:tracePt t="17174" x="3916363" y="3497263"/>
          <p14:tracePt t="17191" x="3940175" y="3505200"/>
          <p14:tracePt t="17207" x="3962400" y="3505200"/>
          <p14:tracePt t="17224" x="3970338" y="3505200"/>
          <p14:tracePt t="17241" x="4000500" y="3513138"/>
          <p14:tracePt t="17257" x="4038600" y="3513138"/>
          <p14:tracePt t="17274" x="4168775" y="3521075"/>
          <p14:tracePt t="17291" x="4283075" y="3521075"/>
          <p14:tracePt t="17307" x="4351338" y="3521075"/>
          <p14:tracePt t="17324" x="4479925" y="3521075"/>
          <p14:tracePt t="17341" x="4602163" y="3521075"/>
          <p14:tracePt t="17358" x="4656138" y="3521075"/>
          <p14:tracePt t="17374" x="4702175" y="3521075"/>
          <p14:tracePt t="17391" x="4716463" y="3521075"/>
          <p14:tracePt t="17470" x="4724400" y="3521075"/>
          <p14:tracePt t="17478" x="4740275" y="3521075"/>
          <p14:tracePt t="17486" x="4762500" y="3521075"/>
          <p14:tracePt t="17494" x="4770438" y="3521075"/>
          <p14:tracePt t="17508" x="4778375" y="3521075"/>
          <p14:tracePt t="17524" x="4860925" y="3521075"/>
          <p14:tracePt t="17541" x="4991100" y="3521075"/>
          <p14:tracePt t="17558" x="5067300" y="3535363"/>
          <p14:tracePt t="17574" x="5143500" y="3543300"/>
          <p14:tracePt t="17591" x="5173663" y="3551238"/>
          <p14:tracePt t="17608" x="5197475" y="3565525"/>
          <p14:tracePt t="17624" x="5227638" y="3565525"/>
          <p14:tracePt t="17641" x="5235575" y="3573463"/>
          <p14:tracePt t="17657" x="5249863" y="3581400"/>
          <p14:tracePt t="17674" x="5311775" y="3603625"/>
          <p14:tracePt t="17691" x="5349875" y="3603625"/>
          <p14:tracePt t="17708" x="5380038" y="3565525"/>
          <p14:tracePt t="18158" x="5402263" y="3565525"/>
          <p14:tracePt t="18166" x="5426075" y="3565525"/>
          <p14:tracePt t="18198" x="5432425" y="3565525"/>
          <p14:tracePt t="18222" x="5448300" y="3565525"/>
          <p14:tracePt t="18446" x="5440363" y="3565525"/>
          <p14:tracePt t="18454" x="5426075" y="3559175"/>
          <p14:tracePt t="18462" x="5418138" y="3559175"/>
          <p14:tracePt t="18475" x="5410200" y="3559175"/>
          <p14:tracePt t="18491" x="5372100" y="3559175"/>
          <p14:tracePt t="18508" x="5326063" y="3559175"/>
          <p14:tracePt t="18525" x="5280025" y="3559175"/>
          <p14:tracePt t="18541" x="5241925" y="3573463"/>
          <p14:tracePt t="18558" x="5211763" y="3581400"/>
          <p14:tracePt t="18591" x="5203825" y="3581400"/>
          <p14:tracePt t="18662" x="5197475" y="3573463"/>
          <p14:tracePt t="19062" x="5219700" y="3573463"/>
          <p14:tracePt t="19069" x="5249863" y="3573463"/>
          <p14:tracePt t="19077" x="5334000" y="3573463"/>
          <p14:tracePt t="19091" x="5440363" y="3565525"/>
          <p14:tracePt t="19108" x="5668963" y="3527425"/>
          <p14:tracePt t="19125" x="6103938" y="3467100"/>
          <p14:tracePt t="19141" x="6362700" y="3451225"/>
          <p14:tracePt t="19158" x="6607175" y="3429000"/>
          <p14:tracePt t="19175" x="6759575" y="3413125"/>
          <p14:tracePt t="19192" x="6904038" y="3382963"/>
          <p14:tracePt t="19208" x="7010400" y="3368675"/>
          <p14:tracePt t="19225" x="7086600" y="3344863"/>
          <p14:tracePt t="19242" x="7132638" y="3344863"/>
          <p14:tracePt t="19258" x="7200900" y="3344863"/>
          <p14:tracePt t="19275" x="7261225" y="3344863"/>
          <p14:tracePt t="19292" x="7331075" y="3344863"/>
          <p14:tracePt t="19308" x="7451725" y="3344863"/>
          <p14:tracePt t="19325" x="7642225" y="3352800"/>
          <p14:tracePt t="19342" x="7772400" y="3360738"/>
          <p14:tracePt t="19358" x="7940675" y="3390900"/>
          <p14:tracePt t="19375" x="8085138" y="3406775"/>
          <p14:tracePt t="19392" x="8213725" y="3406775"/>
          <p14:tracePt t="19408" x="8366125" y="3406775"/>
          <p14:tracePt t="19425" x="8488363" y="3406775"/>
          <p14:tracePt t="19442" x="8588375" y="3406775"/>
          <p14:tracePt t="19459" x="8670925" y="3406775"/>
          <p14:tracePt t="19475" x="8732838" y="3398838"/>
          <p14:tracePt t="19492" x="8778875" y="3398838"/>
          <p14:tracePt t="19508" x="8809038" y="3398838"/>
          <p14:tracePt t="19525" x="8885238" y="3398838"/>
          <p14:tracePt t="19542" x="8923338" y="3406775"/>
          <p14:tracePt t="19558" x="8953500" y="3406775"/>
          <p14:tracePt t="19575" x="8975725" y="3421063"/>
          <p14:tracePt t="19592" x="9007475" y="3436938"/>
          <p14:tracePt t="19608" x="9037638" y="3444875"/>
          <p14:tracePt t="19646" x="9037638" y="3459163"/>
          <p14:tracePt t="19662" x="9045575" y="3489325"/>
          <p14:tracePt t="19675" x="9045575" y="3513138"/>
          <p14:tracePt t="19692" x="9045575" y="3573463"/>
          <p14:tracePt t="19708" x="9021763" y="3649663"/>
          <p14:tracePt t="19725" x="8885238" y="3756025"/>
          <p14:tracePt t="19742" x="8724900" y="3832225"/>
          <p14:tracePt t="19758" x="8488363" y="3886200"/>
          <p14:tracePt t="19775" x="8251825" y="3924300"/>
          <p14:tracePt t="19792" x="8001000" y="3954463"/>
          <p14:tracePt t="19809" x="7794625" y="3954463"/>
          <p14:tracePt t="19825" x="7627938" y="3954463"/>
          <p14:tracePt t="19842" x="7543800" y="3954463"/>
          <p14:tracePt t="19858" x="7451725" y="3940175"/>
          <p14:tracePt t="19875" x="7383463" y="3940175"/>
          <p14:tracePt t="19892" x="7337425" y="3940175"/>
          <p14:tracePt t="19909" x="7277100" y="3940175"/>
          <p14:tracePt t="19925" x="7239000" y="3940175"/>
          <p14:tracePt t="19942" x="7154863" y="3940175"/>
          <p14:tracePt t="19958" x="7064375" y="3940175"/>
          <p14:tracePt t="19975" x="6918325" y="3940175"/>
          <p14:tracePt t="19992" x="6789738" y="3940175"/>
          <p14:tracePt t="20009" x="6689725" y="3940175"/>
          <p14:tracePt t="20025" x="6583363" y="3946525"/>
          <p14:tracePt t="20042" x="6515100" y="3954463"/>
          <p14:tracePt t="20058" x="6469063" y="3962400"/>
          <p14:tracePt t="20075" x="6423025" y="3978275"/>
          <p14:tracePt t="20092" x="6378575" y="3984625"/>
          <p14:tracePt t="20109" x="6332538" y="3992563"/>
          <p14:tracePt t="20125" x="6286500" y="3992563"/>
          <p14:tracePt t="20142" x="6248400" y="4000500"/>
          <p14:tracePt t="20198" x="6240463" y="4000500"/>
          <p14:tracePt t="20206" x="6232525" y="4000500"/>
          <p14:tracePt t="20222" x="6226175" y="4000500"/>
          <p14:tracePt t="20246" x="6218238" y="4000500"/>
          <p14:tracePt t="20254" x="6210300" y="4000500"/>
          <p14:tracePt t="20358" x="6210300" y="4008438"/>
          <p14:tracePt t="20374" x="6210300" y="4016375"/>
          <p14:tracePt t="20390" x="6226175" y="4022725"/>
          <p14:tracePt t="38166" x="6126163" y="4022725"/>
          <p14:tracePt t="38582" x="6118225" y="4022725"/>
          <p14:tracePt t="38590" x="6118225" y="4038600"/>
          <p14:tracePt t="38598" x="6126163" y="4038600"/>
          <p14:tracePt t="38615" x="6126163" y="4054475"/>
          <p14:tracePt t="38632" x="6134100" y="4060825"/>
          <p14:tracePt t="39118" x="6134100" y="4068763"/>
          <p14:tracePt t="39126" x="6126163" y="4076700"/>
          <p14:tracePt t="39134" x="6073775" y="4152900"/>
          <p14:tracePt t="39149" x="5859463" y="4465638"/>
          <p14:tracePt t="39165" x="5684838" y="4678363"/>
          <p14:tracePt t="39182" x="5584825" y="4762500"/>
          <p14:tracePt t="39199" x="5540375" y="4784725"/>
          <p14:tracePt t="39215" x="5524500" y="4800600"/>
          <p14:tracePt t="39232" x="5508625" y="4808538"/>
          <p14:tracePt t="39702" x="5516563" y="4816475"/>
          <p14:tracePt t="39710" x="5570538" y="4838700"/>
          <p14:tracePt t="39718" x="5622925" y="4854575"/>
          <p14:tracePt t="39732" x="5684838" y="4860925"/>
          <p14:tracePt t="39750" x="5897563" y="4922838"/>
          <p14:tracePt t="39766" x="6035675" y="4960938"/>
          <p14:tracePt t="39782" x="6180138" y="5013325"/>
          <p14:tracePt t="39799" x="6264275" y="5051425"/>
          <p14:tracePt t="39878" x="6270625" y="5051425"/>
          <p14:tracePt t="39894" x="6270625" y="5059363"/>
          <p14:tracePt t="39902" x="6270625" y="5067300"/>
          <p14:tracePt t="39910" x="6278563" y="5105400"/>
          <p14:tracePt t="39918" x="6278563" y="5121275"/>
          <p14:tracePt t="39934" x="6278563" y="5127625"/>
          <p14:tracePt t="39950" x="6278563" y="5151438"/>
          <p14:tracePt t="39966" x="6278563" y="5197475"/>
          <p14:tracePt t="39982" x="6278563" y="5235575"/>
          <p14:tracePt t="39999" x="6286500" y="5295900"/>
          <p14:tracePt t="40016" x="6294438" y="5349875"/>
          <p14:tracePt t="40032" x="6302375" y="5356225"/>
        </p14:tracePtLst>
      </p14:laserTraceLst>
    </p:ext>
  </p:extLs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5784183" cy="4026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70000"/>
              </a:lnSpc>
            </a:pPr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Distribution </a:t>
            </a:r>
            <a:r>
              <a:rPr lang="en-US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of Sample Means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53673" y="1750512"/>
            <a:ext cx="7278254" cy="46058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993797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87095"/>
    </mc:Choice>
    <mc:Fallback xmlns="">
      <p:transition advTm="87095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1038" x="6308725" y="5356225"/>
          <p14:tracePt t="1054" x="6354763" y="5197475"/>
          <p14:tracePt t="1062" x="6477000" y="4784725"/>
          <p14:tracePt t="1070" x="6613525" y="4175125"/>
          <p14:tracePt t="1078" x="6675438" y="3725863"/>
          <p14:tracePt t="1093" x="6675438" y="3444875"/>
          <p14:tracePt t="1110" x="6294438" y="2955925"/>
          <p14:tracePt t="1126" x="5654675" y="2636838"/>
          <p14:tracePt t="1143" x="4899025" y="2370138"/>
          <p14:tracePt t="1160" x="4137025" y="2155825"/>
          <p14:tracePt t="1176" x="3565525" y="2087563"/>
          <p14:tracePt t="1193" x="3398838" y="2049463"/>
          <p14:tracePt t="1210" x="3390900" y="2041525"/>
          <p14:tracePt t="1526" x="3429000" y="2041525"/>
          <p14:tracePt t="1534" x="3521075" y="2073275"/>
          <p14:tracePt t="1543" x="3673475" y="2193925"/>
          <p14:tracePt t="1560" x="4068763" y="2506663"/>
          <p14:tracePt t="1576" x="4449763" y="2689225"/>
          <p14:tracePt t="1593" x="4762500" y="2857500"/>
          <p14:tracePt t="1610" x="4930775" y="2941638"/>
          <p14:tracePt t="1626" x="4975225" y="2979738"/>
          <p14:tracePt t="1660" x="4945063" y="2987675"/>
          <p14:tracePt t="1677" x="4541838" y="3063875"/>
          <p14:tracePt t="1693" x="4335463" y="3116263"/>
          <p14:tracePt t="1710" x="3840163" y="3306763"/>
          <p14:tracePt t="1727" x="3603625" y="3436938"/>
          <p14:tracePt t="1743" x="3527425" y="3475038"/>
          <p14:tracePt t="1814" x="3565525" y="3451225"/>
          <p14:tracePt t="1822" x="3603625" y="3421063"/>
          <p14:tracePt t="1830" x="3649663" y="3390900"/>
          <p14:tracePt t="1843" x="3673475" y="3382963"/>
          <p14:tracePt t="1860" x="3687763" y="3368675"/>
          <p14:tracePt t="1926" x="3673475" y="3330575"/>
          <p14:tracePt t="1934" x="3603625" y="3268663"/>
          <p14:tracePt t="1943" x="3551238" y="3222625"/>
          <p14:tracePt t="1960" x="3429000" y="3116263"/>
          <p14:tracePt t="1977" x="3336925" y="3001963"/>
          <p14:tracePt t="1993" x="3284538" y="2903538"/>
          <p14:tracePt t="2010" x="3260725" y="2797175"/>
          <p14:tracePt t="2027" x="3260725" y="2713038"/>
          <p14:tracePt t="2043" x="3306763" y="2560638"/>
          <p14:tracePt t="2060" x="3352800" y="2408238"/>
          <p14:tracePt t="2077" x="3444875" y="2209800"/>
          <p14:tracePt t="2093" x="3467100" y="2171700"/>
          <p14:tracePt t="2110" x="3475038" y="2141538"/>
          <p14:tracePt t="2310" x="3482975" y="2141538"/>
          <p14:tracePt t="2318" x="3543300" y="2141538"/>
          <p14:tracePt t="2327" x="3649663" y="2149475"/>
          <p14:tracePt t="2343" x="3962400" y="2239963"/>
          <p14:tracePt t="2360" x="4427538" y="2332038"/>
          <p14:tracePt t="2377" x="5356225" y="2468563"/>
          <p14:tracePt t="2393" x="6164263" y="2498725"/>
          <p14:tracePt t="2410" x="6645275" y="2560638"/>
          <p14:tracePt t="2427" x="7018338" y="2560638"/>
          <p14:tracePt t="2429" x="7140575" y="2560638"/>
          <p14:tracePt t="2443" x="7200900" y="2560638"/>
          <p14:tracePt t="2460" x="7216775" y="2560638"/>
          <p14:tracePt t="2502" x="7192963" y="2560638"/>
          <p14:tracePt t="2510" x="7116763" y="2552700"/>
          <p14:tracePt t="2518" x="7070725" y="2536825"/>
          <p14:tracePt t="2527" x="7032625" y="2522538"/>
          <p14:tracePt t="2544" x="6956425" y="2506663"/>
          <p14:tracePt t="2560" x="6942138" y="2498725"/>
          <p14:tracePt t="2926" x="6918325" y="2498725"/>
          <p14:tracePt t="2934" x="6819900" y="2498725"/>
          <p14:tracePt t="2944" x="6645275" y="2522538"/>
          <p14:tracePt t="2960" x="6180138" y="2606675"/>
          <p14:tracePt t="2977" x="5707063" y="2674938"/>
          <p14:tracePt t="2994" x="5364163" y="2697163"/>
          <p14:tracePt t="3010" x="5203825" y="2697163"/>
          <p14:tracePt t="3027" x="5181600" y="2697163"/>
          <p14:tracePt t="3044" x="5181600" y="2689225"/>
          <p14:tracePt t="3060" x="5249863" y="2582863"/>
          <p14:tracePt t="3077" x="5448300" y="2484438"/>
          <p14:tracePt t="3094" x="6049963" y="2316163"/>
          <p14:tracePt t="3110" x="6423025" y="2270125"/>
          <p14:tracePt t="3127" x="6583363" y="2263775"/>
          <p14:tracePt t="3144" x="6613525" y="2263775"/>
          <p14:tracePt t="3177" x="6613525" y="2301875"/>
          <p14:tracePt t="3194" x="6446838" y="2560638"/>
          <p14:tracePt t="3210" x="6156325" y="2735263"/>
          <p14:tracePt t="3227" x="5768975" y="2849563"/>
          <p14:tracePt t="3244" x="5486400" y="2857500"/>
          <p14:tracePt t="3261" x="5334000" y="2857500"/>
          <p14:tracePt t="3277" x="5318125" y="2849563"/>
          <p14:tracePt t="3294" x="5356225" y="2819400"/>
          <p14:tracePt t="3310" x="5540375" y="2759075"/>
          <p14:tracePt t="3327" x="5851525" y="2720975"/>
          <p14:tracePt t="3344" x="6096000" y="2705100"/>
          <p14:tracePt t="3360" x="6134100" y="2705100"/>
          <p14:tracePt t="3394" x="6126163" y="2705100"/>
          <p14:tracePt t="3411" x="5921375" y="2765425"/>
          <p14:tracePt t="3427" x="5562600" y="2835275"/>
          <p14:tracePt t="3430" x="5364163" y="2841625"/>
          <p14:tracePt t="3444" x="5151438" y="2879725"/>
          <p14:tracePt t="3461" x="4800600" y="2879725"/>
          <p14:tracePt t="3477" x="4792663" y="2879725"/>
          <p14:tracePt t="3511" x="4906963" y="2849563"/>
          <p14:tracePt t="3527" x="5219700" y="2773363"/>
          <p14:tracePt t="3544" x="5668963" y="2659063"/>
          <p14:tracePt t="3561" x="6049963" y="2544763"/>
          <p14:tracePt t="3577" x="6248400" y="2492375"/>
          <p14:tracePt t="3594" x="6308725" y="2454275"/>
          <p14:tracePt t="3638" x="6316663" y="2446338"/>
          <p14:tracePt t="3654" x="6316663" y="2408238"/>
          <p14:tracePt t="3662" x="6316663" y="2370138"/>
          <p14:tracePt t="3677" x="6316663" y="2301875"/>
          <p14:tracePt t="3694" x="6308725" y="2278063"/>
          <p14:tracePt t="3710" x="6294438" y="2255838"/>
          <p14:tracePt t="3774" x="6302375" y="2247900"/>
          <p14:tracePt t="3782" x="6370638" y="2255838"/>
          <p14:tracePt t="3794" x="6477000" y="2278063"/>
          <p14:tracePt t="3811" x="6721475" y="2354263"/>
          <p14:tracePt t="3827" x="6956425" y="2370138"/>
          <p14:tracePt t="3844" x="7246938" y="2370138"/>
          <p14:tracePt t="3861" x="7399338" y="2370138"/>
          <p14:tracePt t="3928" x="7323138" y="2370138"/>
          <p14:tracePt t="3934" x="7231063" y="2339975"/>
          <p14:tracePt t="3944" x="7094538" y="2301875"/>
          <p14:tracePt t="3961" x="6918325" y="2247900"/>
          <p14:tracePt t="3977" x="6797675" y="2225675"/>
          <p14:tracePt t="3994" x="6743700" y="2225675"/>
          <p14:tracePt t="4342" x="6735763" y="2225675"/>
          <p14:tracePt t="4350" x="6697663" y="2225675"/>
          <p14:tracePt t="4361" x="6645275" y="2209800"/>
          <p14:tracePt t="4377" x="6583363" y="2193925"/>
          <p14:tracePt t="4446" x="6637338" y="2193925"/>
          <p14:tracePt t="4454" x="6773863" y="2232025"/>
          <p14:tracePt t="4462" x="6904038" y="2239963"/>
          <p14:tracePt t="4477" x="7369175" y="2255838"/>
          <p14:tracePt t="4494" x="7886700" y="2187575"/>
          <p14:tracePt t="4511" x="8077200" y="2155825"/>
          <p14:tracePt t="4528" x="8099425" y="2155825"/>
          <p14:tracePt t="4598" x="8085138" y="2133600"/>
          <p14:tracePt t="4606" x="8061325" y="2133600"/>
          <p14:tracePt t="4614" x="7993063" y="2117725"/>
          <p14:tracePt t="4628" x="7924800" y="2087563"/>
          <p14:tracePt t="4644" x="7772400" y="2049463"/>
          <p14:tracePt t="4661" x="7597775" y="2003425"/>
          <p14:tracePt t="4678" x="7527925" y="1981200"/>
          <p14:tracePt t="4694" x="7521575" y="1981200"/>
          <p14:tracePt t="4727" x="7521575" y="1989138"/>
          <p14:tracePt t="4744" x="7704138" y="2049463"/>
          <p14:tracePt t="4761" x="7924800" y="2111375"/>
          <p14:tracePt t="4778" x="8039100" y="2141538"/>
          <p14:tracePt t="4794" x="8047038" y="2149475"/>
          <p14:tracePt t="4828" x="7916863" y="2286000"/>
          <p14:tracePt t="4845" x="7070725" y="2408238"/>
          <p14:tracePt t="4861" x="6270625" y="2408238"/>
          <p14:tracePt t="4878" x="5837238" y="2408238"/>
          <p14:tracePt t="4894" x="5775325" y="2408238"/>
          <p14:tracePt t="4928" x="5807075" y="2408238"/>
          <p14:tracePt t="4944" x="5981700" y="2324100"/>
          <p14:tracePt t="4961" x="6180138" y="2293938"/>
          <p14:tracePt t="4978" x="6218238" y="2286000"/>
          <p14:tracePt t="5014" x="6194425" y="2286000"/>
          <p14:tracePt t="5028" x="6103938" y="2286000"/>
          <p14:tracePt t="5045" x="5859463" y="2263775"/>
          <p14:tracePt t="5061" x="5807075" y="2247900"/>
          <p14:tracePt t="5078" x="5783263" y="2239963"/>
          <p14:tracePt t="5102" x="5783263" y="2232025"/>
          <p14:tracePt t="5111" x="5783263" y="2225675"/>
          <p14:tracePt t="5128" x="5913438" y="2149475"/>
          <p14:tracePt t="5144" x="6156325" y="2095500"/>
          <p14:tracePt t="5161" x="6553200" y="2035175"/>
          <p14:tracePt t="5178" x="6811963" y="2011363"/>
          <p14:tracePt t="5194" x="6865938" y="2011363"/>
          <p14:tracePt t="5228" x="6842125" y="2041525"/>
          <p14:tracePt t="5245" x="6545263" y="2133600"/>
          <p14:tracePt t="5261" x="6378575" y="2149475"/>
          <p14:tracePt t="5278" x="5676900" y="2095500"/>
          <p14:tracePt t="5294" x="5203825" y="1905000"/>
          <p14:tracePt t="5311" x="5121275" y="1812925"/>
          <p14:tracePt t="5328" x="5121275" y="1692275"/>
          <p14:tracePt t="5345" x="5394325" y="1516063"/>
          <p14:tracePt t="5361" x="6194425" y="1303338"/>
          <p14:tracePt t="5378" x="7116763" y="1196975"/>
          <p14:tracePt t="5395" x="8107363" y="1196975"/>
          <p14:tracePt t="5411" x="8770938" y="1303338"/>
          <p14:tracePt t="5428" x="9105900" y="1524000"/>
          <p14:tracePt t="5430" x="9144000" y="1616075"/>
          <p14:tracePt t="5445" x="9144000" y="1882775"/>
          <p14:tracePt t="5461" x="8861425" y="2278063"/>
          <p14:tracePt t="5478" x="8374063" y="2568575"/>
          <p14:tracePt t="5495" x="7666038" y="2697163"/>
          <p14:tracePt t="5511" x="6950075" y="2697163"/>
          <p14:tracePt t="5528" x="6218238" y="2468563"/>
          <p14:tracePt t="5545" x="5753100" y="2187575"/>
          <p14:tracePt t="5561" x="5616575" y="1997075"/>
          <p14:tracePt t="5578" x="5630863" y="1836738"/>
          <p14:tracePt t="5595" x="5883275" y="1692275"/>
          <p14:tracePt t="5611" x="6507163" y="1592263"/>
          <p14:tracePt t="5628" x="7132638" y="1592263"/>
          <p14:tracePt t="5645" x="7726363" y="1820863"/>
          <p14:tracePt t="5661" x="7750175" y="2019300"/>
          <p14:tracePt t="5678" x="7642225" y="2354263"/>
          <p14:tracePt t="5695" x="7239000" y="2659063"/>
          <p14:tracePt t="5711" x="6492875" y="2759075"/>
          <p14:tracePt t="5728" x="5646738" y="2720975"/>
          <p14:tracePt t="5744" x="4830763" y="2430463"/>
          <p14:tracePt t="5761" x="4381500" y="2163763"/>
          <p14:tracePt t="5778" x="4327525" y="2003425"/>
          <p14:tracePt t="5795" x="4449763" y="1851025"/>
          <p14:tracePt t="5811" x="5089525" y="1668463"/>
          <p14:tracePt t="5828" x="6088063" y="1622425"/>
          <p14:tracePt t="5845" x="7527925" y="1736725"/>
          <p14:tracePt t="5861" x="7993063" y="1951038"/>
          <p14:tracePt t="5878" x="8054975" y="2065338"/>
          <p14:tracePt t="5895" x="8039100" y="2193925"/>
          <p14:tracePt t="5911" x="7864475" y="2286000"/>
          <p14:tracePt t="5928" x="7497763" y="2286000"/>
          <p14:tracePt t="5945" x="6880225" y="2217738"/>
          <p14:tracePt t="5961" x="6637338" y="2133600"/>
          <p14:tracePt t="5978" x="6613525" y="2111375"/>
          <p14:tracePt t="5995" x="6689725" y="2057400"/>
          <p14:tracePt t="6012" x="6942138" y="2049463"/>
          <p14:tracePt t="6028" x="7421563" y="2049463"/>
          <p14:tracePt t="6045" x="7932738" y="2193925"/>
          <p14:tracePt t="6061" x="7962900" y="2225675"/>
          <p14:tracePt t="6078" x="7894638" y="2324100"/>
          <p14:tracePt t="6095" x="7627938" y="2370138"/>
          <p14:tracePt t="6111" x="7026275" y="2370138"/>
          <p14:tracePt t="6128" x="6346825" y="2293938"/>
          <p14:tracePt t="6145" x="5981700" y="2179638"/>
          <p14:tracePt t="6162" x="5951538" y="2155825"/>
          <p14:tracePt t="6178" x="6019800" y="2087563"/>
          <p14:tracePt t="6195" x="6340475" y="2003425"/>
          <p14:tracePt t="6212" x="6972300" y="1951038"/>
          <p14:tracePt t="6228" x="7483475" y="1973263"/>
          <p14:tracePt t="6245" x="7566025" y="2019300"/>
          <p14:tracePt t="6261" x="7489825" y="2111375"/>
          <p14:tracePt t="6278" x="7178675" y="2163763"/>
          <p14:tracePt t="6295" x="6575425" y="2187575"/>
          <p14:tracePt t="6312" x="6156325" y="2187575"/>
          <p14:tracePt t="6328" x="6057900" y="2187575"/>
          <p14:tracePt t="6345" x="6049963" y="2163763"/>
          <p14:tracePt t="6362" x="6164263" y="2065338"/>
          <p14:tracePt t="6378" x="6461125" y="1965325"/>
          <p14:tracePt t="6395" x="6926263" y="1943100"/>
          <p14:tracePt t="6412" x="7185025" y="1943100"/>
          <p14:tracePt t="6428" x="7208838" y="1943100"/>
          <p14:tracePt t="6445" x="7094538" y="1997075"/>
          <p14:tracePt t="6462" x="6819900" y="2041525"/>
          <p14:tracePt t="6478" x="6400800" y="2103438"/>
          <p14:tracePt t="6495" x="6118225" y="2149475"/>
          <p14:tracePt t="6512" x="6035675" y="2149475"/>
          <p14:tracePt t="6528" x="6027738" y="2149475"/>
          <p14:tracePt t="8174" x="5997575" y="2149475"/>
          <p14:tracePt t="8182" x="5989638" y="2149475"/>
          <p14:tracePt t="8190" x="5965825" y="2149475"/>
          <p14:tracePt t="8198" x="5943600" y="2149475"/>
          <p14:tracePt t="8212" x="5897563" y="2179638"/>
          <p14:tracePt t="8229" x="5730875" y="2400300"/>
          <p14:tracePt t="8245" x="5584825" y="2560638"/>
          <p14:tracePt t="8262" x="5380038" y="2713038"/>
          <p14:tracePt t="8279" x="5113338" y="2879725"/>
          <p14:tracePt t="8296" x="4892675" y="2994025"/>
          <p14:tracePt t="8312" x="4670425" y="3078163"/>
          <p14:tracePt t="8329" x="4518025" y="3146425"/>
          <p14:tracePt t="8346" x="4389438" y="3178175"/>
          <p14:tracePt t="8362" x="4297363" y="3192463"/>
          <p14:tracePt t="8379" x="4251325" y="3200400"/>
          <p14:tracePt t="8396" x="4237038" y="3208338"/>
          <p14:tracePt t="8429" x="4229100" y="3216275"/>
          <p14:tracePt t="8454" x="4221163" y="3238500"/>
          <p14:tracePt t="8462" x="4206875" y="3276600"/>
          <p14:tracePt t="8479" x="4168775" y="3382963"/>
          <p14:tracePt t="8496" x="4084638" y="3521075"/>
          <p14:tracePt t="8512" x="3978275" y="3657600"/>
          <p14:tracePt t="8529" x="3848100" y="3717925"/>
          <p14:tracePt t="8546" x="3741738" y="3711575"/>
          <p14:tracePt t="8562" x="3695700" y="3687763"/>
          <p14:tracePt t="8774" x="3725863" y="3695700"/>
          <p14:tracePt t="8782" x="3756025" y="3711575"/>
          <p14:tracePt t="8790" x="3810000" y="3717925"/>
          <p14:tracePt t="8798" x="3856038" y="3725863"/>
          <p14:tracePt t="8813" x="3886200" y="3741738"/>
          <p14:tracePt t="8829" x="3894138" y="3749675"/>
          <p14:tracePt t="8846" x="3962400" y="3856038"/>
          <p14:tracePt t="8863" x="4016375" y="3978275"/>
          <p14:tracePt t="8879" x="4030663" y="4022725"/>
          <p14:tracePt t="8896" x="4038600" y="4060825"/>
          <p14:tracePt t="8912" x="4060825" y="4198938"/>
          <p14:tracePt t="8929" x="4068763" y="4206875"/>
          <p14:tracePt t="8963" x="4068763" y="4213225"/>
          <p14:tracePt t="9030" x="4068763" y="4183063"/>
          <p14:tracePt t="9038" x="4068763" y="4130675"/>
          <p14:tracePt t="9046" x="4068763" y="4106863"/>
          <p14:tracePt t="9063" x="4068763" y="4084638"/>
          <p14:tracePt t="9079" x="4068763" y="4022725"/>
          <p14:tracePt t="9096" x="4068763" y="4000500"/>
          <p14:tracePt t="9113" x="4068763" y="3970338"/>
          <p14:tracePt t="9129" x="4068763" y="3940175"/>
          <p14:tracePt t="9146" x="4068763" y="3932238"/>
          <p14:tracePt t="9163" x="4068763" y="3924300"/>
          <p14:tracePt t="9179" x="4068763" y="3894138"/>
          <p14:tracePt t="9196" x="4054475" y="3870325"/>
          <p14:tracePt t="9213" x="4008438" y="3840163"/>
          <p14:tracePt t="9229" x="3992563" y="3825875"/>
          <p14:tracePt t="9246" x="3978275" y="3787775"/>
          <p14:tracePt t="9263" x="3970338" y="3741738"/>
          <p14:tracePt t="9279" x="3970338" y="3711575"/>
          <p14:tracePt t="9296" x="3970338" y="3687763"/>
          <p14:tracePt t="9313" x="3970338" y="3657600"/>
          <p14:tracePt t="9329" x="3970338" y="3649663"/>
          <p14:tracePt t="9346" x="3970338" y="3635375"/>
          <p14:tracePt t="9379" x="3970338" y="3627438"/>
          <p14:tracePt t="9398" x="3970338" y="3619500"/>
          <p14:tracePt t="9422" x="3970338" y="3611563"/>
          <p14:tracePt t="9470" x="3970338" y="3603625"/>
          <p14:tracePt t="9486" x="3984625" y="3603625"/>
          <p14:tracePt t="9494" x="4008438" y="3603625"/>
          <p14:tracePt t="9502" x="4038600" y="3603625"/>
          <p14:tracePt t="9513" x="4076700" y="3611563"/>
          <p14:tracePt t="9529" x="4168775" y="3635375"/>
          <p14:tracePt t="9546" x="4275138" y="3665538"/>
          <p14:tracePt t="9563" x="4343400" y="3695700"/>
          <p14:tracePt t="9579" x="4359275" y="3695700"/>
          <p14:tracePt t="9596" x="4365625" y="3695700"/>
          <p14:tracePt t="9750" x="4397375" y="3695700"/>
          <p14:tracePt t="9758" x="4457700" y="3725863"/>
          <p14:tracePt t="9766" x="4503738" y="3733800"/>
          <p14:tracePt t="9779" x="4533900" y="3733800"/>
          <p14:tracePt t="9796" x="4686300" y="3733800"/>
          <p14:tracePt t="9813" x="4724400" y="3733800"/>
          <p14:tracePt t="9894" x="4746625" y="3703638"/>
          <p14:tracePt t="9902" x="4746625" y="3649663"/>
          <p14:tracePt t="9913" x="4746625" y="3627438"/>
          <p14:tracePt t="9930" x="4746625" y="3565525"/>
          <p14:tracePt t="9946" x="4732338" y="3475038"/>
          <p14:tracePt t="9949" x="4694238" y="3429000"/>
          <p14:tracePt t="9963" x="4678363" y="3398838"/>
          <p14:tracePt t="9980" x="4625975" y="3360738"/>
          <p14:tracePt t="9996" x="4556125" y="3336925"/>
          <p14:tracePt t="10013" x="4419600" y="3322638"/>
          <p14:tracePt t="10029" x="4381500" y="3322638"/>
          <p14:tracePt t="10046" x="4313238" y="3421063"/>
          <p14:tracePt t="10063" x="4305300" y="3551238"/>
          <p14:tracePt t="10080" x="4313238" y="3679825"/>
          <p14:tracePt t="10096" x="4403725" y="3741738"/>
          <p14:tracePt t="10113" x="4487863" y="3749675"/>
          <p14:tracePt t="10130" x="4602163" y="3763963"/>
          <p14:tracePt t="10146" x="4702175" y="3756025"/>
          <p14:tracePt t="10163" x="4724400" y="3749675"/>
          <p14:tracePt t="10180" x="4724400" y="3717925"/>
          <p14:tracePt t="10197" x="4694238" y="3673475"/>
          <p14:tracePt t="10213" x="4435475" y="3597275"/>
          <p14:tracePt t="10230" x="4275138" y="3565525"/>
          <p14:tracePt t="10246" x="4130675" y="3565525"/>
          <p14:tracePt t="10263" x="4060825" y="3627438"/>
          <p14:tracePt t="10280" x="4122738" y="3657600"/>
          <p14:tracePt t="10296" x="4321175" y="3711575"/>
          <p14:tracePt t="10313" x="4648200" y="3725863"/>
          <p14:tracePt t="10330" x="5219700" y="3687763"/>
          <p14:tracePt t="10346" x="5394325" y="3641725"/>
          <p14:tracePt t="10363" x="5426075" y="3611563"/>
          <p14:tracePt t="10380" x="5410200" y="3589338"/>
          <p14:tracePt t="10396" x="5197475" y="3535363"/>
          <p14:tracePt t="10413" x="4884738" y="3444875"/>
          <p14:tracePt t="10430" x="4533900" y="3429000"/>
          <p14:tracePt t="10446" x="4435475" y="3505200"/>
          <p14:tracePt t="10463" x="4435475" y="3521075"/>
          <p14:tracePt t="10480" x="4556125" y="3551238"/>
          <p14:tracePt t="10496" x="4778375" y="3573463"/>
          <p14:tracePt t="10513" x="5165725" y="3573463"/>
          <p14:tracePt t="10530" x="5394325" y="3513138"/>
          <p14:tracePt t="10546" x="5410200" y="3497263"/>
          <p14:tracePt t="10563" x="5410200" y="3436938"/>
          <p14:tracePt t="10580" x="5257800" y="3360738"/>
          <p14:tracePt t="10597" x="4816475" y="3260725"/>
          <p14:tracePt t="10613" x="4724400" y="3254375"/>
          <p14:tracePt t="10630" x="4457700" y="3298825"/>
          <p14:tracePt t="10646" x="4457700" y="3336925"/>
          <p14:tracePt t="10663" x="4594225" y="3421063"/>
          <p14:tracePt t="10680" x="4816475" y="3475038"/>
          <p14:tracePt t="10696" x="5045075" y="3513138"/>
          <p14:tracePt t="10713" x="5219700" y="3513138"/>
          <p14:tracePt t="10730" x="5241925" y="3513138"/>
          <p14:tracePt t="10763" x="5127625" y="3459163"/>
          <p14:tracePt t="10780" x="4868863" y="3382963"/>
          <p14:tracePt t="10797" x="4594225" y="3322638"/>
          <p14:tracePt t="10813" x="4359275" y="3368675"/>
          <p14:tracePt t="10830" x="4351338" y="3390900"/>
          <p14:tracePt t="10847" x="4473575" y="3436938"/>
          <p14:tracePt t="10863" x="4686300" y="3497263"/>
          <p14:tracePt t="10880" x="4960938" y="3527425"/>
          <p14:tracePt t="10897" x="5265738" y="3527425"/>
          <p14:tracePt t="10913" x="5318125" y="3521075"/>
          <p14:tracePt t="10947" x="5318125" y="3505200"/>
          <p14:tracePt t="10950" x="5241925" y="3489325"/>
          <p14:tracePt t="10963" x="5113338" y="3451225"/>
          <p14:tracePt t="10980" x="4876800" y="3382963"/>
          <p14:tracePt t="10997" x="4686300" y="3360738"/>
          <p14:tracePt t="11013" x="4564063" y="3406775"/>
          <p14:tracePt t="11030" x="4564063" y="3413125"/>
          <p14:tracePt t="11047" x="4618038" y="3429000"/>
          <p14:tracePt t="11063" x="4702175" y="3451225"/>
          <p14:tracePt t="11080" x="4800600" y="3467100"/>
          <p14:tracePt t="11097" x="4822825" y="3475038"/>
          <p14:tracePt t="11286" x="4830763" y="3475038"/>
          <p14:tracePt t="11294" x="4854575" y="3475038"/>
          <p14:tracePt t="11302" x="4899025" y="3475038"/>
          <p14:tracePt t="11313" x="4930775" y="3482975"/>
          <p14:tracePt t="11330" x="4991100" y="3497263"/>
          <p14:tracePt t="11347" x="5029200" y="3505200"/>
          <p14:tracePt t="11363" x="5037138" y="3505200"/>
          <p14:tracePt t="11814" x="5037138" y="3527425"/>
          <p14:tracePt t="11822" x="5006975" y="3527425"/>
          <p14:tracePt t="11830" x="4968875" y="3527425"/>
          <p14:tracePt t="11847" x="4838700" y="3513138"/>
          <p14:tracePt t="11864" x="4724400" y="3467100"/>
          <p14:tracePt t="11880" x="4625975" y="3436938"/>
          <p14:tracePt t="11897" x="4525963" y="3429000"/>
          <p14:tracePt t="11914" x="4449763" y="3459163"/>
          <p14:tracePt t="12862" x="4449763" y="3497263"/>
          <p14:tracePt t="12870" x="4465638" y="3543300"/>
          <p14:tracePt t="12881" x="4473575" y="3551238"/>
          <p14:tracePt t="12897" x="4473575" y="3573463"/>
          <p14:tracePt t="12914" x="4479925" y="3603625"/>
          <p14:tracePt t="12931" x="4479925" y="3627438"/>
          <p14:tracePt t="12947" x="4487863" y="3649663"/>
          <p14:tracePt t="12974" x="4487863" y="3665538"/>
          <p14:tracePt t="12982" x="4487863" y="3673475"/>
          <p14:tracePt t="13054" x="4487863" y="3687763"/>
          <p14:tracePt t="13062" x="4487863" y="3695700"/>
          <p14:tracePt t="13270" x="4487863" y="3703638"/>
          <p14:tracePt t="13278" x="4479925" y="3733800"/>
          <p14:tracePt t="13286" x="4435475" y="3749675"/>
          <p14:tracePt t="13297" x="4365625" y="3756025"/>
          <p14:tracePt t="13314" x="4244975" y="3725863"/>
          <p14:tracePt t="13331" x="4213225" y="3703638"/>
          <p14:tracePt t="13494" x="4221163" y="3711575"/>
          <p14:tracePt t="13502" x="4237038" y="3711575"/>
          <p14:tracePt t="13514" x="4244975" y="3733800"/>
          <p14:tracePt t="13531" x="4251325" y="3771900"/>
          <p14:tracePt t="13548" x="4251325" y="3787775"/>
          <p14:tracePt t="13564" x="4275138" y="3802063"/>
          <p14:tracePt t="13581" x="4297363" y="3817938"/>
          <p14:tracePt t="13597" x="4297363" y="3825875"/>
          <p14:tracePt t="13694" x="4305300" y="3825875"/>
          <p14:tracePt t="13702" x="4327525" y="3817938"/>
          <p14:tracePt t="13710" x="4343400" y="3810000"/>
          <p14:tracePt t="13718" x="4365625" y="3787775"/>
          <p14:tracePt t="13731" x="4381500" y="3779838"/>
          <p14:tracePt t="13747" x="4435475" y="3741738"/>
          <p14:tracePt t="13765" x="4533900" y="3695700"/>
          <p14:tracePt t="13781" x="4579938" y="3687763"/>
          <p14:tracePt t="13797" x="4625975" y="3665538"/>
          <p14:tracePt t="13942" x="4656138" y="3665538"/>
          <p14:tracePt t="13952" x="4708525" y="3665538"/>
          <p14:tracePt t="13958" x="4762500" y="3673475"/>
          <p14:tracePt t="13966" x="4816475" y="3679825"/>
          <p14:tracePt t="13981" x="4914900" y="3703638"/>
          <p14:tracePt t="13998" x="5067300" y="3703638"/>
          <p14:tracePt t="14014" x="5097463" y="3703638"/>
          <p14:tracePt t="14054" x="5097463" y="3687763"/>
          <p14:tracePt t="14064" x="5097463" y="3641725"/>
          <p14:tracePt t="14081" x="5089525" y="3535363"/>
          <p14:tracePt t="14098" x="5045075" y="3421063"/>
          <p14:tracePt t="14114" x="4991100" y="3306763"/>
          <p14:tracePt t="14131" x="4930775" y="3222625"/>
          <p14:tracePt t="14148" x="4846638" y="3146425"/>
          <p14:tracePt t="14165" x="4770438" y="3116263"/>
          <p14:tracePt t="14181" x="4640263" y="3070225"/>
          <p14:tracePt t="14198" x="4449763" y="3032125"/>
          <p14:tracePt t="14214" x="4206875" y="3048000"/>
          <p14:tracePt t="14231" x="4008438" y="3132138"/>
          <p14:tracePt t="14248" x="3817938" y="3238500"/>
          <p14:tracePt t="14264" x="3657600" y="3375025"/>
          <p14:tracePt t="14281" x="3589338" y="3505200"/>
          <p14:tracePt t="14298" x="3589338" y="3611563"/>
          <p14:tracePt t="14314" x="3611563" y="3679825"/>
          <p14:tracePt t="14331" x="3763963" y="3733800"/>
          <p14:tracePt t="14348" x="4060825" y="3756025"/>
          <p14:tracePt t="14365" x="5113338" y="3673475"/>
          <p14:tracePt t="14381" x="5502275" y="3535363"/>
          <p14:tracePt t="14398" x="5616575" y="3421063"/>
          <p14:tracePt t="14414" x="5646738" y="3352800"/>
          <p14:tracePt t="14431" x="5616575" y="3292475"/>
          <p14:tracePt t="14448" x="5418138" y="3184525"/>
          <p14:tracePt t="14464" x="5165725" y="3116263"/>
          <p14:tracePt t="14481" x="4937125" y="3070225"/>
          <p14:tracePt t="14498" x="4808538" y="3078163"/>
          <p14:tracePt t="14515" x="4746625" y="3124200"/>
          <p14:tracePt t="14531" x="4746625" y="3208338"/>
          <p14:tracePt t="14548" x="4800600" y="3298825"/>
          <p14:tracePt t="14565" x="4999038" y="3360738"/>
          <p14:tracePt t="14581" x="5067300" y="3368675"/>
          <p14:tracePt t="14638" x="5037138" y="3360738"/>
          <p14:tracePt t="14646" x="4968875" y="3330575"/>
          <p14:tracePt t="14654" x="4860925" y="3298825"/>
          <p14:tracePt t="14665" x="4778375" y="3276600"/>
          <p14:tracePt t="14681" x="4602163" y="3254375"/>
          <p14:tracePt t="14698" x="4411663" y="3260725"/>
          <p14:tracePt t="14715" x="4283075" y="3322638"/>
          <p14:tracePt t="14731" x="4259263" y="3336925"/>
          <p14:tracePt t="14748" x="4259263" y="3344863"/>
          <p14:tracePt t="14766" x="4283075" y="3352800"/>
          <p14:tracePt t="14781" x="4321175" y="3352800"/>
          <p14:tracePt t="14798" x="4351338" y="3352800"/>
          <p14:tracePt t="14815" x="4365625" y="3344863"/>
          <p14:tracePt t="14910" x="4373563" y="3375025"/>
          <p14:tracePt t="14918" x="4381500" y="3467100"/>
          <p14:tracePt t="14926" x="4397375" y="3521075"/>
          <p14:tracePt t="14934" x="4403725" y="3565525"/>
          <p14:tracePt t="14948" x="4419600" y="3589338"/>
          <p14:tracePt t="14965" x="4427538" y="3603625"/>
          <p14:tracePt t="14982" x="4449763" y="3603625"/>
          <p14:tracePt t="14998" x="4495800" y="3573463"/>
          <p14:tracePt t="15015" x="4556125" y="3497263"/>
          <p14:tracePt t="15031" x="4625975" y="3421063"/>
          <p14:tracePt t="15048" x="4686300" y="3390900"/>
          <p14:tracePt t="15065" x="4694238" y="3390900"/>
          <p14:tracePt t="15081" x="4702175" y="3390900"/>
          <p14:tracePt t="15098" x="4716463" y="3390900"/>
          <p14:tracePt t="15115" x="4754563" y="3444875"/>
          <p14:tracePt t="15131" x="4784725" y="3505200"/>
          <p14:tracePt t="15148" x="4792663" y="3521075"/>
          <p14:tracePt t="15230" x="4800600" y="3521075"/>
          <p14:tracePt t="15302" x="4816475" y="3521075"/>
          <p14:tracePt t="15310" x="4838700" y="3521075"/>
          <p14:tracePt t="15317" x="4868863" y="3521075"/>
          <p14:tracePt t="15332" x="4922838" y="3551238"/>
          <p14:tracePt t="15349" x="5021263" y="3581400"/>
          <p14:tracePt t="15365" x="5151438" y="3627438"/>
          <p14:tracePt t="15381" x="5265738" y="3649663"/>
          <p14:tracePt t="15558" x="5273675" y="3657600"/>
          <p14:tracePt t="15590" x="5257800" y="3657600"/>
          <p14:tracePt t="15598" x="5241925" y="3657600"/>
          <p14:tracePt t="15606" x="5219700" y="3657600"/>
          <p14:tracePt t="15615" x="5197475" y="3673475"/>
          <p14:tracePt t="15632" x="5143500" y="3695700"/>
          <p14:tracePt t="15648" x="5113338" y="3725863"/>
          <p14:tracePt t="15665" x="5083175" y="3749675"/>
          <p14:tracePt t="15682" x="5059363" y="3771900"/>
          <p14:tracePt t="16374" x="5051425" y="3779838"/>
          <p14:tracePt t="16382" x="4999038" y="3779838"/>
          <p14:tracePt t="16390" x="4953000" y="3779838"/>
          <p14:tracePt t="16398" x="4922838" y="3779838"/>
          <p14:tracePt t="16415" x="4854575" y="3763963"/>
          <p14:tracePt t="16432" x="4822825" y="3756025"/>
          <p14:tracePt t="16449" x="4784725" y="3749675"/>
          <p14:tracePt t="16465" x="4770438" y="3749675"/>
          <p14:tracePt t="18390" x="4822825" y="3771900"/>
          <p14:tracePt t="18398" x="4899025" y="3902075"/>
          <p14:tracePt t="18406" x="4975225" y="4022725"/>
          <p14:tracePt t="18416" x="5029200" y="4122738"/>
          <p14:tracePt t="18433" x="5249863" y="4487863"/>
          <p14:tracePt t="18449" x="5426075" y="4822825"/>
          <p14:tracePt t="18466" x="5516563" y="5067300"/>
          <p14:tracePt t="18483" x="5592763" y="5227638"/>
          <p14:tracePt t="18486" x="5616575" y="5273675"/>
          <p14:tracePt t="18550" x="5616575" y="5219700"/>
          <p14:tracePt t="18558" x="5592763" y="5121275"/>
          <p14:tracePt t="18566" x="5584825" y="5029200"/>
          <p14:tracePt t="18583" x="5554663" y="4838700"/>
          <p14:tracePt t="18599" x="5546725" y="4656138"/>
          <p14:tracePt t="18616" x="5532438" y="4533900"/>
          <p14:tracePt t="18633" x="5516563" y="4473575"/>
          <p14:tracePt t="18649" x="5516563" y="4465638"/>
          <p14:tracePt t="18710" x="5516563" y="4503738"/>
          <p14:tracePt t="18718" x="5516563" y="4564063"/>
          <p14:tracePt t="18726" x="5516563" y="4594225"/>
          <p14:tracePt t="18734" x="5516563" y="4602163"/>
          <p14:tracePt t="18749" x="5516563" y="4618038"/>
          <p14:tracePt t="18798" x="5516563" y="4602163"/>
          <p14:tracePt t="18806" x="5516563" y="4541838"/>
          <p14:tracePt t="18816" x="5516563" y="4479925"/>
          <p14:tracePt t="18833" x="5516563" y="4381500"/>
          <p14:tracePt t="18849" x="5516563" y="4289425"/>
          <p14:tracePt t="18866" x="5464175" y="4237038"/>
          <p14:tracePt t="18883" x="5380038" y="4206875"/>
          <p14:tracePt t="18899" x="5287963" y="4183063"/>
          <p14:tracePt t="18916" x="5235575" y="4183063"/>
          <p14:tracePt t="18933" x="5211763" y="4198938"/>
          <p14:tracePt t="18949" x="5197475" y="4251325"/>
          <p14:tracePt t="18966" x="5265738" y="4305300"/>
          <p14:tracePt t="18983" x="5418138" y="4359275"/>
          <p14:tracePt t="19000" x="5524500" y="4365625"/>
          <p14:tracePt t="19016" x="5608638" y="4365625"/>
          <p14:tracePt t="19033" x="5630863" y="4343400"/>
          <p14:tracePt t="19050" x="5638800" y="4297363"/>
          <p14:tracePt t="19066" x="5638800" y="4213225"/>
          <p14:tracePt t="19083" x="5578475" y="4137025"/>
          <p14:tracePt t="19100" x="5502275" y="4092575"/>
          <p14:tracePt t="19116" x="5464175" y="4084638"/>
          <p14:tracePt t="19133" x="5448300" y="4084638"/>
          <p14:tracePt t="19174" x="5478463" y="4092575"/>
          <p14:tracePt t="19183" x="5508625" y="4098925"/>
          <p14:tracePt t="19200" x="5578475" y="4098925"/>
          <p14:tracePt t="19216" x="5622925" y="4114800"/>
          <p14:tracePt t="19233" x="5646738" y="4114800"/>
          <p14:tracePt t="19286" x="5646738" y="4092575"/>
          <p14:tracePt t="19310" x="5646738" y="4076700"/>
          <p14:tracePt t="19318" x="5646738" y="4054475"/>
          <p14:tracePt t="19326" x="5646738" y="4016375"/>
          <p14:tracePt t="19334" x="5646738" y="3992563"/>
          <p14:tracePt t="19350" x="5646738" y="3924300"/>
          <p14:tracePt t="19366" x="5646738" y="3817938"/>
          <p14:tracePt t="19383" x="5622925" y="3695700"/>
          <p14:tracePt t="19400" x="5570538" y="3543300"/>
          <p14:tracePt t="19416" x="5532438" y="3444875"/>
          <p14:tracePt t="19433" x="5508625" y="3390900"/>
          <p14:tracePt t="19450" x="5502275" y="3375025"/>
          <p14:tracePt t="19582" x="5494338" y="3368675"/>
          <p14:tracePt t="19598" x="5494338" y="3360738"/>
          <p14:tracePt t="19606" x="5494338" y="3330575"/>
          <p14:tracePt t="19616" x="5486400" y="3322638"/>
          <p14:tracePt t="19633" x="5478463" y="3322638"/>
          <p14:tracePt t="19650" x="5478463" y="3314700"/>
          <p14:tracePt t="19750" x="5470525" y="3314700"/>
          <p14:tracePt t="19766" x="5464175" y="3314700"/>
          <p14:tracePt t="19782" x="5456238" y="3314700"/>
          <p14:tracePt t="19790" x="5448300" y="3314700"/>
          <p14:tracePt t="19800" x="5426075" y="3330575"/>
          <p14:tracePt t="19816" x="5402263" y="3360738"/>
          <p14:tracePt t="19833" x="5341938" y="3444875"/>
          <p14:tracePt t="19850" x="5303838" y="3535363"/>
          <p14:tracePt t="19866" x="5257800" y="3649663"/>
          <p14:tracePt t="19883" x="5227638" y="3756025"/>
          <p14:tracePt t="19900" x="5211763" y="3832225"/>
          <p14:tracePt t="19917" x="5189538" y="3902075"/>
          <p14:tracePt t="19933" x="5173663" y="3962400"/>
          <p14:tracePt t="19950" x="5151438" y="4008438"/>
          <p14:tracePt t="19967" x="5113338" y="4092575"/>
          <p14:tracePt t="19983" x="5089525" y="4160838"/>
          <p14:tracePt t="20000" x="5051425" y="4244975"/>
          <p14:tracePt t="20016" x="5013325" y="4313238"/>
          <p14:tracePt t="20033" x="4991100" y="4389438"/>
          <p14:tracePt t="20050" x="4968875" y="4427538"/>
          <p14:tracePt t="20067" x="4945063" y="4487863"/>
          <p14:tracePt t="20083" x="4914900" y="4549775"/>
          <p14:tracePt t="20100" x="4860925" y="4618038"/>
          <p14:tracePt t="20117" x="4784725" y="4702175"/>
          <p14:tracePt t="20133" x="4702175" y="4762500"/>
          <p14:tracePt t="20150" x="4656138" y="4800600"/>
          <p14:tracePt t="20167" x="4625975" y="4822825"/>
          <p14:tracePt t="20183" x="4610100" y="4846638"/>
          <p14:tracePt t="20200" x="4587875" y="4876800"/>
          <p14:tracePt t="20217" x="4556125" y="4914900"/>
          <p14:tracePt t="20233" x="4495800" y="4983163"/>
          <p14:tracePt t="20250" x="4457700" y="5029200"/>
          <p14:tracePt t="20267" x="4419600" y="5051425"/>
          <p14:tracePt t="20283" x="4373563" y="5075238"/>
          <p14:tracePt t="20300" x="4359275" y="5083175"/>
          <p14:tracePt t="20317" x="4305300" y="5105400"/>
          <p14:tracePt t="20333" x="4237038" y="5113338"/>
          <p14:tracePt t="20350" x="4144963" y="5121275"/>
          <p14:tracePt t="20367" x="4030663" y="5135563"/>
          <p14:tracePt t="20383" x="3908425" y="5135563"/>
          <p14:tracePt t="20400" x="3840163" y="5135563"/>
          <p14:tracePt t="20446" x="3840163" y="5127625"/>
          <p14:tracePt t="20454" x="3916363" y="5097463"/>
          <p14:tracePt t="20467" x="4038600" y="5059363"/>
          <p14:tracePt t="20483" x="4441825" y="4975225"/>
          <p14:tracePt t="20500" x="4838700" y="4854575"/>
          <p14:tracePt t="20503" x="5045075" y="4792663"/>
          <p14:tracePt t="20517" x="5189538" y="4746625"/>
          <p14:tracePt t="20533" x="5608638" y="4594225"/>
          <p14:tracePt t="20550" x="5845175" y="4457700"/>
          <p14:tracePt t="20567" x="5981700" y="4327525"/>
          <p14:tracePt t="20583" x="6073775" y="4168775"/>
          <p14:tracePt t="20600" x="6118225" y="4016375"/>
          <p14:tracePt t="20617" x="6142038" y="3878263"/>
          <p14:tracePt t="20633" x="6142038" y="3763963"/>
          <p14:tracePt t="20650" x="6142038" y="3649663"/>
          <p14:tracePt t="20667" x="6134100" y="3589338"/>
          <p14:tracePt t="20683" x="6126163" y="3513138"/>
          <p14:tracePt t="20701" x="6111875" y="3459163"/>
          <p14:tracePt t="20717" x="6103938" y="3390900"/>
          <p14:tracePt t="20733" x="6103938" y="3375025"/>
          <p14:tracePt t="20750" x="6103938" y="3352800"/>
          <p14:tracePt t="20767" x="6103938" y="3330575"/>
          <p14:tracePt t="20870" x="6103938" y="3322638"/>
          <p14:tracePt t="20886" x="6111875" y="3322638"/>
          <p14:tracePt t="20894" x="6111875" y="3360738"/>
          <p14:tracePt t="20902" x="6142038" y="3459163"/>
          <p14:tracePt t="20917" x="6164263" y="3611563"/>
          <p14:tracePt t="20934" x="6180138" y="3733800"/>
          <p14:tracePt t="20950" x="6194425" y="3870325"/>
          <p14:tracePt t="20967" x="6226175" y="4016375"/>
          <p14:tracePt t="20984" x="6270625" y="4183063"/>
          <p14:tracePt t="21000" x="6308725" y="4335463"/>
          <p14:tracePt t="21017" x="6362700" y="4487863"/>
          <p14:tracePt t="21034" x="6408738" y="4587875"/>
          <p14:tracePt t="21050" x="6469063" y="4686300"/>
          <p14:tracePt t="21067" x="6507163" y="4740275"/>
          <p14:tracePt t="21084" x="6561138" y="4778375"/>
          <p14:tracePt t="21100" x="6607175" y="4816475"/>
          <p14:tracePt t="21117" x="6727825" y="4892675"/>
          <p14:tracePt t="21133" x="6811963" y="4937125"/>
          <p14:tracePt t="21150" x="6888163" y="4945063"/>
          <p14:tracePt t="21167" x="6994525" y="4975225"/>
          <p14:tracePt t="21184" x="7108825" y="5013325"/>
          <p14:tracePt t="21200" x="7231063" y="5067300"/>
          <p14:tracePt t="21217" x="7323138" y="5113338"/>
          <p14:tracePt t="21234" x="7345363" y="5135563"/>
          <p14:tracePt t="21251" x="7369175" y="5151438"/>
          <p14:tracePt t="21286" x="7369175" y="5165725"/>
          <p14:tracePt t="21301" x="7369175" y="5173663"/>
          <p14:tracePt t="21317" x="7369175" y="5197475"/>
          <p14:tracePt t="21334" x="7369175" y="5235575"/>
          <p14:tracePt t="21350" x="7315200" y="5273675"/>
          <p14:tracePt t="21367" x="7216775" y="5295900"/>
          <p14:tracePt t="21384" x="7086600" y="5326063"/>
          <p14:tracePt t="21400" x="6956425" y="5326063"/>
          <p14:tracePt t="21417" x="6842125" y="5326063"/>
          <p14:tracePt t="21434" x="6759575" y="5326063"/>
          <p14:tracePt t="21450" x="6689725" y="5303838"/>
          <p14:tracePt t="21467" x="6645275" y="5280025"/>
          <p14:tracePt t="21484" x="6607175" y="5257800"/>
          <p14:tracePt t="21501" x="6591300" y="5241925"/>
          <p14:tracePt t="21503" x="6569075" y="5227638"/>
          <p14:tracePt t="21517" x="6530975" y="5203825"/>
          <p14:tracePt t="21533" x="6492875" y="5189538"/>
          <p14:tracePt t="21550" x="6454775" y="5173663"/>
          <p14:tracePt t="21566" x="6408738" y="5165725"/>
          <p14:tracePt t="21583" x="6346825" y="5159375"/>
          <p14:tracePt t="21600" x="6240463" y="5127625"/>
          <p14:tracePt t="21617" x="6103938" y="5097463"/>
          <p14:tracePt t="21634" x="5959475" y="5075238"/>
          <p14:tracePt t="21650" x="5859463" y="5051425"/>
          <p14:tracePt t="21667" x="5813425" y="5045075"/>
          <p14:tracePt t="21684" x="5799138" y="5029200"/>
          <p14:tracePt t="21700" x="5791200" y="5021263"/>
          <p14:tracePt t="21717" x="5791200" y="5006975"/>
          <p14:tracePt t="21734" x="5791200" y="4983163"/>
          <p14:tracePt t="21750" x="5791200" y="4960938"/>
          <p14:tracePt t="21767" x="5783263" y="4922838"/>
          <p14:tracePt t="21784" x="5768975" y="4868863"/>
          <p14:tracePt t="21801" x="5761038" y="4822825"/>
          <p14:tracePt t="21817" x="5753100" y="4762500"/>
          <p14:tracePt t="21834" x="5737225" y="4678363"/>
          <p14:tracePt t="21851" x="5715000" y="4587875"/>
          <p14:tracePt t="21867" x="5707063" y="4541838"/>
          <p14:tracePt t="21884" x="5707063" y="4533900"/>
          <p14:tracePt t="21901" x="5707063" y="4487863"/>
          <p14:tracePt t="21917" x="5707063" y="4419600"/>
          <p14:tracePt t="21934" x="5699125" y="4327525"/>
          <p14:tracePt t="21951" x="5699125" y="4251325"/>
          <p14:tracePt t="21967" x="5699125" y="4183063"/>
          <p14:tracePt t="21984" x="5699125" y="4106863"/>
          <p14:tracePt t="22001" x="5699125" y="4038600"/>
          <p14:tracePt t="22017" x="5699125" y="3970338"/>
          <p14:tracePt t="22034" x="5684838" y="3886200"/>
          <p14:tracePt t="22051" x="5676900" y="3810000"/>
          <p14:tracePt t="22067" x="5668963" y="3756025"/>
          <p14:tracePt t="22084" x="5654675" y="3711575"/>
          <p14:tracePt t="22101" x="5646738" y="3619500"/>
          <p14:tracePt t="22117" x="5638800" y="3559175"/>
          <p14:tracePt t="22134" x="5622925" y="3505200"/>
          <p14:tracePt t="22151" x="5616575" y="3467100"/>
          <p14:tracePt t="22167" x="5608638" y="3429000"/>
          <p14:tracePt t="22184" x="5608638" y="3413125"/>
          <p14:tracePt t="22201" x="5608638" y="3398838"/>
          <p14:tracePt t="22217" x="5600700" y="3382963"/>
          <p14:tracePt t="22234" x="5592763" y="3382963"/>
          <p14:tracePt t="22251" x="5578475" y="3382963"/>
          <p14:tracePt t="22267" x="5570538" y="3382963"/>
          <p14:tracePt t="22284" x="5554663" y="3382963"/>
          <p14:tracePt t="22301" x="5508625" y="3368675"/>
          <p14:tracePt t="22317" x="5470525" y="3368675"/>
          <p14:tracePt t="22334" x="5448300" y="3368675"/>
          <p14:tracePt t="22367" x="5402263" y="3368675"/>
          <p14:tracePt t="22384" x="5341938" y="3413125"/>
          <p14:tracePt t="22401" x="5257800" y="3543300"/>
          <p14:tracePt t="22417" x="5181600" y="3733800"/>
          <p14:tracePt t="22434" x="5121275" y="3946525"/>
          <p14:tracePt t="22451" x="5083175" y="4137025"/>
          <p14:tracePt t="22467" x="5083175" y="4343400"/>
          <p14:tracePt t="22484" x="5135563" y="4525963"/>
          <p14:tracePt t="22501" x="5219700" y="4640263"/>
          <p14:tracePt t="22504" x="5249863" y="4670425"/>
          <p14:tracePt t="22517" x="5318125" y="4678363"/>
          <p14:tracePt t="22534" x="5418138" y="4678363"/>
          <p14:tracePt t="22551" x="5532438" y="4625975"/>
          <p14:tracePt t="22567" x="5630863" y="4533900"/>
          <p14:tracePt t="22584" x="5745163" y="4351338"/>
          <p14:tracePt t="22601" x="5799138" y="4152900"/>
          <p14:tracePt t="22617" x="5807075" y="3984625"/>
          <p14:tracePt t="22634" x="5807075" y="3848100"/>
          <p14:tracePt t="22651" x="5775325" y="3763963"/>
          <p14:tracePt t="22668" x="5692775" y="3711575"/>
          <p14:tracePt t="22684" x="5608638" y="3687763"/>
          <p14:tracePt t="22701" x="5554663" y="3687763"/>
          <p14:tracePt t="22718" x="5372100" y="3894138"/>
          <p14:tracePt t="22734" x="5249863" y="4289425"/>
          <p14:tracePt t="22751" x="5203825" y="4678363"/>
          <p14:tracePt t="22767" x="5189538" y="4922838"/>
          <p14:tracePt t="22784" x="5227638" y="5013325"/>
          <p14:tracePt t="22800" x="5341938" y="5037138"/>
          <p14:tracePt t="22817" x="5546725" y="4999038"/>
          <p14:tracePt t="22834" x="5722938" y="4876800"/>
          <p14:tracePt t="22851" x="5813425" y="4678363"/>
          <p14:tracePt t="22867" x="5837238" y="4449763"/>
          <p14:tracePt t="22884" x="5813425" y="4237038"/>
          <p14:tracePt t="22901" x="5668963" y="4060825"/>
          <p14:tracePt t="22918" x="5592763" y="4030663"/>
          <p14:tracePt t="22934" x="5546725" y="4030663"/>
          <p14:tracePt t="22951" x="5478463" y="4068763"/>
          <p14:tracePt t="22968" x="5402263" y="4351338"/>
          <p14:tracePt t="22984" x="5356225" y="4664075"/>
          <p14:tracePt t="23001" x="5356225" y="4822825"/>
          <p14:tracePt t="23018" x="5387975" y="4868863"/>
          <p14:tracePt t="23034" x="5440363" y="4868863"/>
          <p14:tracePt t="23051" x="5546725" y="4762500"/>
          <p14:tracePt t="23068" x="5584825" y="4632325"/>
          <p14:tracePt t="23085" x="5600700" y="4473575"/>
          <p14:tracePt t="23101" x="5578475" y="4351338"/>
          <p14:tracePt t="23118" x="5516563" y="4297363"/>
          <p14:tracePt t="23134" x="5502275" y="4297363"/>
          <p14:tracePt t="23151" x="5478463" y="4373563"/>
          <p14:tracePt t="23168" x="5440363" y="4602163"/>
          <p14:tracePt t="23184" x="5440363" y="4808538"/>
          <p14:tracePt t="23201" x="5470525" y="4906963"/>
          <p14:tracePt t="23218" x="5516563" y="4914900"/>
          <p14:tracePt t="23234" x="5578475" y="4899025"/>
          <p14:tracePt t="23251" x="5622925" y="4800600"/>
          <p14:tracePt t="23268" x="5630863" y="4664075"/>
          <p14:tracePt t="23285" x="5600700" y="4449763"/>
          <p14:tracePt t="23301" x="5570538" y="4419600"/>
          <p14:tracePt t="23318" x="5464175" y="4373563"/>
          <p14:tracePt t="23334" x="5418138" y="4389438"/>
          <p14:tracePt t="23351" x="5372100" y="4533900"/>
          <p14:tracePt t="23368" x="5364163" y="4716463"/>
          <p14:tracePt t="23384" x="5372100" y="4854575"/>
          <p14:tracePt t="23401" x="5426075" y="4884738"/>
          <p14:tracePt t="23418" x="5494338" y="4884738"/>
          <p14:tracePt t="23434" x="5616575" y="4830763"/>
          <p14:tracePt t="23451" x="5676900" y="4740275"/>
          <p14:tracePt t="23468" x="5676900" y="4656138"/>
          <p14:tracePt t="23485" x="5668963" y="4541838"/>
          <p14:tracePt t="23501" x="5616575" y="4525963"/>
          <p14:tracePt t="23518" x="5546725" y="4525963"/>
          <p14:tracePt t="23535" x="5448300" y="4533900"/>
          <p14:tracePt t="23551" x="5356225" y="4664075"/>
          <p14:tracePt t="23568" x="5334000" y="4792663"/>
          <p14:tracePt t="23585" x="5334000" y="4838700"/>
          <p14:tracePt t="23601" x="5380038" y="4854575"/>
          <p14:tracePt t="23618" x="5540375" y="4854575"/>
          <p14:tracePt t="23635" x="5813425" y="4740275"/>
          <p14:tracePt t="23651" x="5943600" y="4648200"/>
          <p14:tracePt t="23668" x="5965825" y="4587875"/>
          <p14:tracePt t="23685" x="5965825" y="4533900"/>
          <p14:tracePt t="23701" x="5845175" y="4511675"/>
          <p14:tracePt t="23718" x="5668963" y="4503738"/>
          <p14:tracePt t="23735" x="5394325" y="4618038"/>
          <p14:tracePt t="23751" x="5287963" y="4732338"/>
          <p14:tracePt t="23768" x="5257800" y="4816475"/>
          <p14:tracePt t="23785" x="5273675" y="4830763"/>
          <p14:tracePt t="23801" x="5387975" y="4846638"/>
          <p14:tracePt t="23818" x="5616575" y="4778375"/>
          <p14:tracePt t="23835" x="5783263" y="4670425"/>
          <p14:tracePt t="23851" x="5807075" y="4594225"/>
          <p14:tracePt t="23868" x="5807075" y="4541838"/>
          <p14:tracePt t="23885" x="5630863" y="4479925"/>
          <p14:tracePt t="23901" x="5478463" y="4465638"/>
          <p14:tracePt t="23918" x="5356225" y="4533900"/>
          <p14:tracePt t="23935" x="5326063" y="4632325"/>
          <p14:tracePt t="23951" x="5326063" y="4694238"/>
          <p14:tracePt t="23968" x="5372100" y="4708525"/>
          <p14:tracePt t="23985" x="5486400" y="4708525"/>
          <p14:tracePt t="24001" x="5630863" y="4678363"/>
          <p14:tracePt t="24018" x="5692775" y="4625975"/>
          <p14:tracePt t="24035" x="5692775" y="4572000"/>
          <p14:tracePt t="24051" x="5661025" y="4511675"/>
          <p14:tracePt t="24068" x="5592763" y="4495800"/>
          <p14:tracePt t="24085" x="5502275" y="4495800"/>
          <p14:tracePt t="24101" x="5432425" y="4587875"/>
          <p14:tracePt t="24118" x="5426075" y="4656138"/>
          <p14:tracePt t="24135" x="5426075" y="4694238"/>
          <p14:tracePt t="24151" x="5494338" y="4708525"/>
          <p14:tracePt t="24168" x="5562600" y="4708525"/>
          <p14:tracePt t="24185" x="5676900" y="4632325"/>
          <p14:tracePt t="24201" x="5684838" y="4594225"/>
          <p14:tracePt t="24218" x="5684838" y="4533900"/>
          <p14:tracePt t="24235" x="5668963" y="4479925"/>
          <p14:tracePt t="24252" x="5608638" y="4473575"/>
          <p14:tracePt t="24268" x="5508625" y="4473575"/>
          <p14:tracePt t="24285" x="5402263" y="4564063"/>
          <p14:tracePt t="24301" x="5387975" y="4670425"/>
          <p14:tracePt t="24318" x="5394325" y="4708525"/>
          <p14:tracePt t="24335" x="5486400" y="4724400"/>
          <p14:tracePt t="24351" x="5622925" y="4724400"/>
          <p14:tracePt t="24368" x="5807075" y="4632325"/>
          <p14:tracePt t="24385" x="5867400" y="4579938"/>
          <p14:tracePt t="24401" x="5867400" y="4511675"/>
          <p14:tracePt t="24418" x="5851525" y="4479925"/>
          <p14:tracePt t="24435" x="5753100" y="4465638"/>
          <p14:tracePt t="24451" x="5646738" y="4465638"/>
          <p14:tracePt t="24468" x="5532438" y="4564063"/>
          <p14:tracePt t="24485" x="5486400" y="4694238"/>
          <p14:tracePt t="24501" x="5486400" y="4778375"/>
          <p14:tracePt t="24518" x="5540375" y="4778375"/>
          <p14:tracePt t="24535" x="5622925" y="4778375"/>
          <p14:tracePt t="24551" x="5722938" y="4716463"/>
          <p14:tracePt t="24568" x="5753100" y="4656138"/>
          <p14:tracePt t="24585" x="5753100" y="4618038"/>
          <p14:tracePt t="24602" x="5753100" y="4602163"/>
          <p14:tracePt t="24618" x="5715000" y="4602163"/>
          <p14:tracePt t="24635" x="5638800" y="4602163"/>
          <p14:tracePt t="24652" x="5554663" y="4686300"/>
          <p14:tracePt t="24668" x="5516563" y="4762500"/>
          <p14:tracePt t="24685" x="5508625" y="4816475"/>
          <p14:tracePt t="24726" x="5508625" y="4822825"/>
          <p14:tracePt t="24749" x="5524500" y="4822825"/>
          <p14:tracePt t="24766" x="5532438" y="4822825"/>
          <p14:tracePt t="24782" x="5546725" y="4822825"/>
          <p14:tracePt t="24790" x="5562600" y="4822825"/>
          <p14:tracePt t="24802" x="5570538" y="4822825"/>
          <p14:tracePt t="24818" x="5600700" y="4830763"/>
          <p14:tracePt t="24835" x="5654675" y="4868863"/>
          <p14:tracePt t="24852" x="5753100" y="4914900"/>
          <p14:tracePt t="24868" x="5829300" y="4937125"/>
          <p14:tracePt t="24885" x="5905500" y="4937125"/>
          <p14:tracePt t="24902" x="5997575" y="4937125"/>
          <p14:tracePt t="24958" x="5997575" y="4930775"/>
          <p14:tracePt t="25238" x="6019800" y="4930775"/>
          <p14:tracePt t="25246" x="6042025" y="4937125"/>
          <p14:tracePt t="25254" x="6049963" y="4937125"/>
          <p14:tracePt t="28749" x="6073775" y="4945063"/>
          <p14:tracePt t="28757" x="6118225" y="4960938"/>
          <p14:tracePt t="28766" x="6142038" y="4968875"/>
          <p14:tracePt t="28774" x="6156325" y="4975225"/>
          <p14:tracePt t="28786" x="6164263" y="4975225"/>
          <p14:tracePt t="28894" x="6172200" y="4975225"/>
          <p14:tracePt t="28918" x="6180138" y="4975225"/>
          <p14:tracePt t="28926" x="6202363" y="4975225"/>
          <p14:tracePt t="28936" x="6232525" y="4991100"/>
          <p14:tracePt t="28953" x="6270625" y="4999038"/>
          <p14:tracePt t="28990" x="6278563" y="4999038"/>
          <p14:tracePt t="29174" x="6286500" y="4999038"/>
          <p14:tracePt t="29182" x="6286500" y="4960938"/>
          <p14:tracePt t="29190" x="6286500" y="4937125"/>
          <p14:tracePt t="29203" x="6278563" y="4937125"/>
          <p14:tracePt t="29220" x="6248400" y="4899025"/>
          <p14:tracePt t="29237" x="6210300" y="4876800"/>
          <p14:tracePt t="29253" x="6202363" y="4868863"/>
          <p14:tracePt t="29310" x="6180138" y="4854575"/>
          <p14:tracePt t="29318" x="6156325" y="4816475"/>
          <p14:tracePt t="29326" x="6126163" y="4778375"/>
          <p14:tracePt t="29337" x="6103938" y="4770438"/>
          <p14:tracePt t="29353" x="6042025" y="4708525"/>
          <p14:tracePt t="29370" x="5951538" y="4625975"/>
          <p14:tracePt t="29387" x="5875338" y="4564063"/>
          <p14:tracePt t="29403" x="5845175" y="4525963"/>
          <p14:tracePt t="29420" x="5829300" y="4487863"/>
          <p14:tracePt t="29437" x="5807075" y="4403725"/>
          <p14:tracePt t="29453" x="5791200" y="4335463"/>
          <p14:tracePt t="29470" x="5753100" y="4221163"/>
          <p14:tracePt t="29487" x="5707063" y="4084638"/>
          <p14:tracePt t="29503" x="5699125" y="4016375"/>
          <p14:tracePt t="29520" x="5668963" y="3932238"/>
          <p14:tracePt t="29537" x="5646738" y="3863975"/>
          <p14:tracePt t="29553" x="5638800" y="3802063"/>
          <p14:tracePt t="29570" x="5630863" y="3749675"/>
          <p14:tracePt t="29587" x="5608638" y="3711575"/>
          <p14:tracePt t="29603" x="5600700" y="3657600"/>
          <p14:tracePt t="29620" x="5584825" y="3627438"/>
          <p14:tracePt t="29637" x="5578475" y="3597275"/>
          <p14:tracePt t="29653" x="5570538" y="3551238"/>
          <p14:tracePt t="29670" x="5554663" y="3505200"/>
          <p14:tracePt t="29687" x="5546725" y="3475038"/>
          <p14:tracePt t="29703" x="5540375" y="3436938"/>
          <p14:tracePt t="29720" x="5532438" y="3421063"/>
          <p14:tracePt t="29737" x="5524500" y="3398838"/>
          <p14:tracePt t="29753" x="5524500" y="3382963"/>
          <p14:tracePt t="29770" x="5508625" y="3360738"/>
          <p14:tracePt t="29787" x="5508625" y="3352800"/>
          <p14:tracePt t="29803" x="5508625" y="3336925"/>
          <p14:tracePt t="29820" x="5502275" y="3330575"/>
          <p14:tracePt t="29837" x="5502275" y="3322638"/>
          <p14:tracePt t="29917" x="5494338" y="3322638"/>
          <p14:tracePt t="29941" x="5486400" y="3322638"/>
          <p14:tracePt t="29949" x="5478463" y="3322638"/>
          <p14:tracePt t="29958" x="5470525" y="3322638"/>
          <p14:tracePt t="29970" x="5448300" y="3330575"/>
          <p14:tracePt t="29987" x="5380038" y="3459163"/>
          <p14:tracePt t="30004" x="5318125" y="3565525"/>
          <p14:tracePt t="30021" x="5265738" y="3687763"/>
          <p14:tracePt t="30037" x="5197475" y="3817938"/>
          <p14:tracePt t="30053" x="5135563" y="3962400"/>
          <p14:tracePt t="30070" x="5097463" y="4054475"/>
          <p14:tracePt t="30087" x="5083175" y="4114800"/>
          <p14:tracePt t="30104" x="5075238" y="4191000"/>
          <p14:tracePt t="30120" x="5067300" y="4229100"/>
          <p14:tracePt t="30137" x="5059363" y="4283075"/>
          <p14:tracePt t="30154" x="5051425" y="4327525"/>
          <p14:tracePt t="30170" x="5037138" y="4389438"/>
          <p14:tracePt t="30187" x="5006975" y="4457700"/>
          <p14:tracePt t="30204" x="4991100" y="4525963"/>
          <p14:tracePt t="30220" x="4968875" y="4587875"/>
          <p14:tracePt t="30237" x="4937125" y="4656138"/>
          <p14:tracePt t="30254" x="4906963" y="4716463"/>
          <p14:tracePt t="30270" x="4868863" y="4754563"/>
          <p14:tracePt t="30287" x="4822825" y="4822825"/>
          <p14:tracePt t="30304" x="4778375" y="4854575"/>
          <p14:tracePt t="30320" x="4724400" y="4892675"/>
          <p14:tracePt t="30337" x="4670425" y="4922838"/>
          <p14:tracePt t="30354" x="4602163" y="4968875"/>
          <p14:tracePt t="30370" x="4564063" y="5006975"/>
          <p14:tracePt t="30387" x="4511675" y="5045075"/>
          <p14:tracePt t="30404" x="4487863" y="5059363"/>
          <p14:tracePt t="30420" x="4457700" y="5075238"/>
          <p14:tracePt t="30437" x="4419600" y="5097463"/>
          <p14:tracePt t="30454" x="4365625" y="5127625"/>
          <p14:tracePt t="30470" x="4327525" y="5135563"/>
          <p14:tracePt t="30487" x="4289425" y="5151438"/>
          <p14:tracePt t="30504" x="4251325" y="5159375"/>
          <p14:tracePt t="30520" x="4237038" y="5159375"/>
          <p14:tracePt t="30537" x="4229100" y="5159375"/>
          <p14:tracePt t="30570" x="4229100" y="5165725"/>
          <p14:tracePt t="30590" x="4237038" y="5181600"/>
          <p14:tracePt t="30604" x="4297363" y="5189538"/>
          <p14:tracePt t="30621" x="4594225" y="5227638"/>
          <p14:tracePt t="30637" x="4702175" y="5227638"/>
          <p14:tracePt t="30654" x="5135563" y="5189538"/>
          <p14:tracePt t="30670" x="5440363" y="5083175"/>
          <p14:tracePt t="30687" x="5578475" y="4983163"/>
          <p14:tracePt t="30704" x="5654675" y="4846638"/>
          <p14:tracePt t="30720" x="5692775" y="4678363"/>
          <p14:tracePt t="30737" x="5692775" y="4495800"/>
          <p14:tracePt t="30754" x="5684838" y="4313238"/>
          <p14:tracePt t="30771" x="5646738" y="4130675"/>
          <p14:tracePt t="30787" x="5592763" y="3970338"/>
          <p14:tracePt t="30804" x="5570538" y="3856038"/>
          <p14:tracePt t="30821" x="5554663" y="3703638"/>
          <p14:tracePt t="30837" x="5546725" y="3603625"/>
          <p14:tracePt t="30854" x="5546725" y="3513138"/>
          <p14:tracePt t="30870" x="5546725" y="3421063"/>
          <p14:tracePt t="30887" x="5562600" y="3322638"/>
          <p14:tracePt t="30904" x="5584825" y="3230563"/>
          <p14:tracePt t="30920" x="5600700" y="3132138"/>
          <p14:tracePt t="30937" x="5616575" y="3063875"/>
          <p14:tracePt t="30954" x="5622925" y="3025775"/>
          <p14:tracePt t="30971" x="5622925" y="3009900"/>
          <p14:tracePt t="30987" x="5622925" y="2987675"/>
          <p14:tracePt t="31094" x="5630863" y="2987675"/>
          <p14:tracePt t="31102" x="5638800" y="3055938"/>
          <p14:tracePt t="31110" x="5661025" y="3146425"/>
          <p14:tracePt t="31121" x="5684838" y="3230563"/>
          <p14:tracePt t="31137" x="5722938" y="3382963"/>
          <p14:tracePt t="31154" x="5775325" y="3551238"/>
          <p14:tracePt t="31171" x="5837238" y="3749675"/>
          <p14:tracePt t="31187" x="5883275" y="3924300"/>
          <p14:tracePt t="31204" x="5943600" y="4130675"/>
          <p14:tracePt t="31221" x="6065838" y="4373563"/>
          <p14:tracePt t="31237" x="6111875" y="4503738"/>
          <p14:tracePt t="31254" x="6164263" y="4579938"/>
          <p14:tracePt t="31271" x="6202363" y="4632325"/>
          <p14:tracePt t="31287" x="6240463" y="4670425"/>
          <p14:tracePt t="31304" x="6278563" y="4724400"/>
          <p14:tracePt t="31321" x="6316663" y="4762500"/>
          <p14:tracePt t="31337" x="6370638" y="4816475"/>
          <p14:tracePt t="31354" x="6454775" y="4892675"/>
          <p14:tracePt t="31371" x="6561138" y="4975225"/>
          <p14:tracePt t="31387" x="6667500" y="5045075"/>
          <p14:tracePt t="31404" x="6789738" y="5135563"/>
          <p14:tracePt t="31421" x="6896100" y="5203825"/>
          <p14:tracePt t="31437" x="7010400" y="5280025"/>
          <p14:tracePt t="31454" x="7048500" y="5287963"/>
          <p14:tracePt t="31471" x="7064375" y="5295900"/>
          <p14:tracePt t="31606" x="7056438" y="5295900"/>
          <p14:tracePt t="31614" x="7026275" y="5295900"/>
          <p14:tracePt t="31622" x="6994525" y="5295900"/>
          <p14:tracePt t="31637" x="6873875" y="5311775"/>
          <p14:tracePt t="31654" x="6697663" y="5318125"/>
          <p14:tracePt t="31671" x="6484938" y="5318125"/>
          <p14:tracePt t="31687" x="6294438" y="5318125"/>
          <p14:tracePt t="31704" x="6156325" y="5280025"/>
          <p14:tracePt t="31721" x="6096000" y="5249863"/>
          <p14:tracePt t="31737" x="6088063" y="5227638"/>
          <p14:tracePt t="31754" x="6080125" y="5173663"/>
          <p14:tracePt t="31771" x="6080125" y="5075238"/>
          <p14:tracePt t="31787" x="6080125" y="4960938"/>
          <p14:tracePt t="31805" x="6080125" y="4762500"/>
          <p14:tracePt t="31821" x="6080125" y="4678363"/>
          <p14:tracePt t="31837" x="6080125" y="4457700"/>
          <p14:tracePt t="31854" x="6080125" y="4321175"/>
          <p14:tracePt t="31871" x="6080125" y="4183063"/>
          <p14:tracePt t="31888" x="6080125" y="4046538"/>
          <p14:tracePt t="31904" x="6065838" y="3894138"/>
          <p14:tracePt t="31921" x="6049963" y="3779838"/>
          <p14:tracePt t="31938" x="6019800" y="3679825"/>
          <p14:tracePt t="31954" x="5981700" y="3597275"/>
          <p14:tracePt t="31971" x="5943600" y="3527425"/>
          <p14:tracePt t="31988" x="5935663" y="3489325"/>
          <p14:tracePt t="32004" x="5913438" y="3451225"/>
          <p14:tracePt t="32021" x="5889625" y="3429000"/>
          <p14:tracePt t="32037" x="5851525" y="3382963"/>
          <p14:tracePt t="32054" x="5813425" y="3352800"/>
          <p14:tracePt t="32071" x="5783263" y="3330575"/>
          <p14:tracePt t="32088" x="5753100" y="3314700"/>
          <p14:tracePt t="32104" x="5730875" y="3298825"/>
          <p14:tracePt t="32121" x="5722938" y="3298825"/>
          <p14:tracePt t="32138" x="5707063" y="3298825"/>
          <p14:tracePt t="32171" x="5692775" y="3322638"/>
          <p14:tracePt t="32188" x="5630863" y="3459163"/>
          <p14:tracePt t="32205" x="5608638" y="3597275"/>
          <p14:tracePt t="32221" x="5562600" y="3771900"/>
          <p14:tracePt t="32238" x="5494338" y="4038600"/>
          <p14:tracePt t="32254" x="5486400" y="4183063"/>
          <p14:tracePt t="32271" x="5464175" y="4289425"/>
          <p14:tracePt t="32288" x="5448300" y="4373563"/>
          <p14:tracePt t="32304" x="5440363" y="4457700"/>
          <p14:tracePt t="32321" x="5410200" y="4549775"/>
          <p14:tracePt t="32338" x="5380038" y="4664075"/>
          <p14:tracePt t="32354" x="5334000" y="4792663"/>
          <p14:tracePt t="32371" x="5287963" y="4892675"/>
          <p14:tracePt t="32388" x="5219700" y="4975225"/>
          <p14:tracePt t="32405" x="5143500" y="5045075"/>
          <p14:tracePt t="32421" x="5127625" y="5059363"/>
          <p14:tracePt t="32438" x="5029200" y="5105400"/>
          <p14:tracePt t="32454" x="4906963" y="5127625"/>
          <p14:tracePt t="32471" x="4770438" y="5143500"/>
          <p14:tracePt t="32488" x="4632325" y="5143500"/>
          <p14:tracePt t="32504" x="4495800" y="5143500"/>
          <p14:tracePt t="32521" x="4373563" y="5143500"/>
          <p14:tracePt t="32538" x="4305300" y="5143500"/>
          <p14:tracePt t="32554" x="4283075" y="5143500"/>
          <p14:tracePt t="32571" x="4275138" y="5143500"/>
          <p14:tracePt t="32614" x="4259263" y="5143500"/>
          <p14:tracePt t="32622" x="4229100" y="5143500"/>
          <p14:tracePt t="32630" x="4183063" y="5143500"/>
          <p14:tracePt t="32638" x="4122738" y="5143500"/>
          <p14:tracePt t="32654" x="4030663" y="5127625"/>
          <p14:tracePt t="32671" x="3954463" y="5105400"/>
          <p14:tracePt t="32688" x="3932238" y="5105400"/>
          <p14:tracePt t="32726" x="3940175" y="5105400"/>
          <p14:tracePt t="32738" x="3978275" y="5105400"/>
          <p14:tracePt t="32755" x="4092575" y="5113338"/>
          <p14:tracePt t="32771" x="4251325" y="5121275"/>
          <p14:tracePt t="32788" x="4503738" y="5135563"/>
          <p14:tracePt t="32805" x="4884738" y="5135563"/>
          <p14:tracePt t="32821" x="5006975" y="5135563"/>
          <p14:tracePt t="32838" x="5287963" y="5135563"/>
          <p14:tracePt t="32855" x="5349875" y="5113338"/>
          <p14:tracePt t="32871" x="5356225" y="5113338"/>
          <p14:tracePt t="32918" x="5364163" y="5097463"/>
          <p14:tracePt t="32926" x="5387975" y="5051425"/>
          <p14:tracePt t="32938" x="5394325" y="5029200"/>
          <p14:tracePt t="32955" x="5418138" y="4991100"/>
          <p14:tracePt t="32971" x="5432425" y="4960938"/>
          <p14:tracePt t="32988" x="5448300" y="4914900"/>
          <p14:tracePt t="33005" x="5448300" y="4868863"/>
          <p14:tracePt t="33021" x="5448300" y="4792663"/>
          <p14:tracePt t="33038" x="5448300" y="4754563"/>
          <p14:tracePt t="33055" x="5448300" y="4708525"/>
          <p14:tracePt t="33071" x="5448300" y="4678363"/>
          <p14:tracePt t="33088" x="5448300" y="4656138"/>
          <p14:tracePt t="33105" x="5456238" y="4632325"/>
          <p14:tracePt t="33121" x="5456238" y="4625975"/>
          <p14:tracePt t="33138" x="5464175" y="4610100"/>
          <p14:tracePt t="33155" x="5470525" y="4602163"/>
          <p14:tracePt t="33214" x="5486400" y="4602163"/>
          <p14:tracePt t="33222" x="5502275" y="4602163"/>
          <p14:tracePt t="33230" x="5532438" y="4602163"/>
          <p14:tracePt t="33238" x="5554663" y="4618038"/>
          <p14:tracePt t="33255" x="5661025" y="4702175"/>
          <p14:tracePt t="33271" x="5775325" y="4822825"/>
          <p14:tracePt t="33288" x="5935663" y="4960938"/>
          <p14:tracePt t="33305" x="6049963" y="5029200"/>
          <p14:tracePt t="33321" x="6111875" y="5059363"/>
          <p14:tracePt t="33338" x="6126163" y="5059363"/>
          <p14:tracePt t="33374" x="6142038" y="5059363"/>
          <p14:tracePt t="33390" x="6142038" y="5051425"/>
          <p14:tracePt t="33406" x="6142038" y="5045075"/>
          <p14:tracePt t="33421" x="6149975" y="5037138"/>
          <p14:tracePt t="33918" x="6142038" y="5037138"/>
          <p14:tracePt t="33926" x="6111875" y="5029200"/>
          <p14:tracePt t="33934" x="6088063" y="5029200"/>
          <p14:tracePt t="33942" x="6080125" y="5029200"/>
          <p14:tracePt t="33955" x="6049963" y="5021263"/>
          <p14:tracePt t="33972" x="5981700" y="4999038"/>
          <p14:tracePt t="33988" x="5889625" y="4975225"/>
          <p14:tracePt t="34005" x="5851525" y="4968875"/>
          <p14:tracePt t="34062" x="5845175" y="4960938"/>
          <p14:tracePt t="34086" x="5845175" y="4953000"/>
          <p14:tracePt t="34094" x="5845175" y="4945063"/>
          <p14:tracePt t="34105" x="5845175" y="4930775"/>
          <p14:tracePt t="34122" x="5845175" y="4868863"/>
          <p14:tracePt t="34138" x="5845175" y="4822825"/>
          <p14:tracePt t="34155" x="5845175" y="4762500"/>
          <p14:tracePt t="34172" x="5851525" y="4716463"/>
          <p14:tracePt t="34189" x="5859463" y="4678363"/>
          <p14:tracePt t="34205" x="5859463" y="4640263"/>
          <p14:tracePt t="34222" x="5859463" y="4594225"/>
          <p14:tracePt t="34238" x="5859463" y="4556125"/>
          <p14:tracePt t="34255" x="5845175" y="4518025"/>
          <p14:tracePt t="34272" x="5813425" y="4487863"/>
          <p14:tracePt t="34288" x="5768975" y="4441825"/>
          <p14:tracePt t="34305" x="5737225" y="4411663"/>
          <p14:tracePt t="34322" x="5699125" y="4381500"/>
          <p14:tracePt t="34338" x="5661025" y="4359275"/>
          <p14:tracePt t="34355" x="5630863" y="4351338"/>
          <p14:tracePt t="34372" x="5616575" y="4351338"/>
          <p14:tracePt t="34389" x="5570538" y="4351338"/>
          <p14:tracePt t="34405" x="5470525" y="4435475"/>
          <p14:tracePt t="34422" x="5380038" y="4602163"/>
          <p14:tracePt t="34438" x="5341938" y="4746625"/>
          <p14:tracePt t="34455" x="5341938" y="4800600"/>
          <p14:tracePt t="34472" x="5356225" y="4822825"/>
          <p14:tracePt t="34489" x="5432425" y="4822825"/>
          <p14:tracePt t="34505" x="5646738" y="4784725"/>
          <p14:tracePt t="34522" x="5791200" y="4702175"/>
          <p14:tracePt t="34538" x="5867400" y="4602163"/>
          <p14:tracePt t="34555" x="5897563" y="4511675"/>
          <p14:tracePt t="34572" x="5897563" y="4427538"/>
          <p14:tracePt t="34575" x="5851525" y="4381500"/>
          <p14:tracePt t="34589" x="5692775" y="4297363"/>
          <p14:tracePt t="34605" x="5508625" y="4229100"/>
          <p14:tracePt t="34622" x="5235575" y="4191000"/>
          <p14:tracePt t="34639" x="5029200" y="4191000"/>
          <p14:tracePt t="34655" x="4838700" y="4267200"/>
          <p14:tracePt t="34672" x="4754563" y="4389438"/>
          <p14:tracePt t="34688" x="4746625" y="4473575"/>
          <p14:tracePt t="34705" x="4770438" y="4525963"/>
          <p14:tracePt t="34721" x="4930775" y="4564063"/>
          <p14:tracePt t="34738" x="5151438" y="4572000"/>
          <p14:tracePt t="34755" x="5410200" y="4564063"/>
          <p14:tracePt t="34772" x="5508625" y="4525963"/>
          <p14:tracePt t="34789" x="5540375" y="4465638"/>
          <p14:tracePt t="34805" x="5516563" y="4381500"/>
          <p14:tracePt t="34822" x="5402263" y="4313238"/>
          <p14:tracePt t="34839" x="5287963" y="4297363"/>
          <p14:tracePt t="34855" x="5203825" y="4283075"/>
          <p14:tracePt t="34872" x="5151438" y="4313238"/>
          <p14:tracePt t="34888" x="5113338" y="4411663"/>
          <p14:tracePt t="34905" x="5113338" y="4511675"/>
          <p14:tracePt t="34921" x="5189538" y="4587875"/>
          <p14:tracePt t="34938" x="5318125" y="4632325"/>
          <p14:tracePt t="34955" x="5426075" y="4632325"/>
          <p14:tracePt t="34972" x="5584825" y="4594225"/>
          <p14:tracePt t="34988" x="5616575" y="4572000"/>
          <p14:tracePt t="35005" x="5616575" y="4479925"/>
          <p14:tracePt t="35022" x="5584825" y="4441825"/>
          <p14:tracePt t="35038" x="5524500" y="4411663"/>
          <p14:tracePt t="35055" x="5494338" y="4411663"/>
          <p14:tracePt t="35072" x="5470525" y="4419600"/>
          <p14:tracePt t="35088" x="5470525" y="4495800"/>
          <p14:tracePt t="35105" x="5494338" y="4541838"/>
          <p14:tracePt t="35122" x="5578475" y="4564063"/>
          <p14:tracePt t="35138" x="5646738" y="4579938"/>
          <p14:tracePt t="35155" x="5668963" y="4579938"/>
          <p14:tracePt t="35172" x="5692775" y="4572000"/>
          <p14:tracePt t="35189" x="5692775" y="4495800"/>
          <p14:tracePt t="35205" x="5630863" y="4441825"/>
          <p14:tracePt t="35222" x="5546725" y="4419600"/>
          <p14:tracePt t="35239" x="5486400" y="4419600"/>
          <p14:tracePt t="35255" x="5448300" y="4473575"/>
          <p14:tracePt t="35272" x="5426075" y="4579938"/>
          <p14:tracePt t="35289" x="5464175" y="4686300"/>
          <p14:tracePt t="35305" x="5584825" y="4724400"/>
          <p14:tracePt t="35322" x="5753100" y="4732338"/>
          <p14:tracePt t="35339" x="6011863" y="4716463"/>
          <p14:tracePt t="35355" x="6088063" y="4670425"/>
          <p14:tracePt t="35372" x="6096000" y="4618038"/>
          <p14:tracePt t="35389" x="6065838" y="4503738"/>
          <p14:tracePt t="35405" x="5921375" y="4441825"/>
          <p14:tracePt t="35422" x="5768975" y="4427538"/>
          <p14:tracePt t="35439" x="5646738" y="4427538"/>
          <p14:tracePt t="35456" x="5524500" y="4518025"/>
          <p14:tracePt t="35472" x="5494338" y="4625975"/>
          <p14:tracePt t="35489" x="5494338" y="4670425"/>
          <p14:tracePt t="35506" x="5540375" y="4708525"/>
          <p14:tracePt t="35522" x="5630863" y="4708525"/>
          <p14:tracePt t="35539" x="5737225" y="4670425"/>
          <p14:tracePt t="35555" x="5791200" y="4610100"/>
          <p14:tracePt t="35572" x="5799138" y="4503738"/>
          <p14:tracePt t="35575" x="5799138" y="4473575"/>
          <p14:tracePt t="35589" x="5745163" y="4427538"/>
          <p14:tracePt t="35605" x="5638800" y="4403725"/>
          <p14:tracePt t="35622" x="5532438" y="4403725"/>
          <p14:tracePt t="35639" x="5448300" y="4473575"/>
          <p14:tracePt t="35656" x="5432425" y="4610100"/>
          <p14:tracePt t="35672" x="5432425" y="4686300"/>
          <p14:tracePt t="35689" x="5508625" y="4740275"/>
          <p14:tracePt t="35706" x="5592763" y="4740275"/>
          <p14:tracePt t="35722" x="5707063" y="4724400"/>
          <p14:tracePt t="35739" x="5775325" y="4664075"/>
          <p14:tracePt t="35756" x="5783263" y="4594225"/>
          <p14:tracePt t="35773" x="5783263" y="4525963"/>
          <p14:tracePt t="35789" x="5753100" y="4495800"/>
          <p14:tracePt t="35806" x="5616575" y="4487863"/>
          <p14:tracePt t="35822" x="5524500" y="4533900"/>
          <p14:tracePt t="35839" x="5478463" y="4686300"/>
          <p14:tracePt t="35856" x="5470525" y="4800600"/>
          <p14:tracePt t="35872" x="5486400" y="4830763"/>
          <p14:tracePt t="35889" x="5546725" y="4830763"/>
          <p14:tracePt t="35906" x="5654675" y="4830763"/>
          <p14:tracePt t="35922" x="5753100" y="4716463"/>
          <p14:tracePt t="35939" x="5783263" y="4572000"/>
          <p14:tracePt t="35956" x="5768975" y="4427538"/>
          <p14:tracePt t="35973" x="5699125" y="4335463"/>
          <p14:tracePt t="35989" x="5616575" y="4313238"/>
          <p14:tracePt t="36006" x="5410200" y="4313238"/>
          <p14:tracePt t="36022" x="5295900" y="4419600"/>
          <p14:tracePt t="36039" x="5249863" y="4579938"/>
          <p14:tracePt t="36056" x="5241925" y="4670425"/>
          <p14:tracePt t="36072" x="5303838" y="4702175"/>
          <p14:tracePt t="36089" x="5394325" y="4708525"/>
          <p14:tracePt t="36106" x="5540375" y="4686300"/>
          <p14:tracePt t="36122" x="5600700" y="4648200"/>
          <p14:tracePt t="36139" x="5608638" y="4587875"/>
          <p14:tracePt t="36156" x="5608638" y="4549775"/>
          <p14:tracePt t="36173" x="5578475" y="4518025"/>
          <p14:tracePt t="36189" x="5554663" y="4518025"/>
          <p14:tracePt t="36206" x="5540375" y="4518025"/>
          <p14:tracePt t="36222" x="5532438" y="4518025"/>
          <p14:tracePt t="37630" x="5532438" y="4525963"/>
          <p14:tracePt t="37718" x="5532438" y="4533900"/>
          <p14:tracePt t="37734" x="5532438" y="4541838"/>
          <p14:tracePt t="37742" x="5532438" y="4556125"/>
          <p14:tracePt t="37750" x="5532438" y="4610100"/>
          <p14:tracePt t="37758" x="5540375" y="4656138"/>
          <p14:tracePt t="37774" x="5546725" y="4664075"/>
          <p14:tracePt t="37790" x="5554663" y="4686300"/>
          <p14:tracePt t="37806" x="5554663" y="4694238"/>
          <p14:tracePt t="37823" x="5554663" y="4708525"/>
          <p14:tracePt t="37862" x="5554663" y="4716463"/>
          <p14:tracePt t="37870" x="5554663" y="4732338"/>
          <p14:tracePt t="37878" x="5554663" y="4754563"/>
          <p14:tracePt t="37890" x="5554663" y="4762500"/>
          <p14:tracePt t="37906" x="5554663" y="4800600"/>
          <p14:tracePt t="37923" x="5554663" y="4816475"/>
          <p14:tracePt t="37940" x="5554663" y="4822825"/>
          <p14:tracePt t="37998" x="5554663" y="4830763"/>
          <p14:tracePt t="44054" x="5562600" y="4830763"/>
          <p14:tracePt t="44062" x="5600700" y="4846638"/>
          <p14:tracePt t="44070" x="5646738" y="4860925"/>
          <p14:tracePt t="44078" x="5692775" y="4876800"/>
          <p14:tracePt t="44092" x="5707063" y="4876800"/>
          <p14:tracePt t="44109" x="5753100" y="4892675"/>
          <p14:tracePt t="44125" x="5875338" y="4914900"/>
          <p14:tracePt t="44142" x="5935663" y="4937125"/>
          <p14:tracePt t="44159" x="6019800" y="4937125"/>
          <p14:tracePt t="44175" x="6042025" y="4937125"/>
          <p14:tracePt t="44192" x="6057900" y="4930775"/>
          <p14:tracePt t="44209" x="6065838" y="4922838"/>
          <p14:tracePt t="44225" x="6118225" y="4906963"/>
          <p14:tracePt t="44242" x="6180138" y="4892675"/>
          <p14:tracePt t="44259" x="6286500" y="4854575"/>
          <p14:tracePt t="44275" x="6384925" y="4822825"/>
          <p14:tracePt t="44292" x="6408738" y="4808538"/>
          <p14:tracePt t="44422" x="6408738" y="4884738"/>
          <p14:tracePt t="44430" x="6408738" y="4945063"/>
          <p14:tracePt t="44438" x="6408738" y="4999038"/>
          <p14:tracePt t="44446" x="6392863" y="5029200"/>
          <p14:tracePt t="44459" x="6384925" y="5051425"/>
          <p14:tracePt t="44475" x="6384925" y="5059363"/>
          <p14:tracePt t="44542" x="6384925" y="5045075"/>
          <p14:tracePt t="44550" x="6378575" y="4999038"/>
          <p14:tracePt t="44559" x="6378575" y="4968875"/>
          <p14:tracePt t="44575" x="6362700" y="4937125"/>
          <p14:tracePt t="44592" x="6362700" y="4914900"/>
          <p14:tracePt t="44654" x="6362700" y="4906963"/>
          <p14:tracePt t="44662" x="6340475" y="4906963"/>
          <p14:tracePt t="44670" x="6332538" y="4906963"/>
          <p14:tracePt t="44678" x="6316663" y="4906963"/>
          <p14:tracePt t="44710" x="6308725" y="4906963"/>
          <p14:tracePt t="45230" x="6278563" y="4906963"/>
          <p14:tracePt t="45238" x="6248400" y="4899025"/>
          <p14:tracePt t="45246" x="6232525" y="4899025"/>
          <p14:tracePt t="45259" x="6226175" y="4899025"/>
          <p14:tracePt t="45276" x="6218238" y="4899025"/>
          <p14:tracePt t="45293" x="6202363" y="4892675"/>
          <p14:tracePt t="45309" x="6194425" y="4884738"/>
          <p14:tracePt t="45798" x="6194425" y="4876800"/>
          <p14:tracePt t="45846" x="6194425" y="4860925"/>
          <p14:tracePt t="45854" x="6180138" y="4854575"/>
          <p14:tracePt t="45870" x="6172200" y="4854575"/>
          <p14:tracePt t="45878" x="6164263" y="4846638"/>
          <p14:tracePt t="45893" x="6156325" y="4846638"/>
          <p14:tracePt t="45909" x="6142038" y="4846638"/>
          <p14:tracePt t="45926" x="6134100" y="4846638"/>
          <p14:tracePt t="45959" x="6126163" y="4846638"/>
          <p14:tracePt t="46006" x="6126163" y="4868863"/>
          <p14:tracePt t="46014" x="6126163" y="4899025"/>
          <p14:tracePt t="46026" x="6126163" y="4922838"/>
          <p14:tracePt t="46043" x="6126163" y="4968875"/>
          <p14:tracePt t="46059" x="6134100" y="4999038"/>
          <p14:tracePt t="46076" x="6134100" y="5021263"/>
          <p14:tracePt t="46206" x="6134100" y="5013325"/>
          <p14:tracePt t="46214" x="6134100" y="4999038"/>
          <p14:tracePt t="46222" x="6134100" y="4960938"/>
          <p14:tracePt t="46230" x="6134100" y="4937125"/>
          <p14:tracePt t="46246" x="6134100" y="4930775"/>
          <p14:tracePt t="46262" x="6134100" y="4922838"/>
          <p14:tracePt t="46276" x="6134100" y="4914900"/>
          <p14:tracePt t="46382" x="6134100" y="4937125"/>
          <p14:tracePt t="46390" x="6134100" y="4968875"/>
          <p14:tracePt t="46398" x="6142038" y="4999038"/>
          <p14:tracePt t="46410" x="6142038" y="5013325"/>
          <p14:tracePt t="46426" x="6142038" y="5029200"/>
          <p14:tracePt t="46502" x="6142038" y="4999038"/>
          <p14:tracePt t="46510" x="6142038" y="4968875"/>
          <p14:tracePt t="46518" x="6142038" y="4937125"/>
          <p14:tracePt t="46526" x="6142038" y="4914900"/>
          <p14:tracePt t="46543" x="6142038" y="4892675"/>
          <p14:tracePt t="46559" x="6142038" y="4884738"/>
          <p14:tracePt t="46606" x="6149975" y="4884738"/>
          <p14:tracePt t="46622" x="6164263" y="4884738"/>
          <p14:tracePt t="46630" x="6164263" y="4906963"/>
          <p14:tracePt t="46643" x="6188075" y="4937125"/>
          <p14:tracePt t="46660" x="6194425" y="4945063"/>
          <p14:tracePt t="46677" x="6202363" y="4960938"/>
          <p14:tracePt t="46693" x="6210300" y="4975225"/>
          <p14:tracePt t="46726" x="6218238" y="4975225"/>
          <p14:tracePt t="46757" x="6226175" y="4968875"/>
          <p14:tracePt t="46765" x="6232525" y="4968875"/>
          <p14:tracePt t="46781" x="6232525" y="4960938"/>
          <p14:tracePt t="46789" x="6240463" y="4960938"/>
          <p14:tracePt t="46797" x="6264275" y="4953000"/>
          <p14:tracePt t="46809" x="6294438" y="4953000"/>
          <p14:tracePt t="46826" x="6354763" y="4953000"/>
          <p14:tracePt t="46843" x="6384925" y="4953000"/>
          <p14:tracePt t="46859" x="6400800" y="4953000"/>
          <p14:tracePt t="46926" x="6392863" y="4953000"/>
          <p14:tracePt t="46934" x="6384925" y="4953000"/>
          <p14:tracePt t="46943" x="6362700" y="4953000"/>
          <p14:tracePt t="46960" x="6324600" y="4953000"/>
          <p14:tracePt t="46976" x="6302375" y="4968875"/>
          <p14:tracePt t="47150" x="6294438" y="4975225"/>
          <p14:tracePt t="47166" x="6286500" y="4991100"/>
          <p14:tracePt t="47174" x="6278563" y="5013325"/>
          <p14:tracePt t="47182" x="6264275" y="5021263"/>
          <p14:tracePt t="47193" x="6240463" y="5021263"/>
          <p14:tracePt t="47210" x="6210300" y="5021263"/>
          <p14:tracePt t="47226" x="6180138" y="5013325"/>
          <p14:tracePt t="47243" x="6156325" y="4983163"/>
          <p14:tracePt t="47260" x="6149975" y="4945063"/>
          <p14:tracePt t="47277" x="6149975" y="4884738"/>
          <p14:tracePt t="47293" x="6156325" y="4846638"/>
          <p14:tracePt t="47310" x="6164263" y="4846638"/>
          <p14:tracePt t="47327" x="6188075" y="4846638"/>
          <p14:tracePt t="47360" x="6202363" y="4854575"/>
          <p14:tracePt t="47376" x="6202363" y="4922838"/>
          <p14:tracePt t="47393" x="6202363" y="4945063"/>
          <p14:tracePt t="47410" x="6202363" y="4960938"/>
          <p14:tracePt t="47427" x="6202363" y="4968875"/>
          <p14:tracePt t="47460" x="6194425" y="4960938"/>
          <p14:tracePt t="47477" x="6188075" y="4922838"/>
          <p14:tracePt t="47493" x="6188075" y="4892675"/>
          <p14:tracePt t="47510" x="6194425" y="4884738"/>
          <p14:tracePt t="47527" x="6202363" y="4884738"/>
          <p14:tracePt t="47543" x="6210300" y="4884738"/>
          <p14:tracePt t="47560" x="6218238" y="4953000"/>
          <p14:tracePt t="47577" x="6218238" y="4999038"/>
          <p14:tracePt t="47593" x="6218238" y="5037138"/>
          <p14:tracePt t="47654" x="6218238" y="5006975"/>
          <p14:tracePt t="47662" x="6218238" y="4983163"/>
          <p14:tracePt t="47670" x="6218238" y="4960938"/>
          <p14:tracePt t="47678" x="6240463" y="4945063"/>
          <p14:tracePt t="47693" x="6240463" y="4937125"/>
          <p14:tracePt t="47718" x="6248400" y="4937125"/>
          <p14:tracePt t="47734" x="6264275" y="4945063"/>
          <p14:tracePt t="47743" x="6264275" y="4983163"/>
          <p14:tracePt t="47760" x="6264275" y="5013325"/>
          <p14:tracePt t="47777" x="6264275" y="5021263"/>
          <p14:tracePt t="47793" x="6264275" y="5029200"/>
          <p14:tracePt t="47838" x="6264275" y="5013325"/>
          <p14:tracePt t="47854" x="6264275" y="5006975"/>
          <p14:tracePt t="51814" x="6264275" y="4999038"/>
          <p14:tracePt t="51822" x="6294438" y="4999038"/>
          <p14:tracePt t="51830" x="6324600" y="4999038"/>
          <p14:tracePt t="51845" x="6378575" y="4999038"/>
          <p14:tracePt t="51862" x="6607175" y="5037138"/>
          <p14:tracePt t="51878" x="6934200" y="5037138"/>
          <p14:tracePt t="51895" x="7124700" y="5037138"/>
          <p14:tracePt t="51912" x="7246938" y="5037138"/>
          <p14:tracePt t="51928" x="7292975" y="5029200"/>
          <p14:tracePt t="52014" x="7299325" y="5021263"/>
          <p14:tracePt t="52022" x="7299325" y="5013325"/>
          <p14:tracePt t="52030" x="7307263" y="4999038"/>
          <p14:tracePt t="52045" x="7307263" y="4983163"/>
          <p14:tracePt t="52061" x="7323138" y="4953000"/>
          <p14:tracePt t="52078" x="7337425" y="4922838"/>
          <p14:tracePt t="52095" x="7353300" y="4899025"/>
          <p14:tracePt t="52112" x="7383463" y="4860925"/>
          <p14:tracePt t="52128" x="7391400" y="4838700"/>
          <p14:tracePt t="52145" x="7407275" y="4816475"/>
          <p14:tracePt t="52162" x="7413625" y="4800600"/>
          <p14:tracePt t="52178" x="7429500" y="4784725"/>
          <p14:tracePt t="52195" x="7445375" y="4762500"/>
          <p14:tracePt t="52212" x="7445375" y="4754563"/>
          <p14:tracePt t="52228" x="7451725" y="4746625"/>
          <p14:tracePt t="52334" x="7421563" y="4740275"/>
          <p14:tracePt t="52342" x="7391400" y="4732338"/>
          <p14:tracePt t="52350" x="7337425" y="4732338"/>
          <p14:tracePt t="52362" x="7307263" y="4732338"/>
          <p14:tracePt t="52378" x="7178675" y="4746625"/>
          <p14:tracePt t="52395" x="7056438" y="4808538"/>
          <p14:tracePt t="52412" x="6934200" y="4860925"/>
          <p14:tracePt t="52429" x="6880225" y="4876800"/>
          <p14:tracePt t="52526" x="6880225" y="4868863"/>
          <p14:tracePt t="52534" x="6880225" y="4838700"/>
          <p14:tracePt t="52545" x="6880225" y="4830763"/>
          <p14:tracePt t="52562" x="6918325" y="4770438"/>
          <p14:tracePt t="52578" x="6956425" y="4716463"/>
          <p14:tracePt t="52595" x="7002463" y="4664075"/>
          <p14:tracePt t="52612" x="7026275" y="4640263"/>
          <p14:tracePt t="52629" x="7040563" y="4632325"/>
          <p14:tracePt t="52822" x="7056438" y="4625975"/>
          <p14:tracePt t="52830" x="7070725" y="4625975"/>
          <p14:tracePt t="52838" x="7094538" y="4625975"/>
          <p14:tracePt t="52846" x="7102475" y="4625975"/>
          <p14:tracePt t="52862" x="7108825" y="4625975"/>
          <p14:tracePt t="52886" x="7116763" y="4625975"/>
          <p14:tracePt t="52910" x="7116763" y="4632325"/>
          <p14:tracePt t="52926" x="7124700" y="4648200"/>
          <p14:tracePt t="52950" x="7124700" y="4664075"/>
          <p14:tracePt t="52958" x="7132638" y="4678363"/>
          <p14:tracePt t="52966" x="7132638" y="4686300"/>
          <p14:tracePt t="53102" x="7140575" y="4694238"/>
          <p14:tracePt t="53166" x="7146925" y="4694238"/>
          <p14:tracePt t="53174" x="7154863" y="4694238"/>
          <p14:tracePt t="53182" x="7162800" y="4694238"/>
          <p14:tracePt t="53195" x="7185025" y="4694238"/>
          <p14:tracePt t="53212" x="7231063" y="4694238"/>
          <p14:tracePt t="53229" x="7261225" y="4694238"/>
          <p14:tracePt t="53326" x="7269163" y="4694238"/>
          <p14:tracePt t="53342" x="7285038" y="4694238"/>
          <p14:tracePt t="53350" x="7292975" y="4694238"/>
          <p14:tracePt t="53362" x="7299325" y="4694238"/>
          <p14:tracePt t="53379" x="7315200" y="4694238"/>
          <p14:tracePt t="53395" x="7337425" y="4702175"/>
          <p14:tracePt t="53662" x="7337425" y="4708525"/>
          <p14:tracePt t="53678" x="7337425" y="4716463"/>
          <p14:tracePt t="53686" x="7331075" y="4754563"/>
          <p14:tracePt t="53695" x="7292975" y="4792663"/>
          <p14:tracePt t="53712" x="7185025" y="4838700"/>
          <p14:tracePt t="53729" x="7018338" y="4876800"/>
          <p14:tracePt t="53745" x="6797675" y="4930775"/>
          <p14:tracePt t="53762" x="6583363" y="4975225"/>
          <p14:tracePt t="53779" x="6430963" y="4999038"/>
          <p14:tracePt t="53795" x="6340475" y="5006975"/>
          <p14:tracePt t="53812" x="6302375" y="5013325"/>
          <p14:tracePt t="53829" x="6294438" y="5013325"/>
          <p14:tracePt t="53870" x="6286500" y="5013325"/>
          <p14:tracePt t="53894" x="6278563" y="5021263"/>
          <p14:tracePt t="53910" x="6270625" y="5021263"/>
          <p14:tracePt t="53918" x="6270625" y="5029200"/>
          <p14:tracePt t="53934" x="6248400" y="5029200"/>
          <p14:tracePt t="53946" x="6240463" y="5037138"/>
          <p14:tracePt t="53962" x="6202363" y="5037138"/>
          <p14:tracePt t="53979" x="6164263" y="5045075"/>
          <p14:tracePt t="53996" x="6126163" y="5051425"/>
          <p14:tracePt t="54062" x="6134100" y="5051425"/>
          <p14:tracePt t="54070" x="6156325" y="5045075"/>
          <p14:tracePt t="54079" x="6164263" y="5045075"/>
          <p14:tracePt t="54096" x="6194425" y="5021263"/>
          <p14:tracePt t="54112" x="6232525" y="4999038"/>
          <p14:tracePt t="54129" x="6256338" y="4983163"/>
          <p14:tracePt t="54146" x="6278563" y="4968875"/>
          <p14:tracePt t="54162" x="6286500" y="4968875"/>
          <p14:tracePt t="54182" x="6294438" y="4968875"/>
          <p14:tracePt t="54206" x="6302375" y="4968875"/>
          <p14:tracePt t="54214" x="6302375" y="4983163"/>
          <p14:tracePt t="54229" x="6302375" y="4991100"/>
          <p14:tracePt t="54246" x="6302375" y="5021263"/>
          <p14:tracePt t="54318" x="6294438" y="5006975"/>
          <p14:tracePt t="54326" x="6278563" y="4983163"/>
          <p14:tracePt t="54334" x="6264275" y="4945063"/>
          <p14:tracePt t="54346" x="6248400" y="4922838"/>
          <p14:tracePt t="54362" x="6240463" y="4899025"/>
          <p14:tracePt t="54379" x="6232525" y="4876800"/>
          <p14:tracePt t="54422" x="6232525" y="4906963"/>
          <p14:tracePt t="54430" x="6264275" y="4975225"/>
          <p14:tracePt t="54446" x="6278563" y="5013325"/>
          <p14:tracePt t="54462" x="6278563" y="5029200"/>
          <p14:tracePt t="54534" x="6264275" y="4999038"/>
          <p14:tracePt t="54542" x="6248400" y="4968875"/>
          <p14:tracePt t="54550" x="6232525" y="4937125"/>
          <p14:tracePt t="54562" x="6218238" y="4914900"/>
          <p14:tracePt t="54630" x="6256338" y="4960938"/>
          <p14:tracePt t="54638" x="6294438" y="5013325"/>
          <p14:tracePt t="54646" x="6324600" y="5045075"/>
          <p14:tracePt t="54662" x="6378575" y="5075238"/>
          <p14:tracePt t="54734" x="6370638" y="5067300"/>
          <p14:tracePt t="54741" x="6354763" y="5045075"/>
          <p14:tracePt t="54749" x="6340475" y="5029200"/>
          <p14:tracePt t="54762" x="6332538" y="5021263"/>
          <p14:tracePt t="54830" x="6346825" y="5029200"/>
          <p14:tracePt t="54838" x="6354763" y="5029200"/>
          <p14:tracePt t="54894" x="6332538" y="5029200"/>
          <p14:tracePt t="54902" x="6294438" y="5013325"/>
          <p14:tracePt t="54913" x="6248400" y="4991100"/>
          <p14:tracePt t="54929" x="6111875" y="4930775"/>
          <p14:tracePt t="54946" x="6035675" y="4906963"/>
          <p14:tracePt t="54963" x="6027738" y="4906963"/>
          <p14:tracePt t="54996" x="6035675" y="4906963"/>
          <p14:tracePt t="55013" x="6103938" y="4914900"/>
          <p14:tracePt t="55166" x="6126163" y="4922838"/>
          <p14:tracePt t="55174" x="6156325" y="4930775"/>
          <p14:tracePt t="55182" x="6180138" y="4937125"/>
          <p14:tracePt t="55422" x="6180138" y="4945063"/>
          <p14:tracePt t="55486" x="6180138" y="4953000"/>
          <p14:tracePt t="55518" x="6188075" y="4968875"/>
          <p14:tracePt t="55542" x="6194425" y="4968875"/>
          <p14:tracePt t="55646" x="6202363" y="4968875"/>
          <p14:tracePt t="55830" x="6202363" y="4975225"/>
          <p14:tracePt t="55854" x="6172200" y="4975225"/>
          <p14:tracePt t="55862" x="6126163" y="4975225"/>
          <p14:tracePt t="55870" x="6065838" y="4975225"/>
          <p14:tracePt t="55880" x="6003925" y="4991100"/>
          <p14:tracePt t="55896" x="5859463" y="5006975"/>
          <p14:tracePt t="55913" x="5676900" y="5021263"/>
          <p14:tracePt t="55930" x="5524500" y="5021263"/>
          <p14:tracePt t="55946" x="5387975" y="5021263"/>
          <p14:tracePt t="55963" x="5280025" y="5021263"/>
          <p14:tracePt t="55980" x="5211763" y="5021263"/>
          <p14:tracePt t="55997" x="5159375" y="5021263"/>
          <p14:tracePt t="56013" x="5151438" y="5021263"/>
          <p14:tracePt t="56030" x="5127625" y="5021263"/>
          <p14:tracePt t="56063" x="5121275" y="5021263"/>
          <p14:tracePt t="56080" x="5113338" y="5021263"/>
          <p14:tracePt t="56102" x="5105400" y="5021263"/>
          <p14:tracePt t="56113" x="5097463" y="5021263"/>
          <p14:tracePt t="56130" x="5083175" y="5021263"/>
          <p14:tracePt t="56146" x="5059363" y="5021263"/>
          <p14:tracePt t="56163" x="5013325" y="5021263"/>
          <p14:tracePt t="56166" x="5006975" y="5021263"/>
          <p14:tracePt t="56180" x="4983163" y="5029200"/>
          <p14:tracePt t="56197" x="4914900" y="5029200"/>
          <p14:tracePt t="56213" x="4892675" y="5029200"/>
          <p14:tracePt t="56230" x="4868863" y="5029200"/>
          <p14:tracePt t="61766" x="4854575" y="5037138"/>
          <p14:tracePt t="61782" x="4830763" y="5051425"/>
          <p14:tracePt t="61790" x="4770438" y="5189538"/>
          <p14:tracePt t="61798" x="4686300" y="5387975"/>
          <p14:tracePt t="61815" x="4579938" y="5616575"/>
          <p14:tracePt t="61832" x="4487863" y="5799138"/>
          <p14:tracePt t="61848" x="4373563" y="5959475"/>
          <p14:tracePt t="61865" x="4251325" y="6103938"/>
          <p14:tracePt t="61882" x="4160838" y="6188075"/>
          <p14:tracePt t="61898" x="4060825" y="6256338"/>
          <p14:tracePt t="61915" x="3970338" y="6302375"/>
          <p14:tracePt t="61932" x="3856038" y="6346825"/>
          <p14:tracePt t="61949" x="3649663" y="6408738"/>
          <p14:tracePt t="61965" x="3543300" y="6423025"/>
          <p14:tracePt t="61982" x="3444875" y="6438900"/>
          <p14:tracePt t="61999" x="3375025" y="6438900"/>
          <p14:tracePt t="62015" x="3368675" y="6438900"/>
          <p14:tracePt t="62032" x="3352800" y="6438900"/>
          <p14:tracePt t="62049" x="3352800" y="6423025"/>
          <p14:tracePt t="62065" x="3330575" y="6400800"/>
          <p14:tracePt t="62082" x="3306763" y="6370638"/>
          <p14:tracePt t="62099" x="3268663" y="6324600"/>
          <p14:tracePt t="62115" x="3216275" y="6264275"/>
          <p14:tracePt t="62132" x="3154363" y="6180138"/>
          <p14:tracePt t="62149" x="3063875" y="6065838"/>
          <p14:tracePt t="62165" x="3025775" y="6003925"/>
          <p14:tracePt t="62182" x="3001963" y="5981700"/>
          <p14:tracePt t="62199" x="2994025" y="5965825"/>
          <p14:tracePt t="62246" x="2994025" y="5959475"/>
          <p14:tracePt t="62254" x="2994025" y="5951538"/>
          <p14:tracePt t="62265" x="2994025" y="5935663"/>
          <p14:tracePt t="62282" x="2994025" y="5905500"/>
          <p14:tracePt t="62299" x="2994025" y="5867400"/>
          <p14:tracePt t="62315" x="2994025" y="5821363"/>
          <p14:tracePt t="62332" x="2987675" y="5791200"/>
          <p14:tracePt t="62349" x="2987675" y="5775325"/>
          <p14:tracePt t="62365" x="2987675" y="5753100"/>
          <p14:tracePt t="63806" x="2987675" y="5745163"/>
          <p14:tracePt t="63822" x="2994025" y="5745163"/>
          <p14:tracePt t="63830" x="3001963" y="5745163"/>
          <p14:tracePt t="63838" x="3009900" y="5745163"/>
          <p14:tracePt t="63849" x="3017838" y="5745163"/>
          <p14:tracePt t="63966" x="3025775" y="5745163"/>
          <p14:tracePt t="63974" x="3032125" y="5745163"/>
          <p14:tracePt t="63982" x="3055938" y="5753100"/>
          <p14:tracePt t="63999" x="3101975" y="5761038"/>
          <p14:tracePt t="64016" x="3170238" y="5761038"/>
          <p14:tracePt t="64033" x="3276600" y="5761038"/>
          <p14:tracePt t="64049" x="3413125" y="5761038"/>
          <p14:tracePt t="64066" x="3527425" y="5761038"/>
          <p14:tracePt t="64083" x="3589338" y="5761038"/>
          <p14:tracePt t="64099" x="3611563" y="5761038"/>
          <p14:tracePt t="64116" x="3619500" y="5761038"/>
          <p14:tracePt t="64150" x="3649663" y="5761038"/>
          <p14:tracePt t="64158" x="3673475" y="5761038"/>
          <p14:tracePt t="64166" x="3717925" y="5761038"/>
          <p14:tracePt t="64183" x="3832225" y="5761038"/>
          <p14:tracePt t="64199" x="3984625" y="5745163"/>
          <p14:tracePt t="64216" x="4130675" y="5730875"/>
          <p14:tracePt t="64233" x="4221163" y="5707063"/>
          <p14:tracePt t="64249" x="4335463" y="5699125"/>
          <p14:tracePt t="64266" x="4419600" y="5699125"/>
          <p14:tracePt t="64283" x="4479925" y="5699125"/>
          <p14:tracePt t="64299" x="4564063" y="5699125"/>
          <p14:tracePt t="64316" x="4678363" y="5699125"/>
          <p14:tracePt t="64333" x="4822825" y="5699125"/>
          <p14:tracePt t="64349" x="5045075" y="5699125"/>
          <p14:tracePt t="64366" x="5227638" y="5699125"/>
          <p14:tracePt t="64383" x="5448300" y="5699125"/>
          <p14:tracePt t="64399" x="5661025" y="5699125"/>
          <p14:tracePt t="64416" x="5883275" y="5699125"/>
          <p14:tracePt t="64433" x="6088063" y="5699125"/>
          <p14:tracePt t="64449" x="6264275" y="5699125"/>
          <p14:tracePt t="64466" x="6416675" y="5668963"/>
          <p14:tracePt t="64483" x="6530975" y="5654675"/>
          <p14:tracePt t="64499" x="6613525" y="5646738"/>
          <p14:tracePt t="64516" x="6675438" y="5630863"/>
          <p14:tracePt t="64533" x="6713538" y="5622925"/>
          <p14:tracePt t="64549" x="6743700" y="5616575"/>
          <p14:tracePt t="64566" x="6751638" y="5616575"/>
          <p14:tracePt t="64583" x="6789738" y="5616575"/>
          <p14:tracePt t="64599" x="6842125" y="5616575"/>
          <p14:tracePt t="64616" x="6918325" y="5616575"/>
          <p14:tracePt t="64633" x="6994525" y="5616575"/>
          <p14:tracePt t="64649" x="7078663" y="5616575"/>
          <p14:tracePt t="64666" x="7170738" y="5616575"/>
          <p14:tracePt t="64683" x="7285038" y="5616575"/>
          <p14:tracePt t="64685" x="7315200" y="5616575"/>
          <p14:tracePt t="64699" x="7345363" y="5616575"/>
          <p14:tracePt t="64716" x="7429500" y="5616575"/>
          <p14:tracePt t="64733" x="7521575" y="5616575"/>
          <p14:tracePt t="64749" x="7627938" y="5616575"/>
          <p14:tracePt t="64766" x="7680325" y="5616575"/>
          <p14:tracePt t="64783" x="7750175" y="5616575"/>
          <p14:tracePt t="64799" x="7802563" y="5616575"/>
          <p14:tracePt t="64816" x="7832725" y="5616575"/>
          <p14:tracePt t="64833" x="7878763" y="5616575"/>
          <p14:tracePt t="64850" x="7894638" y="5616575"/>
          <p14:tracePt t="64866" x="7908925" y="5616575"/>
          <p14:tracePt t="64883" x="7916863" y="5616575"/>
          <p14:tracePt t="64900" x="7932738" y="5616575"/>
          <p14:tracePt t="64917" x="7940675" y="5616575"/>
          <p14:tracePt t="64933" x="7947025" y="5616575"/>
          <p14:tracePt t="64950" x="7985125" y="5616575"/>
          <p14:tracePt t="64966" x="8039100" y="5616575"/>
          <p14:tracePt t="64983" x="8077200" y="5630863"/>
          <p14:tracePt t="65000" x="8099425" y="5630863"/>
          <p14:tracePt t="65016" x="8107363" y="5630863"/>
          <p14:tracePt t="65033" x="8115300" y="5630863"/>
          <p14:tracePt t="65086" x="8131175" y="5630863"/>
          <p14:tracePt t="65094" x="8137525" y="5638800"/>
          <p14:tracePt t="65126" x="8145463" y="5638800"/>
          <p14:tracePt t="65142" x="8145463" y="5646738"/>
          <p14:tracePt t="65150" x="8145463" y="5654675"/>
          <p14:tracePt t="65158" x="8107363" y="5699125"/>
          <p14:tracePt t="65166" x="8023225" y="5722938"/>
          <p14:tracePt t="65183" x="7772400" y="5753100"/>
          <p14:tracePt t="65200" x="7285038" y="5837238"/>
          <p14:tracePt t="65216" x="6689725" y="5905500"/>
          <p14:tracePt t="65233" x="5981700" y="5921375"/>
          <p14:tracePt t="65250" x="5341938" y="5921375"/>
          <p14:tracePt t="65266" x="4762500" y="5921375"/>
          <p14:tracePt t="65283" x="4351338" y="5921375"/>
          <p14:tracePt t="65300" x="4060825" y="5921375"/>
          <p14:tracePt t="65317" x="3749675" y="5921375"/>
          <p14:tracePt t="65333" x="3611563" y="5921375"/>
          <p14:tracePt t="65350" x="3505200" y="5935663"/>
          <p14:tracePt t="65366" x="3390900" y="5959475"/>
          <p14:tracePt t="65383" x="3276600" y="5973763"/>
          <p14:tracePt t="65400" x="3178175" y="6003925"/>
          <p14:tracePt t="65416" x="3101975" y="6027738"/>
          <p14:tracePt t="65433" x="3009900" y="6042025"/>
          <p14:tracePt t="65450" x="2949575" y="6049963"/>
          <p14:tracePt t="65466" x="2925763" y="6049963"/>
          <p14:tracePt t="65558" x="2917825" y="6049963"/>
          <p14:tracePt t="65566" x="2917825" y="6057900"/>
          <p14:tracePt t="65574" x="2917825" y="6065838"/>
          <p14:tracePt t="65583" x="2917825" y="6080125"/>
          <p14:tracePt t="65600" x="2917825" y="6118225"/>
          <p14:tracePt t="65616" x="2949575" y="6149975"/>
          <p14:tracePt t="65633" x="2963863" y="6172200"/>
          <p14:tracePt t="65650" x="2971800" y="6180138"/>
          <p14:tracePt t="65666" x="2979738" y="6180138"/>
          <p14:tracePt t="65683" x="2987675" y="6180138"/>
          <p14:tracePt t="65974" x="2994025" y="6180138"/>
          <p14:tracePt t="66374" x="3009900" y="6180138"/>
          <p14:tracePt t="66382" x="3032125" y="6180138"/>
          <p14:tracePt t="66390" x="3055938" y="6194425"/>
          <p14:tracePt t="66400" x="3078163" y="6194425"/>
          <p14:tracePt t="66417" x="3154363" y="6194425"/>
          <p14:tracePt t="66433" x="3292475" y="6194425"/>
          <p14:tracePt t="66450" x="3444875" y="6188075"/>
          <p14:tracePt t="66467" x="3597275" y="6156325"/>
          <p14:tracePt t="66484" x="3741738" y="6134100"/>
          <p14:tracePt t="66500" x="3870325" y="6111875"/>
          <p14:tracePt t="66517" x="3954463" y="6111875"/>
          <p14:tracePt t="66533" x="3978275" y="6103938"/>
          <p14:tracePt t="66550" x="3992563" y="6103938"/>
          <p14:tracePt t="66567" x="4016375" y="6088063"/>
          <p14:tracePt t="66584" x="4076700" y="6088063"/>
          <p14:tracePt t="66600" x="4152900" y="6088063"/>
          <p14:tracePt t="66617" x="4244975" y="6088063"/>
          <p14:tracePt t="66634" x="4389438" y="6088063"/>
          <p14:tracePt t="66650" x="4572000" y="6088063"/>
          <p14:tracePt t="66667" x="4800600" y="6126163"/>
          <p14:tracePt t="66684" x="4983163" y="6142038"/>
          <p14:tracePt t="66701" x="5135563" y="6142038"/>
          <p14:tracePt t="66717" x="5159375" y="6142038"/>
          <p14:tracePt t="66774" x="5151438" y="6142038"/>
          <p14:tracePt t="66782" x="5135563" y="6142038"/>
          <p14:tracePt t="66790" x="5127625" y="6134100"/>
          <p14:tracePt t="66814" x="5121275" y="6134100"/>
          <p14:tracePt t="66854" x="5121275" y="6126163"/>
          <p14:tracePt t="66862" x="5121275" y="6118225"/>
          <p14:tracePt t="66878" x="5121275" y="6111875"/>
          <p14:tracePt t="66910" x="5121275" y="6103938"/>
          <p14:tracePt t="66918" x="5121275" y="6096000"/>
          <p14:tracePt t="66926" x="5121275" y="6088063"/>
          <p14:tracePt t="66934" x="5127625" y="6088063"/>
          <p14:tracePt t="66950" x="5135563" y="6073775"/>
          <p14:tracePt t="66990" x="5143500" y="6073775"/>
          <p14:tracePt t="67030" x="5159375" y="6073775"/>
          <p14:tracePt t="67038" x="5173663" y="6073775"/>
          <p14:tracePt t="67046" x="5189538" y="6073775"/>
          <p14:tracePt t="67053" x="5219700" y="6073775"/>
          <p14:tracePt t="67067" x="5235575" y="6080125"/>
          <p14:tracePt t="67084" x="5280025" y="6096000"/>
          <p14:tracePt t="67101" x="5326063" y="6111875"/>
          <p14:tracePt t="67117" x="5349875" y="6111875"/>
          <p14:tracePt t="67214" x="5356225" y="6111875"/>
          <p14:tracePt t="67238" x="5372100" y="6111875"/>
          <p14:tracePt t="67246" x="5394325" y="6096000"/>
          <p14:tracePt t="67253" x="5410200" y="6088063"/>
          <p14:tracePt t="67267" x="5432425" y="6088063"/>
          <p14:tracePt t="67284" x="5478463" y="6073775"/>
          <p14:tracePt t="67301" x="5570538" y="6065838"/>
          <p14:tracePt t="67317" x="5616575" y="6065838"/>
          <p14:tracePt t="67390" x="5638800" y="6065838"/>
          <p14:tracePt t="67398" x="5654675" y="6065838"/>
          <p14:tracePt t="67406" x="5676900" y="6065838"/>
          <p14:tracePt t="67417" x="5715000" y="6065838"/>
          <p14:tracePt t="67434" x="5761038" y="6080125"/>
          <p14:tracePt t="67451" x="5799138" y="6088063"/>
          <p14:tracePt t="67467" x="5851525" y="6103938"/>
          <p14:tracePt t="67484" x="5875338" y="6103938"/>
          <p14:tracePt t="67501" x="5883275" y="6103938"/>
          <p14:tracePt t="67518" x="5889625" y="6103938"/>
          <p14:tracePt t="67534" x="5897563" y="6103938"/>
          <p14:tracePt t="67551" x="5927725" y="6103938"/>
          <p14:tracePt t="67567" x="5951538" y="6103938"/>
          <p14:tracePt t="67584" x="5981700" y="6103938"/>
          <p14:tracePt t="67601" x="6027738" y="6103938"/>
          <p14:tracePt t="67617" x="6088063" y="6103938"/>
          <p14:tracePt t="67634" x="6172200" y="6103938"/>
          <p14:tracePt t="67651" x="6294438" y="6103938"/>
          <p14:tracePt t="67667" x="6438900" y="6103938"/>
          <p14:tracePt t="67684" x="6537325" y="6103938"/>
          <p14:tracePt t="67701" x="6637338" y="6103938"/>
          <p14:tracePt t="67806" x="6645275" y="6103938"/>
          <p14:tracePt t="67822" x="6659563" y="6103938"/>
          <p14:tracePt t="67830" x="6675438" y="6103938"/>
          <p14:tracePt t="67838" x="6697663" y="6103938"/>
          <p14:tracePt t="67851" x="6727825" y="6103938"/>
          <p14:tracePt t="67867" x="6781800" y="6103938"/>
          <p14:tracePt t="67884" x="6896100" y="6103938"/>
          <p14:tracePt t="67901" x="7078663" y="6103938"/>
          <p14:tracePt t="67917" x="7216775" y="6103938"/>
          <p14:tracePt t="67934" x="7323138" y="6103938"/>
          <p14:tracePt t="67951" x="7413625" y="6103938"/>
          <p14:tracePt t="67967" x="7475538" y="6103938"/>
          <p14:tracePt t="67984" x="7513638" y="6103938"/>
          <p14:tracePt t="68001" x="7559675" y="6103938"/>
          <p14:tracePt t="68017" x="7635875" y="6103938"/>
          <p14:tracePt t="68034" x="7734300" y="6103938"/>
          <p14:tracePt t="68051" x="7856538" y="6103938"/>
          <p14:tracePt t="68067" x="8008938" y="6103938"/>
          <p14:tracePt t="68084" x="8169275" y="6103938"/>
          <p14:tracePt t="68101" x="8343900" y="6103938"/>
          <p14:tracePt t="68117" x="8435975" y="6103938"/>
          <p14:tracePt t="68134" x="8458200" y="6103938"/>
          <p14:tracePt t="68342" x="8450263" y="6096000"/>
          <p14:tracePt t="68350" x="8389938" y="6073775"/>
          <p14:tracePt t="68357" x="8328025" y="6065838"/>
          <p14:tracePt t="68367" x="8259763" y="6065838"/>
          <p14:tracePt t="68384" x="8016875" y="6057900"/>
          <p14:tracePt t="68401" x="7635875" y="6073775"/>
          <p14:tracePt t="68418" x="7154863" y="6073775"/>
          <p14:tracePt t="68434" x="6637338" y="6080125"/>
          <p14:tracePt t="68451" x="6378575" y="6080125"/>
          <p14:tracePt t="68468" x="6226175" y="6080125"/>
          <p14:tracePt t="68484" x="6194425" y="6080125"/>
          <p14:tracePt t="68614" x="6188075" y="6080125"/>
          <p14:tracePt t="68622" x="6172200" y="6080125"/>
          <p14:tracePt t="68630" x="6142038" y="6080125"/>
          <p14:tracePt t="68638" x="6111875" y="6080125"/>
          <p14:tracePt t="68651" x="6080125" y="6080125"/>
          <p14:tracePt t="68668" x="5989638" y="6073775"/>
          <p14:tracePt t="68685" x="5791200" y="6027738"/>
          <p14:tracePt t="68701" x="5730875" y="6019800"/>
          <p14:tracePt t="68718" x="5638800" y="6003925"/>
          <p14:tracePt t="68734" x="5616575" y="5989638"/>
          <p14:tracePt t="68751" x="5608638" y="5981700"/>
          <p14:tracePt t="68768" x="5608638" y="5959475"/>
          <p14:tracePt t="68784" x="5608638" y="5913438"/>
          <p14:tracePt t="68801" x="5654675" y="5897563"/>
          <p14:tracePt t="68818" x="5753100" y="5889625"/>
          <p14:tracePt t="68834" x="5813425" y="5883275"/>
          <p14:tracePt t="68886" x="5775325" y="5927725"/>
          <p14:tracePt t="68894" x="5699125" y="5981700"/>
          <p14:tracePt t="68902" x="5562600" y="6035675"/>
          <p14:tracePt t="68918" x="5227638" y="6088063"/>
          <p14:tracePt t="68934" x="4686300" y="6088063"/>
          <p14:tracePt t="68951" x="4237038" y="6027738"/>
          <p14:tracePt t="68968" x="3970338" y="5927725"/>
          <p14:tracePt t="68984" x="3924300" y="5875338"/>
          <p14:tracePt t="69001" x="3940175" y="5799138"/>
          <p14:tracePt t="69018" x="4206875" y="5692775"/>
          <p14:tracePt t="69034" x="4716463" y="5584825"/>
          <p14:tracePt t="69051" x="5402263" y="5562600"/>
          <p14:tracePt t="69068" x="5943600" y="5562600"/>
          <p14:tracePt t="69085" x="6180138" y="5616575"/>
          <p14:tracePt t="69101" x="6188075" y="5676900"/>
          <p14:tracePt t="69118" x="6172200" y="5791200"/>
          <p14:tracePt t="69134" x="5965825" y="5889625"/>
          <p14:tracePt t="69151" x="5578475" y="5981700"/>
          <p14:tracePt t="69168" x="5165725" y="6027738"/>
          <p14:tracePt t="69184" x="4953000" y="6027738"/>
          <p14:tracePt t="69201" x="4860925" y="6027738"/>
          <p14:tracePt t="69238" x="4868863" y="6027738"/>
          <p14:tracePt t="69251" x="4892675" y="6027738"/>
          <p14:tracePt t="69268" x="4922838" y="6027738"/>
          <p14:tracePt t="69284" x="4937125" y="6027738"/>
          <p14:tracePt t="79694" x="4945063" y="6027738"/>
          <p14:tracePt t="79701" x="4953000" y="6027738"/>
          <p14:tracePt t="79710" x="4983163" y="6019800"/>
          <p14:tracePt t="79721" x="5159375" y="5692775"/>
          <p14:tracePt t="79738" x="5676900" y="4740275"/>
          <p14:tracePt t="79755" x="5943600" y="4046538"/>
          <p14:tracePt t="79757" x="5951538" y="3946525"/>
          <p14:tracePt t="79772" x="5943600" y="3886200"/>
          <p14:tracePt t="79789" x="5600700" y="3497263"/>
          <p14:tracePt t="79805" x="4830763" y="3132138"/>
          <p14:tracePt t="79822" x="3992563" y="2895600"/>
          <p14:tracePt t="79838" x="3451225" y="2803525"/>
          <p14:tracePt t="79855" x="3009900" y="2917825"/>
          <p14:tracePt t="79872" x="2773363" y="3146425"/>
          <p14:tracePt t="79888" x="2651125" y="3375025"/>
          <p14:tracePt t="79905" x="2651125" y="3589338"/>
          <p14:tracePt t="79922" x="2773363" y="3825875"/>
          <p14:tracePt t="79938" x="3140075" y="4114800"/>
          <p14:tracePt t="79955" x="3581400" y="4267200"/>
          <p14:tracePt t="79972" x="4030663" y="4365625"/>
          <p14:tracePt t="79989" x="4351338" y="4381500"/>
          <p14:tracePt t="80005" x="4899025" y="3984625"/>
          <p14:tracePt t="80022" x="4960938" y="3802063"/>
          <p14:tracePt t="80039" x="4945063" y="3649663"/>
          <p14:tracePt t="80055" x="4602163" y="3382963"/>
          <p14:tracePt t="80072" x="4106863" y="3238500"/>
          <p14:tracePt t="80088" x="3832225" y="3184525"/>
          <p14:tracePt t="80105" x="3482975" y="3398838"/>
          <p14:tracePt t="80122" x="3254375" y="3763963"/>
          <p14:tracePt t="80138" x="3192463" y="4030663"/>
          <p14:tracePt t="80155" x="3268663" y="4175125"/>
          <p14:tracePt t="80172" x="3551238" y="4297363"/>
          <p14:tracePt t="80189" x="4275138" y="4397375"/>
          <p14:tracePt t="80205" x="5006975" y="4229100"/>
          <p14:tracePt t="80222" x="5486400" y="4000500"/>
          <p14:tracePt t="80239" x="5616575" y="3894138"/>
          <p14:tracePt t="80272" x="5616575" y="3886200"/>
          <p14:tracePt t="80289" x="5478463" y="3863975"/>
          <p14:tracePt t="80305" x="5372100" y="3863975"/>
          <p14:tracePt t="80322" x="5241925" y="4046538"/>
          <p14:tracePt t="80339" x="5181600" y="4213225"/>
          <p14:tracePt t="80355" x="5181600" y="4267200"/>
          <p14:tracePt t="80372" x="5227638" y="4283075"/>
          <p14:tracePt t="80389" x="5364163" y="4313238"/>
          <p14:tracePt t="80405" x="5562600" y="4335463"/>
          <p14:tracePt t="80422" x="5584825" y="4335463"/>
          <p14:tracePt t="81054" x="5554663" y="4321175"/>
          <p14:tracePt t="81062" x="5516563" y="4313238"/>
          <p14:tracePt t="81072" x="5470525" y="4297363"/>
          <p14:tracePt t="81089" x="5387975" y="4275138"/>
          <p14:tracePt t="81105" x="5273675" y="4229100"/>
          <p14:tracePt t="81122" x="5037138" y="4098925"/>
          <p14:tracePt t="81139" x="4830763" y="4030663"/>
          <p14:tracePt t="81155" x="4656138" y="3984625"/>
          <p14:tracePt t="81173" x="4389438" y="3940175"/>
          <p14:tracePt t="81189" x="4198938" y="3940175"/>
          <p14:tracePt t="81205" x="4008438" y="3940175"/>
          <p14:tracePt t="81222" x="3894138" y="3954463"/>
          <p14:tracePt t="81239" x="3810000" y="3962400"/>
          <p14:tracePt t="81255" x="3794125" y="3962400"/>
          <p14:tracePt t="81272" x="3779838" y="3962400"/>
          <p14:tracePt t="81294" x="3771900" y="3946525"/>
          <p14:tracePt t="81306" x="3763963" y="3908425"/>
          <p14:tracePt t="81322" x="3749675" y="3779838"/>
          <p14:tracePt t="81339" x="3749675" y="3673475"/>
          <p14:tracePt t="81356" x="3749675" y="3565525"/>
          <p14:tracePt t="81373" x="3863975" y="3451225"/>
          <p14:tracePt t="81389" x="3940175" y="3436938"/>
          <p14:tracePt t="81406" x="4122738" y="3436938"/>
          <p14:tracePt t="81422" x="4198938" y="3467100"/>
          <p14:tracePt t="81439" x="4237038" y="3497263"/>
          <p14:tracePt t="81456" x="4275138" y="3649663"/>
          <p14:tracePt t="81472" x="4275138" y="3863975"/>
          <p14:tracePt t="81489" x="4251325" y="4016375"/>
          <p14:tracePt t="81505" x="4137025" y="4098925"/>
          <p14:tracePt t="81522" x="3946525" y="4098925"/>
          <p14:tracePt t="81538" x="3679825" y="4030663"/>
          <p14:tracePt t="81555" x="3268663" y="3794125"/>
          <p14:tracePt t="81572" x="3101975" y="3603625"/>
          <p14:tracePt t="81588" x="3070225" y="3451225"/>
          <p14:tracePt t="81605" x="3200400" y="3314700"/>
          <p14:tracePt t="81622" x="3451225" y="3216275"/>
          <p14:tracePt t="81638" x="3908425" y="3208338"/>
          <p14:tracePt t="81655" x="4283075" y="3208338"/>
          <p14:tracePt t="81672" x="4495800" y="3276600"/>
          <p14:tracePt t="81689" x="4664075" y="3398838"/>
          <p14:tracePt t="81705" x="4740275" y="3559175"/>
          <p14:tracePt t="81722" x="4746625" y="3733800"/>
          <p14:tracePt t="81739" x="4694238" y="3902075"/>
          <p14:tracePt t="81755" x="4579938" y="4000500"/>
          <p14:tracePt t="81757" x="4511675" y="4008438"/>
          <p14:tracePt t="81772" x="4343400" y="4008438"/>
          <p14:tracePt t="81789" x="4283075" y="4008438"/>
          <p14:tracePt t="81806" x="4275138" y="4000500"/>
          <p14:tracePt t="81846" x="4275138" y="3992563"/>
        </p14:tracePtLst>
      </p14:laserTraceLst>
    </p:ext>
  </p:extLs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5784183" cy="4026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70000"/>
              </a:lnSpc>
            </a:pPr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Distribution </a:t>
            </a:r>
            <a:r>
              <a:rPr lang="en-US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of Sample Means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29912" y="2050167"/>
            <a:ext cx="6343650" cy="22479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73925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85791"/>
    </mc:Choice>
    <mc:Fallback xmlns="">
      <p:transition advTm="85791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1462" x="4267200" y="3954463"/>
          <p14:tracePt t="1470" x="4068763" y="3902075"/>
          <p14:tracePt t="1479" x="3802063" y="3832225"/>
          <p14:tracePt t="1496" x="3146425" y="3559175"/>
          <p14:tracePt t="1512" x="2727325" y="3230563"/>
          <p14:tracePt t="1529" x="1997075" y="2514600"/>
          <p14:tracePt t="1546" x="1219200" y="1706563"/>
          <p14:tracePt t="1562" x="631825" y="1219200"/>
          <p14:tracePt t="1579" x="473075" y="1143000"/>
          <p14:tracePt t="1596" x="434975" y="1135063"/>
          <p14:tracePt t="1854" x="465138" y="1135063"/>
          <p14:tracePt t="1862" x="541338" y="1150938"/>
          <p14:tracePt t="1870" x="617538" y="1181100"/>
          <p14:tracePt t="1879" x="685800" y="1211263"/>
          <p14:tracePt t="1896" x="860425" y="1265238"/>
          <p14:tracePt t="1912" x="1135063" y="1371600"/>
          <p14:tracePt t="1929" x="1425575" y="1630363"/>
          <p14:tracePt t="1946" x="1608138" y="1790700"/>
          <p14:tracePt t="1962" x="1752600" y="1866900"/>
          <p14:tracePt t="1979" x="1812925" y="1905000"/>
          <p14:tracePt t="1996" x="1828800" y="1905000"/>
          <p14:tracePt t="2012" x="1844675" y="1905000"/>
          <p14:tracePt t="2046" x="1874838" y="1927225"/>
          <p14:tracePt t="2054" x="1905000" y="1927225"/>
          <p14:tracePt t="2062" x="1951038" y="1943100"/>
          <p14:tracePt t="2079" x="2073275" y="2019300"/>
          <p14:tracePt t="2096" x="2378075" y="2255838"/>
          <p14:tracePt t="2112" x="2713038" y="2492375"/>
          <p14:tracePt t="2129" x="3154363" y="2917825"/>
          <p14:tracePt t="2146" x="3597275" y="3360738"/>
          <p14:tracePt t="2162" x="3902075" y="3635375"/>
          <p14:tracePt t="2179" x="3992563" y="3687763"/>
          <p14:tracePt t="2206" x="4008438" y="3687763"/>
          <p14:tracePt t="2230" x="4000500" y="3649663"/>
          <p14:tracePt t="2238" x="3954463" y="3603625"/>
          <p14:tracePt t="2246" x="3894138" y="3559175"/>
          <p14:tracePt t="2262" x="3779838" y="3497263"/>
          <p14:tracePt t="2279" x="3657600" y="3451225"/>
          <p14:tracePt t="2296" x="3551238" y="3413125"/>
          <p14:tracePt t="2313" x="3505200" y="3406775"/>
          <p14:tracePt t="2366" x="3505200" y="3398838"/>
          <p14:tracePt t="2382" x="3505200" y="3390900"/>
          <p14:tracePt t="2390" x="3505200" y="3368675"/>
          <p14:tracePt t="2398" x="3505200" y="3322638"/>
          <p14:tracePt t="2413" x="3505200" y="3260725"/>
          <p14:tracePt t="2429" x="3521075" y="3063875"/>
          <p14:tracePt t="2446" x="3527425" y="2955925"/>
          <p14:tracePt t="2463" x="3527425" y="2903538"/>
          <p14:tracePt t="2479" x="3527425" y="2841625"/>
          <p14:tracePt t="2496" x="3527425" y="2811463"/>
          <p14:tracePt t="2542" x="3527425" y="2803525"/>
          <p14:tracePt t="2566" x="3543300" y="2797175"/>
          <p14:tracePt t="2574" x="3573463" y="2797175"/>
          <p14:tracePt t="2581" x="3627438" y="2789238"/>
          <p14:tracePt t="2596" x="3703638" y="2765425"/>
          <p14:tracePt t="2613" x="3856038" y="2720975"/>
          <p14:tracePt t="2629" x="4106863" y="2620963"/>
          <p14:tracePt t="2646" x="4206875" y="2574925"/>
          <p14:tracePt t="2663" x="4237038" y="2560638"/>
          <p14:tracePt t="2766" x="4229100" y="2560638"/>
          <p14:tracePt t="2789" x="4213225" y="2560638"/>
          <p14:tracePt t="2798" x="4206875" y="2560638"/>
          <p14:tracePt t="2830" x="4191000" y="2552700"/>
          <p14:tracePt t="2837" x="4175125" y="2552700"/>
          <p14:tracePt t="3030" x="4221163" y="2560638"/>
          <p14:tracePt t="3038" x="4321175" y="2598738"/>
          <p14:tracePt t="3046" x="4389438" y="2613025"/>
          <p14:tracePt t="3063" x="4511675" y="2636838"/>
          <p14:tracePt t="3079" x="4625975" y="2644775"/>
          <p14:tracePt t="3096" x="4702175" y="2628900"/>
          <p14:tracePt t="3230" x="4708525" y="2628900"/>
          <p14:tracePt t="3254" x="4732338" y="2628900"/>
          <p14:tracePt t="3262" x="4746625" y="2628900"/>
          <p14:tracePt t="3270" x="4778375" y="2628900"/>
          <p14:tracePt t="3279" x="4846638" y="2628900"/>
          <p14:tracePt t="3296" x="4999038" y="2620963"/>
          <p14:tracePt t="3313" x="5165725" y="2620963"/>
          <p14:tracePt t="3329" x="5318125" y="2606675"/>
          <p14:tracePt t="3346" x="5432425" y="2598738"/>
          <p14:tracePt t="3363" x="5464175" y="2598738"/>
          <p14:tracePt t="3494" x="5470525" y="2598738"/>
          <p14:tracePt t="3502" x="5470525" y="2628900"/>
          <p14:tracePt t="3513" x="5470525" y="2720975"/>
          <p14:tracePt t="3530" x="5464175" y="2873375"/>
          <p14:tracePt t="3546" x="5448300" y="3048000"/>
          <p14:tracePt t="3563" x="5410200" y="3222625"/>
          <p14:tracePt t="3580" x="5394325" y="3360738"/>
          <p14:tracePt t="3597" x="5341938" y="3497263"/>
          <p14:tracePt t="3613" x="5303838" y="3589338"/>
          <p14:tracePt t="3629" x="5273675" y="3665538"/>
          <p14:tracePt t="3646" x="5257800" y="3725863"/>
          <p14:tracePt t="3663" x="5241925" y="3771900"/>
          <p14:tracePt t="3680" x="5241925" y="3787775"/>
          <p14:tracePt t="3742" x="5241925" y="3733800"/>
          <p14:tracePt t="3750" x="5241925" y="3627438"/>
          <p14:tracePt t="3758" x="5219700" y="3482975"/>
          <p14:tracePt t="3765" x="5197475" y="3306763"/>
          <p14:tracePt t="3780" x="5189538" y="3192463"/>
          <p14:tracePt t="3797" x="5173663" y="2941638"/>
          <p14:tracePt t="3813" x="5173663" y="2903538"/>
          <p14:tracePt t="3830" x="5173663" y="2887663"/>
          <p14:tracePt t="3886" x="5173663" y="2987675"/>
          <p14:tracePt t="3894" x="5181600" y="3162300"/>
          <p14:tracePt t="3902" x="5211763" y="3336925"/>
          <p14:tracePt t="3913" x="5211763" y="3551238"/>
          <p14:tracePt t="3930" x="5211763" y="3779838"/>
          <p14:tracePt t="3946" x="5211763" y="3825875"/>
          <p14:tracePt t="3990" x="5211763" y="3817938"/>
          <p14:tracePt t="3998" x="5211763" y="3695700"/>
          <p14:tracePt t="4013" x="5203825" y="3573463"/>
          <p14:tracePt t="4030" x="5165725" y="3268663"/>
          <p14:tracePt t="4046" x="5165725" y="3162300"/>
          <p14:tracePt t="4063" x="5159375" y="3140075"/>
          <p14:tracePt t="4118" x="5159375" y="3230563"/>
          <p14:tracePt t="4126" x="5159375" y="3360738"/>
          <p14:tracePt t="4133" x="5159375" y="3527425"/>
          <p14:tracePt t="4146" x="5159375" y="3673475"/>
          <p14:tracePt t="4163" x="5159375" y="3832225"/>
          <p14:tracePt t="4166" x="5159375" y="3870325"/>
          <p14:tracePt t="4206" x="5159375" y="3848100"/>
          <p14:tracePt t="4214" x="5151438" y="3779838"/>
          <p14:tracePt t="4222" x="5143500" y="3703638"/>
          <p14:tracePt t="4230" x="5127625" y="3611563"/>
          <p14:tracePt t="4247" x="5113338" y="3459163"/>
          <p14:tracePt t="4263" x="5089525" y="3360738"/>
          <p14:tracePt t="4280" x="5089525" y="3352800"/>
          <p14:tracePt t="4334" x="5089525" y="3429000"/>
          <p14:tracePt t="4342" x="5089525" y="3505200"/>
          <p14:tracePt t="4349" x="5089525" y="3589338"/>
          <p14:tracePt t="4363" x="5089525" y="3673475"/>
          <p14:tracePt t="4380" x="5083175" y="3771900"/>
          <p14:tracePt t="4397" x="5083175" y="3802063"/>
          <p14:tracePt t="4446" x="5083175" y="3817938"/>
          <p14:tracePt t="4462" x="5105400" y="3825875"/>
          <p14:tracePt t="4478" x="5127625" y="3832225"/>
          <p14:tracePt t="4486" x="5135563" y="3840163"/>
          <p14:tracePt t="4497" x="5173663" y="3878263"/>
          <p14:tracePt t="4513" x="5241925" y="4008438"/>
          <p14:tracePt t="4530" x="5387975" y="4191000"/>
          <p14:tracePt t="4547" x="5608638" y="4487863"/>
          <p14:tracePt t="4563" x="5913438" y="4732338"/>
          <p14:tracePt t="4580" x="6270625" y="4914900"/>
          <p14:tracePt t="4597" x="6683375" y="4968875"/>
          <p14:tracePt t="4613" x="7323138" y="4868863"/>
          <p14:tracePt t="4630" x="7658100" y="4708525"/>
          <p14:tracePt t="4647" x="7878763" y="4541838"/>
          <p14:tracePt t="4664" x="8199438" y="4206875"/>
          <p14:tracePt t="4680" x="8374063" y="3870325"/>
          <p14:tracePt t="4697" x="8458200" y="3521075"/>
          <p14:tracePt t="4713" x="8474075" y="3216275"/>
          <p14:tracePt t="4730" x="8289925" y="2803525"/>
          <p14:tracePt t="4747" x="7870825" y="2400300"/>
          <p14:tracePt t="4763" x="7078663" y="2011363"/>
          <p14:tracePt t="4780" x="6065838" y="1646238"/>
          <p14:tracePt t="4797" x="4784725" y="1409700"/>
          <p14:tracePt t="4813" x="2720975" y="1379538"/>
          <p14:tracePt t="4830" x="1333500" y="1660525"/>
          <p14:tracePt t="4847" x="206375" y="2117725"/>
          <p14:tracePt t="4863" x="0" y="2811463"/>
          <p14:tracePt t="4880" x="0" y="3565525"/>
          <p14:tracePt t="4897" x="0" y="4237038"/>
          <p14:tracePt t="4913" x="46038" y="4732338"/>
          <p14:tracePt t="4930" x="473075" y="5219700"/>
          <p14:tracePt t="4947" x="1341438" y="5676900"/>
          <p14:tracePt t="4963" x="2606675" y="5927725"/>
          <p14:tracePt t="4981" x="4968875" y="5761038"/>
          <p14:tracePt t="4997" x="5646738" y="5578475"/>
          <p14:tracePt t="5013" x="7413625" y="4656138"/>
          <p14:tracePt t="5030" x="7954963" y="4038600"/>
          <p14:tracePt t="5047" x="8145463" y="3551238"/>
          <p14:tracePt t="5063" x="8137525" y="3200400"/>
          <p14:tracePt t="5080" x="7802563" y="2759075"/>
          <p14:tracePt t="5097" x="7162800" y="2332038"/>
          <p14:tracePt t="5114" x="6354763" y="2073275"/>
          <p14:tracePt t="5130" x="5722938" y="2035175"/>
          <p14:tracePt t="5147" x="5265738" y="2163763"/>
          <p14:tracePt t="5164" x="4930775" y="2620963"/>
          <p14:tracePt t="5181" x="4800600" y="3725863"/>
          <p14:tracePt t="5197" x="5159375" y="4465638"/>
          <p14:tracePt t="5213" x="5813425" y="5013325"/>
          <p14:tracePt t="5230" x="6697663" y="5295900"/>
          <p14:tracePt t="5247" x="7673975" y="5311775"/>
          <p14:tracePt t="5264" x="8686800" y="4999038"/>
          <p14:tracePt t="5280" x="9456738" y="4549775"/>
          <p14:tracePt t="5297" x="9837738" y="4114800"/>
          <p14:tracePt t="5314" x="9921875" y="3771900"/>
          <p14:tracePt t="5330" x="9852025" y="3489325"/>
          <p14:tracePt t="5347" x="9410700" y="3170238"/>
          <p14:tracePt t="5364" x="8504238" y="2873375"/>
          <p14:tracePt t="5381" x="7383463" y="2879725"/>
          <p14:tracePt t="5397" x="6904038" y="3208338"/>
          <p14:tracePt t="5414" x="6591300" y="3665538"/>
          <p14:tracePt t="5430" x="6507163" y="4022725"/>
          <p14:tracePt t="5447" x="6545263" y="4198938"/>
          <p14:tracePt t="5464" x="6743700" y="4327525"/>
          <p14:tracePt t="5480" x="7070725" y="4403725"/>
          <p14:tracePt t="5497" x="7407275" y="4449763"/>
          <p14:tracePt t="5514" x="7772400" y="4419600"/>
          <p14:tracePt t="5530" x="7940675" y="4373563"/>
          <p14:tracePt t="5547" x="7954963" y="4359275"/>
          <p14:tracePt t="5581" x="7908925" y="4359275"/>
          <p14:tracePt t="5597" x="7810500" y="4359275"/>
          <p14:tracePt t="5614" x="7750175" y="4457700"/>
          <p14:tracePt t="5630" x="7734300" y="4533900"/>
          <p14:tracePt t="5647" x="7734300" y="4648200"/>
          <p14:tracePt t="5664" x="7756525" y="4732338"/>
          <p14:tracePt t="5680" x="7788275" y="4792663"/>
          <p14:tracePt t="5697" x="7826375" y="4846638"/>
          <p14:tracePt t="5714" x="7856538" y="4868863"/>
          <p14:tracePt t="5730" x="7864475" y="4868863"/>
          <p14:tracePt t="5790" x="7826375" y="4846638"/>
          <p14:tracePt t="5798" x="7772400" y="4808538"/>
          <p14:tracePt t="5806" x="7726363" y="4792663"/>
          <p14:tracePt t="5814" x="7712075" y="4778375"/>
          <p14:tracePt t="5830" x="7696200" y="4770438"/>
          <p14:tracePt t="8302" x="7597775" y="4754563"/>
          <p14:tracePt t="8310" x="7391400" y="4694238"/>
          <p14:tracePt t="8317" x="7162800" y="4618038"/>
          <p14:tracePt t="8331" x="6994525" y="4572000"/>
          <p14:tracePt t="8348" x="6759575" y="4503738"/>
          <p14:tracePt t="8365" x="6569075" y="4411663"/>
          <p14:tracePt t="8381" x="5813425" y="4060825"/>
          <p14:tracePt t="8398" x="5249863" y="3779838"/>
          <p14:tracePt t="8415" x="4960938" y="3581400"/>
          <p14:tracePt t="8431" x="4800600" y="3451225"/>
          <p14:tracePt t="8448" x="4694238" y="3322638"/>
          <p14:tracePt t="8465" x="4648200" y="3222625"/>
          <p14:tracePt t="8481" x="4632325" y="3154363"/>
          <p14:tracePt t="8498" x="4632325" y="3101975"/>
          <p14:tracePt t="8515" x="4678363" y="3009900"/>
          <p14:tracePt t="8531" x="4754563" y="2925763"/>
          <p14:tracePt t="8548" x="4868863" y="2857500"/>
          <p14:tracePt t="8565" x="5006975" y="2759075"/>
          <p14:tracePt t="8581" x="5227638" y="2651125"/>
          <p14:tracePt t="8598" x="5356225" y="2574925"/>
          <p14:tracePt t="8615" x="5448300" y="2506663"/>
          <p14:tracePt t="8631" x="5502275" y="2468563"/>
          <p14:tracePt t="8648" x="5524500" y="2430463"/>
          <p14:tracePt t="8665" x="5540375" y="2416175"/>
          <p14:tracePt t="8682" x="5546725" y="2392363"/>
          <p14:tracePt t="8710" x="5546725" y="2384425"/>
          <p14:tracePt t="8750" x="5554663" y="2384425"/>
          <p14:tracePt t="8998" x="5630863" y="2400300"/>
          <p14:tracePt t="9006" x="5959475" y="2484438"/>
          <p14:tracePt t="9015" x="6218238" y="2598738"/>
          <p14:tracePt t="9032" x="6384925" y="2713038"/>
          <p14:tracePt t="9048" x="6484938" y="2751138"/>
          <p14:tracePt t="9065" x="6645275" y="2879725"/>
          <p14:tracePt t="9082" x="6896100" y="3032125"/>
          <p14:tracePt t="9098" x="7064375" y="3116263"/>
          <p14:tracePt t="9115" x="7170738" y="3146425"/>
          <p14:tracePt t="9132" x="7200900" y="3154363"/>
          <p14:tracePt t="9148" x="7208838" y="3154363"/>
          <p14:tracePt t="9174" x="7154863" y="3132138"/>
          <p14:tracePt t="9182" x="7032625" y="3048000"/>
          <p14:tracePt t="9198" x="6537325" y="2789238"/>
          <p14:tracePt t="9215" x="5883275" y="2536825"/>
          <p14:tracePt t="9232" x="5418138" y="2438400"/>
          <p14:tracePt t="9248" x="5143500" y="2430463"/>
          <p14:tracePt t="9265" x="4953000" y="2484438"/>
          <p14:tracePt t="9282" x="4860925" y="2544763"/>
          <p14:tracePt t="9298" x="4854575" y="2560638"/>
          <p14:tracePt t="9315" x="4854575" y="2582863"/>
          <p14:tracePt t="9332" x="4868863" y="2613025"/>
          <p14:tracePt t="9349" x="4960938" y="2644775"/>
          <p14:tracePt t="9365" x="5029200" y="2651125"/>
          <p14:tracePt t="9382" x="5105400" y="2667000"/>
          <p14:tracePt t="9398" x="5143500" y="2674938"/>
          <p14:tracePt t="9415" x="5151438" y="2682875"/>
          <p14:tracePt t="11606" x="5121275" y="2682875"/>
          <p14:tracePt t="11613" x="5037138" y="2659063"/>
          <p14:tracePt t="11622" x="4991100" y="2651125"/>
          <p14:tracePt t="11633" x="4968875" y="2644775"/>
          <p14:tracePt t="11649" x="4960938" y="2644775"/>
          <p14:tracePt t="11742" x="4968875" y="2644775"/>
          <p14:tracePt t="11750" x="5013325" y="2651125"/>
          <p14:tracePt t="11758" x="5045075" y="2667000"/>
          <p14:tracePt t="11766" x="5067300" y="2667000"/>
          <p14:tracePt t="11783" x="5113338" y="2689225"/>
          <p14:tracePt t="12686" x="5121275" y="2689225"/>
          <p14:tracePt t="12710" x="5127625" y="2705100"/>
          <p14:tracePt t="12718" x="5135563" y="2705100"/>
          <p14:tracePt t="12726" x="5143500" y="2759075"/>
          <p14:tracePt t="12734" x="5143500" y="2941638"/>
          <p14:tracePt t="12750" x="5151438" y="3276600"/>
          <p14:tracePt t="12766" x="5173663" y="3641725"/>
          <p14:tracePt t="12783" x="5211763" y="3970338"/>
          <p14:tracePt t="12800" x="5295900" y="4283075"/>
          <p14:tracePt t="12816" x="5394325" y="4419600"/>
          <p14:tracePt t="12833" x="5524500" y="4473575"/>
          <p14:tracePt t="12849" x="5616575" y="4473575"/>
          <p14:tracePt t="12866" x="5737225" y="4389438"/>
          <p14:tracePt t="12882" x="5897563" y="4191000"/>
          <p14:tracePt t="12899" x="6088063" y="3756025"/>
          <p14:tracePt t="12917" x="6270625" y="2789238"/>
          <p14:tracePt t="12933" x="6270625" y="2270125"/>
          <p14:tracePt t="12950" x="6142038" y="1806575"/>
          <p14:tracePt t="12966" x="5875338" y="1501775"/>
          <p14:tracePt t="12983" x="5464175" y="1303338"/>
          <p14:tracePt t="13000" x="4838700" y="1203325"/>
          <p14:tracePt t="13016" x="4191000" y="1173163"/>
          <p14:tracePt t="13033" x="3703638" y="1363663"/>
          <p14:tracePt t="13050" x="3222625" y="1676400"/>
          <p14:tracePt t="13066" x="2803525" y="2011363"/>
          <p14:tracePt t="13083" x="2506663" y="2324100"/>
          <p14:tracePt t="13100" x="2392363" y="2705100"/>
          <p14:tracePt t="13117" x="2446338" y="3292475"/>
          <p14:tracePt t="13133" x="2835275" y="3711575"/>
          <p14:tracePt t="13150" x="3679825" y="4098925"/>
          <p14:tracePt t="13166" x="4770438" y="4259263"/>
          <p14:tracePt t="13183" x="5783263" y="4259263"/>
          <p14:tracePt t="13200" x="6530975" y="4144963"/>
          <p14:tracePt t="13216" x="7078663" y="3916363"/>
          <p14:tracePt t="13233" x="7307263" y="3687763"/>
          <p14:tracePt t="13250" x="7315200" y="3535363"/>
          <p14:tracePt t="13266" x="7185025" y="3284538"/>
          <p14:tracePt t="13283" x="6713538" y="2887663"/>
          <p14:tracePt t="13300" x="6003925" y="2514600"/>
          <p14:tracePt t="13317" x="4808538" y="2149475"/>
          <p14:tracePt t="13333" x="4084638" y="2041525"/>
          <p14:tracePt t="13350" x="3679825" y="2019300"/>
          <p14:tracePt t="13367" x="3505200" y="2065338"/>
          <p14:tracePt t="13383" x="3375025" y="2217738"/>
          <p14:tracePt t="13399" x="3268663" y="2590800"/>
          <p14:tracePt t="13417" x="3254375" y="3216275"/>
          <p14:tracePt t="13433" x="3535363" y="3970338"/>
          <p14:tracePt t="13450" x="4084638" y="4716463"/>
          <p14:tracePt t="13467" x="4778375" y="5121275"/>
          <p14:tracePt t="13483" x="5570538" y="5181600"/>
          <p14:tracePt t="13500" x="6316663" y="5021263"/>
          <p14:tracePt t="13517" x="7527925" y="4283075"/>
          <p14:tracePt t="13533" x="8115300" y="3589338"/>
          <p14:tracePt t="13550" x="8321675" y="2887663"/>
          <p14:tracePt t="13567" x="8289925" y="2278063"/>
          <p14:tracePt t="13583" x="7947025" y="1798638"/>
          <p14:tracePt t="13600" x="7269163" y="1379538"/>
          <p14:tracePt t="13617" x="6302375" y="1112838"/>
          <p14:tracePt t="13633" x="5303838" y="1066800"/>
          <p14:tracePt t="13650" x="4473575" y="1211263"/>
          <p14:tracePt t="13666" x="3787775" y="1744663"/>
          <p14:tracePt t="13683" x="3390900" y="2498725"/>
          <p14:tracePt t="13700" x="3222625" y="3246438"/>
          <p14:tracePt t="13703" x="3222625" y="3619500"/>
          <p14:tracePt t="13717" x="3375025" y="3940175"/>
          <p14:tracePt t="13733" x="4411663" y="4587875"/>
          <p14:tracePt t="13750" x="5426075" y="4648200"/>
          <p14:tracePt t="13767" x="6561138" y="4495800"/>
          <p14:tracePt t="13783" x="7459663" y="4114800"/>
          <p14:tracePt t="13800" x="7878763" y="3856038"/>
          <p14:tracePt t="13817" x="7916863" y="3771900"/>
          <p14:tracePt t="13833" x="7848600" y="3725863"/>
          <p14:tracePt t="13850" x="7399338" y="3657600"/>
          <p14:tracePt t="13867" x="6575425" y="3657600"/>
          <p14:tracePt t="13883" x="5989638" y="3825875"/>
          <p14:tracePt t="13900" x="5775325" y="3940175"/>
          <p14:tracePt t="13917" x="5745163" y="3954463"/>
          <p14:tracePt t="14590" x="5799138" y="3940175"/>
          <p14:tracePt t="14598" x="6011863" y="3848100"/>
          <p14:tracePt t="14605" x="6454775" y="3665538"/>
          <p14:tracePt t="14617" x="6873875" y="3475038"/>
          <p14:tracePt t="14634" x="7299325" y="3260725"/>
          <p14:tracePt t="14650" x="7497763" y="3048000"/>
          <p14:tracePt t="14667" x="7840663" y="2620963"/>
          <p14:tracePt t="14684" x="8016875" y="2324100"/>
          <p14:tracePt t="14701" x="8093075" y="2041525"/>
          <p14:tracePt t="14717" x="8093075" y="1905000"/>
          <p14:tracePt t="14734" x="8047038" y="1782763"/>
          <p14:tracePt t="14750" x="8008938" y="1752600"/>
          <p14:tracePt t="14790" x="7993063" y="1752600"/>
          <p14:tracePt t="14800" x="7993063" y="1760538"/>
          <p14:tracePt t="14817" x="7993063" y="1828800"/>
          <p14:tracePt t="14834" x="8085138" y="2308225"/>
          <p14:tracePt t="14850" x="8221663" y="2857500"/>
          <p14:tracePt t="14867" x="8335963" y="3146425"/>
          <p14:tracePt t="14884" x="8366125" y="3200400"/>
          <p14:tracePt t="14934" x="8359775" y="3154363"/>
          <p14:tracePt t="14942" x="8289925" y="3032125"/>
          <p14:tracePt t="14950" x="8207375" y="2933700"/>
          <p14:tracePt t="14967" x="8031163" y="2803525"/>
          <p14:tracePt t="14984" x="7902575" y="2735263"/>
          <p14:tracePt t="15000" x="7802563" y="2713038"/>
          <p14:tracePt t="15017" x="7750175" y="2713038"/>
          <p14:tracePt t="15034" x="7597775" y="2781300"/>
          <p14:tracePt t="15050" x="7483475" y="2865438"/>
          <p14:tracePt t="15067" x="7375525" y="2941638"/>
          <p14:tracePt t="15084" x="7239000" y="3032125"/>
          <p14:tracePt t="15101" x="7086600" y="3094038"/>
          <p14:tracePt t="15117" x="6858000" y="3108325"/>
          <p14:tracePt t="15134" x="6713538" y="3101975"/>
          <p14:tracePt t="15150" x="6607175" y="3078163"/>
          <p14:tracePt t="15167" x="6523038" y="3048000"/>
          <p14:tracePt t="15184" x="6384925" y="3017838"/>
          <p14:tracePt t="15201" x="6202363" y="2955925"/>
          <p14:tracePt t="15217" x="6049963" y="2911475"/>
          <p14:tracePt t="15234" x="5837238" y="2849563"/>
          <p14:tracePt t="15250" x="5622925" y="2797175"/>
          <p14:tracePt t="15267" x="5334000" y="2743200"/>
          <p14:tracePt t="15284" x="4816475" y="2659063"/>
          <p14:tracePt t="15301" x="4359275" y="2598738"/>
          <p14:tracePt t="15317" x="4030663" y="2552700"/>
          <p14:tracePt t="15334" x="3902075" y="2552700"/>
          <p14:tracePt t="15351" x="3886200" y="2552700"/>
          <p14:tracePt t="15710" x="3878263" y="2552700"/>
          <p14:tracePt t="15718" x="3870325" y="2582863"/>
          <p14:tracePt t="15726" x="3848100" y="2651125"/>
          <p14:tracePt t="15734" x="3848100" y="2667000"/>
          <p14:tracePt t="15751" x="3840163" y="2727325"/>
          <p14:tracePt t="15767" x="3840163" y="2765425"/>
          <p14:tracePt t="15784" x="3840163" y="2781300"/>
          <p14:tracePt t="15902" x="3840163" y="2773363"/>
          <p14:tracePt t="15910" x="3840163" y="2735263"/>
          <p14:tracePt t="15918" x="3832225" y="2705100"/>
          <p14:tracePt t="15934" x="3825875" y="2682875"/>
          <p14:tracePt t="15951" x="3810000" y="2667000"/>
          <p14:tracePt t="15967" x="3794125" y="2667000"/>
          <p14:tracePt t="15984" x="3756025" y="2659063"/>
          <p14:tracePt t="16001" x="3703638" y="2659063"/>
          <p14:tracePt t="16017" x="3611563" y="2659063"/>
          <p14:tracePt t="16034" x="3467100" y="2674938"/>
          <p14:tracePt t="16051" x="3306763" y="2735263"/>
          <p14:tracePt t="16067" x="3170238" y="2789238"/>
          <p14:tracePt t="16085" x="3070225" y="2819400"/>
          <p14:tracePt t="16174" x="3055938" y="2819400"/>
          <p14:tracePt t="16190" x="3048000" y="2803525"/>
          <p14:tracePt t="16382" x="3048000" y="2797175"/>
          <p14:tracePt t="16390" x="3048000" y="2765425"/>
          <p14:tracePt t="16401" x="3048000" y="2727325"/>
          <p14:tracePt t="16418" x="3048000" y="2689225"/>
          <p14:tracePt t="16434" x="3055938" y="2644775"/>
          <p14:tracePt t="16451" x="3063875" y="2613025"/>
          <p14:tracePt t="16486" x="3063875" y="2606675"/>
          <p14:tracePt t="16694" x="3070225" y="2606675"/>
          <p14:tracePt t="16702" x="3094038" y="2606675"/>
          <p14:tracePt t="16710" x="3146425" y="2620963"/>
          <p14:tracePt t="16718" x="3208338" y="2636838"/>
          <p14:tracePt t="16734" x="3322638" y="2667000"/>
          <p14:tracePt t="16751" x="3429000" y="2697163"/>
          <p14:tracePt t="16768" x="3535363" y="2720975"/>
          <p14:tracePt t="16785" x="3687763" y="2720975"/>
          <p14:tracePt t="16801" x="3756025" y="2720975"/>
          <p14:tracePt t="16818" x="3763963" y="2720975"/>
          <p14:tracePt t="16878" x="3779838" y="2720975"/>
          <p14:tracePt t="16886" x="3794125" y="2697163"/>
          <p14:tracePt t="16894" x="3817938" y="2689225"/>
          <p14:tracePt t="16902" x="3840163" y="2689225"/>
          <p14:tracePt t="16918" x="3894138" y="2667000"/>
          <p14:tracePt t="16934" x="3932238" y="2667000"/>
          <p14:tracePt t="16951" x="3970338" y="2659063"/>
          <p14:tracePt t="16968" x="4008438" y="2659063"/>
          <p14:tracePt t="16984" x="4054475" y="2659063"/>
          <p14:tracePt t="17001" x="4106863" y="2659063"/>
          <p14:tracePt t="17018" x="4168775" y="2644775"/>
          <p14:tracePt t="17035" x="4198938" y="2628900"/>
          <p14:tracePt t="17094" x="4206875" y="2628900"/>
          <p14:tracePt t="17102" x="4237038" y="2613025"/>
          <p14:tracePt t="17110" x="4297363" y="2606675"/>
          <p14:tracePt t="17118" x="4351338" y="2598738"/>
          <p14:tracePt t="17135" x="4511675" y="2574925"/>
          <p14:tracePt t="17151" x="4716463" y="2574925"/>
          <p14:tracePt t="17168" x="4884738" y="2574925"/>
          <p14:tracePt t="17185" x="4975225" y="2574925"/>
          <p14:tracePt t="17201" x="4991100" y="2574925"/>
          <p14:tracePt t="17302" x="4991100" y="2590800"/>
          <p14:tracePt t="17310" x="4991100" y="2620963"/>
          <p14:tracePt t="17318" x="4975225" y="2636838"/>
          <p14:tracePt t="17335" x="4945063" y="2682875"/>
          <p14:tracePt t="17351" x="4914900" y="2735263"/>
          <p14:tracePt t="17368" x="4892675" y="2759075"/>
          <p14:tracePt t="17385" x="4884738" y="2765425"/>
          <p14:tracePt t="17446" x="4868863" y="2765425"/>
          <p14:tracePt t="17453" x="4854575" y="2751138"/>
          <p14:tracePt t="17462" x="4838700" y="2735263"/>
          <p14:tracePt t="17470" x="4830763" y="2720975"/>
          <p14:tracePt t="17485" x="4816475" y="2651125"/>
          <p14:tracePt t="17501" x="4816475" y="2606675"/>
          <p14:tracePt t="17518" x="4816475" y="2530475"/>
          <p14:tracePt t="17535" x="4816475" y="2476500"/>
          <p14:tracePt t="17551" x="4854575" y="2416175"/>
          <p14:tracePt t="17568" x="4868863" y="2370138"/>
          <p14:tracePt t="17585" x="4884738" y="2346325"/>
          <p14:tracePt t="17654" x="4892675" y="2346325"/>
          <p14:tracePt t="17662" x="4899025" y="2346325"/>
          <p14:tracePt t="17670" x="4906963" y="2346325"/>
          <p14:tracePt t="17685" x="4914900" y="2346325"/>
          <p14:tracePt t="17701" x="4930775" y="2346325"/>
          <p14:tracePt t="17718" x="4945063" y="2370138"/>
          <p14:tracePt t="17735" x="4968875" y="2468563"/>
          <p14:tracePt t="17751" x="4983163" y="2530475"/>
          <p14:tracePt t="17768" x="4983163" y="2568575"/>
          <p14:tracePt t="17838" x="4991100" y="2574925"/>
          <p14:tracePt t="17926" x="4999038" y="2574925"/>
          <p14:tracePt t="17966" x="5006975" y="2574925"/>
          <p14:tracePt t="17974" x="5021263" y="2574925"/>
          <p14:tracePt t="17990" x="5029200" y="2574925"/>
          <p14:tracePt t="18002" x="5051425" y="2574925"/>
          <p14:tracePt t="18018" x="5059363" y="2574925"/>
          <p14:tracePt t="18035" x="5083175" y="2582863"/>
          <p14:tracePt t="18052" x="5089525" y="2582863"/>
          <p14:tracePt t="18150" x="5097463" y="2582863"/>
          <p14:tracePt t="18198" x="5113338" y="2582863"/>
          <p14:tracePt t="18206" x="5135563" y="2574925"/>
          <p14:tracePt t="18214" x="5181600" y="2560638"/>
          <p14:tracePt t="18222" x="5235575" y="2544763"/>
          <p14:tracePt t="18235" x="5257800" y="2536825"/>
          <p14:tracePt t="18252" x="5372100" y="2498725"/>
          <p14:tracePt t="18254" x="5432425" y="2476500"/>
          <p14:tracePt t="18269" x="5516563" y="2460625"/>
          <p14:tracePt t="18285" x="5554663" y="2446338"/>
          <p14:tracePt t="18374" x="5562600" y="2446338"/>
          <p14:tracePt t="18429" x="5570538" y="2454275"/>
          <p14:tracePt t="18445" x="5570538" y="2460625"/>
          <p14:tracePt t="18453" x="5578475" y="2484438"/>
          <p14:tracePt t="18462" x="5584825" y="2544763"/>
          <p14:tracePt t="18470" x="5592763" y="2590800"/>
          <p14:tracePt t="18485" x="5600700" y="2659063"/>
          <p14:tracePt t="18502" x="5616575" y="2697163"/>
          <p14:tracePt t="18518" x="5616575" y="2713038"/>
          <p14:tracePt t="19390" x="5622925" y="2713038"/>
          <p14:tracePt t="19398" x="5654675" y="2713038"/>
          <p14:tracePt t="19406" x="5684838" y="2713038"/>
          <p14:tracePt t="19419" x="5715000" y="2713038"/>
          <p14:tracePt t="19435" x="5851525" y="2713038"/>
          <p14:tracePt t="19452" x="5965825" y="2682875"/>
          <p14:tracePt t="19469" x="6003925" y="2674938"/>
          <p14:tracePt t="19485" x="6027738" y="2651125"/>
          <p14:tracePt t="19519" x="6035675" y="2606675"/>
          <p14:tracePt t="19535" x="6035675" y="2536825"/>
          <p14:tracePt t="19552" x="6042025" y="2498725"/>
          <p14:tracePt t="19569" x="6042025" y="2468563"/>
          <p14:tracePt t="19585" x="6049963" y="2438400"/>
          <p14:tracePt t="19602" x="6057900" y="2422525"/>
          <p14:tracePt t="19619" x="6057900" y="2416175"/>
          <p14:tracePt t="19635" x="6057900" y="2408238"/>
          <p14:tracePt t="22262" x="6080125" y="2408238"/>
          <p14:tracePt t="22270" x="6118225" y="2408238"/>
          <p14:tracePt t="22278" x="6164263" y="2408238"/>
          <p14:tracePt t="22286" x="6188075" y="2408238"/>
          <p14:tracePt t="22303" x="6226175" y="2416175"/>
          <p14:tracePt t="22320" x="6240463" y="2430463"/>
          <p14:tracePt t="22336" x="6248400" y="2430463"/>
          <p14:tracePt t="22430" x="6264275" y="2438400"/>
          <p14:tracePt t="22438" x="6264275" y="2446338"/>
          <p14:tracePt t="22446" x="6294438" y="2484438"/>
          <p14:tracePt t="22454" x="6346825" y="2544763"/>
          <p14:tracePt t="22470" x="6378575" y="2574925"/>
          <p14:tracePt t="22487" x="6430963" y="2628900"/>
          <p14:tracePt t="22503" x="6477000" y="2674938"/>
          <p14:tracePt t="22520" x="6545263" y="2735263"/>
          <p14:tracePt t="22537" x="6561138" y="2743200"/>
          <p14:tracePt t="22709" x="6569075" y="2751138"/>
          <p14:tracePt t="22718" x="6569075" y="2759075"/>
          <p14:tracePt t="22734" x="6569075" y="2765425"/>
          <p14:tracePt t="22742" x="6569075" y="2773363"/>
          <p14:tracePt t="22757" x="6569075" y="2781300"/>
          <p14:tracePt t="23142" x="6561138" y="2789238"/>
          <p14:tracePt t="23150" x="6530975" y="2789238"/>
          <p14:tracePt t="23157" x="6499225" y="2789238"/>
          <p14:tracePt t="23170" x="6438900" y="2765425"/>
          <p14:tracePt t="23187" x="6316663" y="2751138"/>
          <p14:tracePt t="23203" x="6111875" y="2751138"/>
          <p14:tracePt t="23221" x="5791200" y="2751138"/>
          <p14:tracePt t="23237" x="5722938" y="2751138"/>
          <p14:tracePt t="23253" x="5516563" y="2751138"/>
          <p14:tracePt t="23270" x="5470525" y="2743200"/>
          <p14:tracePt t="23287" x="5464175" y="2735263"/>
          <p14:tracePt t="23462" x="5464175" y="2713038"/>
          <p14:tracePt t="23469" x="5486400" y="2705100"/>
          <p14:tracePt t="23478" x="5524500" y="2705100"/>
          <p14:tracePt t="23487" x="5592763" y="2682875"/>
          <p14:tracePt t="23504" x="5730875" y="2644775"/>
          <p14:tracePt t="23520" x="5913438" y="2590800"/>
          <p14:tracePt t="23537" x="6118225" y="2530475"/>
          <p14:tracePt t="23554" x="6270625" y="2468563"/>
          <p14:tracePt t="23570" x="6354763" y="2430463"/>
          <p14:tracePt t="23587" x="6354763" y="2422525"/>
          <p14:tracePt t="23604" x="6362700" y="2416175"/>
          <p14:tracePt t="23621" x="6302375" y="2308225"/>
          <p14:tracePt t="23636" x="6264275" y="2239963"/>
          <p14:tracePt t="23653" x="6232525" y="2201863"/>
          <p14:tracePt t="23670" x="6226175" y="2187575"/>
          <p14:tracePt t="23765" x="6226175" y="2193925"/>
          <p14:tracePt t="23773" x="6248400" y="2209800"/>
          <p14:tracePt t="23782" x="6256338" y="2263775"/>
          <p14:tracePt t="23789" x="6264275" y="2354263"/>
          <p14:tracePt t="23804" x="6286500" y="2438400"/>
          <p14:tracePt t="23821" x="6324600" y="2636838"/>
          <p14:tracePt t="23837" x="6332538" y="2743200"/>
          <p14:tracePt t="23854" x="6332538" y="2789238"/>
          <p14:tracePt t="23870" x="6332538" y="2811463"/>
          <p14:tracePt t="23966" x="6340475" y="2811463"/>
          <p14:tracePt t="23982" x="6354763" y="2811463"/>
          <p14:tracePt t="23989" x="6370638" y="2811463"/>
          <p14:tracePt t="23998" x="6384925" y="2811463"/>
          <p14:tracePt t="24005" x="6400800" y="2811463"/>
          <p14:tracePt t="24021" x="6438900" y="2811463"/>
          <p14:tracePt t="24037" x="6484938" y="2811463"/>
          <p14:tracePt t="24054" x="6507163" y="2811463"/>
          <p14:tracePt t="24070" x="6515100" y="2811463"/>
          <p14:tracePt t="24246" x="6530975" y="2811463"/>
          <p14:tracePt t="24262" x="6537325" y="2811463"/>
          <p14:tracePt t="24269" x="6553200" y="2811463"/>
          <p14:tracePt t="24286" x="6561138" y="2811463"/>
          <p14:tracePt t="24294" x="6569075" y="2811463"/>
          <p14:tracePt t="24662" x="6583363" y="2811463"/>
          <p14:tracePt t="24669" x="6591300" y="2811463"/>
          <p14:tracePt t="25086" x="6645275" y="2797175"/>
          <p14:tracePt t="25094" x="6735763" y="2765425"/>
          <p14:tracePt t="25104" x="6797675" y="2735263"/>
          <p14:tracePt t="25121" x="6988175" y="2667000"/>
          <p14:tracePt t="25138" x="7170738" y="2590800"/>
          <p14:tracePt t="25154" x="7315200" y="2530475"/>
          <p14:tracePt t="25171" x="7399338" y="2492375"/>
          <p14:tracePt t="25187" x="7413625" y="2484438"/>
          <p14:tracePt t="25310" x="7421563" y="2484438"/>
          <p14:tracePt t="25317" x="7437438" y="2484438"/>
          <p14:tracePt t="25325" x="7445375" y="2484438"/>
          <p14:tracePt t="25341" x="7451725" y="2484438"/>
          <p14:tracePt t="25357" x="7459663" y="2484438"/>
          <p14:tracePt t="25373" x="7467600" y="2492375"/>
          <p14:tracePt t="25388" x="7475538" y="2492375"/>
          <p14:tracePt t="25510" x="7467600" y="2492375"/>
          <p14:tracePt t="25638" x="7459663" y="2498725"/>
          <p14:tracePt t="25646" x="7475538" y="2536825"/>
          <p14:tracePt t="25654" x="7505700" y="2613025"/>
          <p14:tracePt t="25671" x="7559675" y="2713038"/>
          <p14:tracePt t="25687" x="7573963" y="2743200"/>
          <p14:tracePt t="25814" x="7581900" y="2743200"/>
          <p14:tracePt t="25894" x="7597775" y="2743200"/>
          <p14:tracePt t="25902" x="7612063" y="2743200"/>
          <p14:tracePt t="25910" x="7642225" y="2743200"/>
          <p14:tracePt t="25921" x="7704138" y="2743200"/>
          <p14:tracePt t="25938" x="7802563" y="2743200"/>
          <p14:tracePt t="25954" x="7878763" y="2743200"/>
          <p14:tracePt t="25971" x="7902575" y="2743200"/>
          <p14:tracePt t="26190" x="7908925" y="2743200"/>
          <p14:tracePt t="26198" x="7908925" y="2713038"/>
          <p14:tracePt t="26206" x="7916863" y="2689225"/>
          <p14:tracePt t="26221" x="7932738" y="2651125"/>
          <p14:tracePt t="26238" x="7962900" y="2613025"/>
          <p14:tracePt t="26255" x="7970838" y="2574925"/>
          <p14:tracePt t="26271" x="7978775" y="2568575"/>
          <p14:tracePt t="26390" x="7978775" y="2560638"/>
          <p14:tracePt t="26398" x="7985125" y="2560638"/>
          <p14:tracePt t="26406" x="8001000" y="2560638"/>
          <p14:tracePt t="26421" x="8023225" y="2574925"/>
          <p14:tracePt t="26438" x="8061325" y="2574925"/>
          <p14:tracePt t="26455" x="8099425" y="2574925"/>
          <p14:tracePt t="26471" x="8183563" y="2574925"/>
          <p14:tracePt t="26488" x="8213725" y="2574925"/>
          <p14:tracePt t="26505" x="8245475" y="2568575"/>
          <p14:tracePt t="26582" x="8251825" y="2568575"/>
          <p14:tracePt t="26589" x="8275638" y="2568575"/>
          <p14:tracePt t="26598" x="8305800" y="2568575"/>
          <p14:tracePt t="26606" x="8343900" y="2568575"/>
          <p14:tracePt t="26621" x="8389938" y="2574925"/>
          <p14:tracePt t="26638" x="8526463" y="2590800"/>
          <p14:tracePt t="26655" x="8640763" y="2613025"/>
          <p14:tracePt t="26671" x="8686800" y="2613025"/>
          <p14:tracePt t="26688" x="8694738" y="2613025"/>
          <p14:tracePt t="26966" x="8664575" y="2613025"/>
          <p14:tracePt t="26973" x="8588375" y="2606675"/>
          <p14:tracePt t="26982" x="8512175" y="2598738"/>
          <p14:tracePt t="26990" x="8428038" y="2598738"/>
          <p14:tracePt t="27005" x="8289925" y="2598738"/>
          <p14:tracePt t="27021" x="7750175" y="2689225"/>
          <p14:tracePt t="27038" x="7467600" y="2781300"/>
          <p14:tracePt t="27055" x="7331075" y="2841625"/>
          <p14:tracePt t="27072" x="7239000" y="2865438"/>
          <p14:tracePt t="27088" x="7200900" y="2865438"/>
          <p14:tracePt t="27105" x="7192963" y="2865438"/>
          <p14:tracePt t="27230" x="7192963" y="2873375"/>
          <p14:tracePt t="30990" x="7185025" y="2873375"/>
          <p14:tracePt t="30998" x="7162800" y="2873375"/>
          <p14:tracePt t="31006" x="7154863" y="2873375"/>
          <p14:tracePt t="31023" x="7132638" y="2873375"/>
          <p14:tracePt t="31040" x="7102475" y="2857500"/>
          <p14:tracePt t="31056" x="7094538" y="2849563"/>
          <p14:tracePt t="31073" x="7070725" y="2835275"/>
          <p14:tracePt t="31090" x="7040563" y="2789238"/>
          <p14:tracePt t="31106" x="7018338" y="2743200"/>
          <p14:tracePt t="31158" x="7018338" y="2735263"/>
          <p14:tracePt t="31166" x="7002463" y="2735263"/>
          <p14:tracePt t="31174" x="6988175" y="2727325"/>
          <p14:tracePt t="31190" x="6918325" y="2713038"/>
          <p14:tracePt t="31206" x="6850063" y="2689225"/>
          <p14:tracePt t="31223" x="6765925" y="2667000"/>
          <p14:tracePt t="31240" x="6705600" y="2644775"/>
          <p14:tracePt t="31256" x="6613525" y="2613025"/>
          <p14:tracePt t="31273" x="6499225" y="2598738"/>
          <p14:tracePt t="31290" x="6378575" y="2574925"/>
          <p14:tracePt t="31306" x="6332538" y="2574925"/>
          <p14:tracePt t="31323" x="6308725" y="2574925"/>
          <p14:tracePt t="31340" x="6286500" y="2574925"/>
          <p14:tracePt t="31356" x="6278563" y="2574925"/>
          <p14:tracePt t="31670" x="6248400" y="2574925"/>
          <p14:tracePt t="31678" x="6232525" y="2574925"/>
          <p14:tracePt t="31690" x="6226175" y="2574925"/>
          <p14:tracePt t="31934" x="6248400" y="2590800"/>
          <p14:tracePt t="31942" x="6264275" y="2651125"/>
          <p14:tracePt t="31950" x="6294438" y="2705100"/>
          <p14:tracePt t="31958" x="6324600" y="2765425"/>
          <p14:tracePt t="31973" x="6416675" y="2849563"/>
          <p14:tracePt t="31990" x="6469063" y="2895600"/>
          <p14:tracePt t="32007" x="6484938" y="2903538"/>
          <p14:tracePt t="32078" x="6492875" y="2903538"/>
          <p14:tracePt t="32086" x="6492875" y="2879725"/>
          <p14:tracePt t="32093" x="6492875" y="2865438"/>
          <p14:tracePt t="32107" x="6499225" y="2857500"/>
          <p14:tracePt t="32123" x="6499225" y="2841625"/>
          <p14:tracePt t="32140" x="6507163" y="2835275"/>
          <p14:tracePt t="32158" x="6507163" y="2827338"/>
          <p14:tracePt t="32350" x="6499225" y="2827338"/>
          <p14:tracePt t="32358" x="6492875" y="2835275"/>
          <p14:tracePt t="32365" x="6477000" y="2835275"/>
          <p14:tracePt t="32374" x="6469063" y="2835275"/>
          <p14:tracePt t="32390" x="6430963" y="2835275"/>
          <p14:tracePt t="32407" x="6384925" y="2827338"/>
          <p14:tracePt t="32423" x="6354763" y="2819400"/>
          <p14:tracePt t="32440" x="6332538" y="2803525"/>
          <p14:tracePt t="32457" x="6332538" y="2797175"/>
          <p14:tracePt t="32473" x="6324600" y="2773363"/>
          <p14:tracePt t="32490" x="6316663" y="2743200"/>
          <p14:tracePt t="32507" x="6308725" y="2697163"/>
          <p14:tracePt t="32523" x="6302375" y="2659063"/>
          <p14:tracePt t="32541" x="6278563" y="2598738"/>
          <p14:tracePt t="32557" x="6264275" y="2582863"/>
          <p14:tracePt t="32574" x="6256338" y="2574925"/>
          <p14:tracePt t="32590" x="6240463" y="2560638"/>
          <p14:tracePt t="32607" x="6232525" y="2552700"/>
          <p14:tracePt t="32624" x="6218238" y="2536825"/>
          <p14:tracePt t="32640" x="6218238" y="2530475"/>
          <p14:tracePt t="32657" x="6202363" y="2522538"/>
          <p14:tracePt t="32690" x="6202363" y="2514600"/>
          <p14:tracePt t="32706" x="6202363" y="2492375"/>
          <p14:tracePt t="32723" x="6202363" y="2484438"/>
          <p14:tracePt t="32741" x="6202363" y="2460625"/>
          <p14:tracePt t="32838" x="6210300" y="2460625"/>
          <p14:tracePt t="32845" x="6240463" y="2492375"/>
          <p14:tracePt t="32857" x="6278563" y="2536825"/>
          <p14:tracePt t="32874" x="6324600" y="2590800"/>
          <p14:tracePt t="32890" x="6384925" y="2620963"/>
          <p14:tracePt t="32894" x="6392863" y="2620963"/>
          <p14:tracePt t="32907" x="6408738" y="2636838"/>
          <p14:tracePt t="32924" x="6416675" y="2644775"/>
          <p14:tracePt t="32958" x="6423025" y="2644775"/>
          <p14:tracePt t="32966" x="6438900" y="2644775"/>
          <p14:tracePt t="32974" x="6454775" y="2644775"/>
          <p14:tracePt t="32990" x="6499225" y="2644775"/>
          <p14:tracePt t="33007" x="6537325" y="2644775"/>
          <p14:tracePt t="33024" x="6607175" y="2651125"/>
          <p14:tracePt t="33040" x="6759575" y="2689225"/>
          <p14:tracePt t="33057" x="6888163" y="2720975"/>
          <p14:tracePt t="33074" x="6950075" y="2727325"/>
          <p14:tracePt t="33141" x="6942138" y="2727325"/>
          <p14:tracePt t="33150" x="6918325" y="2727325"/>
          <p14:tracePt t="33158" x="6904038" y="2727325"/>
          <p14:tracePt t="33174" x="6873875" y="2727325"/>
          <p14:tracePt t="33190" x="6842125" y="2727325"/>
          <p14:tracePt t="33207" x="6789738" y="2727325"/>
          <p14:tracePt t="33224" x="6735763" y="2789238"/>
          <p14:tracePt t="33240" x="6683375" y="2879725"/>
          <p14:tracePt t="33257" x="6667500" y="2917825"/>
          <p14:tracePt t="33422" x="6659563" y="2917825"/>
          <p14:tracePt t="33430" x="6637338" y="2917825"/>
          <p14:tracePt t="33441" x="6599238" y="2925763"/>
          <p14:tracePt t="33457" x="6537325" y="2971800"/>
          <p14:tracePt t="33474" x="6484938" y="3009900"/>
          <p14:tracePt t="33518" x="6477000" y="3001963"/>
          <p14:tracePt t="33525" x="6477000" y="2994025"/>
          <p14:tracePt t="33541" x="6484938" y="2949575"/>
          <p14:tracePt t="33557" x="6553200" y="2803525"/>
          <p14:tracePt t="33574" x="6569075" y="2720975"/>
          <p14:tracePt t="33591" x="6575425" y="2705100"/>
          <p14:tracePt t="33630" x="6553200" y="2697163"/>
          <p14:tracePt t="33641" x="6492875" y="2697163"/>
          <p14:tracePt t="33657" x="6354763" y="2727325"/>
          <p14:tracePt t="33673" x="6210300" y="2765425"/>
          <p14:tracePt t="33690" x="6080125" y="2797175"/>
          <p14:tracePt t="33707" x="6042025" y="2803525"/>
          <p14:tracePt t="33742" x="6042025" y="2789238"/>
          <p14:tracePt t="33757" x="6111875" y="2735263"/>
          <p14:tracePt t="33774" x="6164263" y="2689225"/>
          <p14:tracePt t="33791" x="6202363" y="2636838"/>
          <p14:tracePt t="33807" x="6202363" y="2613025"/>
          <p14:tracePt t="33824" x="6202363" y="2606675"/>
          <p14:tracePt t="33841" x="6202363" y="2598738"/>
          <p14:tracePt t="33874" x="6202363" y="2590800"/>
          <p14:tracePt t="33891" x="6156325" y="2574925"/>
          <p14:tracePt t="33907" x="6134100" y="2568575"/>
          <p14:tracePt t="33942" x="6126163" y="2560638"/>
          <p14:tracePt t="33966" x="6134100" y="2544763"/>
          <p14:tracePt t="33974" x="6142038" y="2536825"/>
          <p14:tracePt t="33982" x="6164263" y="2536825"/>
          <p14:tracePt t="33991" x="6180138" y="2522538"/>
          <p14:tracePt t="34007" x="6202363" y="2506663"/>
          <p14:tracePt t="34024" x="6210300" y="2506663"/>
          <p14:tracePt t="34078" x="6210300" y="2522538"/>
          <p14:tracePt t="34086" x="6210300" y="2574925"/>
          <p14:tracePt t="34093" x="6202363" y="2651125"/>
          <p14:tracePt t="34107" x="6194425" y="2720975"/>
          <p14:tracePt t="34125" x="6194425" y="2895600"/>
          <p14:tracePt t="34141" x="6194425" y="2911475"/>
          <p14:tracePt t="34157" x="6194425" y="2917825"/>
          <p14:tracePt t="34174" x="6210300" y="2917825"/>
          <p14:tracePt t="34191" x="6264275" y="2895600"/>
          <p14:tracePt t="34207" x="6316663" y="2841625"/>
          <p14:tracePt t="34224" x="6370638" y="2751138"/>
          <p14:tracePt t="34241" x="6384925" y="2727325"/>
          <p14:tracePt t="34257" x="6384925" y="2720975"/>
          <p14:tracePt t="34291" x="6384925" y="2713038"/>
          <p14:tracePt t="34307" x="6400800" y="2713038"/>
          <p14:tracePt t="34325" x="6469063" y="2751138"/>
          <p14:tracePt t="34341" x="6523038" y="2759075"/>
          <p14:tracePt t="34357" x="6599238" y="2759075"/>
          <p14:tracePt t="34374" x="6689725" y="2759075"/>
          <p14:tracePt t="34391" x="6705600" y="2751138"/>
          <p14:tracePt t="34408" x="6705600" y="2743200"/>
          <p14:tracePt t="34424" x="6705600" y="2720975"/>
          <p14:tracePt t="34441" x="6705600" y="2697163"/>
          <p14:tracePt t="34458" x="6667500" y="2689225"/>
          <p14:tracePt t="34474" x="6629400" y="2689225"/>
          <p14:tracePt t="34491" x="6599238" y="2689225"/>
          <p14:tracePt t="34508" x="6569075" y="2759075"/>
          <p14:tracePt t="34525" x="6569075" y="2819400"/>
          <p14:tracePt t="34541" x="6575425" y="2841625"/>
          <p14:tracePt t="34558" x="6607175" y="2849563"/>
          <p14:tracePt t="34574" x="6659563" y="2849563"/>
          <p14:tracePt t="34591" x="6713538" y="2835275"/>
          <p14:tracePt t="34608" x="6727825" y="2811463"/>
          <p14:tracePt t="34624" x="6735763" y="2803525"/>
          <p14:tracePt t="34641" x="6735763" y="2797175"/>
          <p14:tracePt t="34658" x="6727825" y="2781300"/>
          <p14:tracePt t="34674" x="6697663" y="2781300"/>
          <p14:tracePt t="34691" x="6675438" y="2789238"/>
          <p14:tracePt t="34708" x="6651625" y="2865438"/>
          <p14:tracePt t="34725" x="6651625" y="2917825"/>
          <p14:tracePt t="34766" x="6651625" y="2925763"/>
          <p14:tracePt t="34782" x="6659563" y="2925763"/>
          <p14:tracePt t="34798" x="6659563" y="2911475"/>
          <p14:tracePt t="34808" x="6659563" y="2887663"/>
          <p14:tracePt t="34824" x="6659563" y="2865438"/>
          <p14:tracePt t="34841" x="6659563" y="2857500"/>
          <p14:tracePt t="34858" x="6645275" y="2857500"/>
          <p14:tracePt t="34874" x="6637338" y="2857500"/>
          <p14:tracePt t="34891" x="6621463" y="2857500"/>
          <p14:tracePt t="35438" x="6621463" y="2925763"/>
          <p14:tracePt t="35445" x="6621463" y="3032125"/>
          <p14:tracePt t="35458" x="6621463" y="3132138"/>
          <p14:tracePt t="35475" x="6621463" y="3330575"/>
          <p14:tracePt t="35491" x="6621463" y="3505200"/>
          <p14:tracePt t="35509" x="6621463" y="3627438"/>
          <p14:tracePt t="35525" x="6621463" y="3641725"/>
          <p14:tracePt t="35694" x="6621463" y="3635375"/>
          <p14:tracePt t="35702" x="6621463" y="3627438"/>
          <p14:tracePt t="35718" x="6621463" y="3619500"/>
          <p14:tracePt t="35726" x="6621463" y="3597275"/>
          <p14:tracePt t="35742" x="6621463" y="3581400"/>
          <p14:tracePt t="35758" x="6613525" y="3565525"/>
          <p14:tracePt t="35775" x="6613525" y="3551238"/>
          <p14:tracePt t="35791" x="6607175" y="3535363"/>
          <p14:tracePt t="35808" x="6599238" y="3521075"/>
          <p14:tracePt t="35841" x="6599238" y="3513138"/>
          <p14:tracePt t="35858" x="6599238" y="3497263"/>
          <p14:tracePt t="35875" x="6583363" y="3475038"/>
          <p14:tracePt t="35891" x="6583363" y="3451225"/>
          <p14:tracePt t="35909" x="6575425" y="3429000"/>
          <p14:tracePt t="36189" x="6575425" y="3475038"/>
          <p14:tracePt t="36198" x="6575425" y="3565525"/>
          <p14:tracePt t="36208" x="6575425" y="3657600"/>
          <p14:tracePt t="36225" x="6575425" y="3863975"/>
          <p14:tracePt t="36242" x="6575425" y="4046538"/>
          <p14:tracePt t="36258" x="6575425" y="4191000"/>
          <p14:tracePt t="36275" x="6575425" y="4229100"/>
          <p14:tracePt t="36292" x="6575425" y="4237038"/>
          <p14:tracePt t="36446" x="6569075" y="4237038"/>
          <p14:tracePt t="36566" x="6561138" y="4221163"/>
          <p14:tracePt t="36590" x="6561138" y="4213225"/>
          <p14:tracePt t="36606" x="6561138" y="4198938"/>
          <p14:tracePt t="36958" x="6537325" y="4168775"/>
          <p14:tracePt t="36966" x="6507163" y="4076700"/>
          <p14:tracePt t="36975" x="6492875" y="4008438"/>
          <p14:tracePt t="36992" x="6454775" y="3856038"/>
          <p14:tracePt t="37008" x="6423025" y="3611563"/>
          <p14:tracePt t="37025" x="6392863" y="3375025"/>
          <p14:tracePt t="37042" x="6362700" y="3184525"/>
          <p14:tracePt t="37058" x="6332538" y="3009900"/>
          <p14:tracePt t="37075" x="6316663" y="2857500"/>
          <p14:tracePt t="37092" x="6316663" y="2781300"/>
          <p14:tracePt t="37109" x="6316663" y="2727325"/>
          <p14:tracePt t="37125" x="6316663" y="2682875"/>
          <p14:tracePt t="37142" x="6308725" y="2651125"/>
          <p14:tracePt t="37159" x="6308725" y="2628900"/>
          <p14:tracePt t="37175" x="6302375" y="2613025"/>
          <p14:tracePt t="37192" x="6302375" y="2598738"/>
          <p14:tracePt t="37209" x="6302375" y="2590800"/>
          <p14:tracePt t="37225" x="6302375" y="2582863"/>
          <p14:tracePt t="37242" x="6302375" y="2560638"/>
          <p14:tracePt t="37259" x="6302375" y="2552700"/>
          <p14:tracePt t="37275" x="6302375" y="2536825"/>
          <p14:tracePt t="37342" x="6308725" y="2536825"/>
          <p14:tracePt t="37350" x="6316663" y="2536825"/>
          <p14:tracePt t="37359" x="6324600" y="2544763"/>
          <p14:tracePt t="37375" x="6340475" y="2568575"/>
          <p14:tracePt t="37392" x="6354763" y="2620963"/>
          <p14:tracePt t="37409" x="6354763" y="2682875"/>
          <p14:tracePt t="37425" x="6354763" y="2713038"/>
          <p14:tracePt t="37442" x="6354763" y="2727325"/>
          <p14:tracePt t="37534" x="6354763" y="2735263"/>
          <p14:tracePt t="37542" x="6354763" y="2743200"/>
          <p14:tracePt t="37550" x="6354763" y="2759075"/>
          <p14:tracePt t="37559" x="6354763" y="2765425"/>
          <p14:tracePt t="38158" x="6354763" y="2789238"/>
          <p14:tracePt t="38165" x="6346825" y="2857500"/>
          <p14:tracePt t="38176" x="6346825" y="2955925"/>
          <p14:tracePt t="38192" x="6340475" y="3124200"/>
          <p14:tracePt t="38209" x="6340475" y="3306763"/>
          <p14:tracePt t="38226" x="6340475" y="3459163"/>
          <p14:tracePt t="38242" x="6340475" y="3581400"/>
          <p14:tracePt t="38259" x="6362700" y="3649663"/>
          <p14:tracePt t="38276" x="6362700" y="3665538"/>
          <p14:tracePt t="38494" x="6362700" y="3657600"/>
          <p14:tracePt t="38502" x="6362700" y="3641725"/>
          <p14:tracePt t="38510" x="6362700" y="3627438"/>
          <p14:tracePt t="38526" x="6362700" y="3581400"/>
          <p14:tracePt t="38542" x="6370638" y="3559175"/>
          <p14:tracePt t="38559" x="6370638" y="3527425"/>
          <p14:tracePt t="38576" x="6378575" y="3505200"/>
          <p14:tracePt t="38593" x="6378575" y="3489325"/>
          <p14:tracePt t="39078" x="6378575" y="3527425"/>
          <p14:tracePt t="39086" x="6378575" y="3603625"/>
          <p14:tracePt t="39094" x="6378575" y="3687763"/>
          <p14:tracePt t="39109" x="6378575" y="3840163"/>
          <p14:tracePt t="39126" x="6378575" y="3940175"/>
          <p14:tracePt t="39143" x="6378575" y="3992563"/>
          <p14:tracePt t="39159" x="6384925" y="4000500"/>
          <p14:tracePt t="39206" x="6384925" y="4008438"/>
          <p14:tracePt t="39230" x="6384925" y="4016375"/>
          <p14:tracePt t="39238" x="6384925" y="4022725"/>
          <p14:tracePt t="39294" x="6384925" y="4030663"/>
          <p14:tracePt t="39302" x="6384925" y="4038600"/>
          <p14:tracePt t="39310" x="6400800" y="4054475"/>
          <p14:tracePt t="39326" x="6400800" y="4060825"/>
          <p14:tracePt t="39343" x="6400800" y="4076700"/>
          <p14:tracePt t="39359" x="6400800" y="4098925"/>
          <p14:tracePt t="39376" x="6416675" y="4130675"/>
          <p14:tracePt t="39393" x="6423025" y="4152900"/>
          <p14:tracePt t="39426" x="6423025" y="4168775"/>
          <p14:tracePt t="40150" x="6423025" y="4152900"/>
          <p14:tracePt t="40158" x="6400800" y="4092575"/>
          <p14:tracePt t="40166" x="6378575" y="4000500"/>
          <p14:tracePt t="40176" x="6340475" y="3878263"/>
          <p14:tracePt t="40193" x="6256338" y="3565525"/>
          <p14:tracePt t="40210" x="6188075" y="3208338"/>
          <p14:tracePt t="40226" x="6156325" y="2917825"/>
          <p14:tracePt t="40243" x="6126163" y="2727325"/>
          <p14:tracePt t="40260" x="6118225" y="2613025"/>
          <p14:tracePt t="40277" x="6103938" y="2536825"/>
          <p14:tracePt t="40293" x="6103938" y="2492375"/>
          <p14:tracePt t="40310" x="6103938" y="2454275"/>
          <p14:tracePt t="40326" x="6103938" y="2446338"/>
          <p14:tracePt t="40343" x="6103938" y="2438400"/>
          <p14:tracePt t="40526" x="6134100" y="2438400"/>
          <p14:tracePt t="40534" x="6188075" y="2438400"/>
          <p14:tracePt t="40543" x="6270625" y="2430463"/>
          <p14:tracePt t="40560" x="6469063" y="2430463"/>
          <p14:tracePt t="40576" x="6789738" y="2408238"/>
          <p14:tracePt t="40593" x="7178675" y="2384425"/>
          <p14:tracePt t="40610" x="7566025" y="2346325"/>
          <p14:tracePt t="40626" x="7832725" y="2324100"/>
          <p14:tracePt t="40643" x="7985125" y="2301875"/>
          <p14:tracePt t="40660" x="8031163" y="2278063"/>
          <p14:tracePt t="40709" x="8031163" y="2263775"/>
          <p14:tracePt t="40718" x="8031163" y="2255838"/>
          <p14:tracePt t="40798" x="8031163" y="2308225"/>
          <p14:tracePt t="40806" x="8031163" y="2484438"/>
          <p14:tracePt t="40813" x="8054975" y="2697163"/>
          <p14:tracePt t="40826" x="8107363" y="2941638"/>
          <p14:tracePt t="40843" x="8175625" y="3436938"/>
          <p14:tracePt t="40860" x="8213725" y="3649663"/>
          <p14:tracePt t="40877" x="8213725" y="3657600"/>
          <p14:tracePt t="40910" x="8213725" y="3619500"/>
          <p14:tracePt t="40918" x="8199438" y="3429000"/>
          <p14:tracePt t="40926" x="8137525" y="3208338"/>
          <p14:tracePt t="40943" x="7993063" y="2727325"/>
          <p14:tracePt t="40960" x="7902575" y="2201863"/>
          <p14:tracePt t="40977" x="7856538" y="1836738"/>
          <p14:tracePt t="40993" x="7810500" y="1654175"/>
          <p14:tracePt t="41010" x="7802563" y="1622425"/>
          <p14:tracePt t="41043" x="7802563" y="1684338"/>
          <p14:tracePt t="41060" x="7802563" y="2239963"/>
          <p14:tracePt t="41077" x="7802563" y="2949575"/>
          <p14:tracePt t="41093" x="7818438" y="3802063"/>
          <p14:tracePt t="41110" x="7832725" y="3908425"/>
          <p14:tracePt t="41143" x="7840663" y="3894138"/>
          <p14:tracePt t="41160" x="7856538" y="3535363"/>
          <p14:tracePt t="41177" x="7856538" y="3184525"/>
          <p14:tracePt t="41193" x="7840663" y="2781300"/>
          <p14:tracePt t="41210" x="7826375" y="2484438"/>
          <p14:tracePt t="41227" x="7810500" y="2354263"/>
          <p14:tracePt t="41261" x="7802563" y="2446338"/>
          <p14:tracePt t="41277" x="7802563" y="2674938"/>
          <p14:tracePt t="41293" x="7802563" y="3581400"/>
          <p14:tracePt t="41310" x="7802563" y="4144963"/>
          <p14:tracePt t="41327" x="7848600" y="4373563"/>
          <p14:tracePt t="41343" x="7864475" y="4389438"/>
          <p14:tracePt t="41360" x="7878763" y="4389438"/>
          <p14:tracePt t="41377" x="7932738" y="4213225"/>
          <p14:tracePt t="41393" x="7962900" y="3984625"/>
          <p14:tracePt t="41410" x="7962900" y="3657600"/>
          <p14:tracePt t="41427" x="7978775" y="3475038"/>
          <p14:tracePt t="41430" x="7993063" y="3413125"/>
          <p14:tracePt t="41443" x="7993063" y="3375025"/>
          <p14:tracePt t="41460" x="8001000" y="3368675"/>
          <p14:tracePt t="41486" x="8001000" y="3421063"/>
          <p14:tracePt t="41494" x="8001000" y="3543300"/>
          <p14:tracePt t="41510" x="8001000" y="3741738"/>
          <p14:tracePt t="41527" x="8001000" y="3886200"/>
          <p14:tracePt t="41543" x="8001000" y="3894138"/>
          <p14:tracePt t="41577" x="8001000" y="3870325"/>
          <p14:tracePt t="41593" x="8001000" y="3641725"/>
          <p14:tracePt t="41610" x="7978775" y="3398838"/>
          <p14:tracePt t="41627" x="7886700" y="3101975"/>
          <p14:tracePt t="41644" x="7856538" y="2963863"/>
          <p14:tracePt t="41660" x="7856538" y="2955925"/>
          <p14:tracePt t="41693" x="7856538" y="2971800"/>
          <p14:tracePt t="41701" x="7864475" y="2994025"/>
          <p14:tracePt t="41710" x="7864475" y="3017838"/>
          <p14:tracePt t="41726" x="7894638" y="3170238"/>
          <p14:tracePt t="41743" x="7902575" y="3208338"/>
          <p14:tracePt t="41760" x="7908925" y="3222625"/>
          <p14:tracePt t="41813" x="7908925" y="3208338"/>
          <p14:tracePt t="41821" x="7908925" y="3170238"/>
          <p14:tracePt t="41829" x="7902575" y="3140075"/>
          <p14:tracePt t="41843" x="7902575" y="3132138"/>
          <p14:tracePt t="41860" x="7886700" y="3124200"/>
          <p14:tracePt t="42430" x="7878763" y="3116263"/>
          <p14:tracePt t="42438" x="7848600" y="3108325"/>
          <p14:tracePt t="42445" x="7818438" y="3101975"/>
          <p14:tracePt t="42460" x="7780338" y="3078163"/>
          <p14:tracePt t="42477" x="7688263" y="3063875"/>
          <p14:tracePt t="42494" x="7642225" y="3040063"/>
          <p14:tracePt t="42510" x="7604125" y="3032125"/>
          <p14:tracePt t="42544" x="7597775" y="3025775"/>
          <p14:tracePt t="42560" x="7581900" y="3025775"/>
          <p14:tracePt t="42594" x="7551738" y="3017838"/>
          <p14:tracePt t="42611" x="7505700" y="3009900"/>
          <p14:tracePt t="42627" x="7429500" y="3001963"/>
          <p14:tracePt t="42644" x="7337425" y="3001963"/>
          <p14:tracePt t="42661" x="7269163" y="2994025"/>
          <p14:tracePt t="42677" x="7208838" y="2994025"/>
          <p14:tracePt t="42694" x="7162800" y="2994025"/>
          <p14:tracePt t="42711" x="7132638" y="2994025"/>
          <p14:tracePt t="42781" x="7116763" y="2994025"/>
          <p14:tracePt t="42790" x="7094538" y="2987675"/>
          <p14:tracePt t="42798" x="7070725" y="2963863"/>
          <p14:tracePt t="42811" x="7032625" y="2933700"/>
          <p14:tracePt t="42827" x="6950075" y="2849563"/>
          <p14:tracePt t="42844" x="6858000" y="2765425"/>
          <p14:tracePt t="42861" x="6743700" y="2636838"/>
          <p14:tracePt t="42877" x="6675438" y="2536825"/>
          <p14:tracePt t="42894" x="6637338" y="2468563"/>
          <p14:tracePt t="42911" x="6599238" y="2416175"/>
          <p14:tracePt t="42927" x="6561138" y="2370138"/>
          <p14:tracePt t="42944" x="6545263" y="2354263"/>
          <p14:tracePt t="42998" x="6537325" y="2354263"/>
          <p14:tracePt t="43006" x="6530975" y="2354263"/>
          <p14:tracePt t="43022" x="6515100" y="2362200"/>
          <p14:tracePt t="43029" x="6469063" y="2408238"/>
          <p14:tracePt t="43044" x="6430963" y="2454275"/>
          <p14:tracePt t="43061" x="6362700" y="2560638"/>
          <p14:tracePt t="43077" x="6270625" y="2697163"/>
          <p14:tracePt t="43094" x="6232525" y="2735263"/>
          <p14:tracePt t="43111" x="6232525" y="2743200"/>
          <p14:tracePt t="43158" x="6210300" y="2705100"/>
          <p14:tracePt t="43165" x="6194425" y="2651125"/>
          <p14:tracePt t="43177" x="6188075" y="2590800"/>
          <p14:tracePt t="43194" x="6149975" y="2484438"/>
          <p14:tracePt t="43211" x="6126163" y="2408238"/>
          <p14:tracePt t="43227" x="6118225" y="2354263"/>
          <p14:tracePt t="43244" x="6103938" y="2339975"/>
          <p14:tracePt t="43302" x="6103938" y="2354263"/>
          <p14:tracePt t="43310" x="6103938" y="2408238"/>
          <p14:tracePt t="43318" x="6103938" y="2446338"/>
          <p14:tracePt t="43327" x="6103938" y="2476500"/>
          <p14:tracePt t="43344" x="6103938" y="2582863"/>
          <p14:tracePt t="43361" x="6103938" y="2651125"/>
          <p14:tracePt t="43377" x="6103938" y="2713038"/>
          <p14:tracePt t="43394" x="6103938" y="2720975"/>
          <p14:tracePt t="43566" x="6088063" y="2720975"/>
          <p14:tracePt t="43574" x="6080125" y="2720975"/>
          <p14:tracePt t="43589" x="6073775" y="2720975"/>
          <p14:tracePt t="43597" x="6065838" y="2720975"/>
          <p14:tracePt t="43611" x="6057900" y="2720975"/>
          <p14:tracePt t="43628" x="6027738" y="2720975"/>
          <p14:tracePt t="43645" x="6003925" y="2727325"/>
          <p14:tracePt t="43661" x="6003925" y="2735263"/>
          <p14:tracePt t="43677" x="5981700" y="2743200"/>
          <p14:tracePt t="43694" x="5965825" y="2743200"/>
          <p14:tracePt t="43711" x="5935663" y="2743200"/>
          <p14:tracePt t="43728" x="5883275" y="2743200"/>
          <p14:tracePt t="43744" x="5799138" y="2743200"/>
          <p14:tracePt t="43761" x="5654675" y="2743200"/>
          <p14:tracePt t="43778" x="5470525" y="2743200"/>
          <p14:tracePt t="43794" x="5257800" y="2743200"/>
          <p14:tracePt t="43811" x="5113338" y="2743200"/>
          <p14:tracePt t="43828" x="4983163" y="2743200"/>
          <p14:tracePt t="43845" x="4945063" y="2743200"/>
          <p14:tracePt t="43861" x="4937125" y="2743200"/>
          <p14:tracePt t="44341" x="4937125" y="2751138"/>
          <p14:tracePt t="44350" x="4968875" y="2773363"/>
          <p14:tracePt t="44361" x="5059363" y="2797175"/>
          <p14:tracePt t="44378" x="5295900" y="2841625"/>
          <p14:tracePt t="44394" x="5883275" y="2827338"/>
          <p14:tracePt t="44411" x="6484938" y="2743200"/>
          <p14:tracePt t="44428" x="7048500" y="2620963"/>
          <p14:tracePt t="44445" x="7345363" y="2522538"/>
          <p14:tracePt t="44447" x="7429500" y="2506663"/>
          <p14:tracePt t="44461" x="7497763" y="2476500"/>
          <p14:tracePt t="44478" x="7505700" y="2476500"/>
          <p14:tracePt t="44511" x="7505700" y="2468563"/>
          <p14:tracePt t="44528" x="7505700" y="2430463"/>
          <p14:tracePt t="44545" x="7513638" y="2408238"/>
          <p14:tracePt t="44561" x="7513638" y="2384425"/>
          <p14:tracePt t="44578" x="7513638" y="2378075"/>
          <p14:tracePt t="44594" x="7513638" y="2362200"/>
          <p14:tracePt t="44726" x="7521575" y="2370138"/>
          <p14:tracePt t="44734" x="7543800" y="2408238"/>
          <p14:tracePt t="44745" x="7581900" y="2498725"/>
          <p14:tracePt t="44761" x="7673975" y="2682875"/>
          <p14:tracePt t="44778" x="7772400" y="2849563"/>
          <p14:tracePt t="44795" x="7826375" y="2903538"/>
          <p14:tracePt t="44811" x="7832725" y="2911475"/>
          <p14:tracePt t="44918" x="7840663" y="2903538"/>
          <p14:tracePt t="44926" x="7840663" y="2895600"/>
          <p14:tracePt t="45005" x="7848600" y="2879725"/>
          <p14:tracePt t="45022" x="7856538" y="2873375"/>
          <p14:tracePt t="45029" x="7856538" y="2849563"/>
          <p14:tracePt t="45038" x="7856538" y="2841625"/>
          <p14:tracePt t="45046" x="7856538" y="2827338"/>
          <p14:tracePt t="45061" x="7870825" y="2765425"/>
          <p14:tracePt t="45078" x="7870825" y="2727325"/>
          <p14:tracePt t="45095" x="7878763" y="2697163"/>
          <p14:tracePt t="45111" x="7878763" y="2674938"/>
          <p14:tracePt t="45128" x="7886700" y="2667000"/>
          <p14:tracePt t="45145" x="7886700" y="2659063"/>
          <p14:tracePt t="45262" x="7894638" y="2651125"/>
          <p14:tracePt t="45270" x="7908925" y="2651125"/>
          <p14:tracePt t="45278" x="7932738" y="2651125"/>
          <p14:tracePt t="45295" x="7962900" y="2659063"/>
          <p14:tracePt t="45311" x="7978775" y="2659063"/>
          <p14:tracePt t="45374" x="7985125" y="2659063"/>
          <p14:tracePt t="45405" x="8001000" y="2636838"/>
          <p14:tracePt t="45414" x="8008938" y="2620963"/>
          <p14:tracePt t="45422" x="8016875" y="2613025"/>
          <p14:tracePt t="45438" x="8016875" y="2606675"/>
          <p14:tracePt t="45446" x="8023225" y="2598738"/>
          <p14:tracePt t="45462" x="8031163" y="2598738"/>
          <p14:tracePt t="45478" x="8054975" y="2590800"/>
          <p14:tracePt t="45495" x="8069263" y="2590800"/>
          <p14:tracePt t="45511" x="8107363" y="2590800"/>
          <p14:tracePt t="45528" x="8145463" y="2590800"/>
          <p14:tracePt t="45545" x="8183563" y="2606675"/>
          <p14:tracePt t="45562" x="8221663" y="2606675"/>
          <p14:tracePt t="45578" x="8259763" y="2613025"/>
          <p14:tracePt t="45595" x="8343900" y="2620963"/>
          <p14:tracePt t="45612" x="8382000" y="2636838"/>
          <p14:tracePt t="45629" x="8404225" y="2636838"/>
          <p14:tracePt t="45709" x="8435975" y="2644775"/>
          <p14:tracePt t="45717" x="8474075" y="2644775"/>
          <p14:tracePt t="45725" x="8496300" y="2651125"/>
          <p14:tracePt t="45733" x="8526463" y="2667000"/>
          <p14:tracePt t="45745" x="8572500" y="2674938"/>
          <p14:tracePt t="45761" x="8626475" y="2682875"/>
          <p14:tracePt t="45778" x="8648700" y="2682875"/>
          <p14:tracePt t="46038" x="8618538" y="2682875"/>
          <p14:tracePt t="46046" x="8564563" y="2682875"/>
          <p14:tracePt t="46054" x="8496300" y="2751138"/>
          <p14:tracePt t="46062" x="8420100" y="2811463"/>
          <p14:tracePt t="46078" x="8161338" y="2979738"/>
          <p14:tracePt t="46095" x="7696200" y="3200400"/>
          <p14:tracePt t="46112" x="7170738" y="3398838"/>
          <p14:tracePt t="46128" x="6675438" y="3482975"/>
          <p14:tracePt t="46145" x="6346825" y="3513138"/>
          <p14:tracePt t="46162" x="6172200" y="3513138"/>
          <p14:tracePt t="46179" x="6080125" y="3513138"/>
          <p14:tracePt t="46195" x="6027738" y="3497263"/>
          <p14:tracePt t="46212" x="5997575" y="3482975"/>
          <p14:tracePt t="46229" x="5997575" y="3467100"/>
          <p14:tracePt t="46245" x="5981700" y="3451225"/>
          <p14:tracePt t="46262" x="5965825" y="3421063"/>
          <p14:tracePt t="46279" x="5935663" y="3375025"/>
          <p14:tracePt t="46295" x="5913438" y="3336925"/>
          <p14:tracePt t="46312" x="5889625" y="3306763"/>
          <p14:tracePt t="46329" x="5889625" y="3292475"/>
          <p14:tracePt t="46345" x="5889625" y="3284538"/>
          <p14:tracePt t="46362" x="5883275" y="3284538"/>
          <p14:tracePt t="46379" x="5883275" y="3276600"/>
          <p14:tracePt t="46446" x="5875338" y="3276600"/>
          <p14:tracePt t="46454" x="5867400" y="3276600"/>
          <p14:tracePt t="46470" x="5845175" y="3276600"/>
          <p14:tracePt t="46478" x="5813425" y="3284538"/>
          <p14:tracePt t="46495" x="5730875" y="3344863"/>
          <p14:tracePt t="46512" x="5622925" y="3429000"/>
          <p14:tracePt t="46529" x="5570538" y="3497263"/>
          <p14:tracePt t="46545" x="5546725" y="3527425"/>
          <p14:tracePt t="46562" x="5546725" y="3543300"/>
          <p14:tracePt t="46595" x="5554663" y="3551238"/>
          <p14:tracePt t="46612" x="5630863" y="3551238"/>
          <p14:tracePt t="46629" x="5775325" y="3551238"/>
          <p14:tracePt t="46645" x="5997575" y="3497263"/>
          <p14:tracePt t="46662" x="6134100" y="3436938"/>
          <p14:tracePt t="46678" x="6180138" y="3406775"/>
          <p14:tracePt t="46695" x="6210300" y="3382963"/>
          <p14:tracePt t="46712" x="6210300" y="3368675"/>
          <p14:tracePt t="46729" x="6226175" y="3336925"/>
          <p14:tracePt t="46745" x="6226175" y="3306763"/>
          <p14:tracePt t="46762" x="6226175" y="3284538"/>
          <p14:tracePt t="46779" x="6226175" y="3254375"/>
          <p14:tracePt t="46795" x="6232525" y="3238500"/>
          <p14:tracePt t="46812" x="6232525" y="3230563"/>
          <p14:tracePt t="46829" x="6232525" y="3216275"/>
          <p14:tracePt t="46845" x="6240463" y="3208338"/>
          <p14:tracePt t="46862" x="6248400" y="3200400"/>
          <p14:tracePt t="47045" x="6270625" y="3200400"/>
          <p14:tracePt t="47054" x="6278563" y="3200400"/>
          <p14:tracePt t="47062" x="6308725" y="3216275"/>
          <p14:tracePt t="47079" x="6392863" y="3276600"/>
          <p14:tracePt t="47095" x="6469063" y="3375025"/>
          <p14:tracePt t="47112" x="6537325" y="3444875"/>
          <p14:tracePt t="47129" x="6569075" y="3475038"/>
          <p14:tracePt t="47145" x="6575425" y="3475038"/>
          <p14:tracePt t="48366" x="6575425" y="3482975"/>
          <p14:tracePt t="48373" x="6492875" y="3467100"/>
          <p14:tracePt t="48381" x="6384925" y="3429000"/>
          <p14:tracePt t="48396" x="6286500" y="3421063"/>
          <p14:tracePt t="48413" x="5875338" y="3421063"/>
          <p14:tracePt t="48429" x="5287963" y="3421063"/>
          <p14:tracePt t="48446" x="4991100" y="3406775"/>
          <p14:tracePt t="48463" x="4854575" y="3375025"/>
          <p14:tracePt t="48479" x="4778375" y="3360738"/>
          <p14:tracePt t="48496" x="4762500" y="3344863"/>
          <p14:tracePt t="48749" x="4778375" y="3344863"/>
          <p14:tracePt t="48758" x="4854575" y="3344863"/>
          <p14:tracePt t="48765" x="4945063" y="3336925"/>
          <p14:tracePt t="48779" x="5121275" y="3306763"/>
          <p14:tracePt t="48797" x="5851525" y="3208338"/>
          <p14:tracePt t="48813" x="6194425" y="3146425"/>
          <p14:tracePt t="48829" x="7178675" y="3009900"/>
          <p14:tracePt t="48846" x="7756525" y="2941638"/>
          <p14:tracePt t="48863" x="8054975" y="2887663"/>
          <p14:tracePt t="48879" x="8169275" y="2865438"/>
          <p14:tracePt t="49038" x="8169275" y="2873375"/>
          <p14:tracePt t="49046" x="8169275" y="2879725"/>
          <p14:tracePt t="49054" x="8175625" y="2925763"/>
          <p14:tracePt t="49063" x="8191500" y="2949575"/>
          <p14:tracePt t="49079" x="8191500" y="3001963"/>
          <p14:tracePt t="49096" x="8191500" y="3048000"/>
          <p14:tracePt t="49113" x="8161338" y="3116263"/>
          <p14:tracePt t="49129" x="8115300" y="3154363"/>
          <p14:tracePt t="49146" x="8008938" y="3178175"/>
          <p14:tracePt t="49163" x="7826375" y="3178175"/>
          <p14:tracePt t="49180" x="7635875" y="3170238"/>
          <p14:tracePt t="49197" x="7437438" y="3116263"/>
          <p14:tracePt t="49213" x="7254875" y="3017838"/>
          <p14:tracePt t="49230" x="7178675" y="2925763"/>
          <p14:tracePt t="49246" x="7178675" y="2879725"/>
          <p14:tracePt t="49263" x="7178675" y="2841625"/>
          <p14:tracePt t="49280" x="7185025" y="2811463"/>
          <p14:tracePt t="49296" x="7200900" y="2781300"/>
          <p14:tracePt t="49313" x="7208838" y="2773363"/>
          <p14:tracePt t="49374" x="7223125" y="2773363"/>
          <p14:tracePt t="49381" x="7239000" y="2811463"/>
          <p14:tracePt t="49390" x="7261225" y="2895600"/>
          <p14:tracePt t="49398" x="7285038" y="2979738"/>
          <p14:tracePt t="49413" x="7345363" y="3170238"/>
          <p14:tracePt t="49430" x="7383463" y="3314700"/>
          <p14:tracePt t="49446" x="7429500" y="3375025"/>
          <p14:tracePt t="49463" x="7437438" y="3375025"/>
          <p14:tracePt t="49480" x="7451725" y="3375025"/>
          <p14:tracePt t="49496" x="7483475" y="3375025"/>
          <p14:tracePt t="49513" x="7535863" y="3330575"/>
          <p14:tracePt t="49530" x="7589838" y="3268663"/>
          <p14:tracePt t="49546" x="7658100" y="3216275"/>
          <p14:tracePt t="49563" x="7704138" y="3184525"/>
          <p14:tracePt t="49580" x="7718425" y="3184525"/>
          <p14:tracePt t="49630" x="7726363" y="3184525"/>
          <p14:tracePt t="49638" x="7734300" y="3184525"/>
          <p14:tracePt t="49646" x="7756525" y="3184525"/>
          <p14:tracePt t="49663" x="7764463" y="3184525"/>
          <p14:tracePt t="49726" x="7772400" y="3170238"/>
          <p14:tracePt t="49733" x="7794625" y="3154363"/>
          <p14:tracePt t="49742" x="7794625" y="3146425"/>
          <p14:tracePt t="49749" x="7802563" y="3140075"/>
          <p14:tracePt t="49822" x="7818438" y="3140075"/>
          <p14:tracePt t="49830" x="7840663" y="3140075"/>
          <p14:tracePt t="49838" x="7878763" y="3140075"/>
          <p14:tracePt t="49846" x="7924800" y="3154363"/>
          <p14:tracePt t="49863" x="8077200" y="3222625"/>
          <p14:tracePt t="49880" x="8169275" y="3238500"/>
          <p14:tracePt t="49896" x="8207375" y="3246438"/>
          <p14:tracePt t="49913" x="8229600" y="3246438"/>
          <p14:tracePt t="50766" x="8229600" y="3254375"/>
          <p14:tracePt t="50774" x="8183563" y="3298825"/>
          <p14:tracePt t="50782" x="8145463" y="3336925"/>
          <p14:tracePt t="50797" x="8016875" y="3429000"/>
          <p14:tracePt t="50813" x="7848600" y="3527425"/>
          <p14:tracePt t="50830" x="7666038" y="3635375"/>
          <p14:tracePt t="50847" x="7483475" y="3717925"/>
          <p14:tracePt t="50863" x="7323138" y="3794125"/>
          <p14:tracePt t="50880" x="7146925" y="3856038"/>
          <p14:tracePt t="50897" x="6988175" y="3916363"/>
          <p14:tracePt t="50914" x="6850063" y="3978275"/>
          <p14:tracePt t="50930" x="6735763" y="4022725"/>
          <p14:tracePt t="50947" x="6629400" y="4046538"/>
          <p14:tracePt t="50964" x="6561138" y="4068763"/>
          <p14:tracePt t="50966" x="6530975" y="4068763"/>
          <p14:tracePt t="50981" x="6477000" y="4076700"/>
          <p14:tracePt t="50997" x="6438900" y="4076700"/>
          <p14:tracePt t="51014" x="6392863" y="4076700"/>
          <p14:tracePt t="51030" x="6362700" y="4068763"/>
          <p14:tracePt t="51047" x="6354763" y="4060825"/>
          <p14:tracePt t="51064" x="6346825" y="4054475"/>
          <p14:tracePt t="51080" x="6346825" y="4038600"/>
          <p14:tracePt t="51097" x="6346825" y="4016375"/>
          <p14:tracePt t="51114" x="6346825" y="3984625"/>
          <p14:tracePt t="51130" x="6346825" y="3954463"/>
          <p14:tracePt t="51147" x="6316663" y="3932238"/>
          <p14:tracePt t="51164" x="6308725" y="3924300"/>
          <p14:tracePt t="51181" x="6286500" y="3924300"/>
          <p14:tracePt t="51197" x="6278563" y="3924300"/>
          <p14:tracePt t="51214" x="6270625" y="3924300"/>
          <p14:tracePt t="51230" x="6248400" y="3932238"/>
          <p14:tracePt t="51247" x="6232525" y="3962400"/>
          <p14:tracePt t="51264" x="6226175" y="3992563"/>
          <p14:tracePt t="51280" x="6210300" y="4008438"/>
          <p14:tracePt t="51365" x="6210300" y="4000500"/>
          <p14:tracePt t="51374" x="6218238" y="3984625"/>
          <p14:tracePt t="51382" x="6218238" y="3954463"/>
          <p14:tracePt t="51397" x="6218238" y="3894138"/>
          <p14:tracePt t="51414" x="6226175" y="3840163"/>
          <p14:tracePt t="51430" x="6226175" y="3794125"/>
          <p14:tracePt t="51447" x="6232525" y="3779838"/>
          <p14:tracePt t="51464" x="6232525" y="3763963"/>
          <p14:tracePt t="51534" x="6240463" y="3763963"/>
          <p14:tracePt t="51542" x="6248400" y="3771900"/>
          <p14:tracePt t="51549" x="6264275" y="3810000"/>
          <p14:tracePt t="51564" x="6294438" y="3863975"/>
          <p14:tracePt t="51580" x="6302375" y="3878263"/>
          <p14:tracePt t="51597" x="6308725" y="3916363"/>
          <p14:tracePt t="51685" x="6316663" y="3916363"/>
          <p14:tracePt t="51742" x="6316663" y="3924300"/>
          <p14:tracePt t="51765" x="6324600" y="3962400"/>
          <p14:tracePt t="51774" x="6354763" y="4008438"/>
          <p14:tracePt t="51782" x="6370638" y="4030663"/>
          <p14:tracePt t="51797" x="6392863" y="4092575"/>
          <p14:tracePt t="51814" x="6430963" y="4152900"/>
          <p14:tracePt t="51831" x="6454775" y="4168775"/>
          <p14:tracePt t="51847" x="6454775" y="4175125"/>
          <p14:tracePt t="51902" x="6461125" y="4168775"/>
          <p14:tracePt t="51910" x="6469063" y="4137025"/>
          <p14:tracePt t="51917" x="6492875" y="4098925"/>
          <p14:tracePt t="51931" x="6492875" y="4076700"/>
          <p14:tracePt t="51947" x="6515100" y="4008438"/>
          <p14:tracePt t="51964" x="6530975" y="3978275"/>
          <p14:tracePt t="51981" x="6545263" y="3940175"/>
          <p14:tracePt t="52085" x="6569075" y="3940175"/>
          <p14:tracePt t="52094" x="6575425" y="3940175"/>
          <p14:tracePt t="52101" x="6583363" y="3946525"/>
          <p14:tracePt t="52114" x="6591300" y="3954463"/>
          <p14:tracePt t="52131" x="6607175" y="3970338"/>
          <p14:tracePt t="52147" x="6607175" y="3978275"/>
          <p14:tracePt t="52164" x="6607175" y="3992563"/>
          <p14:tracePt t="52181" x="6621463" y="4000500"/>
          <p14:tracePt t="52646" x="6621463" y="4008438"/>
          <p14:tracePt t="52654" x="6637338" y="4022725"/>
          <p14:tracePt t="52664" x="6645275" y="4030663"/>
          <p14:tracePt t="52681" x="6683375" y="4046538"/>
          <p14:tracePt t="52697" x="6727825" y="4054475"/>
          <p14:tracePt t="52714" x="6789738" y="4054475"/>
          <p14:tracePt t="52731" x="6827838" y="4054475"/>
          <p14:tracePt t="52748" x="6842125" y="4054475"/>
          <p14:tracePt t="52764" x="6850063" y="4054475"/>
          <p14:tracePt t="52982" x="6858000" y="4046538"/>
          <p14:tracePt t="52990" x="6888163" y="4030663"/>
          <p14:tracePt t="52998" x="6926263" y="4000500"/>
          <p14:tracePt t="53014" x="6988175" y="3946525"/>
          <p14:tracePt t="53031" x="7070725" y="3870325"/>
          <p14:tracePt t="53048" x="7108825" y="3817938"/>
          <p14:tracePt t="53064" x="7162800" y="3763963"/>
          <p14:tracePt t="53081" x="7192963" y="3725863"/>
          <p14:tracePt t="53098" x="7200900" y="3695700"/>
          <p14:tracePt t="53114" x="7216775" y="3673475"/>
          <p14:tracePt t="53131" x="7223125" y="3657600"/>
          <p14:tracePt t="53148" x="7231063" y="3641725"/>
          <p14:tracePt t="53165" x="7246938" y="3627438"/>
          <p14:tracePt t="53181" x="7261225" y="3619500"/>
          <p14:tracePt t="53198" x="7285038" y="3619500"/>
          <p14:tracePt t="53214" x="7315200" y="3619500"/>
          <p14:tracePt t="53231" x="7345363" y="3619500"/>
          <p14:tracePt t="53248" x="7361238" y="3619500"/>
          <p14:tracePt t="53264" x="7369175" y="3627438"/>
          <p14:tracePt t="53298" x="7375525" y="3635375"/>
          <p14:tracePt t="53318" x="7375525" y="3657600"/>
          <p14:tracePt t="53331" x="7399338" y="3711575"/>
          <p14:tracePt t="53348" x="7407275" y="3733800"/>
          <p14:tracePt t="53364" x="7407275" y="3771900"/>
          <p14:tracePt t="53381" x="7407275" y="3779838"/>
          <p14:tracePt t="53462" x="7407275" y="3771900"/>
          <p14:tracePt t="53470" x="7407275" y="3763963"/>
          <p14:tracePt t="53481" x="7407275" y="3756025"/>
          <p14:tracePt t="53501" x="7407275" y="3749675"/>
          <p14:tracePt t="53515" x="7407275" y="3741738"/>
          <p14:tracePt t="53669" x="7413625" y="3763963"/>
          <p14:tracePt t="53677" x="7429500" y="3840163"/>
          <p14:tracePt t="53685" x="7445375" y="3886200"/>
          <p14:tracePt t="53698" x="7467600" y="3940175"/>
          <p14:tracePt t="53715" x="7489825" y="4030663"/>
          <p14:tracePt t="53731" x="7505700" y="4076700"/>
          <p14:tracePt t="53748" x="7521575" y="4092575"/>
          <p14:tracePt t="53766" x="7527925" y="4092575"/>
          <p14:tracePt t="53781" x="7543800" y="4092575"/>
          <p14:tracePt t="53798" x="7573963" y="4092575"/>
          <p14:tracePt t="53815" x="7627938" y="4022725"/>
          <p14:tracePt t="53831" x="7680325" y="3970338"/>
          <p14:tracePt t="53848" x="7742238" y="3908425"/>
          <p14:tracePt t="53865" x="7788275" y="3870325"/>
          <p14:tracePt t="53881" x="7802563" y="3856038"/>
          <p14:tracePt t="53926" x="7802563" y="3848100"/>
          <p14:tracePt t="53942" x="7810500" y="3825875"/>
          <p14:tracePt t="54038" x="7818438" y="3817938"/>
          <p14:tracePt t="54054" x="7818438" y="3810000"/>
          <p14:tracePt t="54062" x="7826375" y="3810000"/>
          <p14:tracePt t="54070" x="7840663" y="3810000"/>
          <p14:tracePt t="54081" x="7864475" y="3810000"/>
          <p14:tracePt t="54098" x="7902575" y="3810000"/>
          <p14:tracePt t="54115" x="7940675" y="3810000"/>
          <p14:tracePt t="54131" x="7962900" y="3810000"/>
          <p14:tracePt t="54148" x="7970838" y="3810000"/>
          <p14:tracePt t="54325" x="7993063" y="3810000"/>
          <p14:tracePt t="54333" x="8016875" y="3810000"/>
          <p14:tracePt t="54342" x="8061325" y="3810000"/>
          <p14:tracePt t="54350" x="8131175" y="3802063"/>
          <p14:tracePt t="54365" x="8229600" y="3787775"/>
          <p14:tracePt t="54381" x="8359775" y="3771900"/>
          <p14:tracePt t="54398" x="8458200" y="3763963"/>
          <p14:tracePt t="54415" x="8480425" y="3756025"/>
          <p14:tracePt t="55094" x="8480425" y="3749675"/>
          <p14:tracePt t="55111" x="8480425" y="3695700"/>
          <p14:tracePt t="55117" x="8480425" y="3497263"/>
          <p14:tracePt t="55125" x="8480425" y="3292475"/>
          <p14:tracePt t="55133" x="8480425" y="3178175"/>
          <p14:tracePt t="55148" x="8480425" y="3086100"/>
          <p14:tracePt t="55165" x="8480425" y="2797175"/>
          <p14:tracePt t="55182" x="8450263" y="2613025"/>
          <p14:tracePt t="55198" x="8389938" y="2498725"/>
          <p14:tracePt t="55215" x="8359775" y="2416175"/>
          <p14:tracePt t="55232" x="8335963" y="2362200"/>
          <p14:tracePt t="55248" x="8335963" y="2354263"/>
          <p14:tracePt t="55265" x="8335963" y="2339975"/>
          <p14:tracePt t="55282" x="8335963" y="2332038"/>
          <p14:tracePt t="55298" x="8328025" y="2293938"/>
          <p14:tracePt t="55315" x="8313738" y="2263775"/>
          <p14:tracePt t="55332" x="8289925" y="2225675"/>
          <p14:tracePt t="55349" x="8221663" y="2155825"/>
          <p14:tracePt t="55365" x="8169275" y="2125663"/>
          <p14:tracePt t="55382" x="8085138" y="2095500"/>
          <p14:tracePt t="55398" x="8061325" y="2095500"/>
          <p14:tracePt t="55415" x="8031163" y="2087563"/>
          <p14:tracePt t="55432" x="8016875" y="2079625"/>
          <p14:tracePt t="55449" x="7993063" y="2079625"/>
          <p14:tracePt t="55465" x="7962900" y="2079625"/>
          <p14:tracePt t="55482" x="7932738" y="2073275"/>
          <p14:tracePt t="55485" x="7908925" y="2073275"/>
          <p14:tracePt t="55499" x="7878763" y="2073275"/>
          <p14:tracePt t="55515" x="7772400" y="2079625"/>
          <p14:tracePt t="55532" x="7658100" y="2111375"/>
          <p14:tracePt t="55549" x="7489825" y="2201863"/>
          <p14:tracePt t="55565" x="7383463" y="2301875"/>
          <p14:tracePt t="55582" x="7315200" y="2378075"/>
          <p14:tracePt t="55599" x="7277100" y="2446338"/>
          <p14:tracePt t="55615" x="7246938" y="2506663"/>
          <p14:tracePt t="55632" x="7223125" y="2568575"/>
          <p14:tracePt t="55649" x="7208838" y="2659063"/>
          <p14:tracePt t="55665" x="7170738" y="2789238"/>
          <p14:tracePt t="55682" x="7094538" y="3001963"/>
          <p14:tracePt t="55698" x="7048500" y="3230563"/>
          <p14:tracePt t="55715" x="7048500" y="3589338"/>
          <p14:tracePt t="55732" x="7056438" y="3908425"/>
          <p14:tracePt t="55748" x="7102475" y="4092575"/>
          <p14:tracePt t="55765" x="7185025" y="4229100"/>
          <p14:tracePt t="55782" x="7246938" y="4244975"/>
          <p14:tracePt t="55799" x="7315200" y="4259263"/>
          <p14:tracePt t="55815" x="7467600" y="4251325"/>
          <p14:tracePt t="55832" x="7642225" y="4160838"/>
          <p14:tracePt t="55849" x="7810500" y="4038600"/>
          <p14:tracePt t="55865" x="7954963" y="3878263"/>
          <p14:tracePt t="55882" x="8137525" y="3657600"/>
          <p14:tracePt t="55899" x="8237538" y="3497263"/>
          <p14:tracePt t="55915" x="8305800" y="3360738"/>
          <p14:tracePt t="55932" x="8321675" y="3260725"/>
          <p14:tracePt t="55949" x="8343900" y="3063875"/>
          <p14:tracePt t="55965" x="8305800" y="2941638"/>
          <p14:tracePt t="55982" x="8251825" y="2835275"/>
          <p14:tracePt t="55999" x="8175625" y="2720975"/>
          <p14:tracePt t="56015" x="8099425" y="2613025"/>
          <p14:tracePt t="56032" x="8031163" y="2530475"/>
          <p14:tracePt t="56049" x="7985125" y="2484438"/>
          <p14:tracePt t="56065" x="7932738" y="2438400"/>
          <p14:tracePt t="56082" x="7894638" y="2416175"/>
          <p14:tracePt t="56099" x="7886700" y="2408238"/>
          <p14:tracePt t="56115" x="7870825" y="2400300"/>
          <p14:tracePt t="61246" x="7856538" y="2400300"/>
          <p14:tracePt t="61253" x="7780338" y="2384425"/>
          <p14:tracePt t="61262" x="7696200" y="2370138"/>
          <p14:tracePt t="61269" x="7551738" y="2346325"/>
          <p14:tracePt t="61284" x="6934200" y="2408238"/>
          <p14:tracePt t="61301" x="6575425" y="2454275"/>
          <p14:tracePt t="61317" x="5456238" y="2484438"/>
          <p14:tracePt t="61334" x="4686300" y="2492375"/>
          <p14:tracePt t="61351" x="4008438" y="2492375"/>
          <p14:tracePt t="61367" x="3513138" y="2492375"/>
          <p14:tracePt t="61384" x="3230563" y="2492375"/>
          <p14:tracePt t="61401" x="3140075" y="2492375"/>
          <p14:tracePt t="61417" x="3124200" y="2484438"/>
          <p14:tracePt t="61434" x="3116263" y="2468563"/>
          <p14:tracePt t="61467" x="3116263" y="2446338"/>
          <p14:tracePt t="61485" x="3146425" y="2400300"/>
          <p14:tracePt t="61501" x="3162300" y="2392363"/>
          <p14:tracePt t="61669" x="3178175" y="2392363"/>
          <p14:tracePt t="61677" x="3260725" y="2408238"/>
          <p14:tracePt t="61686" x="3406775" y="2446338"/>
          <p14:tracePt t="61701" x="3627438" y="2514600"/>
          <p14:tracePt t="61717" x="3756025" y="2552700"/>
          <p14:tracePt t="61734" x="3840163" y="2560638"/>
          <p14:tracePt t="61751" x="3970338" y="2560638"/>
          <p14:tracePt t="61767" x="4144963" y="2552700"/>
          <p14:tracePt t="61784" x="4321175" y="2506663"/>
          <p14:tracePt t="61801" x="4441825" y="2468563"/>
          <p14:tracePt t="61817" x="4487863" y="2460625"/>
          <p14:tracePt t="61853" x="4495800" y="2468563"/>
          <p14:tracePt t="61868" x="4495800" y="2574925"/>
          <p14:tracePt t="61885" x="4572000" y="3268663"/>
          <p14:tracePt t="61901" x="4656138" y="3573463"/>
          <p14:tracePt t="61918" x="4694238" y="3649663"/>
          <p14:tracePt t="61951" x="4732338" y="3619500"/>
          <p14:tracePt t="61968" x="4822825" y="3360738"/>
          <p14:tracePt t="61984" x="4854575" y="2987675"/>
          <p14:tracePt t="62001" x="4854575" y="2514600"/>
          <p14:tracePt t="62018" x="4854575" y="2155825"/>
          <p14:tracePt t="62034" x="4854575" y="1951038"/>
          <p14:tracePt t="62036" x="4854575" y="1912938"/>
          <p14:tracePt t="62051" x="4854575" y="1897063"/>
          <p14:tracePt t="62068" x="4854575" y="1889125"/>
          <p14:tracePt t="62086" x="4868863" y="2019300"/>
          <p14:tracePt t="62101" x="4975225" y="2841625"/>
          <p14:tracePt t="62118" x="5113338" y="3725863"/>
          <p14:tracePt t="62134" x="5181600" y="4343400"/>
          <p14:tracePt t="62151" x="5241925" y="4479925"/>
          <p14:tracePt t="62184" x="5303838" y="4343400"/>
          <p14:tracePt t="62201" x="5334000" y="3954463"/>
          <p14:tracePt t="62218" x="5318125" y="3513138"/>
          <p14:tracePt t="62234" x="5280025" y="3192463"/>
          <p14:tracePt t="62251" x="5249863" y="3078163"/>
          <p14:tracePt t="62268" x="5249863" y="3063875"/>
          <p14:tracePt t="62285" x="5241925" y="3063875"/>
          <p14:tracePt t="62301" x="5219700" y="3589338"/>
          <p14:tracePt t="62318" x="5219700" y="4168775"/>
          <p14:tracePt t="62334" x="5265738" y="4587875"/>
          <p14:tracePt t="62351" x="5303838" y="4686300"/>
          <p14:tracePt t="62384" x="5380038" y="4457700"/>
          <p14:tracePt t="62401" x="5470525" y="3970338"/>
          <p14:tracePt t="62418" x="5494338" y="3489325"/>
          <p14:tracePt t="62434" x="5494338" y="3070225"/>
          <p14:tracePt t="62451" x="5494338" y="2835275"/>
          <p14:tracePt t="62468" x="5456238" y="2735263"/>
          <p14:tracePt t="62501" x="5426075" y="2879725"/>
          <p14:tracePt t="62518" x="5372100" y="3336925"/>
          <p14:tracePt t="62534" x="5372100" y="3832225"/>
          <p14:tracePt t="62551" x="5372100" y="4076700"/>
          <p14:tracePt t="62568" x="5387975" y="4106863"/>
          <p14:tracePt t="62584" x="5418138" y="4068763"/>
          <p14:tracePt t="62601" x="5540375" y="3717925"/>
          <p14:tracePt t="62618" x="5630863" y="3230563"/>
          <p14:tracePt t="62634" x="5668963" y="2720975"/>
          <p14:tracePt t="62651" x="5668963" y="2346325"/>
          <p14:tracePt t="62668" x="5668963" y="2217738"/>
          <p14:tracePt t="62684" x="5668963" y="2209800"/>
          <p14:tracePt t="62701" x="5646738" y="2354263"/>
          <p14:tracePt t="62718" x="5554663" y="3017838"/>
          <p14:tracePt t="62734" x="5554663" y="3733800"/>
          <p14:tracePt t="62751" x="5554663" y="4297363"/>
          <p14:tracePt t="62768" x="5554663" y="4397375"/>
          <p14:tracePt t="62801" x="5554663" y="4297363"/>
          <p14:tracePt t="62818" x="5554663" y="3940175"/>
          <p14:tracePt t="62834" x="5554663" y="3521075"/>
          <p14:tracePt t="62851" x="5478463" y="3178175"/>
          <p14:tracePt t="62868" x="5432425" y="3086100"/>
          <p14:tracePt t="62901" x="5387975" y="3298825"/>
          <p14:tracePt t="62918" x="5326063" y="3733800"/>
          <p14:tracePt t="62935" x="5326063" y="4144963"/>
          <p14:tracePt t="62951" x="5326063" y="4283075"/>
          <p14:tracePt t="62968" x="5326063" y="4297363"/>
          <p14:tracePt t="62985" x="5326063" y="4275138"/>
          <p14:tracePt t="63001" x="5349875" y="4038600"/>
          <p14:tracePt t="63018" x="5349875" y="3763963"/>
          <p14:tracePt t="63034" x="5318125" y="3421063"/>
          <p14:tracePt t="63037" x="5311775" y="3322638"/>
          <p14:tracePt t="63051" x="5280025" y="3222625"/>
          <p14:tracePt t="63069" x="5235575" y="3116263"/>
          <p14:tracePt t="63085" x="5227638" y="3108325"/>
          <p14:tracePt t="63150" x="5235575" y="3116263"/>
          <p14:tracePt t="63165" x="5241925" y="3124200"/>
          <p14:tracePt t="68710" x="5203825" y="3116263"/>
          <p14:tracePt t="68718" x="5113338" y="3094038"/>
          <p14:tracePt t="68726" x="4975225" y="3055938"/>
          <p14:tracePt t="68737" x="4838700" y="3025775"/>
          <p14:tracePt t="68753" x="4267200" y="3048000"/>
          <p14:tracePt t="68770" x="3230563" y="3208338"/>
          <p14:tracePt t="68787" x="2339975" y="3170238"/>
          <p14:tracePt t="68803" x="1616075" y="3070225"/>
          <p14:tracePt t="68821" x="1135063" y="2963863"/>
          <p14:tracePt t="68837" x="998538" y="2873375"/>
          <p14:tracePt t="68854" x="922338" y="2797175"/>
          <p14:tracePt t="68870" x="884238" y="2735263"/>
          <p14:tracePt t="68887" x="860425" y="2705100"/>
          <p14:tracePt t="68903" x="860425" y="2697163"/>
          <p14:tracePt t="69262" x="860425" y="2689225"/>
          <p14:tracePt t="69270" x="868363" y="2628900"/>
          <p14:tracePt t="69278" x="974725" y="2484438"/>
          <p14:tracePt t="69287" x="1112838" y="2308225"/>
          <p14:tracePt t="69304" x="1265238" y="2095500"/>
          <p14:tracePt t="69320" x="1355725" y="1874838"/>
          <p14:tracePt t="69337" x="1439863" y="1692275"/>
          <p14:tracePt t="69354" x="1539875" y="1531938"/>
          <p14:tracePt t="69370" x="1600200" y="1425575"/>
          <p14:tracePt t="69387" x="1600200" y="1393825"/>
          <p14:tracePt t="69404" x="1600200" y="1379538"/>
          <p14:tracePt t="69421" x="1600200" y="1371600"/>
          <p14:tracePt t="69437" x="1592263" y="1363663"/>
          <p14:tracePt t="69518" x="1584325" y="1363663"/>
          <p14:tracePt t="69550" x="1584325" y="1371600"/>
          <p14:tracePt t="69557" x="1584325" y="1409700"/>
          <p14:tracePt t="69570" x="1584325" y="1524000"/>
          <p14:tracePt t="69587" x="1584325" y="1828800"/>
          <p14:tracePt t="69604" x="1584325" y="2225675"/>
          <p14:tracePt t="69621" x="1584325" y="3192463"/>
          <p14:tracePt t="69637" x="1654175" y="3894138"/>
          <p14:tracePt t="69654" x="1790700" y="4518025"/>
          <p14:tracePt t="69670" x="1927225" y="4999038"/>
          <p14:tracePt t="69687" x="2079625" y="5349875"/>
          <p14:tracePt t="69703" x="2163763" y="5540375"/>
          <p14:tracePt t="69720" x="2209800" y="5638800"/>
          <p14:tracePt t="69737" x="2209800" y="5654675"/>
          <p14:tracePt t="69797" x="2209800" y="5630863"/>
          <p14:tracePt t="69805" x="2209800" y="5448300"/>
          <p14:tracePt t="69814" x="2209800" y="5135563"/>
          <p14:tracePt t="69822" x="2209800" y="4846638"/>
          <p14:tracePt t="69837" x="2125663" y="4267200"/>
          <p14:tracePt t="69854" x="2041525" y="3817938"/>
          <p14:tracePt t="69870" x="1973263" y="3344863"/>
          <p14:tracePt t="69887" x="1920875" y="2971800"/>
          <p14:tracePt t="69904" x="1874838" y="2659063"/>
          <p14:tracePt t="69921" x="1836738" y="2362200"/>
          <p14:tracePt t="69937" x="1806575" y="2117725"/>
          <p14:tracePt t="69954" x="1782763" y="1951038"/>
          <p14:tracePt t="69970" x="1782763" y="1836738"/>
          <p14:tracePt t="69987" x="1790700" y="1760538"/>
          <p14:tracePt t="70004" x="1812925" y="1684338"/>
          <p14:tracePt t="70021" x="1897063" y="1630363"/>
          <p14:tracePt t="70037" x="1989138" y="1622425"/>
          <p14:tracePt t="70054" x="2171700" y="1622425"/>
          <p14:tracePt t="70071" x="2408238" y="1622425"/>
          <p14:tracePt t="70087" x="2765425" y="1622425"/>
          <p14:tracePt t="70104" x="3238500" y="1622425"/>
          <p14:tracePt t="70121" x="3878263" y="1622425"/>
          <p14:tracePt t="70137" x="4724400" y="1622425"/>
          <p14:tracePt t="70154" x="5592763" y="1622425"/>
          <p14:tracePt t="70171" x="6477000" y="1622425"/>
          <p14:tracePt t="70187" x="7489825" y="1608138"/>
          <p14:tracePt t="70204" x="8389938" y="1516063"/>
          <p14:tracePt t="70221" x="9174163" y="1516063"/>
          <p14:tracePt t="70237" x="9959975" y="1516063"/>
          <p14:tracePt t="70254" x="10271125" y="1485900"/>
          <p14:tracePt t="70271" x="10431463" y="1470025"/>
          <p14:tracePt t="70287" x="10531475" y="1447800"/>
          <p14:tracePt t="70390" x="10537825" y="1447800"/>
          <p14:tracePt t="70398" x="10545763" y="1455738"/>
          <p14:tracePt t="70406" x="10561638" y="1485900"/>
          <p14:tracePt t="70421" x="10599738" y="1654175"/>
          <p14:tracePt t="70437" x="10812463" y="2568575"/>
          <p14:tracePt t="70454" x="10880725" y="3025775"/>
          <p14:tracePt t="70471" x="10956925" y="3489325"/>
          <p14:tracePt t="70487" x="11049000" y="3817938"/>
          <p14:tracePt t="70504" x="11102975" y="4030663"/>
          <p14:tracePt t="70521" x="11141075" y="4191000"/>
          <p14:tracePt t="70537" x="11171238" y="4359275"/>
          <p14:tracePt t="70541" x="11171238" y="4419600"/>
          <p14:tracePt t="70554" x="11179175" y="4465638"/>
          <p14:tracePt t="70571" x="11179175" y="4579938"/>
          <p14:tracePt t="70587" x="11163300" y="4678363"/>
          <p14:tracePt t="70605" x="11033125" y="4822825"/>
          <p14:tracePt t="70621" x="10874375" y="4906963"/>
          <p14:tracePt t="70637" x="10569575" y="5037138"/>
          <p14:tracePt t="70654" x="10202863" y="5173663"/>
          <p14:tracePt t="70671" x="9775825" y="5349875"/>
          <p14:tracePt t="70687" x="9250363" y="5540375"/>
          <p14:tracePt t="70704" x="8610600" y="5715000"/>
          <p14:tracePt t="70721" x="7840663" y="5845175"/>
          <p14:tracePt t="70737" x="7032625" y="5875338"/>
          <p14:tracePt t="70754" x="6142038" y="5875338"/>
          <p14:tracePt t="70771" x="5241925" y="5761038"/>
          <p14:tracePt t="70787" x="4373563" y="5638800"/>
          <p14:tracePt t="70805" x="3017838" y="5440363"/>
          <p14:tracePt t="70821" x="2079625" y="5380038"/>
          <p14:tracePt t="70837" x="1303338" y="5380038"/>
          <p14:tracePt t="70854" x="677863" y="5364163"/>
          <p14:tracePt t="70871" x="198438" y="5364163"/>
          <p14:tracePt t="70887" x="0" y="5349875"/>
          <p14:tracePt t="70904" x="0" y="5318125"/>
          <p14:tracePt t="70921" x="0" y="5303838"/>
          <p14:tracePt t="70938" x="0" y="5287963"/>
          <p14:tracePt t="70954" x="0" y="5257800"/>
          <p14:tracePt t="70971" x="0" y="5089525"/>
          <p14:tracePt t="70988" x="7938" y="4754563"/>
          <p14:tracePt t="71005" x="30163" y="4168775"/>
          <p14:tracePt t="71021" x="30163" y="3794125"/>
          <p14:tracePt t="71038" x="30163" y="3436938"/>
          <p14:tracePt t="71054" x="30163" y="3192463"/>
          <p14:tracePt t="71071" x="30163" y="3017838"/>
          <p14:tracePt t="71088" x="68263" y="2797175"/>
          <p14:tracePt t="71104" x="130175" y="2598738"/>
          <p14:tracePt t="71121" x="206375" y="2430463"/>
          <p14:tracePt t="71138" x="296863" y="2301875"/>
          <p14:tracePt t="71154" x="403225" y="2193925"/>
          <p14:tracePt t="71171" x="563563" y="2103438"/>
          <p14:tracePt t="71188" x="746125" y="2035175"/>
          <p14:tracePt t="71205" x="1082675" y="1943100"/>
          <p14:tracePt t="71221" x="1355725" y="1874838"/>
          <p14:tracePt t="71238" x="1730375" y="1812925"/>
          <p14:tracePt t="71254" x="2293938" y="1722438"/>
          <p14:tracePt t="71271" x="2971800" y="1638300"/>
          <p14:tracePt t="71288" x="3703638" y="1608138"/>
          <p14:tracePt t="71304" x="4403725" y="1608138"/>
          <p14:tracePt t="71321" x="5021263" y="1608138"/>
          <p14:tracePt t="71338" x="5684838" y="1608138"/>
          <p14:tracePt t="71354" x="6324600" y="1608138"/>
          <p14:tracePt t="71371" x="6918325" y="1668463"/>
          <p14:tracePt t="71388" x="7559675" y="1752600"/>
          <p14:tracePt t="71405" x="8161338" y="1836738"/>
          <p14:tracePt t="71421" x="9037638" y="1958975"/>
          <p14:tracePt t="71438" x="9639300" y="2041525"/>
          <p14:tracePt t="71454" x="9974263" y="2095500"/>
          <p14:tracePt t="71471" x="10287000" y="2149475"/>
          <p14:tracePt t="71488" x="10447338" y="2179638"/>
          <p14:tracePt t="71504" x="10523538" y="2193925"/>
          <p14:tracePt t="71521" x="10545763" y="2209800"/>
          <p14:tracePt t="71554" x="10545763" y="2232025"/>
          <p14:tracePt t="71571" x="10583863" y="2400300"/>
          <p14:tracePt t="71588" x="10668000" y="2697163"/>
          <p14:tracePt t="71605" x="10812463" y="3216275"/>
          <p14:tracePt t="71621" x="10880725" y="3559175"/>
          <p14:tracePt t="71638" x="10918825" y="3825875"/>
          <p14:tracePt t="71654" x="10934700" y="4030663"/>
          <p14:tracePt t="71671" x="10926763" y="4213225"/>
          <p14:tracePt t="71688" x="10828338" y="4403725"/>
          <p14:tracePt t="71704" x="10668000" y="4587875"/>
          <p14:tracePt t="71721" x="10477500" y="4732338"/>
          <p14:tracePt t="71738" x="10256838" y="4868863"/>
          <p14:tracePt t="71754" x="9898063" y="5037138"/>
          <p14:tracePt t="71771" x="9448800" y="5165725"/>
          <p14:tracePt t="71788" x="8809038" y="5249863"/>
          <p14:tracePt t="71805" x="7535863" y="5318125"/>
          <p14:tracePt t="71821" x="6667500" y="5318125"/>
          <p14:tracePt t="71838" x="5927725" y="5318125"/>
          <p14:tracePt t="71854" x="5173663" y="5280025"/>
          <p14:tracePt t="71871" x="4495800" y="5197475"/>
          <p14:tracePt t="71888" x="3894138" y="5121275"/>
          <p14:tracePt t="71905" x="3292475" y="5006975"/>
          <p14:tracePt t="71921" x="2803525" y="4906963"/>
          <p14:tracePt t="71938" x="2293938" y="4740275"/>
          <p14:tracePt t="71955" x="1920875" y="4541838"/>
          <p14:tracePt t="71971" x="1562100" y="4283075"/>
          <p14:tracePt t="71988" x="1273175" y="4030663"/>
          <p14:tracePt t="72005" x="1066800" y="3771900"/>
          <p14:tracePt t="72021" x="868363" y="3382963"/>
          <p14:tracePt t="72038" x="784225" y="3070225"/>
          <p14:tracePt t="72055" x="715963" y="2803525"/>
          <p14:tracePt t="72071" x="701675" y="2606675"/>
          <p14:tracePt t="72088" x="693738" y="2392363"/>
          <p14:tracePt t="72105" x="693738" y="2187575"/>
          <p14:tracePt t="72121" x="723900" y="2003425"/>
          <p14:tracePt t="72138" x="762000" y="1836738"/>
          <p14:tracePt t="72155" x="830263" y="1684338"/>
          <p14:tracePt t="72171" x="892175" y="1592263"/>
          <p14:tracePt t="72189" x="974725" y="1477963"/>
          <p14:tracePt t="72421" x="982663" y="1477963"/>
          <p14:tracePt t="72430" x="1012825" y="1477963"/>
          <p14:tracePt t="72438" x="1127125" y="1477963"/>
          <p14:tracePt t="72455" x="1584325" y="1539875"/>
          <p14:tracePt t="72471" x="2239963" y="1493838"/>
          <p14:tracePt t="72488" x="2933700" y="1401763"/>
          <p14:tracePt t="72505" x="3641725" y="1393825"/>
          <p14:tracePt t="72521" x="4411663" y="1363663"/>
          <p14:tracePt t="72538" x="5295900" y="1363663"/>
          <p14:tracePt t="72541" x="5730875" y="1363663"/>
          <p14:tracePt t="72555" x="6164263" y="1349375"/>
          <p14:tracePt t="72571" x="7010400" y="1349375"/>
          <p14:tracePt t="72589" x="8169275" y="1333500"/>
          <p14:tracePt t="72605" x="8785225" y="1333500"/>
          <p14:tracePt t="72621" x="9067800" y="1371600"/>
          <p14:tracePt t="72638" x="9274175" y="1455738"/>
          <p14:tracePt t="72655" x="9394825" y="1524000"/>
          <p14:tracePt t="72671" x="9448800" y="1584325"/>
          <p14:tracePt t="72688" x="9494838" y="1706563"/>
          <p14:tracePt t="72704" x="9540875" y="1882775"/>
          <p14:tracePt t="72721" x="9555163" y="2065338"/>
          <p14:tracePt t="72738" x="9609138" y="2370138"/>
          <p14:tracePt t="72755" x="9623425" y="2689225"/>
          <p14:tracePt t="72771" x="9639300" y="3025775"/>
          <p14:tracePt t="72789" x="9639300" y="3368675"/>
          <p14:tracePt t="72805" x="9571038" y="3559175"/>
          <p14:tracePt t="72821" x="9440863" y="3749675"/>
          <p14:tracePt t="72838" x="9274175" y="3932238"/>
          <p14:tracePt t="72855" x="9067800" y="4076700"/>
          <p14:tracePt t="72871" x="8724900" y="4198938"/>
          <p14:tracePt t="72888" x="8077200" y="4327525"/>
          <p14:tracePt t="72905" x="7223125" y="4365625"/>
          <p14:tracePt t="72921" x="6316663" y="4365625"/>
          <p14:tracePt t="72938" x="5470525" y="4365625"/>
          <p14:tracePt t="72954" x="4732338" y="4305300"/>
          <p14:tracePt t="72971" x="4198938" y="4229100"/>
          <p14:tracePt t="72988" x="3954463" y="4183063"/>
          <p14:tracePt t="73004" x="3840163" y="4106863"/>
          <p14:tracePt t="73022" x="3832225" y="4060825"/>
          <p14:tracePt t="73038" x="3832225" y="3946525"/>
          <p14:tracePt t="73055" x="3825875" y="3794125"/>
          <p14:tracePt t="73071" x="3825875" y="3641725"/>
          <p14:tracePt t="73088" x="3825875" y="3475038"/>
          <p14:tracePt t="73105" x="3825875" y="3292475"/>
          <p14:tracePt t="73122" x="3825875" y="3140075"/>
          <p14:tracePt t="73138" x="3825875" y="2979738"/>
          <p14:tracePt t="73155" x="3825875" y="2811463"/>
          <p14:tracePt t="73172" x="3848100" y="2636838"/>
          <p14:tracePt t="73189" x="3984625" y="2339975"/>
          <p14:tracePt t="73205" x="4106863" y="2149475"/>
          <p14:tracePt t="73222" x="4229100" y="2057400"/>
          <p14:tracePt t="73238" x="4335463" y="2027238"/>
          <p14:tracePt t="73255" x="4411663" y="2027238"/>
          <p14:tracePt t="73272" x="4487863" y="2027238"/>
          <p14:tracePt t="73288" x="4587875" y="2073275"/>
          <p14:tracePt t="73305" x="4702175" y="2125663"/>
          <p14:tracePt t="73322" x="4846638" y="2232025"/>
          <p14:tracePt t="73338" x="5037138" y="2560638"/>
          <p14:tracePt t="73355" x="5151438" y="2781300"/>
          <p14:tracePt t="73372" x="5165725" y="2925763"/>
          <p14:tracePt t="73389" x="5165725" y="2963863"/>
          <p14:tracePt t="73405" x="5037138" y="2987675"/>
          <p14:tracePt t="73422" x="4854575" y="2971800"/>
          <p14:tracePt t="73438" x="4625975" y="2895600"/>
          <p14:tracePt t="73455" x="4449763" y="2849563"/>
          <p14:tracePt t="73472" x="4259263" y="2797175"/>
          <p14:tracePt t="73488" x="4122738" y="2727325"/>
          <p14:tracePt t="73505" x="4092575" y="2713038"/>
          <p14:tracePt t="73522" x="4084638" y="2705100"/>
          <p14:tracePt t="73557" x="4076700" y="2705100"/>
          <p14:tracePt t="73573" x="4054475" y="2705100"/>
          <p14:tracePt t="73589" x="4008438" y="2727325"/>
          <p14:tracePt t="73605" x="3870325" y="2865438"/>
          <p14:tracePt t="73622" x="3779838" y="2933700"/>
          <p14:tracePt t="73639" x="3717925" y="2971800"/>
          <p14:tracePt t="73655" x="3649663" y="2971800"/>
          <p14:tracePt t="73671" x="3573463" y="2971800"/>
          <p14:tracePt t="73688" x="3535363" y="2971800"/>
          <p14:tracePt t="73705" x="3513138" y="2963863"/>
          <p14:tracePt t="73721" x="3482975" y="2933700"/>
          <p14:tracePt t="73738" x="3451225" y="2887663"/>
          <p14:tracePt t="73755" x="3451225" y="2841625"/>
          <p14:tracePt t="73773" x="3451225" y="2743200"/>
          <p14:tracePt t="73789" x="3459163" y="2689225"/>
          <p14:tracePt t="73805" x="3505200" y="2644775"/>
          <p14:tracePt t="73822" x="3559175" y="2620963"/>
          <p14:tracePt t="73839" x="3611563" y="2620963"/>
          <p14:tracePt t="73855" x="3665538" y="2620963"/>
          <p14:tracePt t="73872" x="3703638" y="2620963"/>
          <p14:tracePt t="73889" x="3749675" y="2636838"/>
          <p14:tracePt t="73905" x="3794125" y="2659063"/>
          <p14:tracePt t="73922" x="3810000" y="2667000"/>
          <p14:tracePt t="73939" x="3832225" y="2682875"/>
          <p14:tracePt t="73955" x="3840163" y="2689225"/>
          <p14:tracePt t="73972" x="3856038" y="2705100"/>
          <p14:tracePt t="73989" x="3863975" y="2705100"/>
          <p14:tracePt t="74005" x="3870325" y="2727325"/>
          <p14:tracePt t="74022" x="3886200" y="2727325"/>
          <p14:tracePt t="74039" x="3908425" y="2735263"/>
          <p14:tracePt t="74055" x="3924300" y="2735263"/>
          <p14:tracePt t="74072" x="3932238" y="2735263"/>
          <p14:tracePt t="74093" x="3940175" y="2735263"/>
          <p14:tracePt t="74277" x="3954463" y="2743200"/>
          <p14:tracePt t="74286" x="3954463" y="2751138"/>
          <p14:tracePt t="76598" x="3954463" y="2759075"/>
          <p14:tracePt t="76622" x="3954463" y="2765425"/>
          <p14:tracePt t="76637" x="3954463" y="2803525"/>
          <p14:tracePt t="76646" x="3954463" y="2873375"/>
          <p14:tracePt t="76656" x="3954463" y="2955925"/>
          <p14:tracePt t="76673" x="3984625" y="3055938"/>
          <p14:tracePt t="76689" x="4054475" y="3184525"/>
          <p14:tracePt t="76706" x="4122738" y="3276600"/>
          <p14:tracePt t="76722" x="4221163" y="3382963"/>
          <p14:tracePt t="76740" x="4381500" y="3459163"/>
          <p14:tracePt t="76756" x="4518025" y="3482975"/>
          <p14:tracePt t="76773" x="4770438" y="3489325"/>
          <p14:tracePt t="76790" x="4884738" y="3475038"/>
          <p14:tracePt t="76806" x="4937125" y="3444875"/>
          <p14:tracePt t="76823" x="4975225" y="3421063"/>
          <p14:tracePt t="76856" x="4983163" y="3406775"/>
          <p14:tracePt t="76873" x="4999038" y="3390900"/>
          <p14:tracePt t="76890" x="5021263" y="3368675"/>
          <p14:tracePt t="76906" x="5067300" y="3336925"/>
          <p14:tracePt t="76923" x="5135563" y="3314700"/>
          <p14:tracePt t="76940" x="5235575" y="3298825"/>
          <p14:tracePt t="76957" x="5356225" y="3292475"/>
          <p14:tracePt t="76973" x="5418138" y="3292475"/>
          <p14:tracePt t="76990" x="5456238" y="3292475"/>
          <p14:tracePt t="77006" x="5486400" y="3292475"/>
          <p14:tracePt t="77023" x="5508625" y="3292475"/>
          <p14:tracePt t="77040" x="5508625" y="3298825"/>
          <p14:tracePt t="77869" x="5508625" y="3306763"/>
        </p14:tracePtLst>
      </p14:laserTraceLst>
    </p:ext>
  </p:extLs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578418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Sampling </a:t>
            </a:r>
            <a:r>
              <a:rPr lang="en-US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Error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1858507" y="1677752"/>
            <a:ext cx="8571346" cy="15081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difference between the point estimate and the actual parameter mean value is called the </a:t>
            </a:r>
            <a:r>
              <a:rPr lang="en-US" alt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sampling error</a:t>
            </a:r>
            <a:r>
              <a:rPr lang="en-US" alt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ar-EG" altLang="en-US" sz="24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ar-EG" altLang="en-US" sz="24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ar-EG" alt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ويسمى الفرق بين تقدير النقطة والقيمة المتوسطة للمعلمة الفعلية خطأ أخذ العينات</a:t>
            </a:r>
            <a:r>
              <a:rPr lang="ar-EG" altLang="en-US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altLang="en-US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43442" y="3787581"/>
            <a:ext cx="4861376" cy="2854519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2643132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50080"/>
    </mc:Choice>
    <mc:Fallback xmlns="">
      <p:transition advTm="50080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1142" x="5418138" y="3298825"/>
          <p14:tracePt t="1151" x="5235575" y="3254375"/>
          <p14:tracePt t="1158" x="4960938" y="3170238"/>
          <p14:tracePt t="1169" x="4754563" y="3108325"/>
          <p14:tracePt t="1186" x="4435475" y="3055938"/>
          <p14:tracePt t="1202" x="3840163" y="3230563"/>
          <p14:tracePt t="1219" x="3184525" y="3368675"/>
          <p14:tracePt t="1236" x="2606675" y="3368675"/>
          <p14:tracePt t="1252" x="2125663" y="3368675"/>
          <p14:tracePt t="1270" x="1774825" y="3306763"/>
          <p14:tracePt t="1286" x="1714500" y="3292475"/>
          <p14:tracePt t="1319" x="1714500" y="3284538"/>
        </p14:tracePtLst>
      </p14:laserTraceLst>
    </p:ext>
  </p:extLs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578418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Maximum </a:t>
            </a:r>
            <a:r>
              <a:rPr lang="en-US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Error of Estimate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1720213" y="1838162"/>
            <a:ext cx="8645237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</a:t>
            </a:r>
            <a:r>
              <a:rPr lang="en-US" alt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margin of error  </a:t>
            </a:r>
            <a:r>
              <a:rPr lang="en-US" altLang="en-US" sz="2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E</a:t>
            </a:r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is the greatest possible distance between the point estimate and the value of the parameter it is estimating for a given </a:t>
            </a:r>
            <a:r>
              <a:rPr lang="en-US" alt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level of confidence  </a:t>
            </a:r>
            <a:r>
              <a:rPr lang="en-US" altLang="en-US" sz="2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</a:t>
            </a:r>
            <a:r>
              <a:rPr lang="en-US" alt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ar-EG" altLang="en-US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ar-EG" alt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هامش </a:t>
            </a:r>
            <a:r>
              <a:rPr lang="ar-EG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الخطأ </a:t>
            </a:r>
            <a:r>
              <a:rPr lang="ar-EG" alt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هو </a:t>
            </a:r>
            <a:r>
              <a:rPr lang="ar-EG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أكبر مسافة ممكنة بين تقدير النقطة وقيمة المعلمة التي يقدرها لمستوى معين من </a:t>
            </a:r>
            <a:r>
              <a:rPr lang="ar-EG" alt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الثقة</a:t>
            </a:r>
            <a:endParaRPr lang="en-US" alt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806222" y="4211913"/>
            <a:ext cx="9151184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US" altLang="en-US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alt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alt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When </a:t>
            </a:r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n </a:t>
            </a:r>
            <a:r>
              <a:rPr lang="en-US" altLang="en-US" sz="2400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&gt;</a:t>
            </a:r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30, the sample standard deviation s can be used in place of </a:t>
            </a:r>
            <a:r>
              <a:rPr lang="en-US" alt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σ</a:t>
            </a:r>
          </a:p>
          <a:p>
            <a:pPr algn="ctr"/>
            <a:r>
              <a:rPr lang="ar-EG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عندما </a:t>
            </a:r>
            <a:r>
              <a:rPr lang="ar-EG" alt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يكون</a:t>
            </a:r>
            <a:r>
              <a:rPr lang="en-US" alt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، </a:t>
            </a:r>
            <a:r>
              <a:rPr lang="ar-EG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يمكن استخدام نموذج الانحراف المعياري </a:t>
            </a:r>
            <a:r>
              <a:rPr lang="ar-EG" alt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بدلاً </a:t>
            </a:r>
            <a:r>
              <a:rPr lang="ar-EG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من</a:t>
            </a:r>
            <a:endParaRPr lang="en-US" alt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450276" y="3876973"/>
            <a:ext cx="2581275" cy="942975"/>
          </a:xfrm>
          <a:prstGeom prst="rect">
            <a:avLst/>
          </a:prstGeom>
        </p:spPr>
      </p:pic>
      <p:graphicFrame>
        <p:nvGraphicFramePr>
          <p:cNvPr id="11" name="Object 10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155017535"/>
              </p:ext>
            </p:extLst>
          </p:nvPr>
        </p:nvGraphicFramePr>
        <p:xfrm>
          <a:off x="8297332" y="2995815"/>
          <a:ext cx="303213" cy="3159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59" name="Equation" r:id="rId5" imgW="164880" imgH="164880" progId="Equation.DSMT4">
                  <p:embed/>
                </p:oleObj>
              </mc:Choice>
              <mc:Fallback>
                <p:oleObj name="Equation" r:id="rId5" imgW="164880" imgH="164880" progId="Equation.DSMT4">
                  <p:embed/>
                  <p:pic>
                    <p:nvPicPr>
                      <p:cNvPr id="8" name="Object 7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8297332" y="2995815"/>
                        <a:ext cx="303213" cy="315912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2" name="Object 1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053334602"/>
              </p:ext>
            </p:extLst>
          </p:nvPr>
        </p:nvGraphicFramePr>
        <p:xfrm>
          <a:off x="4633913" y="3338513"/>
          <a:ext cx="303212" cy="3413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60" name="Equation" r:id="rId7" imgW="164880" imgH="177480" progId="Equation.DSMT4">
                  <p:embed/>
                </p:oleObj>
              </mc:Choice>
              <mc:Fallback>
                <p:oleObj name="Equation" r:id="rId7" imgW="164880" imgH="177480" progId="Equation.DSMT4">
                  <p:embed/>
                  <p:pic>
                    <p:nvPicPr>
                      <p:cNvPr id="11" name="Object 10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4633913" y="3338513"/>
                        <a:ext cx="303212" cy="341312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3" name="Object 1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879188185"/>
              </p:ext>
            </p:extLst>
          </p:nvPr>
        </p:nvGraphicFramePr>
        <p:xfrm>
          <a:off x="8204200" y="5337175"/>
          <a:ext cx="793750" cy="3413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61" name="Equation" r:id="rId9" imgW="431640" imgH="177480" progId="Equation.DSMT4">
                  <p:embed/>
                </p:oleObj>
              </mc:Choice>
              <mc:Fallback>
                <p:oleObj name="Equation" r:id="rId9" imgW="431640" imgH="177480" progId="Equation.DSMT4">
                  <p:embed/>
                  <p:pic>
                    <p:nvPicPr>
                      <p:cNvPr id="11" name="Object 10"/>
                      <p:cNvPicPr/>
                      <p:nvPr/>
                    </p:nvPicPr>
                    <p:blipFill>
                      <a:blip r:embed="rId10"/>
                      <a:stretch>
                        <a:fillRect/>
                      </a:stretch>
                    </p:blipFill>
                    <p:spPr>
                      <a:xfrm>
                        <a:off x="8204200" y="5337175"/>
                        <a:ext cx="793750" cy="341313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4" name="Object 1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199041417"/>
              </p:ext>
            </p:extLst>
          </p:nvPr>
        </p:nvGraphicFramePr>
        <p:xfrm>
          <a:off x="3800475" y="5394325"/>
          <a:ext cx="233363" cy="2667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62" name="Equation" r:id="rId11" imgW="126720" imgH="139680" progId="Equation.DSMT4">
                  <p:embed/>
                </p:oleObj>
              </mc:Choice>
              <mc:Fallback>
                <p:oleObj name="Equation" r:id="rId11" imgW="126720" imgH="139680" progId="Equation.DSMT4">
                  <p:embed/>
                  <p:pic>
                    <p:nvPicPr>
                      <p:cNvPr id="11" name="Object 10"/>
                      <p:cNvPicPr/>
                      <p:nvPr/>
                    </p:nvPicPr>
                    <p:blipFill>
                      <a:blip r:embed="rId12"/>
                      <a:stretch>
                        <a:fillRect/>
                      </a:stretch>
                    </p:blipFill>
                    <p:spPr>
                      <a:xfrm>
                        <a:off x="3800475" y="5394325"/>
                        <a:ext cx="233363" cy="2667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5" name="Object 1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689708655"/>
              </p:ext>
            </p:extLst>
          </p:nvPr>
        </p:nvGraphicFramePr>
        <p:xfrm>
          <a:off x="2366963" y="5411788"/>
          <a:ext cx="279400" cy="2667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63" name="Equation" r:id="rId13" imgW="152280" imgH="139680" progId="Equation.DSMT4">
                  <p:embed/>
                </p:oleObj>
              </mc:Choice>
              <mc:Fallback>
                <p:oleObj name="Equation" r:id="rId13" imgW="152280" imgH="139680" progId="Equation.DSMT4">
                  <p:embed/>
                  <p:pic>
                    <p:nvPicPr>
                      <p:cNvPr id="14" name="Object 13"/>
                      <p:cNvPicPr/>
                      <p:nvPr/>
                    </p:nvPicPr>
                    <p:blipFill>
                      <a:blip r:embed="rId14"/>
                      <a:stretch>
                        <a:fillRect/>
                      </a:stretch>
                    </p:blipFill>
                    <p:spPr>
                      <a:xfrm>
                        <a:off x="2366963" y="5411788"/>
                        <a:ext cx="279400" cy="2667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2676017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58959"/>
    </mc:Choice>
    <mc:Fallback xmlns="">
      <p:transition advTm="58959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1126" x="1782763" y="3140075"/>
          <p14:tracePt t="1134" x="2133600" y="2620963"/>
          <p14:tracePt t="1142" x="2598738" y="2003425"/>
          <p14:tracePt t="1157" x="3055938" y="1425575"/>
          <p14:tracePt t="1174" x="3741738" y="579438"/>
          <p14:tracePt t="1191" x="3878263" y="411163"/>
          <p14:tracePt t="1207" x="3932238" y="358775"/>
          <p14:tracePt t="1224" x="3940175" y="358775"/>
          <p14:tracePt t="1486" x="3946525" y="358775"/>
          <p14:tracePt t="1502" x="3940175" y="411163"/>
          <p14:tracePt t="1510" x="3894138" y="647700"/>
          <p14:tracePt t="1518" x="3863975" y="1104900"/>
          <p14:tracePt t="1526" x="3863975" y="1501775"/>
          <p14:tracePt t="1541" x="3970338" y="2125663"/>
          <p14:tracePt t="1557" x="4068763" y="2339975"/>
          <p14:tracePt t="1574" x="4221163" y="2789238"/>
          <p14:tracePt t="1591" x="4229100" y="2987675"/>
          <p14:tracePt t="1607" x="4229100" y="3124200"/>
          <p14:tracePt t="1624" x="4229100" y="3178175"/>
          <p14:tracePt t="1641" x="4191000" y="3200400"/>
          <p14:tracePt t="1657" x="4054475" y="3208338"/>
          <p14:tracePt t="1674" x="3771900" y="3184525"/>
          <p14:tracePt t="1691" x="3344863" y="3017838"/>
          <p14:tracePt t="1707" x="3055938" y="2887663"/>
          <p14:tracePt t="1724" x="2887663" y="2789238"/>
          <p14:tracePt t="1742" x="2773363" y="2705100"/>
          <p14:tracePt t="1774" x="2773363" y="2697163"/>
          <p14:tracePt t="1791" x="2773363" y="2651125"/>
          <p14:tracePt t="1807" x="2789238" y="2620963"/>
          <p14:tracePt t="1824" x="2857500" y="2582863"/>
          <p14:tracePt t="1841" x="2955925" y="2530475"/>
          <p14:tracePt t="1857" x="2971800" y="2514600"/>
          <p14:tracePt t="1958" x="2963863" y="2506663"/>
          <p14:tracePt t="1966" x="2949575" y="2498725"/>
          <p14:tracePt t="1975" x="2949575" y="2492375"/>
          <p14:tracePt t="2134" x="2955925" y="2492375"/>
          <p14:tracePt t="2142" x="3298825" y="2438400"/>
          <p14:tracePt t="2150" x="3673475" y="2354263"/>
          <p14:tracePt t="2158" x="3916363" y="2301875"/>
          <p14:tracePt t="2174" x="3946525" y="2293938"/>
          <p14:tracePt t="2207" x="3932238" y="2293938"/>
          <p14:tracePt t="2214" x="3908425" y="2293938"/>
          <p14:tracePt t="2224" x="3886200" y="2293938"/>
          <p14:tracePt t="2241" x="3848100" y="2301875"/>
          <p14:tracePt t="2258" x="3832225" y="2308225"/>
          <p14:tracePt t="2294" x="3832225" y="2316163"/>
          <p14:tracePt t="2308" x="3856038" y="2324100"/>
          <p14:tracePt t="2324" x="4008438" y="2370138"/>
          <p14:tracePt t="2341" x="4237038" y="2416175"/>
          <p14:tracePt t="2358" x="4327525" y="2446338"/>
          <p14:tracePt t="2374" x="4359275" y="2446338"/>
          <p14:tracePt t="2446" x="4327525" y="2446338"/>
          <p14:tracePt t="2454" x="4259263" y="2430463"/>
          <p14:tracePt t="2462" x="4206875" y="2416175"/>
          <p14:tracePt t="2474" x="4168775" y="2408238"/>
          <p14:tracePt t="2491" x="4084638" y="2384425"/>
          <p14:tracePt t="2508" x="4060825" y="2384425"/>
          <p14:tracePt t="2524" x="4054475" y="2370138"/>
          <p14:tracePt t="2901" x="4046538" y="2370138"/>
          <p14:tracePt t="2909" x="4030663" y="2370138"/>
          <p14:tracePt t="2917" x="3992563" y="2362200"/>
          <p14:tracePt t="2926" x="3940175" y="2362200"/>
          <p14:tracePt t="2941" x="3840163" y="2362200"/>
          <p14:tracePt t="2958" x="3284538" y="2492375"/>
          <p14:tracePt t="2975" x="2827338" y="2492375"/>
          <p14:tracePt t="2991" x="2324100" y="2492375"/>
          <p14:tracePt t="3008" x="1828800" y="2422525"/>
          <p14:tracePt t="3025" x="1600200" y="2392363"/>
          <p14:tracePt t="3041" x="1562100" y="2378075"/>
          <p14:tracePt t="3078" x="1554163" y="2370138"/>
          <p14:tracePt t="3094" x="1577975" y="2362200"/>
          <p14:tracePt t="3108" x="1608138" y="2354263"/>
          <p14:tracePt t="3125" x="1654175" y="2332038"/>
          <p14:tracePt t="3141" x="1668463" y="2332038"/>
          <p14:tracePt t="3238" x="1668463" y="2324100"/>
          <p14:tracePt t="3534" x="1676400" y="2316163"/>
          <p14:tracePt t="3543" x="1698625" y="2316163"/>
          <p14:tracePt t="3551" x="1714500" y="2316163"/>
          <p14:tracePt t="3559" x="1722438" y="2316163"/>
          <p14:tracePt t="3598" x="1736725" y="2316163"/>
          <p14:tracePt t="3606" x="1744663" y="2316163"/>
          <p14:tracePt t="3614" x="1760538" y="2316163"/>
          <p14:tracePt t="3625" x="1790700" y="2308225"/>
          <p14:tracePt t="3641" x="1812925" y="2278063"/>
          <p14:tracePt t="3658" x="1828800" y="2263775"/>
          <p14:tracePt t="3675" x="1828800" y="2239963"/>
          <p14:tracePt t="3691" x="1828800" y="2201863"/>
          <p14:tracePt t="3708" x="1828800" y="2149475"/>
          <p14:tracePt t="3725" x="1828800" y="2133600"/>
          <p14:tracePt t="3742" x="1844675" y="2111375"/>
          <p14:tracePt t="3758" x="1851025" y="2103438"/>
          <p14:tracePt t="3814" x="1858963" y="2095500"/>
          <p14:tracePt t="3822" x="1866900" y="2095500"/>
          <p14:tracePt t="3830" x="1889125" y="2095500"/>
          <p14:tracePt t="3842" x="1897063" y="2095500"/>
          <p14:tracePt t="3858" x="1927225" y="2095500"/>
          <p14:tracePt t="3874" x="1989138" y="2111375"/>
          <p14:tracePt t="3891" x="2041525" y="2117725"/>
          <p14:tracePt t="3908" x="2111375" y="2149475"/>
          <p14:tracePt t="3925" x="2171700" y="2171700"/>
          <p14:tracePt t="3942" x="2201863" y="2187575"/>
          <p14:tracePt t="3958" x="2225675" y="2201863"/>
          <p14:tracePt t="3975" x="2263775" y="2217738"/>
          <p14:tracePt t="3992" x="2270125" y="2225675"/>
          <p14:tracePt t="4406" x="2468563" y="2278063"/>
          <p14:tracePt t="4414" x="2994025" y="2339975"/>
          <p14:tracePt t="4425" x="3459163" y="2416175"/>
          <p14:tracePt t="4442" x="4092575" y="2484438"/>
          <p14:tracePt t="4458" x="4473575" y="2484438"/>
          <p14:tracePt t="4475" x="4876800" y="2454275"/>
          <p14:tracePt t="4492" x="5135563" y="2378075"/>
          <p14:tracePt t="4508" x="5203825" y="2332038"/>
          <p14:tracePt t="4542" x="5197475" y="2247900"/>
          <p14:tracePt t="4558" x="5075238" y="2117725"/>
          <p14:tracePt t="4575" x="5021263" y="2057400"/>
          <p14:tracePt t="4592" x="5006975" y="2049463"/>
          <p14:tracePt t="4625" x="4999038" y="2041525"/>
          <p14:tracePt t="4646" x="4999038" y="2049463"/>
          <p14:tracePt t="4659" x="4999038" y="2087563"/>
          <p14:tracePt t="4675" x="5029200" y="2293938"/>
          <p14:tracePt t="4692" x="5051425" y="2408238"/>
          <p14:tracePt t="4709" x="5051425" y="2422525"/>
          <p14:tracePt t="4766" x="5051425" y="2430463"/>
          <p14:tracePt t="4782" x="5045075" y="2430463"/>
          <p14:tracePt t="4790" x="5037138" y="2422525"/>
          <p14:tracePt t="4798" x="5037138" y="2416175"/>
          <p14:tracePt t="4809" x="5037138" y="2408238"/>
          <p14:tracePt t="4825" x="5029200" y="2332038"/>
          <p14:tracePt t="4842" x="5029200" y="2286000"/>
          <p14:tracePt t="4859" x="5029200" y="2232025"/>
          <p14:tracePt t="4875" x="5029200" y="2193925"/>
          <p14:tracePt t="4892" x="5029200" y="2187575"/>
          <p14:tracePt t="4951" x="5021263" y="2179638"/>
          <p14:tracePt t="4966" x="4999038" y="2171700"/>
          <p14:tracePt t="4974" x="4968875" y="2163763"/>
          <p14:tracePt t="4982" x="4937125" y="2163763"/>
          <p14:tracePt t="4992" x="4892675" y="2149475"/>
          <p14:tracePt t="5009" x="4860925" y="2149475"/>
          <p14:tracePt t="5025" x="4846638" y="2149475"/>
          <p14:tracePt t="5042" x="4838700" y="2149475"/>
          <p14:tracePt t="5059" x="4822825" y="2149475"/>
          <p14:tracePt t="5126" x="4830763" y="2149475"/>
          <p14:tracePt t="5174" x="4846638" y="2149475"/>
          <p14:tracePt t="5198" x="4854575" y="2149475"/>
          <p14:tracePt t="7326" x="4830763" y="2187575"/>
          <p14:tracePt t="7334" x="4778375" y="2301875"/>
          <p14:tracePt t="7343" x="4732338" y="2370138"/>
          <p14:tracePt t="7360" x="4640263" y="2492375"/>
          <p14:tracePt t="7376" x="4572000" y="2620963"/>
          <p14:tracePt t="7393" x="4549775" y="2705100"/>
          <p14:tracePt t="7410" x="4511675" y="2773363"/>
          <p14:tracePt t="7426" x="4473575" y="2873375"/>
          <p14:tracePt t="7443" x="4441825" y="2963863"/>
          <p14:tracePt t="7460" x="4419600" y="3078163"/>
          <p14:tracePt t="7462" x="4411663" y="3140075"/>
          <p14:tracePt t="7476" x="4397375" y="3192463"/>
          <p14:tracePt t="7493" x="4365625" y="3268663"/>
          <p14:tracePt t="7510" x="4343400" y="3298825"/>
          <p14:tracePt t="7526" x="4313238" y="3336925"/>
          <p14:tracePt t="7543" x="4237038" y="3360738"/>
          <p14:tracePt t="7560" x="4092575" y="3360738"/>
          <p14:tracePt t="7576" x="3908425" y="3360738"/>
          <p14:tracePt t="7593" x="3725863" y="3322638"/>
          <p14:tracePt t="7610" x="3603625" y="3284538"/>
          <p14:tracePt t="7626" x="3535363" y="3246438"/>
          <p14:tracePt t="7643" x="3527425" y="3238500"/>
          <p14:tracePt t="7660" x="3527425" y="3230563"/>
          <p14:tracePt t="7676" x="3527425" y="3200400"/>
          <p14:tracePt t="7693" x="3527425" y="3170238"/>
          <p14:tracePt t="7710" x="3535363" y="3146425"/>
          <p14:tracePt t="7726" x="3535363" y="3132138"/>
          <p14:tracePt t="7760" x="3535363" y="3108325"/>
          <p14:tracePt t="7776" x="3505200" y="3101975"/>
          <p14:tracePt t="7793" x="3451225" y="3094038"/>
          <p14:tracePt t="7810" x="3406775" y="3078163"/>
          <p14:tracePt t="7826" x="3352800" y="3070225"/>
          <p14:tracePt t="7843" x="3298825" y="3055938"/>
          <p14:tracePt t="7860" x="3222625" y="3055938"/>
          <p14:tracePt t="7876" x="3116263" y="3055938"/>
          <p14:tracePt t="7893" x="3086100" y="3055938"/>
          <p14:tracePt t="7909" x="3078163" y="3048000"/>
          <p14:tracePt t="8366" x="3101975" y="3048000"/>
          <p14:tracePt t="8374" x="3132138" y="3048000"/>
          <p14:tracePt t="8382" x="3178175" y="3048000"/>
          <p14:tracePt t="8393" x="3238500" y="3048000"/>
          <p14:tracePt t="8410" x="3429000" y="3001963"/>
          <p14:tracePt t="8427" x="3611563" y="2955925"/>
          <p14:tracePt t="8443" x="3787775" y="2933700"/>
          <p14:tracePt t="8460" x="3978275" y="2865438"/>
          <p14:tracePt t="8463" x="4060825" y="2857500"/>
          <p14:tracePt t="8477" x="4144963" y="2835275"/>
          <p14:tracePt t="8493" x="4289425" y="2819400"/>
          <p14:tracePt t="8510" x="4556125" y="2773363"/>
          <p14:tracePt t="8527" x="4732338" y="2743200"/>
          <p14:tracePt t="8543" x="4899025" y="2727325"/>
          <p14:tracePt t="8560" x="5097463" y="2689225"/>
          <p14:tracePt t="8577" x="5273675" y="2644775"/>
          <p14:tracePt t="8593" x="5456238" y="2582863"/>
          <p14:tracePt t="8610" x="5661025" y="2530475"/>
          <p14:tracePt t="8627" x="5935663" y="2454275"/>
          <p14:tracePt t="8643" x="6202363" y="2378075"/>
          <p14:tracePt t="8660" x="6492875" y="2339975"/>
          <p14:tracePt t="8677" x="6835775" y="2316163"/>
          <p14:tracePt t="8693" x="7337425" y="2278063"/>
          <p14:tracePt t="8710" x="7650163" y="2278063"/>
          <p14:tracePt t="8727" x="7870825" y="2278063"/>
          <p14:tracePt t="8743" x="8054975" y="2278063"/>
          <p14:tracePt t="8760" x="8221663" y="2278063"/>
          <p14:tracePt t="8777" x="8328025" y="2286000"/>
          <p14:tracePt t="8793" x="8382000" y="2286000"/>
          <p14:tracePt t="8810" x="8389938" y="2286000"/>
          <p14:tracePt t="8894" x="8389938" y="2301875"/>
          <p14:tracePt t="8910" x="8366125" y="2332038"/>
          <p14:tracePt t="8918" x="8297863" y="2408238"/>
          <p14:tracePt t="8927" x="8183563" y="2530475"/>
          <p14:tracePt t="8943" x="7826375" y="2735263"/>
          <p14:tracePt t="8960" x="7337425" y="3001963"/>
          <p14:tracePt t="8976" x="6721475" y="3276600"/>
          <p14:tracePt t="8993" x="6065838" y="3551238"/>
          <p14:tracePt t="9010" x="5410200" y="3802063"/>
          <p14:tracePt t="9026" x="4678363" y="4068763"/>
          <p14:tracePt t="9043" x="4122738" y="4229100"/>
          <p14:tracePt t="9060" x="3810000" y="4321175"/>
          <p14:tracePt t="9077" x="3657600" y="4327525"/>
          <p14:tracePt t="9093" x="3603625" y="4327525"/>
          <p14:tracePt t="9110" x="3551238" y="4313238"/>
          <p14:tracePt t="9127" x="3513138" y="4313238"/>
          <p14:tracePt t="9143" x="3467100" y="4289425"/>
          <p14:tracePt t="9160" x="3413125" y="4283075"/>
          <p14:tracePt t="9176" x="3368675" y="4259263"/>
          <p14:tracePt t="9193" x="3336925" y="4229100"/>
          <p14:tracePt t="9210" x="3322638" y="4168775"/>
          <p14:tracePt t="9227" x="3322638" y="4054475"/>
          <p14:tracePt t="9243" x="3322638" y="3954463"/>
          <p14:tracePt t="9260" x="3398838" y="3840163"/>
          <p14:tracePt t="9277" x="3627438" y="3687763"/>
          <p14:tracePt t="9293" x="3717925" y="3641725"/>
          <p14:tracePt t="9310" x="4060825" y="3559175"/>
          <p14:tracePt t="9327" x="4373563" y="3467100"/>
          <p14:tracePt t="9344" x="4664075" y="3436938"/>
          <p14:tracePt t="9360" x="4960938" y="3421063"/>
          <p14:tracePt t="9377" x="5295900" y="3421063"/>
          <p14:tracePt t="9394" x="5638800" y="3429000"/>
          <p14:tracePt t="9410" x="5935663" y="3535363"/>
          <p14:tracePt t="9427" x="6180138" y="3679825"/>
          <p14:tracePt t="9444" x="6362700" y="3848100"/>
          <p14:tracePt t="9460" x="6438900" y="4046538"/>
          <p14:tracePt t="9463" x="6446838" y="4183063"/>
          <p14:tracePt t="9478" x="6446838" y="4403725"/>
          <p14:tracePt t="9493" x="6423025" y="4541838"/>
          <p14:tracePt t="9510" x="6080125" y="4868863"/>
          <p14:tracePt t="9527" x="5661025" y="5013325"/>
          <p14:tracePt t="9544" x="5197475" y="5029200"/>
          <p14:tracePt t="9560" x="4648200" y="4983163"/>
          <p14:tracePt t="9577" x="4160838" y="4800600"/>
          <p14:tracePt t="9594" x="3749675" y="4541838"/>
          <p14:tracePt t="9610" x="3551238" y="4213225"/>
          <p14:tracePt t="9627" x="3482975" y="3878263"/>
          <p14:tracePt t="9644" x="3482975" y="3543300"/>
          <p14:tracePt t="9660" x="3627438" y="3230563"/>
          <p14:tracePt t="9677" x="3908425" y="2949575"/>
          <p14:tracePt t="9694" x="4084638" y="2849563"/>
          <p14:tracePt t="9710" x="4244975" y="2835275"/>
          <p14:tracePt t="9727" x="4351338" y="2835275"/>
          <p14:tracePt t="9744" x="4441825" y="2849563"/>
          <p14:tracePt t="9760" x="4732338" y="3140075"/>
          <p14:tracePt t="9777" x="4999038" y="3603625"/>
          <p14:tracePt t="9794" x="5059363" y="3978275"/>
          <p14:tracePt t="9810" x="5067300" y="4343400"/>
          <p14:tracePt t="9827" x="5037138" y="4465638"/>
          <p14:tracePt t="9844" x="4983163" y="4479925"/>
          <p14:tracePt t="9860" x="4846638" y="4465638"/>
          <p14:tracePt t="9877" x="4503738" y="4160838"/>
          <p14:tracePt t="9894" x="4267200" y="3825875"/>
          <p14:tracePt t="9910" x="4168775" y="3527425"/>
          <p14:tracePt t="9927" x="4152900" y="3344863"/>
          <p14:tracePt t="9943" x="4160838" y="3200400"/>
          <p14:tracePt t="9960" x="4244975" y="3116263"/>
          <p14:tracePt t="9977" x="4365625" y="3063875"/>
          <p14:tracePt t="9994" x="4518025" y="3063875"/>
          <p14:tracePt t="10010" x="4618038" y="3070225"/>
          <p14:tracePt t="10027" x="4686300" y="3101975"/>
          <p14:tracePt t="10044" x="4724400" y="3116263"/>
          <p14:tracePt t="10060" x="4762500" y="3208338"/>
          <p14:tracePt t="10077" x="4816475" y="3429000"/>
          <p14:tracePt t="10094" x="4800600" y="3489325"/>
          <p14:tracePt t="10111" x="4694238" y="3543300"/>
          <p14:tracePt t="10127" x="4594225" y="3543300"/>
          <p14:tracePt t="10144" x="4518025" y="3535363"/>
          <p14:tracePt t="10161" x="4487863" y="3527425"/>
          <p14:tracePt t="10366" x="4495800" y="3527425"/>
          <p14:tracePt t="10374" x="4511675" y="3527425"/>
          <p14:tracePt t="10423" x="4518025" y="3535363"/>
          <p14:tracePt t="10430" x="4541838" y="3543300"/>
          <p14:tracePt t="10438" x="4564063" y="3559175"/>
          <p14:tracePt t="10446" x="4579938" y="3565525"/>
          <p14:tracePt t="10461" x="4618038" y="3565525"/>
          <p14:tracePt t="10477" x="4678363" y="3573463"/>
          <p14:tracePt t="10494" x="4800600" y="3573463"/>
          <p14:tracePt t="10511" x="4922838" y="3505200"/>
          <p14:tracePt t="10527" x="4999038" y="3436938"/>
          <p14:tracePt t="10544" x="5029200" y="3368675"/>
          <p14:tracePt t="10561" x="5075238" y="3292475"/>
          <p14:tracePt t="10577" x="5083175" y="3268663"/>
          <p14:tracePt t="10594" x="5105400" y="3246438"/>
          <p14:tracePt t="10611" x="5113338" y="3238500"/>
          <p14:tracePt t="10644" x="5121275" y="3246438"/>
          <p14:tracePt t="10661" x="5219700" y="3314700"/>
          <p14:tracePt t="10677" x="5280025" y="3398838"/>
          <p14:tracePt t="10694" x="5410200" y="3565525"/>
          <p14:tracePt t="10711" x="5508625" y="3657600"/>
          <p14:tracePt t="10727" x="5524500" y="3665538"/>
          <p14:tracePt t="10838" x="5532438" y="3665538"/>
          <p14:tracePt t="10918" x="5478463" y="3665538"/>
          <p14:tracePt t="10926" x="5456238" y="3687763"/>
          <p14:tracePt t="10934" x="5394325" y="3756025"/>
          <p14:tracePt t="10944" x="5326063" y="3817938"/>
          <p14:tracePt t="10961" x="5151438" y="3970338"/>
          <p14:tracePt t="10977" x="4899025" y="4137025"/>
          <p14:tracePt t="10994" x="4625975" y="4229100"/>
          <p14:tracePt t="11011" x="4419600" y="4237038"/>
          <p14:tracePt t="11027" x="4206875" y="4237038"/>
          <p14:tracePt t="11044" x="4016375" y="4183063"/>
          <p14:tracePt t="11061" x="3924300" y="4137025"/>
          <p14:tracePt t="11078" x="3908425" y="4106863"/>
          <p14:tracePt t="11094" x="3908425" y="4054475"/>
          <p14:tracePt t="11111" x="3940175" y="3970338"/>
          <p14:tracePt t="11128" x="3992563" y="3886200"/>
          <p14:tracePt t="11144" x="4068763" y="3802063"/>
          <p14:tracePt t="11161" x="4122738" y="3749675"/>
          <p14:tracePt t="11178" x="4175125" y="3695700"/>
          <p14:tracePt t="11194" x="4191000" y="3673475"/>
          <p14:tracePt t="11211" x="4198938" y="3665538"/>
          <p14:tracePt t="11286" x="4206875" y="3665538"/>
          <p14:tracePt t="11294" x="4221163" y="3665538"/>
          <p14:tracePt t="11303" x="4229100" y="3673475"/>
          <p14:tracePt t="11311" x="4259263" y="3711575"/>
          <p14:tracePt t="11328" x="4267200" y="3733800"/>
          <p14:tracePt t="11398" x="4275138" y="3733800"/>
          <p14:tracePt t="11566" x="4283075" y="3733800"/>
          <p14:tracePt t="11574" x="4289425" y="3802063"/>
          <p14:tracePt t="11582" x="4321175" y="3916363"/>
          <p14:tracePt t="11594" x="4343400" y="4000500"/>
          <p14:tracePt t="11611" x="4389438" y="4122738"/>
          <p14:tracePt t="11628" x="4435475" y="4175125"/>
          <p14:tracePt t="11644" x="4487863" y="4191000"/>
          <p14:tracePt t="11661" x="4670425" y="4183063"/>
          <p14:tracePt t="11678" x="4816475" y="4092575"/>
          <p14:tracePt t="11694" x="4953000" y="3954463"/>
          <p14:tracePt t="11711" x="5045075" y="3802063"/>
          <p14:tracePt t="11728" x="5089525" y="3717925"/>
          <p14:tracePt t="11744" x="5097463" y="3703638"/>
          <p14:tracePt t="11778" x="5105400" y="3695700"/>
          <p14:tracePt t="11822" x="5113338" y="3711575"/>
          <p14:tracePt t="11830" x="5121275" y="3711575"/>
          <p14:tracePt t="11838" x="5135563" y="3763963"/>
          <p14:tracePt t="11846" x="5143500" y="3771900"/>
          <p14:tracePt t="11934" x="5135563" y="3779838"/>
          <p14:tracePt t="11942" x="5121275" y="3779838"/>
          <p14:tracePt t="11960" x="5113338" y="3779838"/>
          <p14:tracePt t="11966" x="5105400" y="3779838"/>
          <p14:tracePt t="11978" x="5097463" y="3787775"/>
          <p14:tracePt t="11994" x="5067300" y="3832225"/>
          <p14:tracePt t="12011" x="5051425" y="3894138"/>
          <p14:tracePt t="12028" x="5037138" y="3940175"/>
          <p14:tracePt t="12045" x="5037138" y="3946525"/>
          <p14:tracePt t="12061" x="5045075" y="3954463"/>
          <p14:tracePt t="12078" x="5051425" y="3954463"/>
          <p14:tracePt t="12095" x="5067300" y="3954463"/>
          <p14:tracePt t="12111" x="5089525" y="3932238"/>
          <p14:tracePt t="12128" x="5127625" y="3886200"/>
          <p14:tracePt t="12145" x="5159375" y="3825875"/>
          <p14:tracePt t="12161" x="5203825" y="3749675"/>
          <p14:tracePt t="12178" x="5249863" y="3695700"/>
          <p14:tracePt t="12195" x="5280025" y="3673475"/>
          <p14:tracePt t="12211" x="5280025" y="3665538"/>
          <p14:tracePt t="12228" x="5287963" y="3657600"/>
          <p14:tracePt t="12262" x="5303838" y="3657600"/>
          <p14:tracePt t="12278" x="5334000" y="3657600"/>
          <p14:tracePt t="12295" x="5364163" y="3665538"/>
          <p14:tracePt t="12334" x="5372100" y="3679825"/>
          <p14:tracePt t="12345" x="5394325" y="3763963"/>
          <p14:tracePt t="12361" x="5402263" y="3924300"/>
          <p14:tracePt t="12378" x="5356225" y="4060825"/>
          <p14:tracePt t="12395" x="5257800" y="4206875"/>
          <p14:tracePt t="12411" x="5203825" y="4267200"/>
          <p14:tracePt t="12428" x="5197475" y="4275138"/>
          <p14:tracePt t="12494" x="5197475" y="4267200"/>
          <p14:tracePt t="12502" x="5211763" y="4259263"/>
          <p14:tracePt t="12511" x="5257800" y="4229100"/>
          <p14:tracePt t="12528" x="5349875" y="4175125"/>
          <p14:tracePt t="12545" x="5426075" y="4106863"/>
          <p14:tracePt t="12561" x="5478463" y="4068763"/>
          <p14:tracePt t="12578" x="5494338" y="4046538"/>
          <p14:tracePt t="12611" x="5502275" y="4030663"/>
          <p14:tracePt t="12628" x="5516563" y="3978275"/>
          <p14:tracePt t="12645" x="5546725" y="3902075"/>
          <p14:tracePt t="12661" x="5554663" y="3870325"/>
          <p14:tracePt t="12678" x="5638800" y="3749675"/>
          <p14:tracePt t="12695" x="5692775" y="3695700"/>
          <p14:tracePt t="12711" x="5753100" y="3665538"/>
          <p14:tracePt t="12728" x="5813425" y="3641725"/>
          <p14:tracePt t="12745" x="5821363" y="3635375"/>
          <p14:tracePt t="12761" x="5837238" y="3627438"/>
          <p14:tracePt t="12798" x="5845175" y="3627438"/>
          <p14:tracePt t="12822" x="5859463" y="3611563"/>
          <p14:tracePt t="12838" x="5875338" y="3603625"/>
          <p14:tracePt t="12846" x="5897563" y="3589338"/>
          <p14:tracePt t="12862" x="5921375" y="3581400"/>
          <p14:tracePt t="12878" x="5973763" y="3573463"/>
          <p14:tracePt t="12894" x="6049963" y="3551238"/>
          <p14:tracePt t="12911" x="6096000" y="3543300"/>
          <p14:tracePt t="12928" x="6103938" y="3543300"/>
          <p14:tracePt t="13174" x="6126163" y="3635375"/>
          <p14:tracePt t="13182" x="6194425" y="3817938"/>
          <p14:tracePt t="13190" x="6240463" y="3946525"/>
          <p14:tracePt t="13198" x="6294438" y="4060825"/>
          <p14:tracePt t="13212" x="6332538" y="4144963"/>
          <p14:tracePt t="13228" x="6408738" y="4229100"/>
          <p14:tracePt t="13245" x="6454775" y="4237038"/>
          <p14:tracePt t="13262" x="6469063" y="4237038"/>
          <p14:tracePt t="13278" x="6484938" y="4237038"/>
          <p14:tracePt t="13295" x="6484938" y="4183063"/>
          <p14:tracePt t="13312" x="6477000" y="4137025"/>
          <p14:tracePt t="13328" x="6423025" y="4106863"/>
          <p14:tracePt t="13345" x="6392863" y="4106863"/>
          <p14:tracePt t="13362" x="6302375" y="4084638"/>
          <p14:tracePt t="13378" x="6194425" y="4084638"/>
          <p14:tracePt t="13395" x="6073775" y="4084638"/>
          <p14:tracePt t="13412" x="5973763" y="4084638"/>
          <p14:tracePt t="13428" x="5867400" y="4084638"/>
          <p14:tracePt t="13445" x="5730875" y="4076700"/>
          <p14:tracePt t="13462" x="5654675" y="4038600"/>
          <p14:tracePt t="13478" x="5584825" y="4000500"/>
          <p14:tracePt t="13495" x="5546725" y="3970338"/>
          <p14:tracePt t="13512" x="5546725" y="3954463"/>
          <p14:tracePt t="13528" x="5540375" y="3940175"/>
          <p14:tracePt t="13545" x="5540375" y="3932238"/>
          <p14:tracePt t="13622" x="5532438" y="3954463"/>
          <p14:tracePt t="13630" x="5524500" y="4030663"/>
          <p14:tracePt t="13638" x="5516563" y="4076700"/>
          <p14:tracePt t="13647" x="5502275" y="4144963"/>
          <p14:tracePt t="13662" x="5502275" y="4213225"/>
          <p14:tracePt t="13679" x="5502275" y="4244975"/>
          <p14:tracePt t="13766" x="5502275" y="4213225"/>
          <p14:tracePt t="13774" x="5502275" y="4175125"/>
          <p14:tracePt t="13782" x="5532438" y="4130675"/>
          <p14:tracePt t="13795" x="5546725" y="4098925"/>
          <p14:tracePt t="13812" x="5584825" y="4076700"/>
          <p14:tracePt t="13829" x="5616575" y="4076700"/>
          <p14:tracePt t="13846" x="5654675" y="4076700"/>
          <p14:tracePt t="13917" x="5668963" y="4076700"/>
          <p14:tracePt t="13925" x="5684838" y="4068763"/>
          <p14:tracePt t="13933" x="5715000" y="4038600"/>
          <p14:tracePt t="13945" x="5737225" y="4000500"/>
          <p14:tracePt t="13962" x="5783263" y="3940175"/>
          <p14:tracePt t="13979" x="5837238" y="3894138"/>
          <p14:tracePt t="13982" x="5851525" y="3878263"/>
          <p14:tracePt t="13995" x="5867400" y="3878263"/>
          <p14:tracePt t="14012" x="5889625" y="3878263"/>
          <p14:tracePt t="14029" x="5935663" y="3878263"/>
          <p14:tracePt t="14046" x="6057900" y="3886200"/>
          <p14:tracePt t="14062" x="6118225" y="3886200"/>
          <p14:tracePt t="14079" x="6142038" y="3886200"/>
          <p14:tracePt t="14166" x="6126163" y="3886200"/>
          <p14:tracePt t="14174" x="6111875" y="3886200"/>
          <p14:tracePt t="14182" x="6103938" y="3886200"/>
          <p14:tracePt t="14195" x="6088063" y="3886200"/>
          <p14:tracePt t="14212" x="6065838" y="3886200"/>
          <p14:tracePt t="14229" x="6011863" y="3940175"/>
          <p14:tracePt t="14245" x="6011863" y="3946525"/>
          <p14:tracePt t="14262" x="5997575" y="3970338"/>
          <p14:tracePt t="14494" x="5997575" y="4000500"/>
          <p14:tracePt t="14502" x="5989638" y="4030663"/>
          <p14:tracePt t="14512" x="5973763" y="4038600"/>
          <p14:tracePt t="14529" x="5927725" y="4038600"/>
          <p14:tracePt t="14545" x="5921375" y="4022725"/>
          <p14:tracePt t="14934" x="5935663" y="4038600"/>
          <p14:tracePt t="14950" x="5951538" y="4046538"/>
          <p14:tracePt t="14958" x="5959475" y="4046538"/>
          <p14:tracePt t="14966" x="5959475" y="4054475"/>
          <p14:tracePt t="14990" x="5973763" y="4054475"/>
          <p14:tracePt t="15054" x="5951538" y="4054475"/>
          <p14:tracePt t="15070" x="5935663" y="4038600"/>
          <p14:tracePt t="15078" x="5927725" y="4038600"/>
          <p14:tracePt t="15086" x="5921375" y="4030663"/>
          <p14:tracePt t="15096" x="5913438" y="4022725"/>
          <p14:tracePt t="15112" x="5905500" y="4008438"/>
          <p14:tracePt t="15129" x="5897563" y="3984625"/>
          <p14:tracePt t="15146" x="5883275" y="3954463"/>
          <p14:tracePt t="15162" x="5875338" y="3932238"/>
          <p14:tracePt t="15179" x="5867400" y="3916363"/>
          <p14:tracePt t="15196" x="5851525" y="3886200"/>
          <p14:tracePt t="15212" x="5851525" y="3870325"/>
          <p14:tracePt t="15229" x="5829300" y="3848100"/>
          <p14:tracePt t="15246" x="5829300" y="3832225"/>
          <p14:tracePt t="15262" x="5821363" y="3825875"/>
          <p14:tracePt t="15279" x="5821363" y="3817938"/>
          <p14:tracePt t="15296" x="5821363" y="3810000"/>
          <p14:tracePt t="15329" x="5821363" y="3794125"/>
          <p14:tracePt t="15346" x="5821363" y="3779838"/>
          <p14:tracePt t="15362" x="5821363" y="3763963"/>
          <p14:tracePt t="15396" x="5821363" y="3756025"/>
          <p14:tracePt t="15412" x="5821363" y="3741738"/>
          <p14:tracePt t="15429" x="5821363" y="3733800"/>
          <p14:tracePt t="15446" x="5821363" y="3711575"/>
          <p14:tracePt t="20198" x="5813425" y="3703638"/>
          <p14:tracePt t="20214" x="5807075" y="3703638"/>
          <p14:tracePt t="20222" x="5799138" y="3703638"/>
          <p14:tracePt t="20231" x="5783263" y="3703638"/>
          <p14:tracePt t="20248" x="5768975" y="3703638"/>
          <p14:tracePt t="20264" x="5745163" y="3703638"/>
          <p14:tracePt t="20281" x="5692775" y="3717925"/>
          <p14:tracePt t="20298" x="5630863" y="3802063"/>
          <p14:tracePt t="20314" x="5592763" y="3856038"/>
          <p14:tracePt t="20331" x="5532438" y="3924300"/>
          <p14:tracePt t="20348" x="5502275" y="3962400"/>
          <p14:tracePt t="20364" x="5456238" y="4008438"/>
          <p14:tracePt t="20381" x="5387975" y="4060825"/>
          <p14:tracePt t="20397" x="5372100" y="4076700"/>
          <p14:tracePt t="20414" x="5356225" y="4084638"/>
          <p14:tracePt t="20502" x="5349875" y="4084638"/>
          <p14:tracePt t="20510" x="5341938" y="4084638"/>
          <p14:tracePt t="20518" x="5334000" y="4084638"/>
          <p14:tracePt t="20531" x="5326063" y="4084638"/>
          <p14:tracePt t="20548" x="5318125" y="4084638"/>
          <p14:tracePt t="20564" x="5303838" y="4084638"/>
          <p14:tracePt t="20581" x="5295900" y="4076700"/>
          <p14:tracePt t="20598" x="5273675" y="4068763"/>
          <p14:tracePt t="20654" x="5265738" y="4068763"/>
          <p14:tracePt t="20662" x="5257800" y="4054475"/>
          <p14:tracePt t="20686" x="5249863" y="4046538"/>
          <p14:tracePt t="20726" x="5241925" y="4046538"/>
          <p14:tracePt t="20814" x="5235575" y="4038600"/>
          <p14:tracePt t="20991" x="5249863" y="4038600"/>
          <p14:tracePt t="20998" x="5295900" y="4054475"/>
          <p14:tracePt t="21006" x="5364163" y="4068763"/>
          <p14:tracePt t="21014" x="5418138" y="4084638"/>
          <p14:tracePt t="21031" x="5508625" y="4114800"/>
          <p14:tracePt t="21048" x="5638800" y="4122738"/>
          <p14:tracePt t="21064" x="5730875" y="4122738"/>
          <p14:tracePt t="21278" x="5737225" y="4122738"/>
          <p14:tracePt t="21286" x="5775325" y="4144963"/>
          <p14:tracePt t="21298" x="5799138" y="4144963"/>
          <p14:tracePt t="21315" x="5859463" y="4175125"/>
          <p14:tracePt t="21331" x="5883275" y="4183063"/>
          <p14:tracePt t="21348" x="5905500" y="4183063"/>
          <p14:tracePt t="21559" x="5913438" y="4191000"/>
          <p14:tracePt t="21598" x="5913438" y="4198938"/>
          <p14:tracePt t="21607" x="5921375" y="4198938"/>
          <p14:tracePt t="21814" x="5921375" y="4206875"/>
          <p14:tracePt t="21822" x="5935663" y="4206875"/>
          <p14:tracePt t="21838" x="5943600" y="4221163"/>
          <p14:tracePt t="21848" x="5951538" y="4221163"/>
          <p14:tracePt t="21865" x="5959475" y="4221163"/>
          <p14:tracePt t="21881" x="5973763" y="4221163"/>
          <p14:tracePt t="31134" x="5959475" y="4221163"/>
          <p14:tracePt t="31142" x="5927725" y="4221163"/>
          <p14:tracePt t="31151" x="5897563" y="4213225"/>
          <p14:tracePt t="31168" x="5829300" y="4183063"/>
          <p14:tracePt t="31185" x="5775325" y="4168775"/>
          <p14:tracePt t="31202" x="5730875" y="4160838"/>
          <p14:tracePt t="31218" x="5707063" y="4152900"/>
          <p14:tracePt t="31235" x="5661025" y="4144963"/>
          <p14:tracePt t="31252" x="5630863" y="4130675"/>
          <p14:tracePt t="31268" x="5600700" y="4122738"/>
          <p14:tracePt t="31285" x="5562600" y="4114800"/>
          <p14:tracePt t="31301" x="5540375" y="4098925"/>
          <p14:tracePt t="31318" x="5508625" y="4098925"/>
          <p14:tracePt t="31335" x="5494338" y="4092575"/>
          <p14:tracePt t="31368" x="5486400" y="4092575"/>
          <p14:tracePt t="31390" x="5478463" y="4092575"/>
          <p14:tracePt t="31401" x="5470525" y="4092575"/>
          <p14:tracePt t="31422" x="5464175" y="4092575"/>
          <p14:tracePt t="31435" x="5456238" y="4084638"/>
          <p14:tracePt t="31452" x="5440363" y="4076700"/>
          <p14:tracePt t="31468" x="5426075" y="4076700"/>
          <p14:tracePt t="31485" x="5394325" y="4060825"/>
          <p14:tracePt t="31502" x="5372100" y="4054475"/>
          <p14:tracePt t="31518" x="5334000" y="4038600"/>
          <p14:tracePt t="31535" x="5318125" y="4038600"/>
          <p14:tracePt t="31552" x="5311775" y="4038600"/>
          <p14:tracePt t="31568" x="5295900" y="4038600"/>
          <p14:tracePt t="31585" x="5280025" y="4038600"/>
          <p14:tracePt t="31602" x="5227638" y="4038600"/>
          <p14:tracePt t="31618" x="5165725" y="4038600"/>
          <p14:tracePt t="31635" x="5121275" y="4038600"/>
          <p14:tracePt t="31652" x="5089525" y="4022725"/>
          <p14:tracePt t="31669" x="5067300" y="4022725"/>
          <p14:tracePt t="31685" x="5059363" y="4016375"/>
          <p14:tracePt t="31718" x="5051425" y="4008438"/>
          <p14:tracePt t="31735" x="5045075" y="4000500"/>
          <p14:tracePt t="31752" x="5045075" y="3992563"/>
          <p14:tracePt t="31768" x="5013325" y="3946525"/>
          <p14:tracePt t="31785" x="4968875" y="3856038"/>
          <p14:tracePt t="31802" x="4922838" y="3779838"/>
          <p14:tracePt t="31818" x="4876800" y="3703638"/>
          <p14:tracePt t="31835" x="4854575" y="3649663"/>
          <p14:tracePt t="31852" x="4838700" y="3611563"/>
          <p14:tracePt t="31869" x="4838700" y="3597275"/>
          <p14:tracePt t="31885" x="4838700" y="3589338"/>
          <p14:tracePt t="31901" x="4846638" y="3573463"/>
          <p14:tracePt t="31918" x="4868863" y="3551238"/>
          <p14:tracePt t="31935" x="4892675" y="3543300"/>
          <p14:tracePt t="31952" x="4922838" y="3527425"/>
          <p14:tracePt t="31968" x="4945063" y="3521075"/>
          <p14:tracePt t="31985" x="4975225" y="3521075"/>
          <p14:tracePt t="32002" x="5013325" y="3521075"/>
          <p14:tracePt t="32018" x="5045075" y="3521075"/>
          <p14:tracePt t="32035" x="5097463" y="3527425"/>
          <p14:tracePt t="32052" x="5165725" y="3543300"/>
          <p14:tracePt t="32069" x="5219700" y="3559175"/>
          <p14:tracePt t="32085" x="5257800" y="3581400"/>
          <p14:tracePt t="32102" x="5295900" y="3589338"/>
          <p14:tracePt t="32119" x="5311775" y="3603625"/>
          <p14:tracePt t="32135" x="5326063" y="3611563"/>
          <p14:tracePt t="32152" x="5334000" y="3611563"/>
          <p14:tracePt t="32169" x="5341938" y="3635375"/>
          <p14:tracePt t="32185" x="5349875" y="3763963"/>
          <p14:tracePt t="32202" x="5380038" y="3886200"/>
          <p14:tracePt t="32219" x="5394325" y="4054475"/>
          <p14:tracePt t="32235" x="5402263" y="4213225"/>
          <p14:tracePt t="32252" x="5418138" y="4321175"/>
          <p14:tracePt t="32269" x="5418138" y="4373563"/>
          <p14:tracePt t="32285" x="5418138" y="4397375"/>
          <p14:tracePt t="32302" x="5364163" y="4419600"/>
          <p14:tracePt t="32319" x="5257800" y="4419600"/>
          <p14:tracePt t="32335" x="5135563" y="4403725"/>
          <p14:tracePt t="32352" x="5059363" y="4373563"/>
          <p14:tracePt t="32369" x="4999038" y="4351338"/>
          <p14:tracePt t="32385" x="4968875" y="4335463"/>
          <p14:tracePt t="32402" x="4937125" y="4289425"/>
          <p14:tracePt t="32419" x="4914900" y="4237038"/>
          <p14:tracePt t="32435" x="4906963" y="4168775"/>
          <p14:tracePt t="32452" x="4899025" y="4060825"/>
          <p14:tracePt t="32469" x="4899025" y="3902075"/>
          <p14:tracePt t="32485" x="4899025" y="3848100"/>
          <p14:tracePt t="32502" x="4945063" y="3695700"/>
          <p14:tracePt t="32519" x="4991100" y="3603625"/>
          <p14:tracePt t="32535" x="5037138" y="3551238"/>
          <p14:tracePt t="32552" x="5105400" y="3521075"/>
          <p14:tracePt t="32569" x="5189538" y="3513138"/>
          <p14:tracePt t="32585" x="5249863" y="3513138"/>
          <p14:tracePt t="32602" x="5287963" y="3513138"/>
          <p14:tracePt t="32619" x="5311775" y="3521075"/>
          <p14:tracePt t="32635" x="5318125" y="3521075"/>
          <p14:tracePt t="32686" x="5318125" y="3535363"/>
          <p14:tracePt t="32710" x="5318125" y="3551238"/>
          <p14:tracePt t="32718" x="5318125" y="3559175"/>
          <p14:tracePt t="32726" x="5318125" y="3603625"/>
          <p14:tracePt t="32735" x="5318125" y="3673475"/>
          <p14:tracePt t="32752" x="5318125" y="3741738"/>
          <p14:tracePt t="32769" x="5303838" y="3794125"/>
          <p14:tracePt t="32785" x="5280025" y="3817938"/>
          <p14:tracePt t="32802" x="5265738" y="3832225"/>
          <p14:tracePt t="32819" x="5249863" y="3840163"/>
          <p14:tracePt t="32852" x="5235575" y="3840163"/>
          <p14:tracePt t="32869" x="5219700" y="3840163"/>
          <p14:tracePt t="32902" x="5211763" y="3840163"/>
          <p14:tracePt t="32950" x="5197475" y="3832225"/>
          <p14:tracePt t="32966" x="5189538" y="3832225"/>
          <p14:tracePt t="32982" x="5181600" y="3832225"/>
          <p14:tracePt t="32990" x="5165725" y="3832225"/>
          <p14:tracePt t="33014" x="5159375" y="3832225"/>
          <p14:tracePt t="33022" x="5151438" y="3832225"/>
          <p14:tracePt t="33036" x="5135563" y="3832225"/>
          <p14:tracePt t="33052" x="5127625" y="3832225"/>
          <p14:tracePt t="33069" x="5113338" y="3832225"/>
          <p14:tracePt t="33086" x="5105400" y="3848100"/>
          <p14:tracePt t="33350" x="5097463" y="3856038"/>
          <p14:tracePt t="33422" x="5097463" y="3863975"/>
          <p14:tracePt t="33438" x="5113338" y="3863975"/>
          <p14:tracePt t="33446" x="5121275" y="3878263"/>
          <p14:tracePt t="33454" x="5127625" y="3878263"/>
          <p14:tracePt t="33469" x="5127625" y="3978275"/>
          <p14:tracePt t="33486" x="5143500" y="4030663"/>
          <p14:tracePt t="33502" x="5143500" y="4068763"/>
          <p14:tracePt t="33519" x="5143500" y="4106863"/>
          <p14:tracePt t="33536" x="5143500" y="4122738"/>
        </p14:tracePtLst>
      </p14:laserTraceLst>
    </p:ext>
  </p:extLs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896533" y="1019069"/>
            <a:ext cx="640079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Example</a:t>
            </a:r>
            <a:r>
              <a:rPr lang="en-US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Maximum Error of Estimate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8" name="Rectangle 7"/>
              <p:cNvSpPr/>
              <p:nvPr/>
            </p:nvSpPr>
            <p:spPr>
              <a:xfrm>
                <a:off x="1995055" y="1670638"/>
                <a:ext cx="9042399" cy="3508653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altLang="en-US" sz="2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Find </a:t>
                </a:r>
                <a:r>
                  <a:rPr lang="en-US" altLang="en-US" sz="2000" i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E</a:t>
                </a:r>
                <a:r>
                  <a:rPr lang="en-US" altLang="en-US" sz="2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, the maximum error of estimate for the one-way plane fare from Atlanta to Chicago for a 95% level of confidence given </a:t>
                </a:r>
                <a14:m>
                  <m:oMath xmlns:m="http://schemas.openxmlformats.org/officeDocument/2006/math">
                    <m:r>
                      <a:rPr lang="en-US" altLang="en-US" sz="20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 New Roman" panose="02020603050405020304" pitchFamily="18" charset="0"/>
                      </a:rPr>
                      <m:t>𝜎</m:t>
                    </m:r>
                  </m:oMath>
                </a14:m>
                <a:r>
                  <a:rPr lang="en-US" altLang="en-US" sz="2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= 6.69</a:t>
                </a:r>
                <a:r>
                  <a:rPr lang="en-US" altLang="en-US" sz="20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.</a:t>
                </a:r>
              </a:p>
              <a:p>
                <a:pPr algn="ctr">
                  <a:spcBef>
                    <a:spcPct val="50000"/>
                  </a:spcBef>
                </a:pPr>
                <a:r>
                  <a:rPr lang="ar-EG" altLang="en-US" sz="2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أوجد الحد الأقصى </a:t>
                </a:r>
                <a:r>
                  <a:rPr lang="ar-EG" altLang="en-US" sz="20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للخطأ        </a:t>
                </a:r>
                <a:r>
                  <a:rPr lang="ar-EG" altLang="en-US" sz="2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في تقدير أجرة الطائرة ذهابًا وإيابًا من أتلانتا إلى شيكاغو عند مستوى ثقة 95</a:t>
                </a:r>
                <a:r>
                  <a:rPr lang="ar-EG" altLang="en-US" sz="20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%</a:t>
                </a:r>
                <a:endParaRPr lang="en-US" altLang="en-US" sz="2000" dirty="0" smtClean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>
                  <a:spcBef>
                    <a:spcPct val="50000"/>
                  </a:spcBef>
                </a:pPr>
                <a:r>
                  <a:rPr lang="en-US" altLang="en-US" sz="2400" b="1" dirty="0" smtClean="0">
                    <a:solidFill>
                      <a:srgbClr val="FF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Solution:</a:t>
                </a:r>
              </a:p>
              <a:p>
                <a:pPr>
                  <a:spcBef>
                    <a:spcPct val="50000"/>
                  </a:spcBef>
                </a:pPr>
                <a:endParaRPr lang="en-US" altLang="en-US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>
                  <a:spcBef>
                    <a:spcPct val="50000"/>
                  </a:spcBef>
                </a:pPr>
                <a:endParaRPr lang="en-US" altLang="en-US" dirty="0" smtClean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>
                  <a:spcBef>
                    <a:spcPct val="50000"/>
                  </a:spcBef>
                </a:pPr>
                <a:endParaRPr lang="en-US" altLang="en-US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>
                  <a:spcBef>
                    <a:spcPct val="50000"/>
                  </a:spcBef>
                </a:pPr>
                <a:endParaRPr lang="en-US" altLang="en-US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8" name="Rectangle 7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995055" y="1670638"/>
                <a:ext cx="9042399" cy="3508653"/>
              </a:xfrm>
              <a:prstGeom prst="rect">
                <a:avLst/>
              </a:prstGeom>
              <a:blipFill>
                <a:blip r:embed="rId6"/>
                <a:stretch>
                  <a:fillRect l="-1011" t="-868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9" name="Picture 8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579546" y="3107324"/>
            <a:ext cx="4954855" cy="2254699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>
          <a:xfrm>
            <a:off x="1670560" y="5547795"/>
            <a:ext cx="9183254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You are 95% confident that the maximum error of estimate is $2.22</a:t>
            </a:r>
            <a:r>
              <a:rPr lang="en-US" alt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ar-EG" altLang="en-US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ar-EG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أنت واثق بنسبة 95% من أن الحد الأقصى لخطأ التقدير هو 2.22 دولار.</a:t>
            </a:r>
            <a:endParaRPr lang="en-US" alt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11" name="Object 10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406331271"/>
              </p:ext>
            </p:extLst>
          </p:nvPr>
        </p:nvGraphicFramePr>
        <p:xfrm>
          <a:off x="8534401" y="2566833"/>
          <a:ext cx="303213" cy="3159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128" name="Equation" r:id="rId8" imgW="164880" imgH="164880" progId="Equation.DSMT4">
                  <p:embed/>
                </p:oleObj>
              </mc:Choice>
              <mc:Fallback>
                <p:oleObj name="Equation" r:id="rId8" imgW="164880" imgH="164880" progId="Equation.DSMT4">
                  <p:embed/>
                  <p:pic>
                    <p:nvPicPr>
                      <p:cNvPr id="11" name="Object 10"/>
                      <p:cNvPicPr/>
                      <p:nvPr/>
                    </p:nvPicPr>
                    <p:blipFill>
                      <a:blip r:embed="rId9"/>
                      <a:stretch>
                        <a:fillRect/>
                      </a:stretch>
                    </p:blipFill>
                    <p:spPr>
                      <a:xfrm>
                        <a:off x="8534401" y="2566833"/>
                        <a:ext cx="303213" cy="315912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2" name="Object 1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544591761"/>
              </p:ext>
            </p:extLst>
          </p:nvPr>
        </p:nvGraphicFramePr>
        <p:xfrm>
          <a:off x="5481255" y="2767599"/>
          <a:ext cx="1049337" cy="3397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129" name="Equation" r:id="rId10" imgW="571320" imgH="177480" progId="Equation.DSMT4">
                  <p:embed/>
                </p:oleObj>
              </mc:Choice>
              <mc:Fallback>
                <p:oleObj name="Equation" r:id="rId10" imgW="571320" imgH="177480" progId="Equation.DSMT4">
                  <p:embed/>
                  <p:pic>
                    <p:nvPicPr>
                      <p:cNvPr id="11" name="Object 10"/>
                      <p:cNvPicPr/>
                      <p:nvPr/>
                    </p:nvPicPr>
                    <p:blipFill>
                      <a:blip r:embed="rId11"/>
                      <a:stretch>
                        <a:fillRect/>
                      </a:stretch>
                    </p:blipFill>
                    <p:spPr>
                      <a:xfrm>
                        <a:off x="5481255" y="2767599"/>
                        <a:ext cx="1049337" cy="33972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6161334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79583"/>
    </mc:Choice>
    <mc:Fallback xmlns="">
      <p:transition advTm="79583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1358" x="5127625" y="4130675"/>
          <p14:tracePt t="1366" x="5105400" y="4130675"/>
          <p14:tracePt t="1374" x="5067300" y="4114800"/>
          <p14:tracePt t="1385" x="4999038" y="4046538"/>
          <p14:tracePt t="1402" x="4740275" y="3810000"/>
          <p14:tracePt t="1419" x="4632325" y="3717925"/>
          <p14:tracePt t="1502" x="4579938" y="3711575"/>
          <p14:tracePt t="1510" x="4556125" y="3711575"/>
          <p14:tracePt t="1519" x="4525963" y="3711575"/>
          <p14:tracePt t="1536" x="4449763" y="3711575"/>
          <p14:tracePt t="1582" x="4449763" y="3717925"/>
          <p14:tracePt t="1598" x="4457700" y="3717925"/>
          <p14:tracePt t="1630" x="4465638" y="3717925"/>
          <p14:tracePt t="1670" x="4473575" y="3717925"/>
          <p14:tracePt t="1686" x="4479925" y="3717925"/>
          <p14:tracePt t="2246" x="4479925" y="3711575"/>
          <p14:tracePt t="2254" x="4465638" y="3695700"/>
          <p14:tracePt t="2262" x="4449763" y="3687763"/>
          <p14:tracePt t="2670" x="4449763" y="3665538"/>
          <p14:tracePt t="2678" x="4449763" y="3641725"/>
          <p14:tracePt t="2686" x="4449763" y="3611563"/>
          <p14:tracePt t="2703" x="4449763" y="3581400"/>
          <p14:tracePt t="2719" x="4449763" y="3513138"/>
          <p14:tracePt t="2736" x="4449763" y="3398838"/>
          <p14:tracePt t="2753" x="4419600" y="3254375"/>
          <p14:tracePt t="2769" x="4373563" y="3108325"/>
          <p14:tracePt t="2786" x="4335463" y="2955925"/>
          <p14:tracePt t="2803" x="4321175" y="2841625"/>
          <p14:tracePt t="2819" x="4313238" y="2773363"/>
          <p14:tracePt t="2836" x="4297363" y="2720975"/>
          <p14:tracePt t="2853" x="4297363" y="2689225"/>
          <p14:tracePt t="2869" x="4297363" y="2682875"/>
          <p14:tracePt t="16646" x="4283075" y="2682875"/>
          <p14:tracePt t="16654" x="4259263" y="2682875"/>
          <p14:tracePt t="16662" x="4229100" y="2674938"/>
          <p14:tracePt t="16674" x="4221163" y="2659063"/>
          <p14:tracePt t="16694" x="4251325" y="2651125"/>
          <p14:tracePt t="16708" x="4441825" y="2620963"/>
          <p14:tracePt t="16725" x="5418138" y="2606675"/>
          <p14:tracePt t="16741" x="7818438" y="2835275"/>
          <p14:tracePt t="16758" x="9402763" y="3063875"/>
          <p14:tracePt t="16774" x="10645775" y="3124200"/>
          <p14:tracePt t="16791" x="11903075" y="3124200"/>
          <p14:tracePt t="16808" x="12184063" y="3124200"/>
          <p14:tracePt t="16824" x="12184063" y="3048000"/>
          <p14:tracePt t="16841" x="12184063" y="2963863"/>
          <p14:tracePt t="16858" x="12184063" y="2933700"/>
          <p14:tracePt t="16894" x="12131675" y="2903538"/>
          <p14:tracePt t="16908" x="12055475" y="2879725"/>
          <p14:tracePt t="16925" x="11803063" y="2803525"/>
          <p14:tracePt t="16941" x="11780838" y="2803525"/>
          <p14:tracePt t="17118" x="11772900" y="2803525"/>
          <p14:tracePt t="17126" x="11712575" y="2773363"/>
          <p14:tracePt t="17134" x="11604625" y="2743200"/>
          <p14:tracePt t="17143" x="11528425" y="2720975"/>
          <p14:tracePt t="17158" x="11369675" y="2674938"/>
          <p14:tracePt t="17175" x="11102975" y="2674938"/>
          <p14:tracePt t="17191" x="10690225" y="2713038"/>
          <p14:tracePt t="17208" x="10172700" y="2773363"/>
          <p14:tracePt t="17225" x="9699625" y="2887663"/>
          <p14:tracePt t="17241" x="9304338" y="3009900"/>
          <p14:tracePt t="17258" x="9151938" y="3055938"/>
          <p14:tracePt t="17275" x="9097963" y="3055938"/>
          <p14:tracePt t="17291" x="9090025" y="3055938"/>
          <p14:tracePt t="17398" x="9083675" y="3055938"/>
          <p14:tracePt t="17406" x="9067800" y="3055938"/>
          <p14:tracePt t="17414" x="9037638" y="3055938"/>
          <p14:tracePt t="17425" x="8983663" y="3055938"/>
          <p14:tracePt t="17441" x="8899525" y="3040063"/>
          <p14:tracePt t="17458" x="8885238" y="3040063"/>
          <p14:tracePt t="17494" x="8877300" y="3032125"/>
          <p14:tracePt t="17508" x="8877300" y="3025775"/>
          <p14:tracePt t="17525" x="8953500" y="2841625"/>
          <p14:tracePt t="17541" x="9067800" y="2735263"/>
          <p14:tracePt t="17558" x="9197975" y="2606675"/>
          <p14:tracePt t="17575" x="9304338" y="2536825"/>
          <p14:tracePt t="17591" x="9380538" y="2476500"/>
          <p14:tracePt t="17608" x="9418638" y="2460625"/>
          <p14:tracePt t="17625" x="9440863" y="2460625"/>
          <p14:tracePt t="17641" x="9464675" y="2460625"/>
          <p14:tracePt t="17658" x="9486900" y="2460625"/>
          <p14:tracePt t="17675" x="9532938" y="2476500"/>
          <p14:tracePt t="17691" x="9578975" y="2514600"/>
          <p14:tracePt t="17708" x="9639300" y="2697163"/>
          <p14:tracePt t="17725" x="9639300" y="2797175"/>
          <p14:tracePt t="17741" x="9609138" y="2873375"/>
          <p14:tracePt t="17758" x="9509125" y="2887663"/>
          <p14:tracePt t="17775" x="9388475" y="2887663"/>
          <p14:tracePt t="17791" x="9228138" y="2827338"/>
          <p14:tracePt t="17808" x="9090025" y="2735263"/>
          <p14:tracePt t="17825" x="9013825" y="2659063"/>
          <p14:tracePt t="17841" x="8991600" y="2598738"/>
          <p14:tracePt t="17858" x="8991600" y="2484438"/>
          <p14:tracePt t="17875" x="9051925" y="2370138"/>
          <p14:tracePt t="17891" x="9204325" y="2293938"/>
          <p14:tracePt t="17908" x="9410700" y="2255838"/>
          <p14:tracePt t="17925" x="9723438" y="2239963"/>
          <p14:tracePt t="17942" x="9875838" y="2239963"/>
          <p14:tracePt t="17958" x="9944100" y="2255838"/>
          <p14:tracePt t="17975" x="10036175" y="2346325"/>
          <p14:tracePt t="17991" x="10156825" y="2598738"/>
          <p14:tracePt t="18008" x="10156825" y="2735263"/>
          <p14:tracePt t="18025" x="10074275" y="2949575"/>
          <p14:tracePt t="18041" x="9936163" y="3101975"/>
          <p14:tracePt t="18058" x="9769475" y="3146425"/>
          <p14:tracePt t="18075" x="9578975" y="3146425"/>
          <p14:tracePt t="18092" x="9440863" y="3124200"/>
          <p14:tracePt t="18108" x="9372600" y="3078163"/>
          <p14:tracePt t="18125" x="9356725" y="3025775"/>
          <p14:tracePt t="18141" x="9356725" y="2849563"/>
          <p14:tracePt t="18158" x="9456738" y="2759075"/>
          <p14:tracePt t="18175" x="9601200" y="2713038"/>
          <p14:tracePt t="18192" x="9737725" y="2705100"/>
          <p14:tracePt t="18208" x="9791700" y="2705100"/>
          <p14:tracePt t="18225" x="9799638" y="2705100"/>
          <p14:tracePt t="18242" x="9799638" y="2720975"/>
          <p14:tracePt t="18258" x="9799638" y="2811463"/>
          <p14:tracePt t="18275" x="9715500" y="2865438"/>
          <p14:tracePt t="18277" x="9647238" y="2887663"/>
          <p14:tracePt t="18292" x="9571038" y="2903538"/>
          <p14:tracePt t="18308" x="9456738" y="2903538"/>
          <p14:tracePt t="18325" x="9418638" y="2903538"/>
          <p14:tracePt t="18358" x="9432925" y="2895600"/>
          <p14:tracePt t="18375" x="9478963" y="2865438"/>
          <p14:tracePt t="18392" x="9571038" y="2827338"/>
          <p14:tracePt t="18408" x="9677400" y="2803525"/>
          <p14:tracePt t="18425" x="9707563" y="2803525"/>
          <p14:tracePt t="18458" x="9715500" y="2803525"/>
          <p14:tracePt t="18475" x="9707563" y="2803525"/>
          <p14:tracePt t="18492" x="9639300" y="2811463"/>
          <p14:tracePt t="18508" x="9631363" y="2811463"/>
          <p14:tracePt t="18598" x="9647238" y="2811463"/>
          <p14:tracePt t="18606" x="9655175" y="2803525"/>
          <p14:tracePt t="18614" x="9661525" y="2797175"/>
          <p14:tracePt t="18625" x="9669463" y="2797175"/>
          <p14:tracePt t="18642" x="9685338" y="2789238"/>
          <p14:tracePt t="18758" x="9693275" y="2789238"/>
          <p14:tracePt t="18766" x="9699625" y="2789238"/>
          <p14:tracePt t="18776" x="9707563" y="2789238"/>
          <p14:tracePt t="18792" x="9731375" y="2789238"/>
          <p14:tracePt t="18809" x="9761538" y="2789238"/>
          <p14:tracePt t="18825" x="9783763" y="2803525"/>
          <p14:tracePt t="18842" x="9799638" y="2811463"/>
          <p14:tracePt t="18858" x="9813925" y="2811463"/>
          <p14:tracePt t="19054" x="9813925" y="2803525"/>
          <p14:tracePt t="19062" x="9813925" y="2789238"/>
          <p14:tracePt t="19075" x="9813925" y="2781300"/>
          <p14:tracePt t="19119" x="9813925" y="2773363"/>
          <p14:tracePt t="19126" x="9821863" y="2765425"/>
          <p14:tracePt t="19134" x="9837738" y="2743200"/>
          <p14:tracePt t="19142" x="9837738" y="2735263"/>
          <p14:tracePt t="19159" x="9845675" y="2705100"/>
          <p14:tracePt t="19175" x="9859963" y="2682875"/>
          <p14:tracePt t="19192" x="9867900" y="2667000"/>
          <p14:tracePt t="19262" x="9883775" y="2667000"/>
          <p14:tracePt t="19270" x="9906000" y="2667000"/>
          <p14:tracePt t="19278" x="9921875" y="2667000"/>
          <p14:tracePt t="19292" x="9959975" y="2667000"/>
          <p14:tracePt t="19309" x="10012363" y="2682875"/>
          <p14:tracePt t="19325" x="10036175" y="2689225"/>
          <p14:tracePt t="19342" x="10050463" y="2689225"/>
          <p14:tracePt t="20038" x="10058400" y="2689225"/>
          <p14:tracePt t="20070" x="10058400" y="2697163"/>
          <p14:tracePt t="20086" x="10036175" y="2697163"/>
          <p14:tracePt t="20094" x="9998075" y="2697163"/>
          <p14:tracePt t="20102" x="9959975" y="2697163"/>
          <p14:tracePt t="20111" x="9913938" y="2697163"/>
          <p14:tracePt t="20125" x="9769475" y="2682875"/>
          <p14:tracePt t="20142" x="9478963" y="2705100"/>
          <p14:tracePt t="20159" x="8999538" y="2789238"/>
          <p14:tracePt t="20176" x="8351838" y="2835275"/>
          <p14:tracePt t="20192" x="7704138" y="2841625"/>
          <p14:tracePt t="20209" x="6964363" y="2841625"/>
          <p14:tracePt t="20226" x="6264275" y="2841625"/>
          <p14:tracePt t="20242" x="5638800" y="2841625"/>
          <p14:tracePt t="20259" x="5143500" y="2841625"/>
          <p14:tracePt t="20276" x="4724400" y="2841625"/>
          <p14:tracePt t="20292" x="4351338" y="2841625"/>
          <p14:tracePt t="20295" x="4191000" y="2819400"/>
          <p14:tracePt t="20309" x="4092575" y="2803525"/>
          <p14:tracePt t="20326" x="3832225" y="2773363"/>
          <p14:tracePt t="20342" x="3673475" y="2743200"/>
          <p14:tracePt t="20359" x="3527425" y="2727325"/>
          <p14:tracePt t="20376" x="3382963" y="2705100"/>
          <p14:tracePt t="20392" x="3276600" y="2689225"/>
          <p14:tracePt t="20409" x="3178175" y="2667000"/>
          <p14:tracePt t="20426" x="3086100" y="2659063"/>
          <p14:tracePt t="20442" x="2994025" y="2628900"/>
          <p14:tracePt t="20459" x="2949575" y="2620963"/>
          <p14:tracePt t="20476" x="2941638" y="2606675"/>
          <p14:tracePt t="20494" x="2933700" y="2606675"/>
          <p14:tracePt t="20526" x="2933700" y="2590800"/>
          <p14:tracePt t="20534" x="2933700" y="2582863"/>
          <p14:tracePt t="20542" x="2933700" y="2574925"/>
          <p14:tracePt t="20559" x="2917825" y="2544763"/>
          <p14:tracePt t="20576" x="2911475" y="2522538"/>
          <p14:tracePt t="20592" x="2895600" y="2498725"/>
          <p14:tracePt t="20609" x="2895600" y="2476500"/>
          <p14:tracePt t="20626" x="2895600" y="2446338"/>
          <p14:tracePt t="20642" x="2887663" y="2416175"/>
          <p14:tracePt t="20659" x="2887663" y="2400300"/>
          <p14:tracePt t="20676" x="2887663" y="2384425"/>
          <p14:tracePt t="20710" x="2887663" y="2378075"/>
          <p14:tracePt t="20726" x="2963863" y="2378075"/>
          <p14:tracePt t="20743" x="3040063" y="2384425"/>
          <p14:tracePt t="20759" x="3101975" y="2392363"/>
          <p14:tracePt t="20776" x="3170238" y="2392363"/>
          <p14:tracePt t="20793" x="3216275" y="2392363"/>
          <p14:tracePt t="20809" x="3254375" y="2392363"/>
          <p14:tracePt t="20826" x="3298825" y="2392363"/>
          <p14:tracePt t="20843" x="3322638" y="2370138"/>
          <p14:tracePt t="20859" x="3336925" y="2370138"/>
          <p14:tracePt t="20893" x="3344863" y="2370138"/>
          <p14:tracePt t="20934" x="3360738" y="2370138"/>
          <p14:tracePt t="20942" x="3382963" y="2370138"/>
          <p14:tracePt t="20950" x="3421063" y="2370138"/>
          <p14:tracePt t="20959" x="3467100" y="2370138"/>
          <p14:tracePt t="20976" x="3565525" y="2346325"/>
          <p14:tracePt t="20993" x="3711575" y="2339975"/>
          <p14:tracePt t="21009" x="3848100" y="2316163"/>
          <p14:tracePt t="21026" x="3978275" y="2308225"/>
          <p14:tracePt t="21043" x="4098925" y="2293938"/>
          <p14:tracePt t="21059" x="4168775" y="2293938"/>
          <p14:tracePt t="21076" x="4191000" y="2293938"/>
          <p14:tracePt t="21093" x="4198938" y="2293938"/>
          <p14:tracePt t="21109" x="4206875" y="2293938"/>
          <p14:tracePt t="21150" x="4213225" y="2293938"/>
          <p14:tracePt t="21159" x="4221163" y="2293938"/>
          <p14:tracePt t="21176" x="4259263" y="2293938"/>
          <p14:tracePt t="21193" x="4397375" y="2293938"/>
          <p14:tracePt t="21209" x="4579938" y="2293938"/>
          <p14:tracePt t="21226" x="4792663" y="2293938"/>
          <p14:tracePt t="21243" x="4999038" y="2293938"/>
          <p14:tracePt t="21259" x="5211763" y="2293938"/>
          <p14:tracePt t="21276" x="5372100" y="2293938"/>
          <p14:tracePt t="21293" x="5524500" y="2293938"/>
          <p14:tracePt t="21309" x="5570538" y="2293938"/>
          <p14:tracePt t="21326" x="5584825" y="2293938"/>
          <p14:tracePt t="21390" x="5608638" y="2301875"/>
          <p14:tracePt t="21398" x="5622925" y="2308225"/>
          <p14:tracePt t="21409" x="5646738" y="2316163"/>
          <p14:tracePt t="21426" x="5722938" y="2332038"/>
          <p14:tracePt t="21443" x="5921375" y="2362200"/>
          <p14:tracePt t="21459" x="6156325" y="2400300"/>
          <p14:tracePt t="21476" x="6286500" y="2438400"/>
          <p14:tracePt t="21493" x="6537325" y="2484438"/>
          <p14:tracePt t="21509" x="6789738" y="2522538"/>
          <p14:tracePt t="21526" x="6911975" y="2552700"/>
          <p14:tracePt t="21543" x="7002463" y="2552700"/>
          <p14:tracePt t="21560" x="7018338" y="2552700"/>
          <p14:tracePt t="21774" x="7010400" y="2552700"/>
          <p14:tracePt t="21782" x="6964363" y="2552700"/>
          <p14:tracePt t="21793" x="6904038" y="2530475"/>
          <p14:tracePt t="21810" x="6743700" y="2492375"/>
          <p14:tracePt t="21826" x="6607175" y="2460625"/>
          <p14:tracePt t="21843" x="6469063" y="2454275"/>
          <p14:tracePt t="21860" x="6316663" y="2454275"/>
          <p14:tracePt t="21876" x="6248400" y="2454275"/>
          <p14:tracePt t="21893" x="6232525" y="2454275"/>
          <p14:tracePt t="21981" x="6218238" y="2446338"/>
          <p14:tracePt t="21989" x="6202363" y="2438400"/>
          <p14:tracePt t="21997" x="6180138" y="2430463"/>
          <p14:tracePt t="22009" x="6156325" y="2430463"/>
          <p14:tracePt t="22026" x="6111875" y="2408238"/>
          <p14:tracePt t="22043" x="6103938" y="2408238"/>
          <p14:tracePt t="22174" x="6111875" y="2408238"/>
          <p14:tracePt t="22182" x="6118225" y="2408238"/>
          <p14:tracePt t="22193" x="6142038" y="2408238"/>
          <p14:tracePt t="22210" x="6188075" y="2408238"/>
          <p14:tracePt t="22226" x="6232525" y="2416175"/>
          <p14:tracePt t="22243" x="6316663" y="2416175"/>
          <p14:tracePt t="22260" x="6408738" y="2416175"/>
          <p14:tracePt t="22277" x="6523038" y="2408238"/>
          <p14:tracePt t="22279" x="6591300" y="2400300"/>
          <p14:tracePt t="22293" x="6667500" y="2392363"/>
          <p14:tracePt t="22310" x="6804025" y="2384425"/>
          <p14:tracePt t="22326" x="6896100" y="2370138"/>
          <p14:tracePt t="22343" x="6964363" y="2362200"/>
          <p14:tracePt t="22360" x="7018338" y="2362200"/>
          <p14:tracePt t="22376" x="7086600" y="2362200"/>
          <p14:tracePt t="22393" x="7154863" y="2362200"/>
          <p14:tracePt t="22410" x="7239000" y="2362200"/>
          <p14:tracePt t="22426" x="7307263" y="2362200"/>
          <p14:tracePt t="22443" x="7375525" y="2362200"/>
          <p14:tracePt t="22460" x="7421563" y="2362200"/>
          <p14:tracePt t="22477" x="7459663" y="2362200"/>
          <p14:tracePt t="22535" x="7467600" y="2354263"/>
          <p14:tracePt t="25022" x="7459663" y="2354263"/>
          <p14:tracePt t="25030" x="7459663" y="2362200"/>
          <p14:tracePt t="25046" x="7407275" y="2400300"/>
          <p14:tracePt t="25061" x="6956425" y="2827338"/>
          <p14:tracePt t="25077" x="6270625" y="3336925"/>
          <p14:tracePt t="25094" x="5532438" y="3695700"/>
          <p14:tracePt t="25111" x="4762500" y="4068763"/>
          <p14:tracePt t="25127" x="3992563" y="4365625"/>
          <p14:tracePt t="25144" x="3360738" y="4594225"/>
          <p14:tracePt t="25161" x="3048000" y="4694238"/>
          <p14:tracePt t="25178" x="2971800" y="4702175"/>
          <p14:tracePt t="25430" x="2987675" y="4686300"/>
          <p14:tracePt t="25438" x="3048000" y="4656138"/>
          <p14:tracePt t="25446" x="3116263" y="4618038"/>
          <p14:tracePt t="25461" x="3178175" y="4587875"/>
          <p14:tracePt t="25477" x="3360738" y="4533900"/>
          <p14:tracePt t="25494" x="3603625" y="4479925"/>
          <p14:tracePt t="25511" x="3840163" y="4441825"/>
          <p14:tracePt t="25528" x="4046538" y="4419600"/>
          <p14:tracePt t="25544" x="4198938" y="4365625"/>
          <p14:tracePt t="25561" x="4251325" y="4359275"/>
          <p14:tracePt t="25578" x="4267200" y="4359275"/>
          <p14:tracePt t="25630" x="4267200" y="4351338"/>
          <p14:tracePt t="25662" x="4275138" y="4351338"/>
          <p14:tracePt t="25886" x="4305300" y="4351338"/>
          <p14:tracePt t="25894" x="4518025" y="4351338"/>
          <p14:tracePt t="25902" x="4899025" y="4305300"/>
          <p14:tracePt t="25911" x="5227638" y="4237038"/>
          <p14:tracePt t="25928" x="5402263" y="4206875"/>
          <p14:tracePt t="25944" x="5494338" y="4183063"/>
          <p14:tracePt t="25961" x="5646738" y="4084638"/>
          <p14:tracePt t="25978" x="5715000" y="4038600"/>
          <p14:tracePt t="25994" x="5768975" y="4008438"/>
          <p14:tracePt t="26011" x="5775325" y="3992563"/>
          <p14:tracePt t="26158" x="5775325" y="3978275"/>
          <p14:tracePt t="26166" x="5768975" y="3954463"/>
          <p14:tracePt t="26178" x="5745163" y="3908425"/>
          <p14:tracePt t="26195" x="5699125" y="3886200"/>
          <p14:tracePt t="26211" x="5661025" y="3856038"/>
          <p14:tracePt t="26228" x="5638800" y="3832225"/>
          <p14:tracePt t="26245" x="5592763" y="3779838"/>
          <p14:tracePt t="26261" x="5578475" y="3741738"/>
          <p14:tracePt t="26278" x="5562600" y="3711575"/>
          <p14:tracePt t="26295" x="5562600" y="3657600"/>
          <p14:tracePt t="26311" x="5554663" y="3573463"/>
          <p14:tracePt t="26328" x="5554663" y="3475038"/>
          <p14:tracePt t="26345" x="5554663" y="3368675"/>
          <p14:tracePt t="26361" x="5554663" y="3298825"/>
          <p14:tracePt t="26378" x="5554663" y="3260725"/>
          <p14:tracePt t="26395" x="5554663" y="3246438"/>
          <p14:tracePt t="26518" x="5562600" y="3284538"/>
          <p14:tracePt t="26526" x="5562600" y="3406775"/>
          <p14:tracePt t="26534" x="5570538" y="3597275"/>
          <p14:tracePt t="26545" x="5578475" y="3733800"/>
          <p14:tracePt t="26561" x="5592763" y="3970338"/>
          <p14:tracePt t="26578" x="5592763" y="4160838"/>
          <p14:tracePt t="26595" x="5592763" y="4297363"/>
          <p14:tracePt t="26611" x="5592763" y="4335463"/>
          <p14:tracePt t="26670" x="5592763" y="4327525"/>
          <p14:tracePt t="26678" x="5592763" y="4283075"/>
          <p14:tracePt t="26686" x="5592763" y="4244975"/>
          <p14:tracePt t="26695" x="5592763" y="4198938"/>
          <p14:tracePt t="26711" x="5608638" y="4068763"/>
          <p14:tracePt t="26728" x="5646738" y="3908425"/>
          <p14:tracePt t="26745" x="5707063" y="3763963"/>
          <p14:tracePt t="26761" x="5775325" y="3641725"/>
          <p14:tracePt t="26778" x="5821363" y="3581400"/>
          <p14:tracePt t="26795" x="5859463" y="3551238"/>
          <p14:tracePt t="26798" x="5867400" y="3543300"/>
          <p14:tracePt t="26811" x="5875338" y="3543300"/>
          <p14:tracePt t="26828" x="5889625" y="3543300"/>
          <p14:tracePt t="26845" x="5921375" y="3543300"/>
          <p14:tracePt t="26861" x="5951538" y="3559175"/>
          <p14:tracePt t="26878" x="5997575" y="3597275"/>
          <p14:tracePt t="26895" x="6096000" y="3687763"/>
          <p14:tracePt t="26911" x="6134100" y="3717925"/>
          <p14:tracePt t="26974" x="6142038" y="3687763"/>
          <p14:tracePt t="26981" x="6142038" y="3635375"/>
          <p14:tracePt t="26990" x="6118225" y="3573463"/>
          <p14:tracePt t="26998" x="6096000" y="3521075"/>
          <p14:tracePt t="27011" x="6073775" y="3451225"/>
          <p14:tracePt t="27028" x="6042025" y="3368675"/>
          <p14:tracePt t="27045" x="6042025" y="3322638"/>
          <p14:tracePt t="27061" x="6042025" y="3292475"/>
          <p14:tracePt t="27270" x="6042025" y="3322638"/>
          <p14:tracePt t="27278" x="6042025" y="3382963"/>
          <p14:tracePt t="27286" x="6035675" y="3413125"/>
          <p14:tracePt t="27295" x="6035675" y="3421063"/>
          <p14:tracePt t="27312" x="6019800" y="3444875"/>
          <p14:tracePt t="27328" x="6011863" y="3451225"/>
          <p14:tracePt t="27345" x="6011863" y="3459163"/>
          <p14:tracePt t="27382" x="6011863" y="3467100"/>
          <p14:tracePt t="27390" x="6003925" y="3475038"/>
          <p14:tracePt t="27398" x="6003925" y="3482975"/>
          <p14:tracePt t="27422" x="5997575" y="3489325"/>
          <p14:tracePt t="27446" x="5989638" y="3505200"/>
          <p14:tracePt t="27590" x="5989638" y="3527425"/>
          <p14:tracePt t="27598" x="5989638" y="3551238"/>
          <p14:tracePt t="27606" x="5989638" y="3559175"/>
          <p14:tracePt t="27614" x="5989638" y="3565525"/>
          <p14:tracePt t="27628" x="5989638" y="3589338"/>
          <p14:tracePt t="27645" x="5989638" y="3597275"/>
          <p14:tracePt t="27662" x="5989638" y="3603625"/>
          <p14:tracePt t="27758" x="5989638" y="3611563"/>
          <p14:tracePt t="27766" x="5981700" y="3635375"/>
          <p14:tracePt t="27778" x="5981700" y="3657600"/>
          <p14:tracePt t="27795" x="5981700" y="3695700"/>
          <p14:tracePt t="27812" x="5959475" y="3749675"/>
          <p14:tracePt t="27815" x="5951538" y="3763963"/>
          <p14:tracePt t="27829" x="5951538" y="3787775"/>
          <p14:tracePt t="27845" x="5951538" y="3802063"/>
          <p14:tracePt t="27862" x="5951538" y="3810000"/>
          <p14:tracePt t="28022" x="5959475" y="3825875"/>
          <p14:tracePt t="28030" x="5959475" y="3856038"/>
          <p14:tracePt t="28038" x="5943600" y="3870325"/>
          <p14:tracePt t="28046" x="5927725" y="3894138"/>
          <p14:tracePt t="28062" x="5897563" y="3924300"/>
          <p14:tracePt t="28079" x="5883275" y="3932238"/>
          <p14:tracePt t="28095" x="5867400" y="3940175"/>
          <p14:tracePt t="28206" x="5867400" y="3946525"/>
          <p14:tracePt t="28214" x="5867400" y="3970338"/>
          <p14:tracePt t="28230" x="5867400" y="3978275"/>
          <p14:tracePt t="28238" x="5867400" y="3984625"/>
          <p14:tracePt t="28246" x="5875338" y="4000500"/>
          <p14:tracePt t="28262" x="5897563" y="4030663"/>
          <p14:tracePt t="28279" x="5905500" y="4046538"/>
          <p14:tracePt t="28358" x="5921375" y="4046538"/>
          <p14:tracePt t="28374" x="5927725" y="4046538"/>
          <p14:tracePt t="28382" x="5935663" y="4030663"/>
          <p14:tracePt t="28398" x="5951538" y="4022725"/>
          <p14:tracePt t="28406" x="5951538" y="4016375"/>
          <p14:tracePt t="28414" x="5965825" y="4008438"/>
          <p14:tracePt t="28429" x="5997575" y="3984625"/>
          <p14:tracePt t="28445" x="6027738" y="3978275"/>
          <p14:tracePt t="28462" x="6057900" y="3978275"/>
          <p14:tracePt t="28479" x="6073775" y="3978275"/>
          <p14:tracePt t="28495" x="6080125" y="3978275"/>
          <p14:tracePt t="29558" x="6088063" y="3978275"/>
          <p14:tracePt t="29614" x="6096000" y="3978275"/>
          <p14:tracePt t="30254" x="6103938" y="3984625"/>
          <p14:tracePt t="30270" x="6118225" y="4000500"/>
          <p14:tracePt t="30278" x="6126163" y="4016375"/>
          <p14:tracePt t="30286" x="6142038" y="4022725"/>
          <p14:tracePt t="30302" x="6142038" y="4030663"/>
          <p14:tracePt t="30318" x="6149975" y="4030663"/>
          <p14:tracePt t="30334" x="6164263" y="4046538"/>
          <p14:tracePt t="30346" x="6180138" y="4054475"/>
          <p14:tracePt t="30798" x="6210300" y="4122738"/>
          <p14:tracePt t="30806" x="6232525" y="4183063"/>
          <p14:tracePt t="30814" x="6264275" y="4237038"/>
          <p14:tracePt t="30829" x="6308725" y="4373563"/>
          <p14:tracePt t="30846" x="6378575" y="4495800"/>
          <p14:tracePt t="30863" x="6430963" y="4572000"/>
          <p14:tracePt t="30880" x="6499225" y="4632325"/>
          <p14:tracePt t="30896" x="6553200" y="4678363"/>
          <p14:tracePt t="30913" x="6575425" y="4694238"/>
          <p14:tracePt t="31022" x="6583363" y="4694238"/>
          <p14:tracePt t="31110" x="6591300" y="4694238"/>
          <p14:tracePt t="31118" x="6599238" y="4694238"/>
          <p14:tracePt t="31130" x="6599238" y="4686300"/>
          <p14:tracePt t="31146" x="6613525" y="4678363"/>
          <p14:tracePt t="31163" x="6629400" y="4670425"/>
          <p14:tracePt t="31180" x="6651625" y="4670425"/>
          <p14:tracePt t="31196" x="6667500" y="4670425"/>
          <p14:tracePt t="31213" x="6675438" y="4670425"/>
          <p14:tracePt t="31230" x="6689725" y="4670425"/>
          <p14:tracePt t="31246" x="6697663" y="4670425"/>
          <p14:tracePt t="31263" x="6713538" y="4670425"/>
          <p14:tracePt t="31296" x="6721475" y="4670425"/>
          <p14:tracePt t="31313" x="6735763" y="4678363"/>
          <p14:tracePt t="35030" x="6721475" y="4670425"/>
          <p14:tracePt t="35038" x="6683375" y="4664075"/>
          <p14:tracePt t="35048" x="6621463" y="4625975"/>
          <p14:tracePt t="35064" x="6553200" y="4602163"/>
          <p14:tracePt t="35534" x="6569075" y="4587875"/>
          <p14:tracePt t="35542" x="6583363" y="4587875"/>
          <p14:tracePt t="35550" x="6583363" y="4572000"/>
          <p14:tracePt t="35565" x="6591300" y="4549775"/>
          <p14:tracePt t="35581" x="6613525" y="4518025"/>
          <p14:tracePt t="35598" x="6607175" y="4503738"/>
          <p14:tracePt t="35615" x="6607175" y="4473575"/>
          <p14:tracePt t="35631" x="6607175" y="4449763"/>
          <p14:tracePt t="35648" x="6613525" y="4435475"/>
          <p14:tracePt t="35665" x="6621463" y="4427538"/>
          <p14:tracePt t="35681" x="6629400" y="4403725"/>
          <p14:tracePt t="35698" x="6645275" y="4389438"/>
          <p14:tracePt t="35715" x="6645275" y="4381500"/>
          <p14:tracePt t="36078" x="6659563" y="4373563"/>
          <p14:tracePt t="36086" x="6751638" y="4343400"/>
          <p14:tracePt t="36098" x="6926263" y="4259263"/>
          <p14:tracePt t="36115" x="7223125" y="4122738"/>
          <p14:tracePt t="36131" x="7475538" y="3984625"/>
          <p14:tracePt t="36148" x="7734300" y="3810000"/>
          <p14:tracePt t="36165" x="8145463" y="3543300"/>
          <p14:tracePt t="36181" x="8328025" y="3421063"/>
          <p14:tracePt t="36198" x="8450263" y="3314700"/>
          <p14:tracePt t="36215" x="8534400" y="3238500"/>
          <p14:tracePt t="36231" x="8572500" y="3192463"/>
          <p14:tracePt t="36248" x="8602663" y="3146425"/>
          <p14:tracePt t="36265" x="8632825" y="3108325"/>
          <p14:tracePt t="36282" x="8656638" y="3078163"/>
          <p14:tracePt t="36298" x="8702675" y="3040063"/>
          <p14:tracePt t="36315" x="8732838" y="3001963"/>
          <p14:tracePt t="36332" x="8793163" y="2963863"/>
          <p14:tracePt t="36349" x="8877300" y="2903538"/>
          <p14:tracePt t="36351" x="8923338" y="2887663"/>
          <p14:tracePt t="36365" x="9051925" y="2811463"/>
          <p14:tracePt t="36381" x="9250363" y="2727325"/>
          <p14:tracePt t="36398" x="9456738" y="2636838"/>
          <p14:tracePt t="36415" x="9617075" y="2568575"/>
          <p14:tracePt t="36432" x="9737725" y="2506663"/>
          <p14:tracePt t="36448" x="9807575" y="2454275"/>
          <p14:tracePt t="36465" x="9837738" y="2438400"/>
          <p14:tracePt t="36482" x="9845675" y="2430463"/>
          <p14:tracePt t="36934" x="9875838" y="2514600"/>
          <p14:tracePt t="36942" x="9906000" y="2606675"/>
          <p14:tracePt t="36950" x="9921875" y="2659063"/>
          <p14:tracePt t="36965" x="9921875" y="2667000"/>
          <p14:tracePt t="36982" x="9921875" y="2674938"/>
          <p14:tracePt t="36998" x="9936163" y="2735263"/>
          <p14:tracePt t="37015" x="9936163" y="2743200"/>
          <p14:tracePt t="37134" x="9936163" y="2751138"/>
          <p14:tracePt t="37158" x="9928225" y="2751138"/>
          <p14:tracePt t="37174" x="9921875" y="2751138"/>
          <p14:tracePt t="37222" x="9913938" y="2751138"/>
          <p14:tracePt t="37230" x="9906000" y="2751138"/>
          <p14:tracePt t="37238" x="9898063" y="2751138"/>
          <p14:tracePt t="37254" x="9890125" y="2751138"/>
          <p14:tracePt t="37270" x="9883775" y="2751138"/>
          <p14:tracePt t="37282" x="9875838" y="2751138"/>
          <p14:tracePt t="37302" x="9867900" y="2759075"/>
          <p14:tracePt t="37315" x="9859963" y="2773363"/>
          <p14:tracePt t="37332" x="9852025" y="2803525"/>
          <p14:tracePt t="37349" x="9852025" y="2819400"/>
          <p14:tracePt t="37365" x="9845675" y="2835275"/>
          <p14:tracePt t="37382" x="9845675" y="2841625"/>
          <p14:tracePt t="37510" x="9845675" y="2835275"/>
          <p14:tracePt t="37518" x="9845675" y="2827338"/>
          <p14:tracePt t="37542" x="9845675" y="2803525"/>
          <p14:tracePt t="37550" x="9845675" y="2797175"/>
          <p14:tracePt t="37558" x="9845675" y="2781300"/>
          <p14:tracePt t="37574" x="9845675" y="2759075"/>
          <p14:tracePt t="37582" x="9852025" y="2759075"/>
          <p14:tracePt t="37599" x="9852025" y="2735263"/>
          <p14:tracePt t="37615" x="9852025" y="2720975"/>
          <p14:tracePt t="37632" x="9852025" y="2713038"/>
          <p14:tracePt t="37862" x="9852025" y="2735263"/>
          <p14:tracePt t="37870" x="9852025" y="2751138"/>
          <p14:tracePt t="37882" x="9845675" y="2773363"/>
          <p14:tracePt t="37899" x="9799638" y="2811463"/>
          <p14:tracePt t="37915" x="9699625" y="2873375"/>
          <p14:tracePt t="37932" x="9532938" y="2941638"/>
          <p14:tracePt t="37949" x="9136063" y="3055938"/>
          <p14:tracePt t="37965" x="8785225" y="3108325"/>
          <p14:tracePt t="37982" x="8435975" y="3154363"/>
          <p14:tracePt t="37999" x="7970838" y="3230563"/>
          <p14:tracePt t="38015" x="7451725" y="3306763"/>
          <p14:tracePt t="38032" x="6942138" y="3421063"/>
          <p14:tracePt t="38049" x="6423025" y="3573463"/>
          <p14:tracePt t="38066" x="6042025" y="3703638"/>
          <p14:tracePt t="38082" x="5775325" y="3825875"/>
          <p14:tracePt t="38099" x="5661025" y="3878263"/>
          <p14:tracePt t="38116" x="5622925" y="3908425"/>
          <p14:tracePt t="38198" x="5622925" y="3924300"/>
          <p14:tracePt t="38206" x="5608638" y="3946525"/>
          <p14:tracePt t="38216" x="5600700" y="3992563"/>
          <p14:tracePt t="38232" x="5562600" y="4060825"/>
          <p14:tracePt t="38249" x="5540375" y="4122738"/>
          <p14:tracePt t="38266" x="5524500" y="4160838"/>
          <p14:tracePt t="38282" x="5502275" y="4191000"/>
          <p14:tracePt t="38299" x="5478463" y="4221163"/>
          <p14:tracePt t="38316" x="5456238" y="4244975"/>
          <p14:tracePt t="38332" x="5402263" y="4275138"/>
          <p14:tracePt t="38349" x="5241925" y="4305300"/>
          <p14:tracePt t="38366" x="5197475" y="4305300"/>
          <p14:tracePt t="38382" x="5189538" y="4289425"/>
          <p14:tracePt t="38742" x="5203825" y="4283075"/>
          <p14:tracePt t="38750" x="5203825" y="4275138"/>
          <p14:tracePt t="38758" x="5211763" y="4275138"/>
          <p14:tracePt t="38766" x="5219700" y="4267200"/>
          <p14:tracePt t="38782" x="5257800" y="4259263"/>
          <p14:tracePt t="38799" x="5311775" y="4259263"/>
          <p14:tracePt t="38816" x="5341938" y="4259263"/>
          <p14:tracePt t="38832" x="5372100" y="4251325"/>
          <p14:tracePt t="38849" x="5372100" y="4244975"/>
          <p14:tracePt t="38870" x="5372100" y="4237038"/>
          <p14:tracePt t="39398" x="5372100" y="4229100"/>
          <p14:tracePt t="39406" x="5372100" y="4191000"/>
          <p14:tracePt t="39416" x="5448300" y="4076700"/>
          <p14:tracePt t="39433" x="5524500" y="3946525"/>
          <p14:tracePt t="39449" x="5592763" y="3840163"/>
          <p14:tracePt t="39466" x="5661025" y="3725863"/>
          <p14:tracePt t="39483" x="5715000" y="3603625"/>
          <p14:tracePt t="39499" x="5753100" y="3489325"/>
          <p14:tracePt t="39516" x="5783263" y="3390900"/>
          <p14:tracePt t="39533" x="5813425" y="3298825"/>
          <p14:tracePt t="39549" x="5813425" y="3284538"/>
          <p14:tracePt t="39870" x="5813425" y="3292475"/>
          <p14:tracePt t="39878" x="5807075" y="3306763"/>
          <p14:tracePt t="39886" x="5791200" y="3398838"/>
          <p14:tracePt t="39900" x="5753100" y="3521075"/>
          <p14:tracePt t="39916" x="5668963" y="3703638"/>
          <p14:tracePt t="39933" x="5402263" y="4122738"/>
          <p14:tracePt t="39949" x="5159375" y="4427538"/>
          <p14:tracePt t="39966" x="4937125" y="4618038"/>
          <p14:tracePt t="39983" x="4656138" y="4770438"/>
          <p14:tracePt t="40000" x="4321175" y="4884738"/>
          <p14:tracePt t="40016" x="4016375" y="4930775"/>
          <p14:tracePt t="40033" x="3787775" y="4960938"/>
          <p14:tracePt t="40050" x="3619500" y="4960938"/>
          <p14:tracePt t="40066" x="3513138" y="4960938"/>
          <p14:tracePt t="40083" x="3497263" y="4960938"/>
          <p14:tracePt t="40190" x="3482975" y="4960938"/>
          <p14:tracePt t="40198" x="3467100" y="4960938"/>
          <p14:tracePt t="40206" x="3459163" y="4953000"/>
          <p14:tracePt t="40216" x="3444875" y="4945063"/>
          <p14:tracePt t="40233" x="3406775" y="4914900"/>
          <p14:tracePt t="40250" x="3375025" y="4884738"/>
          <p14:tracePt t="40266" x="3368675" y="4838700"/>
          <p14:tracePt t="40283" x="3368675" y="4784725"/>
          <p14:tracePt t="40300" x="3368675" y="4686300"/>
          <p14:tracePt t="40316" x="3382963" y="4594225"/>
          <p14:tracePt t="40333" x="3421063" y="4495800"/>
          <p14:tracePt t="40350" x="3497263" y="4351338"/>
          <p14:tracePt t="40366" x="3543300" y="4283075"/>
          <p14:tracePt t="40383" x="3635375" y="4198938"/>
          <p14:tracePt t="40400" x="3725863" y="4122738"/>
          <p14:tracePt t="40416" x="3802063" y="4068763"/>
          <p14:tracePt t="40433" x="3878263" y="4016375"/>
          <p14:tracePt t="40450" x="3962400" y="3970338"/>
          <p14:tracePt t="40466" x="4046538" y="3932238"/>
          <p14:tracePt t="40483" x="4137025" y="3902075"/>
          <p14:tracePt t="40500" x="4221163" y="3878263"/>
          <p14:tracePt t="40517" x="4359275" y="3870325"/>
          <p14:tracePt t="40533" x="4411663" y="3870325"/>
          <p14:tracePt t="40550" x="4511675" y="3870325"/>
          <p14:tracePt t="40566" x="4579938" y="3878263"/>
          <p14:tracePt t="40583" x="4625975" y="3902075"/>
          <p14:tracePt t="40600" x="4724400" y="3992563"/>
          <p14:tracePt t="40616" x="4770438" y="4054475"/>
          <p14:tracePt t="40633" x="4808538" y="4122738"/>
          <p14:tracePt t="40650" x="4846638" y="4259263"/>
          <p14:tracePt t="40666" x="4876800" y="4403725"/>
          <p14:tracePt t="40683" x="4884738" y="4541838"/>
          <p14:tracePt t="40700" x="4884738" y="4670425"/>
          <p14:tracePt t="40717" x="4860925" y="4800600"/>
          <p14:tracePt t="40733" x="4792663" y="4876800"/>
          <p14:tracePt t="40750" x="4702175" y="4914900"/>
          <p14:tracePt t="40766" x="4579938" y="4937125"/>
          <p14:tracePt t="40783" x="4435475" y="4945063"/>
          <p14:tracePt t="40800" x="4275138" y="4953000"/>
          <p14:tracePt t="40817" x="4106863" y="4953000"/>
          <p14:tracePt t="40833" x="3954463" y="4953000"/>
          <p14:tracePt t="40850" x="3832225" y="4930775"/>
          <p14:tracePt t="40867" x="3733800" y="4884738"/>
          <p14:tracePt t="40869" x="3687763" y="4846638"/>
          <p14:tracePt t="40883" x="3649663" y="4808538"/>
          <p14:tracePt t="40900" x="3611563" y="4716463"/>
          <p14:tracePt t="40917" x="3603625" y="4602163"/>
          <p14:tracePt t="40933" x="3611563" y="4435475"/>
          <p14:tracePt t="40950" x="3657600" y="4321175"/>
          <p14:tracePt t="40967" x="3717925" y="4198938"/>
          <p14:tracePt t="40983" x="3794125" y="4106863"/>
          <p14:tracePt t="41000" x="3908425" y="4000500"/>
          <p14:tracePt t="41017" x="4054475" y="3932238"/>
          <p14:tracePt t="41033" x="4213225" y="3894138"/>
          <p14:tracePt t="41050" x="4359275" y="3886200"/>
          <p14:tracePt t="41067" x="4495800" y="3886200"/>
          <p14:tracePt t="41083" x="4632325" y="3894138"/>
          <p14:tracePt t="41100" x="4732338" y="3940175"/>
          <p14:tracePt t="41117" x="4778375" y="3992563"/>
          <p14:tracePt t="41133" x="4816475" y="4198938"/>
          <p14:tracePt t="41150" x="4846638" y="4419600"/>
          <p14:tracePt t="41167" x="4846638" y="4640263"/>
          <p14:tracePt t="41183" x="4792663" y="4838700"/>
          <p14:tracePt t="41200" x="4708525" y="4983163"/>
          <p14:tracePt t="41217" x="4602163" y="5083175"/>
          <p14:tracePt t="41233" x="4435475" y="5143500"/>
          <p14:tracePt t="41250" x="4259263" y="5143500"/>
          <p14:tracePt t="41267" x="4030663" y="5127625"/>
          <p14:tracePt t="41283" x="3711575" y="5013325"/>
          <p14:tracePt t="41300" x="3413125" y="4860925"/>
          <p14:tracePt t="41317" x="3222625" y="4664075"/>
          <p14:tracePt t="41333" x="3208338" y="4518025"/>
          <p14:tracePt t="41350" x="3208338" y="4381500"/>
          <p14:tracePt t="41367" x="3260725" y="4244975"/>
          <p14:tracePt t="41383" x="3406775" y="4106863"/>
          <p14:tracePt t="41400" x="3573463" y="4030663"/>
          <p14:tracePt t="41417" x="3771900" y="3992563"/>
          <p14:tracePt t="41433" x="3954463" y="3984625"/>
          <p14:tracePt t="41450" x="4084638" y="3984625"/>
          <p14:tracePt t="41467" x="4191000" y="4000500"/>
          <p14:tracePt t="41483" x="4297363" y="4084638"/>
          <p14:tracePt t="41500" x="4381500" y="4244975"/>
          <p14:tracePt t="41517" x="4397375" y="4618038"/>
          <p14:tracePt t="41533" x="4381500" y="4945063"/>
          <p14:tracePt t="41550" x="4259263" y="5181600"/>
          <p14:tracePt t="41567" x="4114800" y="5341938"/>
          <p14:tracePt t="41583" x="3970338" y="5394325"/>
          <p14:tracePt t="41600" x="3832225" y="5402263"/>
          <p14:tracePt t="41617" x="3741738" y="5394325"/>
          <p14:tracePt t="41634" x="3665538" y="5334000"/>
          <p14:tracePt t="41650" x="3635375" y="5249863"/>
          <p14:tracePt t="41667" x="3635375" y="5127625"/>
          <p14:tracePt t="41683" x="3619500" y="4945063"/>
          <p14:tracePt t="41700" x="3627438" y="4778375"/>
          <p14:tracePt t="41717" x="3741738" y="4572000"/>
          <p14:tracePt t="41733" x="3832225" y="4503738"/>
          <p14:tracePt t="41750" x="3916363" y="4479925"/>
          <p14:tracePt t="41767" x="3978275" y="4479925"/>
          <p14:tracePt t="41784" x="4000500" y="4479925"/>
          <p14:tracePt t="41800" x="4016375" y="4495800"/>
          <p14:tracePt t="41817" x="4076700" y="4648200"/>
          <p14:tracePt t="41834" x="4114800" y="4822825"/>
          <p14:tracePt t="41850" x="4114800" y="4983163"/>
          <p14:tracePt t="41867" x="4084638" y="5127625"/>
          <p14:tracePt t="41869" x="4068763" y="5151438"/>
          <p14:tracePt t="41884" x="4022725" y="5219700"/>
          <p14:tracePt t="41900" x="3932238" y="5273675"/>
          <p14:tracePt t="41917" x="3794125" y="5280025"/>
          <p14:tracePt t="41934" x="3489325" y="5211763"/>
          <p14:tracePt t="41950" x="3260725" y="5075238"/>
          <p14:tracePt t="41967" x="3108325" y="4930775"/>
          <p14:tracePt t="41983" x="3025775" y="4770438"/>
          <p14:tracePt t="42000" x="2987675" y="4594225"/>
          <p14:tracePt t="42017" x="2987675" y="4449763"/>
          <p14:tracePt t="42034" x="3078163" y="4297363"/>
          <p14:tracePt t="42050" x="3268663" y="4137025"/>
          <p14:tracePt t="42067" x="3535363" y="4030663"/>
          <p14:tracePt t="42084" x="3787775" y="3962400"/>
          <p14:tracePt t="42100" x="4000500" y="3940175"/>
          <p14:tracePt t="42117" x="4175125" y="3954463"/>
          <p14:tracePt t="42134" x="4259263" y="4046538"/>
          <p14:tracePt t="42150" x="4313238" y="4275138"/>
          <p14:tracePt t="42167" x="4321175" y="4549775"/>
          <p14:tracePt t="42184" x="4221163" y="4922838"/>
          <p14:tracePt t="42200" x="4060825" y="5189538"/>
          <p14:tracePt t="42217" x="3924300" y="5326063"/>
          <p14:tracePt t="42234" x="3733800" y="5380038"/>
          <p14:tracePt t="42250" x="3505200" y="5380038"/>
          <p14:tracePt t="42267" x="3230563" y="5257800"/>
          <p14:tracePt t="42284" x="3032125" y="5105400"/>
          <p14:tracePt t="42301" x="2971800" y="4991100"/>
          <p14:tracePt t="42317" x="2955925" y="4830763"/>
          <p14:tracePt t="42334" x="3017838" y="4572000"/>
          <p14:tracePt t="42350" x="3178175" y="4441825"/>
          <p14:tracePt t="42367" x="3451225" y="4343400"/>
          <p14:tracePt t="42384" x="3771900" y="4283075"/>
          <p14:tracePt t="42400" x="4068763" y="4267200"/>
          <p14:tracePt t="42417" x="4259263" y="4267200"/>
          <p14:tracePt t="42434" x="4397375" y="4327525"/>
          <p14:tracePt t="42450" x="4473575" y="4411663"/>
          <p14:tracePt t="42467" x="4487863" y="4525963"/>
          <p14:tracePt t="42484" x="4473575" y="4678363"/>
          <p14:tracePt t="42501" x="4283075" y="4868863"/>
          <p14:tracePt t="42517" x="4191000" y="4914900"/>
          <p14:tracePt t="42534" x="3940175" y="4945063"/>
          <p14:tracePt t="42550" x="3794125" y="4922838"/>
          <p14:tracePt t="42567" x="3733800" y="4860925"/>
          <p14:tracePt t="42584" x="3717925" y="4822825"/>
          <p14:tracePt t="42600" x="3717925" y="4762500"/>
          <p14:tracePt t="42617" x="3741738" y="4694238"/>
          <p14:tracePt t="42634" x="3817938" y="4610100"/>
          <p14:tracePt t="42651" x="3970338" y="4518025"/>
          <p14:tracePt t="42667" x="4092575" y="4473575"/>
          <p14:tracePt t="42684" x="4191000" y="4449763"/>
          <p14:tracePt t="42701" x="4221163" y="4441825"/>
          <p14:tracePt t="44558" x="4229100" y="4457700"/>
          <p14:tracePt t="44566" x="4229100" y="4503738"/>
          <p14:tracePt t="44574" x="4229100" y="4533900"/>
          <p14:tracePt t="44584" x="4229100" y="4564063"/>
          <p14:tracePt t="44601" x="4221163" y="4632325"/>
          <p14:tracePt t="44618" x="4213225" y="4670425"/>
          <p14:tracePt t="44635" x="4206875" y="4708525"/>
          <p14:tracePt t="44651" x="4198938" y="4724400"/>
          <p14:tracePt t="44694" x="4198938" y="4732338"/>
          <p14:tracePt t="44846" x="4191000" y="4732338"/>
          <p14:tracePt t="45462" x="4191000" y="4716463"/>
          <p14:tracePt t="45486" x="4191000" y="4694238"/>
          <p14:tracePt t="45494" x="4206875" y="4640263"/>
          <p14:tracePt t="45502" x="4237038" y="4572000"/>
          <p14:tracePt t="45518" x="4305300" y="4411663"/>
          <p14:tracePt t="45535" x="4373563" y="4237038"/>
          <p14:tracePt t="45552" x="4465638" y="4016375"/>
          <p14:tracePt t="45568" x="4549775" y="3825875"/>
          <p14:tracePt t="45585" x="4632325" y="3679825"/>
          <p14:tracePt t="45602" x="4694238" y="3551238"/>
          <p14:tracePt t="45618" x="4746625" y="3459163"/>
          <p14:tracePt t="45635" x="4808538" y="3360738"/>
          <p14:tracePt t="45652" x="4854575" y="3276600"/>
          <p14:tracePt t="45669" x="4922838" y="3170238"/>
          <p14:tracePt t="45685" x="5006975" y="3040063"/>
          <p14:tracePt t="45702" x="5089525" y="2933700"/>
          <p14:tracePt t="45718" x="5159375" y="2835275"/>
          <p14:tracePt t="45735" x="5203825" y="2773363"/>
          <p14:tracePt t="45752" x="5273675" y="2689225"/>
          <p14:tracePt t="45768" x="5311775" y="2644775"/>
          <p14:tracePt t="45785" x="5334000" y="2613025"/>
          <p14:tracePt t="45802" x="5349875" y="2606675"/>
          <p14:tracePt t="45818" x="5372100" y="2606675"/>
          <p14:tracePt t="45835" x="5380038" y="2606675"/>
          <p14:tracePt t="45852" x="5394325" y="2606675"/>
          <p14:tracePt t="45869" x="5418138" y="2606675"/>
          <p14:tracePt t="45885" x="5464175" y="2620963"/>
          <p14:tracePt t="45888" x="5470525" y="2620963"/>
          <p14:tracePt t="45902" x="5516563" y="2636838"/>
          <p14:tracePt t="45918" x="5554663" y="2651125"/>
          <p14:tracePt t="45935" x="5578475" y="2659063"/>
          <p14:tracePt t="45952" x="5608638" y="2674938"/>
          <p14:tracePt t="46006" x="5608638" y="2682875"/>
          <p14:tracePt t="46014" x="5584825" y="2720975"/>
          <p14:tracePt t="46022" x="5540375" y="2743200"/>
          <p14:tracePt t="46035" x="5486400" y="2751138"/>
          <p14:tracePt t="46052" x="5326063" y="2773363"/>
          <p14:tracePt t="46069" x="5021263" y="2781300"/>
          <p14:tracePt t="46085" x="4899025" y="2781300"/>
          <p14:tracePt t="46102" x="4746625" y="2781300"/>
          <p14:tracePt t="46135" x="4784725" y="2781300"/>
          <p14:tracePt t="46152" x="4914900" y="2789238"/>
          <p14:tracePt t="46168" x="5241925" y="2789238"/>
          <p14:tracePt t="46185" x="5737225" y="2789238"/>
          <p14:tracePt t="46202" x="6188075" y="2751138"/>
          <p14:tracePt t="46218" x="6484938" y="2751138"/>
          <p14:tracePt t="46235" x="6607175" y="2751138"/>
          <p14:tracePt t="46270" x="6599238" y="2751138"/>
          <p14:tracePt t="46285" x="6416675" y="2773363"/>
          <p14:tracePt t="46302" x="6188075" y="2841625"/>
          <p14:tracePt t="46319" x="6003925" y="2865438"/>
          <p14:tracePt t="46335" x="5883275" y="2879725"/>
          <p14:tracePt t="46352" x="5859463" y="2879725"/>
          <p14:tracePt t="46390" x="5889625" y="2879725"/>
          <p14:tracePt t="46402" x="5943600" y="2879725"/>
          <p14:tracePt t="46419" x="6057900" y="2879725"/>
          <p14:tracePt t="46435" x="6118225" y="2879725"/>
          <p14:tracePt t="46452" x="6126163" y="2879725"/>
          <p14:tracePt t="46470" x="6126163" y="2887663"/>
          <p14:tracePt t="46485" x="6103938" y="2887663"/>
          <p14:tracePt t="46502" x="5875338" y="2887663"/>
          <p14:tracePt t="46519" x="5737225" y="2887663"/>
          <p14:tracePt t="46535" x="5654675" y="2903538"/>
          <p14:tracePt t="46552" x="5646738" y="2903538"/>
          <p14:tracePt t="46569" x="5668963" y="2917825"/>
          <p14:tracePt t="46585" x="5753100" y="2925763"/>
          <p14:tracePt t="46602" x="5905500" y="2925763"/>
          <p14:tracePt t="46619" x="6065838" y="2925763"/>
          <p14:tracePt t="46635" x="6080125" y="2925763"/>
          <p14:tracePt t="46669" x="5921375" y="2911475"/>
          <p14:tracePt t="46685" x="5592763" y="2911475"/>
          <p14:tracePt t="46702" x="5334000" y="2911475"/>
          <p14:tracePt t="46719" x="5303838" y="2911475"/>
          <p14:tracePt t="46752" x="5402263" y="2911475"/>
          <p14:tracePt t="46769" x="5646738" y="2911475"/>
          <p14:tracePt t="46785" x="6042025" y="2911475"/>
          <p14:tracePt t="46802" x="6194425" y="2911475"/>
          <p14:tracePt t="46835" x="6149975" y="2911475"/>
          <p14:tracePt t="46852" x="5921375" y="2865438"/>
          <p14:tracePt t="46869" x="5380038" y="2865438"/>
          <p14:tracePt t="46885" x="5295900" y="2865438"/>
          <p14:tracePt t="46910" x="5334000" y="2865438"/>
          <p14:tracePt t="46919" x="5410200" y="2873375"/>
          <p14:tracePt t="46935" x="5661025" y="2879725"/>
          <p14:tracePt t="46952" x="6156325" y="2879725"/>
          <p14:tracePt t="46969" x="6294438" y="2879725"/>
          <p14:tracePt t="47002" x="6226175" y="2879725"/>
          <p14:tracePt t="47019" x="6027738" y="2879725"/>
          <p14:tracePt t="47035" x="5761038" y="2865438"/>
          <p14:tracePt t="47052" x="5745163" y="2865438"/>
          <p14:tracePt t="47070" x="5761038" y="2865438"/>
          <p14:tracePt t="47085" x="5875338" y="2895600"/>
          <p14:tracePt t="47102" x="6011863" y="2911475"/>
          <p14:tracePt t="47119" x="6042025" y="2911475"/>
          <p14:tracePt t="47152" x="6035675" y="2911475"/>
          <p14:tracePt t="47169" x="5897563" y="2887663"/>
          <p14:tracePt t="47185" x="5791200" y="2857500"/>
          <p14:tracePt t="47202" x="5783263" y="2849563"/>
          <p14:tracePt t="51758" x="5768975" y="2865438"/>
          <p14:tracePt t="51766" x="5715000" y="2987675"/>
          <p14:tracePt t="51774" x="5616575" y="3184525"/>
          <p14:tracePt t="51787" x="5494338" y="3368675"/>
          <p14:tracePt t="51804" x="5143500" y="3763963"/>
          <p14:tracePt t="51821" x="4397375" y="4259263"/>
          <p14:tracePt t="51837" x="3886200" y="4564063"/>
          <p14:tracePt t="51854" x="3527425" y="4740275"/>
          <p14:tracePt t="51871" x="3298825" y="4838700"/>
          <p14:tracePt t="51887" x="3178175" y="4860925"/>
          <p14:tracePt t="51904" x="3162300" y="4860925"/>
          <p14:tracePt t="51950" x="3154363" y="4860925"/>
          <p14:tracePt t="51957" x="3146425" y="4854575"/>
          <p14:tracePt t="51970" x="3132138" y="4808538"/>
          <p14:tracePt t="51987" x="3108325" y="4762500"/>
          <p14:tracePt t="52003" x="3086100" y="4716463"/>
          <p14:tracePt t="52021" x="3063875" y="4694238"/>
          <p14:tracePt t="52037" x="3048000" y="4686300"/>
          <p14:tracePt t="52078" x="3040063" y="4694238"/>
          <p14:tracePt t="52087" x="3040063" y="4724400"/>
          <p14:tracePt t="52104" x="3055938" y="4792663"/>
          <p14:tracePt t="52121" x="3101975" y="4884738"/>
          <p14:tracePt t="52137" x="3124200" y="4922838"/>
          <p14:tracePt t="52154" x="3132138" y="4930775"/>
          <p14:tracePt t="52214" x="3132138" y="4914900"/>
          <p14:tracePt t="52222" x="3140075" y="4868863"/>
          <p14:tracePt t="52230" x="3154363" y="4838700"/>
          <p14:tracePt t="52238" x="3162300" y="4800600"/>
          <p14:tracePt t="52254" x="3192463" y="4716463"/>
          <p14:tracePt t="52271" x="3230563" y="4618038"/>
          <p14:tracePt t="52287" x="3268663" y="4541838"/>
          <p14:tracePt t="52304" x="3298825" y="4457700"/>
          <p14:tracePt t="52320" x="3322638" y="4389438"/>
          <p14:tracePt t="52337" x="3330575" y="4365625"/>
          <p14:tracePt t="52353" x="3336925" y="4335463"/>
          <p14:tracePt t="52387" x="3344863" y="4335463"/>
          <p14:tracePt t="52404" x="3413125" y="4335463"/>
          <p14:tracePt t="52406" x="3482975" y="4335463"/>
          <p14:tracePt t="52421" x="3649663" y="4397375"/>
          <p14:tracePt t="52437" x="3802063" y="4435475"/>
          <p14:tracePt t="52454" x="3962400" y="4479925"/>
          <p14:tracePt t="52471" x="4008438" y="4487863"/>
          <p14:tracePt t="52526" x="3940175" y="4487863"/>
          <p14:tracePt t="52534" x="3856038" y="4473575"/>
          <p14:tracePt t="52542" x="3763963" y="4465638"/>
          <p14:tracePt t="52554" x="3679825" y="4479925"/>
          <p14:tracePt t="52571" x="3603625" y="4533900"/>
          <p14:tracePt t="52587" x="3589338" y="4572000"/>
          <p14:tracePt t="52604" x="3589338" y="4610100"/>
          <p14:tracePt t="52621" x="3611563" y="4640263"/>
          <p14:tracePt t="52637" x="3749675" y="4678363"/>
          <p14:tracePt t="52654" x="3870325" y="4702175"/>
          <p14:tracePt t="52671" x="4016375" y="4702175"/>
          <p14:tracePt t="52687" x="4092575" y="4678363"/>
          <p14:tracePt t="52704" x="4106863" y="4664075"/>
          <p14:tracePt t="52721" x="4114800" y="4664075"/>
          <p14:tracePt t="52754" x="4114800" y="4648200"/>
          <p14:tracePt t="52830" x="4122738" y="4648200"/>
          <p14:tracePt t="52838" x="4144963" y="4648200"/>
          <p14:tracePt t="52846" x="4160838" y="4648200"/>
          <p14:tracePt t="52854" x="4183063" y="4648200"/>
          <p14:tracePt t="52871" x="4206875" y="4648200"/>
          <p14:tracePt t="52942" x="4213225" y="4640263"/>
          <p14:tracePt t="52950" x="4213225" y="4618038"/>
          <p14:tracePt t="53494" x="4229100" y="4610100"/>
          <p14:tracePt t="53502" x="4251325" y="4610100"/>
          <p14:tracePt t="53510" x="4275138" y="4610100"/>
          <p14:tracePt t="53521" x="4297363" y="4632325"/>
          <p14:tracePt t="53538" x="4389438" y="4716463"/>
          <p14:tracePt t="53554" x="4403725" y="4716463"/>
          <p14:tracePt t="53590" x="4403725" y="4724400"/>
          <p14:tracePt t="53630" x="4389438" y="4724400"/>
          <p14:tracePt t="53638" x="4373563" y="4724400"/>
          <p14:tracePt t="53646" x="4359275" y="4724400"/>
          <p14:tracePt t="53654" x="4343400" y="4724400"/>
          <p14:tracePt t="53671" x="4321175" y="4708525"/>
          <p14:tracePt t="53688" x="4321175" y="4702175"/>
          <p14:tracePt t="53758" x="4313238" y="4702175"/>
          <p14:tracePt t="54270" x="4343400" y="4702175"/>
          <p14:tracePt t="54278" x="4427538" y="4656138"/>
          <p14:tracePt t="54288" x="4511675" y="4625975"/>
          <p14:tracePt t="54305" x="4678363" y="4564063"/>
          <p14:tracePt t="54321" x="4830763" y="4495800"/>
          <p14:tracePt t="54338" x="4975225" y="4449763"/>
          <p14:tracePt t="54355" x="5083175" y="4411663"/>
          <p14:tracePt t="54371" x="5127625" y="4389438"/>
          <p14:tracePt t="54388" x="5135563" y="4389438"/>
          <p14:tracePt t="54422" x="5135563" y="4381500"/>
          <p14:tracePt t="54430" x="5143500" y="4373563"/>
          <p14:tracePt t="54438" x="5173663" y="4321175"/>
          <p14:tracePt t="54455" x="5227638" y="4244975"/>
          <p14:tracePt t="54471" x="5265738" y="4168775"/>
          <p14:tracePt t="54488" x="5356225" y="4046538"/>
          <p14:tracePt t="54505" x="5418138" y="3954463"/>
          <p14:tracePt t="54521" x="5478463" y="3870325"/>
          <p14:tracePt t="54538" x="5516563" y="3832225"/>
          <p14:tracePt t="54555" x="5540375" y="3802063"/>
          <p14:tracePt t="54572" x="5562600" y="3787775"/>
          <p14:tracePt t="54588" x="5608638" y="3771900"/>
          <p14:tracePt t="54605" x="5737225" y="3771900"/>
          <p14:tracePt t="54622" x="5867400" y="3771900"/>
          <p14:tracePt t="54638" x="6057900" y="3771900"/>
          <p14:tracePt t="54655" x="6226175" y="3771900"/>
          <p14:tracePt t="54672" x="6270625" y="3771900"/>
          <p14:tracePt t="54688" x="6278563" y="3771900"/>
          <p14:tracePt t="54726" x="6278563" y="3779838"/>
          <p14:tracePt t="54742" x="6256338" y="3779838"/>
          <p14:tracePt t="54755" x="6194425" y="3779838"/>
          <p14:tracePt t="54772" x="6049963" y="3779838"/>
          <p14:tracePt t="54789" x="5829300" y="3894138"/>
          <p14:tracePt t="54805" x="5661025" y="3940175"/>
          <p14:tracePt t="54822" x="5570538" y="3940175"/>
          <p14:tracePt t="54838" x="5540375" y="3946525"/>
          <p14:tracePt t="54910" x="5546725" y="3932238"/>
          <p14:tracePt t="54918" x="5554663" y="3908425"/>
          <p14:tracePt t="54926" x="5578475" y="3894138"/>
          <p14:tracePt t="54938" x="5578475" y="3886200"/>
          <p14:tracePt t="54955" x="5592763" y="3863975"/>
          <p14:tracePt t="54988" x="5600700" y="3856038"/>
          <p14:tracePt t="55270" x="5600700" y="3870325"/>
          <p14:tracePt t="55278" x="5608638" y="3894138"/>
          <p14:tracePt t="55288" x="5646738" y="4008438"/>
          <p14:tracePt t="55305" x="5753100" y="4419600"/>
          <p14:tracePt t="55322" x="5761038" y="4594225"/>
          <p14:tracePt t="55338" x="5761038" y="4724400"/>
          <p14:tracePt t="55355" x="5753100" y="4830763"/>
          <p14:tracePt t="55372" x="5707063" y="4930775"/>
          <p14:tracePt t="55389" x="5570538" y="5089525"/>
          <p14:tracePt t="55405" x="5349875" y="5197475"/>
          <p14:tracePt t="55422" x="4960938" y="5273675"/>
          <p14:tracePt t="55439" x="4518025" y="5295900"/>
          <p14:tracePt t="55455" x="4046538" y="5295900"/>
          <p14:tracePt t="55472" x="3649663" y="5249863"/>
          <p14:tracePt t="55489" x="3451225" y="5135563"/>
          <p14:tracePt t="55505" x="3375025" y="5037138"/>
          <p14:tracePt t="55522" x="3360738" y="4860925"/>
          <p14:tracePt t="55539" x="3360738" y="4670425"/>
          <p14:tracePt t="55555" x="3505200" y="4435475"/>
          <p14:tracePt t="55572" x="3779838" y="4229100"/>
          <p14:tracePt t="55589" x="4206875" y="4030663"/>
          <p14:tracePt t="55605" x="4373563" y="4000500"/>
          <p14:tracePt t="55622" x="4411663" y="4000500"/>
          <p14:tracePt t="55638" x="4419600" y="4000500"/>
          <p14:tracePt t="55655" x="4427538" y="4237038"/>
          <p14:tracePt t="55672" x="4427538" y="4754563"/>
          <p14:tracePt t="55689" x="4244975" y="5341938"/>
          <p14:tracePt t="55705" x="3916363" y="5913438"/>
          <p14:tracePt t="55722" x="3535363" y="6416675"/>
          <p14:tracePt t="55739" x="3314700" y="6629400"/>
          <p14:tracePt t="55755" x="3222625" y="6659563"/>
          <p14:tracePt t="55772" x="3216275" y="6659563"/>
          <p14:tracePt t="55789" x="3268663" y="6469063"/>
          <p14:tracePt t="55805" x="3429000" y="6240463"/>
          <p14:tracePt t="55822" x="3657600" y="5989638"/>
          <p14:tracePt t="55839" x="4030663" y="5707063"/>
          <p14:tracePt t="55855" x="4198938" y="5608638"/>
          <p14:tracePt t="55872" x="4259263" y="5584825"/>
          <p14:tracePt t="55889" x="4267200" y="5584825"/>
          <p14:tracePt t="55926" x="4267200" y="5638800"/>
          <p14:tracePt t="55939" x="4267200" y="5676900"/>
          <p14:tracePt t="55955" x="4259263" y="5684838"/>
          <p14:tracePt t="55972" x="4244975" y="5684838"/>
          <p14:tracePt t="56014" x="4237038" y="5684838"/>
          <p14:tracePt t="56022" x="4237038" y="5668963"/>
          <p14:tracePt t="56039" x="4321175" y="5600700"/>
          <p14:tracePt t="56055" x="4495800" y="5478463"/>
          <p14:tracePt t="56072" x="4854575" y="5273675"/>
          <p14:tracePt t="56089" x="5173663" y="5105400"/>
          <p14:tracePt t="56105" x="5418138" y="5006975"/>
          <p14:tracePt t="56122" x="5516563" y="4968875"/>
          <p14:tracePt t="56139" x="5532438" y="4960938"/>
          <p14:tracePt t="56172" x="5516563" y="4960938"/>
          <p14:tracePt t="56189" x="5456238" y="4960938"/>
          <p14:tracePt t="56205" x="5418138" y="5021263"/>
          <p14:tracePt t="56222" x="5418138" y="5029200"/>
          <p14:tracePt t="56239" x="5410200" y="5045075"/>
          <p14:tracePt t="56255" x="5426075" y="5059363"/>
          <p14:tracePt t="56272" x="5464175" y="5075238"/>
          <p14:tracePt t="56289" x="5478463" y="5075238"/>
          <p14:tracePt t="56305" x="5494338" y="5075238"/>
          <p14:tracePt t="56390" x="5478463" y="5075238"/>
          <p14:tracePt t="56398" x="5464175" y="5105400"/>
          <p14:tracePt t="56406" x="5440363" y="5151438"/>
          <p14:tracePt t="56422" x="5402263" y="5211763"/>
          <p14:tracePt t="56439" x="5387975" y="5227638"/>
          <p14:tracePt t="56456" x="5380038" y="5241925"/>
          <p14:tracePt t="56494" x="5372100" y="5241925"/>
          <p14:tracePt t="56506" x="5372100" y="5235575"/>
          <p14:tracePt t="56522" x="5372100" y="5203825"/>
          <p14:tracePt t="56539" x="5372100" y="5181600"/>
          <p14:tracePt t="56598" x="5372100" y="5173663"/>
          <p14:tracePt t="56606" x="5402263" y="5189538"/>
          <p14:tracePt t="56614" x="5448300" y="5265738"/>
          <p14:tracePt t="56622" x="5532438" y="5372100"/>
          <p14:tracePt t="56639" x="5661025" y="5508625"/>
          <p14:tracePt t="56656" x="5775325" y="5608638"/>
          <p14:tracePt t="56672" x="5829300" y="5630863"/>
          <p14:tracePt t="56689" x="5867400" y="5630863"/>
          <p14:tracePt t="56706" x="5883275" y="5630863"/>
          <p14:tracePt t="56722" x="5883275" y="5600700"/>
          <p14:tracePt t="56739" x="5883275" y="5524500"/>
          <p14:tracePt t="56756" x="5851525" y="5410200"/>
          <p14:tracePt t="56773" x="5775325" y="5318125"/>
          <p14:tracePt t="56789" x="5761038" y="5311775"/>
          <p14:tracePt t="56806" x="5715000" y="5311775"/>
          <p14:tracePt t="56839" x="5699125" y="5356225"/>
          <p14:tracePt t="56856" x="5699125" y="5372100"/>
          <p14:tracePt t="56872" x="5699125" y="5380038"/>
          <p14:tracePt t="56950" x="5699125" y="5364163"/>
          <p14:tracePt t="56958" x="5699125" y="5356225"/>
          <p14:tracePt t="56966" x="5699125" y="5341938"/>
          <p14:tracePt t="56974" x="5699125" y="5334000"/>
          <p14:tracePt t="57078" x="5699125" y="5326063"/>
          <p14:tracePt t="57094" x="5715000" y="5303838"/>
          <p14:tracePt t="57102" x="5722938" y="5265738"/>
          <p14:tracePt t="57110" x="5737225" y="5241925"/>
          <p14:tracePt t="57122" x="5761038" y="5203825"/>
          <p14:tracePt t="57139" x="5799138" y="5159375"/>
          <p14:tracePt t="57156" x="5829300" y="5113338"/>
          <p14:tracePt t="57173" x="5875338" y="5067300"/>
          <p14:tracePt t="57189" x="5889625" y="5059363"/>
          <p14:tracePt t="57230" x="5897563" y="5059363"/>
          <p14:tracePt t="57239" x="5921375" y="5059363"/>
          <p14:tracePt t="57256" x="5965825" y="5059363"/>
          <p14:tracePt t="57272" x="5989638" y="5059363"/>
          <p14:tracePt t="57289" x="6011863" y="5067300"/>
          <p14:tracePt t="57438" x="6011863" y="5051425"/>
          <p14:tracePt t="57446" x="6011863" y="5045075"/>
          <p14:tracePt t="57470" x="6011863" y="5037138"/>
          <p14:tracePt t="57478" x="6011863" y="5021263"/>
          <p14:tracePt t="57582" x="6019800" y="5021263"/>
          <p14:tracePt t="57606" x="6035675" y="5021263"/>
          <p14:tracePt t="57614" x="6042025" y="5021263"/>
          <p14:tracePt t="57622" x="6049963" y="5021263"/>
          <p14:tracePt t="57639" x="6057900" y="5037138"/>
          <p14:tracePt t="57656" x="6073775" y="5075238"/>
          <p14:tracePt t="57673" x="6073775" y="5097463"/>
          <p14:tracePt t="57689" x="6073775" y="5121275"/>
          <p14:tracePt t="57706" x="6073775" y="5127625"/>
          <p14:tracePt t="57723" x="6073775" y="5151438"/>
          <p14:tracePt t="57739" x="6042025" y="5165725"/>
          <p14:tracePt t="57756" x="5965825" y="5165725"/>
          <p14:tracePt t="57773" x="5889625" y="5127625"/>
          <p14:tracePt t="57789" x="5883275" y="5121275"/>
          <p14:tracePt t="57806" x="5875338" y="5113338"/>
          <p14:tracePt t="57823" x="5875338" y="5105400"/>
          <p14:tracePt t="57839" x="5875338" y="5089525"/>
          <p14:tracePt t="57856" x="5875338" y="5083175"/>
          <p14:tracePt t="57873" x="5883275" y="5083175"/>
          <p14:tracePt t="57889" x="5897563" y="5067300"/>
          <p14:tracePt t="57906" x="5921375" y="5059363"/>
          <p14:tracePt t="57909" x="5935663" y="5059363"/>
          <p14:tracePt t="57923" x="5951538" y="5051425"/>
          <p14:tracePt t="57939" x="5989638" y="5037138"/>
          <p14:tracePt t="57956" x="6003925" y="5037138"/>
          <p14:tracePt t="57973" x="6027738" y="5029200"/>
          <p14:tracePt t="57989" x="6057900" y="5029200"/>
          <p14:tracePt t="58006" x="6073775" y="5029200"/>
          <p14:tracePt t="58023" x="6088063" y="5037138"/>
          <p14:tracePt t="58039" x="6103938" y="5045075"/>
          <p14:tracePt t="58056" x="6126163" y="5051425"/>
          <p14:tracePt t="58073" x="6134100" y="5059363"/>
          <p14:tracePt t="58158" x="6142038" y="5059363"/>
          <p14:tracePt t="58206" x="6149975" y="5059363"/>
          <p14:tracePt t="58238" x="6149975" y="5045075"/>
          <p14:tracePt t="58246" x="6149975" y="5037138"/>
          <p14:tracePt t="58302" x="6149975" y="5029200"/>
          <p14:tracePt t="58318" x="6142038" y="5059363"/>
          <p14:tracePt t="58326" x="6134100" y="5083175"/>
          <p14:tracePt t="58334" x="6118225" y="5105400"/>
          <p14:tracePt t="58342" x="6118225" y="5113338"/>
          <p14:tracePt t="58356" x="6103938" y="5127625"/>
          <p14:tracePt t="58373" x="6088063" y="5135563"/>
          <p14:tracePt t="58406" x="6080125" y="5135563"/>
          <p14:tracePt t="58423" x="6073775" y="5135563"/>
          <p14:tracePt t="58440" x="6065838" y="5165725"/>
          <p14:tracePt t="58456" x="6057900" y="5181600"/>
          <p14:tracePt t="58473" x="6035675" y="5211763"/>
          <p14:tracePt t="58490" x="6027738" y="5219700"/>
          <p14:tracePt t="58506" x="6019800" y="5219700"/>
          <p14:tracePt t="58540" x="6011863" y="5219700"/>
          <p14:tracePt t="58556" x="6003925" y="5219700"/>
          <p14:tracePt t="58574" x="5997575" y="5219700"/>
          <p14:tracePt t="58590" x="5989638" y="5219700"/>
          <p14:tracePt t="58606" x="5965825" y="5197475"/>
          <p14:tracePt t="58623" x="5959475" y="5173663"/>
          <p14:tracePt t="58640" x="5951538" y="5159375"/>
          <p14:tracePt t="58656" x="5943600" y="5151438"/>
          <p14:tracePt t="58902" x="5935663" y="5143500"/>
          <p14:tracePt t="58918" x="5935663" y="5135563"/>
          <p14:tracePt t="58926" x="5935663" y="5127625"/>
          <p14:tracePt t="58934" x="5935663" y="5121275"/>
          <p14:tracePt t="58942" x="5943600" y="5113338"/>
          <p14:tracePt t="58957" x="5973763" y="5089525"/>
          <p14:tracePt t="58973" x="6042025" y="5045075"/>
          <p14:tracePt t="58990" x="6065838" y="5021263"/>
          <p14:tracePt t="59006" x="6088063" y="4999038"/>
          <p14:tracePt t="59023" x="6103938" y="4983163"/>
          <p14:tracePt t="59056" x="6111875" y="4975225"/>
          <p14:tracePt t="59118" x="6118225" y="4983163"/>
          <p14:tracePt t="59126" x="6126163" y="4991100"/>
          <p14:tracePt t="59134" x="6142038" y="5006975"/>
          <p14:tracePt t="59142" x="6172200" y="5021263"/>
          <p14:tracePt t="59157" x="6226175" y="5075238"/>
          <p14:tracePt t="59173" x="6264275" y="5083175"/>
          <p14:tracePt t="59190" x="6278563" y="5083175"/>
          <p14:tracePt t="59207" x="6286500" y="5083175"/>
          <p14:tracePt t="59422" x="6294438" y="5097463"/>
          <p14:tracePt t="59430" x="6294438" y="5105400"/>
          <p14:tracePt t="59440" x="6294438" y="5135563"/>
          <p14:tracePt t="59457" x="6294438" y="5227638"/>
          <p14:tracePt t="59473" x="6294438" y="5311775"/>
          <p14:tracePt t="59490" x="6294438" y="5356225"/>
          <p14:tracePt t="59507" x="6286500" y="5364163"/>
          <p14:tracePt t="59566" x="6286500" y="5356225"/>
          <p14:tracePt t="59574" x="6286500" y="5341938"/>
          <p14:tracePt t="59582" x="6286500" y="5334000"/>
          <p14:tracePt t="59590" x="6286500" y="5318125"/>
          <p14:tracePt t="59607" x="6286500" y="5311775"/>
          <p14:tracePt t="59638" x="6278563" y="5303838"/>
          <p14:tracePt t="59646" x="6270625" y="5287963"/>
          <p14:tracePt t="59657" x="6264275" y="5287963"/>
          <p14:tracePt t="59673" x="6218238" y="5287963"/>
          <p14:tracePt t="59690" x="6142038" y="5280025"/>
          <p14:tracePt t="59707" x="6019800" y="5280025"/>
          <p14:tracePt t="59723" x="5889625" y="5280025"/>
          <p14:tracePt t="59740" x="5768975" y="5280025"/>
          <p14:tracePt t="59757" x="5654675" y="5249863"/>
          <p14:tracePt t="59773" x="5646738" y="5241925"/>
          <p14:tracePt t="59790" x="5630863" y="5235575"/>
          <p14:tracePt t="59870" x="5630863" y="5265738"/>
          <p14:tracePt t="59878" x="5622925" y="5303838"/>
          <p14:tracePt t="59890" x="5616575" y="5380038"/>
          <p14:tracePt t="59907" x="5592763" y="5540375"/>
          <p14:tracePt t="59910" x="5578475" y="5608638"/>
          <p14:tracePt t="59923" x="5570538" y="5668963"/>
          <p14:tracePt t="59940" x="5554663" y="5722938"/>
          <p14:tracePt t="59989" x="5554663" y="5699125"/>
          <p14:tracePt t="59997" x="5554663" y="5654675"/>
          <p14:tracePt t="60006" x="5554663" y="5584825"/>
          <p14:tracePt t="60023" x="5554663" y="5418138"/>
          <p14:tracePt t="60040" x="5554663" y="5303838"/>
          <p14:tracePt t="60056" x="5570538" y="5219700"/>
          <p14:tracePt t="60073" x="5570538" y="5203825"/>
          <p14:tracePt t="60107" x="5578475" y="5203825"/>
          <p14:tracePt t="60124" x="5584825" y="5219700"/>
          <p14:tracePt t="60141" x="5622925" y="5410200"/>
          <p14:tracePt t="60157" x="5630863" y="5516563"/>
          <p14:tracePt t="60173" x="5638800" y="5540375"/>
          <p14:tracePt t="60254" x="5638800" y="5508625"/>
          <p14:tracePt t="60262" x="5638800" y="5478463"/>
          <p14:tracePt t="60274" x="5638800" y="5456238"/>
          <p14:tracePt t="60290" x="5661025" y="5418138"/>
          <p14:tracePt t="60307" x="5661025" y="5402263"/>
          <p14:tracePt t="60341" x="5684838" y="5410200"/>
          <p14:tracePt t="60357" x="5722938" y="5516563"/>
          <p14:tracePt t="60374" x="5783263" y="5630863"/>
          <p14:tracePt t="60390" x="5791200" y="5646738"/>
          <p14:tracePt t="60430" x="5799138" y="5622925"/>
          <p14:tracePt t="60440" x="5799138" y="5570538"/>
          <p14:tracePt t="60457" x="5799138" y="5410200"/>
          <p14:tracePt t="60474" x="5807075" y="5241925"/>
          <p14:tracePt t="60490" x="5845175" y="5089525"/>
          <p14:tracePt t="60507" x="5897563" y="4991100"/>
          <p14:tracePt t="60524" x="5927725" y="4945063"/>
          <p14:tracePt t="60541" x="5997575" y="4937125"/>
          <p14:tracePt t="60557" x="6035675" y="4937125"/>
          <p14:tracePt t="60574" x="6172200" y="4983163"/>
          <p14:tracePt t="60590" x="6302375" y="5051425"/>
          <p14:tracePt t="60607" x="6430963" y="5127625"/>
          <p14:tracePt t="60624" x="6461125" y="5143500"/>
          <p14:tracePt t="60640" x="6492875" y="5219700"/>
          <p14:tracePt t="60657" x="6492875" y="5311775"/>
          <p14:tracePt t="60674" x="6484938" y="5432425"/>
          <p14:tracePt t="60690" x="6430963" y="5546725"/>
          <p14:tracePt t="60707" x="6354763" y="5630863"/>
          <p14:tracePt t="60724" x="6286500" y="5676900"/>
          <p14:tracePt t="60741" x="6218238" y="5676900"/>
          <p14:tracePt t="60757" x="6172200" y="5654675"/>
          <p14:tracePt t="60774" x="6142038" y="5608638"/>
          <p14:tracePt t="60790" x="6134100" y="5546725"/>
          <p14:tracePt t="60807" x="6134100" y="5464175"/>
          <p14:tracePt t="60824" x="6134100" y="5372100"/>
          <p14:tracePt t="60841" x="6149975" y="5287963"/>
          <p14:tracePt t="60857" x="6172200" y="5265738"/>
          <p14:tracePt t="60874" x="6194425" y="5257800"/>
          <p14:tracePt t="60890" x="6210300" y="5265738"/>
          <p14:tracePt t="60907" x="6218238" y="5287963"/>
          <p14:tracePt t="60911" x="6226175" y="5341938"/>
          <p14:tracePt t="60924" x="6240463" y="5426075"/>
          <p14:tracePt t="60941" x="6240463" y="5516563"/>
          <p14:tracePt t="60957" x="6218238" y="5592763"/>
          <p14:tracePt t="60974" x="6202363" y="5600700"/>
          <p14:tracePt t="60990" x="6188075" y="5600700"/>
          <p14:tracePt t="61007" x="6172200" y="5554663"/>
          <p14:tracePt t="61024" x="6164263" y="5448300"/>
          <p14:tracePt t="61041" x="6164263" y="5287963"/>
          <p14:tracePt t="61057" x="6226175" y="5121275"/>
          <p14:tracePt t="61074" x="6384925" y="4983163"/>
          <p14:tracePt t="61091" x="6553200" y="4914900"/>
          <p14:tracePt t="61107" x="6683375" y="4892675"/>
          <p14:tracePt t="61124" x="6743700" y="4892675"/>
          <p14:tracePt t="61141" x="6773863" y="4953000"/>
          <p14:tracePt t="61157" x="6789738" y="5135563"/>
          <p14:tracePt t="61174" x="6789738" y="5318125"/>
          <p14:tracePt t="61190" x="6759575" y="5478463"/>
          <p14:tracePt t="61207" x="6697663" y="5592763"/>
          <p14:tracePt t="61224" x="6651625" y="5622925"/>
          <p14:tracePt t="61241" x="6599238" y="5622925"/>
          <p14:tracePt t="61257" x="6537325" y="5592763"/>
          <p14:tracePt t="61274" x="6499225" y="5494338"/>
          <p14:tracePt t="61291" x="6484938" y="5364163"/>
          <p14:tracePt t="61307" x="6484938" y="5189538"/>
          <p14:tracePt t="61324" x="6583363" y="5037138"/>
          <p14:tracePt t="61341" x="6797675" y="4906963"/>
          <p14:tracePt t="61357" x="6956425" y="4884738"/>
          <p14:tracePt t="61374" x="7040563" y="4884738"/>
          <p14:tracePt t="61391" x="7102475" y="4953000"/>
          <p14:tracePt t="61407" x="7200900" y="5203825"/>
          <p14:tracePt t="61424" x="7200900" y="5456238"/>
          <p14:tracePt t="61441" x="7162800" y="5692775"/>
          <p14:tracePt t="61457" x="7064375" y="5837238"/>
          <p14:tracePt t="61474" x="6964363" y="5859463"/>
          <p14:tracePt t="61491" x="6865938" y="5859463"/>
          <p14:tracePt t="61507" x="6697663" y="5722938"/>
          <p14:tracePt t="61524" x="6523038" y="5486400"/>
          <p14:tracePt t="61541" x="6408738" y="5181600"/>
          <p14:tracePt t="61557" x="6416675" y="4968875"/>
          <p14:tracePt t="61574" x="6537325" y="4800600"/>
          <p14:tracePt t="61591" x="6759575" y="4678363"/>
          <p14:tracePt t="61607" x="7064375" y="4610100"/>
          <p14:tracePt t="61624" x="7285038" y="4625975"/>
          <p14:tracePt t="61641" x="7451725" y="4770438"/>
          <p14:tracePt t="61657" x="7559675" y="5075238"/>
          <p14:tracePt t="61674" x="7559675" y="5448300"/>
          <p14:tracePt t="61691" x="7437438" y="5807075"/>
          <p14:tracePt t="61707" x="7216775" y="6019800"/>
          <p14:tracePt t="61724" x="6980238" y="6057900"/>
          <p14:tracePt t="61741" x="6629400" y="5951538"/>
          <p14:tracePt t="61757" x="6515100" y="5791200"/>
          <p14:tracePt t="61774" x="6484938" y="5616575"/>
          <p14:tracePt t="61791" x="6484938" y="5380038"/>
          <p14:tracePt t="61807" x="6569075" y="5173663"/>
          <p14:tracePt t="61824" x="6743700" y="5006975"/>
          <p14:tracePt t="61841" x="6950075" y="4937125"/>
          <p14:tracePt t="61857" x="7064375" y="4937125"/>
          <p14:tracePt t="61874" x="7078663" y="4937125"/>
          <p14:tracePt t="61891" x="7116763" y="5097463"/>
          <p14:tracePt t="61908" x="7116763" y="5295900"/>
          <p14:tracePt t="61911" x="7048500" y="5426075"/>
          <p14:tracePt t="61924" x="6964363" y="5546725"/>
          <p14:tracePt t="61941" x="6743700" y="5707063"/>
          <p14:tracePt t="61957" x="6637338" y="5707063"/>
          <p14:tracePt t="61974" x="6553200" y="5684838"/>
          <p14:tracePt t="61990" x="6530975" y="5592763"/>
          <p14:tracePt t="62007" x="6530975" y="5432425"/>
          <p14:tracePt t="62024" x="6583363" y="5257800"/>
          <p14:tracePt t="62041" x="6713538" y="5121275"/>
          <p14:tracePt t="62058" x="6888163" y="5029200"/>
          <p14:tracePt t="62074" x="6980238" y="5006975"/>
          <p14:tracePt t="62091" x="6988175" y="5006975"/>
          <p14:tracePt t="62108" x="6994525" y="5006975"/>
          <p14:tracePt t="62125" x="6994525" y="5159375"/>
          <p14:tracePt t="62141" x="6956425" y="5295900"/>
          <p14:tracePt t="62158" x="6850063" y="5456238"/>
          <p14:tracePt t="62174" x="6804025" y="5456238"/>
          <p14:tracePt t="62191" x="6765925" y="5456238"/>
          <p14:tracePt t="62208" x="6751638" y="5440363"/>
          <p14:tracePt t="62224" x="6743700" y="5334000"/>
          <p14:tracePt t="62241" x="6765925" y="5197475"/>
          <p14:tracePt t="62258" x="6865938" y="5089525"/>
          <p14:tracePt t="62274" x="7018338" y="5037138"/>
          <p14:tracePt t="62291" x="7108825" y="5029200"/>
          <p14:tracePt t="62308" x="7124700" y="5029200"/>
          <p14:tracePt t="62325" x="7178675" y="5219700"/>
          <p14:tracePt t="62341" x="7178675" y="5257800"/>
          <p14:tracePt t="62358" x="7102475" y="5426075"/>
          <p14:tracePt t="62374" x="7032625" y="5478463"/>
          <p14:tracePt t="62391" x="6950075" y="5478463"/>
          <p14:tracePt t="62408" x="6888163" y="5478463"/>
          <p14:tracePt t="62424" x="6858000" y="5464175"/>
          <p14:tracePt t="62441" x="6858000" y="5426075"/>
          <p14:tracePt t="62458" x="6858000" y="5372100"/>
          <p14:tracePt t="62474" x="6896100" y="5334000"/>
          <p14:tracePt t="62491" x="6926263" y="5334000"/>
          <p14:tracePt t="62508" x="6942138" y="5334000"/>
          <p14:tracePt t="62566" x="6942138" y="5349875"/>
          <p14:tracePt t="62582" x="6942138" y="5356225"/>
          <p14:tracePt t="62590" x="6926263" y="5364163"/>
          <p14:tracePt t="62598" x="6904038" y="5364163"/>
          <p14:tracePt t="62608" x="6888163" y="5372100"/>
          <p14:tracePt t="62624" x="6842125" y="5380038"/>
          <p14:tracePt t="62641" x="6781800" y="5380038"/>
          <p14:tracePt t="62658" x="6675438" y="5380038"/>
          <p14:tracePt t="62674" x="6583363" y="5380038"/>
          <p14:tracePt t="62691" x="6523038" y="5380038"/>
          <p14:tracePt t="62708" x="6469063" y="5372100"/>
          <p14:tracePt t="62750" x="6469063" y="5364163"/>
          <p14:tracePt t="62758" x="6469063" y="5356225"/>
          <p14:tracePt t="62774" x="6469063" y="5334000"/>
          <p14:tracePt t="62791" x="6469063" y="5303838"/>
          <p14:tracePt t="62808" x="6469063" y="5257800"/>
          <p14:tracePt t="62824" x="6469063" y="5219700"/>
          <p14:tracePt t="62841" x="6469063" y="5165725"/>
          <p14:tracePt t="62858" x="6477000" y="5121275"/>
          <p14:tracePt t="62874" x="6530975" y="5051425"/>
          <p14:tracePt t="62891" x="6583363" y="4983163"/>
          <p14:tracePt t="62908" x="6651625" y="4930775"/>
          <p14:tracePt t="62911" x="6721475" y="4899025"/>
          <p14:tracePt t="62925" x="6765925" y="4884738"/>
          <p14:tracePt t="62941" x="6911975" y="4854575"/>
          <p14:tracePt t="62958" x="6988175" y="4846638"/>
          <p14:tracePt t="62975" x="7032625" y="4846638"/>
          <p14:tracePt t="62991" x="7064375" y="4846638"/>
          <p14:tracePt t="63008" x="7070725" y="4854575"/>
          <p14:tracePt t="63025" x="7078663" y="4892675"/>
          <p14:tracePt t="63041" x="7108825" y="5013325"/>
          <p14:tracePt t="63058" x="7132638" y="5135563"/>
          <p14:tracePt t="63075" x="7140575" y="5295900"/>
          <p14:tracePt t="63091" x="7140575" y="5426075"/>
          <p14:tracePt t="63108" x="7140575" y="5508625"/>
          <p14:tracePt t="63125" x="7094538" y="5600700"/>
          <p14:tracePt t="63141" x="7010400" y="5668963"/>
          <p14:tracePt t="63158" x="6888163" y="5699125"/>
          <p14:tracePt t="63175" x="6713538" y="5715000"/>
          <p14:tracePt t="63191" x="6507163" y="5730875"/>
          <p14:tracePt t="63208" x="6294438" y="5730875"/>
          <p14:tracePt t="63225" x="6103938" y="5722938"/>
          <p14:tracePt t="63241" x="5959475" y="5668963"/>
          <p14:tracePt t="63258" x="5889625" y="5622925"/>
          <p14:tracePt t="63275" x="5867400" y="5578475"/>
          <p14:tracePt t="63291" x="5867400" y="5470525"/>
          <p14:tracePt t="63308" x="5867400" y="5326063"/>
          <p14:tracePt t="63325" x="6003925" y="5051425"/>
          <p14:tracePt t="63341" x="6164263" y="4868863"/>
          <p14:tracePt t="63358" x="6324600" y="4732338"/>
          <p14:tracePt t="63375" x="6499225" y="4618038"/>
          <p14:tracePt t="63391" x="6667500" y="4525963"/>
          <p14:tracePt t="63408" x="6850063" y="4457700"/>
          <p14:tracePt t="63425" x="7026275" y="4435475"/>
          <p14:tracePt t="63441" x="7162800" y="4435475"/>
          <p14:tracePt t="63458" x="7292975" y="4449763"/>
          <p14:tracePt t="63475" x="7399338" y="4511675"/>
          <p14:tracePt t="63491" x="7475538" y="4610100"/>
          <p14:tracePt t="63508" x="7535863" y="4792663"/>
          <p14:tracePt t="63525" x="7589838" y="5113338"/>
          <p14:tracePt t="63541" x="7589838" y="5334000"/>
          <p14:tracePt t="63558" x="7589838" y="5486400"/>
          <p14:tracePt t="63575" x="7573963" y="5608638"/>
          <p14:tracePt t="63591" x="7505700" y="5707063"/>
          <p14:tracePt t="63608" x="7413625" y="5783263"/>
          <p14:tracePt t="63625" x="7307263" y="5807075"/>
          <p14:tracePt t="63641" x="7170738" y="5807075"/>
          <p14:tracePt t="63658" x="7002463" y="5783263"/>
          <p14:tracePt t="63675" x="6835775" y="5699125"/>
          <p14:tracePt t="63692" x="6637338" y="5584825"/>
          <p14:tracePt t="63708" x="6484938" y="5464175"/>
          <p14:tracePt t="63725" x="6362700" y="5303838"/>
          <p14:tracePt t="63741" x="6332538" y="5219700"/>
          <p14:tracePt t="63758" x="6324600" y="5135563"/>
          <p14:tracePt t="63775" x="6324600" y="5075238"/>
          <p14:tracePt t="63792" x="6346825" y="5021263"/>
          <p14:tracePt t="63808" x="6400800" y="4953000"/>
          <p14:tracePt t="63825" x="6446838" y="4922838"/>
          <p14:tracePt t="63842" x="6507163" y="4884738"/>
          <p14:tracePt t="63858" x="6575425" y="4860925"/>
          <p14:tracePt t="63875" x="6651625" y="4838700"/>
          <p14:tracePt t="63892" x="6697663" y="4822825"/>
          <p14:tracePt t="63909" x="6735763" y="4816475"/>
          <p14:tracePt t="63911" x="6759575" y="4816475"/>
          <p14:tracePt t="63925" x="6773863" y="4816475"/>
          <p14:tracePt t="63942" x="6811963" y="4816475"/>
          <p14:tracePt t="63958" x="6850063" y="4830763"/>
          <p14:tracePt t="63975" x="6888163" y="4838700"/>
          <p14:tracePt t="63991" x="6918325" y="4860925"/>
          <p14:tracePt t="64008" x="7026275" y="4968875"/>
          <p14:tracePt t="64025" x="7078663" y="5051425"/>
          <p14:tracePt t="64042" x="7140575" y="5189538"/>
          <p14:tracePt t="64058" x="7185025" y="5318125"/>
          <p14:tracePt t="64075" x="7223125" y="5448300"/>
          <p14:tracePt t="64092" x="7231063" y="5554663"/>
          <p14:tracePt t="64109" x="7231063" y="5684838"/>
          <p14:tracePt t="64125" x="7223125" y="5722938"/>
          <p14:tracePt t="64142" x="7116763" y="5799138"/>
          <p14:tracePt t="64158" x="6994525" y="5807075"/>
          <p14:tracePt t="64175" x="6819900" y="5807075"/>
          <p14:tracePt t="64191" x="6607175" y="5715000"/>
          <p14:tracePt t="64208" x="6392863" y="5616575"/>
          <p14:tracePt t="64224" x="6270625" y="5516563"/>
          <p14:tracePt t="64241" x="6202363" y="5394325"/>
          <p14:tracePt t="64258" x="6149975" y="5241925"/>
          <p14:tracePt t="64275" x="6149975" y="5097463"/>
          <p14:tracePt t="64291" x="6172200" y="4983163"/>
          <p14:tracePt t="64308" x="6248400" y="4868863"/>
          <p14:tracePt t="64325" x="6423025" y="4732338"/>
          <p14:tracePt t="64341" x="6553200" y="4678363"/>
          <p14:tracePt t="64358" x="6689725" y="4648200"/>
          <p14:tracePt t="64375" x="6827838" y="4640263"/>
          <p14:tracePt t="64391" x="6918325" y="4640263"/>
          <p14:tracePt t="64408" x="6964363" y="4640263"/>
          <p14:tracePt t="64425" x="6994525" y="4648200"/>
          <p14:tracePt t="64441" x="7064375" y="4716463"/>
          <p14:tracePt t="64458" x="7140575" y="4830763"/>
          <p14:tracePt t="64475" x="7185025" y="4975225"/>
          <p14:tracePt t="64492" x="7231063" y="5159375"/>
          <p14:tracePt t="64509" x="7261225" y="5410200"/>
          <p14:tracePt t="64525" x="7261225" y="5502275"/>
          <p14:tracePt t="64542" x="7261225" y="5562600"/>
          <p14:tracePt t="64558" x="7231063" y="5646738"/>
          <p14:tracePt t="64575" x="7185025" y="5715000"/>
          <p14:tracePt t="64592" x="7132638" y="5753100"/>
          <p14:tracePt t="64609" x="7056438" y="5783263"/>
          <p14:tracePt t="64625" x="6950075" y="5799138"/>
          <p14:tracePt t="64642" x="6827838" y="5799138"/>
          <p14:tracePt t="64659" x="6675438" y="5799138"/>
          <p14:tracePt t="64675" x="6499225" y="5791200"/>
          <p14:tracePt t="64692" x="6324600" y="5745163"/>
          <p14:tracePt t="64709" x="6134100" y="5699125"/>
          <p14:tracePt t="64725" x="6073775" y="5676900"/>
          <p14:tracePt t="64742" x="6042025" y="5668963"/>
          <p14:tracePt t="64759" x="6027738" y="5654675"/>
          <p14:tracePt t="64806" x="6019800" y="5638800"/>
          <p14:tracePt t="64822" x="6011863" y="5630863"/>
          <p14:tracePt t="64838" x="6011863" y="5622925"/>
          <p14:tracePt t="64846" x="6003925" y="5616575"/>
          <p14:tracePt t="64859" x="6003925" y="5608638"/>
          <p14:tracePt t="64875" x="6003925" y="5600700"/>
          <p14:tracePt t="64892" x="5997575" y="5592763"/>
          <p14:tracePt t="64909" x="5989638" y="5592763"/>
          <p14:tracePt t="65190" x="5965825" y="5584825"/>
          <p14:tracePt t="65198" x="5921375" y="5578475"/>
          <p14:tracePt t="65209" x="5851525" y="5562600"/>
          <p14:tracePt t="65225" x="5722938" y="5532438"/>
          <p14:tracePt t="65242" x="5608638" y="5508625"/>
          <p14:tracePt t="65259" x="5356225" y="5524500"/>
          <p14:tracePt t="65275" x="4968875" y="5622925"/>
          <p14:tracePt t="65292" x="4572000" y="5676900"/>
          <p14:tracePt t="65309" x="4267200" y="5722938"/>
          <p14:tracePt t="65325" x="4076700" y="5753100"/>
          <p14:tracePt t="65342" x="3970338" y="5753100"/>
          <p14:tracePt t="65359" x="3962400" y="5753100"/>
          <p14:tracePt t="65375" x="3954463" y="5753100"/>
          <p14:tracePt t="65454" x="3940175" y="5761038"/>
          <p14:tracePt t="65462" x="3902075" y="5768975"/>
          <p14:tracePt t="65475" x="3817938" y="5821363"/>
          <p14:tracePt t="65492" x="3603625" y="5913438"/>
          <p14:tracePt t="65509" x="3040063" y="6142038"/>
          <p14:tracePt t="65526" x="2751138" y="6218238"/>
          <p14:tracePt t="65542" x="2598738" y="6264275"/>
          <p14:tracePt t="65559" x="2544763" y="6264275"/>
          <p14:tracePt t="65638" x="2536825" y="6264275"/>
          <p14:tracePt t="65645" x="2544763" y="6256338"/>
          <p14:tracePt t="65654" x="2552700" y="6240463"/>
          <p14:tracePt t="65661" x="2560638" y="6240463"/>
          <p14:tracePt t="65676" x="2560638" y="6232525"/>
          <p14:tracePt t="65693" x="2590800" y="6218238"/>
          <p14:tracePt t="65709" x="2674938" y="6202363"/>
          <p14:tracePt t="65726" x="2735263" y="6188075"/>
          <p14:tracePt t="65742" x="2841625" y="6188075"/>
          <p14:tracePt t="65759" x="2955925" y="6188075"/>
          <p14:tracePt t="65776" x="3094038" y="6188075"/>
          <p14:tracePt t="65792" x="3238500" y="6188075"/>
          <p14:tracePt t="65809" x="3344863" y="6172200"/>
          <p14:tracePt t="65826" x="3390900" y="6164263"/>
          <p14:tracePt t="65842" x="3398838" y="6164263"/>
        </p14:tracePtLst>
      </p14:laserTraceLst>
    </p:ext>
  </p:extLs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" name="TextBox 2">
                <a:extLst>
                  <a:ext uri="{FF2B5EF4-FFF2-40B4-BE49-F238E27FC236}">
                    <a16:creationId xmlns:a16="http://schemas.microsoft.com/office/drawing/2014/main" id="{F9A80F9F-74DB-1D57-04E8-E20E92A09B0A}"/>
                  </a:ext>
                </a:extLst>
              </p:cNvPr>
              <p:cNvSpPr txBox="1"/>
              <p:nvPr/>
            </p:nvSpPr>
            <p:spPr>
              <a:xfrm>
                <a:off x="2513149" y="1019069"/>
                <a:ext cx="5784183" cy="95410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>
                <a:defPPr>
                  <a:defRPr lang="en-US"/>
                </a:defPPr>
                <a:lvl1pPr algn="ctr">
                  <a:defRPr sz="2800" b="1">
                    <a:latin typeface="Times New Roman" panose="02020603050405020304" pitchFamily="18" charset="0"/>
                    <a:cs typeface="Times New Roman" panose="02020603050405020304" pitchFamily="18" charset="0"/>
                  </a:defRPr>
                </a:lvl1pPr>
              </a:lstStyle>
              <a:p>
                <a:r>
                  <a:rPr lang="en-US" altLang="en-US" dirty="0"/>
                  <a:t>Confidence Intervals for </a:t>
                </a:r>
                <a14:m>
                  <m:oMath xmlns:m="http://schemas.openxmlformats.org/officeDocument/2006/math">
                    <m:r>
                      <a:rPr lang="en-US" altLang="en-US">
                        <a:latin typeface="Cambria Math" panose="02040503050406030204" pitchFamily="18" charset="0"/>
                      </a:rPr>
                      <m:t>𝝁</m:t>
                    </m:r>
                  </m:oMath>
                </a14:m>
                <a:endParaRPr lang="en-US" altLang="en-US" dirty="0"/>
              </a:p>
              <a:p>
                <a:endParaRPr lang="en-US" altLang="en-US" dirty="0"/>
              </a:p>
            </p:txBody>
          </p:sp>
        </mc:Choice>
        <mc:Fallback xmlns="">
          <p:sp>
            <p:nvSpPr>
              <p:cNvPr id="3" name="TextBox 2">
                <a:extLst>
                  <a:ext uri="{FF2B5EF4-FFF2-40B4-BE49-F238E27FC236}">
                    <a16:creationId xmlns:a16="http://schemas.microsoft.com/office/drawing/2014/main" id="{F9A80F9F-74DB-1D57-04E8-E20E92A09B0A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513149" y="1019069"/>
                <a:ext cx="5784183" cy="954107"/>
              </a:xfrm>
              <a:prstGeom prst="rect">
                <a:avLst/>
              </a:prstGeom>
              <a:blipFill>
                <a:blip r:embed="rId4"/>
                <a:stretch>
                  <a:fillRect t="-6369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2275718" y="1626451"/>
            <a:ext cx="6273512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 </a:t>
            </a:r>
            <a:r>
              <a:rPr lang="en-US" alt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confidence interval </a:t>
            </a:r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for the population mean </a:t>
            </a:r>
            <a:r>
              <a:rPr lang="en-US" alt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is</a:t>
            </a:r>
            <a:endParaRPr lang="ar-EG" altLang="en-US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ar-EG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فترة الثقة لمتوسط ​​السكان هي</a:t>
            </a:r>
            <a:endParaRPr lang="en-US" alt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917945" y="3994312"/>
            <a:ext cx="8971727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Find the 95% confidence interval for the one-way plane fare from Atlanta to Chicago</a:t>
            </a:r>
            <a:r>
              <a:rPr lang="en-US" alt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ar-EG" altLang="en-US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ar-EG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أوجد فترة الثقة 95% لسعر تذكرة الطائرة ذات الاتجاه الواحد من أتلانتا إلى شيكاغو.</a:t>
            </a:r>
            <a:endParaRPr lang="en-US" alt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698173" y="2664721"/>
            <a:ext cx="5410200" cy="9620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594900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41023"/>
    </mc:Choice>
    <mc:Fallback xmlns="">
      <p:transition advTm="41023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1103" x="3360738" y="6156325"/>
          <p14:tracePt t="1111" x="3192463" y="6103938"/>
          <p14:tracePt t="1119" x="2925763" y="6019800"/>
          <p14:tracePt t="1131" x="2613025" y="5935663"/>
          <p14:tracePt t="1148" x="2362200" y="5851525"/>
          <p14:tracePt t="1165" x="2149475" y="5791200"/>
          <p14:tracePt t="1182" x="800100" y="5608638"/>
          <p14:tracePt t="1198" x="0" y="5426075"/>
          <p14:tracePt t="1215" x="0" y="5197475"/>
          <p14:tracePt t="1231" x="0" y="4991100"/>
          <p14:tracePt t="1248" x="0" y="4906963"/>
          <p14:tracePt t="1265" x="0" y="4899025"/>
          <p14:tracePt t="1282" x="0" y="4846638"/>
          <p14:tracePt t="1298" x="60325" y="4724400"/>
          <p14:tracePt t="1315" x="92075" y="4686300"/>
          <p14:tracePt t="1631" x="106363" y="4678363"/>
          <p14:tracePt t="1639" x="198438" y="4678363"/>
          <p14:tracePt t="1648" x="487363" y="4678363"/>
          <p14:tracePt t="1665" x="1241425" y="4397375"/>
          <p14:tracePt t="1682" x="1516063" y="4191000"/>
          <p14:tracePt t="1698" x="1539875" y="4160838"/>
          <p14:tracePt t="1715" x="1722438" y="3916363"/>
          <p14:tracePt t="1732" x="2065338" y="3489325"/>
          <p14:tracePt t="1748" x="2278063" y="3184525"/>
          <p14:tracePt t="1765" x="2362200" y="3001963"/>
          <p14:tracePt t="1782" x="2422525" y="2865438"/>
          <p14:tracePt t="1798" x="2430463" y="2835275"/>
          <p14:tracePt t="1815" x="2430463" y="2827338"/>
          <p14:tracePt t="1832" x="2430463" y="2819400"/>
          <p14:tracePt t="2239" x="2430463" y="2811463"/>
          <p14:tracePt t="2247" x="2476500" y="2811463"/>
          <p14:tracePt t="2255" x="2514600" y="2811463"/>
          <p14:tracePt t="2265" x="2568575" y="2797175"/>
          <p14:tracePt t="2282" x="2727325" y="2705100"/>
          <p14:tracePt t="2298" x="2917825" y="2628900"/>
          <p14:tracePt t="2315" x="3055938" y="2544763"/>
          <p14:tracePt t="2332" x="3200400" y="2446338"/>
          <p14:tracePt t="2335" x="3254375" y="2408238"/>
          <p14:tracePt t="2348" x="3298825" y="2370138"/>
          <p14:tracePt t="2365" x="3368675" y="2301875"/>
          <p14:tracePt t="2382" x="3390900" y="2263775"/>
          <p14:tracePt t="2398" x="3406775" y="2225675"/>
          <p14:tracePt t="2415" x="3406775" y="2193925"/>
          <p14:tracePt t="2943" x="3413125" y="2187575"/>
          <p14:tracePt t="2959" x="3429000" y="2193925"/>
          <p14:tracePt t="2967" x="3436938" y="2201863"/>
          <p14:tracePt t="2975" x="3451225" y="2201863"/>
          <p14:tracePt t="2983" x="3467100" y="2217738"/>
          <p14:tracePt t="2999" x="3482975" y="2217738"/>
          <p14:tracePt t="3015" x="3513138" y="2225675"/>
          <p14:tracePt t="3032" x="3535363" y="2255838"/>
          <p14:tracePt t="3065" x="3543300" y="2255838"/>
          <p14:tracePt t="3935" x="3573463" y="2263775"/>
          <p14:tracePt t="3943" x="3581400" y="2270125"/>
          <p14:tracePt t="3959" x="3589338" y="2286000"/>
          <p14:tracePt t="4015" x="3581400" y="2301875"/>
          <p14:tracePt t="4023" x="3559175" y="2316163"/>
          <p14:tracePt t="4032" x="3535363" y="2316163"/>
          <p14:tracePt t="4049" x="3497263" y="2354263"/>
          <p14:tracePt t="4066" x="3475038" y="2378075"/>
          <p14:tracePt t="4082" x="3475038" y="2384425"/>
          <p14:tracePt t="4099" x="3459163" y="2384425"/>
          <p14:tracePt t="4116" x="3451225" y="2392363"/>
          <p14:tracePt t="4149" x="3451225" y="2408238"/>
          <p14:tracePt t="4166" x="3451225" y="2416175"/>
          <p14:tracePt t="4191" x="3451225" y="2422525"/>
          <p14:tracePt t="4215" x="3467100" y="2422525"/>
          <p14:tracePt t="4223" x="3475038" y="2422525"/>
          <p14:tracePt t="4232" x="3482975" y="2422525"/>
          <p14:tracePt t="4249" x="3513138" y="2446338"/>
          <p14:tracePt t="4266" x="3527425" y="2454275"/>
          <p14:tracePt t="4282" x="3559175" y="2476500"/>
          <p14:tracePt t="4299" x="3581400" y="2498725"/>
          <p14:tracePt t="4316" x="3649663" y="2492375"/>
          <p14:tracePt t="4318" x="3657600" y="2492375"/>
          <p14:tracePt t="4332" x="3657600" y="2484438"/>
          <p14:tracePt t="5759" x="3657600" y="2476500"/>
          <p14:tracePt t="5767" x="3657600" y="2468563"/>
          <p14:tracePt t="5775" x="3657600" y="2454275"/>
          <p14:tracePt t="5783" x="3657600" y="2392363"/>
          <p14:tracePt t="5800" x="3649663" y="2286000"/>
          <p14:tracePt t="5816" x="3619500" y="2239963"/>
          <p14:tracePt t="5833" x="3581400" y="2187575"/>
          <p14:tracePt t="5850" x="3513138" y="2149475"/>
          <p14:tracePt t="5866" x="3475038" y="2125663"/>
          <p14:tracePt t="5883" x="3429000" y="2117725"/>
          <p14:tracePt t="5900" x="3390900" y="2103438"/>
          <p14:tracePt t="5917" x="3368675" y="2103438"/>
          <p14:tracePt t="5933" x="3360738" y="2095500"/>
          <p14:tracePt t="5951" x="3352800" y="2095500"/>
          <p14:tracePt t="5983" x="3344863" y="2095500"/>
          <p14:tracePt t="6007" x="3336925" y="2095500"/>
          <p14:tracePt t="6015" x="3336925" y="2103438"/>
          <p14:tracePt t="6023" x="3314700" y="2125663"/>
          <p14:tracePt t="6033" x="3276600" y="2163763"/>
          <p14:tracePt t="6050" x="3216275" y="2217738"/>
          <p14:tracePt t="6067" x="3124200" y="2255838"/>
          <p14:tracePt t="6083" x="3040063" y="2293938"/>
          <p14:tracePt t="6100" x="2987675" y="2308225"/>
          <p14:tracePt t="6117" x="2941638" y="2308225"/>
          <p14:tracePt t="6134" x="2917825" y="2308225"/>
          <p14:tracePt t="7039" x="2941638" y="2316163"/>
          <p14:tracePt t="7047" x="2987675" y="2324100"/>
          <p14:tracePt t="7054" x="3017838" y="2324100"/>
          <p14:tracePt t="7067" x="3094038" y="2339975"/>
          <p14:tracePt t="7084" x="3230563" y="2339975"/>
          <p14:tracePt t="7100" x="3406775" y="2332038"/>
          <p14:tracePt t="7117" x="3513138" y="2308225"/>
          <p14:tracePt t="7134" x="3673475" y="2263775"/>
          <p14:tracePt t="7150" x="3695700" y="2263775"/>
          <p14:tracePt t="7215" x="3703638" y="2263775"/>
          <p14:tracePt t="7223" x="3725863" y="2263775"/>
          <p14:tracePt t="7234" x="3756025" y="2263775"/>
          <p14:tracePt t="7250" x="3810000" y="2263775"/>
          <p14:tracePt t="7267" x="3962400" y="2247900"/>
          <p14:tracePt t="7284" x="4144963" y="2247900"/>
          <p14:tracePt t="7300" x="4351338" y="2225675"/>
          <p14:tracePt t="7317" x="4541838" y="2225675"/>
          <p14:tracePt t="7334" x="4640263" y="2225675"/>
          <p14:tracePt t="7350" x="4694238" y="2225675"/>
          <p14:tracePt t="7487" x="4702175" y="2225675"/>
          <p14:tracePt t="7583" x="4702175" y="2239963"/>
          <p14:tracePt t="7599" x="4708525" y="2278063"/>
          <p14:tracePt t="7607" x="4740275" y="2392363"/>
          <p14:tracePt t="7617" x="4746625" y="2476500"/>
          <p14:tracePt t="7634" x="4762500" y="2560638"/>
          <p14:tracePt t="7650" x="4784725" y="2713038"/>
          <p14:tracePt t="7667" x="4830763" y="2879725"/>
          <p14:tracePt t="7684" x="4899025" y="3063875"/>
          <p14:tracePt t="7700" x="4945063" y="3162300"/>
          <p14:tracePt t="7717" x="4983163" y="3200400"/>
          <p14:tracePt t="7734" x="4999038" y="3208338"/>
          <p14:tracePt t="7791" x="5006975" y="3208338"/>
          <p14:tracePt t="7807" x="5013325" y="3208338"/>
          <p14:tracePt t="7815" x="5021263" y="3200400"/>
          <p14:tracePt t="7823" x="5037138" y="3192463"/>
          <p14:tracePt t="7834" x="5067300" y="3162300"/>
          <p14:tracePt t="7850" x="5105400" y="3140075"/>
          <p14:tracePt t="7867" x="5173663" y="3124200"/>
          <p14:tracePt t="7884" x="5241925" y="3108325"/>
          <p14:tracePt t="7900" x="5295900" y="3108325"/>
          <p14:tracePt t="7917" x="5311775" y="3108325"/>
          <p14:tracePt t="7934" x="5311775" y="3116263"/>
          <p14:tracePt t="7950" x="5341938" y="3200400"/>
          <p14:tracePt t="7967" x="5349875" y="3230563"/>
          <p14:tracePt t="7984" x="5349875" y="3246438"/>
          <p14:tracePt t="8191" x="5356225" y="3246438"/>
          <p14:tracePt t="8295" x="5372100" y="3276600"/>
          <p14:tracePt t="8303" x="5394325" y="3368675"/>
          <p14:tracePt t="8311" x="5402263" y="3436938"/>
          <p14:tracePt t="8319" x="5402263" y="3467100"/>
          <p14:tracePt t="8334" x="5410200" y="3535363"/>
          <p14:tracePt t="8351" x="5410200" y="3543300"/>
          <p14:tracePt t="8391" x="5410200" y="3521075"/>
          <p14:tracePt t="8399" x="5410200" y="3459163"/>
          <p14:tracePt t="8407" x="5410200" y="3390900"/>
          <p14:tracePt t="8417" x="5410200" y="3322638"/>
          <p14:tracePt t="8434" x="5402263" y="3178175"/>
          <p14:tracePt t="8451" x="5402263" y="3086100"/>
          <p14:tracePt t="8467" x="5402263" y="3063875"/>
          <p14:tracePt t="8526" x="5402263" y="3078163"/>
          <p14:tracePt t="8535" x="5402263" y="3108325"/>
          <p14:tracePt t="8543" x="5402263" y="3116263"/>
          <p14:tracePt t="8847" x="5387975" y="3108325"/>
          <p14:tracePt t="8855" x="5364163" y="3101975"/>
          <p14:tracePt t="8863" x="5326063" y="3078163"/>
          <p14:tracePt t="8871" x="5295900" y="3070225"/>
          <p14:tracePt t="8884" x="5219700" y="3009900"/>
          <p14:tracePt t="8901" x="5089525" y="2955925"/>
          <p14:tracePt t="8918" x="4838700" y="2835275"/>
          <p14:tracePt t="8934" x="4594225" y="2765425"/>
          <p14:tracePt t="8951" x="4251325" y="2689225"/>
          <p14:tracePt t="8968" x="3978275" y="2659063"/>
          <p14:tracePt t="8984" x="3679825" y="2644775"/>
          <p14:tracePt t="9001" x="3368675" y="2644775"/>
          <p14:tracePt t="9018" x="3055938" y="2644775"/>
          <p14:tracePt t="9034" x="2811463" y="2644775"/>
          <p14:tracePt t="9051" x="2522538" y="2720975"/>
          <p14:tracePt t="9068" x="2286000" y="2803525"/>
          <p14:tracePt t="9084" x="2065338" y="2955925"/>
          <p14:tracePt t="9101" x="1874838" y="3132138"/>
          <p14:tracePt t="9118" x="1706563" y="3382963"/>
          <p14:tracePt t="9134" x="1692275" y="3497263"/>
          <p14:tracePt t="9151" x="1692275" y="3597275"/>
          <p14:tracePt t="9168" x="1836738" y="3725863"/>
          <p14:tracePt t="9184" x="2079625" y="3856038"/>
          <p14:tracePt t="9201" x="2590800" y="3970338"/>
          <p14:tracePt t="9218" x="3216275" y="3978275"/>
          <p14:tracePt t="9234" x="3916363" y="3978275"/>
          <p14:tracePt t="9251" x="4625975" y="3856038"/>
          <p14:tracePt t="9268" x="5075238" y="3665538"/>
          <p14:tracePt t="9284" x="5303838" y="3475038"/>
          <p14:tracePt t="9301" x="5380038" y="3344863"/>
          <p14:tracePt t="9318" x="5372100" y="3178175"/>
          <p14:tracePt t="9334" x="5219700" y="3070225"/>
          <p14:tracePt t="9351" x="5013325" y="2979738"/>
          <p14:tracePt t="9368" x="4906963" y="2949575"/>
          <p14:tracePt t="9384" x="4899025" y="2949575"/>
          <p14:tracePt t="9407" x="4922838" y="2963863"/>
          <p14:tracePt t="9418" x="4983163" y="2994025"/>
          <p14:tracePt t="9434" x="5235575" y="3063875"/>
          <p14:tracePt t="9451" x="5592763" y="3162300"/>
          <p14:tracePt t="9468" x="6294438" y="3276600"/>
          <p14:tracePt t="9484" x="7162800" y="3276600"/>
          <p14:tracePt t="9501" x="7451725" y="3292475"/>
          <p14:tracePt t="9518" x="7604125" y="3292475"/>
          <p14:tracePt t="9534" x="7612063" y="3292475"/>
          <p14:tracePt t="9575" x="7612063" y="3284538"/>
          <p14:tracePt t="9584" x="7604125" y="3284538"/>
          <p14:tracePt t="9601" x="7597775" y="3276600"/>
          <p14:tracePt t="9959" x="7521575" y="3276600"/>
          <p14:tracePt t="9967" x="7337425" y="3222625"/>
          <p14:tracePt t="9975" x="7094538" y="3162300"/>
          <p14:tracePt t="9985" x="6873875" y="3108325"/>
          <p14:tracePt t="10001" x="6469063" y="3124200"/>
          <p14:tracePt t="10018" x="6210300" y="3178175"/>
          <p14:tracePt t="10035" x="6049963" y="3178175"/>
          <p14:tracePt t="10051" x="5875338" y="3184525"/>
          <p14:tracePt t="10068" x="5813425" y="3192463"/>
          <p14:tracePt t="10375" x="5799138" y="3192463"/>
          <p14:tracePt t="10383" x="5783263" y="3192463"/>
          <p14:tracePt t="10391" x="5761038" y="3184525"/>
          <p14:tracePt t="10401" x="5745163" y="3178175"/>
          <p14:tracePt t="10418" x="5722938" y="3178175"/>
          <p14:tracePt t="10435" x="5676900" y="3170238"/>
          <p14:tracePt t="10451" x="5616575" y="3146425"/>
          <p14:tracePt t="10468" x="5494338" y="3146425"/>
          <p14:tracePt t="10485" x="5273675" y="3192463"/>
          <p14:tracePt t="10502" x="5006975" y="3238500"/>
          <p14:tracePt t="10518" x="4854575" y="3254375"/>
          <p14:tracePt t="10534" x="4746625" y="3284538"/>
          <p14:tracePt t="10551" x="4686300" y="3314700"/>
          <p14:tracePt t="10568" x="4656138" y="3314700"/>
          <p14:tracePt t="10735" x="4632325" y="3314700"/>
          <p14:tracePt t="10743" x="4594225" y="3298825"/>
          <p14:tracePt t="10751" x="4541838" y="3276600"/>
          <p14:tracePt t="10768" x="4397375" y="3238500"/>
          <p14:tracePt t="10785" x="4229100" y="3192463"/>
          <p14:tracePt t="10802" x="4054475" y="3140075"/>
          <p14:tracePt t="10818" x="3970338" y="3132138"/>
          <p14:tracePt t="10835" x="3954463" y="3132138"/>
          <p14:tracePt t="10852" x="3946525" y="3124200"/>
          <p14:tracePt t="10868" x="3962400" y="3124200"/>
          <p14:tracePt t="10871" x="4016375" y="3124200"/>
          <p14:tracePt t="10885" x="4076700" y="3124200"/>
          <p14:tracePt t="10902" x="4327525" y="3154363"/>
          <p14:tracePt t="10918" x="4518025" y="3178175"/>
          <p14:tracePt t="10935" x="4770438" y="3268663"/>
          <p14:tracePt t="10952" x="5097463" y="3390900"/>
          <p14:tracePt t="10968" x="5211763" y="3429000"/>
          <p14:tracePt t="10985" x="5227638" y="3444875"/>
          <p14:tracePt t="11039" x="5211763" y="3444875"/>
          <p14:tracePt t="11047" x="5189538" y="3436938"/>
          <p14:tracePt t="11055" x="5173663" y="3421063"/>
          <p14:tracePt t="11068" x="5151438" y="3390900"/>
          <p14:tracePt t="11085" x="5151438" y="3382963"/>
          <p14:tracePt t="11102" x="5151438" y="3360738"/>
          <p14:tracePt t="11118" x="5173663" y="3306763"/>
          <p14:tracePt t="11135" x="5235575" y="3298825"/>
          <p14:tracePt t="11152" x="5311775" y="3292475"/>
          <p14:tracePt t="11168" x="5341938" y="3292475"/>
          <p14:tracePt t="11223" x="5341938" y="3298825"/>
          <p14:tracePt t="11239" x="5334000" y="3298825"/>
          <p14:tracePt t="11247" x="5303838" y="3298825"/>
          <p14:tracePt t="11255" x="5273675" y="3298825"/>
          <p14:tracePt t="11268" x="5227638" y="3284538"/>
          <p14:tracePt t="11285" x="5211763" y="3284538"/>
          <p14:tracePt t="11526" x="5181600" y="3268663"/>
          <p14:tracePt t="11534" x="5151438" y="3268663"/>
          <p14:tracePt t="11542" x="5127625" y="3268663"/>
          <p14:tracePt t="11551" x="5097463" y="3268663"/>
          <p14:tracePt t="11568" x="5021263" y="3260725"/>
          <p14:tracePt t="11585" x="4930775" y="3260725"/>
          <p14:tracePt t="11602" x="4868863" y="3260725"/>
          <p14:tracePt t="11619" x="4800600" y="3268663"/>
          <p14:tracePt t="11635" x="4754563" y="3268663"/>
          <p14:tracePt t="11652" x="4702175" y="3268663"/>
          <p14:tracePt t="11669" x="4640263" y="3268663"/>
          <p14:tracePt t="11686" x="4419600" y="3284538"/>
          <p14:tracePt t="11702" x="4351338" y="3284538"/>
          <p14:tracePt t="11718" x="4060825" y="3314700"/>
          <p14:tracePt t="11735" x="3908425" y="3352800"/>
          <p14:tracePt t="11752" x="3733800" y="3375025"/>
          <p14:tracePt t="11769" x="3559175" y="3406775"/>
          <p14:tracePt t="11785" x="3398838" y="3444875"/>
          <p14:tracePt t="11802" x="3298825" y="3451225"/>
          <p14:tracePt t="11819" x="3276600" y="3451225"/>
          <p14:tracePt t="11919" x="3260725" y="3451225"/>
          <p14:tracePt t="11927" x="3260725" y="3436938"/>
          <p14:tracePt t="11935" x="3260725" y="3421063"/>
          <p14:tracePt t="11952" x="3260725" y="3382963"/>
          <p14:tracePt t="11969" x="3260725" y="3306763"/>
          <p14:tracePt t="11985" x="3260725" y="3254375"/>
          <p14:tracePt t="12002" x="3260725" y="3200400"/>
          <p14:tracePt t="12019" x="3238500" y="3162300"/>
          <p14:tracePt t="12035" x="3230563" y="3140075"/>
          <p14:tracePt t="12052" x="3208338" y="3116263"/>
          <p14:tracePt t="12069" x="3170238" y="3116263"/>
          <p14:tracePt t="12086" x="3124200" y="3101975"/>
          <p14:tracePt t="12102" x="3116263" y="3101975"/>
          <p14:tracePt t="12119" x="3108325" y="3101975"/>
          <p14:tracePt t="12167" x="3108325" y="3132138"/>
          <p14:tracePt t="12175" x="3124200" y="3178175"/>
          <p14:tracePt t="12185" x="3154363" y="3230563"/>
          <p14:tracePt t="12202" x="3192463" y="3298825"/>
          <p14:tracePt t="12219" x="3208338" y="3322638"/>
          <p14:tracePt t="12252" x="3216275" y="3322638"/>
          <p14:tracePt t="12269" x="3230563" y="3322638"/>
          <p14:tracePt t="12286" x="3276600" y="3178175"/>
          <p14:tracePt t="12302" x="3284538" y="3101975"/>
          <p14:tracePt t="12319" x="3284538" y="3009900"/>
          <p14:tracePt t="12335" x="3284538" y="2963863"/>
          <p14:tracePt t="12352" x="3284538" y="2917825"/>
          <p14:tracePt t="12369" x="3284538" y="2911475"/>
          <p14:tracePt t="12415" x="3284538" y="2903538"/>
          <p14:tracePt t="12423" x="3276600" y="2903538"/>
          <p14:tracePt t="12435" x="3254375" y="2925763"/>
          <p14:tracePt t="12452" x="3208338" y="3063875"/>
          <p14:tracePt t="12469" x="3170238" y="3170238"/>
          <p14:tracePt t="12486" x="3162300" y="3208338"/>
          <p14:tracePt t="12535" x="3162300" y="3200400"/>
          <p14:tracePt t="12543" x="3162300" y="3154363"/>
          <p14:tracePt t="12552" x="3192463" y="3108325"/>
          <p14:tracePt t="12569" x="3208338" y="3040063"/>
          <p14:tracePt t="12586" x="3216275" y="3009900"/>
          <p14:tracePt t="12639" x="3200400" y="3009900"/>
          <p14:tracePt t="12647" x="3162300" y="3094038"/>
          <p14:tracePt t="12655" x="3116263" y="3184525"/>
          <p14:tracePt t="12669" x="3086100" y="3260725"/>
          <p14:tracePt t="12686" x="3048000" y="3330575"/>
          <p14:tracePt t="12702" x="3040063" y="3336925"/>
          <p14:tracePt t="12727" x="3040063" y="3330575"/>
          <p14:tracePt t="12736" x="3040063" y="3260725"/>
          <p14:tracePt t="12752" x="3040063" y="3140075"/>
          <p14:tracePt t="12769" x="3040063" y="2994025"/>
          <p14:tracePt t="12786" x="3040063" y="2911475"/>
          <p14:tracePt t="12802" x="3040063" y="2895600"/>
          <p14:tracePt t="12871" x="3078163" y="2925763"/>
          <p14:tracePt t="12879" x="3132138" y="2971800"/>
          <p14:tracePt t="12887" x="3208338" y="3001963"/>
          <p14:tracePt t="12902" x="3390900" y="3063875"/>
          <p14:tracePt t="12919" x="3687763" y="3094038"/>
          <p14:tracePt t="12936" x="3932238" y="3094038"/>
          <p14:tracePt t="12952" x="4130675" y="3094038"/>
          <p14:tracePt t="12969" x="4259263" y="3078163"/>
          <p14:tracePt t="12986" x="4297363" y="3055938"/>
          <p14:tracePt t="13019" x="4283075" y="3055938"/>
          <p14:tracePt t="13036" x="4237038" y="3055938"/>
          <p14:tracePt t="13052" x="4206875" y="3063875"/>
          <p14:tracePt t="13069" x="4183063" y="3108325"/>
          <p14:tracePt t="13102" x="4183063" y="3116263"/>
          <p14:tracePt t="13119" x="4213225" y="3116263"/>
          <p14:tracePt t="13136" x="4259263" y="3108325"/>
          <p14:tracePt t="13152" x="4275138" y="3078163"/>
          <p14:tracePt t="13169" x="4283075" y="3032125"/>
          <p14:tracePt t="13186" x="4283075" y="3001963"/>
          <p14:tracePt t="13202" x="4213225" y="2971800"/>
          <p14:tracePt t="13219" x="4106863" y="2949575"/>
          <p14:tracePt t="13236" x="3962400" y="2933700"/>
          <p14:tracePt t="13252" x="3848100" y="2941638"/>
          <p14:tracePt t="13270" x="3832225" y="2941638"/>
          <p14:tracePt t="13286" x="3848100" y="2955925"/>
          <p14:tracePt t="13302" x="4084638" y="2971800"/>
          <p14:tracePt t="13319" x="4327525" y="2955925"/>
          <p14:tracePt t="13336" x="4441825" y="2955925"/>
          <p14:tracePt t="13352" x="4449763" y="2955925"/>
          <p14:tracePt t="13386" x="4365625" y="3017838"/>
          <p14:tracePt t="13402" x="4221163" y="3048000"/>
          <p14:tracePt t="13419" x="4030663" y="3070225"/>
          <p14:tracePt t="13436" x="3924300" y="3070225"/>
          <p14:tracePt t="13452" x="3916363" y="3070225"/>
          <p14:tracePt t="13470" x="3946525" y="3032125"/>
          <p14:tracePt t="13486" x="4084638" y="2963863"/>
          <p14:tracePt t="13503" x="4283075" y="2917825"/>
          <p14:tracePt t="13519" x="4305300" y="2917825"/>
          <p14:tracePt t="13536" x="4313238" y="2917825"/>
          <p14:tracePt t="13553" x="4313238" y="3032125"/>
          <p14:tracePt t="13569" x="4237038" y="3124200"/>
          <p14:tracePt t="13586" x="4092575" y="3216275"/>
          <p14:tracePt t="13603" x="4000500" y="3230563"/>
          <p14:tracePt t="13619" x="3992563" y="3230563"/>
          <p14:tracePt t="13653" x="3992563" y="3192463"/>
          <p14:tracePt t="13670" x="4137025" y="3070225"/>
          <p14:tracePt t="13686" x="4183063" y="3055938"/>
          <p14:tracePt t="13703" x="4191000" y="3055938"/>
          <p14:tracePt t="13727" x="4168775" y="3055938"/>
          <p14:tracePt t="13736" x="4114800" y="3101975"/>
          <p14:tracePt t="13753" x="4068763" y="3154363"/>
          <p14:tracePt t="13769" x="4060825" y="3178175"/>
          <p14:tracePt t="13807" x="4060825" y="3184525"/>
          <p14:tracePt t="13819" x="4084638" y="3184525"/>
          <p14:tracePt t="13836" x="4130675" y="3178175"/>
          <p14:tracePt t="13853" x="4137025" y="3170238"/>
          <p14:tracePt t="14471" x="4144963" y="3170238"/>
          <p14:tracePt t="14479" x="4175125" y="3170238"/>
          <p14:tracePt t="14487" x="4237038" y="3170238"/>
          <p14:tracePt t="14502" x="4419600" y="3222625"/>
          <p14:tracePt t="14519" x="4664075" y="3276600"/>
          <p14:tracePt t="14536" x="5440363" y="3344863"/>
          <p14:tracePt t="14553" x="6042025" y="3344863"/>
          <p14:tracePt t="14569" x="6438900" y="3344863"/>
          <p14:tracePt t="14586" x="6781800" y="3322638"/>
          <p14:tracePt t="14603" x="6964363" y="3268663"/>
          <p14:tracePt t="14619" x="6994525" y="3254375"/>
          <p14:tracePt t="14636" x="7018338" y="3216275"/>
          <p14:tracePt t="14653" x="7018338" y="3116263"/>
          <p14:tracePt t="14669" x="6934200" y="2911475"/>
          <p14:tracePt t="14686" x="6918325" y="2865438"/>
          <p14:tracePt t="14703" x="6904038" y="2849563"/>
          <p14:tracePt t="14767" x="6918325" y="2849563"/>
          <p14:tracePt t="14775" x="6926263" y="2857500"/>
          <p14:tracePt t="14786" x="6926263" y="2879725"/>
          <p14:tracePt t="14803" x="6926263" y="3001963"/>
          <p14:tracePt t="14820" x="6926263" y="3070225"/>
          <p14:tracePt t="14836" x="6911975" y="3101975"/>
          <p14:tracePt t="14853" x="6896100" y="3101975"/>
          <p14:tracePt t="14870" x="6873875" y="3101975"/>
          <p14:tracePt t="14886" x="6850063" y="3040063"/>
          <p14:tracePt t="14903" x="6827838" y="2911475"/>
          <p14:tracePt t="14920" x="6811963" y="2835275"/>
          <p14:tracePt t="14936" x="6811963" y="2803525"/>
          <p14:tracePt t="14970" x="6811963" y="2797175"/>
          <p14:tracePt t="14986" x="6804025" y="2797175"/>
          <p14:tracePt t="15003" x="6721475" y="2903538"/>
          <p14:tracePt t="15020" x="6651625" y="2994025"/>
          <p14:tracePt t="15036" x="6621463" y="3025775"/>
          <p14:tracePt t="15053" x="6607175" y="3025775"/>
          <p14:tracePt t="15071" x="6599238" y="3025775"/>
          <p14:tracePt t="15086" x="6599238" y="2949575"/>
          <p14:tracePt t="15103" x="6599238" y="2887663"/>
          <p14:tracePt t="15120" x="6599238" y="2865438"/>
          <p14:tracePt t="15159" x="6591300" y="2865438"/>
          <p14:tracePt t="15170" x="6561138" y="2911475"/>
          <p14:tracePt t="15186" x="6484938" y="3094038"/>
          <p14:tracePt t="15203" x="6454775" y="3178175"/>
          <p14:tracePt t="15220" x="6446838" y="3200400"/>
          <p14:tracePt t="15255" x="6446838" y="3192463"/>
          <p14:tracePt t="15270" x="6492875" y="3154363"/>
          <p14:tracePt t="15286" x="6659563" y="3032125"/>
          <p14:tracePt t="15303" x="6773863" y="3001963"/>
          <p14:tracePt t="15320" x="6858000" y="2994025"/>
          <p14:tracePt t="15337" x="6918325" y="3001963"/>
          <p14:tracePt t="15353" x="7070725" y="3094038"/>
          <p14:tracePt t="15370" x="7261225" y="3208338"/>
          <p14:tracePt t="15387" x="7307263" y="3222625"/>
          <p14:tracePt t="15403" x="7391400" y="3260725"/>
          <p14:tracePt t="15420" x="7451725" y="3260725"/>
          <p14:tracePt t="15454" x="7475538" y="3230563"/>
          <p14:tracePt t="15470" x="7475538" y="3222625"/>
          <p14:tracePt t="15487" x="7483475" y="3192463"/>
          <p14:tracePt t="15520" x="7489825" y="3184525"/>
          <p14:tracePt t="15537" x="7527925" y="3184525"/>
          <p14:tracePt t="15553" x="7642225" y="3200400"/>
          <p14:tracePt t="15570" x="7756525" y="3222625"/>
          <p14:tracePt t="15587" x="7978775" y="3246438"/>
          <p14:tracePt t="15603" x="8093075" y="3276600"/>
          <p14:tracePt t="15620" x="8099425" y="3276600"/>
          <p14:tracePt t="15679" x="8093075" y="3276600"/>
          <p14:tracePt t="15687" x="8077200" y="3276600"/>
          <p14:tracePt t="15791" x="8069263" y="3276600"/>
          <p14:tracePt t="15815" x="8061325" y="3276600"/>
          <p14:tracePt t="15823" x="8054975" y="3276600"/>
          <p14:tracePt t="15831" x="8031163" y="3284538"/>
          <p14:tracePt t="15839" x="7985125" y="3322638"/>
          <p14:tracePt t="15854" x="7878763" y="3382963"/>
          <p14:tracePt t="15870" x="7764463" y="3436938"/>
          <p14:tracePt t="15887" x="7635875" y="3482975"/>
          <p14:tracePt t="15903" x="7505700" y="3521075"/>
          <p14:tracePt t="15920" x="7413625" y="3527425"/>
          <p14:tracePt t="15937" x="7375525" y="3527425"/>
          <p14:tracePt t="23063" x="7337425" y="3527425"/>
          <p14:tracePt t="23071" x="7299325" y="3527425"/>
          <p14:tracePt t="23079" x="7269163" y="3513138"/>
          <p14:tracePt t="23089" x="7246938" y="3505200"/>
          <p14:tracePt t="23106" x="7208838" y="3497263"/>
          <p14:tracePt t="23123" x="7146925" y="3482975"/>
          <p14:tracePt t="23139" x="6942138" y="3527425"/>
          <p14:tracePt t="23156" x="6727825" y="3581400"/>
          <p14:tracePt t="23173" x="6583363" y="3603625"/>
          <p14:tracePt t="23190" x="6270625" y="3635375"/>
          <p14:tracePt t="23206" x="6096000" y="3635375"/>
          <p14:tracePt t="23223" x="5943600" y="3635375"/>
          <p14:tracePt t="23239" x="5813425" y="3635375"/>
          <p14:tracePt t="23256" x="5753100" y="3635375"/>
          <p14:tracePt t="23273" x="5745163" y="3635375"/>
          <p14:tracePt t="23335" x="5730875" y="3635375"/>
          <p14:tracePt t="23343" x="5707063" y="3635375"/>
          <p14:tracePt t="23351" x="5668963" y="3619500"/>
          <p14:tracePt t="23359" x="5646738" y="3611563"/>
          <p14:tracePt t="23373" x="5622925" y="3611563"/>
          <p14:tracePt t="23390" x="5578475" y="3603625"/>
          <p14:tracePt t="23406" x="5524500" y="3589338"/>
          <p14:tracePt t="23423" x="5456238" y="3581400"/>
          <p14:tracePt t="23439" x="5380038" y="3581400"/>
          <p14:tracePt t="23456" x="5356225" y="3573463"/>
          <p14:tracePt t="23473" x="5303838" y="3573463"/>
          <p14:tracePt t="23489" x="5280025" y="3573463"/>
          <p14:tracePt t="25335" x="5241925" y="3559175"/>
          <p14:tracePt t="25343" x="5165725" y="3543300"/>
          <p14:tracePt t="25351" x="5075238" y="3513138"/>
          <p14:tracePt t="25359" x="4983163" y="3497263"/>
          <p14:tracePt t="25374" x="4906963" y="3467100"/>
          <p14:tracePt t="25390" x="4746625" y="3421063"/>
          <p14:tracePt t="25407" x="4602163" y="3382963"/>
          <p14:tracePt t="25424" x="4297363" y="3330575"/>
          <p14:tracePt t="25440" x="3962400" y="3292475"/>
          <p14:tracePt t="25457" x="3763963" y="3254375"/>
          <p14:tracePt t="25473" x="3649663" y="3238500"/>
          <p14:tracePt t="25490" x="3573463" y="3222625"/>
          <p14:tracePt t="25507" x="3535363" y="3208338"/>
          <p14:tracePt t="25523" x="3527425" y="3200400"/>
          <p14:tracePt t="25540" x="3521075" y="3200400"/>
          <p14:tracePt t="25557" x="3513138" y="3184525"/>
          <p14:tracePt t="25574" x="3497263" y="3154363"/>
          <p14:tracePt t="25590" x="3444875" y="3108325"/>
          <p14:tracePt t="25607" x="3398838" y="3078163"/>
          <p14:tracePt t="25624" x="3368675" y="3070225"/>
          <p14:tracePt t="25640" x="3298825" y="3048000"/>
          <p14:tracePt t="25657" x="3216275" y="3040063"/>
          <p14:tracePt t="25674" x="3132138" y="3040063"/>
          <p14:tracePt t="25690" x="3032125" y="3094038"/>
          <p14:tracePt t="25707" x="2979738" y="3154363"/>
          <p14:tracePt t="25724" x="2955925" y="3222625"/>
          <p14:tracePt t="25740" x="2949575" y="3254375"/>
          <p14:tracePt t="25775" x="2949575" y="3260725"/>
          <p14:tracePt t="25799" x="2963863" y="3260725"/>
          <p14:tracePt t="25807" x="2979738" y="3222625"/>
          <p14:tracePt t="25824" x="3017838" y="3140075"/>
          <p14:tracePt t="25840" x="3032125" y="3108325"/>
          <p14:tracePt t="25857" x="3048000" y="3063875"/>
          <p14:tracePt t="25874" x="3048000" y="3055938"/>
          <p14:tracePt t="26023" x="3055938" y="3055938"/>
          <p14:tracePt t="26031" x="3063875" y="3063875"/>
          <p14:tracePt t="26071" x="3070225" y="3063875"/>
          <p14:tracePt t="26279" x="3070225" y="3078163"/>
          <p14:tracePt t="26287" x="3101975" y="3154363"/>
          <p14:tracePt t="26295" x="3108325" y="3170238"/>
          <p14:tracePt t="26310" x="3108325" y="3178175"/>
          <p14:tracePt t="26324" x="3108325" y="3200400"/>
          <p14:tracePt t="26341" x="3108325" y="3216275"/>
          <p14:tracePt t="26559" x="3124200" y="3222625"/>
          <p14:tracePt t="26567" x="3146425" y="3222625"/>
          <p14:tracePt t="26575" x="3184525" y="3222625"/>
          <p14:tracePt t="26591" x="3322638" y="3162300"/>
          <p14:tracePt t="26607" x="3521075" y="3094038"/>
          <p14:tracePt t="26624" x="3717925" y="3001963"/>
          <p14:tracePt t="26641" x="3916363" y="2917825"/>
          <p14:tracePt t="26657" x="4054475" y="2857500"/>
          <p14:tracePt t="26674" x="4076700" y="2849563"/>
          <p14:tracePt t="26743" x="4084638" y="2849563"/>
          <p14:tracePt t="26751" x="4092575" y="2865438"/>
          <p14:tracePt t="26759" x="4137025" y="2987675"/>
          <p14:tracePt t="26774" x="4206875" y="3154363"/>
          <p14:tracePt t="26791" x="4251325" y="3238500"/>
          <p14:tracePt t="26807" x="4297363" y="3292475"/>
          <p14:tracePt t="26824" x="4297363" y="3298825"/>
          <p14:tracePt t="26887" x="4305300" y="3276600"/>
          <p14:tracePt t="26895" x="4305300" y="3246438"/>
          <p14:tracePt t="26903" x="4297363" y="3200400"/>
          <p14:tracePt t="26911" x="4289425" y="3184525"/>
          <p14:tracePt t="26924" x="4289425" y="3178175"/>
          <p14:tracePt t="26941" x="4289425" y="3154363"/>
          <p14:tracePt t="27015" x="4289425" y="3146425"/>
          <p14:tracePt t="27031" x="4275138" y="3146425"/>
          <p14:tracePt t="27039" x="4275138" y="3192463"/>
          <p14:tracePt t="27047" x="4275138" y="3230563"/>
          <p14:tracePt t="27057" x="4275138" y="3246438"/>
          <p14:tracePt t="27074" x="4267200" y="3276600"/>
          <p14:tracePt t="27167" x="4267200" y="3268663"/>
          <p14:tracePt t="27175" x="4267200" y="3246438"/>
          <p14:tracePt t="27191" x="4267200" y="3230563"/>
          <p14:tracePt t="27199" x="4267200" y="3222625"/>
          <p14:tracePt t="27207" x="4267200" y="3208338"/>
          <p14:tracePt t="27319" x="4267200" y="3216275"/>
          <p14:tracePt t="27327" x="4267200" y="3230563"/>
          <p14:tracePt t="27335" x="4267200" y="3246438"/>
          <p14:tracePt t="28023" x="4283075" y="3246438"/>
          <p14:tracePt t="28031" x="4343400" y="3254375"/>
          <p14:tracePt t="28041" x="4427538" y="3260725"/>
          <p14:tracePt t="28058" x="4846638" y="3230563"/>
          <p14:tracePt t="28074" x="5387975" y="3154363"/>
          <p14:tracePt t="28091" x="5997575" y="3025775"/>
          <p14:tracePt t="28108" x="6515100" y="2949575"/>
          <p14:tracePt t="28124" x="6827838" y="2895600"/>
          <p14:tracePt t="28142" x="7132638" y="2819400"/>
          <p14:tracePt t="28158" x="7146925" y="2819400"/>
          <p14:tracePt t="28175" x="7162800" y="2811463"/>
          <p14:tracePt t="28255" x="7185025" y="2811463"/>
          <p14:tracePt t="28263" x="7192963" y="2811463"/>
          <p14:tracePt t="28275" x="7231063" y="2811463"/>
          <p14:tracePt t="28291" x="7285038" y="2835275"/>
          <p14:tracePt t="28308" x="7437438" y="2994025"/>
          <p14:tracePt t="28325" x="7573963" y="3178175"/>
          <p14:tracePt t="28342" x="7680325" y="3306763"/>
          <p14:tracePt t="28358" x="7712075" y="3344863"/>
          <p14:tracePt t="28399" x="7712075" y="3352800"/>
          <p14:tracePt t="28408" x="7688263" y="3352800"/>
          <p14:tracePt t="28425" x="7566025" y="3322638"/>
          <p14:tracePt t="28441" x="7407275" y="3276600"/>
          <p14:tracePt t="28458" x="7299325" y="3238500"/>
          <p14:tracePt t="28475" x="7231063" y="3216275"/>
          <p14:tracePt t="28491" x="7208838" y="3208338"/>
          <p14:tracePt t="28508" x="7192963" y="3200400"/>
          <p14:tracePt t="28524" x="7178675" y="3200400"/>
          <p14:tracePt t="28541" x="7170738" y="3200400"/>
          <p14:tracePt t="28558" x="7146925" y="3208338"/>
          <p14:tracePt t="28575" x="7124700" y="3246438"/>
          <p14:tracePt t="28591" x="7102475" y="3284538"/>
          <p14:tracePt t="28608" x="7078663" y="3306763"/>
          <p14:tracePt t="28625" x="7056438" y="3322638"/>
          <p14:tracePt t="28642" x="7010400" y="3322638"/>
          <p14:tracePt t="28658" x="6980238" y="3322638"/>
          <p14:tracePt t="28675" x="6956425" y="3322638"/>
          <p14:tracePt t="28692" x="6950075" y="3322638"/>
          <p14:tracePt t="28708" x="6926263" y="3306763"/>
          <p14:tracePt t="28725" x="6926263" y="3298825"/>
          <p14:tracePt t="28742" x="6926263" y="3276600"/>
          <p14:tracePt t="28758" x="6926263" y="3260725"/>
          <p14:tracePt t="29119" x="6934200" y="3254375"/>
          <p14:tracePt t="29126" x="6956425" y="3254375"/>
          <p14:tracePt t="29135" x="6994525" y="3230563"/>
          <p14:tracePt t="29143" x="7026275" y="3230563"/>
          <p14:tracePt t="29158" x="7078663" y="3222625"/>
          <p14:tracePt t="29175" x="7154863" y="3222625"/>
          <p14:tracePt t="29192" x="7223125" y="3216275"/>
          <p14:tracePt t="29208" x="7239000" y="3200400"/>
          <p14:tracePt t="29225" x="7246938" y="3200400"/>
          <p14:tracePt t="29335" x="7254875" y="3200400"/>
          <p14:tracePt t="29343" x="7269163" y="3200400"/>
          <p14:tracePt t="29359" x="7292975" y="3200400"/>
          <p14:tracePt t="29367" x="7315200" y="3192463"/>
          <p14:tracePt t="29375" x="7353300" y="3184525"/>
          <p14:tracePt t="29392" x="7437438" y="3170238"/>
          <p14:tracePt t="29408" x="7505700" y="3154363"/>
          <p14:tracePt t="29425" x="7543800" y="3140075"/>
        </p14:tracePtLst>
      </p14:laserTraceLst>
    </p:ext>
  </p:extLs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29539" y="1542289"/>
            <a:ext cx="7749311" cy="4762779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9" name="TextBox 8">
                <a:extLst>
                  <a:ext uri="{FF2B5EF4-FFF2-40B4-BE49-F238E27FC236}">
                    <a16:creationId xmlns:a16="http://schemas.microsoft.com/office/drawing/2014/main" id="{F9A80F9F-74DB-1D57-04E8-E20E92A09B0A}"/>
                  </a:ext>
                </a:extLst>
              </p:cNvPr>
              <p:cNvSpPr txBox="1"/>
              <p:nvPr/>
            </p:nvSpPr>
            <p:spPr>
              <a:xfrm>
                <a:off x="1670560" y="744530"/>
                <a:ext cx="5784183" cy="95410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>
                <a:defPPr>
                  <a:defRPr lang="en-US"/>
                </a:defPPr>
                <a:lvl1pPr algn="ctr">
                  <a:defRPr sz="2800" b="1">
                    <a:latin typeface="Times New Roman" panose="02020603050405020304" pitchFamily="18" charset="0"/>
                    <a:cs typeface="Times New Roman" panose="02020603050405020304" pitchFamily="18" charset="0"/>
                  </a:defRPr>
                </a:lvl1pPr>
              </a:lstStyle>
              <a:p>
                <a:r>
                  <a:rPr lang="en-US" altLang="en-US" dirty="0"/>
                  <a:t>Confidence Intervals for </a:t>
                </a:r>
                <a14:m>
                  <m:oMath xmlns:m="http://schemas.openxmlformats.org/officeDocument/2006/math">
                    <m:r>
                      <a:rPr lang="en-US" altLang="en-US">
                        <a:latin typeface="Cambria Math" panose="02040503050406030204" pitchFamily="18" charset="0"/>
                      </a:rPr>
                      <m:t>𝝁</m:t>
                    </m:r>
                  </m:oMath>
                </a14:m>
                <a:endParaRPr lang="en-US" altLang="en-US" dirty="0"/>
              </a:p>
              <a:p>
                <a:endParaRPr lang="en-US" altLang="en-US" dirty="0"/>
              </a:p>
            </p:txBody>
          </p:sp>
        </mc:Choice>
        <mc:Fallback xmlns="">
          <p:sp>
            <p:nvSpPr>
              <p:cNvPr id="9" name="TextBox 8">
                <a:extLst>
                  <a:ext uri="{FF2B5EF4-FFF2-40B4-BE49-F238E27FC236}">
                    <a16:creationId xmlns:a16="http://schemas.microsoft.com/office/drawing/2014/main" id="{F9A80F9F-74DB-1D57-04E8-E20E92A09B0A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670560" y="744530"/>
                <a:ext cx="5784183" cy="954107"/>
              </a:xfrm>
              <a:prstGeom prst="rect">
                <a:avLst/>
              </a:prstGeom>
              <a:blipFill>
                <a:blip r:embed="rId6"/>
                <a:stretch>
                  <a:fillRect t="-6369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865790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06760"/>
    </mc:Choice>
    <mc:Fallback xmlns="">
      <p:transition advTm="106760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1055" x="7551738" y="3132138"/>
          <p14:tracePt t="1062" x="7483475" y="3094038"/>
          <p14:tracePt t="1072" x="7299325" y="3048000"/>
          <p14:tracePt t="1089" x="7002463" y="2955925"/>
          <p14:tracePt t="1106" x="6232525" y="2911475"/>
          <p14:tracePt t="1122" x="5159375" y="2879725"/>
          <p14:tracePt t="1139" x="4351338" y="2865438"/>
          <p14:tracePt t="1156" x="4022725" y="2803525"/>
          <p14:tracePt t="1172" x="3946525" y="2789238"/>
          <p14:tracePt t="1215" x="3940175" y="2789238"/>
          <p14:tracePt t="1239" x="3932238" y="2811463"/>
          <p14:tracePt t="1247" x="3932238" y="2865438"/>
          <p14:tracePt t="1256" x="3932238" y="2895600"/>
          <p14:tracePt t="1272" x="3932238" y="2925763"/>
          <p14:tracePt t="1289" x="3932238" y="3001963"/>
          <p14:tracePt t="1306" x="3916363" y="3124200"/>
          <p14:tracePt t="1322" x="3886200" y="3292475"/>
          <p14:tracePt t="1339" x="3848100" y="3475038"/>
          <p14:tracePt t="1356" x="3794125" y="3619500"/>
          <p14:tracePt t="1372" x="3763963" y="3771900"/>
          <p14:tracePt t="1390" x="3749675" y="3870325"/>
          <p14:tracePt t="1406" x="3749675" y="3924300"/>
          <p14:tracePt t="1422" x="3756025" y="3978275"/>
          <p14:tracePt t="1439" x="3763963" y="4030663"/>
          <p14:tracePt t="1456" x="3763963" y="4060825"/>
          <p14:tracePt t="1472" x="3756025" y="4076700"/>
          <p14:tracePt t="1735" x="3763963" y="4076700"/>
          <p14:tracePt t="1743" x="3779838" y="4076700"/>
          <p14:tracePt t="1751" x="3794125" y="4084638"/>
          <p14:tracePt t="1758" x="3817938" y="4092575"/>
          <p14:tracePt t="1772" x="3817938" y="4098925"/>
          <p14:tracePt t="1790" x="3856038" y="4144963"/>
          <p14:tracePt t="1806" x="3916363" y="4144963"/>
          <p14:tracePt t="1823" x="3924300" y="4137025"/>
          <p14:tracePt t="1911" x="3932238" y="4137025"/>
          <p14:tracePt t="1919" x="3932238" y="4106863"/>
          <p14:tracePt t="1927" x="3940175" y="4046538"/>
          <p14:tracePt t="1939" x="3954463" y="4000500"/>
          <p14:tracePt t="1956" x="3970338" y="3946525"/>
          <p14:tracePt t="1973" x="3992563" y="3863975"/>
          <p14:tracePt t="1976" x="4000500" y="3817938"/>
          <p14:tracePt t="1990" x="4030663" y="3665538"/>
          <p14:tracePt t="2006" x="4046538" y="3543300"/>
          <p14:tracePt t="2023" x="4068763" y="3398838"/>
          <p14:tracePt t="2039" x="4076700" y="3284538"/>
          <p14:tracePt t="2056" x="4106863" y="3200400"/>
          <p14:tracePt t="2073" x="4160838" y="3040063"/>
          <p14:tracePt t="2089" x="4198938" y="2925763"/>
          <p14:tracePt t="2106" x="4237038" y="2841625"/>
          <p14:tracePt t="2123" x="4259263" y="2765425"/>
          <p14:tracePt t="2139" x="4267200" y="2759075"/>
          <p14:tracePt t="2383" x="4297363" y="2751138"/>
          <p14:tracePt t="2391" x="4411663" y="2751138"/>
          <p14:tracePt t="2399" x="4495800" y="2759075"/>
          <p14:tracePt t="2407" x="4556125" y="2759075"/>
          <p14:tracePt t="2423" x="4670425" y="2735263"/>
          <p14:tracePt t="2439" x="4822825" y="2697163"/>
          <p14:tracePt t="2456" x="4930775" y="2697163"/>
          <p14:tracePt t="2473" x="4968875" y="2697163"/>
          <p14:tracePt t="2535" x="4960938" y="2735263"/>
          <p14:tracePt t="2543" x="4945063" y="2789238"/>
          <p14:tracePt t="2551" x="4922838" y="2841625"/>
          <p14:tracePt t="2558" x="4906963" y="2873375"/>
          <p14:tracePt t="2573" x="4892675" y="2903538"/>
          <p14:tracePt t="2590" x="4876800" y="2933700"/>
          <p14:tracePt t="2606" x="4822825" y="2994025"/>
          <p14:tracePt t="2623" x="4770438" y="3032125"/>
          <p14:tracePt t="2640" x="4708525" y="3040063"/>
          <p14:tracePt t="2656" x="4632325" y="3040063"/>
          <p14:tracePt t="2673" x="4579938" y="3040063"/>
          <p14:tracePt t="2690" x="4564063" y="3032125"/>
          <p14:tracePt t="3335" x="4572000" y="3032125"/>
          <p14:tracePt t="3342" x="4610100" y="3040063"/>
          <p14:tracePt t="3351" x="4686300" y="3048000"/>
          <p14:tracePt t="3358" x="4746625" y="3055938"/>
          <p14:tracePt t="3373" x="4800600" y="3070225"/>
          <p14:tracePt t="3390" x="4922838" y="3078163"/>
          <p14:tracePt t="3406" x="5159375" y="3078163"/>
          <p14:tracePt t="3423" x="5211763" y="3078163"/>
          <p14:tracePt t="3527" x="5219700" y="3078163"/>
          <p14:tracePt t="3598" x="5219700" y="3063875"/>
          <p14:tracePt t="3605" x="5219700" y="3055938"/>
          <p14:tracePt t="3613" x="5219700" y="3032125"/>
          <p14:tracePt t="3622" x="5219700" y="3025775"/>
          <p14:tracePt t="3645" x="5227638" y="3001963"/>
          <p14:tracePt t="3656" x="5235575" y="2971800"/>
          <p14:tracePt t="3673" x="5241925" y="2955925"/>
          <p14:tracePt t="3689" x="5249863" y="2941638"/>
          <p14:tracePt t="3706" x="5257800" y="2917825"/>
          <p14:tracePt t="3723" x="5265738" y="2917825"/>
          <p14:tracePt t="3739" x="5265738" y="2911475"/>
          <p14:tracePt t="3756" x="5295900" y="2887663"/>
          <p14:tracePt t="3773" x="5318125" y="2873375"/>
          <p14:tracePt t="3789" x="5341938" y="2873375"/>
          <p14:tracePt t="3806" x="5349875" y="2873375"/>
          <p14:tracePt t="3823" x="5356225" y="2873375"/>
          <p14:tracePt t="3840" x="5372100" y="2873375"/>
          <p14:tracePt t="3856" x="5387975" y="2873375"/>
          <p14:tracePt t="3873" x="5394325" y="2879725"/>
          <p14:tracePt t="3890" x="5432425" y="2903538"/>
          <p14:tracePt t="3906" x="5516563" y="3017838"/>
          <p14:tracePt t="3923" x="5532438" y="3048000"/>
          <p14:tracePt t="4279" x="5546725" y="3048000"/>
          <p14:tracePt t="4287" x="5562600" y="3040063"/>
          <p14:tracePt t="4294" x="5578475" y="3040063"/>
          <p14:tracePt t="4307" x="5592763" y="3025775"/>
          <p14:tracePt t="4324" x="5646738" y="2994025"/>
          <p14:tracePt t="4340" x="5684838" y="2971800"/>
          <p14:tracePt t="4357" x="5715000" y="2955925"/>
          <p14:tracePt t="4374" x="5737225" y="2941638"/>
          <p14:tracePt t="4527" x="5753100" y="2941638"/>
          <p14:tracePt t="4535" x="5761038" y="2941638"/>
          <p14:tracePt t="4542" x="5768975" y="2941638"/>
          <p14:tracePt t="4557" x="5775325" y="2941638"/>
          <p14:tracePt t="4583" x="5783263" y="2941638"/>
          <p14:tracePt t="4607" x="5791200" y="2941638"/>
          <p14:tracePt t="5231" x="5799138" y="2941638"/>
          <p14:tracePt t="5239" x="5837238" y="2955925"/>
          <p14:tracePt t="5247" x="5889625" y="2963863"/>
          <p14:tracePt t="5257" x="5989638" y="2979738"/>
          <p14:tracePt t="5274" x="6416675" y="3025775"/>
          <p14:tracePt t="5290" x="6675438" y="3025775"/>
          <p14:tracePt t="5307" x="6873875" y="3025775"/>
          <p14:tracePt t="5324" x="7048500" y="3025775"/>
          <p14:tracePt t="5340" x="7102475" y="3025775"/>
          <p14:tracePt t="5495" x="7094538" y="3025775"/>
          <p14:tracePt t="5503" x="7070725" y="3055938"/>
          <p14:tracePt t="5511" x="7048500" y="3070225"/>
          <p14:tracePt t="5524" x="7032625" y="3078163"/>
          <p14:tracePt t="5541" x="7010400" y="3101975"/>
          <p14:tracePt t="5557" x="7010400" y="3108325"/>
          <p14:tracePt t="5815" x="7010400" y="3094038"/>
          <p14:tracePt t="5823" x="7026275" y="3070225"/>
          <p14:tracePt t="5839" x="7032625" y="3070225"/>
          <p14:tracePt t="5846" x="7032625" y="3055938"/>
          <p14:tracePt t="5857" x="7040563" y="3048000"/>
          <p14:tracePt t="5874" x="7070725" y="3009900"/>
          <p14:tracePt t="5891" x="7094538" y="2971800"/>
          <p14:tracePt t="5907" x="7116763" y="2933700"/>
          <p14:tracePt t="5924" x="7146925" y="2887663"/>
          <p14:tracePt t="5941" x="7146925" y="2879725"/>
          <p14:tracePt t="6087" x="7162800" y="2879725"/>
          <p14:tracePt t="6094" x="7170738" y="2879725"/>
          <p14:tracePt t="6103" x="7192963" y="2887663"/>
          <p14:tracePt t="6111" x="7223125" y="2903538"/>
          <p14:tracePt t="6124" x="7254875" y="2941638"/>
          <p14:tracePt t="6141" x="7299325" y="3009900"/>
          <p14:tracePt t="6157" x="7307263" y="3009900"/>
          <p14:tracePt t="6319" x="7315200" y="3009900"/>
          <p14:tracePt t="6326" x="7337425" y="3009900"/>
          <p14:tracePt t="6335" x="7361238" y="3009900"/>
          <p14:tracePt t="6342" x="7383463" y="3009900"/>
          <p14:tracePt t="6358" x="7407275" y="3009900"/>
          <p14:tracePt t="6374" x="7429500" y="3009900"/>
          <p14:tracePt t="6391" x="7483475" y="3009900"/>
          <p14:tracePt t="6408" x="7527925" y="3009900"/>
          <p14:tracePt t="6424" x="7543800" y="3017838"/>
          <p14:tracePt t="6567" x="7551738" y="3017838"/>
          <p14:tracePt t="7271" x="7543800" y="3017838"/>
          <p14:tracePt t="7279" x="7521575" y="3017838"/>
          <p14:tracePt t="7287" x="7467600" y="3017838"/>
          <p14:tracePt t="7294" x="7383463" y="3078163"/>
          <p14:tracePt t="7308" x="7254875" y="3162300"/>
          <p14:tracePt t="7325" x="6759575" y="3375025"/>
          <p14:tracePt t="7342" x="5554663" y="3749675"/>
          <p14:tracePt t="7358" x="4656138" y="3970338"/>
          <p14:tracePt t="7375" x="3787775" y="4092575"/>
          <p14:tracePt t="7391" x="3101975" y="4122738"/>
          <p14:tracePt t="7408" x="2628900" y="4122738"/>
          <p14:tracePt t="7425" x="2308225" y="4122738"/>
          <p14:tracePt t="7441" x="2187575" y="4114800"/>
          <p14:tracePt t="7458" x="2155825" y="4098925"/>
          <p14:tracePt t="7519" x="2155825" y="4084638"/>
          <p14:tracePt t="7526" x="2155825" y="4076700"/>
          <p14:tracePt t="7534" x="2171700" y="4060825"/>
          <p14:tracePt t="7543" x="2179638" y="4030663"/>
          <p14:tracePt t="7558" x="2209800" y="4000500"/>
          <p14:tracePt t="7575" x="2225675" y="3984625"/>
          <p14:tracePt t="7591" x="2247900" y="3962400"/>
          <p14:tracePt t="7608" x="2255838" y="3962400"/>
          <p14:tracePt t="7625" x="2278063" y="3946525"/>
          <p14:tracePt t="7641" x="2293938" y="3940175"/>
          <p14:tracePt t="7658" x="2332038" y="3932238"/>
          <p14:tracePt t="7675" x="2438400" y="3902075"/>
          <p14:tracePt t="7691" x="2613025" y="3863975"/>
          <p14:tracePt t="7708" x="2933700" y="3810000"/>
          <p14:tracePt t="7725" x="3352800" y="3749675"/>
          <p14:tracePt t="7742" x="3962400" y="3679825"/>
          <p14:tracePt t="7758" x="4213225" y="3679825"/>
          <p14:tracePt t="7775" x="4351338" y="3679825"/>
          <p14:tracePt t="7791" x="4397375" y="3687763"/>
          <p14:tracePt t="7808" x="4449763" y="3779838"/>
          <p14:tracePt t="7825" x="4518025" y="4008438"/>
          <p14:tracePt t="7841" x="4572000" y="4327525"/>
          <p14:tracePt t="7858" x="4610100" y="4618038"/>
          <p14:tracePt t="7875" x="4648200" y="4784725"/>
          <p14:tracePt t="7891" x="4664075" y="4860925"/>
          <p14:tracePt t="7908" x="4664075" y="4868863"/>
          <p14:tracePt t="7941" x="4670425" y="4868863"/>
          <p14:tracePt t="7958" x="4678363" y="4784725"/>
          <p14:tracePt t="7975" x="4648200" y="4648200"/>
          <p14:tracePt t="7991" x="4602163" y="4495800"/>
          <p14:tracePt t="8008" x="4556125" y="4381500"/>
          <p14:tracePt t="8025" x="4541838" y="4359275"/>
          <p14:tracePt t="8042" x="4511675" y="4359275"/>
          <p14:tracePt t="8058" x="4503738" y="4359275"/>
          <p14:tracePt t="8075" x="4479925" y="4381500"/>
          <p14:tracePt t="8092" x="4435475" y="4541838"/>
          <p14:tracePt t="8108" x="4397375" y="4678363"/>
          <p14:tracePt t="8125" x="4365625" y="4784725"/>
          <p14:tracePt t="8175" x="4359275" y="4784725"/>
          <p14:tracePt t="8183" x="4351338" y="4784725"/>
          <p14:tracePt t="8191" x="4335463" y="4762500"/>
          <p14:tracePt t="8208" x="4289425" y="4670425"/>
          <p14:tracePt t="8225" x="4259263" y="4541838"/>
          <p14:tracePt t="8242" x="4221163" y="4403725"/>
          <p14:tracePt t="8258" x="4198938" y="4289425"/>
          <p14:tracePt t="8275" x="4198938" y="4275138"/>
          <p14:tracePt t="8367" x="4198938" y="4283075"/>
          <p14:tracePt t="8383" x="4206875" y="4283075"/>
          <p14:tracePt t="8399" x="4221163" y="4283075"/>
          <p14:tracePt t="8407" x="4229100" y="4283075"/>
          <p14:tracePt t="8415" x="4251325" y="4283075"/>
          <p14:tracePt t="8425" x="4313238" y="4206875"/>
          <p14:tracePt t="8442" x="4427538" y="3924300"/>
          <p14:tracePt t="8458" x="4610100" y="3475038"/>
          <p14:tracePt t="8475" x="4846638" y="2925763"/>
          <p14:tracePt t="8491" x="5013325" y="2438400"/>
          <p14:tracePt t="8508" x="5113338" y="2035175"/>
          <p14:tracePt t="8525" x="5121275" y="1790700"/>
          <p14:tracePt t="8542" x="5121275" y="1684338"/>
          <p14:tracePt t="8679" x="5143500" y="1684338"/>
          <p14:tracePt t="8687" x="5165725" y="1684338"/>
          <p14:tracePt t="8695" x="5181600" y="1692275"/>
          <p14:tracePt t="8708" x="5197475" y="1692275"/>
          <p14:tracePt t="8725" x="5249863" y="1692275"/>
          <p14:tracePt t="8742" x="5387975" y="1692275"/>
          <p14:tracePt t="8758" x="5516563" y="1714500"/>
          <p14:tracePt t="8775" x="5540375" y="1722438"/>
          <p14:tracePt t="8792" x="5546725" y="1730375"/>
          <p14:tracePt t="8808" x="5570538" y="1889125"/>
          <p14:tracePt t="8825" x="5570538" y="2027238"/>
          <p14:tracePt t="8842" x="5540375" y="2187575"/>
          <p14:tracePt t="8858" x="5524500" y="2255838"/>
          <p14:tracePt t="8875" x="5516563" y="2270125"/>
          <p14:tracePt t="8919" x="5508625" y="2270125"/>
          <p14:tracePt t="8935" x="5486400" y="2270125"/>
          <p14:tracePt t="8943" x="5432425" y="2232025"/>
          <p14:tracePt t="8958" x="5257800" y="2087563"/>
          <p14:tracePt t="8975" x="5006975" y="1965325"/>
          <p14:tracePt t="8992" x="4800600" y="1897063"/>
          <p14:tracePt t="9009" x="4664075" y="1882775"/>
          <p14:tracePt t="9025" x="4449763" y="1882775"/>
          <p14:tracePt t="9042" x="4198938" y="1981200"/>
          <p14:tracePt t="9059" x="3946525" y="2103438"/>
          <p14:tracePt t="9075" x="3717925" y="2239963"/>
          <p14:tracePt t="9092" x="3551238" y="2354263"/>
          <p14:tracePt t="9109" x="3489325" y="2384425"/>
          <p14:tracePt t="9142" x="3489325" y="2392363"/>
          <p14:tracePt t="9159" x="3703638" y="2392363"/>
          <p14:tracePt t="9175" x="4144963" y="2316163"/>
          <p14:tracePt t="9192" x="4572000" y="2171700"/>
          <p14:tracePt t="9209" x="4838700" y="2003425"/>
          <p14:tracePt t="9225" x="4930775" y="1912938"/>
          <p14:tracePt t="9242" x="4945063" y="1889125"/>
          <p14:tracePt t="9259" x="4860925" y="1828800"/>
          <p14:tracePt t="9275" x="4525963" y="1730375"/>
          <p14:tracePt t="9292" x="4137025" y="1646238"/>
          <p14:tracePt t="9309" x="3802063" y="1654175"/>
          <p14:tracePt t="9326" x="3597275" y="1866900"/>
          <p14:tracePt t="9342" x="3665538" y="1935163"/>
          <p14:tracePt t="9359" x="3886200" y="1989138"/>
          <p14:tracePt t="9375" x="4365625" y="1997075"/>
          <p14:tracePt t="9392" x="4953000" y="1882775"/>
          <p14:tracePt t="9409" x="5197475" y="1768475"/>
          <p14:tracePt t="9425" x="5235575" y="1646238"/>
          <p14:tracePt t="9442" x="5165725" y="1554163"/>
          <p14:tracePt t="9459" x="4822825" y="1447800"/>
          <p14:tracePt t="9475" x="4106863" y="1371600"/>
          <p14:tracePt t="9478" x="3573463" y="1371600"/>
          <p14:tracePt t="9492" x="3108325" y="1409700"/>
          <p14:tracePt t="9509" x="2468563" y="1698625"/>
          <p14:tracePt t="9526" x="2270125" y="2103438"/>
          <p14:tracePt t="9542" x="2362200" y="2278063"/>
          <p14:tracePt t="9559" x="2720975" y="2384425"/>
          <p14:tracePt t="9575" x="3459163" y="2384425"/>
          <p14:tracePt t="9592" x="4275138" y="2225675"/>
          <p14:tracePt t="9609" x="4678363" y="2027238"/>
          <p14:tracePt t="9625" x="4754563" y="1882775"/>
          <p14:tracePt t="9642" x="4708525" y="1744663"/>
          <p14:tracePt t="9659" x="4359275" y="1562100"/>
          <p14:tracePt t="9675" x="3794125" y="1439863"/>
          <p14:tracePt t="9692" x="3268663" y="1455738"/>
          <p14:tracePt t="9709" x="2895600" y="1706563"/>
          <p14:tracePt t="9726" x="2819400" y="1920875"/>
          <p14:tracePt t="9742" x="2994025" y="2201863"/>
          <p14:tracePt t="9759" x="3375025" y="2316163"/>
          <p14:tracePt t="9775" x="4038600" y="2316163"/>
          <p14:tracePt t="9792" x="4602163" y="2217738"/>
          <p14:tracePt t="9809" x="4822825" y="2065338"/>
          <p14:tracePt t="9825" x="4854575" y="1866900"/>
          <p14:tracePt t="9842" x="4632325" y="1638300"/>
          <p14:tracePt t="9859" x="3970338" y="1425575"/>
          <p14:tracePt t="9875" x="3063875" y="1295400"/>
          <p14:tracePt t="9892" x="2378075" y="1371600"/>
          <p14:tracePt t="9909" x="2049463" y="1622425"/>
          <p14:tracePt t="9926" x="2057400" y="1897063"/>
          <p14:tracePt t="9942" x="2484438" y="2049463"/>
          <p14:tracePt t="9959" x="3467100" y="2125663"/>
          <p14:tracePt t="9975" x="4441825" y="2073275"/>
          <p14:tracePt t="9992" x="5083175" y="1920875"/>
          <p14:tracePt t="10009" x="5189538" y="1812925"/>
          <p14:tracePt t="10026" x="5181600" y="1744663"/>
          <p14:tracePt t="10042" x="4876800" y="1646238"/>
          <p14:tracePt t="10059" x="3832225" y="1554163"/>
          <p14:tracePt t="10076" x="2849563" y="1592263"/>
          <p14:tracePt t="10092" x="2308225" y="1851025"/>
          <p14:tracePt t="10109" x="2225675" y="2011363"/>
          <p14:tracePt t="10126" x="2293938" y="2087563"/>
          <p14:tracePt t="10142" x="3124200" y="2103438"/>
          <p14:tracePt t="10159" x="3962400" y="1912938"/>
          <p14:tracePt t="10176" x="4503738" y="1676400"/>
          <p14:tracePt t="10192" x="4610100" y="1554163"/>
          <p14:tracePt t="10209" x="4602163" y="1508125"/>
          <p14:tracePt t="10226" x="4335463" y="1463675"/>
          <p14:tracePt t="10242" x="3687763" y="1531938"/>
          <p14:tracePt t="10259" x="3048000" y="1820863"/>
          <p14:tracePt t="10276" x="2713038" y="2193925"/>
          <p14:tracePt t="10292" x="2667000" y="2400300"/>
          <p14:tracePt t="10309" x="2819400" y="2484438"/>
          <p14:tracePt t="10326" x="3703638" y="2422525"/>
          <p14:tracePt t="10342" x="4237038" y="2171700"/>
          <p14:tracePt t="10359" x="4435475" y="2027238"/>
          <p14:tracePt t="10376" x="4449763" y="1958975"/>
          <p14:tracePt t="10392" x="4321175" y="1897063"/>
          <p14:tracePt t="10409" x="3908425" y="1889125"/>
          <p14:tracePt t="10426" x="3444875" y="2027238"/>
          <p14:tracePt t="10442" x="3216275" y="2278063"/>
          <p14:tracePt t="10459" x="3170238" y="2536825"/>
          <p14:tracePt t="10475" x="3276600" y="2720975"/>
          <p14:tracePt t="10492" x="3802063" y="2835275"/>
          <p14:tracePt t="10509" x="4525963" y="2835275"/>
          <p14:tracePt t="10525" x="5113338" y="2735263"/>
          <p14:tracePt t="10542" x="5235575" y="2697163"/>
          <p14:tracePt t="10559" x="5197475" y="2697163"/>
          <p14:tracePt t="10575" x="4884738" y="2713038"/>
          <p14:tracePt t="10592" x="4321175" y="3025775"/>
          <p14:tracePt t="10609" x="3817938" y="3489325"/>
          <p14:tracePt t="10626" x="3497263" y="4022725"/>
          <p14:tracePt t="10642" x="3429000" y="4403725"/>
          <p14:tracePt t="10659" x="3459163" y="4648200"/>
          <p14:tracePt t="10676" x="3649663" y="4808538"/>
          <p14:tracePt t="10692" x="3863975" y="4922838"/>
          <p14:tracePt t="10710" x="4092575" y="4999038"/>
          <p14:tracePt t="10726" x="4144963" y="5006975"/>
          <p14:tracePt t="10742" x="4152900" y="5006975"/>
          <p14:tracePt t="10895" x="4160838" y="5006975"/>
          <p14:tracePt t="10911" x="4168775" y="5006975"/>
          <p14:tracePt t="10919" x="4183063" y="5006975"/>
          <p14:tracePt t="10927" x="4198938" y="5006975"/>
          <p14:tracePt t="10943" x="4251325" y="5006975"/>
          <p14:tracePt t="10959" x="4305300" y="4999038"/>
          <p14:tracePt t="10976" x="4327525" y="4999038"/>
          <p14:tracePt t="10993" x="4335463" y="4991100"/>
          <p14:tracePt t="11039" x="4335463" y="4975225"/>
          <p14:tracePt t="11046" x="4335463" y="4945063"/>
          <p14:tracePt t="11055" x="4321175" y="4937125"/>
          <p14:tracePt t="11063" x="4313238" y="4922838"/>
          <p14:tracePt t="11076" x="4305300" y="4914900"/>
          <p14:tracePt t="11093" x="4259263" y="4906963"/>
          <p14:tracePt t="11110" x="4106863" y="4854575"/>
          <p14:tracePt t="11126" x="4092575" y="4846638"/>
          <p14:tracePt t="11271" x="4160838" y="4846638"/>
          <p14:tracePt t="11279" x="4289425" y="4746625"/>
          <p14:tracePt t="11287" x="4359275" y="4694238"/>
          <p14:tracePt t="11294" x="4365625" y="4678363"/>
          <p14:tracePt t="11310" x="4389438" y="4618038"/>
          <p14:tracePt t="11326" x="4427538" y="4449763"/>
          <p14:tracePt t="11343" x="4449763" y="4373563"/>
          <p14:tracePt t="11359" x="4479925" y="4305300"/>
          <p14:tracePt t="11376" x="4503738" y="4244975"/>
          <p14:tracePt t="11393" x="4511675" y="4237038"/>
          <p14:tracePt t="11409" x="4518025" y="4229100"/>
          <p14:tracePt t="11426" x="4518025" y="4221163"/>
          <p14:tracePt t="11443" x="4495800" y="4206875"/>
          <p14:tracePt t="11459" x="4381500" y="4175125"/>
          <p14:tracePt t="11476" x="4297363" y="4160838"/>
          <p14:tracePt t="11479" x="4267200" y="4160838"/>
          <p14:tracePt t="11493" x="4229100" y="4144963"/>
          <p14:tracePt t="11510" x="4152900" y="4144963"/>
          <p14:tracePt t="11526" x="4092575" y="4160838"/>
          <p14:tracePt t="11543" x="4030663" y="4183063"/>
          <p14:tracePt t="11559" x="3984625" y="4191000"/>
          <p14:tracePt t="11576" x="3946525" y="4206875"/>
          <p14:tracePt t="11593" x="3908425" y="4206875"/>
          <p14:tracePt t="11609" x="3817938" y="4206875"/>
          <p14:tracePt t="11626" x="3679825" y="4175125"/>
          <p14:tracePt t="11643" x="3535363" y="4130675"/>
          <p14:tracePt t="11659" x="3421063" y="4106863"/>
          <p14:tracePt t="11676" x="3330575" y="4076700"/>
          <p14:tracePt t="11693" x="3292475" y="4060825"/>
          <p14:tracePt t="11710" x="3276600" y="4054475"/>
          <p14:tracePt t="11823" x="3268663" y="4054475"/>
          <p14:tracePt t="11846" x="3254375" y="4046538"/>
          <p14:tracePt t="11943" x="3268663" y="4046538"/>
          <p14:tracePt t="11959" x="3292475" y="4046538"/>
          <p14:tracePt t="11969" x="3298825" y="4054475"/>
          <p14:tracePt t="11976" x="3314700" y="4060825"/>
          <p14:tracePt t="11993" x="3336925" y="4076700"/>
          <p14:tracePt t="12010" x="3360738" y="4092575"/>
          <p14:tracePt t="12026" x="3398838" y="4098925"/>
          <p14:tracePt t="12043" x="3406775" y="4106863"/>
          <p14:tracePt t="12060" x="3413125" y="4106863"/>
          <p14:tracePt t="12093" x="3421063" y="4106863"/>
          <p14:tracePt t="12119" x="3421063" y="4092575"/>
          <p14:tracePt t="12127" x="3421063" y="4054475"/>
          <p14:tracePt t="12143" x="3421063" y="4038600"/>
          <p14:tracePt t="12160" x="3421063" y="4030663"/>
          <p14:tracePt t="12176" x="3421063" y="4022725"/>
          <p14:tracePt t="12215" x="3429000" y="4022725"/>
          <p14:tracePt t="12226" x="3451225" y="4022725"/>
          <p14:tracePt t="12243" x="3521075" y="4038600"/>
          <p14:tracePt t="12260" x="3603625" y="4076700"/>
          <p14:tracePt t="12276" x="3711575" y="4144963"/>
          <p14:tracePt t="12293" x="3717925" y="4144963"/>
          <p14:tracePt t="12343" x="3725863" y="4144963"/>
          <p14:tracePt t="12351" x="3725863" y="4122738"/>
          <p14:tracePt t="12360" x="3725863" y="4092575"/>
          <p14:tracePt t="12376" x="3711575" y="4054475"/>
          <p14:tracePt t="12393" x="3703638" y="4022725"/>
          <p14:tracePt t="12479" x="3725863" y="4038600"/>
          <p14:tracePt t="12486" x="3749675" y="4046538"/>
          <p14:tracePt t="12502" x="3756025" y="4046538"/>
          <p14:tracePt t="12510" x="3763963" y="4046538"/>
          <p14:tracePt t="12559" x="3771900" y="4046538"/>
          <p14:tracePt t="12567" x="3771900" y="4030663"/>
          <p14:tracePt t="12576" x="3771900" y="4008438"/>
          <p14:tracePt t="12593" x="3771900" y="4000500"/>
          <p14:tracePt t="12663" x="3771900" y="4016375"/>
          <p14:tracePt t="12671" x="3787775" y="4046538"/>
          <p14:tracePt t="12678" x="3802063" y="4060825"/>
          <p14:tracePt t="12719" x="3810000" y="4060825"/>
          <p14:tracePt t="12735" x="3817938" y="4060825"/>
          <p14:tracePt t="12759" x="3825875" y="4060825"/>
          <p14:tracePt t="12767" x="3825875" y="4046538"/>
          <p14:tracePt t="12777" x="3825875" y="4038600"/>
          <p14:tracePt t="12831" x="3825875" y="4030663"/>
          <p14:tracePt t="12887" x="3848100" y="4030663"/>
          <p14:tracePt t="12895" x="3863975" y="4030663"/>
          <p14:tracePt t="12902" x="3870325" y="4030663"/>
          <p14:tracePt t="12911" x="3894138" y="4030663"/>
          <p14:tracePt t="12927" x="3978275" y="4000500"/>
          <p14:tracePt t="12943" x="4038600" y="3978275"/>
          <p14:tracePt t="12960" x="4054475" y="3970338"/>
          <p14:tracePt t="12977" x="4060825" y="3970338"/>
          <p14:tracePt t="13055" x="4076700" y="3970338"/>
          <p14:tracePt t="13062" x="4084638" y="3970338"/>
          <p14:tracePt t="13071" x="4092575" y="3970338"/>
          <p14:tracePt t="13078" x="4106863" y="3978275"/>
          <p14:tracePt t="13239" x="4137025" y="3978275"/>
          <p14:tracePt t="13246" x="4168775" y="3978275"/>
          <p14:tracePt t="13255" x="4183063" y="3984625"/>
          <p14:tracePt t="13262" x="4213225" y="4000500"/>
          <p14:tracePt t="13277" x="4237038" y="4022725"/>
          <p14:tracePt t="13294" x="4343400" y="4076700"/>
          <p14:tracePt t="13358" x="4351338" y="4076700"/>
          <p14:tracePt t="13367" x="4359275" y="4054475"/>
          <p14:tracePt t="13377" x="4365625" y="4030663"/>
          <p14:tracePt t="13393" x="4373563" y="4022725"/>
          <p14:tracePt t="13410" x="4373563" y="4008438"/>
          <p14:tracePt t="13455" x="4381500" y="4008438"/>
          <p14:tracePt t="13462" x="4389438" y="4008438"/>
          <p14:tracePt t="13478" x="4403725" y="4016375"/>
          <p14:tracePt t="13494" x="4427538" y="4038600"/>
          <p14:tracePt t="13510" x="4525963" y="4122738"/>
          <p14:tracePt t="13599" x="4533900" y="4122738"/>
          <p14:tracePt t="13606" x="4541838" y="4106863"/>
          <p14:tracePt t="13623" x="4549775" y="4098925"/>
          <p14:tracePt t="13767" x="4556125" y="4092575"/>
          <p14:tracePt t="13783" x="4564063" y="4092575"/>
          <p14:tracePt t="13799" x="4579938" y="4084638"/>
          <p14:tracePt t="13806" x="4602163" y="4054475"/>
          <p14:tracePt t="13814" x="4610100" y="4054475"/>
          <p14:tracePt t="13827" x="4632325" y="4038600"/>
          <p14:tracePt t="13844" x="4640263" y="4030663"/>
          <p14:tracePt t="13860" x="4648200" y="4030663"/>
          <p14:tracePt t="13903" x="4656138" y="4030663"/>
          <p14:tracePt t="13911" x="4670425" y="4030663"/>
          <p14:tracePt t="13927" x="4694238" y="4038600"/>
          <p14:tracePt t="13935" x="4694238" y="4046538"/>
          <p14:tracePt t="13943" x="4702175" y="4046538"/>
          <p14:tracePt t="13960" x="4708525" y="4046538"/>
          <p14:tracePt t="14464" x="4702175" y="4054475"/>
          <p14:tracePt t="14470" x="4656138" y="4054475"/>
          <p14:tracePt t="14479" x="4602163" y="4046538"/>
          <p14:tracePt t="14493" x="4503738" y="4046538"/>
          <p14:tracePt t="14510" x="4411663" y="4068763"/>
          <p14:tracePt t="14527" x="4335463" y="4076700"/>
          <p14:tracePt t="14544" x="4313238" y="4076700"/>
          <p14:tracePt t="14561" x="4305300" y="4076700"/>
          <p14:tracePt t="14759" x="4313238" y="4076700"/>
          <p14:tracePt t="14767" x="4365625" y="4068763"/>
          <p14:tracePt t="14777" x="4389438" y="4068763"/>
          <p14:tracePt t="14794" x="4473575" y="4060825"/>
          <p14:tracePt t="14811" x="4533900" y="4054475"/>
          <p14:tracePt t="14827" x="4602163" y="4046538"/>
          <p14:tracePt t="14844" x="4618038" y="4038600"/>
          <p14:tracePt t="14927" x="4632325" y="4038600"/>
          <p14:tracePt t="14935" x="4656138" y="4038600"/>
          <p14:tracePt t="14944" x="4678363" y="4038600"/>
          <p14:tracePt t="14961" x="4694238" y="4038600"/>
          <p14:tracePt t="14977" x="4716463" y="4038600"/>
          <p14:tracePt t="14994" x="4732338" y="4046538"/>
          <p14:tracePt t="15030" x="4740275" y="4046538"/>
          <p14:tracePt t="15111" x="4746625" y="4046538"/>
          <p14:tracePt t="15119" x="4762500" y="4046538"/>
          <p14:tracePt t="15127" x="4816475" y="4046538"/>
          <p14:tracePt t="15144" x="4906963" y="4046538"/>
          <p14:tracePt t="15161" x="5013325" y="4030663"/>
          <p14:tracePt t="15177" x="5097463" y="4022725"/>
          <p14:tracePt t="15194" x="5143500" y="4008438"/>
          <p14:tracePt t="15211" x="5189538" y="3992563"/>
          <p14:tracePt t="15227" x="5197475" y="3992563"/>
          <p14:tracePt t="15303" x="5211763" y="3992563"/>
          <p14:tracePt t="15311" x="5227638" y="3992563"/>
          <p14:tracePt t="15319" x="5241925" y="4022725"/>
          <p14:tracePt t="15327" x="5287963" y="4106863"/>
          <p14:tracePt t="15344" x="5318125" y="4160838"/>
          <p14:tracePt t="15361" x="5341938" y="4191000"/>
          <p14:tracePt t="15439" x="5341938" y="4198938"/>
          <p14:tracePt t="15446" x="5334000" y="4198938"/>
          <p14:tracePt t="15455" x="5311775" y="4183063"/>
          <p14:tracePt t="15463" x="5303838" y="4175125"/>
          <p14:tracePt t="15478" x="5295900" y="4144963"/>
          <p14:tracePt t="15494" x="5265738" y="4092575"/>
          <p14:tracePt t="15511" x="5265738" y="4076700"/>
          <p14:tracePt t="15527" x="5265738" y="4060825"/>
          <p14:tracePt t="15544" x="5265738" y="4054475"/>
          <p14:tracePt t="15561" x="5265738" y="4046538"/>
          <p14:tracePt t="15578" x="5265738" y="4030663"/>
          <p14:tracePt t="15595" x="5265738" y="4022725"/>
          <p14:tracePt t="15611" x="5265738" y="4016375"/>
          <p14:tracePt t="15628" x="5265738" y="4008438"/>
          <p14:tracePt t="15644" x="5265738" y="4000500"/>
          <p14:tracePt t="15661" x="5265738" y="3992563"/>
          <p14:tracePt t="15799" x="5265738" y="4016375"/>
          <p14:tracePt t="15807" x="5265738" y="4076700"/>
          <p14:tracePt t="15814" x="5265738" y="4092575"/>
          <p14:tracePt t="15828" x="5273675" y="4114800"/>
          <p14:tracePt t="15844" x="5311775" y="4144963"/>
          <p14:tracePt t="15861" x="5334000" y="4152900"/>
          <p14:tracePt t="15878" x="5356225" y="4168775"/>
          <p14:tracePt t="15894" x="5372100" y="4168775"/>
          <p14:tracePt t="15911" x="5380038" y="4168775"/>
          <p14:tracePt t="15945" x="5387975" y="4168775"/>
          <p14:tracePt t="15961" x="5418138" y="4160838"/>
          <p14:tracePt t="15978" x="5432425" y="4137025"/>
          <p14:tracePt t="15995" x="5448300" y="4130675"/>
          <p14:tracePt t="16011" x="5456238" y="4122738"/>
          <p14:tracePt t="16143" x="5464175" y="4122738"/>
          <p14:tracePt t="16191" x="5470525" y="4106863"/>
          <p14:tracePt t="16198" x="5486400" y="4106863"/>
          <p14:tracePt t="16207" x="5494338" y="4098925"/>
          <p14:tracePt t="16214" x="5502275" y="4092575"/>
          <p14:tracePt t="16228" x="5516563" y="4092575"/>
          <p14:tracePt t="16439" x="5516563" y="4137025"/>
          <p14:tracePt t="16447" x="5516563" y="4237038"/>
          <p14:tracePt t="16454" x="5516563" y="4297363"/>
          <p14:tracePt t="16463" x="5516563" y="4373563"/>
          <p14:tracePt t="16478" x="5478463" y="4549775"/>
          <p14:tracePt t="16495" x="5349875" y="4778375"/>
          <p14:tracePt t="16511" x="5249863" y="4937125"/>
          <p14:tracePt t="16528" x="5143500" y="5067300"/>
          <p14:tracePt t="16545" x="5067300" y="5159375"/>
          <p14:tracePt t="16561" x="4983163" y="5227638"/>
          <p14:tracePt t="16578" x="4914900" y="5265738"/>
          <p14:tracePt t="16595" x="4854575" y="5287963"/>
          <p14:tracePt t="16611" x="4808538" y="5287963"/>
          <p14:tracePt t="16628" x="4770438" y="5287963"/>
          <p14:tracePt t="16645" x="4656138" y="5227638"/>
          <p14:tracePt t="16662" x="4465638" y="5113338"/>
          <p14:tracePt t="16678" x="4365625" y="5083175"/>
          <p14:tracePt t="16695" x="4259263" y="5067300"/>
          <p14:tracePt t="16711" x="4229100" y="5067300"/>
          <p14:tracePt t="16728" x="4213225" y="5067300"/>
          <p14:tracePt t="16799" x="4183063" y="5067300"/>
          <p14:tracePt t="16807" x="4130675" y="5051425"/>
          <p14:tracePt t="16815" x="4106863" y="5045075"/>
          <p14:tracePt t="16828" x="4030663" y="5006975"/>
          <p14:tracePt t="16845" x="3902075" y="4953000"/>
          <p14:tracePt t="16862" x="3771900" y="4884738"/>
          <p14:tracePt t="16878" x="3619500" y="4792663"/>
          <p14:tracePt t="16895" x="3581400" y="4746625"/>
          <p14:tracePt t="16911" x="3581400" y="4708525"/>
          <p14:tracePt t="16928" x="3581400" y="4656138"/>
          <p14:tracePt t="16945" x="3581400" y="4602163"/>
          <p14:tracePt t="16962" x="3641725" y="4518025"/>
          <p14:tracePt t="16978" x="3733800" y="4473575"/>
          <p14:tracePt t="16995" x="3832225" y="4427538"/>
          <p14:tracePt t="17011" x="3946525" y="4411663"/>
          <p14:tracePt t="17028" x="4046538" y="4411663"/>
          <p14:tracePt t="17045" x="4092575" y="4435475"/>
          <p14:tracePt t="17062" x="4191000" y="4556125"/>
          <p14:tracePt t="17078" x="4229100" y="4702175"/>
          <p14:tracePt t="17095" x="4237038" y="4846638"/>
          <p14:tracePt t="17111" x="4229100" y="4975225"/>
          <p14:tracePt t="17128" x="4168775" y="5083175"/>
          <p14:tracePt t="17145" x="4068763" y="5113338"/>
          <p14:tracePt t="17162" x="3940175" y="5113338"/>
          <p14:tracePt t="17178" x="3810000" y="5059363"/>
          <p14:tracePt t="17195" x="3756025" y="5021263"/>
          <p14:tracePt t="17212" x="3749675" y="4968875"/>
          <p14:tracePt t="17228" x="3749675" y="4892675"/>
          <p14:tracePt t="17245" x="3763963" y="4822825"/>
          <p14:tracePt t="17262" x="3817938" y="4762500"/>
          <p14:tracePt t="17278" x="3832225" y="4754563"/>
          <p14:tracePt t="17911" x="3894138" y="4754563"/>
          <p14:tracePt t="17919" x="3970338" y="4754563"/>
          <p14:tracePt t="17928" x="4054475" y="4784725"/>
          <p14:tracePt t="17945" x="4275138" y="4822825"/>
          <p14:tracePt t="17962" x="4914900" y="4822825"/>
          <p14:tracePt t="17978" x="5638800" y="4746625"/>
          <p14:tracePt t="17982" x="5951538" y="4716463"/>
          <p14:tracePt t="17995" x="6240463" y="4656138"/>
          <p14:tracePt t="18012" x="6765925" y="4533900"/>
          <p14:tracePt t="18028" x="7208838" y="4397375"/>
          <p14:tracePt t="18046" x="7483475" y="4297363"/>
          <p14:tracePt t="18062" x="7527925" y="4259263"/>
          <p14:tracePt t="18078" x="7551738" y="4237038"/>
          <p14:tracePt t="18095" x="7559675" y="4213225"/>
          <p14:tracePt t="18112" x="7573963" y="4175125"/>
          <p14:tracePt t="18129" x="7581900" y="4130675"/>
          <p14:tracePt t="18145" x="7597775" y="4092575"/>
          <p14:tracePt t="18162" x="7604125" y="4068763"/>
          <p14:tracePt t="18179" x="7604125" y="4046538"/>
          <p14:tracePt t="18195" x="7604125" y="4030663"/>
          <p14:tracePt t="18212" x="7597775" y="4022725"/>
          <p14:tracePt t="18229" x="7589838" y="4022725"/>
          <p14:tracePt t="18246" x="7543800" y="4022725"/>
          <p14:tracePt t="18262" x="7489825" y="4022725"/>
          <p14:tracePt t="18279" x="7413625" y="4022725"/>
          <p14:tracePt t="18295" x="7299325" y="4054475"/>
          <p14:tracePt t="18312" x="7192963" y="4106863"/>
          <p14:tracePt t="18329" x="7102475" y="4144963"/>
          <p14:tracePt t="18345" x="7056438" y="4144963"/>
          <p14:tracePt t="18362" x="7026275" y="4144963"/>
          <p14:tracePt t="18379" x="6994525" y="4137025"/>
          <p14:tracePt t="18395" x="6980238" y="4137025"/>
          <p14:tracePt t="18412" x="6972300" y="4130675"/>
          <p14:tracePt t="18429" x="6964363" y="4114800"/>
          <p14:tracePt t="18446" x="6896100" y="4084638"/>
          <p14:tracePt t="18462" x="6811963" y="4054475"/>
          <p14:tracePt t="18479" x="6697663" y="4022725"/>
          <p14:tracePt t="18495" x="6599238" y="4022725"/>
          <p14:tracePt t="18512" x="6515100" y="4022725"/>
          <p14:tracePt t="18529" x="6400800" y="4022725"/>
          <p14:tracePt t="18545" x="6308725" y="4022725"/>
          <p14:tracePt t="18562" x="6270625" y="4022725"/>
          <p14:tracePt t="18579" x="6240463" y="4022725"/>
          <p14:tracePt t="18595" x="6226175" y="4022725"/>
          <p14:tracePt t="18629" x="6218238" y="4016375"/>
          <p14:tracePt t="18647" x="6218238" y="4008438"/>
          <p14:tracePt t="18662" x="6218238" y="3992563"/>
          <p14:tracePt t="18679" x="6218238" y="3984625"/>
          <p14:tracePt t="18695" x="6202363" y="3970338"/>
          <p14:tracePt t="18847" x="6202363" y="3978275"/>
          <p14:tracePt t="18855" x="6210300" y="3984625"/>
          <p14:tracePt t="18863" x="6226175" y="3984625"/>
          <p14:tracePt t="18879" x="6248400" y="3992563"/>
          <p14:tracePt t="18896" x="6302375" y="4000500"/>
          <p14:tracePt t="18912" x="6354763" y="4000500"/>
          <p14:tracePt t="18929" x="6423025" y="4000500"/>
          <p14:tracePt t="18945" x="6477000" y="3984625"/>
          <p14:tracePt t="18962" x="6553200" y="3946525"/>
          <p14:tracePt t="18979" x="6613525" y="3932238"/>
          <p14:tracePt t="18996" x="6637338" y="3932238"/>
          <p14:tracePt t="19012" x="6645275" y="3932238"/>
          <p14:tracePt t="19030" x="6651625" y="3932238"/>
          <p14:tracePt t="19046" x="6667500" y="3940175"/>
          <p14:tracePt t="19062" x="6683375" y="3946525"/>
          <p14:tracePt t="19079" x="6713538" y="3992563"/>
          <p14:tracePt t="19096" x="6735763" y="4000500"/>
          <p14:tracePt t="19112" x="6735763" y="4008438"/>
          <p14:tracePt t="19199" x="6743700" y="3984625"/>
          <p14:tracePt t="19295" x="6751638" y="3992563"/>
          <p14:tracePt t="19303" x="6759575" y="4000500"/>
          <p14:tracePt t="19312" x="6781800" y="4046538"/>
          <p14:tracePt t="19329" x="6789738" y="4076700"/>
          <p14:tracePt t="20327" x="6797675" y="4076700"/>
          <p14:tracePt t="20335" x="6827838" y="4084638"/>
          <p14:tracePt t="20346" x="6865938" y="4092575"/>
          <p14:tracePt t="20363" x="6956425" y="4114800"/>
          <p14:tracePt t="20379" x="7002463" y="4122738"/>
          <p14:tracePt t="20396" x="7094538" y="4122738"/>
          <p14:tracePt t="20413" x="7185025" y="4122738"/>
          <p14:tracePt t="20430" x="7261225" y="4106863"/>
          <p14:tracePt t="20446" x="7285038" y="4098925"/>
          <p14:tracePt t="20463" x="7299325" y="4092575"/>
          <p14:tracePt t="20479" x="7299325" y="4084638"/>
          <p14:tracePt t="20513" x="7323138" y="4076700"/>
          <p14:tracePt t="20529" x="7369175" y="4060825"/>
          <p14:tracePt t="20546" x="7445375" y="4046538"/>
          <p14:tracePt t="20563" x="7527925" y="4016375"/>
          <p14:tracePt t="20580" x="7597775" y="3992563"/>
          <p14:tracePt t="20596" x="7620000" y="3984625"/>
          <p14:tracePt t="20613" x="7627938" y="3978275"/>
          <p14:tracePt t="20967" x="7612063" y="3970338"/>
          <p14:tracePt t="20975" x="7589838" y="3970338"/>
          <p14:tracePt t="20983" x="7573963" y="3962400"/>
          <p14:tracePt t="20996" x="7559675" y="3962400"/>
          <p14:tracePt t="21013" x="7535863" y="3962400"/>
          <p14:tracePt t="21030" x="7475538" y="4016375"/>
          <p14:tracePt t="21046" x="7451725" y="4084638"/>
          <p14:tracePt t="21063" x="7437438" y="4098925"/>
          <p14:tracePt t="21080" x="7437438" y="4106863"/>
          <p14:tracePt t="21943" x="7451725" y="4122738"/>
          <p14:tracePt t="21975" x="7459663" y="4122738"/>
          <p14:tracePt t="21982" x="7475538" y="4122738"/>
          <p14:tracePt t="21991" x="7521575" y="4122738"/>
          <p14:tracePt t="21999" x="7543800" y="4114800"/>
          <p14:tracePt t="22014" x="7620000" y="4084638"/>
          <p14:tracePt t="22030" x="7726363" y="4038600"/>
          <p14:tracePt t="22047" x="7848600" y="3992563"/>
          <p14:tracePt t="22063" x="7940675" y="3946525"/>
          <p14:tracePt t="22080" x="8008938" y="3916363"/>
          <p14:tracePt t="22097" x="8039100" y="3902075"/>
          <p14:tracePt t="22199" x="8054975" y="3902075"/>
          <p14:tracePt t="22207" x="8061325" y="3902075"/>
          <p14:tracePt t="22215" x="8069263" y="3902075"/>
          <p14:tracePt t="22230" x="8085138" y="3908425"/>
          <p14:tracePt t="22247" x="8115300" y="3924300"/>
          <p14:tracePt t="22263" x="8123238" y="3932238"/>
          <p14:tracePt t="22280" x="8131175" y="3932238"/>
          <p14:tracePt t="22430" x="8131175" y="3940175"/>
          <p14:tracePt t="22447" x="8137525" y="3970338"/>
          <p14:tracePt t="22455" x="8145463" y="3984625"/>
          <p14:tracePt t="22463" x="8153400" y="4000500"/>
          <p14:tracePt t="22511" x="8161338" y="4000500"/>
          <p14:tracePt t="22535" x="8161338" y="4016375"/>
          <p14:tracePt t="22543" x="8169275" y="4038600"/>
          <p14:tracePt t="22550" x="8175625" y="4046538"/>
          <p14:tracePt t="22566" x="8175625" y="4054475"/>
          <p14:tracePt t="23727" x="8183563" y="4054475"/>
          <p14:tracePt t="23734" x="8191500" y="4054475"/>
          <p14:tracePt t="23747" x="8207375" y="4054475"/>
          <p14:tracePt t="23764" x="8283575" y="4046538"/>
          <p14:tracePt t="23781" x="8366125" y="4022725"/>
          <p14:tracePt t="23798" x="8488363" y="4008438"/>
          <p14:tracePt t="23814" x="8526463" y="4008438"/>
          <p14:tracePt t="23831" x="8572500" y="3992563"/>
          <p14:tracePt t="23847" x="8580438" y="3992563"/>
          <p14:tracePt t="23881" x="8602663" y="3992563"/>
          <p14:tracePt t="23897" x="8626475" y="3992563"/>
          <p14:tracePt t="23914" x="8640763" y="4000500"/>
          <p14:tracePt t="23931" x="8694738" y="4022725"/>
          <p14:tracePt t="23947" x="8823325" y="4092575"/>
          <p14:tracePt t="23964" x="8953500" y="4144963"/>
          <p14:tracePt t="23981" x="8983663" y="4152900"/>
          <p14:tracePt t="23998" x="9059863" y="4183063"/>
          <p14:tracePt t="24591" x="9037638" y="4168775"/>
          <p14:tracePt t="24599" x="9013825" y="4168775"/>
          <p14:tracePt t="24919" x="9013825" y="4160838"/>
          <p14:tracePt t="24935" x="9007475" y="4144963"/>
          <p14:tracePt t="24943" x="8999538" y="4137025"/>
          <p14:tracePt t="24950" x="8999538" y="4130675"/>
          <p14:tracePt t="25303" x="8983663" y="4130675"/>
          <p14:tracePt t="25319" x="8961438" y="4122738"/>
          <p14:tracePt t="25343" x="8969375" y="4122738"/>
          <p14:tracePt t="25367" x="8975725" y="4122738"/>
          <p14:tracePt t="26040" x="8961438" y="4114800"/>
          <p14:tracePt t="26047" x="8937625" y="4106863"/>
          <p14:tracePt t="26055" x="8923338" y="4106863"/>
          <p14:tracePt t="26065" x="8899525" y="4098925"/>
          <p14:tracePt t="26081" x="8801100" y="4076700"/>
          <p14:tracePt t="26098" x="8686800" y="4054475"/>
          <p14:tracePt t="26115" x="8420100" y="4114800"/>
          <p14:tracePt t="26131" x="7954963" y="4259263"/>
          <p14:tracePt t="26148" x="7421563" y="4403725"/>
          <p14:tracePt t="26165" x="6942138" y="4495800"/>
          <p14:tracePt t="26182" x="6264275" y="4579938"/>
          <p14:tracePt t="26198" x="5997575" y="4579938"/>
          <p14:tracePt t="26215" x="5837238" y="4572000"/>
          <p14:tracePt t="26231" x="5761038" y="4549775"/>
          <p14:tracePt t="26248" x="5730875" y="4533900"/>
          <p14:tracePt t="26265" x="5722938" y="4525963"/>
          <p14:tracePt t="26281" x="5715000" y="4511675"/>
          <p14:tracePt t="26298" x="5684838" y="4503738"/>
          <p14:tracePt t="26315" x="5661025" y="4487863"/>
          <p14:tracePt t="26332" x="5600700" y="4479925"/>
          <p14:tracePt t="26348" x="5516563" y="4473575"/>
          <p14:tracePt t="26365" x="5418138" y="4473575"/>
          <p14:tracePt t="26382" x="5249863" y="4473575"/>
          <p14:tracePt t="26398" x="5135563" y="4495800"/>
          <p14:tracePt t="26415" x="4983163" y="4503738"/>
          <p14:tracePt t="26432" x="4838700" y="4525963"/>
          <p14:tracePt t="26448" x="4664075" y="4549775"/>
          <p14:tracePt t="26465" x="4479925" y="4579938"/>
          <p14:tracePt t="26482" x="4343400" y="4594225"/>
          <p14:tracePt t="26498" x="4259263" y="4610100"/>
          <p14:tracePt t="26515" x="4198938" y="4618038"/>
          <p14:tracePt t="26532" x="4144963" y="4618038"/>
          <p14:tracePt t="26548" x="4122738" y="4618038"/>
          <p14:tracePt t="26551" x="4114800" y="4618038"/>
          <p14:tracePt t="26639" x="4106863" y="4618038"/>
          <p14:tracePt t="26646" x="4098925" y="4618038"/>
          <p14:tracePt t="26783" x="4092575" y="4625975"/>
          <p14:tracePt t="26791" x="4098925" y="4632325"/>
          <p14:tracePt t="26799" x="4122738" y="4640263"/>
          <p14:tracePt t="26815" x="4244975" y="4664075"/>
          <p14:tracePt t="26832" x="4381500" y="4670425"/>
          <p14:tracePt t="26848" x="4648200" y="4670425"/>
          <p14:tracePt t="26865" x="4830763" y="4670425"/>
          <p14:tracePt t="26882" x="4945063" y="4664075"/>
          <p14:tracePt t="26898" x="4999038" y="4648200"/>
          <p14:tracePt t="26915" x="5006975" y="4648200"/>
          <p14:tracePt t="26998" x="5006975" y="4640263"/>
          <p14:tracePt t="27007" x="5029200" y="4640263"/>
          <p14:tracePt t="27015" x="5051425" y="4632325"/>
          <p14:tracePt t="27032" x="5075238" y="4632325"/>
          <p14:tracePt t="27048" x="5105400" y="4618038"/>
          <p14:tracePt t="27065" x="5121275" y="4610100"/>
          <p14:tracePt t="27082" x="5143500" y="4594225"/>
          <p14:tracePt t="27098" x="5159375" y="4587875"/>
          <p14:tracePt t="27115" x="5189538" y="4564063"/>
          <p14:tracePt t="27132" x="5211763" y="4549775"/>
          <p14:tracePt t="27148" x="5227638" y="4533900"/>
          <p14:tracePt t="27165" x="5241925" y="4518025"/>
          <p14:tracePt t="27182" x="5249863" y="4511675"/>
          <p14:tracePt t="27198" x="5265738" y="4479925"/>
          <p14:tracePt t="27215" x="5280025" y="4465638"/>
          <p14:tracePt t="27232" x="5287963" y="4449763"/>
          <p14:tracePt t="27249" x="5295900" y="4435475"/>
          <p14:tracePt t="27265" x="5303838" y="4419600"/>
          <p14:tracePt t="27319" x="5318125" y="4419600"/>
          <p14:tracePt t="27327" x="5364163" y="4449763"/>
          <p14:tracePt t="27334" x="5432425" y="4518025"/>
          <p14:tracePt t="27349" x="5516563" y="4625975"/>
          <p14:tracePt t="27366" x="5707063" y="4822825"/>
          <p14:tracePt t="27382" x="5768975" y="4876800"/>
          <p14:tracePt t="27431" x="5775325" y="4876800"/>
          <p14:tracePt t="27439" x="5775325" y="4800600"/>
          <p14:tracePt t="27449" x="5737225" y="4716463"/>
          <p14:tracePt t="27465" x="5661025" y="4465638"/>
          <p14:tracePt t="27482" x="5592763" y="4259263"/>
          <p14:tracePt t="27498" x="5554663" y="4122738"/>
          <p14:tracePt t="27515" x="5532438" y="4054475"/>
          <p14:tracePt t="27532" x="5532438" y="4046538"/>
          <p14:tracePt t="27567" x="5532438" y="4106863"/>
          <p14:tracePt t="27582" x="5532438" y="4335463"/>
          <p14:tracePt t="27599" x="5532438" y="4541838"/>
          <p14:tracePt t="27615" x="5532438" y="4686300"/>
          <p14:tracePt t="27632" x="5532438" y="4694238"/>
          <p14:tracePt t="27665" x="5532438" y="4702175"/>
          <p14:tracePt t="27682" x="5532438" y="4533900"/>
          <p14:tracePt t="27699" x="5516563" y="4351338"/>
          <p14:tracePt t="27715" x="5494338" y="4191000"/>
          <p14:tracePt t="27732" x="5486400" y="4106863"/>
          <p14:tracePt t="27775" x="5486400" y="4183063"/>
          <p14:tracePt t="27783" x="5486400" y="4321175"/>
          <p14:tracePt t="27799" x="5508625" y="4541838"/>
          <p14:tracePt t="27815" x="5546725" y="4694238"/>
          <p14:tracePt t="27832" x="5554663" y="4716463"/>
          <p14:tracePt t="27865" x="5584825" y="4702175"/>
          <p14:tracePt t="27882" x="5600700" y="4549775"/>
          <p14:tracePt t="27899" x="5600700" y="4389438"/>
          <p14:tracePt t="27915" x="5592763" y="4275138"/>
          <p14:tracePt t="27932" x="5584825" y="4251325"/>
          <p14:tracePt t="27949" x="5584825" y="4244975"/>
          <p14:tracePt t="27966" x="5578475" y="4259263"/>
          <p14:tracePt t="27982" x="5578475" y="4403725"/>
          <p14:tracePt t="27999" x="5578475" y="4518025"/>
          <p14:tracePt t="28015" x="5578475" y="4556125"/>
          <p14:tracePt t="28071" x="5570538" y="4541838"/>
          <p14:tracePt t="28079" x="5554663" y="4495800"/>
          <p14:tracePt t="28086" x="5546725" y="4473575"/>
          <p14:tracePt t="28099" x="5546725" y="4465638"/>
          <p14:tracePt t="28134" x="5540375" y="4465638"/>
          <p14:tracePt t="28143" x="5532438" y="4465638"/>
          <p14:tracePt t="28151" x="5532438" y="4518025"/>
          <p14:tracePt t="28166" x="5516563" y="4610100"/>
          <p14:tracePt t="28182" x="5516563" y="4678363"/>
          <p14:tracePt t="28199" x="5516563" y="4686300"/>
          <p14:tracePt t="28239" x="5516563" y="4640263"/>
          <p14:tracePt t="28249" x="5508625" y="4587875"/>
          <p14:tracePt t="28266" x="5494338" y="4457700"/>
          <p14:tracePt t="28282" x="5470525" y="4373563"/>
          <p14:tracePt t="28327" x="5464175" y="4411663"/>
          <p14:tracePt t="28334" x="5464175" y="4487863"/>
          <p14:tracePt t="28349" x="5464175" y="4579938"/>
          <p14:tracePt t="28366" x="5464175" y="4762500"/>
          <p14:tracePt t="28382" x="5464175" y="4778375"/>
          <p14:tracePt t="28416" x="5464175" y="4732338"/>
          <p14:tracePt t="28432" x="5464175" y="4587875"/>
          <p14:tracePt t="28449" x="5464175" y="4435475"/>
          <p14:tracePt t="28465" x="5464175" y="4351338"/>
          <p14:tracePt t="28502" x="5456238" y="4343400"/>
          <p14:tracePt t="28518" x="5448300" y="4373563"/>
          <p14:tracePt t="28532" x="5448300" y="4419600"/>
          <p14:tracePt t="28549" x="5448300" y="4473575"/>
          <p14:tracePt t="28607" x="5448300" y="4441825"/>
          <p14:tracePt t="28615" x="5448300" y="4419600"/>
          <p14:tracePt t="28623" x="5448300" y="4389438"/>
          <p14:tracePt t="28632" x="5448300" y="4373563"/>
          <p14:tracePt t="28649" x="5448300" y="4365625"/>
          <p14:tracePt t="28711" x="5448300" y="4389438"/>
          <p14:tracePt t="28718" x="5448300" y="4411663"/>
          <p14:tracePt t="28727" x="5448300" y="4419600"/>
          <p14:tracePt t="28734" x="5448300" y="4435475"/>
          <p14:tracePt t="28750" x="5448300" y="4449763"/>
          <p14:tracePt t="28943" x="5456238" y="4465638"/>
          <p14:tracePt t="28999" x="5456238" y="4473575"/>
          <p14:tracePt t="29015" x="5464175" y="4487863"/>
          <p14:tracePt t="29031" x="5464175" y="4495800"/>
          <p14:tracePt t="29039" x="5470525" y="4495800"/>
          <p14:tracePt t="29049" x="5470525" y="4503738"/>
          <p14:tracePt t="29066" x="5470525" y="4518025"/>
          <p14:tracePt t="29111" x="5470525" y="4525963"/>
          <p14:tracePt t="29415" x="5470525" y="4533900"/>
          <p14:tracePt t="29423" x="5464175" y="4533900"/>
          <p14:tracePt t="29433" x="5448300" y="4533900"/>
          <p14:tracePt t="29449" x="5387975" y="4533900"/>
          <p14:tracePt t="29466" x="5303838" y="4525963"/>
          <p14:tracePt t="29483" x="5181600" y="4525963"/>
          <p14:tracePt t="29499" x="5045075" y="4541838"/>
          <p14:tracePt t="29516" x="4922838" y="4549775"/>
          <p14:tracePt t="29533" x="4816475" y="4572000"/>
          <p14:tracePt t="29550" x="4716463" y="4579938"/>
          <p14:tracePt t="29566" x="4678363" y="4594225"/>
          <p14:tracePt t="29583" x="4656138" y="4594225"/>
          <p14:tracePt t="29599" x="4640263" y="4594225"/>
          <p14:tracePt t="29616" x="4610100" y="4602163"/>
          <p14:tracePt t="29633" x="4541838" y="4610100"/>
          <p14:tracePt t="29649" x="4427538" y="4625975"/>
          <p14:tracePt t="29666" x="4313238" y="4625975"/>
          <p14:tracePt t="29683" x="4191000" y="4625975"/>
          <p14:tracePt t="29699" x="4076700" y="4625975"/>
          <p14:tracePt t="29716" x="4022725" y="4625975"/>
          <p14:tracePt t="29733" x="4016375" y="4625975"/>
          <p14:tracePt t="29775" x="4008438" y="4625975"/>
          <p14:tracePt t="29783" x="4008438" y="4618038"/>
          <p14:tracePt t="29799" x="4008438" y="4572000"/>
          <p14:tracePt t="29816" x="4008438" y="4503738"/>
          <p14:tracePt t="29833" x="4000500" y="4457700"/>
          <p14:tracePt t="29849" x="3992563" y="4411663"/>
          <p14:tracePt t="29866" x="3992563" y="4389438"/>
          <p14:tracePt t="29943" x="3992563" y="4403725"/>
          <p14:tracePt t="29951" x="4000500" y="4457700"/>
          <p14:tracePt t="29959" x="4008438" y="4511675"/>
          <p14:tracePt t="29967" x="4016375" y="4541838"/>
          <p14:tracePt t="29983" x="4038600" y="4594225"/>
          <p14:tracePt t="29999" x="4046538" y="4602163"/>
          <p14:tracePt t="30047" x="4046538" y="4564063"/>
          <p14:tracePt t="30055" x="4046538" y="4525963"/>
          <p14:tracePt t="30066" x="4046538" y="4473575"/>
          <p14:tracePt t="30083" x="4046538" y="4381500"/>
          <p14:tracePt t="30100" x="4046538" y="4313238"/>
          <p14:tracePt t="30116" x="4046538" y="4289425"/>
          <p14:tracePt t="30159" x="4046538" y="4305300"/>
          <p14:tracePt t="30167" x="4060825" y="4389438"/>
          <p14:tracePt t="30175" x="4068763" y="4479925"/>
          <p14:tracePt t="30183" x="4076700" y="4556125"/>
          <p14:tracePt t="30200" x="4106863" y="4664075"/>
          <p14:tracePt t="30216" x="4114800" y="4678363"/>
          <p14:tracePt t="30263" x="4114800" y="4648200"/>
          <p14:tracePt t="30271" x="4114800" y="4610100"/>
          <p14:tracePt t="30283" x="4114800" y="4564063"/>
          <p14:tracePt t="30300" x="4106863" y="4525963"/>
          <p14:tracePt t="30316" x="4106863" y="4511675"/>
          <p14:tracePt t="30367" x="4106863" y="4564063"/>
          <p14:tracePt t="30375" x="4106863" y="4587875"/>
          <p14:tracePt t="30383" x="4106863" y="4602163"/>
          <p14:tracePt t="30400" x="4106863" y="4610100"/>
          <p14:tracePt t="30470" x="4137025" y="4610100"/>
          <p14:tracePt t="30478" x="4175125" y="4625975"/>
          <p14:tracePt t="30485" x="4251325" y="4640263"/>
          <p14:tracePt t="30499" x="4373563" y="4656138"/>
          <p14:tracePt t="30516" x="4868863" y="4702175"/>
          <p14:tracePt t="30534" x="5813425" y="4754563"/>
          <p14:tracePt t="30550" x="6142038" y="4754563"/>
          <p14:tracePt t="30566" x="7056438" y="4754563"/>
          <p14:tracePt t="30583" x="7407275" y="4754563"/>
          <p14:tracePt t="30600" x="7559675" y="4740275"/>
          <p14:tracePt t="30617" x="7612063" y="4716463"/>
          <p14:tracePt t="30633" x="7635875" y="4686300"/>
          <p14:tracePt t="30650" x="7650163" y="4648200"/>
          <p14:tracePt t="30666" x="7650163" y="4549775"/>
          <p14:tracePt t="30683" x="7650163" y="4449763"/>
          <p14:tracePt t="30700" x="7650163" y="4381500"/>
          <p14:tracePt t="30717" x="7658100" y="4359275"/>
          <p14:tracePt t="30733" x="7658100" y="4351338"/>
          <p14:tracePt t="30767" x="7666038" y="4343400"/>
          <p14:tracePt t="30791" x="7673975" y="4343400"/>
          <p14:tracePt t="30800" x="7696200" y="4411663"/>
          <p14:tracePt t="30816" x="7718425" y="4556125"/>
          <p14:tracePt t="30833" x="7742238" y="4670425"/>
          <p14:tracePt t="30850" x="7742238" y="4732338"/>
          <p14:tracePt t="30866" x="7726363" y="4762500"/>
          <p14:tracePt t="30883" x="7642225" y="4762500"/>
          <p14:tracePt t="30900" x="7497763" y="4746625"/>
          <p14:tracePt t="30917" x="7185025" y="4640263"/>
          <p14:tracePt t="30934" x="6400800" y="4441825"/>
          <p14:tracePt t="30950" x="5897563" y="4351338"/>
          <p14:tracePt t="30967" x="5426075" y="4351338"/>
          <p14:tracePt t="30983" x="4860925" y="4351338"/>
          <p14:tracePt t="31000" x="4419600" y="4427538"/>
          <p14:tracePt t="31017" x="4084638" y="4541838"/>
          <p14:tracePt t="31033" x="3954463" y="4610100"/>
          <p14:tracePt t="31050" x="3940175" y="4625975"/>
          <p14:tracePt t="31111" x="3940175" y="4632325"/>
          <p14:tracePt t="31134" x="3940175" y="4648200"/>
          <p14:tracePt t="31143" x="3924300" y="4670425"/>
          <p14:tracePt t="31159" x="3924300" y="4678363"/>
          <p14:tracePt t="31167" x="3924300" y="4686300"/>
          <p14:tracePt t="31183" x="3916363" y="4708525"/>
          <p14:tracePt t="31217" x="3894138" y="4746625"/>
          <p14:tracePt t="31233" x="3870325" y="4762500"/>
          <p14:tracePt t="31250" x="3817938" y="4792663"/>
          <p14:tracePt t="31267" x="3779838" y="4800600"/>
          <p14:tracePt t="31283" x="3756025" y="4808538"/>
          <p14:tracePt t="31343" x="3756025" y="4822825"/>
          <p14:tracePt t="31351" x="3802063" y="4846638"/>
          <p14:tracePt t="31358" x="3856038" y="4860925"/>
          <p14:tracePt t="31367" x="3924300" y="4868863"/>
          <p14:tracePt t="31383" x="4084638" y="4868863"/>
          <p14:tracePt t="31400" x="4229100" y="4868863"/>
          <p14:tracePt t="31417" x="4365625" y="4846638"/>
          <p14:tracePt t="31433" x="4441825" y="4808538"/>
          <p14:tracePt t="31450" x="4479925" y="4778375"/>
          <p14:tracePt t="31467" x="4479925" y="4732338"/>
          <p14:tracePt t="31483" x="4427538" y="4625975"/>
          <p14:tracePt t="31500" x="4251325" y="4541838"/>
          <p14:tracePt t="31516" x="4030663" y="4465638"/>
          <p14:tracePt t="31533" x="3695700" y="4449763"/>
          <p14:tracePt t="31550" x="3132138" y="4618038"/>
          <p14:tracePt t="31567" x="2857500" y="4830763"/>
          <p14:tracePt t="31583" x="2735263" y="5059363"/>
          <p14:tracePt t="31600" x="2713038" y="5197475"/>
          <p14:tracePt t="31617" x="2773363" y="5334000"/>
          <p14:tracePt t="31633" x="2941638" y="5387975"/>
          <p14:tracePt t="31650" x="3360738" y="5394325"/>
          <p14:tracePt t="31667" x="3825875" y="5380038"/>
          <p14:tracePt t="31683" x="4206875" y="5249863"/>
          <p14:tracePt t="31700" x="4389438" y="5121275"/>
          <p14:tracePt t="31717" x="4449763" y="4999038"/>
          <p14:tracePt t="31734" x="4457700" y="4876800"/>
          <p14:tracePt t="31750" x="4305300" y="4664075"/>
          <p14:tracePt t="31767" x="4137025" y="4587875"/>
          <p14:tracePt t="31783" x="3984625" y="4579938"/>
          <p14:tracePt t="31800" x="3840163" y="4648200"/>
          <p14:tracePt t="31817" x="3741738" y="4838700"/>
          <p14:tracePt t="31834" x="3711575" y="5045075"/>
          <p14:tracePt t="31850" x="3725863" y="5159375"/>
          <p14:tracePt t="31867" x="3810000" y="5181600"/>
          <p14:tracePt t="31884" x="3970338" y="5181600"/>
          <p14:tracePt t="31900" x="4275138" y="5089525"/>
          <p14:tracePt t="31917" x="4403725" y="4975225"/>
          <p14:tracePt t="31934" x="4441825" y="4846638"/>
          <p14:tracePt t="31950" x="4411663" y="4746625"/>
          <p14:tracePt t="31967" x="4305300" y="4670425"/>
          <p14:tracePt t="31984" x="4213225" y="4648200"/>
          <p14:tracePt t="32000" x="4183063" y="4648200"/>
          <p14:tracePt t="32017" x="4168775" y="4670425"/>
          <p14:tracePt t="32034" x="4168775" y="4708525"/>
          <p14:tracePt t="32050" x="4168775" y="4732338"/>
          <p14:tracePt t="32067" x="4168775" y="4754563"/>
          <p14:tracePt t="32334" x="4183063" y="4754563"/>
          <p14:tracePt t="32343" x="4221163" y="4800600"/>
          <p14:tracePt t="32351" x="4283075" y="4892675"/>
          <p14:tracePt t="32367" x="4479925" y="5037138"/>
          <p14:tracePt t="32384" x="4678363" y="5105400"/>
          <p14:tracePt t="32400" x="4968875" y="5143500"/>
          <p14:tracePt t="32417" x="5464175" y="5143500"/>
          <p14:tracePt t="32434" x="6088063" y="5143500"/>
          <p14:tracePt t="32450" x="6713538" y="5045075"/>
          <p14:tracePt t="32467" x="7239000" y="4868863"/>
          <p14:tracePt t="32483" x="7589838" y="4694238"/>
          <p14:tracePt t="32500" x="7772400" y="4572000"/>
          <p14:tracePt t="32518" x="7856538" y="4411663"/>
          <p14:tracePt t="32534" x="7870825" y="4327525"/>
          <p14:tracePt t="32550" x="7870825" y="4259263"/>
          <p14:tracePt t="32567" x="7826375" y="4191000"/>
          <p14:tracePt t="32584" x="7772400" y="4160838"/>
          <p14:tracePt t="32600" x="7756525" y="4160838"/>
          <p14:tracePt t="32617" x="7734300" y="4160838"/>
          <p14:tracePt t="32634" x="7704138" y="4160838"/>
          <p14:tracePt t="32650" x="7642225" y="4206875"/>
          <p14:tracePt t="32667" x="7581900" y="4283075"/>
          <p14:tracePt t="32684" x="7489825" y="4403725"/>
          <p14:tracePt t="32700" x="7407275" y="4564063"/>
          <p14:tracePt t="32718" x="7375525" y="4754563"/>
          <p14:tracePt t="32734" x="7407275" y="4860925"/>
          <p14:tracePt t="32750" x="7467600" y="4914900"/>
          <p14:tracePt t="32767" x="7559675" y="4945063"/>
          <p14:tracePt t="32784" x="7666038" y="4945063"/>
          <p14:tracePt t="32801" x="7794625" y="4937125"/>
          <p14:tracePt t="32817" x="7864475" y="4892675"/>
          <p14:tracePt t="32834" x="7886700" y="4830763"/>
          <p14:tracePt t="32851" x="7886700" y="4732338"/>
          <p14:tracePt t="32867" x="7840663" y="4602163"/>
          <p14:tracePt t="32884" x="7688263" y="4473575"/>
          <p14:tracePt t="32901" x="7445375" y="4381500"/>
          <p14:tracePt t="32918" x="6942138" y="4327525"/>
          <p14:tracePt t="32934" x="6645275" y="4427538"/>
          <p14:tracePt t="32950" x="6400800" y="4656138"/>
          <p14:tracePt t="32967" x="6264275" y="4953000"/>
          <p14:tracePt t="32984" x="6256338" y="5121275"/>
          <p14:tracePt t="33001" x="6308725" y="5249863"/>
          <p14:tracePt t="33017" x="6423025" y="5311775"/>
          <p14:tracePt t="33034" x="6629400" y="5318125"/>
          <p14:tracePt t="33051" x="6896100" y="5303838"/>
          <p14:tracePt t="33067" x="7116763" y="5241925"/>
          <p14:tracePt t="33070" x="7223125" y="5165725"/>
          <p14:tracePt t="33084" x="7277100" y="5121275"/>
          <p14:tracePt t="33101" x="7331075" y="5029200"/>
          <p14:tracePt t="33118" x="7331075" y="4945063"/>
          <p14:tracePt t="33134" x="7200900" y="4808538"/>
          <p14:tracePt t="33151" x="7056438" y="4754563"/>
          <p14:tracePt t="33167" x="6918325" y="4746625"/>
          <p14:tracePt t="33184" x="6819900" y="4784725"/>
          <p14:tracePt t="33201" x="6781800" y="4884738"/>
          <p14:tracePt t="33217" x="6781800" y="4983163"/>
          <p14:tracePt t="33234" x="6835775" y="5059363"/>
          <p14:tracePt t="33251" x="6911975" y="5097463"/>
          <p14:tracePt t="33267" x="6994525" y="5097463"/>
          <p14:tracePt t="33284" x="7102475" y="5097463"/>
          <p14:tracePt t="33301" x="7170738" y="5045075"/>
          <p14:tracePt t="33317" x="7192963" y="4999038"/>
          <p14:tracePt t="33334" x="7192963" y="4975225"/>
          <p14:tracePt t="33350" x="7178675" y="4945063"/>
          <p14:tracePt t="33367" x="7170738" y="4945063"/>
          <p14:tracePt t="33733" x="7170738" y="4937125"/>
          <p14:tracePt t="37064" x="7154863" y="4930775"/>
          <p14:tracePt t="37070" x="7064375" y="4899025"/>
          <p14:tracePt t="37079" x="6980238" y="4868863"/>
          <p14:tracePt t="37087" x="6896100" y="4854575"/>
          <p14:tracePt t="37102" x="6773863" y="4816475"/>
          <p14:tracePt t="37119" x="6613525" y="4784725"/>
          <p14:tracePt t="37135" x="6248400" y="4846638"/>
          <p14:tracePt t="37152" x="5676900" y="4914900"/>
          <p14:tracePt t="37169" x="5075238" y="4914900"/>
          <p14:tracePt t="37186" x="4556125" y="4914900"/>
          <p14:tracePt t="37202" x="4060825" y="4914900"/>
          <p14:tracePt t="37219" x="3665538" y="4914900"/>
          <p14:tracePt t="37235" x="3429000" y="4914900"/>
          <p14:tracePt t="37252" x="3306763" y="4914900"/>
          <p14:tracePt t="37269" x="3284538" y="4914900"/>
          <p14:tracePt t="84816" x="3254375" y="4914900"/>
          <p14:tracePt t="84868" x="1997075" y="6080125"/>
          <p14:tracePt t="84869" x="1562100" y="6438900"/>
          <p14:tracePt t="84885" x="1006475" y="6850063"/>
          <p14:tracePt t="85030" x="350838" y="6469063"/>
          <p14:tracePt t="85038" x="350838" y="6400800"/>
          <p14:tracePt t="85054" x="350838" y="6332538"/>
          <p14:tracePt t="85086" x="350838" y="6316663"/>
          <p14:tracePt t="85150" x="365125" y="6346825"/>
          <p14:tracePt t="85159" x="449263" y="6378575"/>
          <p14:tracePt t="85170" x="593725" y="6446838"/>
          <p14:tracePt t="85186" x="876300" y="6675438"/>
          <p14:tracePt t="85286" x="2163763" y="6011863"/>
          <p14:tracePt t="85303" x="2270125" y="5829300"/>
          <p14:tracePt t="85320" x="2308225" y="5715000"/>
          <p14:tracePt t="85336" x="2324100" y="5676900"/>
          <p14:tracePt t="85662" x="2332038" y="5692775"/>
          <p14:tracePt t="85670" x="2384425" y="5699125"/>
          <p14:tracePt t="85679" x="2468563" y="5737225"/>
          <p14:tracePt t="85687" x="2552700" y="5768975"/>
          <p14:tracePt t="85703" x="2857500" y="5935663"/>
          <p14:tracePt t="85720" x="3184525" y="6011863"/>
          <p14:tracePt t="85736" x="3344863" y="6042025"/>
          <p14:tracePt t="85753" x="3444875" y="6049963"/>
          <p14:tracePt t="85770" x="3475038" y="6049963"/>
          <p14:tracePt t="85831" x="3482975" y="6042025"/>
          <p14:tracePt t="85838" x="3459163" y="6027738"/>
          <p14:tracePt t="85846" x="3413125" y="6011863"/>
          <p14:tracePt t="85855" x="3368675" y="6003925"/>
          <p14:tracePt t="85870" x="3292475" y="5989638"/>
          <p14:tracePt t="85887" x="3230563" y="5989638"/>
          <p14:tracePt t="85903" x="3146425" y="5989638"/>
          <p14:tracePt t="85920" x="3001963" y="6118225"/>
          <p14:tracePt t="85937" x="2849563" y="6264275"/>
          <p14:tracePt t="85953" x="2682875" y="6392863"/>
          <p14:tracePt t="85970" x="2568575" y="6446838"/>
          <p14:tracePt t="85987" x="2498725" y="6454775"/>
          <p14:tracePt t="86003" x="2484438" y="6454775"/>
          <p14:tracePt t="86020" x="2468563" y="6454775"/>
          <p14:tracePt t="86037" x="2468563" y="6438900"/>
          <p14:tracePt t="86053" x="2468563" y="6370638"/>
          <p14:tracePt t="86070" x="2468563" y="6294438"/>
          <p14:tracePt t="86087" x="2468563" y="6248400"/>
          <p14:tracePt t="86104" x="2484438" y="6202363"/>
          <p14:tracePt t="86120" x="2492375" y="6164263"/>
          <p14:tracePt t="86137" x="2498725" y="6126163"/>
          <p14:tracePt t="86153" x="2514600" y="6096000"/>
          <p14:tracePt t="86170" x="2514600" y="6088063"/>
          <p14:tracePt t="87015" x="2522538" y="6080125"/>
          <p14:tracePt t="87022" x="2530475" y="6080125"/>
          <p14:tracePt t="87030" x="2536825" y="6080125"/>
          <p14:tracePt t="87039" x="2582863" y="6049963"/>
          <p14:tracePt t="87054" x="2674938" y="5989638"/>
          <p14:tracePt t="87070" x="2689225" y="5981700"/>
          <p14:tracePt t="87087" x="2705100" y="5973763"/>
          <p14:tracePt t="87104" x="2735263" y="5951538"/>
          <p14:tracePt t="87120" x="2743200" y="5943600"/>
          <p14:tracePt t="87137" x="2765425" y="5921375"/>
          <p14:tracePt t="87154" x="2781300" y="5897563"/>
          <p14:tracePt t="87170" x="2789238" y="5889625"/>
          <p14:tracePt t="87246" x="2789238" y="5883275"/>
          <p14:tracePt t="87255" x="2797175" y="5883275"/>
          <p14:tracePt t="87262" x="2811463" y="5875338"/>
          <p14:tracePt t="87271" x="2827338" y="5859463"/>
          <p14:tracePt t="87287" x="2857500" y="5845175"/>
          <p14:tracePt t="87304" x="2879725" y="5829300"/>
          <p14:tracePt t="87320" x="2887663" y="5829300"/>
          <p14:tracePt t="87337" x="2895600" y="5829300"/>
          <p14:tracePt t="87354" x="2903538" y="5821363"/>
          <p14:tracePt t="87414" x="2911475" y="5821363"/>
          <p14:tracePt t="87823" x="2933700" y="5799138"/>
          <p14:tracePt t="87830" x="2994025" y="5768975"/>
          <p14:tracePt t="87839" x="3032125" y="5761038"/>
          <p14:tracePt t="87854" x="3094038" y="5745163"/>
          <p14:tracePt t="87871" x="3162300" y="5722938"/>
          <p14:tracePt t="87887" x="3254375" y="5699125"/>
          <p14:tracePt t="87904" x="3314700" y="5684838"/>
          <p14:tracePt t="87921" x="3368675" y="5684838"/>
          <p14:tracePt t="87937" x="3382963" y="5684838"/>
          <p14:tracePt t="87971" x="3398838" y="5684838"/>
          <p14:tracePt t="87987" x="3436938" y="5692775"/>
          <p14:tracePt t="88004" x="3475038" y="5707063"/>
          <p14:tracePt t="88021" x="3581400" y="5821363"/>
          <p14:tracePt t="88038" x="3695700" y="5889625"/>
          <p14:tracePt t="88054" x="3779838" y="5965825"/>
          <p14:tracePt t="88071" x="3840163" y="6003925"/>
          <p14:tracePt t="88087" x="3878263" y="6019800"/>
          <p14:tracePt t="88104" x="3902075" y="6019800"/>
          <p14:tracePt t="88150" x="3916363" y="6019800"/>
          <p14:tracePt t="88158" x="3924300" y="6019800"/>
          <p14:tracePt t="88171" x="3932238" y="6019800"/>
          <p14:tracePt t="88187" x="3954463" y="5997575"/>
          <p14:tracePt t="88204" x="3984625" y="5965825"/>
          <p14:tracePt t="88221" x="4038600" y="5935663"/>
          <p14:tracePt t="88238" x="4098925" y="5905500"/>
          <p14:tracePt t="88254" x="4106863" y="5905500"/>
          <p14:tracePt t="88271" x="4114800" y="5905500"/>
          <p14:tracePt t="88343" x="4122738" y="5905500"/>
          <p14:tracePt t="88350" x="4144963" y="5905500"/>
          <p14:tracePt t="88358" x="4168775" y="5905500"/>
          <p14:tracePt t="88371" x="4183063" y="5905500"/>
          <p14:tracePt t="88387" x="4229100" y="5905500"/>
          <p14:tracePt t="88404" x="4267200" y="5905500"/>
          <p14:tracePt t="88421" x="4289425" y="5905500"/>
          <p14:tracePt t="88437" x="4297363" y="5905500"/>
          <p14:tracePt t="88574" x="4313238" y="5905500"/>
          <p14:tracePt t="88582" x="4335463" y="5897563"/>
          <p14:tracePt t="88590" x="4359275" y="5875338"/>
          <p14:tracePt t="88604" x="4389438" y="5867400"/>
          <p14:tracePt t="88621" x="4427538" y="5851525"/>
          <p14:tracePt t="88638" x="4449763" y="5845175"/>
          <p14:tracePt t="88654" x="4465638" y="5845175"/>
          <p14:tracePt t="90726" x="4487863" y="5845175"/>
          <p14:tracePt t="90735" x="4511675" y="5845175"/>
          <p14:tracePt t="90742" x="4533900" y="5859463"/>
          <p14:tracePt t="90755" x="4541838" y="5859463"/>
          <p14:tracePt t="90772" x="4549775" y="5867400"/>
          <p14:tracePt t="90788" x="4556125" y="5867400"/>
          <p14:tracePt t="90805" x="4572000" y="5867400"/>
          <p14:tracePt t="90822" x="4579938" y="5867400"/>
          <p14:tracePt t="90838" x="4640263" y="5875338"/>
          <p14:tracePt t="90855" x="4762500" y="5875338"/>
          <p14:tracePt t="90872" x="4822825" y="5875338"/>
          <p14:tracePt t="90888" x="4906963" y="5859463"/>
          <p14:tracePt t="90905" x="5006975" y="5837238"/>
          <p14:tracePt t="90922" x="5051425" y="5837238"/>
          <p14:tracePt t="90938" x="5075238" y="5837238"/>
          <p14:tracePt t="90955" x="5083175" y="5829300"/>
          <p14:tracePt t="91030" x="5089525" y="5821363"/>
          <p14:tracePt t="91038" x="5127625" y="5813425"/>
          <p14:tracePt t="91047" x="5159375" y="5813425"/>
          <p14:tracePt t="91055" x="5181600" y="5813425"/>
          <p14:tracePt t="91072" x="5227638" y="5813425"/>
          <p14:tracePt t="91088" x="5273675" y="5813425"/>
          <p14:tracePt t="91105" x="5303838" y="5813425"/>
          <p14:tracePt t="91122" x="5311775" y="5813425"/>
          <p14:tracePt t="91138" x="5318125" y="5813425"/>
          <p14:tracePt t="91295" x="5326063" y="5813425"/>
          <p14:tracePt t="91310" x="5295900" y="5813425"/>
          <p14:tracePt t="91318" x="5257800" y="5813425"/>
          <p14:tracePt t="91326" x="5219700" y="5813425"/>
          <p14:tracePt t="91654" x="5280025" y="5813425"/>
          <p14:tracePt t="91663" x="5387975" y="5813425"/>
          <p14:tracePt t="91672" x="5456238" y="5791200"/>
          <p14:tracePt t="91689" x="5584825" y="5722938"/>
          <p14:tracePt t="91705" x="5737225" y="5715000"/>
          <p14:tracePt t="91722" x="5981700" y="5715000"/>
          <p14:tracePt t="91739" x="6172200" y="5715000"/>
          <p14:tracePt t="91755" x="6332538" y="5715000"/>
          <p14:tracePt t="91772" x="6454775" y="5715000"/>
          <p14:tracePt t="91789" x="6561138" y="5715000"/>
          <p14:tracePt t="91806" x="6621463" y="5715000"/>
          <p14:tracePt t="91822" x="6645275" y="5715000"/>
          <p14:tracePt t="91839" x="6667500" y="5715000"/>
          <p14:tracePt t="91934" x="6675438" y="5715000"/>
          <p14:tracePt t="91942" x="6697663" y="5722938"/>
          <p14:tracePt t="91951" x="6713538" y="5730875"/>
          <p14:tracePt t="91958" x="6743700" y="5761038"/>
          <p14:tracePt t="91972" x="6781800" y="5799138"/>
          <p14:tracePt t="91989" x="6842125" y="5889625"/>
          <p14:tracePt t="92006" x="6911975" y="5973763"/>
          <p14:tracePt t="92022" x="6934200" y="6011863"/>
          <p14:tracePt t="92039" x="6934200" y="6019800"/>
          <p14:tracePt t="92055" x="6942138" y="6027738"/>
          <p14:tracePt t="92246" x="6950075" y="6027738"/>
          <p14:tracePt t="92334" x="6956425" y="6027738"/>
          <p14:tracePt t="92342" x="6972300" y="6027738"/>
          <p14:tracePt t="92351" x="6994525" y="6027738"/>
          <p14:tracePt t="92358" x="7026275" y="6019800"/>
          <p14:tracePt t="92372" x="7064375" y="6011863"/>
          <p14:tracePt t="92389" x="7162800" y="5989638"/>
          <p14:tracePt t="92406" x="7223125" y="5965825"/>
          <p14:tracePt t="92422" x="7239000" y="5959475"/>
          <p14:tracePt t="92439" x="7254875" y="5959475"/>
          <p14:tracePt t="92486" x="7254875" y="5951538"/>
          <p14:tracePt t="92503" x="7261225" y="5943600"/>
          <p14:tracePt t="92510" x="7277100" y="5935663"/>
          <p14:tracePt t="92526" x="7285038" y="5927725"/>
          <p14:tracePt t="92542" x="7292975" y="5921375"/>
          <p14:tracePt t="92555" x="7299325" y="5921375"/>
          <p14:tracePt t="92572" x="7315200" y="5905500"/>
          <p14:tracePt t="92590" x="7369175" y="5889625"/>
          <p14:tracePt t="92606" x="7429500" y="5883275"/>
          <p14:tracePt t="92622" x="7483475" y="5875338"/>
          <p14:tracePt t="92639" x="7513638" y="5875338"/>
          <p14:tracePt t="92656" x="7527925" y="5875338"/>
          <p14:tracePt t="92672" x="7535863" y="5859463"/>
          <p14:tracePt t="92689" x="7551738" y="5859463"/>
          <p14:tracePt t="92706" x="7566025" y="5859463"/>
          <p14:tracePt t="92722" x="7589838" y="5859463"/>
          <p14:tracePt t="92739" x="7612063" y="5851525"/>
          <p14:tracePt t="92756" x="7635875" y="5851525"/>
          <p14:tracePt t="92772" x="7658100" y="5851525"/>
          <p14:tracePt t="92790" x="7688263" y="5851525"/>
          <p14:tracePt t="92806" x="7704138" y="5851525"/>
          <p14:tracePt t="92822" x="7726363" y="5851525"/>
          <p14:tracePt t="92839" x="7734300" y="5851525"/>
          <p14:tracePt t="92856" x="7756525" y="5851525"/>
          <p14:tracePt t="92872" x="7780338" y="5851525"/>
          <p14:tracePt t="92889" x="7802563" y="5851525"/>
          <p14:tracePt t="92906" x="7826375" y="5851525"/>
          <p14:tracePt t="92922" x="7848600" y="5851525"/>
          <p14:tracePt t="92939" x="7856538" y="5851525"/>
          <p14:tracePt t="92956" x="7864475" y="5851525"/>
          <p14:tracePt t="92972" x="7870825" y="5851525"/>
          <p14:tracePt t="92990" x="7894638" y="5851525"/>
          <p14:tracePt t="93006" x="7908925" y="5851525"/>
          <p14:tracePt t="93022" x="7924800" y="5851525"/>
          <p14:tracePt t="93056" x="7932738" y="5851525"/>
          <p14:tracePt t="93118" x="7940675" y="5845175"/>
          <p14:tracePt t="93134" x="7947025" y="5845175"/>
          <p14:tracePt t="93150" x="7970838" y="5845175"/>
          <p14:tracePt t="93158" x="7978775" y="5837238"/>
          <p14:tracePt t="93167" x="8001000" y="5837238"/>
          <p14:tracePt t="93174" x="8023225" y="5829300"/>
          <p14:tracePt t="93189" x="8069263" y="5829300"/>
          <p14:tracePt t="93206" x="8123238" y="5821363"/>
          <p14:tracePt t="93223" x="8169275" y="5821363"/>
          <p14:tracePt t="93239" x="8199438" y="5807075"/>
          <p14:tracePt t="93256" x="8251825" y="5799138"/>
          <p14:tracePt t="93273" x="8313738" y="5799138"/>
          <p14:tracePt t="93289" x="8366125" y="5799138"/>
          <p14:tracePt t="93306" x="8428038" y="5799138"/>
          <p14:tracePt t="93323" x="8488363" y="5799138"/>
          <p14:tracePt t="93339" x="8534400" y="5799138"/>
          <p14:tracePt t="93356" x="8572500" y="5799138"/>
          <p14:tracePt t="93359" x="8594725" y="5799138"/>
          <p14:tracePt t="93373" x="8610600" y="5799138"/>
          <p14:tracePt t="93390" x="8670925" y="5799138"/>
          <p14:tracePt t="93406" x="8747125" y="5799138"/>
          <p14:tracePt t="93423" x="8816975" y="5799138"/>
          <p14:tracePt t="93439" x="8915400" y="5799138"/>
          <p14:tracePt t="93456" x="8975725" y="5791200"/>
          <p14:tracePt t="93473" x="9007475" y="5791200"/>
          <p14:tracePt t="93489" x="9021763" y="5791200"/>
          <p14:tracePt t="93582" x="8969375" y="5829300"/>
          <p14:tracePt t="93591" x="8861425" y="5897563"/>
          <p14:tracePt t="93598" x="8686800" y="5981700"/>
          <p14:tracePt t="93607" x="8442325" y="6049963"/>
          <p14:tracePt t="93623" x="7712075" y="6180138"/>
          <p14:tracePt t="93639" x="6850063" y="6302375"/>
          <p14:tracePt t="93656" x="5775325" y="6316663"/>
          <p14:tracePt t="93673" x="4746625" y="6316663"/>
          <p14:tracePt t="93689" x="3840163" y="6316663"/>
          <p14:tracePt t="93706" x="3032125" y="6316663"/>
          <p14:tracePt t="93723" x="2514600" y="6316663"/>
          <p14:tracePt t="93739" x="2225675" y="6316663"/>
          <p14:tracePt t="93756" x="2065338" y="6316663"/>
          <p14:tracePt t="93773" x="1997075" y="6316663"/>
          <p14:tracePt t="93789" x="1965325" y="6316663"/>
          <p14:tracePt t="93927" x="1965325" y="6308725"/>
          <p14:tracePt t="93966" x="1965325" y="6294438"/>
          <p14:tracePt t="93974" x="1965325" y="6286500"/>
          <p14:tracePt t="93982" x="1965325" y="6264275"/>
          <p14:tracePt t="93991" x="1981200" y="6248400"/>
          <p14:tracePt t="94006" x="2003425" y="6218238"/>
          <p14:tracePt t="94023" x="2065338" y="6188075"/>
          <p14:tracePt t="94039" x="2149475" y="6156325"/>
          <p14:tracePt t="94056" x="2225675" y="6134100"/>
          <p14:tracePt t="94073" x="2278063" y="6126163"/>
          <p14:tracePt t="94090" x="2332038" y="6118225"/>
          <p14:tracePt t="94106" x="2384425" y="6118225"/>
          <p14:tracePt t="94123" x="2446338" y="6118225"/>
          <p14:tracePt t="94140" x="2498725" y="6118225"/>
          <p14:tracePt t="94156" x="2574925" y="6118225"/>
          <p14:tracePt t="94174" x="2720975" y="6118225"/>
          <p14:tracePt t="94190" x="2773363" y="6118225"/>
          <p14:tracePt t="94206" x="2933700" y="6142038"/>
          <p14:tracePt t="94223" x="3025775" y="6142038"/>
          <p14:tracePt t="94240" x="3055938" y="6142038"/>
          <p14:tracePt t="94256" x="3063875" y="6142038"/>
          <p14:tracePt t="94290" x="3070225" y="6142038"/>
          <p14:tracePt t="94306" x="3078163" y="6142038"/>
          <p14:tracePt t="94323" x="3108325" y="6134100"/>
          <p14:tracePt t="94340" x="3154363" y="6111875"/>
          <p14:tracePt t="94356" x="3208338" y="6096000"/>
          <p14:tracePt t="94360" x="3230563" y="6080125"/>
          <p14:tracePt t="94374" x="3276600" y="6073775"/>
          <p14:tracePt t="94390" x="3284538" y="6073775"/>
          <p14:tracePt t="94406" x="3336925" y="6073775"/>
          <p14:tracePt t="94423" x="3352800" y="6073775"/>
          <p14:tracePt t="94440" x="3390900" y="6073775"/>
          <p14:tracePt t="94456" x="3429000" y="6088063"/>
          <p14:tracePt t="94473" x="3535363" y="6134100"/>
          <p14:tracePt t="94489" x="3619500" y="6164263"/>
          <p14:tracePt t="94506" x="3635375" y="6164263"/>
          <p14:tracePt t="94522" x="3641725" y="6172200"/>
          <p14:tracePt t="94539" x="3649663" y="6180138"/>
          <p14:tracePt t="94598" x="3657600" y="6180138"/>
          <p14:tracePt t="94606" x="3679825" y="6172200"/>
          <p14:tracePt t="94614" x="3725863" y="6164263"/>
          <p14:tracePt t="94623" x="3771900" y="6149975"/>
          <p14:tracePt t="94640" x="3863975" y="6142038"/>
          <p14:tracePt t="94656" x="3978275" y="6126163"/>
          <p14:tracePt t="94673" x="4098925" y="6111875"/>
          <p14:tracePt t="94690" x="4191000" y="6111875"/>
          <p14:tracePt t="94706" x="4259263" y="6111875"/>
          <p14:tracePt t="94723" x="4275138" y="6111875"/>
          <p14:tracePt t="94774" x="4289425" y="6111875"/>
          <p14:tracePt t="94783" x="4313238" y="6111875"/>
          <p14:tracePt t="94791" x="4343400" y="6118225"/>
          <p14:tracePt t="94806" x="4381500" y="6134100"/>
          <p14:tracePt t="94823" x="4511675" y="6218238"/>
          <p14:tracePt t="94840" x="4648200" y="6256338"/>
          <p14:tracePt t="94856" x="4670425" y="6264275"/>
          <p14:tracePt t="94918" x="4678363" y="6264275"/>
          <p14:tracePt t="94934" x="4694238" y="6264275"/>
          <p14:tracePt t="94942" x="4716463" y="6256338"/>
          <p14:tracePt t="94950" x="4724400" y="6248400"/>
          <p14:tracePt t="94958" x="4740275" y="6226175"/>
          <p14:tracePt t="94973" x="4770438" y="6202363"/>
          <p14:tracePt t="94990" x="4822825" y="6164263"/>
          <p14:tracePt t="95006" x="4838700" y="6164263"/>
          <p14:tracePt t="95023" x="4868863" y="6149975"/>
          <p14:tracePt t="95039" x="4914900" y="6149975"/>
          <p14:tracePt t="95056" x="4975225" y="6149975"/>
          <p14:tracePt t="95073" x="5083175" y="6156325"/>
          <p14:tracePt t="95090" x="5203825" y="6194425"/>
          <p14:tracePt t="95106" x="5356225" y="6248400"/>
          <p14:tracePt t="95123" x="5486400" y="6332538"/>
          <p14:tracePt t="95140" x="5592763" y="6400800"/>
          <p14:tracePt t="95157" x="5622925" y="6408738"/>
          <p14:tracePt t="95173" x="5630863" y="6408738"/>
          <p14:tracePt t="95222" x="5638800" y="6408738"/>
          <p14:tracePt t="95231" x="5661025" y="6362700"/>
          <p14:tracePt t="95240" x="5668963" y="6332538"/>
          <p14:tracePt t="95257" x="5684838" y="6294438"/>
          <p14:tracePt t="95273" x="5722938" y="6232525"/>
          <p14:tracePt t="95290" x="5730875" y="6218238"/>
          <p14:tracePt t="95307" x="5745163" y="6210300"/>
          <p14:tracePt t="95323" x="5783263" y="6210300"/>
          <p14:tracePt t="95340" x="5859463" y="6218238"/>
          <p14:tracePt t="95357" x="5905500" y="6218238"/>
          <p14:tracePt t="95360" x="5951538" y="6248400"/>
          <p14:tracePt t="95374" x="6035675" y="6286500"/>
          <p14:tracePt t="95390" x="6240463" y="6362700"/>
          <p14:tracePt t="95407" x="6256338" y="6370638"/>
          <p14:tracePt t="95423" x="6324600" y="6384925"/>
          <p14:tracePt t="95440" x="6346825" y="6384925"/>
          <p14:tracePt t="95479" x="6354763" y="6384925"/>
          <p14:tracePt t="95490" x="6384925" y="6362700"/>
          <p14:tracePt t="95507" x="6392863" y="6332538"/>
          <p14:tracePt t="95523" x="6423025" y="6286500"/>
          <p14:tracePt t="95540" x="6446838" y="6264275"/>
          <p14:tracePt t="95556" x="6484938" y="6248400"/>
          <p14:tracePt t="95573" x="6583363" y="6248400"/>
          <p14:tracePt t="95590" x="6645275" y="6248400"/>
          <p14:tracePt t="95607" x="6727825" y="6248400"/>
          <p14:tracePt t="95623" x="6797675" y="6248400"/>
          <p14:tracePt t="95640" x="6827838" y="6248400"/>
          <p14:tracePt t="95702" x="6835775" y="6248400"/>
          <p14:tracePt t="95710" x="6842125" y="6240463"/>
          <p14:tracePt t="95718" x="6850063" y="6202363"/>
          <p14:tracePt t="95726" x="6850063" y="6180138"/>
          <p14:tracePt t="95740" x="6850063" y="6164263"/>
          <p14:tracePt t="95757" x="6873875" y="6111875"/>
          <p14:tracePt t="96215" x="6865938" y="6111875"/>
          <p14:tracePt t="96223" x="6842125" y="6103938"/>
          <p14:tracePt t="96246" x="6835775" y="6096000"/>
          <p14:tracePt t="96254" x="6827838" y="6096000"/>
          <p14:tracePt t="96263" x="6819900" y="6096000"/>
          <p14:tracePt t="96274" x="6789738" y="6080125"/>
          <p14:tracePt t="96290" x="6765925" y="6065838"/>
          <p14:tracePt t="96307" x="6735763" y="6049963"/>
          <p14:tracePt t="96324" x="6713538" y="6042025"/>
          <p14:tracePt t="96340" x="6689725" y="6042025"/>
          <p14:tracePt t="96357" x="6667500" y="6042025"/>
          <p14:tracePt t="96446" x="6659563" y="6042025"/>
          <p14:tracePt t="96462" x="6659563" y="6065838"/>
          <p14:tracePt t="96471" x="6659563" y="6088063"/>
          <p14:tracePt t="96478" x="6659563" y="6103938"/>
          <p14:tracePt t="96490" x="6659563" y="6111875"/>
          <p14:tracePt t="96507" x="6667500" y="6142038"/>
          <p14:tracePt t="96524" x="6689725" y="6172200"/>
          <p14:tracePt t="96540" x="6705600" y="6202363"/>
          <p14:tracePt t="96557" x="6721475" y="6226175"/>
          <p14:tracePt t="96573" x="6727825" y="6226175"/>
          <p14:tracePt t="96638" x="6751638" y="6218238"/>
          <p14:tracePt t="96647" x="6773863" y="6202363"/>
          <p14:tracePt t="96657" x="6789738" y="6172200"/>
          <p14:tracePt t="96674" x="6842125" y="6103938"/>
          <p14:tracePt t="96690" x="6888163" y="6042025"/>
          <p14:tracePt t="96707" x="6911975" y="6011863"/>
          <p14:tracePt t="96724" x="6918325" y="5989638"/>
          <p14:tracePt t="96822" x="6918325" y="5997575"/>
          <p14:tracePt t="96830" x="6918325" y="6027738"/>
          <p14:tracePt t="96840" x="6918325" y="6049963"/>
          <p14:tracePt t="96857" x="6934200" y="6073775"/>
          <p14:tracePt t="96874" x="6934200" y="6080125"/>
          <p14:tracePt t="96890" x="6942138" y="6088063"/>
          <p14:tracePt t="96966" x="6950075" y="6088063"/>
          <p14:tracePt t="96975" x="6950075" y="6073775"/>
          <p14:tracePt t="96982" x="6950075" y="6049963"/>
          <p14:tracePt t="96991" x="6950075" y="6035675"/>
          <p14:tracePt t="97007" x="6926263" y="5989638"/>
          <p14:tracePt t="97024" x="6873875" y="5935663"/>
          <p14:tracePt t="97041" x="6819900" y="5913438"/>
          <p14:tracePt t="97057" x="6797675" y="5913438"/>
          <p14:tracePt t="97074" x="6773863" y="5921375"/>
          <p14:tracePt t="97091" x="6735763" y="6019800"/>
          <p14:tracePt t="97107" x="6727825" y="6080125"/>
          <p14:tracePt t="97124" x="6743700" y="6156325"/>
          <p14:tracePt t="97141" x="6797675" y="6210300"/>
          <p14:tracePt t="97158" x="6896100" y="6232525"/>
          <p14:tracePt t="97174" x="7032625" y="6232525"/>
          <p14:tracePt t="97191" x="7132638" y="6232525"/>
          <p14:tracePt t="97207" x="7216775" y="6202363"/>
          <p14:tracePt t="97224" x="7216775" y="6194425"/>
          <p14:tracePt t="97241" x="7223125" y="6188075"/>
          <p14:tracePt t="97257" x="7208838" y="6164263"/>
          <p14:tracePt t="97274" x="7170738" y="6164263"/>
          <p14:tracePt t="97291" x="7154863" y="6164263"/>
          <p14:tracePt t="97307" x="7140575" y="6164263"/>
          <p14:tracePt t="97324" x="7124700" y="6194425"/>
          <p14:tracePt t="97341" x="7124700" y="6226175"/>
          <p14:tracePt t="97358" x="7124700" y="6232525"/>
          <p14:tracePt t="97391" x="7132638" y="6232525"/>
          <p14:tracePt t="97415" x="7146925" y="6232525"/>
          <p14:tracePt t="97424" x="7154863" y="6210300"/>
          <p14:tracePt t="97441" x="7154863" y="6194425"/>
          <p14:tracePt t="97457" x="7154863" y="6180138"/>
          <p14:tracePt t="97557" x="7154863" y="6172200"/>
          <p14:tracePt t="97573" x="7154863" y="6164263"/>
          <p14:tracePt t="97581" x="7154863" y="6142038"/>
          <p14:tracePt t="97597" x="7154863" y="6126163"/>
          <p14:tracePt t="97607" x="7162800" y="6126163"/>
          <p14:tracePt t="97624" x="7178675" y="6111875"/>
          <p14:tracePt t="97726" x="7170738" y="6111875"/>
          <p14:tracePt t="97734" x="7154863" y="6111875"/>
          <p14:tracePt t="97743" x="7146925" y="6111875"/>
          <p14:tracePt t="97757" x="7140575" y="6111875"/>
          <p14:tracePt t="97774" x="7124700" y="6111875"/>
          <p14:tracePt t="97808" x="7108825" y="6111875"/>
          <p14:tracePt t="97824" x="7086600" y="6096000"/>
          <p14:tracePt t="97841" x="7048500" y="6088063"/>
          <p14:tracePt t="97858" x="6942138" y="6088063"/>
          <p14:tracePt t="97874" x="6751638" y="6088063"/>
          <p14:tracePt t="97891" x="6583363" y="6118225"/>
          <p14:tracePt t="97908" x="6430963" y="6156325"/>
          <p14:tracePt t="97924" x="6332538" y="6188075"/>
          <p14:tracePt t="97941" x="6294438" y="6194425"/>
          <p14:tracePt t="97982" x="6316663" y="6194425"/>
          <p14:tracePt t="97991" x="6354763" y="6172200"/>
          <p14:tracePt t="98008" x="6454775" y="6118225"/>
          <p14:tracePt t="98024" x="6537325" y="6057900"/>
          <p14:tracePt t="98041" x="6607175" y="6011863"/>
          <p14:tracePt t="98058" x="6629400" y="5997575"/>
          <p14:tracePt t="98110" x="6613525" y="5997575"/>
          <p14:tracePt t="98119" x="6575425" y="5997575"/>
          <p14:tracePt t="98126" x="6523038" y="5997575"/>
          <p14:tracePt t="98142" x="6423025" y="6042025"/>
          <p14:tracePt t="98158" x="6370638" y="6073775"/>
          <p14:tracePt t="98174" x="6370638" y="6080125"/>
          <p14:tracePt t="98191" x="6378575" y="6103938"/>
          <p14:tracePt t="98208" x="6446838" y="6103938"/>
          <p14:tracePt t="98224" x="6583363" y="6103938"/>
          <p14:tracePt t="98241" x="6735763" y="6096000"/>
          <p14:tracePt t="98258" x="6819900" y="6080125"/>
          <p14:tracePt t="98274" x="6827838" y="6080125"/>
          <p14:tracePt t="98406" x="6842125" y="6073775"/>
          <p14:tracePt t="98414" x="6888163" y="6073775"/>
          <p14:tracePt t="98424" x="6918325" y="6073775"/>
          <p14:tracePt t="98441" x="7108825" y="6073775"/>
          <p14:tracePt t="98458" x="7277100" y="6073775"/>
          <p14:tracePt t="98474" x="7399338" y="6073775"/>
          <p14:tracePt t="98491" x="7459663" y="6065838"/>
          <p14:tracePt t="98508" x="7467600" y="6065838"/>
          <p14:tracePt t="98606" x="7483475" y="6073775"/>
          <p14:tracePt t="98614" x="7483475" y="6080125"/>
          <p14:tracePt t="98624" x="7497763" y="6103938"/>
          <p14:tracePt t="98641" x="7535863" y="6134100"/>
          <p14:tracePt t="98658" x="7597775" y="6149975"/>
          <p14:tracePt t="98674" x="7642225" y="6156325"/>
          <p14:tracePt t="98691" x="7673975" y="6164263"/>
          <p14:tracePt t="98708" x="7764463" y="6164263"/>
          <p14:tracePt t="98724" x="7818438" y="6164263"/>
          <p14:tracePt t="98854" x="7826375" y="6164263"/>
          <p14:tracePt t="98862" x="7840663" y="6164263"/>
          <p14:tracePt t="98870" x="7856538" y="6164263"/>
          <p14:tracePt t="98878" x="7878763" y="6164263"/>
          <p14:tracePt t="98891" x="7894638" y="6164263"/>
          <p14:tracePt t="98908" x="7940675" y="6164263"/>
          <p14:tracePt t="98925" x="7954963" y="6164263"/>
          <p14:tracePt t="99053" x="7924800" y="6149975"/>
          <p14:tracePt t="99061" x="7894638" y="6142038"/>
          <p14:tracePt t="99070" x="7864475" y="6134100"/>
          <p14:tracePt t="99078" x="7794625" y="6111875"/>
          <p14:tracePt t="99091" x="7742238" y="6080125"/>
          <p14:tracePt t="99108" x="7734300" y="6057900"/>
          <p14:tracePt t="99487" x="7726363" y="6049963"/>
          <p14:tracePt t="99494" x="7734300" y="6049963"/>
          <p14:tracePt t="99502" x="7750175" y="6035675"/>
          <p14:tracePt t="99510" x="7756525" y="6035675"/>
          <p14:tracePt t="99525" x="7788275" y="6027738"/>
          <p14:tracePt t="99541" x="7870825" y="6027738"/>
          <p14:tracePt t="99558" x="7932738" y="6027738"/>
          <p14:tracePt t="99574" x="7993063" y="6027738"/>
          <p14:tracePt t="99591" x="8123238" y="6057900"/>
          <p14:tracePt t="99608" x="8267700" y="6073775"/>
          <p14:tracePt t="99625" x="8404225" y="6111875"/>
          <p14:tracePt t="99642" x="8488363" y="6111875"/>
          <p14:tracePt t="99658" x="8512175" y="6111875"/>
          <p14:tracePt t="99790" x="8518525" y="6118225"/>
          <p14:tracePt t="99798" x="8556625" y="6142038"/>
          <p14:tracePt t="99808" x="8588375" y="6149975"/>
          <p14:tracePt t="99825" x="8640763" y="6172200"/>
          <p14:tracePt t="99842" x="8656638" y="6172200"/>
          <p14:tracePt t="99858" x="8670925" y="6180138"/>
          <p14:tracePt t="99983" x="8656638" y="6180138"/>
          <p14:tracePt t="99991" x="8648700" y="6180138"/>
          <p14:tracePt t="99998" x="8640763" y="6172200"/>
          <p14:tracePt t="100014" x="8626475" y="6172200"/>
          <p14:tracePt t="100025" x="8618538" y="6172200"/>
          <p14:tracePt t="100042" x="8602663" y="6172200"/>
          <p14:tracePt t="100058" x="8572500" y="6156325"/>
          <p14:tracePt t="100075" x="8550275" y="6156325"/>
          <p14:tracePt t="100092" x="8526463" y="6149975"/>
          <p14:tracePt t="100108" x="8518525" y="6142038"/>
          <p14:tracePt t="100125" x="8480425" y="6142038"/>
          <p14:tracePt t="100142" x="8404225" y="6111875"/>
          <p14:tracePt t="100158" x="8328025" y="6088063"/>
          <p14:tracePt t="100175" x="8267700" y="6073775"/>
          <p14:tracePt t="100192" x="8251825" y="6065838"/>
          <p14:tracePt t="100208" x="8237538" y="6065838"/>
        </p14:tracePtLst>
      </p14:laserTraceLst>
    </p:ext>
  </p:extLs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578418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Sample </a:t>
            </a:r>
            <a:r>
              <a:rPr lang="en-US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Size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1858507" y="2069612"/>
            <a:ext cx="7997291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80000"/>
              </a:lnSpc>
            </a:pPr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Given a confidence level and a margin of error, the </a:t>
            </a:r>
            <a:r>
              <a:rPr lang="en-US" alt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minimum </a:t>
            </a:r>
            <a:r>
              <a:rPr lang="en-US" alt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sample </a:t>
            </a:r>
            <a:r>
              <a:rPr lang="en-US" alt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size </a:t>
            </a:r>
            <a:r>
              <a:rPr lang="en-US" altLang="en-US" sz="2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n</a:t>
            </a:r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needed to estimate</a:t>
            </a:r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  <a:sym typeface="Arial" panose="020B0604020202020204" pitchFamily="34" charset="0"/>
              </a:rPr>
              <a:t> the population mean </a:t>
            </a:r>
            <a:r>
              <a:rPr lang="en-US" alt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Arial" panose="020B0604020202020204" pitchFamily="34" charset="0"/>
              </a:rPr>
              <a:t>is</a:t>
            </a:r>
            <a:endParaRPr lang="ar-EG" altLang="en-US" sz="2400" dirty="0" smtClean="0">
              <a:latin typeface="Times New Roman" panose="02020603050405020304" pitchFamily="18" charset="0"/>
              <a:cs typeface="Times New Roman" panose="02020603050405020304" pitchFamily="18" charset="0"/>
              <a:sym typeface="Arial" panose="020B0604020202020204" pitchFamily="34" charset="0"/>
            </a:endParaRPr>
          </a:p>
          <a:p>
            <a:pPr>
              <a:lnSpc>
                <a:spcPct val="80000"/>
              </a:lnSpc>
            </a:pPr>
            <a:endParaRPr lang="ar-EG" altLang="en-US" sz="2400" dirty="0" smtClean="0">
              <a:latin typeface="Times New Roman" panose="02020603050405020304" pitchFamily="18" charset="0"/>
              <a:cs typeface="Times New Roman" panose="02020603050405020304" pitchFamily="18" charset="0"/>
              <a:sym typeface="Arial" panose="020B0604020202020204" pitchFamily="34" charset="0"/>
            </a:endParaRPr>
          </a:p>
          <a:p>
            <a:pPr algn="ctr">
              <a:lnSpc>
                <a:spcPct val="80000"/>
              </a:lnSpc>
            </a:pPr>
            <a:r>
              <a:rPr lang="ar-EG" altLang="en-US" sz="2400" dirty="0">
                <a:latin typeface="Times New Roman" panose="02020603050405020304" pitchFamily="18" charset="0"/>
                <a:cs typeface="Times New Roman" panose="02020603050405020304" pitchFamily="18" charset="0"/>
                <a:sym typeface="Arial" panose="020B0604020202020204" pitchFamily="34" charset="0"/>
              </a:rPr>
              <a:t>بالنظر إلى مستوى الثقة وهامش الخطأ، فإن الحد الأدنى لحجم العينة اللازم لتقدير متوسط ​​المجتمع هو</a:t>
            </a:r>
            <a:endParaRPr lang="en-US" altLang="en-US" sz="2400" dirty="0">
              <a:latin typeface="Times New Roman" panose="02020603050405020304" pitchFamily="18" charset="0"/>
              <a:cs typeface="Times New Roman" panose="02020603050405020304" pitchFamily="18" charset="0"/>
              <a:sym typeface="Arial" panose="020B0604020202020204" pitchFamily="34" charset="0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47802" y="4601886"/>
            <a:ext cx="2105025" cy="10191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988264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57335"/>
    </mc:Choice>
    <mc:Fallback xmlns="">
      <p:transition advTm="57335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41175" x="8191500" y="6049963"/>
          <p14:tracePt t="41231" x="7916863" y="6126163"/>
          <p14:tracePt t="41249" x="7680325" y="6515100"/>
          <p14:tracePt t="41265" x="7535863" y="6651625"/>
          <p14:tracePt t="41282" x="7437438" y="6713538"/>
          <p14:tracePt t="41299" x="7429500" y="6721475"/>
          <p14:tracePt t="41550" x="7413625" y="6713538"/>
          <p14:tracePt t="41558" x="7369175" y="6667500"/>
          <p14:tracePt t="41567" x="7239000" y="6446838"/>
          <p14:tracePt t="41583" x="6689725" y="5486400"/>
          <p14:tracePt t="41599" x="6118225" y="4678363"/>
          <p14:tracePt t="41616" x="5753100" y="4160838"/>
          <p14:tracePt t="41633" x="5562600" y="3733800"/>
          <p14:tracePt t="41649" x="5456238" y="3398838"/>
          <p14:tracePt t="41666" x="5432425" y="3170238"/>
          <p14:tracePt t="41683" x="5432425" y="3009900"/>
          <p14:tracePt t="41699" x="5432425" y="2941638"/>
          <p14:tracePt t="41716" x="5432425" y="2925763"/>
          <p14:tracePt t="42174" x="5432425" y="2933700"/>
          <p14:tracePt t="42182" x="5470525" y="2994025"/>
          <p14:tracePt t="42190" x="5524500" y="3192463"/>
          <p14:tracePt t="42199" x="5570538" y="3352800"/>
          <p14:tracePt t="42216" x="5630863" y="3505200"/>
          <p14:tracePt t="42233" x="5654675" y="3551238"/>
          <p14:tracePt t="42250" x="5668963" y="3589338"/>
          <p14:tracePt t="42266" x="5676900" y="3589338"/>
          <p14:tracePt t="42334" x="5616575" y="3589338"/>
          <p14:tracePt t="42342" x="5570538" y="3589338"/>
          <p14:tracePt t="42351" x="5486400" y="3611563"/>
          <p14:tracePt t="42366" x="5318125" y="3703638"/>
          <p14:tracePt t="42383" x="5165725" y="3787775"/>
          <p14:tracePt t="42400" x="4999038" y="3832225"/>
          <p14:tracePt t="42416" x="4822825" y="3832225"/>
          <p14:tracePt t="42433" x="4670425" y="3832225"/>
          <p14:tracePt t="42450" x="4594225" y="3810000"/>
          <p14:tracePt t="42466" x="4541838" y="3756025"/>
          <p14:tracePt t="42483" x="4487863" y="3703638"/>
          <p14:tracePt t="42500" x="4435475" y="3597275"/>
          <p14:tracePt t="42516" x="4397375" y="3489325"/>
          <p14:tracePt t="42533" x="4397375" y="3429000"/>
          <p14:tracePt t="42550" x="4397375" y="3406775"/>
          <p14:tracePt t="42566" x="4495800" y="3382963"/>
          <p14:tracePt t="42583" x="4648200" y="3390900"/>
          <p14:tracePt t="42600" x="4808538" y="3459163"/>
          <p14:tracePt t="42616" x="5113338" y="3673475"/>
          <p14:tracePt t="42633" x="5341938" y="4046538"/>
          <p14:tracePt t="42650" x="5402263" y="4397375"/>
          <p14:tracePt t="42666" x="5326063" y="4778375"/>
          <p14:tracePt t="42683" x="5127625" y="5013325"/>
          <p14:tracePt t="42700" x="4914900" y="5051425"/>
          <p14:tracePt t="42716" x="4732338" y="4991100"/>
          <p14:tracePt t="42733" x="4564063" y="4746625"/>
          <p14:tracePt t="42750" x="4503738" y="3984625"/>
          <p14:tracePt t="42766" x="4778375" y="3306763"/>
          <p14:tracePt t="42783" x="5326063" y="2659063"/>
          <p14:tracePt t="42800" x="6080125" y="2209800"/>
          <p14:tracePt t="42816" x="6751638" y="2049463"/>
          <p14:tracePt t="42833" x="7064375" y="2049463"/>
          <p14:tracePt t="42849" x="7307263" y="2301875"/>
          <p14:tracePt t="42866" x="7399338" y="2903538"/>
          <p14:tracePt t="42883" x="7269163" y="3673475"/>
          <p14:tracePt t="42899" x="6819900" y="4487863"/>
          <p14:tracePt t="42916" x="6218238" y="5021263"/>
          <p14:tracePt t="42933" x="5646738" y="5181600"/>
          <p14:tracePt t="42949" x="5211763" y="4983163"/>
          <p14:tracePt t="42966" x="5173663" y="4784725"/>
          <p14:tracePt t="42983" x="5227638" y="4449763"/>
          <p14:tracePt t="42999" x="5692775" y="4016375"/>
          <p14:tracePt t="43016" x="6384925" y="3749675"/>
          <p14:tracePt t="43033" x="6904038" y="3665538"/>
          <p14:tracePt t="43049" x="7108825" y="3679825"/>
          <p14:tracePt t="43066" x="7208838" y="3840163"/>
          <p14:tracePt t="43083" x="7200900" y="4160838"/>
          <p14:tracePt t="43099" x="6865938" y="4549775"/>
          <p14:tracePt t="43117" x="6340475" y="4830763"/>
          <p14:tracePt t="43133" x="5730875" y="4868863"/>
          <p14:tracePt t="43150" x="5303838" y="4754563"/>
          <p14:tracePt t="43167" x="5273675" y="4648200"/>
          <p14:tracePt t="43183" x="5287963" y="4465638"/>
          <p14:tracePt t="43200" x="5426075" y="4259263"/>
          <p14:tracePt t="43217" x="5684838" y="4068763"/>
          <p14:tracePt t="43233" x="5859463" y="3978275"/>
          <p14:tracePt t="43250" x="5943600" y="3940175"/>
          <p14:tracePt t="43318" x="5927725" y="3940175"/>
          <p14:tracePt t="43326" x="5913438" y="3940175"/>
          <p14:tracePt t="43718" x="5889625" y="3940175"/>
          <p14:tracePt t="43726" x="5859463" y="3932238"/>
          <p14:tracePt t="43735" x="5813425" y="3932238"/>
          <p14:tracePt t="43750" x="5668963" y="4000500"/>
          <p14:tracePt t="43767" x="5584825" y="4114800"/>
          <p14:tracePt t="43784" x="5554663" y="4144963"/>
          <p14:tracePt t="43800" x="5508625" y="4168775"/>
          <p14:tracePt t="43817" x="5502275" y="4168775"/>
          <p14:tracePt t="43850" x="5494338" y="4168775"/>
          <p14:tracePt t="43894" x="5486400" y="4168775"/>
          <p14:tracePt t="43902" x="5478463" y="4168775"/>
          <p14:tracePt t="43918" x="5470525" y="4168775"/>
          <p14:tracePt t="43990" x="5456238" y="4168775"/>
          <p14:tracePt t="43998" x="5448300" y="4168775"/>
          <p14:tracePt t="44006" x="5440363" y="4168775"/>
          <p14:tracePt t="44017" x="5418138" y="4152900"/>
          <p14:tracePt t="44033" x="5356225" y="4137025"/>
          <p14:tracePt t="44050" x="5273675" y="4106863"/>
          <p14:tracePt t="44067" x="5143500" y="4076700"/>
          <p14:tracePt t="44084" x="4983163" y="4030663"/>
          <p14:tracePt t="44100" x="4830763" y="3984625"/>
          <p14:tracePt t="44117" x="4587875" y="3916363"/>
          <p14:tracePt t="44133" x="4533900" y="3886200"/>
          <p14:tracePt t="44150" x="4533900" y="3863975"/>
          <p14:tracePt t="44167" x="4533900" y="3832225"/>
          <p14:tracePt t="44184" x="4533900" y="3733800"/>
          <p14:tracePt t="44200" x="4533900" y="3619500"/>
          <p14:tracePt t="44217" x="4533900" y="3551238"/>
          <p14:tracePt t="44234" x="4533900" y="3489325"/>
          <p14:tracePt t="44250" x="4541838" y="3467100"/>
          <p14:tracePt t="44267" x="4549775" y="3451225"/>
          <p14:tracePt t="44284" x="4556125" y="3436938"/>
          <p14:tracePt t="44300" x="4564063" y="3429000"/>
          <p14:tracePt t="44303" x="4572000" y="3421063"/>
          <p14:tracePt t="44318" x="4602163" y="3421063"/>
          <p14:tracePt t="44333" x="4648200" y="3421063"/>
          <p14:tracePt t="44350" x="4708525" y="3421063"/>
          <p14:tracePt t="44367" x="4784725" y="3421063"/>
          <p14:tracePt t="44384" x="4892675" y="3444875"/>
          <p14:tracePt t="44400" x="4983163" y="3475038"/>
          <p14:tracePt t="44417" x="5029200" y="3482975"/>
          <p14:tracePt t="44434" x="5037138" y="3489325"/>
          <p14:tracePt t="44450" x="5051425" y="3505200"/>
          <p14:tracePt t="44467" x="5059363" y="3505200"/>
          <p14:tracePt t="44500" x="5059363" y="3521075"/>
          <p14:tracePt t="44517" x="5037138" y="3573463"/>
          <p14:tracePt t="44534" x="4975225" y="3627438"/>
          <p14:tracePt t="44551" x="4868863" y="3657600"/>
          <p14:tracePt t="44567" x="4800600" y="3657600"/>
          <p14:tracePt t="44584" x="4708525" y="3627438"/>
          <p14:tracePt t="44600" x="4670425" y="3597275"/>
          <p14:tracePt t="44638" x="4664075" y="3589338"/>
          <p14:tracePt t="44654" x="4664075" y="3581400"/>
          <p14:tracePt t="44667" x="4664075" y="3565525"/>
          <p14:tracePt t="49526" x="4664075" y="3543300"/>
          <p14:tracePt t="49534" x="4702175" y="3489325"/>
          <p14:tracePt t="49542" x="4784725" y="3368675"/>
          <p14:tracePt t="49552" x="4854575" y="3306763"/>
          <p14:tracePt t="49569" x="4983163" y="3222625"/>
          <p14:tracePt t="49585" x="5135563" y="3116263"/>
          <p14:tracePt t="49602" x="5280025" y="3025775"/>
          <p14:tracePt t="49619" x="5380038" y="2949575"/>
          <p14:tracePt t="49635" x="5394325" y="2941638"/>
          <p14:tracePt t="49710" x="5402263" y="2941638"/>
          <p14:tracePt t="49726" x="5410200" y="2941638"/>
          <p14:tracePt t="49734" x="5426075" y="2963863"/>
          <p14:tracePt t="49742" x="5440363" y="3063875"/>
          <p14:tracePt t="49752" x="5470525" y="3178175"/>
          <p14:tracePt t="49769" x="5516563" y="3413125"/>
          <p14:tracePt t="49785" x="5532438" y="3641725"/>
          <p14:tracePt t="49802" x="5554663" y="3771900"/>
          <p14:tracePt t="49819" x="5562600" y="3794125"/>
          <p14:tracePt t="49886" x="5562600" y="3779838"/>
          <p14:tracePt t="49894" x="5562600" y="3749675"/>
          <p14:tracePt t="49902" x="5562600" y="3725863"/>
          <p14:tracePt t="49919" x="5562600" y="3641725"/>
          <p14:tracePt t="49936" x="5562600" y="3551238"/>
          <p14:tracePt t="49952" x="5562600" y="3505200"/>
          <p14:tracePt t="49969" x="5562600" y="3475038"/>
          <p14:tracePt t="49986" x="5562600" y="3459163"/>
          <p14:tracePt t="50518" x="5570538" y="3459163"/>
          <p14:tracePt t="50526" x="5592763" y="3459163"/>
          <p14:tracePt t="50536" x="5661025" y="3406775"/>
          <p14:tracePt t="50553" x="5753100" y="3336925"/>
          <p14:tracePt t="50569" x="5851525" y="3268663"/>
          <p14:tracePt t="50586" x="5973763" y="3200400"/>
          <p14:tracePt t="50603" x="6073775" y="3154363"/>
          <p14:tracePt t="50619" x="6111875" y="3132138"/>
          <p14:tracePt t="50758" x="6118225" y="3132138"/>
          <p14:tracePt t="50774" x="6118225" y="3140075"/>
          <p14:tracePt t="50782" x="6118225" y="3154363"/>
          <p14:tracePt t="50790" x="6111875" y="3200400"/>
          <p14:tracePt t="50803" x="6103938" y="3222625"/>
          <p14:tracePt t="50819" x="6096000" y="3246438"/>
          <p14:tracePt t="50822" x="6080125" y="3260725"/>
          <p14:tracePt t="50836" x="6073775" y="3276600"/>
          <p14:tracePt t="50853" x="6057900" y="3298825"/>
          <p14:tracePt t="50869" x="5997575" y="3330575"/>
          <p14:tracePt t="50886" x="5959475" y="3352800"/>
          <p14:tracePt t="50903" x="5927725" y="3375025"/>
          <p14:tracePt t="50919" x="5913438" y="3375025"/>
          <p14:tracePt t="51118" x="5913438" y="3382963"/>
          <p14:tracePt t="51126" x="5897563" y="3398838"/>
          <p14:tracePt t="51136" x="5897563" y="3451225"/>
          <p14:tracePt t="51153" x="5897563" y="3467100"/>
          <p14:tracePt t="51169" x="5897563" y="3497263"/>
          <p14:tracePt t="52070" x="5889625" y="3513138"/>
          <p14:tracePt t="52086" x="5867400" y="3527425"/>
          <p14:tracePt t="52095" x="5851525" y="3603625"/>
          <p14:tracePt t="52103" x="5829300" y="3687763"/>
          <p14:tracePt t="52120" x="5799138" y="3749675"/>
          <p14:tracePt t="52136" x="5775325" y="3802063"/>
          <p14:tracePt t="52153" x="5761038" y="3870325"/>
          <p14:tracePt t="52170" x="5761038" y="3908425"/>
          <p14:tracePt t="52186" x="5761038" y="3932238"/>
          <p14:tracePt t="52203" x="5761038" y="3940175"/>
          <p14:tracePt t="52269" x="5753100" y="3940175"/>
          <p14:tracePt t="52277" x="5745163" y="3940175"/>
          <p14:tracePt t="52286" x="5737225" y="3940175"/>
          <p14:tracePt t="52303" x="5730875" y="3940175"/>
          <p14:tracePt t="52320" x="5699125" y="3954463"/>
          <p14:tracePt t="52336" x="5692775" y="3954463"/>
          <p14:tracePt t="52353" x="5668963" y="3970338"/>
          <p14:tracePt t="53998" x="5668963" y="3908425"/>
          <p14:tracePt t="54006" x="5707063" y="3794125"/>
          <p14:tracePt t="54014" x="5722938" y="3711575"/>
          <p14:tracePt t="54022" x="5753100" y="3619500"/>
          <p14:tracePt t="54037" x="5783263" y="3513138"/>
          <p14:tracePt t="54054" x="5813425" y="3162300"/>
          <p14:tracePt t="54070" x="5813425" y="3009900"/>
          <p14:tracePt t="54087" x="5783263" y="2895600"/>
          <p14:tracePt t="54104" x="5668963" y="2811463"/>
          <p14:tracePt t="54121" x="5540375" y="2773363"/>
          <p14:tracePt t="54137" x="5448300" y="2765425"/>
          <p14:tracePt t="54154" x="5326063" y="2781300"/>
          <p14:tracePt t="54171" x="5189538" y="2963863"/>
          <p14:tracePt t="54187" x="5151438" y="3276600"/>
          <p14:tracePt t="54204" x="5181600" y="3703638"/>
          <p14:tracePt t="54221" x="5387975" y="4098925"/>
          <p14:tracePt t="54237" x="5440363" y="4144963"/>
          <p14:tracePt t="54254" x="5646738" y="4175125"/>
          <p14:tracePt t="54271" x="5927725" y="4030663"/>
          <p14:tracePt t="54287" x="6156325" y="3794125"/>
          <p14:tracePt t="54304" x="6256338" y="3581400"/>
          <p14:tracePt t="54321" x="6278563" y="3344863"/>
          <p14:tracePt t="54337" x="6286500" y="3230563"/>
          <p14:tracePt t="54390" x="6302375" y="3222625"/>
          <p14:tracePt t="54398" x="6346825" y="3230563"/>
          <p14:tracePt t="54406" x="6408738" y="3254375"/>
          <p14:tracePt t="54421" x="6575425" y="3330575"/>
          <p14:tracePt t="54437" x="6645275" y="3360738"/>
          <p14:tracePt t="54454" x="6759575" y="3444875"/>
          <p14:tracePt t="54471" x="6781800" y="3444875"/>
        </p14:tracePtLst>
      </p14:laserTraceLst>
    </p:ext>
  </p:extLs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2170545" y="1766837"/>
            <a:ext cx="8571346" cy="200054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en-US" sz="2000" dirty="0"/>
              <a:t>You want to estimate the mean one-way fare from Atlanta to Chicago. How many fares must be included in your sample if you want to be 95% confident that the sample mean is within $2 of the population mean</a:t>
            </a:r>
            <a:r>
              <a:rPr lang="en-US" altLang="en-US" sz="2000" dirty="0" smtClean="0"/>
              <a:t>?</a:t>
            </a:r>
            <a:endParaRPr lang="ar-EG" altLang="en-US" sz="2000" dirty="0" smtClean="0"/>
          </a:p>
          <a:p>
            <a:r>
              <a:rPr lang="ar-EG" altLang="en-US" sz="2000" dirty="0"/>
              <a:t>تريد تقدير متوسط ​​أجرة الذهاب من أتلانتا إلى شيكاغو. ما هو عدد الأسعار التي يجب تضمينها في عينتك إذا كنت تريد أن تكون واثقًا بنسبة 95% من أن متوسط ​​العينة يقع في حدود 2 دولار من متوسط ​​السكان؟</a:t>
            </a:r>
            <a:endParaRPr lang="en-US" altLang="en-US" sz="2000" dirty="0"/>
          </a:p>
          <a:p>
            <a:endParaRPr lang="en-US" altLang="en-US" sz="2400" dirty="0">
              <a:cs typeface="+mj-cs"/>
            </a:endParaRPr>
          </a:p>
        </p:txBody>
      </p:sp>
      <p:pic>
        <p:nvPicPr>
          <p:cNvPr id="9" name="Picture 22" descr="pg9_middle.GIF                                                 0A26F00ESHARE1 on ACADSERV6NEW         B7F2636A: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47850" y="3601186"/>
            <a:ext cx="6731000" cy="1054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Rectangle 9"/>
          <p:cNvSpPr/>
          <p:nvPr/>
        </p:nvSpPr>
        <p:spPr>
          <a:xfrm>
            <a:off x="2268927" y="4813800"/>
            <a:ext cx="8722346" cy="14219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90000"/>
              </a:lnSpc>
            </a:pPr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You should include at least 43 fares in your sample. Since </a:t>
            </a:r>
            <a:r>
              <a:rPr lang="en-US" alt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you already </a:t>
            </a:r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have 35, you need 8 more</a:t>
            </a:r>
            <a:r>
              <a:rPr lang="en-US" alt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ar-EG" altLang="en-US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lnSpc>
                <a:spcPct val="90000"/>
              </a:lnSpc>
            </a:pPr>
            <a:r>
              <a:rPr lang="ar-EG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يجب عليك تضمين 43 سعرًا على الأقل في عينتك. وبما أن لديك 35 بالفعل، فأنت بحاجة إلى 8 آخرين.</a:t>
            </a:r>
            <a:endParaRPr lang="en-US" alt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578418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Sample </a:t>
            </a:r>
            <a:r>
              <a:rPr lang="en-US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Size</a:t>
            </a:r>
          </a:p>
        </p:txBody>
      </p:sp>
    </p:spTree>
    <p:extLst>
      <p:ext uri="{BB962C8B-B14F-4D97-AF65-F5344CB8AC3E}">
        <p14:creationId xmlns:p14="http://schemas.microsoft.com/office/powerpoint/2010/main" val="7156407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23825"/>
    </mc:Choice>
    <mc:Fallback xmlns="">
      <p:transition advTm="123825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5136" x="6765925" y="3444875"/>
          <p14:tracePt t="5143" x="6659563" y="3444875"/>
          <p14:tracePt t="5155" x="6430963" y="3375025"/>
          <p14:tracePt t="5172" x="6019800" y="3268663"/>
          <p14:tracePt t="5189" x="5829300" y="3208338"/>
          <p14:tracePt t="5205" x="5791200" y="3200400"/>
          <p14:tracePt t="5222" x="5791200" y="3192463"/>
          <p14:tracePt t="5534" x="5775325" y="3192463"/>
          <p14:tracePt t="5542" x="5699125" y="3170238"/>
          <p14:tracePt t="5550" x="5638800" y="3154363"/>
          <p14:tracePt t="5558" x="5592763" y="3146425"/>
          <p14:tracePt t="5572" x="5570538" y="3140075"/>
          <p14:tracePt t="5591" x="5570538" y="3132138"/>
          <p14:tracePt t="6159" x="5532438" y="3124200"/>
          <p14:tracePt t="6167" x="5432425" y="3048000"/>
          <p14:tracePt t="6175" x="5257800" y="2895600"/>
          <p14:tracePt t="6189" x="5006975" y="2720975"/>
          <p14:tracePt t="6206" x="4702175" y="2522538"/>
          <p14:tracePt t="6222" x="4670425" y="2506663"/>
          <p14:tracePt t="6591" x="4632325" y="2492375"/>
          <p14:tracePt t="6599" x="4572000" y="2468563"/>
          <p14:tracePt t="6607" x="4518025" y="2460625"/>
          <p14:tracePt t="6622" x="4449763" y="2430463"/>
          <p14:tracePt t="6639" x="4343400" y="2384425"/>
          <p14:tracePt t="6656" x="4259263" y="2354263"/>
          <p14:tracePt t="6672" x="4060825" y="2346325"/>
          <p14:tracePt t="6689" x="3908425" y="2346325"/>
          <p14:tracePt t="6706" x="3832225" y="2346325"/>
          <p14:tracePt t="6722" x="3779838" y="2354263"/>
          <p14:tracePt t="6739" x="3763963" y="2362200"/>
          <p14:tracePt t="6756" x="3756025" y="2370138"/>
          <p14:tracePt t="6807" x="3756025" y="2378075"/>
          <p14:tracePt t="6815" x="3756025" y="2384425"/>
          <p14:tracePt t="6831" x="3756025" y="2400300"/>
          <p14:tracePt t="6919" x="3756025" y="2408238"/>
          <p14:tracePt t="6927" x="3756025" y="2422525"/>
          <p14:tracePt t="6939" x="3756025" y="2430463"/>
          <p14:tracePt t="6956" x="3733800" y="2438400"/>
          <p14:tracePt t="6973" x="3711575" y="2438400"/>
          <p14:tracePt t="7399" x="3711575" y="2460625"/>
          <p14:tracePt t="7415" x="3717925" y="2468563"/>
          <p14:tracePt t="7423" x="3733800" y="2476500"/>
          <p14:tracePt t="7430" x="3749675" y="2476500"/>
          <p14:tracePt t="7439" x="3779838" y="2492375"/>
          <p14:tracePt t="7456" x="3817938" y="2498725"/>
          <p14:tracePt t="7599" x="3825875" y="2498725"/>
          <p14:tracePt t="7919" x="3832225" y="2498725"/>
          <p14:tracePt t="7927" x="3886200" y="2514600"/>
          <p14:tracePt t="7940" x="3984625" y="2552700"/>
          <p14:tracePt t="7956" x="4160838" y="2606675"/>
          <p14:tracePt t="7973" x="4327525" y="2644775"/>
          <p14:tracePt t="7990" x="4549775" y="2689225"/>
          <p14:tracePt t="8006" x="5013325" y="2651125"/>
          <p14:tracePt t="8023" x="5845175" y="2476500"/>
          <p14:tracePt t="8040" x="6332538" y="2392363"/>
          <p14:tracePt t="8056" x="6765925" y="2263775"/>
          <p14:tracePt t="8073" x="7078663" y="2171700"/>
          <p14:tracePt t="8090" x="7208838" y="2141538"/>
          <p14:tracePt t="8106" x="7223125" y="2133600"/>
          <p14:tracePt t="8487" x="7132638" y="2103438"/>
          <p14:tracePt t="8494" x="6972300" y="2073275"/>
          <p14:tracePt t="8506" x="6858000" y="2035175"/>
          <p14:tracePt t="8523" x="6713538" y="1989138"/>
          <p14:tracePt t="8539" x="6591300" y="1951038"/>
          <p14:tracePt t="8556" x="6469063" y="1920875"/>
          <p14:tracePt t="8573" x="6324600" y="1882775"/>
          <p14:tracePt t="8590" x="6142038" y="1836738"/>
          <p14:tracePt t="8606" x="6049963" y="1806575"/>
          <p14:tracePt t="8623" x="5981700" y="1790700"/>
          <p14:tracePt t="8639" x="5951538" y="1774825"/>
          <p14:tracePt t="8656" x="5943600" y="1774825"/>
          <p14:tracePt t="8689" x="5905500" y="1790700"/>
          <p14:tracePt t="8706" x="5837238" y="1858963"/>
          <p14:tracePt t="8723" x="5821363" y="1874838"/>
          <p14:tracePt t="8740" x="5783263" y="1935163"/>
          <p14:tracePt t="8756" x="5730875" y="2003425"/>
          <p14:tracePt t="8773" x="5707063" y="2041525"/>
          <p14:tracePt t="8790" x="5699125" y="2057400"/>
          <p14:tracePt t="8846" x="5692775" y="2057400"/>
          <p14:tracePt t="8862" x="5684838" y="2057400"/>
          <p14:tracePt t="8870" x="5661025" y="2057400"/>
          <p14:tracePt t="8878" x="5654675" y="2057400"/>
          <p14:tracePt t="8889" x="5646738" y="2057400"/>
          <p14:tracePt t="8906" x="5616575" y="2057400"/>
          <p14:tracePt t="8923" x="5584825" y="2049463"/>
          <p14:tracePt t="8939" x="5578475" y="2049463"/>
          <p14:tracePt t="9350" x="5546725" y="2065338"/>
          <p14:tracePt t="9358" x="5516563" y="2149475"/>
          <p14:tracePt t="9367" x="5508625" y="2187575"/>
          <p14:tracePt t="9382" x="5508625" y="2193925"/>
          <p14:tracePt t="9431" x="5508625" y="2201863"/>
          <p14:tracePt t="15903" x="5508625" y="2209800"/>
          <p14:tracePt t="15911" x="5494338" y="2209800"/>
          <p14:tracePt t="15926" x="5387975" y="2209800"/>
          <p14:tracePt t="15942" x="5021263" y="2492375"/>
          <p14:tracePt t="15959" x="4656138" y="2713038"/>
          <p14:tracePt t="15975" x="4297363" y="2917825"/>
          <p14:tracePt t="15992" x="4092575" y="3032125"/>
          <p14:tracePt t="16009" x="3902075" y="3108325"/>
          <p14:tracePt t="16025" x="3771900" y="3162300"/>
          <p14:tracePt t="16042" x="3725863" y="3170238"/>
          <p14:tracePt t="16059" x="3703638" y="3178175"/>
          <p14:tracePt t="16134" x="3695700" y="3178175"/>
          <p14:tracePt t="16142" x="3695700" y="3140075"/>
          <p14:tracePt t="16150" x="3695700" y="3116263"/>
          <p14:tracePt t="16159" x="3695700" y="3101975"/>
          <p14:tracePt t="16182" x="3695700" y="3094038"/>
          <p14:tracePt t="16207" x="3695700" y="3078163"/>
          <p14:tracePt t="16263" x="3695700" y="3070225"/>
          <p14:tracePt t="16294" x="3711575" y="3055938"/>
          <p14:tracePt t="16302" x="3749675" y="3032125"/>
          <p14:tracePt t="16310" x="3810000" y="3009900"/>
          <p14:tracePt t="16326" x="3924300" y="2955925"/>
          <p14:tracePt t="16342" x="4068763" y="2895600"/>
          <p14:tracePt t="16359" x="4144963" y="2857500"/>
          <p14:tracePt t="16375" x="4152900" y="2857500"/>
          <p14:tracePt t="16430" x="4144963" y="2857500"/>
          <p14:tracePt t="16438" x="4106863" y="2857500"/>
          <p14:tracePt t="16446" x="4068763" y="2849563"/>
          <p14:tracePt t="16459" x="4022725" y="2841625"/>
          <p14:tracePt t="16475" x="3970338" y="2827338"/>
          <p14:tracePt t="16492" x="3962400" y="2827338"/>
          <p14:tracePt t="16526" x="4008438" y="2827338"/>
          <p14:tracePt t="16542" x="4175125" y="2865438"/>
          <p14:tracePt t="16559" x="4297363" y="2879725"/>
          <p14:tracePt t="16576" x="4389438" y="2895600"/>
          <p14:tracePt t="16593" x="4397375" y="2895600"/>
          <p14:tracePt t="16623" x="4365625" y="2895600"/>
          <p14:tracePt t="16631" x="4305300" y="2879725"/>
          <p14:tracePt t="16643" x="4221163" y="2865438"/>
          <p14:tracePt t="16659" x="4122738" y="2857500"/>
          <p14:tracePt t="16676" x="4092575" y="2857500"/>
          <p14:tracePt t="16710" x="4137025" y="2857500"/>
          <p14:tracePt t="16726" x="4251325" y="2873375"/>
          <p14:tracePt t="16743" x="4389438" y="2887663"/>
          <p14:tracePt t="16799" x="4373563" y="2879725"/>
          <p14:tracePt t="16807" x="4327525" y="2865438"/>
          <p14:tracePt t="16815" x="4297363" y="2857500"/>
          <p14:tracePt t="16826" x="4289425" y="2857500"/>
          <p14:tracePt t="16942" x="4283075" y="2857500"/>
          <p14:tracePt t="16982" x="4267200" y="2857500"/>
          <p14:tracePt t="16990" x="4244975" y="2857500"/>
          <p14:tracePt t="16998" x="4213225" y="2849563"/>
          <p14:tracePt t="17009" x="4168775" y="2849563"/>
          <p14:tracePt t="17025" x="4038600" y="2857500"/>
          <p14:tracePt t="17042" x="3940175" y="2903538"/>
          <p14:tracePt t="17059" x="3856038" y="2933700"/>
          <p14:tracePt t="17076" x="3840163" y="2933700"/>
          <p14:tracePt t="17183" x="3856038" y="2941638"/>
          <p14:tracePt t="17191" x="3886200" y="2941638"/>
          <p14:tracePt t="17199" x="3902075" y="2949575"/>
          <p14:tracePt t="17209" x="3924300" y="2949575"/>
          <p14:tracePt t="17226" x="3940175" y="2949575"/>
          <p14:tracePt t="17310" x="3924300" y="2949575"/>
          <p14:tracePt t="17318" x="3894138" y="2949575"/>
          <p14:tracePt t="17327" x="3848100" y="2941638"/>
          <p14:tracePt t="17343" x="3787775" y="2917825"/>
          <p14:tracePt t="17359" x="3779838" y="2917825"/>
          <p14:tracePt t="17430" x="3817938" y="2917825"/>
          <p14:tracePt t="17438" x="3840163" y="2917825"/>
          <p14:tracePt t="17446" x="3856038" y="2925763"/>
          <p14:tracePt t="17543" x="3840163" y="2925763"/>
          <p14:tracePt t="17551" x="3825875" y="2925763"/>
          <p14:tracePt t="19895" x="3848100" y="2933700"/>
          <p14:tracePt t="19904" x="3954463" y="3032125"/>
          <p14:tracePt t="19913" x="4267200" y="3268663"/>
          <p14:tracePt t="19927" x="4716463" y="3467100"/>
          <p14:tracePt t="19943" x="5075238" y="3565525"/>
          <p14:tracePt t="19960" x="5364163" y="3611563"/>
          <p14:tracePt t="19977" x="5546725" y="3611563"/>
          <p14:tracePt t="19994" x="5584825" y="3611563"/>
          <p14:tracePt t="20047" x="5584825" y="3589338"/>
          <p14:tracePt t="20063" x="5570538" y="3589338"/>
          <p14:tracePt t="20071" x="5562600" y="3581400"/>
          <p14:tracePt t="20111" x="5554663" y="3581400"/>
          <p14:tracePt t="20143" x="5540375" y="3581400"/>
          <p14:tracePt t="20152" x="5532438" y="3611563"/>
          <p14:tracePt t="20161" x="5516563" y="3673475"/>
          <p14:tracePt t="20177" x="5464175" y="3848100"/>
          <p14:tracePt t="20194" x="5402263" y="4000500"/>
          <p14:tracePt t="20211" x="5341938" y="4092575"/>
          <p14:tracePt t="20227" x="5295900" y="4137025"/>
          <p14:tracePt t="20244" x="5265738" y="4144963"/>
          <p14:tracePt t="20260" x="5241925" y="4144963"/>
          <p14:tracePt t="20277" x="5219700" y="4144963"/>
          <p14:tracePt t="20293" x="5203825" y="4144963"/>
          <p14:tracePt t="20310" x="5197475" y="4137025"/>
          <p14:tracePt t="20327" x="5189538" y="4114800"/>
          <p14:tracePt t="20343" x="5173663" y="4092575"/>
          <p14:tracePt t="20360" x="5173663" y="4076700"/>
          <p14:tracePt t="20377" x="5173663" y="4068763"/>
          <p14:tracePt t="20430" x="5165725" y="4068763"/>
          <p14:tracePt t="20470" x="5159375" y="4068763"/>
          <p14:tracePt t="21094" x="5151438" y="4068763"/>
          <p14:tracePt t="21102" x="5143500" y="4060825"/>
          <p14:tracePt t="21111" x="5127625" y="4060825"/>
          <p14:tracePt t="21127" x="5097463" y="4046538"/>
          <p14:tracePt t="21144" x="5083175" y="4038600"/>
          <p14:tracePt t="21161" x="5067300" y="4038600"/>
          <p14:tracePt t="21178" x="5051425" y="4038600"/>
          <p14:tracePt t="21195" x="5021263" y="4030663"/>
          <p14:tracePt t="21211" x="4999038" y="4022725"/>
          <p14:tracePt t="21228" x="4975225" y="4022725"/>
          <p14:tracePt t="21244" x="4953000" y="4016375"/>
          <p14:tracePt t="21261" x="4945063" y="4016375"/>
          <p14:tracePt t="21277" x="4937125" y="4016375"/>
          <p14:tracePt t="21335" x="4930775" y="4008438"/>
          <p14:tracePt t="21687" x="4937125" y="4008438"/>
          <p14:tracePt t="21743" x="4945063" y="4008438"/>
          <p14:tracePt t="21758" x="4953000" y="4008438"/>
          <p14:tracePt t="21783" x="4968875" y="4016375"/>
          <p14:tracePt t="21791" x="4975225" y="4016375"/>
          <p14:tracePt t="21807" x="4999038" y="4022725"/>
          <p14:tracePt t="21815" x="5013325" y="4022725"/>
          <p14:tracePt t="21828" x="5021263" y="4022725"/>
          <p14:tracePt t="21845" x="5045075" y="4022725"/>
          <p14:tracePt t="21983" x="5037138" y="4022725"/>
          <p14:tracePt t="21999" x="5021263" y="4022725"/>
          <p14:tracePt t="22015" x="5013325" y="4022725"/>
          <p14:tracePt t="22031" x="4999038" y="4022725"/>
          <p14:tracePt t="22047" x="4983163" y="4022725"/>
          <p14:tracePt t="22063" x="4975225" y="4016375"/>
          <p14:tracePt t="22071" x="4960938" y="4016375"/>
          <p14:tracePt t="22079" x="4953000" y="4016375"/>
          <p14:tracePt t="22095" x="4937125" y="4008438"/>
          <p14:tracePt t="22111" x="4899025" y="3984625"/>
          <p14:tracePt t="22128" x="4876800" y="3978275"/>
          <p14:tracePt t="22144" x="4838700" y="3954463"/>
          <p14:tracePt t="22161" x="4830763" y="3954463"/>
          <p14:tracePt t="22190" x="4830763" y="3946525"/>
          <p14:tracePt t="22198" x="4830763" y="3924300"/>
          <p14:tracePt t="22211" x="4830763" y="3902075"/>
          <p14:tracePt t="22228" x="4830763" y="3878263"/>
          <p14:tracePt t="22244" x="4830763" y="3840163"/>
          <p14:tracePt t="22261" x="4830763" y="3825875"/>
          <p14:tracePt t="22278" x="4830763" y="3817938"/>
          <p14:tracePt t="22390" x="4830763" y="3825875"/>
          <p14:tracePt t="22398" x="4838700" y="3863975"/>
          <p14:tracePt t="22406" x="4854575" y="3916363"/>
          <p14:tracePt t="22414" x="4860925" y="3946525"/>
          <p14:tracePt t="22428" x="4876800" y="3954463"/>
          <p14:tracePt t="22445" x="4899025" y="3984625"/>
          <p14:tracePt t="22462" x="4945063" y="3992563"/>
          <p14:tracePt t="22478" x="4953000" y="3992563"/>
          <p14:tracePt t="22495" x="4968875" y="3992563"/>
          <p14:tracePt t="22558" x="4975225" y="3992563"/>
          <p14:tracePt t="22582" x="4983163" y="3992563"/>
          <p14:tracePt t="22590" x="4991100" y="3992563"/>
          <p14:tracePt t="22598" x="4999038" y="3992563"/>
          <p14:tracePt t="22614" x="5006975" y="3992563"/>
          <p14:tracePt t="22628" x="5021263" y="3978275"/>
          <p14:tracePt t="22644" x="5051425" y="3940175"/>
          <p14:tracePt t="22661" x="5075238" y="3894138"/>
          <p14:tracePt t="22662" x="5089525" y="3878263"/>
          <p14:tracePt t="22678" x="5113338" y="3840163"/>
          <p14:tracePt t="22694" x="5121275" y="3817938"/>
          <p14:tracePt t="22711" x="5121275" y="3810000"/>
          <p14:tracePt t="22728" x="5127625" y="3794125"/>
          <p14:tracePt t="22846" x="5143500" y="3794125"/>
          <p14:tracePt t="22854" x="5173663" y="3794125"/>
          <p14:tracePt t="22862" x="5203825" y="3794125"/>
          <p14:tracePt t="22878" x="5257800" y="3817938"/>
          <p14:tracePt t="22894" x="5287963" y="3825875"/>
          <p14:tracePt t="23103" x="5318125" y="3832225"/>
          <p14:tracePt t="23367" x="5295900" y="3832225"/>
          <p14:tracePt t="23375" x="5227638" y="3832225"/>
          <p14:tracePt t="23383" x="5165725" y="3810000"/>
          <p14:tracePt t="23395" x="5097463" y="3794125"/>
          <p14:tracePt t="23412" x="4968875" y="3725863"/>
          <p14:tracePt t="23429" x="4808538" y="3467100"/>
          <p14:tracePt t="23445" x="4632325" y="3108325"/>
          <p14:tracePt t="23462" x="4457700" y="2773363"/>
          <p14:tracePt t="23479" x="4359275" y="2438400"/>
          <p14:tracePt t="23495" x="4321175" y="2332038"/>
          <p14:tracePt t="23512" x="4289425" y="2239963"/>
          <p14:tracePt t="23528" x="4259263" y="2193925"/>
          <p14:tracePt t="23545" x="4237038" y="2179638"/>
          <p14:tracePt t="23561" x="4206875" y="2163763"/>
          <p14:tracePt t="23578" x="4168775" y="2163763"/>
          <p14:tracePt t="23595" x="4144963" y="2163763"/>
          <p14:tracePt t="23612" x="4122738" y="2163763"/>
          <p14:tracePt t="23629" x="4008438" y="2239963"/>
          <p14:tracePt t="23646" x="3970338" y="2278063"/>
          <p14:tracePt t="23662" x="3970338" y="2346325"/>
          <p14:tracePt t="23679" x="4038600" y="2384425"/>
          <p14:tracePt t="23695" x="4152900" y="2416175"/>
          <p14:tracePt t="23712" x="4259263" y="2446338"/>
          <p14:tracePt t="23729" x="4343400" y="2460625"/>
          <p14:tracePt t="23745" x="4373563" y="2460625"/>
          <p14:tracePt t="23762" x="4389438" y="2454275"/>
          <p14:tracePt t="23795" x="4365625" y="2416175"/>
          <p14:tracePt t="23812" x="4251325" y="2384425"/>
          <p14:tracePt t="23829" x="4106863" y="2346325"/>
          <p14:tracePt t="23846" x="3940175" y="2346325"/>
          <p14:tracePt t="23862" x="3711575" y="2422525"/>
          <p14:tracePt t="23879" x="3635375" y="2552700"/>
          <p14:tracePt t="23895" x="3611563" y="2727325"/>
          <p14:tracePt t="23912" x="3673475" y="2887663"/>
          <p14:tracePt t="23929" x="3825875" y="3017838"/>
          <p14:tracePt t="23945" x="4030663" y="3070225"/>
          <p14:tracePt t="23962" x="4213225" y="3086100"/>
          <p14:tracePt t="23979" x="4343400" y="3055938"/>
          <p14:tracePt t="23996" x="4365625" y="3017838"/>
          <p14:tracePt t="24012" x="4373563" y="2887663"/>
          <p14:tracePt t="24029" x="4305300" y="2751138"/>
          <p14:tracePt t="24046" x="4038600" y="2620963"/>
          <p14:tracePt t="24062" x="3946525" y="2606675"/>
          <p14:tracePt t="24079" x="3679825" y="2606675"/>
          <p14:tracePt t="24095" x="3611563" y="2689225"/>
          <p14:tracePt t="24112" x="3603625" y="2835275"/>
          <p14:tracePt t="24129" x="3627438" y="2955925"/>
          <p14:tracePt t="24145" x="3733800" y="3025775"/>
          <p14:tracePt t="24162" x="3825875" y="3040063"/>
          <p14:tracePt t="24179" x="3946525" y="3040063"/>
          <p14:tracePt t="24195" x="4000500" y="3017838"/>
          <p14:tracePt t="24212" x="4016375" y="2963863"/>
          <p14:tracePt t="24229" x="4016375" y="2895600"/>
          <p14:tracePt t="24246" x="3894138" y="2811463"/>
          <p14:tracePt t="24262" x="3817938" y="2781300"/>
          <p14:tracePt t="24279" x="3665538" y="2773363"/>
          <p14:tracePt t="24296" x="3589338" y="2857500"/>
          <p14:tracePt t="24312" x="3589338" y="2941638"/>
          <p14:tracePt t="24329" x="3603625" y="3025775"/>
          <p14:tracePt t="24346" x="3703638" y="3048000"/>
          <p14:tracePt t="24362" x="3802063" y="3055938"/>
          <p14:tracePt t="24379" x="3932238" y="3055938"/>
          <p14:tracePt t="24396" x="3962400" y="3032125"/>
          <p14:tracePt t="24412" x="3978275" y="3001963"/>
          <p14:tracePt t="24429" x="3978275" y="2994025"/>
          <p14:tracePt t="24446" x="3932238" y="2971800"/>
          <p14:tracePt t="24462" x="3894138" y="2955925"/>
          <p14:tracePt t="24479" x="3779838" y="2971800"/>
          <p14:tracePt t="24495" x="3763963" y="3040063"/>
          <p14:tracePt t="24512" x="3771900" y="3108325"/>
          <p14:tracePt t="24529" x="3856038" y="3132138"/>
          <p14:tracePt t="24545" x="4000500" y="3140075"/>
          <p14:tracePt t="24562" x="4183063" y="3108325"/>
          <p14:tracePt t="24579" x="4313238" y="3025775"/>
          <p14:tracePt t="24595" x="4327525" y="2941638"/>
          <p14:tracePt t="24612" x="4327525" y="2857500"/>
          <p14:tracePt t="24629" x="4251325" y="2789238"/>
          <p14:tracePt t="24645" x="4114800" y="2765425"/>
          <p14:tracePt t="24662" x="3870325" y="2781300"/>
          <p14:tracePt t="24679" x="3832225" y="2811463"/>
          <p14:tracePt t="24695" x="3825875" y="2873375"/>
          <p14:tracePt t="24712" x="3825875" y="2903538"/>
          <p14:tracePt t="24729" x="3902075" y="2917825"/>
          <p14:tracePt t="24745" x="3940175" y="2917825"/>
          <p14:tracePt t="24762" x="3946525" y="2917825"/>
          <p14:tracePt t="24806" x="3946525" y="2911475"/>
          <p14:tracePt t="24814" x="3946525" y="2895600"/>
          <p14:tracePt t="27023" x="3970338" y="2887663"/>
          <p14:tracePt t="27031" x="4022725" y="2887663"/>
          <p14:tracePt t="27039" x="4084638" y="2895600"/>
          <p14:tracePt t="27047" x="4160838" y="2925763"/>
          <p14:tracePt t="27063" x="4457700" y="2925763"/>
          <p14:tracePt t="27080" x="4999038" y="2857500"/>
          <p14:tracePt t="27097" x="5402263" y="2835275"/>
          <p14:tracePt t="27113" x="6003925" y="2751138"/>
          <p14:tracePt t="27130" x="6537325" y="2682875"/>
          <p14:tracePt t="27147" x="6911975" y="2628900"/>
          <p14:tracePt t="27163" x="7277100" y="2544763"/>
          <p14:tracePt t="27180" x="7627938" y="2514600"/>
          <p14:tracePt t="27183" x="7788275" y="2484438"/>
          <p14:tracePt t="27197" x="7947025" y="2460625"/>
          <p14:tracePt t="27214" x="8199438" y="2422525"/>
          <p14:tracePt t="27230" x="8496300" y="2378075"/>
          <p14:tracePt t="27247" x="8648700" y="2354263"/>
          <p14:tracePt t="27263" x="8770938" y="2346325"/>
          <p14:tracePt t="27280" x="8877300" y="2346325"/>
          <p14:tracePt t="27297" x="8937625" y="2346325"/>
          <p14:tracePt t="27313" x="8969375" y="2346325"/>
          <p14:tracePt t="27347" x="8975725" y="2354263"/>
          <p14:tracePt t="27383" x="8975725" y="2362200"/>
          <p14:tracePt t="27391" x="8969375" y="2430463"/>
          <p14:tracePt t="27399" x="8931275" y="2522538"/>
          <p14:tracePt t="27414" x="8877300" y="2590800"/>
          <p14:tracePt t="27430" x="8648700" y="2781300"/>
          <p14:tracePt t="27447" x="8374063" y="2873375"/>
          <p14:tracePt t="27463" x="7978775" y="2925763"/>
          <p14:tracePt t="27480" x="7497763" y="2925763"/>
          <p14:tracePt t="27497" x="7002463" y="2925763"/>
          <p14:tracePt t="27513" x="6637338" y="2903538"/>
          <p14:tracePt t="27530" x="6392863" y="2879725"/>
          <p14:tracePt t="27546" x="6278563" y="2849563"/>
          <p14:tracePt t="27563" x="6240463" y="2827338"/>
          <p14:tracePt t="27580" x="6218238" y="2827338"/>
          <p14:tracePt t="27597" x="6194425" y="2819400"/>
          <p14:tracePt t="27614" x="6172200" y="2811463"/>
          <p14:tracePt t="27631" x="6096000" y="2789238"/>
          <p14:tracePt t="27647" x="6049963" y="2773363"/>
          <p14:tracePt t="27663" x="6011863" y="2759075"/>
          <p14:tracePt t="27680" x="5981700" y="2759075"/>
          <p14:tracePt t="27697" x="5959475" y="2743200"/>
          <p14:tracePt t="27983" x="5943600" y="2743200"/>
          <p14:tracePt t="27991" x="5905500" y="2735263"/>
          <p14:tracePt t="27999" x="5851525" y="2713038"/>
          <p14:tracePt t="28014" x="5791200" y="2697163"/>
          <p14:tracePt t="28030" x="5783263" y="2697163"/>
          <p14:tracePt t="28135" x="5799138" y="2697163"/>
          <p14:tracePt t="28143" x="5851525" y="2697163"/>
          <p14:tracePt t="28151" x="5905500" y="2713038"/>
          <p14:tracePt t="28164" x="5965825" y="2727325"/>
          <p14:tracePt t="28180" x="6080125" y="2743200"/>
          <p14:tracePt t="28184" x="6149975" y="2743200"/>
          <p14:tracePt t="28197" x="6218238" y="2743200"/>
          <p14:tracePt t="28214" x="6454775" y="2743200"/>
          <p14:tracePt t="28230" x="6591300" y="2743200"/>
          <p14:tracePt t="28247" x="6675438" y="2743200"/>
          <p14:tracePt t="28264" x="6727825" y="2759075"/>
          <p14:tracePt t="28280" x="6765925" y="2789238"/>
          <p14:tracePt t="28297" x="6811963" y="2857500"/>
          <p14:tracePt t="28314" x="6835775" y="2925763"/>
          <p14:tracePt t="28330" x="6842125" y="3040063"/>
          <p14:tracePt t="28347" x="6842125" y="3200400"/>
          <p14:tracePt t="28364" x="6797675" y="3360738"/>
          <p14:tracePt t="28380" x="6721475" y="3489325"/>
          <p14:tracePt t="28397" x="6637338" y="3565525"/>
          <p14:tracePt t="28414" x="6461125" y="3641725"/>
          <p14:tracePt t="28430" x="6324600" y="3665538"/>
          <p14:tracePt t="28447" x="6202363" y="3679825"/>
          <p14:tracePt t="28464" x="6126163" y="3687763"/>
          <p14:tracePt t="28480" x="6088063" y="3703638"/>
          <p14:tracePt t="28497" x="6073775" y="3703638"/>
          <p14:tracePt t="28567" x="6073775" y="3711575"/>
          <p14:tracePt t="28655" x="6065838" y="3717925"/>
          <p14:tracePt t="28663" x="6065838" y="3741738"/>
          <p14:tracePt t="28671" x="6049963" y="3787775"/>
          <p14:tracePt t="28680" x="6049963" y="3802063"/>
          <p14:tracePt t="28697" x="6049963" y="3886200"/>
          <p14:tracePt t="28714" x="6049963" y="3916363"/>
          <p14:tracePt t="28730" x="6049963" y="3924300"/>
          <p14:tracePt t="28807" x="6057900" y="3924300"/>
          <p14:tracePt t="28815" x="6073775" y="3924300"/>
          <p14:tracePt t="28823" x="6088063" y="3924300"/>
          <p14:tracePt t="28831" x="6103938" y="3924300"/>
          <p14:tracePt t="28847" x="6126163" y="3924300"/>
          <p14:tracePt t="28864" x="6149975" y="3924300"/>
          <p14:tracePt t="28881" x="6164263" y="3924300"/>
          <p14:tracePt t="28959" x="6172200" y="3932238"/>
          <p14:tracePt t="28975" x="6172200" y="3940175"/>
          <p14:tracePt t="29007" x="6172200" y="3946525"/>
          <p14:tracePt t="29015" x="6172200" y="3970338"/>
          <p14:tracePt t="29023" x="6172200" y="3984625"/>
          <p14:tracePt t="29031" x="6172200" y="3992563"/>
          <p14:tracePt t="29047" x="6172200" y="4016375"/>
          <p14:tracePt t="29064" x="6172200" y="4022725"/>
          <p14:tracePt t="29143" x="6172200" y="4016375"/>
          <p14:tracePt t="29151" x="6172200" y="3992563"/>
          <p14:tracePt t="29159" x="6172200" y="3970338"/>
          <p14:tracePt t="29167" x="6180138" y="3946525"/>
          <p14:tracePt t="29181" x="6180138" y="3932238"/>
          <p14:tracePt t="29197" x="6188075" y="3916363"/>
          <p14:tracePt t="29214" x="6188075" y="3908425"/>
          <p14:tracePt t="29295" x="6194425" y="3908425"/>
          <p14:tracePt t="29303" x="6202363" y="3916363"/>
          <p14:tracePt t="29314" x="6218238" y="3916363"/>
          <p14:tracePt t="29331" x="6286500" y="4000500"/>
          <p14:tracePt t="29347" x="6340475" y="4068763"/>
          <p14:tracePt t="29364" x="6362700" y="4084638"/>
          <p14:tracePt t="29431" x="6370638" y="4084638"/>
          <p14:tracePt t="29463" x="6370638" y="4068763"/>
          <p14:tracePt t="29471" x="6370638" y="4054475"/>
          <p14:tracePt t="29511" x="6370638" y="4038600"/>
          <p14:tracePt t="29542" x="6378575" y="4030663"/>
          <p14:tracePt t="29558" x="6392863" y="4022725"/>
          <p14:tracePt t="29567" x="6416675" y="4008438"/>
          <p14:tracePt t="29575" x="6438900" y="4008438"/>
          <p14:tracePt t="29583" x="6484938" y="4008438"/>
          <p14:tracePt t="29598" x="6515100" y="4000500"/>
          <p14:tracePt t="29614" x="6591300" y="3992563"/>
          <p14:tracePt t="29631" x="6697663" y="3978275"/>
          <p14:tracePt t="29647" x="6721475" y="3978275"/>
          <p14:tracePt t="29664" x="6735763" y="3978275"/>
          <p14:tracePt t="29887" x="6721475" y="3978275"/>
          <p14:tracePt t="29896" x="6697663" y="3970338"/>
          <p14:tracePt t="29903" x="6689725" y="3970338"/>
          <p14:tracePt t="29914" x="6675438" y="3970338"/>
          <p14:tracePt t="29931" x="6651625" y="3970338"/>
          <p14:tracePt t="29948" x="6621463" y="3978275"/>
          <p14:tracePt t="29964" x="6607175" y="3978275"/>
          <p14:tracePt t="29981" x="6599238" y="3978275"/>
          <p14:tracePt t="30247" x="6583363" y="3978275"/>
          <p14:tracePt t="30255" x="6561138" y="3978275"/>
          <p14:tracePt t="30264" x="6537325" y="3978275"/>
          <p14:tracePt t="30281" x="6499225" y="3978275"/>
          <p14:tracePt t="30298" x="6454775" y="3978275"/>
          <p14:tracePt t="30314" x="6416675" y="3978275"/>
          <p14:tracePt t="30331" x="6408738" y="3984625"/>
          <p14:tracePt t="30479" x="6438900" y="3984625"/>
          <p14:tracePt t="30487" x="6484938" y="3984625"/>
          <p14:tracePt t="30498" x="6523038" y="3984625"/>
          <p14:tracePt t="30514" x="6659563" y="3970338"/>
          <p14:tracePt t="30531" x="6765925" y="3954463"/>
          <p14:tracePt t="30547" x="6835775" y="3946525"/>
          <p14:tracePt t="30564" x="6873875" y="3946525"/>
          <p14:tracePt t="30663" x="6880225" y="3940175"/>
          <p14:tracePt t="30671" x="6880225" y="3932238"/>
          <p14:tracePt t="30681" x="6918325" y="3894138"/>
          <p14:tracePt t="30698" x="7108825" y="3810000"/>
          <p14:tracePt t="30715" x="7292975" y="3711575"/>
          <p14:tracePt t="30731" x="7620000" y="3497263"/>
          <p14:tracePt t="30748" x="7870825" y="3330575"/>
          <p14:tracePt t="30765" x="7993063" y="3246438"/>
          <p14:tracePt t="30781" x="8069263" y="3184525"/>
          <p14:tracePt t="30798" x="8069263" y="3178175"/>
          <p14:tracePt t="30831" x="8077200" y="3162300"/>
          <p14:tracePt t="30839" x="8093075" y="3140075"/>
          <p14:tracePt t="30848" x="8107363" y="3124200"/>
          <p14:tracePt t="30865" x="8183563" y="3086100"/>
          <p14:tracePt t="30881" x="8313738" y="3009900"/>
          <p14:tracePt t="30898" x="8442325" y="2963863"/>
          <p14:tracePt t="30915" x="8542338" y="2917825"/>
          <p14:tracePt t="30931" x="8610600" y="2887663"/>
          <p14:tracePt t="31231" x="8602663" y="2887663"/>
          <p14:tracePt t="31239" x="8534400" y="2873375"/>
          <p14:tracePt t="31248" x="8428038" y="2849563"/>
          <p14:tracePt t="31265" x="8213725" y="2781300"/>
          <p14:tracePt t="31281" x="7932738" y="2765425"/>
          <p14:tracePt t="31298" x="7535863" y="2811463"/>
          <p14:tracePt t="31315" x="7170738" y="2895600"/>
          <p14:tracePt t="31331" x="6926263" y="2917825"/>
          <p14:tracePt t="31348" x="6773863" y="2933700"/>
          <p14:tracePt t="31365" x="6697663" y="2949575"/>
          <p14:tracePt t="31381" x="6683375" y="2949575"/>
          <p14:tracePt t="38015" x="6735763" y="2949575"/>
          <p14:tracePt t="38023" x="6850063" y="2941638"/>
          <p14:tracePt t="38034" x="6950075" y="2911475"/>
          <p14:tracePt t="38051" x="7162800" y="2895600"/>
          <p14:tracePt t="38067" x="7375525" y="2879725"/>
          <p14:tracePt t="38084" x="7734300" y="2879725"/>
          <p14:tracePt t="38100" x="8023225" y="2879725"/>
          <p14:tracePt t="38117" x="8245475" y="2879725"/>
          <p14:tracePt t="38134" x="8366125" y="2879725"/>
          <p14:tracePt t="38151" x="8435975" y="2887663"/>
          <p14:tracePt t="38184" x="8458200" y="2895600"/>
          <p14:tracePt t="38201" x="8466138" y="2903538"/>
          <p14:tracePt t="38217" x="8488363" y="2911475"/>
          <p14:tracePt t="38234" x="8518525" y="2925763"/>
          <p14:tracePt t="38251" x="8526463" y="2925763"/>
          <p14:tracePt t="38267" x="8534400" y="2925763"/>
          <p14:tracePt t="38284" x="8640763" y="2925763"/>
          <p14:tracePt t="38301" x="8747125" y="2925763"/>
          <p14:tracePt t="38318" x="8861425" y="2925763"/>
          <p14:tracePt t="38334" x="8953500" y="2911475"/>
          <p14:tracePt t="38351" x="8983663" y="2903538"/>
          <p14:tracePt t="38367" x="9007475" y="2903538"/>
          <p14:tracePt t="38384" x="9013825" y="2903538"/>
          <p14:tracePt t="38401" x="9021763" y="2903538"/>
          <p14:tracePt t="39215" x="9037638" y="2903538"/>
          <p14:tracePt t="39223" x="9059863" y="2903538"/>
          <p14:tracePt t="39234" x="9075738" y="2903538"/>
          <p14:tracePt t="39251" x="9097963" y="2903538"/>
          <p14:tracePt t="39268" x="9105900" y="2903538"/>
          <p14:tracePt t="39284" x="9136063" y="2911475"/>
          <p14:tracePt t="39301" x="9236075" y="2911475"/>
          <p14:tracePt t="39318" x="9326563" y="2911475"/>
          <p14:tracePt t="39334" x="9432925" y="2903538"/>
          <p14:tracePt t="39351" x="9478963" y="2895600"/>
          <p14:tracePt t="39511" x="9464675" y="2879725"/>
          <p14:tracePt t="39519" x="9440863" y="2873375"/>
          <p14:tracePt t="39527" x="9418638" y="2873375"/>
          <p14:tracePt t="39535" x="9418638" y="2865438"/>
          <p14:tracePt t="41783" x="9410700" y="2865438"/>
          <p14:tracePt t="41791" x="9388475" y="2865438"/>
          <p14:tracePt t="41802" x="9334500" y="2865438"/>
          <p14:tracePt t="41819" x="9197975" y="2865438"/>
          <p14:tracePt t="41835" x="8816975" y="2911475"/>
          <p14:tracePt t="41852" x="8191500" y="3192463"/>
          <p14:tracePt t="41869" x="7551738" y="3413125"/>
          <p14:tracePt t="41886" x="6911975" y="3565525"/>
          <p14:tracePt t="41902" x="5973763" y="3787775"/>
          <p14:tracePt t="41919" x="5540375" y="3902075"/>
          <p14:tracePt t="41935" x="5241925" y="3970338"/>
          <p14:tracePt t="41952" x="5097463" y="3992563"/>
          <p14:tracePt t="41969" x="5045075" y="4000500"/>
          <p14:tracePt t="42039" x="5037138" y="4000500"/>
          <p14:tracePt t="42047" x="5021263" y="4000500"/>
          <p14:tracePt t="42055" x="4991100" y="4000500"/>
          <p14:tracePt t="42069" x="4937125" y="3992563"/>
          <p14:tracePt t="42086" x="4784725" y="3946525"/>
          <p14:tracePt t="42102" x="4541838" y="3902075"/>
          <p14:tracePt t="42119" x="4381500" y="3902075"/>
          <p14:tracePt t="42135" x="4283075" y="3902075"/>
          <p14:tracePt t="42152" x="4237038" y="3902075"/>
          <p14:tracePt t="42199" x="4229100" y="3902075"/>
          <p14:tracePt t="42207" x="4244975" y="3908425"/>
          <p14:tracePt t="42223" x="4267200" y="3908425"/>
          <p14:tracePt t="42235" x="4283075" y="3908425"/>
          <p14:tracePt t="42252" x="4289425" y="3908425"/>
          <p14:tracePt t="42375" x="4297363" y="3902075"/>
          <p14:tracePt t="42383" x="4297363" y="3870325"/>
          <p14:tracePt t="42391" x="4289425" y="3848100"/>
          <p14:tracePt t="42402" x="4289425" y="3840163"/>
          <p14:tracePt t="42419" x="4275138" y="3810000"/>
          <p14:tracePt t="42435" x="4267200" y="3787775"/>
          <p14:tracePt t="42452" x="4259263" y="3787775"/>
          <p14:tracePt t="42712" x="4237038" y="3787775"/>
          <p14:tracePt t="42719" x="4206875" y="3779838"/>
          <p14:tracePt t="42727" x="4175125" y="3779838"/>
          <p14:tracePt t="42735" x="4137025" y="3763963"/>
          <p14:tracePt t="42752" x="4106863" y="3763963"/>
          <p14:tracePt t="42769" x="4008438" y="3810000"/>
          <p14:tracePt t="42786" x="3848100" y="3946525"/>
          <p14:tracePt t="42802" x="3649663" y="4098925"/>
          <p14:tracePt t="42819" x="3505200" y="4183063"/>
          <p14:tracePt t="42836" x="3413125" y="4213225"/>
          <p14:tracePt t="42852" x="3360738" y="4213225"/>
          <p14:tracePt t="42869" x="3344863" y="4206875"/>
          <p14:tracePt t="42886" x="3336925" y="4183063"/>
          <p14:tracePt t="42902" x="3330575" y="4168775"/>
          <p14:tracePt t="42919" x="3322638" y="4144963"/>
          <p14:tracePt t="42936" x="3306763" y="4106863"/>
          <p14:tracePt t="42952" x="3292475" y="4092575"/>
          <p14:tracePt t="42969" x="3276600" y="4060825"/>
          <p14:tracePt t="42986" x="3254375" y="4046538"/>
          <p14:tracePt t="43002" x="3222625" y="4046538"/>
          <p14:tracePt t="43019" x="3200400" y="4038600"/>
          <p14:tracePt t="43036" x="3184525" y="4030663"/>
          <p14:tracePt t="43086" x="3178175" y="4030663"/>
          <p14:tracePt t="43093" x="3178175" y="4022725"/>
          <p14:tracePt t="43102" x="3178175" y="4016375"/>
          <p14:tracePt t="43118" x="3178175" y="3984625"/>
          <p14:tracePt t="43135" x="3178175" y="3970338"/>
          <p14:tracePt t="43152" x="3178175" y="3946525"/>
          <p14:tracePt t="43169" x="3178175" y="3940175"/>
          <p14:tracePt t="43186" x="3178175" y="3932238"/>
          <p14:tracePt t="43202" x="3178175" y="3924300"/>
          <p14:tracePt t="43279" x="3178175" y="3916363"/>
          <p14:tracePt t="43287" x="3200400" y="3916363"/>
          <p14:tracePt t="43295" x="3230563" y="3916363"/>
          <p14:tracePt t="43303" x="3276600" y="3916363"/>
          <p14:tracePt t="43319" x="3360738" y="3916363"/>
          <p14:tracePt t="43336" x="3436938" y="3916363"/>
          <p14:tracePt t="43352" x="3497263" y="3908425"/>
          <p14:tracePt t="43369" x="3521075" y="3902075"/>
          <p14:tracePt t="43386" x="3527425" y="3902075"/>
          <p14:tracePt t="43423" x="3535363" y="3894138"/>
          <p14:tracePt t="43439" x="3551238" y="3878263"/>
          <p14:tracePt t="43453" x="3551238" y="3863975"/>
          <p14:tracePt t="43469" x="3565525" y="3840163"/>
          <p14:tracePt t="43486" x="3611563" y="3787775"/>
          <p14:tracePt t="43502" x="3641725" y="3763963"/>
          <p14:tracePt t="43519" x="3679825" y="3741738"/>
          <p14:tracePt t="43536" x="3687763" y="3741738"/>
          <p14:tracePt t="43599" x="3695700" y="3741738"/>
          <p14:tracePt t="43623" x="3703638" y="3749675"/>
          <p14:tracePt t="43631" x="3717925" y="3817938"/>
          <p14:tracePt t="43639" x="3717925" y="3878263"/>
          <p14:tracePt t="43653" x="3717925" y="3908425"/>
          <p14:tracePt t="43670" x="3717925" y="3992563"/>
          <p14:tracePt t="43686" x="3679825" y="4068763"/>
          <p14:tracePt t="43703" x="3551238" y="4130675"/>
          <p14:tracePt t="43719" x="3482975" y="4168775"/>
          <p14:tracePt t="43736" x="3406775" y="4198938"/>
          <p14:tracePt t="43752" x="3360738" y="4213225"/>
          <p14:tracePt t="43769" x="3352800" y="4213225"/>
          <p14:tracePt t="43802" x="3352800" y="4221163"/>
          <p14:tracePt t="43819" x="3352800" y="4313238"/>
          <p14:tracePt t="43836" x="3352800" y="4419600"/>
          <p14:tracePt t="43852" x="3352800" y="4533900"/>
          <p14:tracePt t="43869" x="3352800" y="4594225"/>
          <p14:tracePt t="43886" x="3352800" y="4625975"/>
          <p14:tracePt t="43902" x="3352800" y="4632325"/>
          <p14:tracePt t="43958" x="3352800" y="4610100"/>
          <p14:tracePt t="43966" x="3344863" y="4579938"/>
          <p14:tracePt t="43974" x="3336925" y="4556125"/>
          <p14:tracePt t="43986" x="3322638" y="4511675"/>
          <p14:tracePt t="44002" x="3298825" y="4449763"/>
          <p14:tracePt t="44019" x="3284538" y="4403725"/>
          <p14:tracePt t="44036" x="3268663" y="4389438"/>
          <p14:tracePt t="44052" x="3268663" y="4381500"/>
          <p14:tracePt t="44143" x="3268663" y="4373563"/>
          <p14:tracePt t="44151" x="3268663" y="4359275"/>
          <p14:tracePt t="44160" x="3268663" y="4343400"/>
          <p14:tracePt t="44169" x="3268663" y="4335463"/>
          <p14:tracePt t="44186" x="3284538" y="4305300"/>
          <p14:tracePt t="44202" x="3322638" y="4259263"/>
          <p14:tracePt t="44219" x="3336925" y="4244975"/>
          <p14:tracePt t="44236" x="3336925" y="4237038"/>
          <p14:tracePt t="44252" x="3352800" y="4221163"/>
          <p14:tracePt t="44311" x="3375025" y="4221163"/>
          <p14:tracePt t="44319" x="3390900" y="4221163"/>
          <p14:tracePt t="44327" x="3406775" y="4221163"/>
          <p14:tracePt t="44336" x="3429000" y="4206875"/>
          <p14:tracePt t="44353" x="3482975" y="4183063"/>
          <p14:tracePt t="44370" x="3521075" y="4144963"/>
          <p14:tracePt t="44386" x="3573463" y="4084638"/>
          <p14:tracePt t="44403" x="3611563" y="4000500"/>
          <p14:tracePt t="44420" x="3635375" y="3932238"/>
          <p14:tracePt t="44436" x="3649663" y="3878263"/>
          <p14:tracePt t="44453" x="3657600" y="3840163"/>
          <p14:tracePt t="44470" x="3679825" y="3794125"/>
          <p14:tracePt t="44486" x="3687763" y="3787775"/>
          <p14:tracePt t="44503" x="3717925" y="3779838"/>
          <p14:tracePt t="44519" x="3779838" y="3779838"/>
          <p14:tracePt t="44536" x="3810000" y="3779838"/>
          <p14:tracePt t="44552" x="3825875" y="3794125"/>
          <p14:tracePt t="44569" x="3840163" y="3810000"/>
          <p14:tracePt t="44695" x="3863975" y="3802063"/>
          <p14:tracePt t="44703" x="3894138" y="3756025"/>
          <p14:tracePt t="44711" x="3908425" y="3741738"/>
          <p14:tracePt t="44720" x="3916363" y="3741738"/>
          <p14:tracePt t="44736" x="3940175" y="3717925"/>
          <p14:tracePt t="44753" x="3984625" y="3711575"/>
          <p14:tracePt t="44770" x="4038600" y="3711575"/>
          <p14:tracePt t="44786" x="4106863" y="3711575"/>
          <p14:tracePt t="44803" x="4213225" y="3711575"/>
          <p14:tracePt t="44819" x="4313238" y="3711575"/>
          <p14:tracePt t="44836" x="4365625" y="3711575"/>
          <p14:tracePt t="44853" x="4373563" y="3711575"/>
          <p14:tracePt t="44919" x="4397375" y="3711575"/>
          <p14:tracePt t="44927" x="4441825" y="3711575"/>
          <p14:tracePt t="44936" x="4495800" y="3711575"/>
          <p14:tracePt t="44953" x="4846638" y="3908425"/>
          <p14:tracePt t="44970" x="5051425" y="3984625"/>
          <p14:tracePt t="44986" x="5203825" y="4030663"/>
          <p14:tracePt t="45003" x="5432425" y="4098925"/>
          <p14:tracePt t="45020" x="5486400" y="4114800"/>
          <p14:tracePt t="45087" x="5464175" y="4084638"/>
          <p14:tracePt t="45095" x="5464175" y="4076700"/>
          <p14:tracePt t="45103" x="5448300" y="4060825"/>
          <p14:tracePt t="45151" x="5440363" y="4060825"/>
          <p14:tracePt t="45167" x="5432425" y="4060825"/>
          <p14:tracePt t="45175" x="5418138" y="4060825"/>
          <p14:tracePt t="45191" x="5402263" y="4060825"/>
          <p14:tracePt t="45204" x="5380038" y="4046538"/>
          <p14:tracePt t="45220" x="5341938" y="4038600"/>
          <p14:tracePt t="45223" x="5334000" y="4038600"/>
          <p14:tracePt t="45236" x="5311775" y="4038600"/>
          <p14:tracePt t="45253" x="5287963" y="4030663"/>
          <p14:tracePt t="45270" x="5241925" y="4016375"/>
          <p14:tracePt t="45286" x="5219700" y="4008438"/>
          <p14:tracePt t="45303" x="5181600" y="4000500"/>
          <p14:tracePt t="45320" x="5159375" y="3984625"/>
          <p14:tracePt t="45337" x="5127625" y="3978275"/>
          <p14:tracePt t="45353" x="5121275" y="3962400"/>
          <p14:tracePt t="45370" x="5083175" y="3940175"/>
          <p14:tracePt t="45387" x="5075238" y="3932238"/>
          <p14:tracePt t="45420" x="5067300" y="3924300"/>
          <p14:tracePt t="45687" x="5029200" y="3908425"/>
          <p14:tracePt t="45695" x="5013325" y="3908425"/>
          <p14:tracePt t="45871" x="5013325" y="3940175"/>
          <p14:tracePt t="45879" x="5013325" y="4016375"/>
          <p14:tracePt t="45887" x="5013325" y="4054475"/>
          <p14:tracePt t="45903" x="5045075" y="4122738"/>
          <p14:tracePt t="45920" x="5051425" y="4137025"/>
          <p14:tracePt t="45937" x="5059363" y="4137025"/>
          <p14:tracePt t="45953" x="5059363" y="4144963"/>
          <p14:tracePt t="45987" x="5067300" y="4144963"/>
          <p14:tracePt t="46003" x="5113338" y="4122738"/>
          <p14:tracePt t="46020" x="5197475" y="4076700"/>
          <p14:tracePt t="46037" x="5280025" y="4022725"/>
          <p14:tracePt t="46054" x="5410200" y="3924300"/>
          <p14:tracePt t="46070" x="5440363" y="3894138"/>
          <p14:tracePt t="46087" x="5464175" y="3856038"/>
          <p14:tracePt t="46103" x="5470525" y="3840163"/>
          <p14:tracePt t="46120" x="5486400" y="3810000"/>
          <p14:tracePt t="46137" x="5486400" y="3802063"/>
          <p14:tracePt t="46153" x="5494338" y="3802063"/>
          <p14:tracePt t="46170" x="5502275" y="3802063"/>
          <p14:tracePt t="46187" x="5516563" y="3802063"/>
          <p14:tracePt t="46204" x="5570538" y="3810000"/>
          <p14:tracePt t="46220" x="5616575" y="3832225"/>
          <p14:tracePt t="46237" x="5646738" y="3848100"/>
          <p14:tracePt t="46240" x="5654675" y="3856038"/>
          <p14:tracePt t="46254" x="5676900" y="3878263"/>
          <p14:tracePt t="46270" x="5676900" y="3886200"/>
          <p14:tracePt t="46287" x="5676900" y="3894138"/>
          <p14:tracePt t="46304" x="5668963" y="3908425"/>
          <p14:tracePt t="46320" x="5630863" y="3924300"/>
          <p14:tracePt t="46337" x="5592763" y="3940175"/>
          <p14:tracePt t="46354" x="5540375" y="3970338"/>
          <p14:tracePt t="46370" x="5502275" y="4000500"/>
          <p14:tracePt t="46387" x="5478463" y="4022725"/>
          <p14:tracePt t="46404" x="5470525" y="4038600"/>
          <p14:tracePt t="46437" x="5470525" y="4046538"/>
          <p14:tracePt t="46454" x="5486400" y="4060825"/>
          <p14:tracePt t="46470" x="5540375" y="4060825"/>
          <p14:tracePt t="46487" x="5676900" y="4060825"/>
          <p14:tracePt t="46504" x="5799138" y="4046538"/>
          <p14:tracePt t="46520" x="5897563" y="3992563"/>
          <p14:tracePt t="46537" x="5959475" y="3946525"/>
          <p14:tracePt t="46553" x="5981700" y="3924300"/>
          <p14:tracePt t="46570" x="5989638" y="3902075"/>
          <p14:tracePt t="46587" x="5989638" y="3856038"/>
          <p14:tracePt t="46604" x="5989638" y="3802063"/>
          <p14:tracePt t="46620" x="5981700" y="3763963"/>
          <p14:tracePt t="46637" x="5973763" y="3717925"/>
          <p14:tracePt t="46654" x="5973763" y="3703638"/>
          <p14:tracePt t="46670" x="5973763" y="3695700"/>
          <p14:tracePt t="46687" x="5973763" y="3687763"/>
          <p14:tracePt t="46704" x="5973763" y="3679825"/>
          <p14:tracePt t="46815" x="5973763" y="3711575"/>
          <p14:tracePt t="46823" x="5965825" y="3771900"/>
          <p14:tracePt t="46831" x="5951538" y="3825875"/>
          <p14:tracePt t="46839" x="5935663" y="3878263"/>
          <p14:tracePt t="46854" x="5905500" y="3924300"/>
          <p14:tracePt t="46870" x="5851525" y="3992563"/>
          <p14:tracePt t="46887" x="5845175" y="4000500"/>
          <p14:tracePt t="47007" x="5851525" y="4000500"/>
          <p14:tracePt t="47015" x="5875338" y="3992563"/>
          <p14:tracePt t="47031" x="5897563" y="3992563"/>
          <p14:tracePt t="47047" x="5921375" y="3992563"/>
          <p14:tracePt t="47055" x="5943600" y="4000500"/>
          <p14:tracePt t="47070" x="6003925" y="4016375"/>
          <p14:tracePt t="47087" x="6065838" y="4030663"/>
          <p14:tracePt t="47104" x="6111875" y="4054475"/>
          <p14:tracePt t="47167" x="6118225" y="4054475"/>
          <p14:tracePt t="47175" x="6134100" y="4054475"/>
          <p14:tracePt t="47187" x="6142038" y="4038600"/>
          <p14:tracePt t="47204" x="6142038" y="4022725"/>
          <p14:tracePt t="47221" x="6149975" y="3984625"/>
          <p14:tracePt t="47224" x="6156325" y="3978275"/>
          <p14:tracePt t="47247" x="6164263" y="3970338"/>
          <p14:tracePt t="47255" x="6164263" y="3954463"/>
          <p14:tracePt t="47270" x="6180138" y="3946525"/>
          <p14:tracePt t="47287" x="6202363" y="3940175"/>
          <p14:tracePt t="47304" x="6240463" y="3932238"/>
          <p14:tracePt t="47321" x="6264275" y="3924300"/>
          <p14:tracePt t="47337" x="6286500" y="3924300"/>
          <p14:tracePt t="47354" x="6294438" y="3924300"/>
          <p14:tracePt t="47463" x="6316663" y="3924300"/>
          <p14:tracePt t="47471" x="6340475" y="3924300"/>
          <p14:tracePt t="47478" x="6346825" y="3924300"/>
          <p14:tracePt t="47487" x="6384925" y="3916363"/>
          <p14:tracePt t="47504" x="6446838" y="3908425"/>
          <p14:tracePt t="47521" x="6484938" y="3902075"/>
          <p14:tracePt t="47537" x="6537325" y="3894138"/>
          <p14:tracePt t="47554" x="6575425" y="3894138"/>
          <p14:tracePt t="47571" x="6591300" y="3894138"/>
          <p14:tracePt t="47587" x="6599238" y="3894138"/>
          <p14:tracePt t="47687" x="6599238" y="3902075"/>
          <p14:tracePt t="47695" x="6599238" y="3916363"/>
          <p14:tracePt t="47704" x="6613525" y="3940175"/>
          <p14:tracePt t="47721" x="6621463" y="3946525"/>
          <p14:tracePt t="47737" x="6629400" y="3954463"/>
          <p14:tracePt t="47807" x="6637338" y="3954463"/>
          <p14:tracePt t="47823" x="6651625" y="3932238"/>
          <p14:tracePt t="47831" x="6651625" y="3916363"/>
          <p14:tracePt t="47879" x="6651625" y="3902075"/>
          <p14:tracePt t="47959" x="6645275" y="3902075"/>
          <p14:tracePt t="47967" x="6637338" y="3902075"/>
          <p14:tracePt t="47983" x="6621463" y="3902075"/>
          <p14:tracePt t="47999" x="6613525" y="3902075"/>
          <p14:tracePt t="48015" x="6607175" y="3902075"/>
          <p14:tracePt t="48031" x="6599238" y="3902075"/>
          <p14:tracePt t="48039" x="6591300" y="3902075"/>
          <p14:tracePt t="48054" x="6561138" y="3894138"/>
          <p14:tracePt t="48071" x="6507163" y="3878263"/>
          <p14:tracePt t="48088" x="6454775" y="3878263"/>
          <p14:tracePt t="48104" x="6416675" y="3878263"/>
          <p14:tracePt t="48121" x="6384925" y="3894138"/>
          <p14:tracePt t="48137" x="6370638" y="3894138"/>
          <p14:tracePt t="48191" x="6370638" y="3902075"/>
          <p14:tracePt t="48207" x="6370638" y="3908425"/>
          <p14:tracePt t="48215" x="6370638" y="3924300"/>
          <p14:tracePt t="48223" x="6370638" y="3940175"/>
          <p14:tracePt t="48239" x="6370638" y="3946525"/>
          <p14:tracePt t="48254" x="6362700" y="3970338"/>
          <p14:tracePt t="48271" x="6362700" y="4000500"/>
          <p14:tracePt t="48288" x="6354763" y="4068763"/>
          <p14:tracePt t="48304" x="6324600" y="4160838"/>
          <p14:tracePt t="48321" x="6270625" y="4259263"/>
          <p14:tracePt t="48338" x="6180138" y="4373563"/>
          <p14:tracePt t="48354" x="6049963" y="4457700"/>
          <p14:tracePt t="48371" x="5913438" y="4495800"/>
          <p14:tracePt t="48388" x="5799138" y="4503738"/>
          <p14:tracePt t="48404" x="5707063" y="4503738"/>
          <p14:tracePt t="48421" x="5592763" y="4465638"/>
          <p14:tracePt t="48438" x="5508625" y="4411663"/>
          <p14:tracePt t="48454" x="5494338" y="4397375"/>
          <p14:tracePt t="48471" x="5494338" y="4373563"/>
          <p14:tracePt t="48623" x="5508625" y="4373563"/>
          <p14:tracePt t="48631" x="5524500" y="4373563"/>
          <p14:tracePt t="48639" x="5562600" y="4373563"/>
          <p14:tracePt t="48654" x="5646738" y="4365625"/>
          <p14:tracePt t="48671" x="5707063" y="4327525"/>
          <p14:tracePt t="48688" x="5753100" y="4305300"/>
          <p14:tracePt t="48704" x="5761038" y="4297363"/>
          <p14:tracePt t="48721" x="5775325" y="4275138"/>
          <p14:tracePt t="48738" x="5775325" y="4259263"/>
          <p14:tracePt t="48754" x="5775325" y="4229100"/>
          <p14:tracePt t="48771" x="5761038" y="4191000"/>
          <p14:tracePt t="48788" x="5761038" y="4160838"/>
          <p14:tracePt t="48804" x="5753100" y="4137025"/>
          <p14:tracePt t="48821" x="5753100" y="4114800"/>
          <p14:tracePt t="48838" x="5775325" y="4038600"/>
          <p14:tracePt t="48854" x="5867400" y="3978275"/>
          <p14:tracePt t="48871" x="6027738" y="3932238"/>
          <p14:tracePt t="48888" x="6256338" y="3856038"/>
          <p14:tracePt t="48905" x="6575425" y="3756025"/>
          <p14:tracePt t="48921" x="6751638" y="3703638"/>
          <p14:tracePt t="48938" x="6811963" y="3673475"/>
          <p14:tracePt t="49039" x="6811963" y="3665538"/>
          <p14:tracePt t="49047" x="6827838" y="3665538"/>
          <p14:tracePt t="49055" x="6858000" y="3665538"/>
          <p14:tracePt t="49071" x="6918325" y="3687763"/>
          <p14:tracePt t="49088" x="6972300" y="3711575"/>
          <p14:tracePt t="49105" x="7102475" y="3924300"/>
          <p14:tracePt t="49121" x="7146925" y="4114800"/>
          <p14:tracePt t="49138" x="7146925" y="4313238"/>
          <p14:tracePt t="49155" x="7094538" y="4449763"/>
          <p14:tracePt t="49171" x="7048500" y="4487863"/>
          <p14:tracePt t="49188" x="6988175" y="4487863"/>
          <p14:tracePt t="49205" x="6865938" y="4465638"/>
          <p14:tracePt t="49222" x="6492875" y="4237038"/>
          <p14:tracePt t="49224" x="6226175" y="4098925"/>
          <p14:tracePt t="49238" x="5965825" y="3946525"/>
          <p14:tracePt t="49255" x="5037138" y="3451225"/>
          <p14:tracePt t="49271" x="4556125" y="3314700"/>
          <p14:tracePt t="49288" x="4373563" y="3306763"/>
          <p14:tracePt t="49305" x="4289425" y="3306763"/>
          <p14:tracePt t="49321" x="4275138" y="3344863"/>
          <p14:tracePt t="49338" x="4275138" y="3444875"/>
          <p14:tracePt t="49355" x="4389438" y="3597275"/>
          <p14:tracePt t="49371" x="4556125" y="3695700"/>
          <p14:tracePt t="49388" x="4822825" y="3725863"/>
          <p14:tracePt t="49405" x="5173663" y="3725863"/>
          <p14:tracePt t="49422" x="5584825" y="3619500"/>
          <p14:tracePt t="49438" x="5943600" y="3489325"/>
          <p14:tracePt t="49455" x="6118225" y="3375025"/>
          <p14:tracePt t="49471" x="6126163" y="3360738"/>
          <p14:tracePt t="49527" x="6149975" y="3360738"/>
          <p14:tracePt t="49535" x="6226175" y="3368675"/>
          <p14:tracePt t="49543" x="6302375" y="3382963"/>
          <p14:tracePt t="49555" x="6469063" y="3436938"/>
          <p14:tracePt t="49571" x="6988175" y="3565525"/>
          <p14:tracePt t="49588" x="7429500" y="3733800"/>
          <p14:tracePt t="49605" x="7886700" y="3870325"/>
          <p14:tracePt t="49622" x="8366125" y="4000500"/>
          <p14:tracePt t="49638" x="8412163" y="4008438"/>
          <p14:tracePt t="49655" x="8466138" y="4016375"/>
          <p14:tracePt t="49671" x="8474075" y="4016375"/>
          <p14:tracePt t="49688" x="8474075" y="4008438"/>
          <p14:tracePt t="49705" x="8450263" y="3984625"/>
          <p14:tracePt t="49721" x="8442325" y="3978275"/>
          <p14:tracePt t="49751" x="8435975" y="3978275"/>
          <p14:tracePt t="49759" x="8428038" y="3978275"/>
          <p14:tracePt t="49771" x="8404225" y="4000500"/>
          <p14:tracePt t="49788" x="8366125" y="4106863"/>
          <p14:tracePt t="49805" x="8283575" y="4229100"/>
          <p14:tracePt t="49822" x="8145463" y="4381500"/>
          <p14:tracePt t="49838" x="8069263" y="4397375"/>
          <p14:tracePt t="49855" x="7970838" y="4403725"/>
          <p14:tracePt t="49872" x="7908925" y="4403725"/>
          <p14:tracePt t="49888" x="7870825" y="4389438"/>
          <p14:tracePt t="49905" x="7840663" y="4335463"/>
          <p14:tracePt t="49922" x="7840663" y="4275138"/>
          <p14:tracePt t="49938" x="7840663" y="4221163"/>
          <p14:tracePt t="49955" x="7840663" y="4183063"/>
          <p14:tracePt t="49972" x="7840663" y="4175125"/>
          <p14:tracePt t="50559" x="7840663" y="4160838"/>
          <p14:tracePt t="50567" x="7840663" y="4098925"/>
          <p14:tracePt t="50575" x="7848600" y="3984625"/>
          <p14:tracePt t="50588" x="7848600" y="3902075"/>
          <p14:tracePt t="50605" x="7856538" y="3832225"/>
          <p14:tracePt t="50622" x="7902575" y="3687763"/>
          <p14:tracePt t="50638" x="7954963" y="3589338"/>
          <p14:tracePt t="50655" x="8001000" y="3527425"/>
          <p14:tracePt t="50672" x="8061325" y="3467100"/>
          <p14:tracePt t="50689" x="8137525" y="3429000"/>
          <p14:tracePt t="50705" x="8245475" y="3398838"/>
          <p14:tracePt t="50722" x="8389938" y="3368675"/>
          <p14:tracePt t="50739" x="8504238" y="3352800"/>
          <p14:tracePt t="50755" x="8588375" y="3344863"/>
          <p14:tracePt t="50772" x="8648700" y="3344863"/>
          <p14:tracePt t="50789" x="8694738" y="3344863"/>
          <p14:tracePt t="50805" x="8740775" y="3344863"/>
          <p14:tracePt t="50822" x="8839200" y="3390900"/>
          <p14:tracePt t="50839" x="8869363" y="3406775"/>
          <p14:tracePt t="50855" x="8961438" y="3513138"/>
          <p14:tracePt t="50872" x="9059863" y="3627438"/>
          <p14:tracePt t="50889" x="9067800" y="3657600"/>
          <p14:tracePt t="50905" x="9105900" y="3779838"/>
          <p14:tracePt t="50922" x="9121775" y="3825875"/>
          <p14:tracePt t="50939" x="9128125" y="3902075"/>
          <p14:tracePt t="50955" x="9136063" y="3978275"/>
          <p14:tracePt t="50972" x="9136063" y="4084638"/>
          <p14:tracePt t="50989" x="9136063" y="4198938"/>
          <p14:tracePt t="51006" x="9121775" y="4327525"/>
          <p14:tracePt t="51022" x="9037638" y="4525963"/>
          <p14:tracePt t="51039" x="8969375" y="4670425"/>
          <p14:tracePt t="51055" x="8885238" y="4778375"/>
          <p14:tracePt t="51072" x="8801100" y="4876800"/>
          <p14:tracePt t="51089" x="8716963" y="4937125"/>
          <p14:tracePt t="51105" x="8618538" y="4975225"/>
          <p14:tracePt t="51122" x="8512175" y="5006975"/>
          <p14:tracePt t="51139" x="8382000" y="5006975"/>
          <p14:tracePt t="51155" x="8207375" y="5006975"/>
          <p14:tracePt t="51172" x="7985125" y="4991100"/>
          <p14:tracePt t="51189" x="7704138" y="4930775"/>
          <p14:tracePt t="51206" x="7513638" y="4868863"/>
          <p14:tracePt t="51222" x="7345363" y="4778375"/>
          <p14:tracePt t="51239" x="7200900" y="4618038"/>
          <p14:tracePt t="51255" x="7154863" y="4487863"/>
          <p14:tracePt t="51272" x="7132638" y="4327525"/>
          <p14:tracePt t="51289" x="7140575" y="4191000"/>
          <p14:tracePt t="51305" x="7185025" y="4030663"/>
          <p14:tracePt t="51322" x="7246938" y="3916363"/>
          <p14:tracePt t="51339" x="7345363" y="3779838"/>
          <p14:tracePt t="51356" x="7467600" y="3657600"/>
          <p14:tracePt t="51372" x="7589838" y="3565525"/>
          <p14:tracePt t="51389" x="7696200" y="3497263"/>
          <p14:tracePt t="51406" x="7908925" y="3413125"/>
          <p14:tracePt t="51422" x="7985125" y="3390900"/>
          <p14:tracePt t="51439" x="8221663" y="3330575"/>
          <p14:tracePt t="51455" x="8374063" y="3306763"/>
          <p14:tracePt t="51472" x="8518525" y="3306763"/>
          <p14:tracePt t="51489" x="8664575" y="3306763"/>
          <p14:tracePt t="51505" x="8755063" y="3306763"/>
          <p14:tracePt t="51522" x="8816975" y="3314700"/>
          <p14:tracePt t="51539" x="8847138" y="3336925"/>
          <p14:tracePt t="51555" x="8961438" y="3467100"/>
          <p14:tracePt t="51572" x="9007475" y="3559175"/>
          <p14:tracePt t="51589" x="9067800" y="3763963"/>
          <p14:tracePt t="51606" x="9090025" y="4068763"/>
          <p14:tracePt t="51622" x="9090025" y="4168775"/>
          <p14:tracePt t="51639" x="9037638" y="4373563"/>
          <p14:tracePt t="51656" x="8961438" y="4495800"/>
          <p14:tracePt t="51672" x="8861425" y="4587875"/>
          <p14:tracePt t="51689" x="8716963" y="4632325"/>
          <p14:tracePt t="51706" x="8564563" y="4664075"/>
          <p14:tracePt t="51722" x="8389938" y="4670425"/>
          <p14:tracePt t="51739" x="8213725" y="4670425"/>
          <p14:tracePt t="51756" x="8008938" y="4656138"/>
          <p14:tracePt t="51772" x="7840663" y="4602163"/>
          <p14:tracePt t="51789" x="7712075" y="4541838"/>
          <p14:tracePt t="51806" x="7566025" y="4389438"/>
          <p14:tracePt t="51822" x="7505700" y="4267200"/>
          <p14:tracePt t="51839" x="7475538" y="4130675"/>
          <p14:tracePt t="51856" x="7467600" y="4008438"/>
          <p14:tracePt t="51872" x="7467600" y="3894138"/>
          <p14:tracePt t="51889" x="7489825" y="3787775"/>
          <p14:tracePt t="51906" x="7573963" y="3687763"/>
          <p14:tracePt t="51922" x="7666038" y="3611563"/>
          <p14:tracePt t="51939" x="7794625" y="3551238"/>
          <p14:tracePt t="51956" x="7924800" y="3535363"/>
          <p14:tracePt t="51972" x="8061325" y="3527425"/>
          <p14:tracePt t="51989" x="8207375" y="3527425"/>
          <p14:tracePt t="52006" x="8374063" y="3543300"/>
          <p14:tracePt t="52022" x="8496300" y="3611563"/>
          <p14:tracePt t="52039" x="8626475" y="3779838"/>
          <p14:tracePt t="52056" x="8664575" y="3908425"/>
          <p14:tracePt t="52072" x="8686800" y="4068763"/>
          <p14:tracePt t="52089" x="8702675" y="4183063"/>
          <p14:tracePt t="52106" x="8694738" y="4321175"/>
          <p14:tracePt t="52122" x="8618538" y="4457700"/>
          <p14:tracePt t="52139" x="8488363" y="4572000"/>
          <p14:tracePt t="52156" x="8321675" y="4625975"/>
          <p14:tracePt t="52172" x="8131175" y="4656138"/>
          <p14:tracePt t="52189" x="7954963" y="4656138"/>
          <p14:tracePt t="52206" x="7696200" y="4549775"/>
          <p14:tracePt t="52222" x="7543800" y="4411663"/>
          <p14:tracePt t="52239" x="7413625" y="4251325"/>
          <p14:tracePt t="52256" x="7323138" y="4060825"/>
          <p14:tracePt t="52272" x="7299325" y="3863975"/>
          <p14:tracePt t="52289" x="7299325" y="3641725"/>
          <p14:tracePt t="52306" x="7429500" y="3482975"/>
          <p14:tracePt t="52322" x="7650163" y="3336925"/>
          <p14:tracePt t="52339" x="7940675" y="3268663"/>
          <p14:tracePt t="52356" x="8207375" y="3246438"/>
          <p14:tracePt t="52372" x="8474075" y="3246438"/>
          <p14:tracePt t="52389" x="8724900" y="3298825"/>
          <p14:tracePt t="52406" x="8915400" y="3406775"/>
          <p14:tracePt t="52422" x="9113838" y="3733800"/>
          <p14:tracePt t="52439" x="9159875" y="4084638"/>
          <p14:tracePt t="52456" x="9144000" y="4487863"/>
          <p14:tracePt t="52472" x="9029700" y="4754563"/>
          <p14:tracePt t="52489" x="8869363" y="4914900"/>
          <p14:tracePt t="52506" x="8702675" y="4953000"/>
          <p14:tracePt t="52522" x="8488363" y="4953000"/>
          <p14:tracePt t="52539" x="8153400" y="4899025"/>
          <p14:tracePt t="52556" x="7734300" y="4670425"/>
          <p14:tracePt t="52572" x="7505700" y="4495800"/>
          <p14:tracePt t="52589" x="7369175" y="4283075"/>
          <p14:tracePt t="52606" x="7315200" y="4076700"/>
          <p14:tracePt t="52622" x="7353300" y="3810000"/>
          <p14:tracePt t="52639" x="7489825" y="3695700"/>
          <p14:tracePt t="52656" x="7688263" y="3627438"/>
          <p14:tracePt t="52672" x="7932738" y="3603625"/>
          <p14:tracePt t="52689" x="8199438" y="3603625"/>
          <p14:tracePt t="52706" x="8450263" y="3635375"/>
          <p14:tracePt t="52723" x="8602663" y="3756025"/>
          <p14:tracePt t="52739" x="8709025" y="3932238"/>
          <p14:tracePt t="52756" x="8724900" y="4144963"/>
          <p14:tracePt t="52773" x="8678863" y="4411663"/>
          <p14:tracePt t="52790" x="8534400" y="4602163"/>
          <p14:tracePt t="52806" x="8397875" y="4656138"/>
          <p14:tracePt t="52823" x="8169275" y="4664075"/>
          <p14:tracePt t="52839" x="8031163" y="4594225"/>
          <p14:tracePt t="52856" x="7864475" y="4465638"/>
          <p14:tracePt t="52873" x="7712075" y="4283075"/>
          <p14:tracePt t="52889" x="7604125" y="4054475"/>
          <p14:tracePt t="52906" x="7535863" y="3878263"/>
          <p14:tracePt t="52923" x="7535863" y="3749675"/>
          <p14:tracePt t="52939" x="7559675" y="3627438"/>
          <p14:tracePt t="52956" x="7673975" y="3551238"/>
          <p14:tracePt t="52973" x="7832725" y="3535363"/>
          <p14:tracePt t="52990" x="7978775" y="3535363"/>
          <p14:tracePt t="53006" x="8031163" y="3543300"/>
          <p14:tracePt t="53023" x="8039100" y="3551238"/>
          <p14:tracePt t="53039" x="8085138" y="3725863"/>
          <p14:tracePt t="53056" x="8099425" y="3954463"/>
          <p14:tracePt t="53073" x="8099425" y="4106863"/>
          <p14:tracePt t="53089" x="8093075" y="4183063"/>
          <p14:tracePt t="53106" x="8085138" y="4191000"/>
          <p14:tracePt t="53123" x="8039100" y="4191000"/>
          <p14:tracePt t="53139" x="7978775" y="4191000"/>
          <p14:tracePt t="53156" x="7878763" y="4152900"/>
          <p14:tracePt t="53173" x="7772400" y="4068763"/>
          <p14:tracePt t="53190" x="7734300" y="4000500"/>
          <p14:tracePt t="53206" x="7734300" y="3978275"/>
          <p14:tracePt t="53223" x="7818438" y="3848100"/>
          <p14:tracePt t="53239" x="7985125" y="3802063"/>
          <p14:tracePt t="53256" x="8251825" y="3802063"/>
          <p14:tracePt t="53273" x="8442325" y="3802063"/>
          <p14:tracePt t="53289" x="8512175" y="3825875"/>
          <p14:tracePt t="53306" x="8534400" y="3832225"/>
          <p14:tracePt t="53323" x="8602663" y="4098925"/>
          <p14:tracePt t="53340" x="8626475" y="4389438"/>
          <p14:tracePt t="53356" x="8550275" y="4686300"/>
          <p14:tracePt t="53373" x="8420100" y="4884738"/>
          <p14:tracePt t="53390" x="8183563" y="4930775"/>
          <p14:tracePt t="53406" x="8077200" y="4930775"/>
          <p14:tracePt t="53423" x="7559675" y="4678363"/>
          <p14:tracePt t="53439" x="7102475" y="4365625"/>
          <p14:tracePt t="53456" x="6918325" y="4084638"/>
          <p14:tracePt t="53473" x="6896100" y="3870325"/>
          <p14:tracePt t="53490" x="6956425" y="3641725"/>
          <p14:tracePt t="53506" x="7231063" y="3436938"/>
          <p14:tracePt t="53523" x="7712075" y="3284538"/>
          <p14:tracePt t="53540" x="8335963" y="3200400"/>
          <p14:tracePt t="53556" x="8809038" y="3200400"/>
          <p14:tracePt t="53573" x="9258300" y="3276600"/>
          <p14:tracePt t="53590" x="9440863" y="3459163"/>
          <p14:tracePt t="53606" x="9471025" y="3581400"/>
          <p14:tracePt t="53623" x="9471025" y="4022725"/>
          <p14:tracePt t="53640" x="9312275" y="4359275"/>
          <p14:tracePt t="53656" x="9174163" y="4525963"/>
          <p14:tracePt t="53673" x="9045575" y="4572000"/>
          <p14:tracePt t="53690" x="8861425" y="4572000"/>
          <p14:tracePt t="53706" x="8640763" y="4457700"/>
          <p14:tracePt t="53723" x="8321675" y="4275138"/>
          <p14:tracePt t="53739" x="8099425" y="4068763"/>
          <p14:tracePt t="53756" x="8031163" y="3916363"/>
          <p14:tracePt t="53772" x="8016875" y="3787775"/>
          <p14:tracePt t="53789" x="8031163" y="3657600"/>
          <p14:tracePt t="53806" x="8237538" y="3535363"/>
          <p14:tracePt t="53823" x="8412163" y="3513138"/>
          <p14:tracePt t="53839" x="8556625" y="3513138"/>
          <p14:tracePt t="53856" x="8618538" y="3551238"/>
          <p14:tracePt t="53873" x="8740775" y="3733800"/>
          <p14:tracePt t="53889" x="8793163" y="4144963"/>
          <p14:tracePt t="53906" x="8709025" y="4610100"/>
          <p14:tracePt t="53923" x="8504238" y="4975225"/>
          <p14:tracePt t="53939" x="8275638" y="5151438"/>
          <p14:tracePt t="53956" x="8099425" y="5151438"/>
          <p14:tracePt t="53973" x="7818438" y="5013325"/>
          <p14:tracePt t="53990" x="7375525" y="4648200"/>
          <p14:tracePt t="54006" x="7261225" y="4411663"/>
          <p14:tracePt t="54023" x="7261225" y="4198938"/>
          <p14:tracePt t="54039" x="7383463" y="3984625"/>
          <p14:tracePt t="54056" x="7627938" y="3878263"/>
          <p14:tracePt t="54073" x="8069263" y="3817938"/>
          <p14:tracePt t="54089" x="8610600" y="3832225"/>
          <p14:tracePt t="54106" x="8839200" y="3902075"/>
          <p14:tracePt t="54123" x="8953500" y="4016375"/>
          <p14:tracePt t="54139" x="9083675" y="4473575"/>
          <p14:tracePt t="54156" x="9051925" y="4784725"/>
          <p14:tracePt t="54173" x="8823325" y="5021263"/>
          <p14:tracePt t="54190" x="8496300" y="5059363"/>
          <p14:tracePt t="54206" x="8175625" y="4937125"/>
          <p14:tracePt t="54223" x="7750175" y="4678363"/>
          <p14:tracePt t="54240" x="7475538" y="4365625"/>
          <p14:tracePt t="54257" x="7369175" y="4084638"/>
          <p14:tracePt t="54273" x="7369175" y="3817938"/>
          <p14:tracePt t="54290" x="7497763" y="3619500"/>
          <p14:tracePt t="54306" x="7802563" y="3467100"/>
          <p14:tracePt t="54323" x="8251825" y="3382963"/>
          <p14:tracePt t="54340" x="8648700" y="3368675"/>
          <p14:tracePt t="54356" x="8831263" y="3406775"/>
          <p14:tracePt t="54373" x="8983663" y="3581400"/>
          <p14:tracePt t="54390" x="9045575" y="4144963"/>
          <p14:tracePt t="54406" x="8885238" y="4564063"/>
          <p14:tracePt t="54423" x="8702675" y="4784725"/>
          <p14:tracePt t="54440" x="8542338" y="4800600"/>
          <p14:tracePt t="54457" x="8404225" y="4754563"/>
          <p14:tracePt t="54473" x="8213725" y="4572000"/>
          <p14:tracePt t="54490" x="8069263" y="4259263"/>
          <p14:tracePt t="54507" x="8008938" y="4000500"/>
          <p14:tracePt t="54523" x="8008938" y="3817938"/>
          <p14:tracePt t="54540" x="8061325" y="3711575"/>
          <p14:tracePt t="54556" x="8175625" y="3673475"/>
          <p14:tracePt t="54574" x="8359775" y="3665538"/>
          <p14:tracePt t="54590" x="8474075" y="3687763"/>
          <p14:tracePt t="54606" x="8626475" y="3932238"/>
          <p14:tracePt t="54623" x="8686800" y="4289425"/>
          <p14:tracePt t="54640" x="8648700" y="4618038"/>
          <p14:tracePt t="54657" x="8496300" y="4792663"/>
          <p14:tracePt t="54673" x="8305800" y="4822825"/>
          <p14:tracePt t="54690" x="8093075" y="4762500"/>
          <p14:tracePt t="54707" x="7750175" y="4587875"/>
          <p14:tracePt t="54723" x="7513638" y="4359275"/>
          <p14:tracePt t="54740" x="7429500" y="4168775"/>
          <p14:tracePt t="54743" x="7421563" y="4076700"/>
          <p14:tracePt t="54757" x="7421563" y="3984625"/>
          <p14:tracePt t="54774" x="7535863" y="3840163"/>
          <p14:tracePt t="54790" x="7886700" y="3817938"/>
          <p14:tracePt t="54807" x="8161338" y="3848100"/>
          <p14:tracePt t="54823" x="8382000" y="3984625"/>
          <p14:tracePt t="54840" x="8512175" y="4183063"/>
          <p14:tracePt t="54857" x="8534400" y="4411663"/>
          <p14:tracePt t="54873" x="8518525" y="4579938"/>
          <p14:tracePt t="54889" x="8435975" y="4610100"/>
          <p14:tracePt t="54906" x="8305800" y="4602163"/>
          <p14:tracePt t="54923" x="8069263" y="4495800"/>
          <p14:tracePt t="54940" x="7680325" y="4259263"/>
          <p14:tracePt t="54956" x="7375525" y="4000500"/>
          <p14:tracePt t="54973" x="7292975" y="3856038"/>
          <p14:tracePt t="54990" x="7292975" y="3741738"/>
          <p14:tracePt t="55006" x="7505700" y="3665538"/>
          <p14:tracePt t="55023" x="7832725" y="3665538"/>
          <p14:tracePt t="55040" x="8245475" y="3703638"/>
          <p14:tracePt t="55057" x="8466138" y="3825875"/>
          <p14:tracePt t="55073" x="8564563" y="4008438"/>
          <p14:tracePt t="55090" x="8572500" y="4251325"/>
          <p14:tracePt t="55107" x="8466138" y="4473575"/>
          <p14:tracePt t="55123" x="8175625" y="4618038"/>
          <p14:tracePt t="55140" x="7864475" y="4618038"/>
          <p14:tracePt t="55157" x="7459663" y="4427538"/>
          <p14:tracePt t="55174" x="6964363" y="4008438"/>
          <p14:tracePt t="55190" x="6904038" y="3894138"/>
          <p14:tracePt t="55206" x="6858000" y="3597275"/>
          <p14:tracePt t="55223" x="6988175" y="3482975"/>
          <p14:tracePt t="55240" x="7353300" y="3352800"/>
          <p14:tracePt t="55256" x="7818438" y="3330575"/>
          <p14:tracePt t="55273" x="8213725" y="3330575"/>
          <p14:tracePt t="55290" x="8480425" y="3436938"/>
          <p14:tracePt t="55306" x="8610600" y="3551238"/>
          <p14:tracePt t="55323" x="8640763" y="3733800"/>
          <p14:tracePt t="55340" x="8632825" y="3902075"/>
          <p14:tracePt t="55356" x="8534400" y="4030663"/>
          <p14:tracePt t="55373" x="8389938" y="4084638"/>
          <p14:tracePt t="55390" x="8069263" y="4060825"/>
          <p14:tracePt t="55406" x="7826375" y="3924300"/>
          <p14:tracePt t="55423" x="7756525" y="3840163"/>
          <p14:tracePt t="55440" x="7756525" y="3749675"/>
          <p14:tracePt t="55456" x="7788275" y="3657600"/>
          <p14:tracePt t="55474" x="7924800" y="3589338"/>
          <p14:tracePt t="55490" x="8153400" y="3543300"/>
          <p14:tracePt t="55507" x="8382000" y="3527425"/>
          <p14:tracePt t="55523" x="8564563" y="3543300"/>
          <p14:tracePt t="55540" x="8716963" y="3627438"/>
          <p14:tracePt t="55556" x="8785225" y="3733800"/>
          <p14:tracePt t="55573" x="8793163" y="3924300"/>
          <p14:tracePt t="55590" x="8716963" y="4244975"/>
          <p14:tracePt t="55607" x="8572500" y="4389438"/>
          <p14:tracePt t="55624" x="8412163" y="4435475"/>
          <p14:tracePt t="55640" x="8229600" y="4435475"/>
          <p14:tracePt t="55657" x="7985125" y="4283075"/>
          <p14:tracePt t="55674" x="7718425" y="4046538"/>
          <p14:tracePt t="55690" x="7597775" y="3863975"/>
          <p14:tracePt t="55707" x="7566025" y="3725863"/>
          <p14:tracePt t="55724" x="7581900" y="3627438"/>
          <p14:tracePt t="55740" x="7696200" y="3559175"/>
          <p14:tracePt t="55743" x="7788275" y="3527425"/>
          <p14:tracePt t="55757" x="7864475" y="3527425"/>
          <p14:tracePt t="55774" x="8085138" y="3513138"/>
          <p14:tracePt t="55790" x="8137525" y="3535363"/>
          <p14:tracePt t="55807" x="8199438" y="3603625"/>
          <p14:tracePt t="55824" x="8221663" y="3756025"/>
          <p14:tracePt t="55840" x="8221663" y="3916363"/>
          <p14:tracePt t="55857" x="8107363" y="4098925"/>
          <p14:tracePt t="55874" x="7993063" y="4175125"/>
          <p14:tracePt t="55890" x="7864475" y="4206875"/>
          <p14:tracePt t="55907" x="7756525" y="4206875"/>
          <p14:tracePt t="55924" x="7680325" y="4168775"/>
          <p14:tracePt t="55940" x="7673975" y="4160838"/>
          <p14:tracePt t="55957" x="7673975" y="4130675"/>
          <p14:tracePt t="55974" x="7726363" y="4092575"/>
          <p14:tracePt t="55990" x="7764463" y="4084638"/>
          <p14:tracePt t="56007" x="7772400" y="4076700"/>
          <p14:tracePt t="56414" x="7794625" y="4076700"/>
          <p14:tracePt t="56421" x="7832725" y="4076700"/>
          <p14:tracePt t="56429" x="7886700" y="4098925"/>
          <p14:tracePt t="56440" x="7940675" y="4106863"/>
          <p14:tracePt t="56457" x="8023225" y="4137025"/>
          <p14:tracePt t="56473" x="8099425" y="4152900"/>
          <p14:tracePt t="56490" x="8145463" y="4175125"/>
          <p14:tracePt t="56507" x="8161338" y="4175125"/>
          <p14:tracePt t="56558" x="8153400" y="4175125"/>
          <p14:tracePt t="56565" x="8107363" y="4175125"/>
          <p14:tracePt t="56574" x="8054975" y="4168775"/>
          <p14:tracePt t="56590" x="7978775" y="4168775"/>
          <p14:tracePt t="56607" x="7894638" y="4191000"/>
          <p14:tracePt t="56623" x="7878763" y="4198938"/>
          <p14:tracePt t="56686" x="7886700" y="4206875"/>
          <p14:tracePt t="56694" x="7894638" y="4206875"/>
          <p14:tracePt t="56742" x="7908925" y="4206875"/>
          <p14:tracePt t="56750" x="7924800" y="4213225"/>
          <p14:tracePt t="56758" x="7932738" y="4213225"/>
          <p14:tracePt t="56774" x="7954963" y="4213225"/>
          <p14:tracePt t="56790" x="8008938" y="4221163"/>
          <p14:tracePt t="56807" x="8123238" y="4221163"/>
          <p14:tracePt t="56824" x="8191500" y="4221163"/>
          <p14:tracePt t="56840" x="8207375" y="4221163"/>
          <p14:tracePt t="56857" x="8221663" y="4229100"/>
          <p14:tracePt t="56895" x="8213725" y="4229100"/>
          <p14:tracePt t="56907" x="8199438" y="4229100"/>
          <p14:tracePt t="56924" x="8145463" y="4229100"/>
          <p14:tracePt t="56941" x="8099425" y="4229100"/>
          <p14:tracePt t="56957" x="8085138" y="4229100"/>
          <p14:tracePt t="57015" x="8093075" y="4229100"/>
          <p14:tracePt t="57023" x="8123238" y="4229100"/>
          <p14:tracePt t="57031" x="8169275" y="4221163"/>
          <p14:tracePt t="57041" x="8213725" y="4213225"/>
          <p14:tracePt t="57057" x="8283575" y="4213225"/>
          <p14:tracePt t="57074" x="8321675" y="4206875"/>
          <p14:tracePt t="57108" x="8321675" y="4198938"/>
          <p14:tracePt t="57127" x="8305800" y="4191000"/>
          <p14:tracePt t="57141" x="8251825" y="4183063"/>
          <p14:tracePt t="57158" x="8131175" y="4183063"/>
          <p14:tracePt t="57174" x="8085138" y="4183063"/>
          <p14:tracePt t="58983" x="8077200" y="4183063"/>
          <p14:tracePt t="58999" x="8069263" y="4183063"/>
          <p14:tracePt t="65399" x="8069263" y="4229100"/>
          <p14:tracePt t="65407" x="8031163" y="4351338"/>
          <p14:tracePt t="65415" x="7978775" y="4435475"/>
          <p14:tracePt t="65427" x="7932738" y="4503738"/>
          <p14:tracePt t="65444" x="7826375" y="4625975"/>
          <p14:tracePt t="65460" x="7650163" y="4740275"/>
          <p14:tracePt t="65478" x="7497763" y="4784725"/>
          <p14:tracePt t="65494" x="7208838" y="4830763"/>
          <p14:tracePt t="65510" x="7026275" y="4830763"/>
          <p14:tracePt t="65527" x="6865938" y="4830763"/>
          <p14:tracePt t="65544" x="6713538" y="4830763"/>
          <p14:tracePt t="65561" x="6569075" y="4830763"/>
          <p14:tracePt t="65577" x="6446838" y="4854575"/>
          <p14:tracePt t="65594" x="6384925" y="4876800"/>
          <p14:tracePt t="65611" x="6370638" y="4884738"/>
          <p14:tracePt t="65627" x="6362700" y="4892675"/>
          <p14:tracePt t="65671" x="6346825" y="4892675"/>
          <p14:tracePt t="65679" x="6332538" y="4892675"/>
          <p14:tracePt t="65694" x="6308725" y="4906963"/>
          <p14:tracePt t="65711" x="6172200" y="4975225"/>
          <p14:tracePt t="65727" x="6042025" y="5045075"/>
          <p14:tracePt t="65744" x="5905500" y="5089525"/>
          <p14:tracePt t="65761" x="5783263" y="5113338"/>
          <p14:tracePt t="65777" x="5668963" y="5113338"/>
          <p14:tracePt t="65794" x="5616575" y="5113338"/>
          <p14:tracePt t="65811" x="5608638" y="5113338"/>
          <p14:tracePt t="65871" x="5608638" y="5105400"/>
          <p14:tracePt t="71775" x="5608638" y="5097463"/>
          <p14:tracePt t="71783" x="5616575" y="5089525"/>
          <p14:tracePt t="71796" x="5676900" y="5021263"/>
          <p14:tracePt t="71813" x="6134100" y="4503738"/>
          <p14:tracePt t="71830" x="7132638" y="3665538"/>
          <p14:tracePt t="71846" x="7445375" y="3390900"/>
          <p14:tracePt t="71848" x="7818438" y="3094038"/>
          <p14:tracePt t="71863" x="8534400" y="2498725"/>
          <p14:tracePt t="71879" x="9067800" y="2149475"/>
          <p14:tracePt t="71896" x="9274175" y="2035175"/>
          <p14:tracePt t="71991" x="9236075" y="2011363"/>
          <p14:tracePt t="71999" x="9174163" y="1997075"/>
          <p14:tracePt t="72007" x="9121775" y="1989138"/>
          <p14:tracePt t="72015" x="9090025" y="1973263"/>
          <p14:tracePt t="72119" x="9083675" y="1965325"/>
          <p14:tracePt t="72127" x="9113838" y="1965325"/>
          <p14:tracePt t="72135" x="9220200" y="1965325"/>
          <p14:tracePt t="72146" x="9448800" y="1965325"/>
          <p14:tracePt t="72163" x="9944100" y="1965325"/>
          <p14:tracePt t="72180" x="10080625" y="2011363"/>
          <p14:tracePt t="72196" x="10194925" y="2073275"/>
          <p14:tracePt t="72213" x="10317163" y="2278063"/>
          <p14:tracePt t="72230" x="10461625" y="2713038"/>
          <p14:tracePt t="72246" x="10493375" y="2917825"/>
          <p14:tracePt t="72263" x="10493375" y="2971800"/>
          <p14:tracePt t="72280" x="10485438" y="3001963"/>
          <p14:tracePt t="72296" x="10340975" y="3025775"/>
          <p14:tracePt t="72313" x="10126663" y="3025775"/>
          <p14:tracePt t="72330" x="9859963" y="3009900"/>
          <p14:tracePt t="72346" x="9639300" y="2941638"/>
          <p14:tracePt t="72363" x="9502775" y="2895600"/>
          <p14:tracePt t="72380" x="9471025" y="2879725"/>
          <p14:tracePt t="72447" x="9478963" y="2925763"/>
          <p14:tracePt t="72455" x="9517063" y="2971800"/>
          <p14:tracePt t="72463" x="9547225" y="3009900"/>
          <p14:tracePt t="72480" x="9585325" y="3032125"/>
          <p14:tracePt t="72535" x="9578975" y="3009900"/>
          <p14:tracePt t="72543" x="9532938" y="2971800"/>
          <p14:tracePt t="72551" x="9464675" y="2925763"/>
          <p14:tracePt t="72563" x="9402763" y="2887663"/>
          <p14:tracePt t="72580" x="9304338" y="2849563"/>
          <p14:tracePt t="72596" x="9280525" y="2841625"/>
          <p14:tracePt t="72638" x="9304338" y="2841625"/>
          <p14:tracePt t="72646" x="9334500" y="2841625"/>
          <p14:tracePt t="72656" x="9356725" y="2841625"/>
          <p14:tracePt t="72663" x="9388475" y="2841625"/>
          <p14:tracePt t="72680" x="9410700" y="2841625"/>
          <p14:tracePt t="72799" x="9418638" y="2849563"/>
          <p14:tracePt t="72831" x="9426575" y="2857500"/>
          <p14:tracePt t="72840" x="9440863" y="2865438"/>
          <p14:tracePt t="72847" x="9448800" y="2865438"/>
          <p14:tracePt t="72863" x="9464675" y="2865438"/>
          <p14:tracePt t="72880" x="9471025" y="2873375"/>
          <p14:tracePt t="72975" x="9486900" y="2873375"/>
          <p14:tracePt t="72983" x="9502775" y="2879725"/>
          <p14:tracePt t="72999" x="9509125" y="2879725"/>
          <p14:tracePt t="73014" x="9517063" y="2887663"/>
          <p14:tracePt t="73030" x="9525000" y="2887663"/>
          <p14:tracePt t="73047" x="9540875" y="2895600"/>
          <p14:tracePt t="76407" x="9532938" y="2895600"/>
          <p14:tracePt t="76415" x="9478963" y="2933700"/>
          <p14:tracePt t="76423" x="9418638" y="3032125"/>
          <p14:tracePt t="76431" x="9334500" y="3132138"/>
          <p14:tracePt t="76448" x="9105900" y="3336925"/>
          <p14:tracePt t="76465" x="8709025" y="3589338"/>
          <p14:tracePt t="76481" x="8229600" y="3832225"/>
          <p14:tracePt t="76498" x="7604125" y="4152900"/>
          <p14:tracePt t="76515" x="6850063" y="4487863"/>
          <p14:tracePt t="76531" x="6049963" y="4792663"/>
          <p14:tracePt t="76548" x="5372100" y="4983163"/>
          <p14:tracePt t="76565" x="4945063" y="5013325"/>
          <p14:tracePt t="76582" x="4678363" y="5013325"/>
          <p14:tracePt t="76597" x="4618038" y="4983163"/>
          <p14:tracePt t="76614" x="4594225" y="4953000"/>
          <p14:tracePt t="76631" x="4579938" y="4899025"/>
          <p14:tracePt t="76648" x="4579938" y="4808538"/>
          <p14:tracePt t="76665" x="4564063" y="4746625"/>
          <p14:tracePt t="76681" x="4495800" y="4648200"/>
          <p14:tracePt t="76698" x="4441825" y="4610100"/>
          <p14:tracePt t="76715" x="4411663" y="4594225"/>
          <p14:tracePt t="76731" x="4381500" y="4587875"/>
          <p14:tracePt t="76748" x="4373563" y="4587875"/>
          <p14:tracePt t="76765" x="4359275" y="4587875"/>
          <p14:tracePt t="76782" x="4335463" y="4610100"/>
          <p14:tracePt t="76798" x="4313238" y="4632325"/>
          <p14:tracePt t="76815" x="4289425" y="4664075"/>
          <p14:tracePt t="76831" x="4229100" y="4678363"/>
          <p14:tracePt t="76848" x="4137025" y="4678363"/>
          <p14:tracePt t="76865" x="4008438" y="4678363"/>
          <p14:tracePt t="76882" x="3878263" y="4670425"/>
          <p14:tracePt t="76898" x="3771900" y="4632325"/>
          <p14:tracePt t="76915" x="3703638" y="4587875"/>
          <p14:tracePt t="76931" x="3695700" y="4572000"/>
          <p14:tracePt t="76948" x="3687763" y="4572000"/>
          <p14:tracePt t="76965" x="3687763" y="4564063"/>
          <p14:tracePt t="76982" x="3679825" y="4525963"/>
          <p14:tracePt t="76998" x="3673475" y="4511675"/>
          <p14:tracePt t="77015" x="3635375" y="4465638"/>
          <p14:tracePt t="77031" x="3611563" y="4441825"/>
          <p14:tracePt t="77048" x="3597275" y="4435475"/>
          <p14:tracePt t="77065" x="3589338" y="4435475"/>
          <p14:tracePt t="77606" x="3665538" y="4435475"/>
          <p14:tracePt t="77615" x="3848100" y="4457700"/>
          <p14:tracePt t="77622" x="4046538" y="4449763"/>
          <p14:tracePt t="77631" x="4259263" y="4427538"/>
          <p14:tracePt t="77648" x="4822825" y="4335463"/>
          <p14:tracePt t="77665" x="5464175" y="4237038"/>
          <p14:tracePt t="77681" x="6188075" y="4114800"/>
          <p14:tracePt t="77698" x="6850063" y="4030663"/>
          <p14:tracePt t="77715" x="7489825" y="3932238"/>
          <p14:tracePt t="77731" x="7886700" y="3870325"/>
          <p14:tracePt t="77748" x="8023225" y="3848100"/>
          <p14:tracePt t="77765" x="8047038" y="3840163"/>
          <p14:tracePt t="77911" x="8031163" y="3856038"/>
          <p14:tracePt t="77919" x="8001000" y="3916363"/>
          <p14:tracePt t="77927" x="7962900" y="3984625"/>
          <p14:tracePt t="77935" x="7924800" y="4046538"/>
          <p14:tracePt t="77948" x="7886700" y="4098925"/>
          <p14:tracePt t="77965" x="7840663" y="4175125"/>
          <p14:tracePt t="77982" x="7818438" y="4206875"/>
          <p14:tracePt t="77998" x="7802563" y="4221163"/>
          <p14:tracePt t="80414" x="7864475" y="4229100"/>
          <p14:tracePt t="80422" x="7924800" y="4229100"/>
          <p14:tracePt t="80432" x="8008938" y="4229100"/>
          <p14:tracePt t="80449" x="8313738" y="4068763"/>
          <p14:tracePt t="80466" x="8526463" y="3940175"/>
          <p14:tracePt t="80483" x="8709025" y="3832225"/>
          <p14:tracePt t="80499" x="8923338" y="3679825"/>
          <p14:tracePt t="80516" x="9067800" y="3581400"/>
          <p14:tracePt t="80532" x="9121775" y="3513138"/>
          <p14:tracePt t="80549" x="9144000" y="3475038"/>
          <p14:tracePt t="80565" x="9174163" y="3421063"/>
          <p14:tracePt t="80582" x="9174163" y="3368675"/>
          <p14:tracePt t="80599" x="9182100" y="3322638"/>
          <p14:tracePt t="80615" x="9197975" y="3276600"/>
          <p14:tracePt t="80632" x="9212263" y="3238500"/>
          <p14:tracePt t="80649" x="9258300" y="3178175"/>
          <p14:tracePt t="80665" x="9296400" y="3124200"/>
          <p14:tracePt t="80682" x="9356725" y="3055938"/>
          <p14:tracePt t="80699" x="9448800" y="2971800"/>
          <p14:tracePt t="80715" x="9563100" y="2903538"/>
          <p14:tracePt t="80732" x="9669463" y="2835275"/>
          <p14:tracePt t="80749" x="9775825" y="2765425"/>
          <p14:tracePt t="80765" x="9845675" y="2720975"/>
          <p14:tracePt t="80991" x="9845675" y="2743200"/>
          <p14:tracePt t="80999" x="9845675" y="2879725"/>
          <p14:tracePt t="81007" x="9845675" y="3032125"/>
          <p14:tracePt t="81016" x="9813925" y="3170238"/>
          <p14:tracePt t="81033" x="9715500" y="3368675"/>
          <p14:tracePt t="81050" x="9563100" y="3497263"/>
          <p14:tracePt t="81066" x="9426575" y="3535363"/>
          <p14:tracePt t="81083" x="9334500" y="3535363"/>
          <p14:tracePt t="81100" x="9266238" y="3521075"/>
          <p14:tracePt t="81116" x="9250363" y="3459163"/>
          <p14:tracePt t="81132" x="9250363" y="3306763"/>
          <p14:tracePt t="81150" x="9250363" y="3048000"/>
          <p14:tracePt t="81166" x="9326563" y="2879725"/>
          <p14:tracePt t="81182" x="9394825" y="2765425"/>
          <p14:tracePt t="81199" x="9440863" y="2689225"/>
          <p14:tracePt t="81216" x="9478963" y="2644775"/>
          <p14:tracePt t="81233" x="9509125" y="2628900"/>
          <p14:tracePt t="81249" x="9540875" y="2628900"/>
          <p14:tracePt t="81266" x="9578975" y="2628900"/>
          <p14:tracePt t="81283" x="9647238" y="2674938"/>
          <p14:tracePt t="81299" x="9761538" y="2743200"/>
          <p14:tracePt t="81316" x="9959975" y="3025775"/>
          <p14:tracePt t="81333" x="10036175" y="3162300"/>
          <p14:tracePt t="81349" x="10058400" y="3238500"/>
          <p14:tracePt t="81366" x="10036175" y="3254375"/>
          <p14:tracePt t="81383" x="9921875" y="3254375"/>
          <p14:tracePt t="81399" x="9783763" y="3178175"/>
          <p14:tracePt t="81416" x="9601200" y="3017838"/>
          <p14:tracePt t="81433" x="9478963" y="2873375"/>
          <p14:tracePt t="81449" x="9440863" y="2751138"/>
          <p14:tracePt t="81466" x="9440863" y="2651125"/>
          <p14:tracePt t="81483" x="9456738" y="2574925"/>
          <p14:tracePt t="81499" x="9494838" y="2552700"/>
          <p14:tracePt t="81516" x="9555163" y="2552700"/>
          <p14:tracePt t="81533" x="9593263" y="2552700"/>
          <p14:tracePt t="81549" x="9631363" y="2590800"/>
          <p14:tracePt t="81566" x="9639300" y="2773363"/>
          <p14:tracePt t="81583" x="9639300" y="2941638"/>
          <p14:tracePt t="81599" x="9540875" y="3017838"/>
          <p14:tracePt t="81616" x="9364663" y="3025775"/>
          <p14:tracePt t="81633" x="9197975" y="3001963"/>
          <p14:tracePt t="81649" x="9067800" y="2925763"/>
          <p14:tracePt t="81666" x="8999538" y="2849563"/>
          <p14:tracePt t="81683" x="8991600" y="2743200"/>
          <p14:tracePt t="81699" x="9013825" y="2582863"/>
          <p14:tracePt t="81716" x="9128125" y="2484438"/>
          <p14:tracePt t="81733" x="9250363" y="2446338"/>
          <p14:tracePt t="81749" x="9304338" y="2446338"/>
          <p14:tracePt t="81766" x="9318625" y="2460625"/>
          <p14:tracePt t="81783" x="9318625" y="2598738"/>
          <p14:tracePt t="81799" x="9318625" y="2841625"/>
          <p14:tracePt t="81816" x="9250363" y="3009900"/>
          <p14:tracePt t="81833" x="9151938" y="3078163"/>
          <p14:tracePt t="81849" x="9075738" y="3078163"/>
          <p14:tracePt t="81866" x="9045575" y="3063875"/>
          <p14:tracePt t="81883" x="9045575" y="3025775"/>
          <p14:tracePt t="81900" x="9045575" y="2849563"/>
          <p14:tracePt t="81916" x="9136063" y="2697163"/>
          <p14:tracePt t="81933" x="9296400" y="2560638"/>
          <p14:tracePt t="81950" x="9410700" y="2544763"/>
          <p14:tracePt t="81966" x="9478963" y="2560638"/>
          <p14:tracePt t="81983" x="9509125" y="2628900"/>
          <p14:tracePt t="82000" x="9563100" y="2857500"/>
          <p14:tracePt t="82017" x="9563100" y="2955925"/>
          <p14:tracePt t="82033" x="9547225" y="2994025"/>
          <p14:tracePt t="82050" x="9532938" y="2994025"/>
          <p14:tracePt t="82067" x="9525000" y="2994025"/>
          <p14:tracePt t="82083" x="9525000" y="2987675"/>
          <p14:tracePt t="82100" x="9525000" y="2911475"/>
          <p14:tracePt t="82117" x="9555163" y="2819400"/>
          <p14:tracePt t="82133" x="9631363" y="2781300"/>
          <p14:tracePt t="82150" x="9791700" y="2781300"/>
          <p14:tracePt t="82166" x="9821863" y="2811463"/>
          <p14:tracePt t="82183" x="9952038" y="3070225"/>
          <p14:tracePt t="82199" x="10042525" y="3336925"/>
          <p14:tracePt t="82216" x="10042525" y="3444875"/>
          <p14:tracePt t="82233" x="10028238" y="3475038"/>
          <p14:tracePt t="82249" x="9959975" y="3482975"/>
          <p14:tracePt t="82266" x="9859963" y="3459163"/>
          <p14:tracePt t="82283" x="9761538" y="3390900"/>
          <p14:tracePt t="82299" x="9699625" y="3298825"/>
          <p14:tracePt t="82316" x="9677400" y="3230563"/>
          <p14:tracePt t="82333" x="9677400" y="3170238"/>
          <p14:tracePt t="82349" x="9685338" y="3132138"/>
          <p14:tracePt t="82366" x="9731375" y="3132138"/>
          <p14:tracePt t="82383" x="9737725" y="3132138"/>
          <p14:tracePt t="82399" x="9745663" y="3132138"/>
          <p14:tracePt t="82495" x="9723438" y="3124200"/>
          <p14:tracePt t="82503" x="9715500" y="3108325"/>
          <p14:tracePt t="82517" x="9677400" y="3078163"/>
          <p14:tracePt t="82534" x="9639300" y="3017838"/>
          <p14:tracePt t="82550" x="9631363" y="2979738"/>
          <p14:tracePt t="82567" x="9623425" y="2963863"/>
          <p14:tracePt t="82584" x="9623425" y="2941638"/>
          <p14:tracePt t="82600" x="9623425" y="2925763"/>
          <p14:tracePt t="82617" x="9623425" y="2917825"/>
          <p14:tracePt t="82655" x="9623425" y="2903538"/>
          <p14:tracePt t="83742" x="9617075" y="2903538"/>
          <p14:tracePt t="83758" x="9601200" y="2903538"/>
          <p14:tracePt t="83765" x="9525000" y="2963863"/>
          <p14:tracePt t="83774" x="9356725" y="3268663"/>
          <p14:tracePt t="83783" x="9166225" y="3573463"/>
          <p14:tracePt t="83800" x="8831263" y="4016375"/>
          <p14:tracePt t="83817" x="8428038" y="4473575"/>
          <p14:tracePt t="83833" x="8077200" y="4884738"/>
          <p14:tracePt t="83850" x="7696200" y="5265738"/>
          <p14:tracePt t="83867" x="7307263" y="5554663"/>
          <p14:tracePt t="83883" x="7070725" y="5699125"/>
          <p14:tracePt t="83900" x="6880225" y="5753100"/>
          <p14:tracePt t="83917" x="6773863" y="5753100"/>
          <p14:tracePt t="83933" x="6667500" y="5745163"/>
          <p14:tracePt t="83950" x="6621463" y="5737225"/>
          <p14:tracePt t="83967" x="6591300" y="5715000"/>
          <p14:tracePt t="83983" x="6530975" y="5707063"/>
          <p14:tracePt t="84000" x="6499225" y="5684838"/>
          <p14:tracePt t="84017" x="6484938" y="5684838"/>
          <p14:tracePt t="84033" x="6477000" y="5676900"/>
          <p14:tracePt t="84095" x="6469063" y="5676900"/>
          <p14:tracePt t="84103" x="6461125" y="5676900"/>
          <p14:tracePt t="84111" x="6454775" y="5676900"/>
          <p14:tracePt t="84142" x="6438900" y="5668963"/>
          <p14:tracePt t="84150" x="6430963" y="5668963"/>
          <p14:tracePt t="84158" x="6408738" y="5668963"/>
          <p14:tracePt t="84167" x="6384925" y="5668963"/>
          <p14:tracePt t="84184" x="6370638" y="5668963"/>
          <p14:tracePt t="88726" x="6370638" y="5661025"/>
          <p14:tracePt t="88735" x="6378575" y="5654675"/>
          <p14:tracePt t="88743" x="6492875" y="5592763"/>
          <p14:tracePt t="88753" x="6721475" y="5432425"/>
          <p14:tracePt t="88769" x="7223125" y="5143500"/>
          <p14:tracePt t="88786" x="7413625" y="5067300"/>
          <p14:tracePt t="88802" x="7421563" y="5067300"/>
          <p14:tracePt t="88838" x="7429500" y="5067300"/>
          <p14:tracePt t="88854" x="7437438" y="5067300"/>
          <p14:tracePt t="88870" x="7467600" y="5067300"/>
          <p14:tracePt t="88885" x="7513638" y="5075238"/>
          <p14:tracePt t="88902" x="7658100" y="5113338"/>
          <p14:tracePt t="88919" x="7688263" y="5113338"/>
          <p14:tracePt t="88936" x="7832725" y="4914900"/>
          <p14:tracePt t="88952" x="7916863" y="4792663"/>
          <p14:tracePt t="89182" x="7894638" y="4792663"/>
          <p14:tracePt t="89193" x="7878763" y="4792663"/>
          <p14:tracePt t="89202" x="7870825" y="4784725"/>
          <p14:tracePt t="89334" x="7864475" y="4784725"/>
          <p14:tracePt t="89343" x="7840663" y="4784725"/>
          <p14:tracePt t="89353" x="7772400" y="4770438"/>
          <p14:tracePt t="89369" x="7451725" y="4724400"/>
          <p14:tracePt t="89386" x="6697663" y="4884738"/>
          <p14:tracePt t="89403" x="5959475" y="5197475"/>
          <p14:tracePt t="89419" x="5295900" y="5554663"/>
          <p14:tracePt t="89435" x="4884738" y="5807075"/>
          <p14:tracePt t="89453" x="4792663" y="5859463"/>
          <p14:tracePt t="89510" x="4830763" y="5883275"/>
          <p14:tracePt t="89518" x="4884738" y="5889625"/>
          <p14:tracePt t="89526" x="4937125" y="5905500"/>
          <p14:tracePt t="89535" x="4960938" y="5913438"/>
          <p14:tracePt t="89553" x="5006975" y="5913438"/>
          <p14:tracePt t="89569" x="5105400" y="5913438"/>
          <p14:tracePt t="89586" x="5159375" y="5913438"/>
          <p14:tracePt t="89602" x="5165725" y="5913438"/>
        </p14:tracePtLst>
      </p14:laserTraceLst>
    </p:ext>
  </p:extLs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982133" y="666044"/>
            <a:ext cx="73152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Example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23075" y="1889576"/>
            <a:ext cx="8857247" cy="1824469"/>
          </a:xfrm>
          <a:prstGeom prst="rect">
            <a:avLst/>
          </a:prstGeom>
        </p:spPr>
      </p:pic>
      <p:sp>
        <p:nvSpPr>
          <p:cNvPr id="3" name="Rounded Rectangle 2"/>
          <p:cNvSpPr/>
          <p:nvPr/>
        </p:nvSpPr>
        <p:spPr>
          <a:xfrm>
            <a:off x="8387645" y="2020711"/>
            <a:ext cx="801511" cy="406400"/>
          </a:xfrm>
          <a:prstGeom prst="round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ounded Rectangle 8"/>
          <p:cNvSpPr/>
          <p:nvPr/>
        </p:nvSpPr>
        <p:spPr>
          <a:xfrm>
            <a:off x="2187971" y="2675467"/>
            <a:ext cx="549584" cy="397276"/>
          </a:xfrm>
          <a:prstGeom prst="round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4553893" y="2020711"/>
            <a:ext cx="1086416" cy="4064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3773786" y="2721023"/>
            <a:ext cx="1086416" cy="4064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/>
          <p:cNvSpPr/>
          <p:nvPr/>
        </p:nvSpPr>
        <p:spPr>
          <a:xfrm>
            <a:off x="6243873" y="2072157"/>
            <a:ext cx="835937" cy="4064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/>
          <p:cNvSpPr/>
          <p:nvPr/>
        </p:nvSpPr>
        <p:spPr>
          <a:xfrm>
            <a:off x="5433729" y="2730859"/>
            <a:ext cx="835937" cy="4064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15" name="Object 1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95307062"/>
              </p:ext>
            </p:extLst>
          </p:nvPr>
        </p:nvGraphicFramePr>
        <p:xfrm>
          <a:off x="4597665" y="2087667"/>
          <a:ext cx="1055688" cy="3381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178" name="Equation" r:id="rId5" imgW="571320" imgH="177480" progId="Equation.DSMT4">
                  <p:embed/>
                </p:oleObj>
              </mc:Choice>
              <mc:Fallback>
                <p:oleObj name="Equation" r:id="rId5" imgW="571320" imgH="177480" progId="Equation.DSMT4">
                  <p:embed/>
                  <p:pic>
                    <p:nvPicPr>
                      <p:cNvPr id="13" name="Object 12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4597665" y="2087667"/>
                        <a:ext cx="1055688" cy="33813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6" name="Object 1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284470908"/>
              </p:ext>
            </p:extLst>
          </p:nvPr>
        </p:nvGraphicFramePr>
        <p:xfrm>
          <a:off x="3864083" y="2734606"/>
          <a:ext cx="1055688" cy="3381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179" name="Equation" r:id="rId7" imgW="571320" imgH="177480" progId="Equation.DSMT4">
                  <p:embed/>
                </p:oleObj>
              </mc:Choice>
              <mc:Fallback>
                <p:oleObj name="Equation" r:id="rId7" imgW="571320" imgH="177480" progId="Equation.DSMT4">
                  <p:embed/>
                  <p:pic>
                    <p:nvPicPr>
                      <p:cNvPr id="15" name="Object 14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3864083" y="2734606"/>
                        <a:ext cx="1055688" cy="33813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7" name="Object 1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295379474"/>
              </p:ext>
            </p:extLst>
          </p:nvPr>
        </p:nvGraphicFramePr>
        <p:xfrm>
          <a:off x="5493298" y="2740569"/>
          <a:ext cx="822325" cy="3143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180" name="Equation" r:id="rId8" imgW="444240" imgH="164880" progId="Equation.DSMT4">
                  <p:embed/>
                </p:oleObj>
              </mc:Choice>
              <mc:Fallback>
                <p:oleObj name="Equation" r:id="rId8" imgW="444240" imgH="164880" progId="Equation.DSMT4">
                  <p:embed/>
                  <p:pic>
                    <p:nvPicPr>
                      <p:cNvPr id="16" name="Object 15"/>
                      <p:cNvPicPr/>
                      <p:nvPr/>
                    </p:nvPicPr>
                    <p:blipFill>
                      <a:blip r:embed="rId9"/>
                      <a:stretch>
                        <a:fillRect/>
                      </a:stretch>
                    </p:blipFill>
                    <p:spPr>
                      <a:xfrm>
                        <a:off x="5493298" y="2740569"/>
                        <a:ext cx="822325" cy="31432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8" name="Object 1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273922628"/>
              </p:ext>
            </p:extLst>
          </p:nvPr>
        </p:nvGraphicFramePr>
        <p:xfrm>
          <a:off x="6269666" y="2081419"/>
          <a:ext cx="822325" cy="3143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181" name="Equation" r:id="rId10" imgW="444240" imgH="164880" progId="Equation.DSMT4">
                  <p:embed/>
                </p:oleObj>
              </mc:Choice>
              <mc:Fallback>
                <p:oleObj name="Equation" r:id="rId10" imgW="444240" imgH="164880" progId="Equation.DSMT4">
                  <p:embed/>
                  <p:pic>
                    <p:nvPicPr>
                      <p:cNvPr id="17" name="Object 16"/>
                      <p:cNvPicPr/>
                      <p:nvPr/>
                    </p:nvPicPr>
                    <p:blipFill>
                      <a:blip r:embed="rId9"/>
                      <a:stretch>
                        <a:fillRect/>
                      </a:stretch>
                    </p:blipFill>
                    <p:spPr>
                      <a:xfrm>
                        <a:off x="6269666" y="2081419"/>
                        <a:ext cx="822325" cy="31432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4237552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41567"/>
    </mc:Choice>
    <mc:Fallback xmlns="">
      <p:transition advTm="41567"/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982133" y="666044"/>
            <a:ext cx="73152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Example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23075" y="1889576"/>
            <a:ext cx="8857247" cy="1824469"/>
          </a:xfrm>
          <a:prstGeom prst="rect">
            <a:avLst/>
          </a:prstGeom>
        </p:spPr>
      </p:pic>
      <p:sp>
        <p:nvSpPr>
          <p:cNvPr id="3" name="Rounded Rectangle 2"/>
          <p:cNvSpPr/>
          <p:nvPr/>
        </p:nvSpPr>
        <p:spPr>
          <a:xfrm>
            <a:off x="8387645" y="2020711"/>
            <a:ext cx="801511" cy="406400"/>
          </a:xfrm>
          <a:prstGeom prst="round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ounded Rectangle 8"/>
          <p:cNvSpPr/>
          <p:nvPr/>
        </p:nvSpPr>
        <p:spPr>
          <a:xfrm>
            <a:off x="2187971" y="2675467"/>
            <a:ext cx="549584" cy="397276"/>
          </a:xfrm>
          <a:prstGeom prst="round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4553893" y="2020711"/>
            <a:ext cx="1086416" cy="4064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3773786" y="2721023"/>
            <a:ext cx="1086416" cy="4064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/>
          <p:cNvSpPr/>
          <p:nvPr/>
        </p:nvSpPr>
        <p:spPr>
          <a:xfrm>
            <a:off x="6243873" y="2072157"/>
            <a:ext cx="835937" cy="4064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/>
          <p:cNvSpPr/>
          <p:nvPr/>
        </p:nvSpPr>
        <p:spPr>
          <a:xfrm>
            <a:off x="5433729" y="2730859"/>
            <a:ext cx="835937" cy="4064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15" name="Object 14"/>
          <p:cNvGraphicFramePr>
            <a:graphicFrameLocks noChangeAspect="1"/>
          </p:cNvGraphicFramePr>
          <p:nvPr>
            <p:extLst/>
          </p:nvPr>
        </p:nvGraphicFramePr>
        <p:xfrm>
          <a:off x="4597665" y="2087667"/>
          <a:ext cx="1055688" cy="3381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210" name="Equation" r:id="rId6" imgW="571320" imgH="177480" progId="Equation.DSMT4">
                  <p:embed/>
                </p:oleObj>
              </mc:Choice>
              <mc:Fallback>
                <p:oleObj name="Equation" r:id="rId6" imgW="571320" imgH="177480" progId="Equation.DSMT4">
                  <p:embed/>
                  <p:pic>
                    <p:nvPicPr>
                      <p:cNvPr id="15" name="Object 14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4597665" y="2087667"/>
                        <a:ext cx="1055688" cy="33813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6" name="Object 15"/>
          <p:cNvGraphicFramePr>
            <a:graphicFrameLocks noChangeAspect="1"/>
          </p:cNvGraphicFramePr>
          <p:nvPr>
            <p:extLst/>
          </p:nvPr>
        </p:nvGraphicFramePr>
        <p:xfrm>
          <a:off x="3864083" y="2734606"/>
          <a:ext cx="1055688" cy="3381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211" name="Equation" r:id="rId8" imgW="571320" imgH="177480" progId="Equation.DSMT4">
                  <p:embed/>
                </p:oleObj>
              </mc:Choice>
              <mc:Fallback>
                <p:oleObj name="Equation" r:id="rId8" imgW="571320" imgH="177480" progId="Equation.DSMT4">
                  <p:embed/>
                  <p:pic>
                    <p:nvPicPr>
                      <p:cNvPr id="16" name="Object 15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3864083" y="2734606"/>
                        <a:ext cx="1055688" cy="33813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7" name="Object 16"/>
          <p:cNvGraphicFramePr>
            <a:graphicFrameLocks noChangeAspect="1"/>
          </p:cNvGraphicFramePr>
          <p:nvPr>
            <p:extLst/>
          </p:nvPr>
        </p:nvGraphicFramePr>
        <p:xfrm>
          <a:off x="5493298" y="2740569"/>
          <a:ext cx="822325" cy="3143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212" name="Equation" r:id="rId9" imgW="444240" imgH="164880" progId="Equation.DSMT4">
                  <p:embed/>
                </p:oleObj>
              </mc:Choice>
              <mc:Fallback>
                <p:oleObj name="Equation" r:id="rId9" imgW="444240" imgH="164880" progId="Equation.DSMT4">
                  <p:embed/>
                  <p:pic>
                    <p:nvPicPr>
                      <p:cNvPr id="17" name="Object 16"/>
                      <p:cNvPicPr/>
                      <p:nvPr/>
                    </p:nvPicPr>
                    <p:blipFill>
                      <a:blip r:embed="rId10"/>
                      <a:stretch>
                        <a:fillRect/>
                      </a:stretch>
                    </p:blipFill>
                    <p:spPr>
                      <a:xfrm>
                        <a:off x="5493298" y="2740569"/>
                        <a:ext cx="822325" cy="31432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8" name="Object 17"/>
          <p:cNvGraphicFramePr>
            <a:graphicFrameLocks noChangeAspect="1"/>
          </p:cNvGraphicFramePr>
          <p:nvPr>
            <p:extLst/>
          </p:nvPr>
        </p:nvGraphicFramePr>
        <p:xfrm>
          <a:off x="6269666" y="2081419"/>
          <a:ext cx="822325" cy="3143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213" name="Equation" r:id="rId11" imgW="444240" imgH="164880" progId="Equation.DSMT4">
                  <p:embed/>
                </p:oleObj>
              </mc:Choice>
              <mc:Fallback>
                <p:oleObj name="Equation" r:id="rId11" imgW="444240" imgH="164880" progId="Equation.DSMT4">
                  <p:embed/>
                  <p:pic>
                    <p:nvPicPr>
                      <p:cNvPr id="18" name="Object 17"/>
                      <p:cNvPicPr/>
                      <p:nvPr/>
                    </p:nvPicPr>
                    <p:blipFill>
                      <a:blip r:embed="rId10"/>
                      <a:stretch>
                        <a:fillRect/>
                      </a:stretch>
                    </p:blipFill>
                    <p:spPr>
                      <a:xfrm>
                        <a:off x="6269666" y="2081419"/>
                        <a:ext cx="822325" cy="31432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9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712374689"/>
              </p:ext>
            </p:extLst>
          </p:nvPr>
        </p:nvGraphicFramePr>
        <p:xfrm>
          <a:off x="4525963" y="4257675"/>
          <a:ext cx="2274887" cy="13620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214" name="Equation" r:id="rId12" imgW="1358640" imgH="812520" progId="Equation.DSMT4">
                  <p:embed/>
                </p:oleObj>
              </mc:Choice>
              <mc:Fallback>
                <p:oleObj name="Equation" r:id="rId12" imgW="1358640" imgH="812520" progId="Equation.DSMT4">
                  <p:embed/>
                  <p:pic>
                    <p:nvPicPr>
                      <p:cNvPr id="19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3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525963" y="4257675"/>
                        <a:ext cx="2274887" cy="136207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custDataLst>
      <p:tags r:id="rId2"/>
    </p:custDataLst>
    <p:extLst>
      <p:ext uri="{BB962C8B-B14F-4D97-AF65-F5344CB8AC3E}">
        <p14:creationId xmlns:p14="http://schemas.microsoft.com/office/powerpoint/2010/main" val="702923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38490"/>
    </mc:Choice>
    <mc:Fallback xmlns="">
      <p:transition advTm="3849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  <p:extLst mod="1">
    <p:ext uri="{3A86A75C-4F4B-4683-9AE1-C65F6400EC91}">
      <p14:laserTraceLst xmlns:p14="http://schemas.microsoft.com/office/powerpoint/2010/main">
        <p14:tracePtLst>
          <p14:tracePt t="7408" x="419100" y="5505450"/>
          <p14:tracePt t="7505" x="438150" y="5499100"/>
          <p14:tracePt t="7513" x="488950" y="5499100"/>
          <p14:tracePt t="7521" x="565150" y="5499100"/>
          <p14:tracePt t="7529" x="654050" y="5499100"/>
          <p14:tracePt t="7542" x="787400" y="5499100"/>
          <p14:tracePt t="7559" x="1250950" y="5435600"/>
          <p14:tracePt t="7576" x="1816100" y="5365750"/>
          <p14:tracePt t="7592" x="2368550" y="5270500"/>
          <p14:tracePt t="7609" x="3162300" y="5054600"/>
          <p14:tracePt t="7625" x="3556000" y="4953000"/>
          <p14:tracePt t="7642" x="3784600" y="4883150"/>
          <p14:tracePt t="7659" x="3917950" y="4857750"/>
          <p14:tracePt t="7676" x="3994150" y="4819650"/>
          <p14:tracePt t="7692" x="4064000" y="4806950"/>
          <p14:tracePt t="7709" x="4114800" y="4781550"/>
          <p14:tracePt t="7726" x="4152900" y="4781550"/>
          <p14:tracePt t="7742" x="4184650" y="4768850"/>
          <p14:tracePt t="7759" x="4191000" y="4768850"/>
          <p14:tracePt t="7776" x="4222750" y="4756150"/>
          <p14:tracePt t="7792" x="4286250" y="4756150"/>
          <p14:tracePt t="7809" x="4476750" y="4743450"/>
          <p14:tracePt t="7826" x="4629150" y="4743450"/>
          <p14:tracePt t="7842" x="4775200" y="4743450"/>
          <p14:tracePt t="7859" x="4845050" y="4743450"/>
          <p14:tracePt t="7876" x="4864100" y="4743450"/>
          <p14:tracePt t="8218" x="4876800" y="4737100"/>
          <p14:tracePt t="8226" x="4895850" y="4737100"/>
          <p14:tracePt t="8234" x="4933950" y="4711700"/>
          <p14:tracePt t="8243" x="4972050" y="4686300"/>
          <p14:tracePt t="8259" x="5048250" y="4654550"/>
          <p14:tracePt t="8276" x="5156200" y="4565650"/>
          <p14:tracePt t="8293" x="5257800" y="4508500"/>
          <p14:tracePt t="8309" x="5327650" y="4451350"/>
          <p14:tracePt t="8326" x="5397500" y="4394200"/>
          <p14:tracePt t="8343" x="5448300" y="4343400"/>
          <p14:tracePt t="8359" x="5511800" y="4305300"/>
          <p14:tracePt t="8377" x="5588000" y="4260850"/>
          <p14:tracePt t="8393" x="5645150" y="4235450"/>
          <p14:tracePt t="8410" x="5676900" y="4222750"/>
          <p14:tracePt t="8426" x="5708650" y="4216400"/>
          <p14:tracePt t="8443" x="5715000" y="4203700"/>
          <p14:tracePt t="8459" x="5734050" y="4197350"/>
          <p14:tracePt t="8476" x="5740400" y="4197350"/>
          <p14:tracePt t="8493" x="5746750" y="4197350"/>
          <p14:tracePt t="8509" x="5765800" y="4197350"/>
          <p14:tracePt t="8526" x="5784850" y="4191000"/>
          <p14:tracePt t="8543" x="5791200" y="4191000"/>
          <p14:tracePt t="8559" x="5797550" y="4191000"/>
          <p14:tracePt t="8730" x="5803900" y="4197350"/>
          <p14:tracePt t="8738" x="5810250" y="4203700"/>
          <p14:tracePt t="8745" x="5810250" y="4222750"/>
          <p14:tracePt t="8759" x="5810250" y="4241800"/>
          <p14:tracePt t="8777" x="5810250" y="4298950"/>
          <p14:tracePt t="8793" x="5810250" y="4330700"/>
          <p14:tracePt t="8810" x="5810250" y="4337050"/>
          <p14:tracePt t="8826" x="5810250" y="4356100"/>
          <p14:tracePt t="8843" x="5803900" y="4362450"/>
          <p14:tracePt t="8860" x="5791200" y="4375150"/>
          <p14:tracePt t="8876" x="5772150" y="4400550"/>
          <p14:tracePt t="8893" x="5734050" y="4419600"/>
          <p14:tracePt t="8909" x="5664200" y="4445000"/>
          <p14:tracePt t="8926" x="5588000" y="4464050"/>
          <p14:tracePt t="8943" x="5492750" y="4495800"/>
          <p14:tracePt t="8959" x="5416550" y="4502150"/>
          <p14:tracePt t="8977" x="5372100" y="4521200"/>
          <p14:tracePt t="9042" x="5372100" y="4527550"/>
          <p14:tracePt t="9050" x="5378450" y="4540250"/>
          <p14:tracePt t="9060" x="5403850" y="4546600"/>
          <p14:tracePt t="9076" x="5429250" y="4559300"/>
          <p14:tracePt t="9093" x="5441950" y="4565650"/>
          <p14:tracePt t="9110" x="5448300" y="4572000"/>
          <p14:tracePt t="9143" x="5448300" y="4584700"/>
          <p14:tracePt t="9160" x="5441950" y="4603750"/>
          <p14:tracePt t="9176" x="5384800" y="4629150"/>
          <p14:tracePt t="9193" x="5308600" y="4648200"/>
          <p14:tracePt t="9210" x="5276850" y="4667250"/>
          <p14:tracePt t="9282" x="5283200" y="4692650"/>
          <p14:tracePt t="9290" x="5327650" y="4711700"/>
          <p14:tracePt t="9298" x="5359400" y="4737100"/>
          <p14:tracePt t="9310" x="5410200" y="4756150"/>
          <p14:tracePt t="9326" x="5518150" y="4794250"/>
          <p14:tracePt t="9343" x="5588000" y="4832350"/>
          <p14:tracePt t="9360" x="5619750" y="4838700"/>
          <p14:tracePt t="9418" x="5607050" y="4838700"/>
          <p14:tracePt t="9426" x="5588000" y="4838700"/>
          <p14:tracePt t="9433" x="5556250" y="4838700"/>
          <p14:tracePt t="9443" x="5505450" y="4838700"/>
          <p14:tracePt t="9460" x="5403850" y="4838700"/>
          <p14:tracePt t="9476" x="5283200" y="4838700"/>
          <p14:tracePt t="9492" x="5245100" y="4838700"/>
          <p14:tracePt t="9509" x="5232400" y="4838700"/>
          <p14:tracePt t="9609" x="5238750" y="4838700"/>
          <p14:tracePt t="9617" x="5245100" y="4838700"/>
          <p14:tracePt t="9633" x="5251450" y="4838700"/>
          <p14:tracePt t="9643" x="5257800" y="4845050"/>
          <p14:tracePt t="9660" x="5264150" y="4876800"/>
          <p14:tracePt t="9676" x="5264150" y="4959350"/>
          <p14:tracePt t="9693" x="5264150" y="5080000"/>
          <p14:tracePt t="9710" x="5245100" y="5213350"/>
          <p14:tracePt t="9726" x="5219700" y="5302250"/>
          <p14:tracePt t="9743" x="5207000" y="5365750"/>
          <p14:tracePt t="9760" x="5207000" y="5384800"/>
          <p14:tracePt t="9834" x="5226050" y="5384800"/>
          <p14:tracePt t="9842" x="5245100" y="5384800"/>
          <p14:tracePt t="9850" x="5276850" y="5384800"/>
          <p14:tracePt t="9860" x="5295900" y="5384800"/>
          <p14:tracePt t="9876" x="5353050" y="5359400"/>
          <p14:tracePt t="9893" x="5378450" y="5346700"/>
          <p14:tracePt t="9910" x="5384800" y="5327650"/>
          <p14:tracePt t="9926" x="5403850" y="5276850"/>
          <p14:tracePt t="9943" x="5403850" y="5245100"/>
          <p14:tracePt t="9960" x="5403850" y="5130800"/>
          <p14:tracePt t="9977" x="5384800" y="5041900"/>
          <p14:tracePt t="9993" x="5334000" y="4914900"/>
          <p14:tracePt t="10010" x="5264150" y="4806950"/>
          <p14:tracePt t="10027" x="5226050" y="4730750"/>
          <p14:tracePt t="10043" x="5200650" y="4692650"/>
          <p14:tracePt t="10060" x="5187950" y="4679950"/>
          <p14:tracePt t="10138" x="5187950" y="4667250"/>
          <p14:tracePt t="10162" x="5187950" y="4660900"/>
          <p14:tracePt t="10169" x="5187950" y="4654550"/>
          <p14:tracePt t="10178" x="5187950" y="4641850"/>
          <p14:tracePt t="10193" x="5187950" y="4616450"/>
          <p14:tracePt t="10210" x="5187950" y="4597400"/>
          <p14:tracePt t="10227" x="5213350" y="4559300"/>
          <p14:tracePt t="10243" x="5251450" y="4514850"/>
          <p14:tracePt t="10260" x="5264150" y="4495800"/>
          <p14:tracePt t="10276" x="5264150" y="4483100"/>
          <p14:tracePt t="10293" x="5264150" y="4457700"/>
          <p14:tracePt t="10310" x="5264150" y="4445000"/>
          <p14:tracePt t="10327" x="5257800" y="4419600"/>
          <p14:tracePt t="10343" x="5219700" y="4387850"/>
          <p14:tracePt t="10361" x="5073650" y="4324350"/>
          <p14:tracePt t="10377" x="5022850" y="4311650"/>
          <p14:tracePt t="10393" x="4838700" y="4279900"/>
          <p14:tracePt t="10410" x="4730750" y="4279900"/>
          <p14:tracePt t="10427" x="4679950" y="4279900"/>
          <p14:tracePt t="10443" x="4622800" y="4318000"/>
          <p14:tracePt t="10460" x="4597400" y="4343400"/>
          <p14:tracePt t="10477" x="4578350" y="4375150"/>
          <p14:tracePt t="10493" x="4540250" y="4432300"/>
          <p14:tracePt t="10510" x="4533900" y="4470400"/>
          <p14:tracePt t="10527" x="4533900" y="4508500"/>
          <p14:tracePt t="10543" x="4559300" y="4559300"/>
          <p14:tracePt t="10547" x="4597400" y="4584700"/>
          <p14:tracePt t="10561" x="4673600" y="4610100"/>
          <p14:tracePt t="10577" x="4711700" y="4622800"/>
          <p14:tracePt t="10593" x="4800600" y="4622800"/>
          <p14:tracePt t="10610" x="4826000" y="4622800"/>
          <p14:tracePt t="10627" x="4845050" y="4616450"/>
          <p14:tracePt t="10643" x="4857750" y="4584700"/>
          <p14:tracePt t="10660" x="4857750" y="4546600"/>
          <p14:tracePt t="10677" x="4857750" y="4495800"/>
          <p14:tracePt t="10693" x="4845050" y="4464050"/>
          <p14:tracePt t="10710" x="4781550" y="4432300"/>
          <p14:tracePt t="10727" x="4654550" y="4394200"/>
          <p14:tracePt t="10743" x="4495800" y="4381500"/>
          <p14:tracePt t="10761" x="4298950" y="4362450"/>
          <p14:tracePt t="10777" x="4292600" y="4362450"/>
          <p14:tracePt t="10810" x="4286250" y="4349750"/>
          <p14:tracePt t="10827" x="4349750" y="4222750"/>
          <p14:tracePt t="10843" x="4413250" y="3994150"/>
          <p14:tracePt t="10860" x="4502150" y="3587750"/>
          <p14:tracePt t="10876" x="4502150" y="3213100"/>
          <p14:tracePt t="10893" x="4476750" y="3016250"/>
          <p14:tracePt t="10910" x="4419600" y="2876550"/>
          <p14:tracePt t="10926" x="4368800" y="2781300"/>
          <p14:tracePt t="10944" x="4324350" y="2730500"/>
          <p14:tracePt t="10961" x="4298950" y="2705100"/>
          <p14:tracePt t="10977" x="4235450" y="2667000"/>
          <p14:tracePt t="10994" x="4171950" y="2635250"/>
          <p14:tracePt t="11010" x="4064000" y="2609850"/>
          <p14:tracePt t="11027" x="3943350" y="2584450"/>
          <p14:tracePt t="11043" x="3854450" y="2571750"/>
          <p14:tracePt t="11060" x="3816350" y="2559050"/>
          <p14:tracePt t="11077" x="3810000" y="2559050"/>
          <p14:tracePt t="11129" x="3822700" y="2559050"/>
          <p14:tracePt t="11138" x="3854450" y="2559050"/>
          <p14:tracePt t="11145" x="3905250" y="2559050"/>
          <p14:tracePt t="11161" x="3994150" y="2533650"/>
          <p14:tracePt t="11177" x="4006850" y="2527300"/>
          <p14:tracePt t="11194" x="4006850" y="2520950"/>
          <p14:tracePt t="11210" x="3968750" y="2489200"/>
          <p14:tracePt t="11227" x="3771900" y="2451100"/>
          <p14:tracePt t="11244" x="3505200" y="2432050"/>
          <p14:tracePt t="11260" x="3149600" y="2413000"/>
          <p14:tracePt t="11277" x="2965450" y="2413000"/>
          <p14:tracePt t="11293" x="2921000" y="2413000"/>
          <p14:tracePt t="11310" x="2914650" y="2413000"/>
          <p14:tracePt t="11327" x="2990850" y="2463800"/>
          <p14:tracePt t="11344" x="3371850" y="2527300"/>
          <p14:tracePt t="11361" x="3892550" y="2590800"/>
          <p14:tracePt t="11377" x="3956050" y="2603500"/>
          <p14:tracePt t="11410" x="3911600" y="2603500"/>
          <p14:tracePt t="11427" x="3536950" y="2603500"/>
          <p14:tracePt t="11444" x="3105150" y="2603500"/>
          <p14:tracePt t="11460" x="2743200" y="2603500"/>
          <p14:tracePt t="11477" x="2584450" y="2603500"/>
          <p14:tracePt t="11494" x="2578100" y="2603500"/>
          <p14:tracePt t="11510" x="2616200" y="2603500"/>
          <p14:tracePt t="11527" x="2825750" y="2603500"/>
          <p14:tracePt t="11544" x="3206750" y="2603500"/>
          <p14:tracePt t="11547" x="3308350" y="2603500"/>
          <p14:tracePt t="11561" x="3403600" y="2603500"/>
          <p14:tracePt t="11577" x="3473450" y="2603500"/>
          <p14:tracePt t="11594" x="3473450" y="2578100"/>
          <p14:tracePt t="11610" x="3359150" y="2514600"/>
          <p14:tracePt t="11627" x="3206750" y="2482850"/>
          <p14:tracePt t="11644" x="3092450" y="2463800"/>
          <p14:tracePt t="11660" x="3054350" y="2451100"/>
          <p14:tracePt t="11706" x="3092450" y="2457450"/>
          <p14:tracePt t="11713" x="3200400" y="2470150"/>
          <p14:tracePt t="11727" x="3359150" y="2508250"/>
          <p14:tracePt t="11744" x="3606800" y="2527300"/>
          <p14:tracePt t="11761" x="3771900" y="2540000"/>
          <p14:tracePt t="11777" x="3816350" y="2546350"/>
          <p14:tracePt t="11810" x="3714750" y="2552700"/>
          <p14:tracePt t="11827" x="3530600" y="2552700"/>
          <p14:tracePt t="11844" x="3384550" y="2552700"/>
          <p14:tracePt t="11860" x="3308350" y="2552700"/>
          <p14:tracePt t="11877" x="3289300" y="2559050"/>
          <p14:tracePt t="11894" x="3302000" y="2559050"/>
          <p14:tracePt t="11910" x="3416300" y="2559050"/>
          <p14:tracePt t="11927" x="3625850" y="2559050"/>
          <p14:tracePt t="11944" x="3797300" y="2559050"/>
          <p14:tracePt t="11960" x="3854450" y="2559050"/>
          <p14:tracePt t="12002" x="3841750" y="2559050"/>
          <p14:tracePt t="12010" x="3810000" y="2559050"/>
          <p14:tracePt t="12027" x="3752850" y="2559050"/>
          <p14:tracePt t="12044" x="3727450" y="2571750"/>
          <p14:tracePt t="12060" x="3714750" y="2571750"/>
          <p14:tracePt t="12090" x="3714750" y="2584450"/>
          <p14:tracePt t="12097" x="3714750" y="2616200"/>
          <p14:tracePt t="12111" x="3714750" y="2654300"/>
          <p14:tracePt t="12127" x="3803650" y="2781300"/>
          <p14:tracePt t="12144" x="3917950" y="2997200"/>
          <p14:tracePt t="12161" x="4076700" y="3371850"/>
          <p14:tracePt t="12177" x="4343400" y="4044950"/>
          <p14:tracePt t="12194" x="4470400" y="4457700"/>
          <p14:tracePt t="12211" x="4540250" y="4705350"/>
          <p14:tracePt t="12227" x="4629150" y="4870450"/>
          <p14:tracePt t="12244" x="4686300" y="4940300"/>
          <p14:tracePt t="12260" x="4775200" y="4965700"/>
          <p14:tracePt t="12277" x="4864100" y="4978400"/>
          <p14:tracePt t="12294" x="4959350" y="4978400"/>
          <p14:tracePt t="12311" x="5060950" y="4902200"/>
          <p14:tracePt t="12327" x="5156200" y="4775200"/>
          <p14:tracePt t="12345" x="5270500" y="4635500"/>
          <p14:tracePt t="12361" x="5295900" y="4597400"/>
          <p14:tracePt t="12378" x="5321300" y="4565650"/>
          <p14:tracePt t="12394" x="5321300" y="4559300"/>
          <p14:tracePt t="12411" x="5321300" y="4552950"/>
          <p14:tracePt t="12427" x="5289550" y="4533900"/>
          <p14:tracePt t="12444" x="5124450" y="4533900"/>
          <p14:tracePt t="12461" x="4933950" y="4533900"/>
          <p14:tracePt t="12477" x="4762500" y="4559300"/>
          <p14:tracePt t="12494" x="4648200" y="4641850"/>
          <p14:tracePt t="12511" x="4629150" y="4718050"/>
          <p14:tracePt t="12527" x="4654550" y="4806950"/>
          <p14:tracePt t="12545" x="4800600" y="4921250"/>
          <p14:tracePt t="12561" x="4933950" y="4978400"/>
          <p14:tracePt t="12577" x="4991100" y="4991100"/>
          <p14:tracePt t="12594" x="4997450" y="4991100"/>
          <p14:tracePt t="12627" x="5003800" y="4927600"/>
          <p14:tracePt t="12644" x="4997450" y="4762500"/>
          <p14:tracePt t="12661" x="4940300" y="4635500"/>
          <p14:tracePt t="12677" x="4889500" y="4559300"/>
          <p14:tracePt t="12694" x="4813300" y="4476750"/>
          <p14:tracePt t="12711" x="4756150" y="4438650"/>
          <p14:tracePt t="12727" x="4743450" y="4438650"/>
          <p14:tracePt t="12810" x="4737100" y="4438650"/>
          <p14:tracePt t="12850" x="4730750" y="4438650"/>
          <p14:tracePt t="15138" x="4724400" y="4438650"/>
          <p14:tracePt t="15146" x="4711700" y="4527550"/>
          <p14:tracePt t="15154" x="4711700" y="4749800"/>
          <p14:tracePt t="15162" x="4711700" y="4959350"/>
          <p14:tracePt t="15178" x="4787900" y="5264150"/>
          <p14:tracePt t="15195" x="4870450" y="5461000"/>
          <p14:tracePt t="15211" x="4940300" y="5556250"/>
          <p14:tracePt t="15228" x="4959350" y="5575300"/>
          <p14:tracePt t="15418" x="4978400" y="5568950"/>
          <p14:tracePt t="15426" x="4984750" y="5562600"/>
          <p14:tracePt t="15433" x="4997450" y="5537200"/>
          <p14:tracePt t="15445" x="5003800" y="5530850"/>
          <p14:tracePt t="15462" x="5010150" y="5511800"/>
          <p14:tracePt t="15478" x="5016500" y="5505450"/>
          <p14:tracePt t="15495" x="5022850" y="5486400"/>
          <p14:tracePt t="15512" x="5022850" y="5480050"/>
          <p14:tracePt t="15529" x="5029200" y="5473700"/>
          <p14:tracePt t="15545" x="5035550" y="5454650"/>
          <p14:tracePt t="15578" x="5048250" y="5448300"/>
          <p14:tracePt t="15602" x="5048250" y="5429250"/>
          <p14:tracePt t="15610" x="5048250" y="5422900"/>
          <p14:tracePt t="15617" x="5054600" y="5410200"/>
          <p14:tracePt t="15628" x="5054600" y="5391150"/>
          <p14:tracePt t="15645" x="5054600" y="5378450"/>
          <p14:tracePt t="15662" x="5067300" y="5346700"/>
          <p14:tracePt t="15678" x="5067300" y="5327650"/>
          <p14:tracePt t="15695" x="5067300" y="5321300"/>
          <p14:tracePt t="15712" x="5067300" y="5314950"/>
          <p14:tracePt t="15729" x="5067300" y="5295900"/>
          <p14:tracePt t="15745" x="5067300" y="5283200"/>
          <p14:tracePt t="15762" x="5067300" y="5264150"/>
          <p14:tracePt t="15778" x="5067300" y="5251450"/>
          <p14:tracePt t="15795" x="5067300" y="5232400"/>
          <p14:tracePt t="15812" x="5073650" y="5213350"/>
          <p14:tracePt t="15828" x="5073650" y="5200650"/>
          <p14:tracePt t="15845" x="5073650" y="5194300"/>
          <p14:tracePt t="15862" x="5080000" y="5181600"/>
          <p14:tracePt t="15878" x="5080000" y="5175250"/>
          <p14:tracePt t="15896" x="5080000" y="5162550"/>
          <p14:tracePt t="15912" x="5080000" y="5149850"/>
          <p14:tracePt t="16098" x="5092700" y="5213350"/>
          <p14:tracePt t="16106" x="5105400" y="5289550"/>
          <p14:tracePt t="16113" x="5118100" y="5378450"/>
          <p14:tracePt t="16129" x="5137150" y="5486400"/>
          <p14:tracePt t="16145" x="5181600" y="5689600"/>
          <p14:tracePt t="16162" x="5187950" y="5721350"/>
          <p14:tracePt t="16249" x="5194300" y="5721350"/>
          <p14:tracePt t="16257" x="5200650" y="5695950"/>
          <p14:tracePt t="16265" x="5213350" y="5645150"/>
          <p14:tracePt t="16278" x="5213350" y="5600700"/>
          <p14:tracePt t="16295" x="5226050" y="5524500"/>
          <p14:tracePt t="16312" x="5245100" y="5461000"/>
          <p14:tracePt t="16329" x="5257800" y="5422900"/>
          <p14:tracePt t="16345" x="5276850" y="5359400"/>
          <p14:tracePt t="16362" x="5289550" y="5327650"/>
          <p14:tracePt t="16378" x="5295900" y="5314950"/>
          <p14:tracePt t="16395" x="5295900" y="5302250"/>
          <p14:tracePt t="16412" x="5295900" y="5295900"/>
          <p14:tracePt t="16428" x="5302250" y="5283200"/>
          <p14:tracePt t="16462" x="5308600" y="5276850"/>
          <p14:tracePt t="16479" x="5314950" y="5270500"/>
          <p14:tracePt t="16495" x="5321300" y="5270500"/>
          <p14:tracePt t="16512" x="5340350" y="5251450"/>
          <p14:tracePt t="16545" x="5365750" y="5245100"/>
          <p14:tracePt t="16562" x="5372100" y="5238750"/>
          <p14:tracePt t="16579" x="5378450" y="5238750"/>
          <p14:tracePt t="16738" x="5378450" y="5232400"/>
          <p14:tracePt t="16745" x="5384800" y="5232400"/>
          <p14:tracePt t="16754" x="5403850" y="5238750"/>
          <p14:tracePt t="16762" x="5410200" y="5264150"/>
          <p14:tracePt t="16779" x="5473700" y="5321300"/>
          <p14:tracePt t="16795" x="5492750" y="5340350"/>
          <p14:tracePt t="16812" x="5505450" y="5353050"/>
          <p14:tracePt t="17089" x="5499100" y="5353050"/>
          <p14:tracePt t="17626" x="5492750" y="5327650"/>
          <p14:tracePt t="17633" x="5492750" y="5251450"/>
          <p14:tracePt t="17646" x="5492750" y="5200650"/>
          <p14:tracePt t="17662" x="5492750" y="5130800"/>
          <p14:tracePt t="17679" x="5492750" y="5048250"/>
          <p14:tracePt t="17696" x="5492750" y="4978400"/>
          <p14:tracePt t="17712" x="5492750" y="4927600"/>
          <p14:tracePt t="17729" x="5492750" y="4864100"/>
          <p14:tracePt t="17745" x="5492750" y="4832350"/>
          <p14:tracePt t="17762" x="5480050" y="4800600"/>
          <p14:tracePt t="17779" x="5473700" y="4787900"/>
          <p14:tracePt t="17796" x="5461000" y="4743450"/>
          <p14:tracePt t="17812" x="5461000" y="4730750"/>
          <p14:tracePt t="17829" x="5461000" y="4699000"/>
          <p14:tracePt t="17846" x="5461000" y="4667250"/>
          <p14:tracePt t="17862" x="5461000" y="4629150"/>
          <p14:tracePt t="17879" x="5461000" y="4597400"/>
          <p14:tracePt t="17896" x="5461000" y="4584700"/>
          <p14:tracePt t="17912" x="5461000" y="4565650"/>
          <p14:tracePt t="17929" x="5461000" y="4552950"/>
          <p14:tracePt t="17946" x="5461000" y="4546600"/>
          <p14:tracePt t="17962" x="5461000" y="4533900"/>
          <p14:tracePt t="17979" x="5461000" y="4527550"/>
          <p14:tracePt t="17996" x="5473700" y="4508500"/>
          <p14:tracePt t="18012" x="5473700" y="4502150"/>
          <p14:tracePt t="18046" x="5473700" y="4495800"/>
          <p14:tracePt t="18154" x="5473700" y="4489450"/>
          <p14:tracePt t="18161" x="5473700" y="4476750"/>
          <p14:tracePt t="18170" x="5480050" y="4451350"/>
          <p14:tracePt t="18179" x="5480050" y="4438650"/>
          <p14:tracePt t="18196" x="5492750" y="4413250"/>
          <p14:tracePt t="18213" x="5511800" y="4381500"/>
          <p14:tracePt t="18229" x="5537200" y="4330700"/>
          <p14:tracePt t="18246" x="5562600" y="4298950"/>
          <p14:tracePt t="18262" x="5581650" y="4254500"/>
          <p14:tracePt t="18279" x="5607050" y="4210050"/>
          <p14:tracePt t="18295" x="5645150" y="4140200"/>
          <p14:tracePt t="18312" x="5670550" y="3981450"/>
          <p14:tracePt t="18329" x="5695950" y="3841750"/>
          <p14:tracePt t="18346" x="5695950" y="3689350"/>
          <p14:tracePt t="18362" x="5695950" y="3562350"/>
          <p14:tracePt t="18379" x="5695950" y="3441700"/>
          <p14:tracePt t="18396" x="5695950" y="3352800"/>
          <p14:tracePt t="18412" x="5708650" y="3302000"/>
          <p14:tracePt t="18430" x="5715000" y="3263900"/>
          <p14:tracePt t="18446" x="5727700" y="3206750"/>
          <p14:tracePt t="18463" x="5753100" y="3168650"/>
          <p14:tracePt t="18479" x="5791200" y="3130550"/>
          <p14:tracePt t="18496" x="5848350" y="3079750"/>
          <p14:tracePt t="18513" x="5924550" y="3028950"/>
          <p14:tracePt t="18529" x="6026150" y="2927350"/>
          <p14:tracePt t="18546" x="6070600" y="2863850"/>
          <p14:tracePt t="18563" x="6089650" y="2813050"/>
          <p14:tracePt t="18580" x="6102350" y="2774950"/>
          <p14:tracePt t="18596" x="6102350" y="2711450"/>
          <p14:tracePt t="18613" x="6102350" y="2660650"/>
          <p14:tracePt t="18629" x="6089650" y="2622550"/>
          <p14:tracePt t="18646" x="6064250" y="2603500"/>
          <p14:tracePt t="18663" x="6019800" y="2603500"/>
          <p14:tracePt t="18679" x="5924550" y="2590800"/>
          <p14:tracePt t="18696" x="5778500" y="2590800"/>
          <p14:tracePt t="18713" x="5537200" y="2622550"/>
          <p14:tracePt t="18729" x="5422900" y="2679700"/>
          <p14:tracePt t="18746" x="5384800" y="2698750"/>
          <p14:tracePt t="18763" x="5372100" y="2711450"/>
          <p14:tracePt t="18842" x="5365750" y="2711450"/>
          <p14:tracePt t="18858" x="5359400" y="2711450"/>
          <p14:tracePt t="18865" x="5346700" y="2711450"/>
          <p14:tracePt t="18879" x="5340350" y="2711450"/>
          <p14:tracePt t="18897" x="5276850" y="2654300"/>
          <p14:tracePt t="18913" x="5251450" y="2609850"/>
          <p14:tracePt t="18929" x="5162550" y="2501900"/>
          <p14:tracePt t="18946" x="5137150" y="2470150"/>
          <p14:tracePt t="19067" x="5143500" y="2508250"/>
          <p14:tracePt t="19076" x="5181600" y="2590800"/>
          <p14:tracePt t="19084" x="5226050" y="2679700"/>
          <p14:tracePt t="19097" x="5359400" y="2959100"/>
          <p14:tracePt t="19113" x="5422900" y="3136900"/>
          <p14:tracePt t="19129" x="5537200" y="3562350"/>
          <p14:tracePt t="19146" x="5562600" y="3733800"/>
          <p14:tracePt t="19163" x="5575300" y="3886200"/>
          <p14:tracePt t="19179" x="5594350" y="4025900"/>
          <p14:tracePt t="19196" x="5619750" y="4127500"/>
          <p14:tracePt t="19213" x="5632450" y="4197350"/>
          <p14:tracePt t="19230" x="5645150" y="4254500"/>
          <p14:tracePt t="19246" x="5651500" y="4279900"/>
          <p14:tracePt t="19402" x="5651500" y="4298950"/>
          <p14:tracePt t="19410" x="5664200" y="4330700"/>
          <p14:tracePt t="19418" x="5664200" y="4381500"/>
          <p14:tracePt t="19429" x="5676900" y="4432300"/>
          <p14:tracePt t="19446" x="5689600" y="4521200"/>
          <p14:tracePt t="19463" x="5702300" y="4591050"/>
          <p14:tracePt t="19480" x="5702300" y="4629150"/>
          <p14:tracePt t="19553" x="5695950" y="4629150"/>
          <p14:tracePt t="19642" x="5695950" y="4635500"/>
          <p14:tracePt t="19649" x="5695950" y="4641850"/>
          <p14:tracePt t="19658" x="5695950" y="4660900"/>
          <p14:tracePt t="19665" x="5695950" y="4679950"/>
          <p14:tracePt t="19680" x="5695950" y="4699000"/>
          <p14:tracePt t="19697" x="5746750" y="4775200"/>
          <p14:tracePt t="19713" x="5829300" y="4902200"/>
          <p14:tracePt t="19730" x="5842000" y="4940300"/>
          <p14:tracePt t="19746" x="5848350" y="4953000"/>
          <p14:tracePt t="19763" x="5854700" y="4965700"/>
          <p14:tracePt t="19780" x="5854700" y="4972050"/>
          <p14:tracePt t="19797" x="5854700" y="4991100"/>
          <p14:tracePt t="19813" x="5854700" y="5016500"/>
          <p14:tracePt t="19830" x="5854700" y="5048250"/>
          <p14:tracePt t="19846" x="5854700" y="5054600"/>
          <p14:tracePt t="19863" x="5854700" y="5060950"/>
          <p14:tracePt t="19880" x="5848350" y="5073650"/>
          <p14:tracePt t="19896" x="5848350" y="5086350"/>
          <p14:tracePt t="19914" x="5848350" y="5092700"/>
          <p14:tracePt t="20050" x="5848350" y="5099050"/>
          <p14:tracePt t="20065" x="5835650" y="5092700"/>
          <p14:tracePt t="20075" x="5822950" y="5041900"/>
          <p14:tracePt t="20082" x="5810250" y="4984750"/>
          <p14:tracePt t="20097" x="5784850" y="4883150"/>
          <p14:tracePt t="20113" x="5765800" y="4711700"/>
          <p14:tracePt t="20130" x="5765800" y="4527550"/>
          <p14:tracePt t="20146" x="5765800" y="4318000"/>
          <p14:tracePt t="20163" x="5778500" y="4146550"/>
          <p14:tracePt t="20180" x="5803900" y="3994150"/>
          <p14:tracePt t="20196" x="5829300" y="3841750"/>
          <p14:tracePt t="20213" x="5842000" y="3733800"/>
          <p14:tracePt t="20230" x="5886450" y="3594100"/>
          <p14:tracePt t="20246" x="5924550" y="3492500"/>
          <p14:tracePt t="20263" x="5956300" y="3371850"/>
          <p14:tracePt t="20280" x="5988050" y="3257550"/>
          <p14:tracePt t="20297" x="6032500" y="3136900"/>
          <p14:tracePt t="20313" x="6038850" y="3079750"/>
          <p14:tracePt t="20330" x="6051550" y="3054350"/>
          <p14:tracePt t="20346" x="6064250" y="3022600"/>
          <p14:tracePt t="20363" x="6064250" y="3016250"/>
          <p14:tracePt t="20642" x="6076950" y="3003550"/>
          <p14:tracePt t="20650" x="6172200" y="2940050"/>
          <p14:tracePt t="20663" x="6229350" y="2895600"/>
          <p14:tracePt t="20680" x="6337300" y="2813050"/>
          <p14:tracePt t="20697" x="6400800" y="2762250"/>
          <p14:tracePt t="20713" x="6457950" y="2724150"/>
          <p14:tracePt t="20730" x="6496050" y="2692400"/>
          <p14:tracePt t="20747" x="6515100" y="2660650"/>
          <p14:tracePt t="20763" x="6527800" y="2635250"/>
          <p14:tracePt t="20780" x="6546850" y="2597150"/>
          <p14:tracePt t="20797" x="6565900" y="2571750"/>
          <p14:tracePt t="20813" x="6584950" y="2527300"/>
          <p14:tracePt t="20830" x="6610350" y="2482850"/>
          <p14:tracePt t="20847" x="6629400" y="2451100"/>
          <p14:tracePt t="20863" x="6661150" y="2400300"/>
          <p14:tracePt t="20880" x="6705600" y="2355850"/>
          <p14:tracePt t="20897" x="6737350" y="2324100"/>
          <p14:tracePt t="20913" x="6769100" y="2298700"/>
          <p14:tracePt t="20930" x="6807200" y="2273300"/>
          <p14:tracePt t="20947" x="6832600" y="2260600"/>
          <p14:tracePt t="20963" x="6851650" y="2260600"/>
          <p14:tracePt t="21090" x="6858000" y="2260600"/>
          <p14:tracePt t="21106" x="6864350" y="2298700"/>
          <p14:tracePt t="21115" x="6864350" y="2362200"/>
          <p14:tracePt t="21130" x="6858000" y="2482850"/>
          <p14:tracePt t="21147" x="6832600" y="2654300"/>
          <p14:tracePt t="21163" x="6800850" y="2832100"/>
          <p14:tracePt t="21180" x="6756400" y="3016250"/>
          <p14:tracePt t="21197" x="6731000" y="3200400"/>
          <p14:tracePt t="21213" x="6680200" y="3384550"/>
          <p14:tracePt t="21230" x="6616700" y="3594100"/>
          <p14:tracePt t="21247" x="6553200" y="3822700"/>
          <p14:tracePt t="21263" x="6483350" y="4051300"/>
          <p14:tracePt t="21280" x="6438900" y="4216400"/>
          <p14:tracePt t="21296" x="6388100" y="4413250"/>
          <p14:tracePt t="21313" x="6362700" y="4489450"/>
          <p14:tracePt t="21330" x="6350000" y="4546600"/>
          <p14:tracePt t="21346" x="6343650" y="4584700"/>
          <p14:tracePt t="21363" x="6330950" y="4622800"/>
          <p14:tracePt t="21380" x="6311900" y="4667250"/>
          <p14:tracePt t="21397" x="6292850" y="4711700"/>
          <p14:tracePt t="21413" x="6242050" y="4806950"/>
          <p14:tracePt t="21430" x="6172200" y="4914900"/>
          <p14:tracePt t="21447" x="6089650" y="5041900"/>
          <p14:tracePt t="21463" x="6000750" y="5168900"/>
          <p14:tracePt t="21481" x="5899150" y="5353050"/>
          <p14:tracePt t="21497" x="5873750" y="5435600"/>
          <p14:tracePt t="21513" x="5867400" y="5480050"/>
          <p14:tracePt t="21530" x="5854700" y="5499100"/>
          <p14:tracePt t="21547" x="5854700" y="5518150"/>
          <p14:tracePt t="21580" x="5854700" y="5524500"/>
          <p14:tracePt t="21597" x="5854700" y="5543550"/>
          <p14:tracePt t="21614" x="5854700" y="5549900"/>
          <p14:tracePt t="21630" x="5848350" y="5568950"/>
          <p14:tracePt t="21647" x="5848350" y="5575300"/>
          <p14:tracePt t="21664" x="5848350" y="5588000"/>
          <p14:tracePt t="21680" x="5848350" y="5600700"/>
          <p14:tracePt t="21697" x="5848350" y="5613400"/>
          <p14:tracePt t="21714" x="5842000" y="5626100"/>
          <p14:tracePt t="21730" x="5842000" y="5632450"/>
          <p14:tracePt t="21747" x="5835650" y="5645150"/>
          <p14:tracePt t="22322" x="5861050" y="5619750"/>
          <p14:tracePt t="22330" x="5905500" y="5594350"/>
          <p14:tracePt t="22338" x="5956300" y="5568950"/>
          <p14:tracePt t="22347" x="5988050" y="5543550"/>
          <p14:tracePt t="22364" x="6083300" y="5461000"/>
          <p14:tracePt t="22380" x="6140450" y="5410200"/>
          <p14:tracePt t="22397" x="6165850" y="5334000"/>
          <p14:tracePt t="22414" x="6178550" y="5276850"/>
          <p14:tracePt t="22430" x="6184900" y="5200650"/>
          <p14:tracePt t="22447" x="6197600" y="5118100"/>
          <p14:tracePt t="22464" x="6197600" y="5041900"/>
          <p14:tracePt t="22481" x="6197600" y="4972050"/>
          <p14:tracePt t="22497" x="6197600" y="4876800"/>
          <p14:tracePt t="22514" x="6172200" y="4826000"/>
          <p14:tracePt t="22530" x="6146800" y="4787900"/>
          <p14:tracePt t="22547" x="6108700" y="4749800"/>
          <p14:tracePt t="22564" x="6089650" y="4730750"/>
          <p14:tracePt t="22580" x="6076950" y="4718050"/>
          <p14:tracePt t="22597" x="6070600" y="4711700"/>
          <p14:tracePt t="22614" x="6051550" y="4711700"/>
          <p14:tracePt t="22630" x="6000750" y="4699000"/>
          <p14:tracePt t="22647" x="5918200" y="4692650"/>
          <p14:tracePt t="22664" x="5842000" y="4673600"/>
          <p14:tracePt t="22681" x="5753100" y="4673600"/>
          <p14:tracePt t="22697" x="5651500" y="4673600"/>
          <p14:tracePt t="22714" x="5581650" y="4673600"/>
          <p14:tracePt t="22731" x="5499100" y="4673600"/>
          <p14:tracePt t="22747" x="5410200" y="4673600"/>
          <p14:tracePt t="22764" x="5314950" y="4660900"/>
          <p14:tracePt t="22781" x="5238750" y="4660900"/>
          <p14:tracePt t="22797" x="5156200" y="4660900"/>
          <p14:tracePt t="22814" x="5099050" y="4660900"/>
          <p14:tracePt t="22831" x="5060950" y="4660900"/>
          <p14:tracePt t="22847" x="5029200" y="4673600"/>
          <p14:tracePt t="22864" x="4984750" y="4705350"/>
          <p14:tracePt t="22881" x="4972050" y="4718050"/>
          <p14:tracePt t="22897" x="4914900" y="4762500"/>
          <p14:tracePt t="22914" x="4876800" y="4813300"/>
          <p14:tracePt t="22931" x="4838700" y="4876800"/>
          <p14:tracePt t="22947" x="4813300" y="4927600"/>
          <p14:tracePt t="22964" x="4787900" y="4965700"/>
          <p14:tracePt t="22981" x="4781550" y="5022850"/>
          <p14:tracePt t="22997" x="4768850" y="5060950"/>
          <p14:tracePt t="23014" x="4768850" y="5111750"/>
          <p14:tracePt t="23031" x="4762500" y="5143500"/>
          <p14:tracePt t="23047" x="4749800" y="5181600"/>
          <p14:tracePt t="23065" x="4749800" y="5251450"/>
          <p14:tracePt t="23081" x="4749800" y="5283200"/>
          <p14:tracePt t="23097" x="4749800" y="5403850"/>
          <p14:tracePt t="23114" x="4756150" y="5454650"/>
          <p14:tracePt t="23131" x="4768850" y="5492750"/>
          <p14:tracePt t="23147" x="4781550" y="5530850"/>
          <p14:tracePt t="23164" x="4806950" y="5594350"/>
          <p14:tracePt t="23181" x="4832350" y="5651500"/>
          <p14:tracePt t="23197" x="4864100" y="5695950"/>
          <p14:tracePt t="23214" x="4895850" y="5740400"/>
          <p14:tracePt t="23231" x="4927600" y="5772150"/>
          <p14:tracePt t="23247" x="4965700" y="5810250"/>
          <p14:tracePt t="23264" x="4997450" y="5822950"/>
          <p14:tracePt t="23280" x="5041900" y="5848350"/>
          <p14:tracePt t="23297" x="5073650" y="5854700"/>
          <p14:tracePt t="23314" x="5111750" y="5861050"/>
          <p14:tracePt t="23331" x="5175250" y="5861050"/>
          <p14:tracePt t="23347" x="5264150" y="5861050"/>
          <p14:tracePt t="23364" x="5397500" y="5861050"/>
          <p14:tracePt t="23381" x="5511800" y="5861050"/>
          <p14:tracePt t="23397" x="5632450" y="5861050"/>
          <p14:tracePt t="23414" x="5721350" y="5854700"/>
          <p14:tracePt t="23431" x="5778500" y="5842000"/>
          <p14:tracePt t="23447" x="5822950" y="5829300"/>
          <p14:tracePt t="23465" x="5892800" y="5810250"/>
          <p14:tracePt t="23481" x="5911850" y="5810250"/>
          <p14:tracePt t="23497" x="5962650" y="5797550"/>
          <p14:tracePt t="23514" x="5988050" y="5791200"/>
          <p14:tracePt t="23531" x="6013450" y="5784850"/>
          <p14:tracePt t="23547" x="6032500" y="5772150"/>
          <p14:tracePt t="23564" x="6045200" y="5765800"/>
          <p14:tracePt t="23581" x="6070600" y="5734050"/>
          <p14:tracePt t="23597" x="6083300" y="5702300"/>
          <p14:tracePt t="23614" x="6102350" y="5676900"/>
          <p14:tracePt t="23631" x="6121400" y="5619750"/>
          <p14:tracePt t="23648" x="6146800" y="5562600"/>
          <p14:tracePt t="23651" x="6159500" y="5518150"/>
          <p14:tracePt t="23665" x="6172200" y="5441950"/>
          <p14:tracePt t="23681" x="6172200" y="5353050"/>
          <p14:tracePt t="23697" x="6172200" y="5232400"/>
          <p14:tracePt t="23714" x="6172200" y="5111750"/>
          <p14:tracePt t="23731" x="6134100" y="5010150"/>
          <p14:tracePt t="23748" x="6108700" y="4921250"/>
          <p14:tracePt t="23764" x="6096000" y="4864100"/>
          <p14:tracePt t="23781" x="6076950" y="4819650"/>
          <p14:tracePt t="23798" x="6076950" y="4806950"/>
          <p14:tracePt t="23814" x="6064250" y="4781550"/>
          <p14:tracePt t="23831" x="6051550" y="4768850"/>
          <p14:tracePt t="23848" x="6038850" y="4768850"/>
          <p14:tracePt t="23864" x="6013450" y="4756150"/>
          <p14:tracePt t="23881" x="5962650" y="4737100"/>
          <p14:tracePt t="23897" x="5937250" y="4737100"/>
          <p14:tracePt t="23914" x="5886450" y="4724400"/>
          <p14:tracePt t="23931" x="5816600" y="4724400"/>
          <p14:tracePt t="23948" x="5721350" y="4724400"/>
          <p14:tracePt t="23964" x="5594350" y="4724400"/>
          <p14:tracePt t="23981" x="5473700" y="4724400"/>
          <p14:tracePt t="23998" x="5372100" y="4724400"/>
          <p14:tracePt t="24014" x="5321300" y="4724400"/>
          <p14:tracePt t="24031" x="5276850" y="4724400"/>
          <p14:tracePt t="24048" x="5251450" y="4737100"/>
          <p14:tracePt t="24065" x="5207000" y="4749800"/>
          <p14:tracePt t="24081" x="5162550" y="4756150"/>
          <p14:tracePt t="24098" x="5105400" y="4781550"/>
          <p14:tracePt t="24114" x="5073650" y="4794250"/>
          <p14:tracePt t="24131" x="5035550" y="4819650"/>
          <p14:tracePt t="24148" x="5003800" y="4845050"/>
          <p14:tracePt t="24164" x="4978400" y="4870450"/>
          <p14:tracePt t="24181" x="4946650" y="4902200"/>
          <p14:tracePt t="24198" x="4933950" y="4914900"/>
          <p14:tracePt t="24214" x="4914900" y="4940300"/>
          <p14:tracePt t="24231" x="4895850" y="4984750"/>
          <p14:tracePt t="24248" x="4864100" y="5041900"/>
          <p14:tracePt t="24264" x="4838700" y="5143500"/>
          <p14:tracePt t="24281" x="4826000" y="5213350"/>
          <p14:tracePt t="24297" x="4826000" y="5283200"/>
          <p14:tracePt t="24314" x="4826000" y="5334000"/>
          <p14:tracePt t="24331" x="4826000" y="5391150"/>
          <p14:tracePt t="24348" x="4826000" y="5441950"/>
          <p14:tracePt t="24364" x="4826000" y="5480050"/>
          <p14:tracePt t="24381" x="4826000" y="5524500"/>
          <p14:tracePt t="24398" x="4864100" y="5575300"/>
          <p14:tracePt t="24415" x="4895850" y="5632450"/>
          <p14:tracePt t="24431" x="5003800" y="5689600"/>
          <p14:tracePt t="24448" x="5137150" y="5759450"/>
          <p14:tracePt t="24465" x="5321300" y="5829300"/>
          <p14:tracePt t="24481" x="5416550" y="5854700"/>
          <p14:tracePt t="24498" x="5499100" y="5867400"/>
          <p14:tracePt t="24514" x="5568950" y="5880100"/>
          <p14:tracePt t="24531" x="5651500" y="5880100"/>
          <p14:tracePt t="24548" x="5765800" y="5880100"/>
          <p14:tracePt t="24564" x="5873750" y="5880100"/>
          <p14:tracePt t="24581" x="5962650" y="5880100"/>
          <p14:tracePt t="24598" x="5988050" y="5880100"/>
          <p14:tracePt t="24614" x="5994400" y="5880100"/>
          <p14:tracePt t="24633" x="6000750" y="5880100"/>
          <p14:tracePt t="24648" x="6007100" y="5880100"/>
          <p14:tracePt t="24665" x="6045200" y="5835650"/>
          <p14:tracePt t="24681" x="6121400" y="5734050"/>
          <p14:tracePt t="24698" x="6165850" y="5651500"/>
          <p14:tracePt t="24714" x="6191250" y="5568950"/>
          <p14:tracePt t="24732" x="6203950" y="5473700"/>
          <p14:tracePt t="24748" x="6203950" y="5353050"/>
          <p14:tracePt t="24764" x="6203950" y="5270500"/>
          <p14:tracePt t="24781" x="6203950" y="5200650"/>
          <p14:tracePt t="24798" x="6203950" y="5149850"/>
          <p14:tracePt t="24814" x="6184900" y="5099050"/>
          <p14:tracePt t="24831" x="6178550" y="5067300"/>
          <p14:tracePt t="24848" x="6159500" y="5035550"/>
          <p14:tracePt t="24865" x="6134100" y="4991100"/>
          <p14:tracePt t="24881" x="6115050" y="4972050"/>
          <p14:tracePt t="24898" x="6083300" y="4953000"/>
          <p14:tracePt t="24914" x="6057900" y="4933950"/>
          <p14:tracePt t="24931" x="5988050" y="4908550"/>
          <p14:tracePt t="24948" x="5943600" y="4902200"/>
          <p14:tracePt t="24965" x="5861050" y="4870450"/>
          <p14:tracePt t="24981" x="5765800" y="4851400"/>
          <p14:tracePt t="24998" x="5657850" y="4819650"/>
          <p14:tracePt t="25015" x="5556250" y="4806950"/>
          <p14:tracePt t="25031" x="5473700" y="4806950"/>
          <p14:tracePt t="25048" x="5372100" y="4806950"/>
          <p14:tracePt t="25065" x="5283200" y="4806950"/>
          <p14:tracePt t="25081" x="5156200" y="4838700"/>
          <p14:tracePt t="25097" x="5073650" y="4883150"/>
          <p14:tracePt t="25114" x="5016500" y="4940300"/>
          <p14:tracePt t="25131" x="4978400" y="4978400"/>
          <p14:tracePt t="25147" x="4927600" y="5041900"/>
          <p14:tracePt t="25164" x="4902200" y="5105400"/>
          <p14:tracePt t="25181" x="4870450" y="5175250"/>
          <p14:tracePt t="25198" x="4832350" y="5264150"/>
          <p14:tracePt t="25214" x="4819650" y="5353050"/>
          <p14:tracePt t="25231" x="4819650" y="5435600"/>
          <p14:tracePt t="25248" x="4819650" y="5537200"/>
          <p14:tracePt t="25264" x="4819650" y="5638800"/>
          <p14:tracePt t="25281" x="4819650" y="5740400"/>
          <p14:tracePt t="25298" x="4819650" y="5791200"/>
          <p14:tracePt t="25314" x="4838700" y="5848350"/>
          <p14:tracePt t="25331" x="4883150" y="5899150"/>
          <p14:tracePt t="25348" x="4933950" y="5956300"/>
          <p14:tracePt t="25364" x="5029200" y="5994400"/>
          <p14:tracePt t="25381" x="5149850" y="6032500"/>
          <p14:tracePt t="25398" x="5302250" y="6045200"/>
          <p14:tracePt t="25414" x="5486400" y="6045200"/>
          <p14:tracePt t="25431" x="5676900" y="6038850"/>
          <p14:tracePt t="25448" x="5854700" y="6007100"/>
          <p14:tracePt t="25464" x="6057900" y="5911850"/>
          <p14:tracePt t="25481" x="6121400" y="5835650"/>
          <p14:tracePt t="25498" x="6159500" y="5740400"/>
          <p14:tracePt t="25514" x="6178550" y="5632450"/>
          <p14:tracePt t="25531" x="6191250" y="5492750"/>
          <p14:tracePt t="25548" x="6191250" y="5359400"/>
          <p14:tracePt t="25564" x="6191250" y="5232400"/>
          <p14:tracePt t="25581" x="6159500" y="5118100"/>
          <p14:tracePt t="25598" x="6108700" y="5010150"/>
          <p14:tracePt t="25614" x="6045200" y="4921250"/>
          <p14:tracePt t="25631" x="6007100" y="4870450"/>
          <p14:tracePt t="25648" x="5994400" y="4857750"/>
          <p14:tracePt t="25664" x="5969000" y="4851400"/>
          <p14:tracePt t="25681" x="5943600" y="4838700"/>
          <p14:tracePt t="25698" x="5854700" y="4838700"/>
          <p14:tracePt t="25714" x="5753100" y="4838700"/>
          <p14:tracePt t="25731" x="5651500" y="4838700"/>
          <p14:tracePt t="25748" x="5581650" y="4838700"/>
          <p14:tracePt t="25765" x="5568950" y="4845050"/>
          <p14:tracePt t="25781" x="5562600" y="4845050"/>
          <p14:tracePt t="25798" x="5556250" y="4864100"/>
          <p14:tracePt t="25815" x="5543550" y="4870450"/>
          <p14:tracePt t="25831" x="5543550" y="4889500"/>
          <p14:tracePt t="25849" x="5530850" y="4902200"/>
          <p14:tracePt t="25881" x="5530850" y="4914900"/>
          <p14:tracePt t="25898" x="5524500" y="4933950"/>
          <p14:tracePt t="25915" x="5518150" y="4946650"/>
          <p14:tracePt t="25932" x="5518150" y="4978400"/>
          <p14:tracePt t="25948" x="5530850" y="4997450"/>
          <p14:tracePt t="25965" x="5549900" y="5022850"/>
          <p14:tracePt t="25982" x="5581650" y="5060950"/>
          <p14:tracePt t="25998" x="5613400" y="5086350"/>
          <p14:tracePt t="26015" x="5702300" y="5156200"/>
          <p14:tracePt t="26032" x="5797550" y="5219700"/>
          <p14:tracePt t="26049" x="5962650" y="5314950"/>
          <p14:tracePt t="26065" x="6057900" y="5372100"/>
          <p14:tracePt t="26082" x="6083300" y="5384800"/>
          <p14:tracePt t="26098" x="6089650" y="5391150"/>
          <p14:tracePt t="26962" x="6089650" y="5403850"/>
          <p14:tracePt t="26970" x="6089650" y="5410200"/>
          <p14:tracePt t="26985" x="6089650" y="5416550"/>
          <p14:tracePt t="27084" x="6089650" y="5422900"/>
          <p14:tracePt t="27466" x="6096000" y="5429250"/>
          <p14:tracePt t="27473" x="6127750" y="5429250"/>
          <p14:tracePt t="27482" x="6165850" y="5441950"/>
          <p14:tracePt t="27499" x="6223000" y="5454650"/>
          <p14:tracePt t="27515" x="6273800" y="5454650"/>
          <p14:tracePt t="27532" x="6305550" y="5461000"/>
          <p14:tracePt t="32634" x="6311900" y="5480050"/>
          <p14:tracePt t="32641" x="6311900" y="5486400"/>
          <p14:tracePt t="32650" x="6343650" y="5499100"/>
          <p14:tracePt t="32667" x="6388100" y="5480050"/>
          <p14:tracePt t="32684" x="6400800" y="5480050"/>
          <p14:tracePt t="33170" x="6407150" y="5480050"/>
          <p14:tracePt t="33202" x="6413500" y="5473700"/>
          <p14:tracePt t="33210" x="6419850" y="5467350"/>
          <p14:tracePt t="33218" x="6426200" y="5461000"/>
          <p14:tracePt t="33234" x="6426200" y="5454650"/>
          <p14:tracePt t="33250" x="6432550" y="5441950"/>
          <p14:tracePt t="33267" x="6432550" y="5435600"/>
          <p14:tracePt t="33284" x="6432550" y="5422900"/>
          <p14:tracePt t="33300" x="6432550" y="5410200"/>
          <p14:tracePt t="33850" x="6432550" y="5403850"/>
          <p14:tracePt t="35442" x="6400800" y="5397500"/>
          <p14:tracePt t="35450" x="6324600" y="5397500"/>
          <p14:tracePt t="35458" x="6210300" y="5314950"/>
          <p14:tracePt t="35468" x="6108700" y="5200650"/>
          <p14:tracePt t="35484" x="5962650" y="4845050"/>
          <p14:tracePt t="35501" x="5829300" y="4445000"/>
          <p14:tracePt t="35518" x="5664200" y="4083050"/>
          <p14:tracePt t="35534" x="5549900" y="3860800"/>
          <p14:tracePt t="35970" x="5524500" y="3854450"/>
          <p14:tracePt t="35977" x="5492750" y="3854450"/>
          <p14:tracePt t="35986" x="5486400" y="3854450"/>
          <p14:tracePt t="36001" x="5473700" y="3854450"/>
          <p14:tracePt t="37786" x="0" y="0"/>
        </p14:tracePtLst>
      </p14:laserTraceLst>
    </p:ext>
  </p:extLs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982133" y="666044"/>
            <a:ext cx="73152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Example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70560" y="2144888"/>
            <a:ext cx="8701009" cy="1375367"/>
          </a:xfrm>
          <a:prstGeom prst="rect">
            <a:avLst/>
          </a:prstGeom>
        </p:spPr>
      </p:pic>
      <p:sp>
        <p:nvSpPr>
          <p:cNvPr id="8" name="Rounded Rectangle 7"/>
          <p:cNvSpPr/>
          <p:nvPr/>
        </p:nvSpPr>
        <p:spPr>
          <a:xfrm>
            <a:off x="2391171" y="2957688"/>
            <a:ext cx="352029" cy="306966"/>
          </a:xfrm>
          <a:prstGeom prst="round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ounded Rectangle 8"/>
          <p:cNvSpPr/>
          <p:nvPr/>
        </p:nvSpPr>
        <p:spPr>
          <a:xfrm>
            <a:off x="9264625" y="2297288"/>
            <a:ext cx="352029" cy="306966"/>
          </a:xfrm>
          <a:prstGeom prst="round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/>
          <p:cNvSpPr/>
          <p:nvPr/>
        </p:nvSpPr>
        <p:spPr>
          <a:xfrm>
            <a:off x="4200808" y="2362954"/>
            <a:ext cx="1032095" cy="32592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4289834" y="2957688"/>
            <a:ext cx="1032095" cy="32592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/>
          <p:cNvSpPr/>
          <p:nvPr/>
        </p:nvSpPr>
        <p:spPr>
          <a:xfrm>
            <a:off x="5782147" y="2394383"/>
            <a:ext cx="781616" cy="32592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/>
          <p:cNvSpPr/>
          <p:nvPr/>
        </p:nvSpPr>
        <p:spPr>
          <a:xfrm>
            <a:off x="5853066" y="2948208"/>
            <a:ext cx="781616" cy="32592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15" name="Object 1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030503594"/>
              </p:ext>
            </p:extLst>
          </p:nvPr>
        </p:nvGraphicFramePr>
        <p:xfrm>
          <a:off x="4189011" y="2340946"/>
          <a:ext cx="1055688" cy="3381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222" name="Equation" r:id="rId5" imgW="571320" imgH="177480" progId="Equation.DSMT4">
                  <p:embed/>
                </p:oleObj>
              </mc:Choice>
              <mc:Fallback>
                <p:oleObj name="Equation" r:id="rId5" imgW="571320" imgH="177480" progId="Equation.DSMT4">
                  <p:embed/>
                  <p:pic>
                    <p:nvPicPr>
                      <p:cNvPr id="15" name="Object 14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4189011" y="2340946"/>
                        <a:ext cx="1055688" cy="33813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6" name="Object 1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165041550"/>
              </p:ext>
            </p:extLst>
          </p:nvPr>
        </p:nvGraphicFramePr>
        <p:xfrm>
          <a:off x="4289834" y="2935996"/>
          <a:ext cx="1055688" cy="3381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223" name="Equation" r:id="rId7" imgW="571320" imgH="177480" progId="Equation.DSMT4">
                  <p:embed/>
                </p:oleObj>
              </mc:Choice>
              <mc:Fallback>
                <p:oleObj name="Equation" r:id="rId7" imgW="571320" imgH="177480" progId="Equation.DSMT4">
                  <p:embed/>
                  <p:pic>
                    <p:nvPicPr>
                      <p:cNvPr id="15" name="Object 14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4289834" y="2935996"/>
                        <a:ext cx="1055688" cy="33813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7" name="Object 1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414834952"/>
              </p:ext>
            </p:extLst>
          </p:nvPr>
        </p:nvGraphicFramePr>
        <p:xfrm>
          <a:off x="5853113" y="2357438"/>
          <a:ext cx="727075" cy="3127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224" name="Equation" r:id="rId8" imgW="393480" imgH="164880" progId="Equation.DSMT4">
                  <p:embed/>
                </p:oleObj>
              </mc:Choice>
              <mc:Fallback>
                <p:oleObj name="Equation" r:id="rId8" imgW="393480" imgH="164880" progId="Equation.DSMT4">
                  <p:embed/>
                  <p:pic>
                    <p:nvPicPr>
                      <p:cNvPr id="16" name="Object 15"/>
                      <p:cNvPicPr/>
                      <p:nvPr/>
                    </p:nvPicPr>
                    <p:blipFill>
                      <a:blip r:embed="rId9"/>
                      <a:stretch>
                        <a:fillRect/>
                      </a:stretch>
                    </p:blipFill>
                    <p:spPr>
                      <a:xfrm>
                        <a:off x="5853113" y="2357438"/>
                        <a:ext cx="727075" cy="31273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8" name="Object 1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452373354"/>
              </p:ext>
            </p:extLst>
          </p:nvPr>
        </p:nvGraphicFramePr>
        <p:xfrm>
          <a:off x="5907607" y="2942142"/>
          <a:ext cx="727075" cy="3127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225" name="Equation" r:id="rId10" imgW="393480" imgH="164880" progId="Equation.DSMT4">
                  <p:embed/>
                </p:oleObj>
              </mc:Choice>
              <mc:Fallback>
                <p:oleObj name="Equation" r:id="rId10" imgW="393480" imgH="164880" progId="Equation.DSMT4">
                  <p:embed/>
                  <p:pic>
                    <p:nvPicPr>
                      <p:cNvPr id="17" name="Object 16"/>
                      <p:cNvPicPr/>
                      <p:nvPr/>
                    </p:nvPicPr>
                    <p:blipFill>
                      <a:blip r:embed="rId9"/>
                      <a:stretch>
                        <a:fillRect/>
                      </a:stretch>
                    </p:blipFill>
                    <p:spPr>
                      <a:xfrm>
                        <a:off x="5907607" y="2942142"/>
                        <a:ext cx="727075" cy="31273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7838152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32352"/>
    </mc:Choice>
    <mc:Fallback xmlns="">
      <p:transition advTm="32352"/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982133" y="666044"/>
            <a:ext cx="73152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Example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70560" y="2144888"/>
            <a:ext cx="8701009" cy="1375367"/>
          </a:xfrm>
          <a:prstGeom prst="rect">
            <a:avLst/>
          </a:prstGeom>
        </p:spPr>
      </p:pic>
      <p:sp>
        <p:nvSpPr>
          <p:cNvPr id="8" name="Rounded Rectangle 7"/>
          <p:cNvSpPr/>
          <p:nvPr/>
        </p:nvSpPr>
        <p:spPr>
          <a:xfrm>
            <a:off x="2391171" y="2957688"/>
            <a:ext cx="352029" cy="306966"/>
          </a:xfrm>
          <a:prstGeom prst="round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ounded Rectangle 8"/>
          <p:cNvSpPr/>
          <p:nvPr/>
        </p:nvSpPr>
        <p:spPr>
          <a:xfrm>
            <a:off x="9264625" y="2297288"/>
            <a:ext cx="352029" cy="306966"/>
          </a:xfrm>
          <a:prstGeom prst="round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/>
          <p:cNvSpPr/>
          <p:nvPr/>
        </p:nvSpPr>
        <p:spPr>
          <a:xfrm>
            <a:off x="4200808" y="2362954"/>
            <a:ext cx="1032095" cy="32592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4289834" y="2957688"/>
            <a:ext cx="1032095" cy="32592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/>
          <p:cNvSpPr/>
          <p:nvPr/>
        </p:nvSpPr>
        <p:spPr>
          <a:xfrm>
            <a:off x="5782147" y="2394383"/>
            <a:ext cx="781616" cy="32592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/>
          <p:cNvSpPr/>
          <p:nvPr/>
        </p:nvSpPr>
        <p:spPr>
          <a:xfrm>
            <a:off x="5853066" y="2948208"/>
            <a:ext cx="781616" cy="32592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15" name="Object 14"/>
          <p:cNvGraphicFramePr>
            <a:graphicFrameLocks noChangeAspect="1"/>
          </p:cNvGraphicFramePr>
          <p:nvPr>
            <p:extLst/>
          </p:nvPr>
        </p:nvGraphicFramePr>
        <p:xfrm>
          <a:off x="4189011" y="2340946"/>
          <a:ext cx="1055688" cy="3381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252" name="Equation" r:id="rId6" imgW="571320" imgH="177480" progId="Equation.DSMT4">
                  <p:embed/>
                </p:oleObj>
              </mc:Choice>
              <mc:Fallback>
                <p:oleObj name="Equation" r:id="rId6" imgW="571320" imgH="177480" progId="Equation.DSMT4">
                  <p:embed/>
                  <p:pic>
                    <p:nvPicPr>
                      <p:cNvPr id="15" name="Object 14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4189011" y="2340946"/>
                        <a:ext cx="1055688" cy="33813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6" name="Object 15"/>
          <p:cNvGraphicFramePr>
            <a:graphicFrameLocks noChangeAspect="1"/>
          </p:cNvGraphicFramePr>
          <p:nvPr>
            <p:extLst/>
          </p:nvPr>
        </p:nvGraphicFramePr>
        <p:xfrm>
          <a:off x="4289834" y="2935996"/>
          <a:ext cx="1055688" cy="3381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253" name="Equation" r:id="rId8" imgW="571320" imgH="177480" progId="Equation.DSMT4">
                  <p:embed/>
                </p:oleObj>
              </mc:Choice>
              <mc:Fallback>
                <p:oleObj name="Equation" r:id="rId8" imgW="571320" imgH="177480" progId="Equation.DSMT4">
                  <p:embed/>
                  <p:pic>
                    <p:nvPicPr>
                      <p:cNvPr id="16" name="Object 15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4289834" y="2935996"/>
                        <a:ext cx="1055688" cy="33813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7" name="Object 16"/>
          <p:cNvGraphicFramePr>
            <a:graphicFrameLocks noChangeAspect="1"/>
          </p:cNvGraphicFramePr>
          <p:nvPr>
            <p:extLst/>
          </p:nvPr>
        </p:nvGraphicFramePr>
        <p:xfrm>
          <a:off x="5853113" y="2357438"/>
          <a:ext cx="727075" cy="3127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254" name="Equation" r:id="rId9" imgW="393480" imgH="164880" progId="Equation.DSMT4">
                  <p:embed/>
                </p:oleObj>
              </mc:Choice>
              <mc:Fallback>
                <p:oleObj name="Equation" r:id="rId9" imgW="393480" imgH="164880" progId="Equation.DSMT4">
                  <p:embed/>
                  <p:pic>
                    <p:nvPicPr>
                      <p:cNvPr id="17" name="Object 16"/>
                      <p:cNvPicPr/>
                      <p:nvPr/>
                    </p:nvPicPr>
                    <p:blipFill>
                      <a:blip r:embed="rId10"/>
                      <a:stretch>
                        <a:fillRect/>
                      </a:stretch>
                    </p:blipFill>
                    <p:spPr>
                      <a:xfrm>
                        <a:off x="5853113" y="2357438"/>
                        <a:ext cx="727075" cy="31273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8" name="Object 17"/>
          <p:cNvGraphicFramePr>
            <a:graphicFrameLocks noChangeAspect="1"/>
          </p:cNvGraphicFramePr>
          <p:nvPr>
            <p:extLst/>
          </p:nvPr>
        </p:nvGraphicFramePr>
        <p:xfrm>
          <a:off x="5907607" y="2942142"/>
          <a:ext cx="727075" cy="3127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255" name="Equation" r:id="rId11" imgW="393480" imgH="164880" progId="Equation.DSMT4">
                  <p:embed/>
                </p:oleObj>
              </mc:Choice>
              <mc:Fallback>
                <p:oleObj name="Equation" r:id="rId11" imgW="393480" imgH="164880" progId="Equation.DSMT4">
                  <p:embed/>
                  <p:pic>
                    <p:nvPicPr>
                      <p:cNvPr id="18" name="Object 17"/>
                      <p:cNvPicPr/>
                      <p:nvPr/>
                    </p:nvPicPr>
                    <p:blipFill>
                      <a:blip r:embed="rId10"/>
                      <a:stretch>
                        <a:fillRect/>
                      </a:stretch>
                    </p:blipFill>
                    <p:spPr>
                      <a:xfrm>
                        <a:off x="5907607" y="2942142"/>
                        <a:ext cx="727075" cy="31273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9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118462439"/>
              </p:ext>
            </p:extLst>
          </p:nvPr>
        </p:nvGraphicFramePr>
        <p:xfrm>
          <a:off x="4238625" y="4002088"/>
          <a:ext cx="2849563" cy="18748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256" name="Equation" r:id="rId12" imgW="1701720" imgH="1117440" progId="Equation.DSMT4">
                  <p:embed/>
                </p:oleObj>
              </mc:Choice>
              <mc:Fallback>
                <p:oleObj name="Equation" r:id="rId12" imgW="1701720" imgH="1117440" progId="Equation.DSMT4">
                  <p:embed/>
                  <p:pic>
                    <p:nvPicPr>
                      <p:cNvPr id="19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3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238625" y="4002088"/>
                        <a:ext cx="2849563" cy="1874837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custDataLst>
      <p:tags r:id="rId2"/>
    </p:custDataLst>
    <p:extLst>
      <p:ext uri="{BB962C8B-B14F-4D97-AF65-F5344CB8AC3E}">
        <p14:creationId xmlns:p14="http://schemas.microsoft.com/office/powerpoint/2010/main" val="37089785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46899"/>
    </mc:Choice>
    <mc:Fallback xmlns="">
      <p:transition advTm="4689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>
          <a:xfrm>
            <a:off x="814522" y="1682296"/>
            <a:ext cx="10384056" cy="31700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Small sample size and large sample size                  </a:t>
            </a:r>
            <a:r>
              <a:rPr lang="ar-EG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حجم العينة صغير وحجم العينة كبير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endParaRPr lang="en-US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 t distribution                                                                       T </a:t>
            </a:r>
            <a:r>
              <a:rPr lang="ar-EG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توزيع  </a:t>
            </a:r>
            <a:endParaRPr lang="en-US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Critical value from t distribution</a:t>
            </a:r>
            <a:r>
              <a:rPr lang="ar-EG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T </a:t>
            </a:r>
            <a:r>
              <a:rPr lang="ar-EG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القيم الحرجة في توزيع</a:t>
            </a:r>
            <a:endParaRPr lang="en-US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Confidence interval using t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distribution</a:t>
            </a:r>
            <a:r>
              <a:rPr lang="ar-EG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T </a:t>
            </a:r>
            <a:r>
              <a:rPr lang="ar-EG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فترات الثقة في </a:t>
            </a:r>
            <a:r>
              <a:rPr lang="ar-EG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توزيع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016438" y="728189"/>
            <a:ext cx="578418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Confidence </a:t>
            </a:r>
            <a:r>
              <a:rPr lang="en-US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Intervals for the Mean</a:t>
            </a:r>
          </a:p>
          <a:p>
            <a:pPr algn="ctr"/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(Small </a:t>
            </a:r>
            <a:r>
              <a:rPr lang="en-US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samples)</a:t>
            </a:r>
          </a:p>
        </p:txBody>
      </p:sp>
    </p:spTree>
    <p:extLst>
      <p:ext uri="{BB962C8B-B14F-4D97-AF65-F5344CB8AC3E}">
        <p14:creationId xmlns:p14="http://schemas.microsoft.com/office/powerpoint/2010/main" val="15974300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51694"/>
    </mc:Choice>
    <mc:Fallback xmlns="">
      <p:transition advTm="51694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9012" x="5159375" y="5913438"/>
          <p14:tracePt t="9020" x="5121275" y="5905500"/>
          <p14:tracePt t="9029" x="5067300" y="5897563"/>
          <p14:tracePt t="9043" x="5029200" y="5883275"/>
          <p14:tracePt t="9060" x="4991100" y="5883275"/>
          <p14:tracePt t="9364" x="5037138" y="5867400"/>
          <p14:tracePt t="9372" x="5121275" y="5821363"/>
          <p14:tracePt t="9380" x="5197475" y="5753100"/>
          <p14:tracePt t="9393" x="5303838" y="5668963"/>
          <p14:tracePt t="9410" x="5440363" y="5326063"/>
          <p14:tracePt t="9426" x="5502275" y="4830763"/>
          <p14:tracePt t="9443" x="5440363" y="4191000"/>
          <p14:tracePt t="9460" x="5127625" y="3513138"/>
          <p14:tracePt t="9476" x="4244975" y="2582863"/>
          <p14:tracePt t="9493" x="3756025" y="2171700"/>
          <p14:tracePt t="9510" x="3551238" y="2027238"/>
          <p14:tracePt t="9526" x="3543300" y="2027238"/>
          <p14:tracePt t="9766" x="3649663" y="2057400"/>
          <p14:tracePt t="9774" x="3749675" y="2079625"/>
          <p14:tracePt t="9781" x="3825875" y="2111375"/>
          <p14:tracePt t="9794" x="3863975" y="2117725"/>
          <p14:tracePt t="9810" x="3878263" y="2117725"/>
          <p14:tracePt t="9878" x="3870325" y="2117725"/>
          <p14:tracePt t="9885" x="3856038" y="2117725"/>
          <p14:tracePt t="9894" x="3840163" y="2117725"/>
          <p14:tracePt t="9910" x="3825875" y="2117725"/>
          <p14:tracePt t="9958" x="3832225" y="2117725"/>
          <p14:tracePt t="9966" x="3863975" y="2141538"/>
          <p14:tracePt t="9977" x="3902075" y="2179638"/>
          <p14:tracePt t="9994" x="3932238" y="2201863"/>
          <p14:tracePt t="10038" x="3932238" y="2209800"/>
          <p14:tracePt t="10046" x="3932238" y="2217738"/>
          <p14:tracePt t="10061" x="3954463" y="2270125"/>
          <p14:tracePt t="10077" x="3970338" y="2286000"/>
          <p14:tracePt t="10094" x="3978275" y="2293938"/>
          <p14:tracePt t="10111" x="4000500" y="2301875"/>
          <p14:tracePt t="10127" x="4030663" y="2316163"/>
          <p14:tracePt t="10144" x="4114800" y="2339975"/>
          <p14:tracePt t="10161" x="4206875" y="2354263"/>
          <p14:tracePt t="10177" x="4305300" y="2378075"/>
          <p14:tracePt t="10194" x="4343400" y="2384425"/>
          <p14:tracePt t="10211" x="4365625" y="2384425"/>
          <p14:tracePt t="10270" x="4373563" y="2384425"/>
          <p14:tracePt t="10278" x="4427538" y="2392363"/>
          <p14:tracePt t="10286" x="4511675" y="2392363"/>
          <p14:tracePt t="10294" x="4610100" y="2392363"/>
          <p14:tracePt t="10311" x="4884738" y="2392363"/>
          <p14:tracePt t="10327" x="5257800" y="2392363"/>
          <p14:tracePt t="10344" x="5592763" y="2392363"/>
          <p14:tracePt t="10361" x="5965825" y="2392363"/>
          <p14:tracePt t="10377" x="6218238" y="2392363"/>
          <p14:tracePt t="10394" x="6294438" y="2392363"/>
          <p14:tracePt t="10462" x="6256338" y="2392363"/>
          <p14:tracePt t="10470" x="6226175" y="2384425"/>
          <p14:tracePt t="10478" x="6202363" y="2384425"/>
          <p14:tracePt t="10494" x="6149975" y="2378075"/>
          <p14:tracePt t="10511" x="6088063" y="2370138"/>
          <p14:tracePt t="10527" x="6035675" y="2370138"/>
          <p14:tracePt t="10544" x="6003925" y="2378075"/>
          <p14:tracePt t="10561" x="5981700" y="2408238"/>
          <p14:tracePt t="10577" x="5965825" y="2422525"/>
          <p14:tracePt t="10750" x="5965825" y="2430463"/>
          <p14:tracePt t="10758" x="5913438" y="2430463"/>
          <p14:tracePt t="10766" x="5821363" y="2400300"/>
          <p14:tracePt t="10777" x="5753100" y="2378075"/>
          <p14:tracePt t="10794" x="5592763" y="2346325"/>
          <p14:tracePt t="10811" x="5470525" y="2339975"/>
          <p14:tracePt t="10827" x="5387975" y="2354263"/>
          <p14:tracePt t="10844" x="5303838" y="2362200"/>
          <p14:tracePt t="10861" x="5211763" y="2384425"/>
          <p14:tracePt t="10877" x="5181600" y="2392363"/>
          <p14:tracePt t="11558" x="5189538" y="2392363"/>
          <p14:tracePt t="11566" x="5211763" y="2392363"/>
          <p14:tracePt t="11710" x="5203825" y="2392363"/>
          <p14:tracePt t="11718" x="5151438" y="2392363"/>
          <p14:tracePt t="11728" x="5083175" y="2392363"/>
          <p14:tracePt t="11744" x="4930775" y="2362200"/>
          <p14:tracePt t="11761" x="4670425" y="2346325"/>
          <p14:tracePt t="11778" x="4351338" y="2446338"/>
          <p14:tracePt t="11794" x="4068763" y="2514600"/>
          <p14:tracePt t="11811" x="3763963" y="2574925"/>
          <p14:tracePt t="11828" x="3611563" y="2606675"/>
          <p14:tracePt t="11844" x="3573463" y="2606675"/>
          <p14:tracePt t="11990" x="3573463" y="2590800"/>
          <p14:tracePt t="11998" x="3551238" y="2568575"/>
          <p14:tracePt t="12011" x="3543300" y="2568575"/>
          <p14:tracePt t="12028" x="3436938" y="2530475"/>
          <p14:tracePt t="12045" x="3284538" y="2492375"/>
          <p14:tracePt t="12061" x="3222625" y="2476500"/>
          <p14:tracePt t="12078" x="3178175" y="2476500"/>
          <p14:tracePt t="12838" x="3184525" y="2476500"/>
          <p14:tracePt t="12846" x="3230563" y="2476500"/>
          <p14:tracePt t="12853" x="3314700" y="2492375"/>
          <p14:tracePt t="12861" x="3406775" y="2492375"/>
          <p14:tracePt t="12878" x="3802063" y="2446338"/>
          <p14:tracePt t="12894" x="4411663" y="2324100"/>
          <p14:tracePt t="12912" x="5075238" y="2239963"/>
          <p14:tracePt t="12928" x="5753100" y="2141538"/>
          <p14:tracePt t="12945" x="6469063" y="2095500"/>
          <p14:tracePt t="12962" x="7086600" y="2079625"/>
          <p14:tracePt t="12978" x="7543800" y="2079625"/>
          <p14:tracePt t="12995" x="7734300" y="2079625"/>
          <p14:tracePt t="13012" x="7750175" y="2079625"/>
          <p14:tracePt t="13118" x="7726363" y="2087563"/>
          <p14:tracePt t="13126" x="7688263" y="2149475"/>
          <p14:tracePt t="13134" x="7680325" y="2179638"/>
          <p14:tracePt t="13145" x="7658100" y="2201863"/>
          <p14:tracePt t="13162" x="7635875" y="2209800"/>
          <p14:tracePt t="13178" x="7573963" y="2232025"/>
          <p14:tracePt t="13195" x="7489825" y="2247900"/>
          <p14:tracePt t="13212" x="7391400" y="2247900"/>
          <p14:tracePt t="13229" x="7216775" y="2232025"/>
          <p14:tracePt t="13245" x="7154863" y="2217738"/>
          <p14:tracePt t="13262" x="7124700" y="2201863"/>
          <p14:tracePt t="13278" x="7116763" y="2201863"/>
          <p14:tracePt t="13295" x="7108825" y="2193925"/>
          <p14:tracePt t="13312" x="7102475" y="2193925"/>
          <p14:tracePt t="13328" x="7056438" y="2187575"/>
          <p14:tracePt t="13345" x="7032625" y="2187575"/>
          <p14:tracePt t="13362" x="6956425" y="2171700"/>
          <p14:tracePt t="13378" x="6789738" y="2225675"/>
          <p14:tracePt t="13395" x="6599238" y="2301875"/>
          <p14:tracePt t="13412" x="6454775" y="2362200"/>
          <p14:tracePt t="13429" x="6340475" y="2400300"/>
          <p14:tracePt t="13445" x="6302375" y="2408238"/>
          <p14:tracePt t="13502" x="6324600" y="2408238"/>
          <p14:tracePt t="13510" x="6362700" y="2408238"/>
          <p14:tracePt t="13518" x="6416675" y="2392363"/>
          <p14:tracePt t="13528" x="6469063" y="2392363"/>
          <p14:tracePt t="13545" x="6599238" y="2370138"/>
          <p14:tracePt t="13562" x="6773863" y="2370138"/>
          <p14:tracePt t="13578" x="6972300" y="2362200"/>
          <p14:tracePt t="13595" x="7132638" y="2362200"/>
          <p14:tracePt t="13612" x="7231063" y="2362200"/>
          <p14:tracePt t="13629" x="7261225" y="2362200"/>
          <p14:tracePt t="13686" x="7239000" y="2362200"/>
          <p14:tracePt t="13694" x="7162800" y="2362200"/>
          <p14:tracePt t="13702" x="7070725" y="2346325"/>
          <p14:tracePt t="13712" x="6972300" y="2339975"/>
          <p14:tracePt t="13729" x="6569075" y="2346325"/>
          <p14:tracePt t="13745" x="5921375" y="2400300"/>
          <p14:tracePt t="13762" x="5127625" y="2416175"/>
          <p14:tracePt t="13779" x="4305300" y="2416175"/>
          <p14:tracePt t="13795" x="3641725" y="2416175"/>
          <p14:tracePt t="13812" x="3330575" y="2416175"/>
          <p14:tracePt t="13829" x="3184525" y="2400300"/>
          <p14:tracePt t="13845" x="3162300" y="2400300"/>
          <p14:tracePt t="13862" x="3146425" y="2400300"/>
          <p14:tracePt t="13878" x="3132138" y="2384425"/>
          <p14:tracePt t="13895" x="3108325" y="2378075"/>
          <p14:tracePt t="13912" x="3078163" y="2378075"/>
          <p14:tracePt t="13929" x="2963863" y="2370138"/>
          <p14:tracePt t="13945" x="2743200" y="2370138"/>
          <p14:tracePt t="13962" x="2408238" y="2392363"/>
          <p14:tracePt t="13979" x="2049463" y="2400300"/>
          <p14:tracePt t="13995" x="1698625" y="2400300"/>
          <p14:tracePt t="14012" x="1425575" y="2400300"/>
          <p14:tracePt t="14029" x="1279525" y="2400300"/>
          <p14:tracePt t="14110" x="1295400" y="2400300"/>
          <p14:tracePt t="14118" x="1325563" y="2378075"/>
          <p14:tracePt t="14129" x="1341438" y="2370138"/>
          <p14:tracePt t="14145" x="1349375" y="2362200"/>
          <p14:tracePt t="14398" x="1371600" y="2362200"/>
          <p14:tracePt t="14406" x="1477963" y="2362200"/>
          <p14:tracePt t="14414" x="1684338" y="2416175"/>
          <p14:tracePt t="14429" x="1927225" y="2460625"/>
          <p14:tracePt t="14445" x="2895600" y="2530475"/>
          <p14:tracePt t="14462" x="3390900" y="2598738"/>
          <p14:tracePt t="14479" x="3863975" y="2598738"/>
          <p14:tracePt t="14495" x="4343400" y="2598738"/>
          <p14:tracePt t="14512" x="4556125" y="2582863"/>
          <p14:tracePt t="14529" x="4648200" y="2560638"/>
          <p14:tracePt t="14545" x="4670425" y="2544763"/>
          <p14:tracePt t="14606" x="4716463" y="2544763"/>
          <p14:tracePt t="14614" x="4770438" y="2544763"/>
          <p14:tracePt t="14622" x="4830763" y="2544763"/>
          <p14:tracePt t="14630" x="4892675" y="2560638"/>
          <p14:tracePt t="14645" x="5249863" y="2560638"/>
          <p14:tracePt t="14662" x="5753100" y="2552700"/>
          <p14:tracePt t="14679" x="6232525" y="2552700"/>
          <p14:tracePt t="14695" x="6689725" y="2536825"/>
          <p14:tracePt t="14712" x="7078663" y="2506663"/>
          <p14:tracePt t="14729" x="7185025" y="2492375"/>
          <p14:tracePt t="32590" x="7178675" y="2484438"/>
          <p14:tracePt t="32598" x="7064375" y="2460625"/>
          <p14:tracePt t="32605" x="6956425" y="2446338"/>
          <p14:tracePt t="32619" x="6727825" y="2446338"/>
          <p14:tracePt t="32635" x="5562600" y="2697163"/>
          <p14:tracePt t="32653" x="5311775" y="2743200"/>
          <p14:tracePt t="32669" x="5105400" y="2743200"/>
          <p14:tracePt t="32685" x="4594225" y="2727325"/>
          <p14:tracePt t="32702" x="4365625" y="2697163"/>
          <p14:tracePt t="32719" x="4206875" y="2667000"/>
          <p14:tracePt t="32735" x="4092575" y="2628900"/>
          <p14:tracePt t="32752" x="3946525" y="2590800"/>
          <p14:tracePt t="32769" x="3763963" y="2544763"/>
          <p14:tracePt t="32785" x="3573463" y="2498725"/>
          <p14:tracePt t="32802" x="3406775" y="2446338"/>
          <p14:tracePt t="32819" x="3222625" y="2430463"/>
          <p14:tracePt t="32835" x="3086100" y="2430463"/>
          <p14:tracePt t="32853" x="3009900" y="2416175"/>
          <p14:tracePt t="32869" x="2979738" y="2400300"/>
          <p14:tracePt t="32885" x="2835275" y="2446338"/>
          <p14:tracePt t="32902" x="2628900" y="2522538"/>
          <p14:tracePt t="32919" x="2378075" y="2628900"/>
          <p14:tracePt t="32935" x="2019300" y="2797175"/>
          <p14:tracePt t="32952" x="1638300" y="3001963"/>
          <p14:tracePt t="32969" x="1241425" y="3216275"/>
          <p14:tracePt t="32985" x="914400" y="3406775"/>
          <p14:tracePt t="33002" x="769938" y="3521075"/>
          <p14:tracePt t="33019" x="693738" y="3649663"/>
          <p14:tracePt t="33036" x="693738" y="3771900"/>
          <p14:tracePt t="33053" x="1036638" y="4038600"/>
          <p14:tracePt t="33069" x="1546225" y="4237038"/>
          <p14:tracePt t="33086" x="2133600" y="4359275"/>
          <p14:tracePt t="33102" x="2636838" y="4373563"/>
          <p14:tracePt t="33119" x="2949575" y="4373563"/>
          <p14:tracePt t="33136" x="3306763" y="4267200"/>
          <p14:tracePt t="33152" x="3703638" y="4068763"/>
          <p14:tracePt t="33169" x="3886200" y="3940175"/>
          <p14:tracePt t="33186" x="3932238" y="3856038"/>
          <p14:tracePt t="33202" x="3962400" y="3641725"/>
          <p14:tracePt t="33219" x="3962400" y="3475038"/>
          <p14:tracePt t="33236" x="3908425" y="3352800"/>
          <p14:tracePt t="33253" x="3756025" y="3254375"/>
          <p14:tracePt t="33269" x="3641725" y="3222625"/>
          <p14:tracePt t="33286" x="3505200" y="3178175"/>
          <p14:tracePt t="33302" x="3390900" y="3162300"/>
          <p14:tracePt t="33319" x="3292475" y="3140075"/>
          <p14:tracePt t="33336" x="2955925" y="3200400"/>
          <p14:tracePt t="33352" x="2727325" y="3254375"/>
          <p14:tracePt t="33369" x="2705100" y="3254375"/>
          <p14:tracePt t="33386" x="2705100" y="3276600"/>
          <p14:tracePt t="33402" x="2925763" y="3368675"/>
          <p14:tracePt t="33419" x="3382963" y="3489325"/>
          <p14:tracePt t="33436" x="4038600" y="3573463"/>
          <p14:tracePt t="33439" x="4449763" y="3573463"/>
          <p14:tracePt t="33453" x="5135563" y="3573463"/>
          <p14:tracePt t="33469" x="5197475" y="3573463"/>
          <p14:tracePt t="33534" x="5143500" y="3573463"/>
          <p14:tracePt t="33542" x="4975225" y="3527425"/>
          <p14:tracePt t="33552" x="4792663" y="3475038"/>
          <p14:tracePt t="33569" x="4457700" y="3375025"/>
          <p14:tracePt t="33586" x="4221163" y="3306763"/>
          <p14:tracePt t="33602" x="4114800" y="3284538"/>
          <p14:tracePt t="33619" x="4092575" y="3276600"/>
          <p14:tracePt t="33758" x="4098925" y="3276600"/>
          <p14:tracePt t="33766" x="4175125" y="3276600"/>
          <p14:tracePt t="33773" x="4389438" y="3276600"/>
          <p14:tracePt t="33786" x="4822825" y="3260725"/>
          <p14:tracePt t="33802" x="5753100" y="3124200"/>
          <p14:tracePt t="33819" x="5859463" y="3101975"/>
          <p14:tracePt t="33870" x="5821363" y="3101975"/>
          <p14:tracePt t="33878" x="5600700" y="3048000"/>
          <p14:tracePt t="33886" x="5151438" y="2925763"/>
          <p14:tracePt t="33902" x="4160838" y="2797175"/>
          <p14:tracePt t="33919" x="3132138" y="2689225"/>
          <p14:tracePt t="33935" x="2087563" y="2689225"/>
          <p14:tracePt t="33952" x="1112838" y="2713038"/>
          <p14:tracePt t="33969" x="503238" y="2849563"/>
          <p14:tracePt t="33985" x="304800" y="2925763"/>
          <p14:tracePt t="34002" x="288925" y="2941638"/>
          <p14:tracePt t="34019" x="304800" y="2994025"/>
          <p14:tracePt t="34035" x="457200" y="3154363"/>
          <p14:tracePt t="34052" x="1074738" y="3589338"/>
          <p14:tracePt t="34069" x="2574925" y="4168775"/>
          <p14:tracePt t="34085" x="3627438" y="4289425"/>
          <p14:tracePt t="34102" x="4541838" y="4251325"/>
          <p14:tracePt t="34119" x="5135563" y="4016375"/>
          <p14:tracePt t="34135" x="5364163" y="3794125"/>
          <p14:tracePt t="34152" x="5380038" y="3657600"/>
          <p14:tracePt t="34169" x="5257800" y="3444875"/>
          <p14:tracePt t="34185" x="4846638" y="3184525"/>
          <p14:tracePt t="34202" x="4259263" y="2955925"/>
          <p14:tracePt t="34219" x="3635375" y="2835275"/>
          <p14:tracePt t="34235" x="3216275" y="2835275"/>
          <p14:tracePt t="34252" x="3094038" y="2941638"/>
          <p14:tracePt t="34269" x="3154363" y="3132138"/>
          <p14:tracePt t="34285" x="3497263" y="3298825"/>
          <p14:tracePt t="34302" x="4008438" y="3413125"/>
          <p14:tracePt t="34319" x="4860925" y="3475038"/>
          <p14:tracePt t="34335" x="5592763" y="3330575"/>
          <p14:tracePt t="34352" x="5722938" y="3246438"/>
          <p14:tracePt t="34369" x="5730875" y="3208338"/>
          <p14:tracePt t="34386" x="5600700" y="3017838"/>
          <p14:tracePt t="34402" x="4930775" y="2803525"/>
          <p14:tracePt t="34419" x="3749675" y="2544763"/>
          <p14:tracePt t="34436" x="2544763" y="2460625"/>
          <p14:tracePt t="34437" x="2103438" y="2498725"/>
          <p14:tracePt t="34452" x="1798638" y="2582863"/>
          <p14:tracePt t="34469" x="1531938" y="2727325"/>
          <p14:tracePt t="34486" x="1616075" y="2789238"/>
          <p14:tracePt t="34502" x="1973263" y="2857500"/>
          <p14:tracePt t="34519" x="2803525" y="2879725"/>
          <p14:tracePt t="34536" x="3756025" y="2841625"/>
          <p14:tracePt t="34552" x="4092575" y="2789238"/>
          <p14:tracePt t="34569" x="4098925" y="2789238"/>
          <p14:tracePt t="34586" x="4038600" y="2759075"/>
          <p14:tracePt t="34602" x="3589338" y="2628900"/>
          <p14:tracePt t="34619" x="2879725" y="2568575"/>
          <p14:tracePt t="34636" x="2141538" y="2628900"/>
          <p14:tracePt t="34652" x="1736725" y="2759075"/>
          <p14:tracePt t="34669" x="1684338" y="2797175"/>
          <p14:tracePt t="34686" x="1722438" y="2819400"/>
          <p14:tracePt t="34703" x="1927225" y="2865438"/>
          <p14:tracePt t="34719" x="2217738" y="2933700"/>
          <p14:tracePt t="34736" x="2636838" y="2933700"/>
          <p14:tracePt t="34753" x="2941638" y="2865438"/>
          <p14:tracePt t="34769" x="3032125" y="2827338"/>
          <p14:tracePt t="34803" x="3025775" y="2811463"/>
          <p14:tracePt t="34819" x="2933700" y="2682875"/>
          <p14:tracePt t="34837" x="2659063" y="2598738"/>
          <p14:tracePt t="34853" x="2552700" y="2574925"/>
          <p14:tracePt t="34870" x="2536825" y="2574925"/>
          <p14:tracePt t="34886" x="2522538" y="2574925"/>
          <p14:tracePt t="34903" x="2498725" y="2659063"/>
          <p14:tracePt t="34920" x="2492375" y="2697163"/>
          <p14:tracePt t="34936" x="2492375" y="2743200"/>
          <p14:tracePt t="34953" x="2492375" y="2819400"/>
          <p14:tracePt t="34970" x="2536825" y="2941638"/>
          <p14:tracePt t="34986" x="2651125" y="3132138"/>
          <p14:tracePt t="35003" x="2827338" y="3336925"/>
          <p14:tracePt t="35020" x="3032125" y="3513138"/>
          <p14:tracePt t="35037" x="3451225" y="3641725"/>
          <p14:tracePt t="35053" x="3848100" y="3641725"/>
          <p14:tracePt t="35070" x="4297363" y="3551238"/>
          <p14:tracePt t="35086" x="4632325" y="3390900"/>
          <p14:tracePt t="35103" x="4808538" y="3254375"/>
          <p14:tracePt t="35120" x="4860925" y="3192463"/>
          <p14:tracePt t="35136" x="4860925" y="3184525"/>
          <p14:tracePt t="35153" x="4860925" y="3154363"/>
          <p14:tracePt t="35170" x="4618038" y="3101975"/>
          <p14:tracePt t="35186" x="4130675" y="3070225"/>
          <p14:tracePt t="35203" x="3559175" y="3108325"/>
          <p14:tracePt t="35220" x="3192463" y="3298825"/>
          <p14:tracePt t="35237" x="3025775" y="3573463"/>
          <p14:tracePt t="35253" x="3025775" y="3733800"/>
          <p14:tracePt t="35270" x="3108325" y="3856038"/>
          <p14:tracePt t="35286" x="3336925" y="3940175"/>
          <p14:tracePt t="35303" x="3695700" y="3992563"/>
          <p14:tracePt t="35320" x="4343400" y="4008438"/>
          <p14:tracePt t="35336" x="4664075" y="3894138"/>
          <p14:tracePt t="35353" x="4686300" y="3878263"/>
          <p14:tracePt t="35370" x="4686300" y="3856038"/>
          <p14:tracePt t="35386" x="4479925" y="3741738"/>
          <p14:tracePt t="35403" x="4008438" y="3611563"/>
          <p14:tracePt t="35420" x="3398838" y="3475038"/>
          <p14:tracePt t="35437" x="3178175" y="3475038"/>
          <p14:tracePt t="35486" x="3192463" y="3482975"/>
          <p14:tracePt t="35494" x="3216275" y="3489325"/>
          <p14:tracePt t="35503" x="3276600" y="3497263"/>
          <p14:tracePt t="35520" x="3375025" y="3527425"/>
          <p14:tracePt t="35537" x="3444875" y="3543300"/>
          <p14:tracePt t="35553" x="3459163" y="3527425"/>
          <p14:tracePt t="35570" x="3459163" y="3505200"/>
          <p14:tracePt t="36102" x="3444875" y="3497263"/>
          <p14:tracePt t="36174" x="3436938" y="3497263"/>
          <p14:tracePt t="36182" x="3421063" y="3497263"/>
          <p14:tracePt t="36189" x="3406775" y="3497263"/>
          <p14:tracePt t="36203" x="3390900" y="3497263"/>
          <p14:tracePt t="37909" x="3382963" y="3521075"/>
          <p14:tracePt t="37917" x="3382963" y="3687763"/>
          <p14:tracePt t="37925" x="3382963" y="3878263"/>
          <p14:tracePt t="37937" x="3382963" y="4046538"/>
          <p14:tracePt t="37954" x="3368675" y="4229100"/>
          <p14:tracePt t="37970" x="3322638" y="4381500"/>
          <p14:tracePt t="37987" x="3306763" y="4435475"/>
          <p14:tracePt t="38702" x="3298825" y="4441825"/>
          <p14:tracePt t="38710" x="3276600" y="4441825"/>
          <p14:tracePt t="38721" x="3254375" y="4441825"/>
          <p14:tracePt t="38738" x="3192463" y="4441825"/>
          <p14:tracePt t="38845" x="3184525" y="4435475"/>
          <p14:tracePt t="40166" x="3230563" y="4435475"/>
          <p14:tracePt t="40173" x="3284538" y="4435475"/>
          <p14:tracePt t="40181" x="3314700" y="4441825"/>
          <p14:tracePt t="40190" x="3360738" y="4449763"/>
          <p14:tracePt t="40205" x="3429000" y="4465638"/>
          <p14:tracePt t="40221" x="3513138" y="4495800"/>
          <p14:tracePt t="40238" x="3627438" y="4503738"/>
          <p14:tracePt t="40255" x="3863975" y="4465638"/>
          <p14:tracePt t="40272" x="4016375" y="4441825"/>
          <p14:tracePt t="40288" x="4076700" y="4419600"/>
          <p14:tracePt t="40305" x="4130675" y="4419600"/>
          <p14:tracePt t="40322" x="4168775" y="4411663"/>
          <p14:tracePt t="40338" x="4175125" y="4403725"/>
          <p14:tracePt t="40355" x="4191000" y="4403725"/>
          <p14:tracePt t="40371" x="4283075" y="4389438"/>
          <p14:tracePt t="40389" x="4495800" y="4389438"/>
          <p14:tracePt t="40405" x="4656138" y="4389438"/>
          <p14:tracePt t="40422" x="4868863" y="4373563"/>
          <p14:tracePt t="40438" x="5127625" y="4365625"/>
          <p14:tracePt t="40455" x="5349875" y="4365625"/>
          <p14:tracePt t="40472" x="5562600" y="4365625"/>
          <p14:tracePt t="40488" x="5753100" y="4365625"/>
          <p14:tracePt t="40505" x="5875338" y="4365625"/>
          <p14:tracePt t="40522" x="5921375" y="4365625"/>
          <p14:tracePt t="41726" x="5897563" y="4365625"/>
          <p14:tracePt t="41734" x="5783263" y="4518025"/>
          <p14:tracePt t="41741" x="5622925" y="4732338"/>
          <p14:tracePt t="41755" x="5470525" y="4922838"/>
          <p14:tracePt t="41772" x="4953000" y="5273675"/>
          <p14:tracePt t="41789" x="4732338" y="5372100"/>
          <p14:tracePt t="41805" x="4008438" y="5592763"/>
          <p14:tracePt t="41822" x="3535363" y="5654675"/>
          <p14:tracePt t="41839" x="3124200" y="5692775"/>
          <p14:tracePt t="41855" x="2941638" y="5692775"/>
          <p14:tracePt t="41872" x="2873375" y="5676900"/>
          <p14:tracePt t="41889" x="2849563" y="5661025"/>
          <p14:tracePt t="41905" x="2849563" y="5654675"/>
          <p14:tracePt t="41938" x="2841625" y="5654675"/>
        </p14:tracePtLst>
      </p14:laserTraceLst>
    </p:ext>
  </p:extLs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578418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 Distribution 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66287" y="1629909"/>
            <a:ext cx="7684656" cy="4707391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8958165" y="3126471"/>
            <a:ext cx="2922660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T </a:t>
            </a:r>
            <a:r>
              <a:rPr lang="ar-EG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درجات الحرية في توزيع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13337862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80744"/>
    </mc:Choice>
    <mc:Fallback xmlns="">
      <p:transition advTm="80744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1760" x="2841625" y="5616575"/>
          <p14:tracePt t="1767" x="2841625" y="5402263"/>
          <p14:tracePt t="1776" x="2835275" y="4906963"/>
          <p14:tracePt t="1784" x="2789238" y="4465638"/>
          <p14:tracePt t="1799" x="2720975" y="4008438"/>
          <p14:tracePt t="1816" x="2720975" y="3978275"/>
          <p14:tracePt t="2088" x="2735263" y="3978275"/>
          <p14:tracePt t="2096" x="2917825" y="3978275"/>
          <p14:tracePt t="2103" x="3140075" y="3870325"/>
          <p14:tracePt t="2116" x="3375025" y="3779838"/>
          <p14:tracePt t="2132" x="3673475" y="3611563"/>
          <p14:tracePt t="2149" x="4038600" y="3406775"/>
          <p14:tracePt t="2166" x="4556125" y="3162300"/>
          <p14:tracePt t="2183" x="5165725" y="2887663"/>
          <p14:tracePt t="2199" x="5326063" y="2803525"/>
          <p14:tracePt t="2216" x="5380038" y="2759075"/>
          <p14:tracePt t="2232" x="5387975" y="2743200"/>
          <p14:tracePt t="2249" x="5356225" y="2727325"/>
          <p14:tracePt t="2266" x="5211763" y="2689225"/>
          <p14:tracePt t="2282" x="5121275" y="2659063"/>
          <p14:tracePt t="2299" x="4975225" y="2598738"/>
          <p14:tracePt t="2315" x="4906963" y="2560638"/>
          <p14:tracePt t="2536" x="4914900" y="2560638"/>
          <p14:tracePt t="2544" x="4937125" y="2560638"/>
          <p14:tracePt t="2648" x="4914900" y="2560638"/>
          <p14:tracePt t="2656" x="4860925" y="2560638"/>
          <p14:tracePt t="2666" x="4778375" y="2560638"/>
          <p14:tracePt t="2683" x="4572000" y="2598738"/>
          <p14:tracePt t="2699" x="4335463" y="2606675"/>
          <p14:tracePt t="2716" x="4144963" y="2606675"/>
          <p14:tracePt t="2733" x="3992563" y="2606675"/>
          <p14:tracePt t="2749" x="3946525" y="2606675"/>
          <p14:tracePt t="8776" x="3946525" y="2613025"/>
          <p14:tracePt t="8784" x="3970338" y="2620963"/>
          <p14:tracePt t="8792" x="4008438" y="2644775"/>
          <p14:tracePt t="8801" x="4016375" y="2659063"/>
          <p14:tracePt t="8818" x="4016375" y="2720975"/>
          <p14:tracePt t="8835" x="4030663" y="2781300"/>
          <p14:tracePt t="9072" x="4046538" y="2781300"/>
          <p14:tracePt t="9080" x="4076700" y="2773363"/>
          <p14:tracePt t="9087" x="4098925" y="2773363"/>
          <p14:tracePt t="9102" x="4168775" y="2751138"/>
          <p14:tracePt t="9119" x="4411663" y="2743200"/>
          <p14:tracePt t="9135" x="4572000" y="2743200"/>
          <p14:tracePt t="9152" x="4754563" y="2735263"/>
          <p14:tracePt t="9168" x="4968875" y="2705100"/>
          <p14:tracePt t="9185" x="5241925" y="2689225"/>
          <p14:tracePt t="9202" x="5456238" y="2651125"/>
          <p14:tracePt t="9218" x="5668963" y="2636838"/>
          <p14:tracePt t="9235" x="5859463" y="2636838"/>
          <p14:tracePt t="9252" x="6027738" y="2636838"/>
          <p14:tracePt t="9268" x="6080125" y="2636838"/>
          <p14:tracePt t="9336" x="6073775" y="2636838"/>
          <p14:tracePt t="9344" x="6035675" y="2636838"/>
          <p14:tracePt t="9352" x="5965825" y="2620963"/>
          <p14:tracePt t="9368" x="5845175" y="2606675"/>
          <p14:tracePt t="9385" x="5745163" y="2606675"/>
          <p14:tracePt t="9402" x="5692775" y="2613025"/>
          <p14:tracePt t="9435" x="5692775" y="2620963"/>
          <p14:tracePt t="9452" x="5867400" y="2667000"/>
          <p14:tracePt t="9468" x="6202363" y="2773363"/>
          <p14:tracePt t="9485" x="6727825" y="2811463"/>
          <p14:tracePt t="9502" x="7070725" y="2811463"/>
          <p14:tracePt t="9518" x="7102475" y="2811463"/>
          <p14:tracePt t="9535" x="7094538" y="2811463"/>
          <p14:tracePt t="9552" x="6896100" y="2811463"/>
          <p14:tracePt t="9568" x="6294438" y="2895600"/>
          <p14:tracePt t="9585" x="5646738" y="2941638"/>
          <p14:tracePt t="9602" x="5410200" y="2987675"/>
          <p14:tracePt t="9618" x="5402263" y="2987675"/>
          <p14:tracePt t="9635" x="5410200" y="2994025"/>
          <p14:tracePt t="9652" x="5578475" y="3025775"/>
          <p14:tracePt t="9669" x="5883275" y="3025775"/>
          <p14:tracePt t="9685" x="6294438" y="3025775"/>
          <p14:tracePt t="9703" x="6423025" y="3032125"/>
          <p14:tracePt t="9736" x="6430963" y="3040063"/>
          <p14:tracePt t="9752" x="6423025" y="3040063"/>
          <p14:tracePt t="9768" x="6362700" y="3040063"/>
          <p14:tracePt t="9785" x="6354763" y="3040063"/>
          <p14:tracePt t="9819" x="6354763" y="3032125"/>
          <p14:tracePt t="9840" x="6362700" y="3032125"/>
          <p14:tracePt t="9852" x="6384925" y="3017838"/>
          <p14:tracePt t="9869" x="6416675" y="3001963"/>
          <p14:tracePt t="10656" x="6469063" y="3001963"/>
          <p14:tracePt t="10664" x="6575425" y="3001963"/>
          <p14:tracePt t="10671" x="6727825" y="2994025"/>
          <p14:tracePt t="10686" x="6934200" y="2933700"/>
          <p14:tracePt t="10703" x="7361238" y="2879725"/>
          <p14:tracePt t="10719" x="7597775" y="2865438"/>
          <p14:tracePt t="10736" x="7856538" y="2811463"/>
          <p14:tracePt t="10752" x="8069263" y="2751138"/>
          <p14:tracePt t="10768" x="8115300" y="2735263"/>
          <p14:tracePt t="22176" x="8099425" y="2735263"/>
          <p14:tracePt t="22183" x="8008938" y="2789238"/>
          <p14:tracePt t="22191" x="7742238" y="3048000"/>
          <p14:tracePt t="22207" x="7070725" y="3619500"/>
          <p14:tracePt t="22223" x="6294438" y="4084638"/>
          <p14:tracePt t="22240" x="5432425" y="4427538"/>
          <p14:tracePt t="22256" x="4373563" y="4686300"/>
          <p14:tracePt t="22273" x="3527425" y="4800600"/>
          <p14:tracePt t="22289" x="2849563" y="4860925"/>
          <p14:tracePt t="22306" x="2568575" y="4846638"/>
          <p14:tracePt t="22323" x="2422525" y="4762500"/>
          <p14:tracePt t="22340" x="2362200" y="4664075"/>
          <p14:tracePt t="22356" x="2354263" y="4594225"/>
          <p14:tracePt t="22373" x="2354263" y="4525963"/>
          <p14:tracePt t="22390" x="2362200" y="4427538"/>
          <p14:tracePt t="22407" x="2430463" y="4259263"/>
          <p14:tracePt t="22423" x="2454275" y="4198938"/>
          <p14:tracePt t="22440" x="2460625" y="4191000"/>
          <p14:tracePt t="23175" x="2468563" y="4191000"/>
          <p14:tracePt t="23183" x="2506663" y="4183063"/>
          <p14:tracePt t="23192" x="2582863" y="4122738"/>
          <p14:tracePt t="23207" x="2659063" y="4068763"/>
          <p14:tracePt t="23223" x="2697163" y="4038600"/>
          <p14:tracePt t="23632" x="2689225" y="4038600"/>
          <p14:tracePt t="27376" x="2727325" y="4046538"/>
          <p14:tracePt t="27384" x="2797175" y="4060825"/>
          <p14:tracePt t="27392" x="2835275" y="4068763"/>
          <p14:tracePt t="27408" x="2933700" y="4092575"/>
          <p14:tracePt t="27425" x="3032125" y="4092575"/>
          <p14:tracePt t="27442" x="3094038" y="4092575"/>
          <p14:tracePt t="27458" x="3101975" y="4092575"/>
          <p14:tracePt t="27536" x="3108325" y="4092575"/>
          <p14:tracePt t="28040" x="3170238" y="4092575"/>
          <p14:tracePt t="28048" x="3284538" y="4106863"/>
          <p14:tracePt t="28058" x="3314700" y="4106863"/>
          <p14:tracePt t="28075" x="3330575" y="4106863"/>
          <p14:tracePt t="28092" x="3368675" y="4114800"/>
          <p14:tracePt t="28109" x="3513138" y="4168775"/>
          <p14:tracePt t="28125" x="3581400" y="4183063"/>
          <p14:tracePt t="28142" x="3597275" y="4191000"/>
          <p14:tracePt t="28304" x="3635375" y="4221163"/>
          <p14:tracePt t="28311" x="3749675" y="4275138"/>
          <p14:tracePt t="28320" x="3832225" y="4313238"/>
          <p14:tracePt t="28327" x="3856038" y="4321175"/>
          <p14:tracePt t="28343" x="3886200" y="4327525"/>
          <p14:tracePt t="28375" x="3924300" y="4335463"/>
          <p14:tracePt t="28575" x="3908425" y="4335463"/>
          <p14:tracePt t="28583" x="3856038" y="4327525"/>
          <p14:tracePt t="28592" x="3825875" y="4321175"/>
          <p14:tracePt t="28609" x="3741738" y="4305300"/>
          <p14:tracePt t="28625" x="3679825" y="4297363"/>
          <p14:tracePt t="28642" x="3627438" y="4275138"/>
          <p14:tracePt t="28659" x="3603625" y="4267200"/>
          <p14:tracePt t="29072" x="3589338" y="4267200"/>
          <p14:tracePt t="29079" x="3551238" y="4259263"/>
          <p14:tracePt t="29088" x="3535363" y="4259263"/>
          <p14:tracePt t="29095" x="3497263" y="4259263"/>
          <p14:tracePt t="29109" x="3482975" y="4313238"/>
          <p14:tracePt t="29126" x="3451225" y="4359275"/>
          <p14:tracePt t="29143" x="3382963" y="4457700"/>
          <p14:tracePt t="29159" x="3344863" y="4495800"/>
          <p14:tracePt t="29176" x="3306763" y="4525963"/>
          <p14:tracePt t="29192" x="3260725" y="4533900"/>
          <p14:tracePt t="29209" x="3216275" y="4533900"/>
          <p14:tracePt t="29226" x="3184525" y="4533900"/>
          <p14:tracePt t="29242" x="3154363" y="4533900"/>
          <p14:tracePt t="29259" x="3140075" y="4533900"/>
          <p14:tracePt t="29295" x="3124200" y="4541838"/>
          <p14:tracePt t="29309" x="3116263" y="4549775"/>
          <p14:tracePt t="29325" x="3108325" y="4564063"/>
          <p14:tracePt t="29342" x="3055938" y="4602163"/>
          <p14:tracePt t="29359" x="3009900" y="4618038"/>
          <p14:tracePt t="29375" x="2971800" y="4632325"/>
          <p14:tracePt t="29392" x="2933700" y="4640263"/>
          <p14:tracePt t="29409" x="2917825" y="4648200"/>
          <p14:tracePt t="29631" x="2911475" y="4648200"/>
          <p14:tracePt t="29647" x="2911475" y="4632325"/>
          <p14:tracePt t="29656" x="2917825" y="4632325"/>
          <p14:tracePt t="29663" x="2963863" y="4632325"/>
          <p14:tracePt t="29676" x="3001963" y="4625975"/>
          <p14:tracePt t="29692" x="3086100" y="4625975"/>
          <p14:tracePt t="29709" x="3192463" y="4602163"/>
          <p14:tracePt t="29726" x="3268663" y="4594225"/>
          <p14:tracePt t="29742" x="3292475" y="4587875"/>
          <p14:tracePt t="29824" x="3314700" y="4587875"/>
          <p14:tracePt t="29831" x="3322638" y="4587875"/>
          <p14:tracePt t="29842" x="3336925" y="4587875"/>
          <p14:tracePt t="29859" x="3344863" y="4587875"/>
          <p14:tracePt t="29944" x="3336925" y="4587875"/>
          <p14:tracePt t="29952" x="3314700" y="4587875"/>
          <p14:tracePt t="29960" x="3292475" y="4587875"/>
          <p14:tracePt t="29976" x="3230563" y="4587875"/>
          <p14:tracePt t="29993" x="3170238" y="4587875"/>
          <p14:tracePt t="30009" x="3132138" y="4594225"/>
          <p14:tracePt t="30026" x="3108325" y="4602163"/>
          <p14:tracePt t="30079" x="3101975" y="4602163"/>
          <p14:tracePt t="30087" x="3094038" y="4602163"/>
          <p14:tracePt t="30095" x="3086100" y="4602163"/>
          <p14:tracePt t="30109" x="3070225" y="4602163"/>
          <p14:tracePt t="30127" x="2963863" y="4602163"/>
          <p14:tracePt t="30143" x="2911475" y="4602163"/>
          <p14:tracePt t="30159" x="2803525" y="4587875"/>
          <p14:tracePt t="30207" x="2803525" y="4579938"/>
          <p14:tracePt t="30231" x="2803525" y="4572000"/>
          <p14:tracePt t="30240" x="2803525" y="4556125"/>
          <p14:tracePt t="30247" x="2803525" y="4549775"/>
          <p14:tracePt t="30259" x="2819400" y="4533900"/>
          <p14:tracePt t="30276" x="2827338" y="4518025"/>
          <p14:tracePt t="30293" x="2849563" y="4495800"/>
          <p14:tracePt t="30309" x="2865438" y="4473575"/>
          <p14:tracePt t="30326" x="2873375" y="4473575"/>
          <p14:tracePt t="30391" x="2873375" y="4465638"/>
          <p14:tracePt t="30399" x="2887663" y="4473575"/>
          <p14:tracePt t="30409" x="2887663" y="4503738"/>
          <p14:tracePt t="30426" x="2917825" y="4594225"/>
          <p14:tracePt t="30443" x="2925763" y="4648200"/>
          <p14:tracePt t="30460" x="2925763" y="4678363"/>
          <p14:tracePt t="30512" x="2933700" y="4678363"/>
          <p14:tracePt t="30535" x="2941638" y="4678363"/>
          <p14:tracePt t="30543" x="2949575" y="4670425"/>
          <p14:tracePt t="30552" x="2955925" y="4648200"/>
          <p14:tracePt t="30560" x="2955925" y="4640263"/>
          <p14:tracePt t="30576" x="2971800" y="4610100"/>
          <p14:tracePt t="30639" x="2979738" y="4610100"/>
          <p14:tracePt t="30648" x="2994025" y="4610100"/>
          <p14:tracePt t="30659" x="3009900" y="4610100"/>
          <p14:tracePt t="30676" x="3032125" y="4640263"/>
          <p14:tracePt t="30693" x="3048000" y="4656138"/>
          <p14:tracePt t="30709" x="3078163" y="4670425"/>
          <p14:tracePt t="30726" x="3124200" y="4670425"/>
          <p14:tracePt t="30743" x="3162300" y="4670425"/>
          <p14:tracePt t="30759" x="3200400" y="4670425"/>
          <p14:tracePt t="30776" x="3216275" y="4670425"/>
          <p14:tracePt t="30809" x="3222625" y="4670425"/>
          <p14:tracePt t="30855" x="3238500" y="4670425"/>
          <p14:tracePt t="30863" x="3246438" y="4670425"/>
          <p14:tracePt t="30872" x="3268663" y="4670425"/>
          <p14:tracePt t="30879" x="3284538" y="4678363"/>
          <p14:tracePt t="30893" x="3322638" y="4702175"/>
          <p14:tracePt t="30910" x="3352800" y="4716463"/>
          <p14:tracePt t="30926" x="3368675" y="4716463"/>
          <p14:tracePt t="31048" x="3360738" y="4716463"/>
          <p14:tracePt t="31072" x="3352800" y="4716463"/>
          <p14:tracePt t="31079" x="3344863" y="4716463"/>
          <p14:tracePt t="31087" x="3336925" y="4716463"/>
          <p14:tracePt t="31167" x="3336925" y="4708525"/>
          <p14:tracePt t="31176" x="3336925" y="4686300"/>
          <p14:tracePt t="31183" x="3336925" y="4678363"/>
          <p14:tracePt t="31193" x="3336925" y="4670425"/>
          <p14:tracePt t="31210" x="3336925" y="4640263"/>
          <p14:tracePt t="31226" x="3352800" y="4610100"/>
          <p14:tracePt t="31243" x="3368675" y="4587875"/>
          <p14:tracePt t="31260" x="3375025" y="4572000"/>
          <p14:tracePt t="31276" x="3382963" y="4572000"/>
          <p14:tracePt t="31447" x="3382963" y="4587875"/>
          <p14:tracePt t="31456" x="3382963" y="4602163"/>
          <p14:tracePt t="31463" x="3398838" y="4602163"/>
          <p14:tracePt t="31476" x="3421063" y="4625975"/>
          <p14:tracePt t="31493" x="3444875" y="4625975"/>
          <p14:tracePt t="31510" x="3451225" y="4632325"/>
          <p14:tracePt t="31527" x="3475038" y="4632325"/>
          <p14:tracePt t="31560" x="3482975" y="4632325"/>
          <p14:tracePt t="31584" x="3497263" y="4632325"/>
          <p14:tracePt t="31600" x="3527425" y="4632325"/>
          <p14:tracePt t="31608" x="3581400" y="4618038"/>
          <p14:tracePt t="31616" x="3641725" y="4618038"/>
          <p14:tracePt t="31626" x="3687763" y="4618038"/>
          <p14:tracePt t="31643" x="3832225" y="4610100"/>
          <p14:tracePt t="31660" x="3970338" y="4610100"/>
          <p14:tracePt t="31677" x="4060825" y="4610100"/>
          <p14:tracePt t="31693" x="4098925" y="4610100"/>
          <p14:tracePt t="32048" x="4106863" y="4602163"/>
          <p14:tracePt t="32071" x="4106863" y="4594225"/>
          <p14:tracePt t="32079" x="4098925" y="4587875"/>
          <p14:tracePt t="32087" x="4092575" y="4564063"/>
          <p14:tracePt t="32095" x="4084638" y="4549775"/>
          <p14:tracePt t="32111" x="4068763" y="4533900"/>
          <p14:tracePt t="32127" x="4060825" y="4525963"/>
          <p14:tracePt t="32143" x="4060825" y="4518025"/>
          <p14:tracePt t="32160" x="4054475" y="4511675"/>
          <p14:tracePt t="33351" x="4054475" y="4503738"/>
          <p14:tracePt t="33367" x="4038600" y="4487863"/>
          <p14:tracePt t="33376" x="4016375" y="4457700"/>
          <p14:tracePt t="33383" x="3984625" y="4411663"/>
          <p14:tracePt t="33394" x="3978275" y="4411663"/>
          <p14:tracePt t="33410" x="3954463" y="4389438"/>
          <p14:tracePt t="33427" x="3932238" y="4365625"/>
          <p14:tracePt t="33444" x="3916363" y="4359275"/>
          <p14:tracePt t="33461" x="3916363" y="4343400"/>
          <p14:tracePt t="33477" x="3908425" y="4343400"/>
          <p14:tracePt t="33494" x="3902075" y="4313238"/>
          <p14:tracePt t="33511" x="3886200" y="4289425"/>
          <p14:tracePt t="33527" x="3856038" y="4244975"/>
          <p14:tracePt t="33544" x="3840163" y="4237038"/>
          <p14:tracePt t="33561" x="3825875" y="4206875"/>
          <p14:tracePt t="33594" x="3817938" y="4191000"/>
          <p14:tracePt t="33687" x="3848100" y="4206875"/>
          <p14:tracePt t="33696" x="3894138" y="4267200"/>
          <p14:tracePt t="33709" x="3940175" y="4365625"/>
          <p14:tracePt t="33715" x="3970338" y="4435475"/>
          <p14:tracePt t="33727" x="4046538" y="4564063"/>
          <p14:tracePt t="33744" x="4098925" y="4648200"/>
          <p14:tracePt t="33761" x="4114800" y="4678363"/>
          <p14:tracePt t="33777" x="4114800" y="4686300"/>
          <p14:tracePt t="33863" x="4122738" y="4686300"/>
          <p14:tracePt t="33887" x="4130675" y="4686300"/>
          <p14:tracePt t="33904" x="4130675" y="4678363"/>
          <p14:tracePt t="33911" x="4160838" y="4648200"/>
          <p14:tracePt t="33920" x="4183063" y="4625975"/>
          <p14:tracePt t="33928" x="4198938" y="4610100"/>
          <p14:tracePt t="33944" x="4213225" y="4564063"/>
          <p14:tracePt t="33961" x="4221163" y="4511675"/>
          <p14:tracePt t="33977" x="4221163" y="4465638"/>
          <p14:tracePt t="33994" x="4191000" y="4411663"/>
          <p14:tracePt t="34011" x="4114800" y="4351338"/>
          <p14:tracePt t="34027" x="4030663" y="4313238"/>
          <p14:tracePt t="34044" x="3970338" y="4297363"/>
          <p14:tracePt t="34061" x="3932238" y="4297363"/>
          <p14:tracePt t="34077" x="3856038" y="4297363"/>
          <p14:tracePt t="34094" x="3619500" y="4403725"/>
          <p14:tracePt t="34111" x="3497263" y="4541838"/>
          <p14:tracePt t="34127" x="3360738" y="4732338"/>
          <p14:tracePt t="34144" x="3314700" y="4860925"/>
          <p14:tracePt t="34161" x="3298825" y="4906963"/>
          <p14:tracePt t="34177" x="3322638" y="4945063"/>
          <p14:tracePt t="34194" x="3444875" y="4983163"/>
          <p14:tracePt t="34211" x="3733800" y="4983163"/>
          <p14:tracePt t="34227" x="3946525" y="4983163"/>
          <p14:tracePt t="34244" x="4068763" y="4914900"/>
          <p14:tracePt t="34261" x="4122738" y="4860925"/>
          <p14:tracePt t="34277" x="4130675" y="4816475"/>
          <p14:tracePt t="34294" x="4068763" y="4702175"/>
          <p14:tracePt t="34310" x="3870325" y="4572000"/>
          <p14:tracePt t="34327" x="3749675" y="4533900"/>
          <p14:tracePt t="34344" x="3711575" y="4533900"/>
          <p14:tracePt t="34360" x="3679825" y="4549775"/>
          <p14:tracePt t="34378" x="3679825" y="4587875"/>
          <p14:tracePt t="34394" x="3703638" y="4618038"/>
          <p14:tracePt t="34411" x="3741738" y="4618038"/>
          <p14:tracePt t="34428" x="3802063" y="4618038"/>
          <p14:tracePt t="34444" x="3886200" y="4572000"/>
          <p14:tracePt t="34461" x="3902075" y="4518025"/>
          <p14:tracePt t="34478" x="3902075" y="4441825"/>
          <p14:tracePt t="34481" x="3902075" y="4411663"/>
          <p14:tracePt t="34494" x="3886200" y="4397375"/>
          <p14:tracePt t="34511" x="3779838" y="4351338"/>
          <p14:tracePt t="34528" x="3756025" y="4351338"/>
          <p14:tracePt t="34544" x="3749675" y="4351338"/>
          <p14:tracePt t="34561" x="3749675" y="4381500"/>
          <p14:tracePt t="34578" x="3802063" y="4403725"/>
          <p14:tracePt t="34594" x="3870325" y="4419600"/>
          <p14:tracePt t="34611" x="3916363" y="4435475"/>
          <p14:tracePt t="34628" x="3940175" y="4441825"/>
          <p14:tracePt t="35088" x="3924300" y="4441825"/>
          <p14:tracePt t="35096" x="3902075" y="4441825"/>
          <p14:tracePt t="35104" x="3878263" y="4435475"/>
          <p14:tracePt t="35112" x="3856038" y="4435475"/>
          <p14:tracePt t="35128" x="3817938" y="4427538"/>
          <p14:tracePt t="35144" x="3794125" y="4419600"/>
          <p14:tracePt t="35161" x="3787775" y="4419600"/>
          <p14:tracePt t="35178" x="3779838" y="4419600"/>
          <p14:tracePt t="35211" x="3749675" y="4411663"/>
          <p14:tracePt t="35228" x="3725863" y="4403725"/>
          <p14:tracePt t="35244" x="3695700" y="4403725"/>
          <p14:tracePt t="35261" x="3679825" y="4397375"/>
          <p14:tracePt t="35278" x="3665538" y="4389438"/>
          <p14:tracePt t="35311" x="3649663" y="4389438"/>
          <p14:tracePt t="35328" x="3627438" y="4389438"/>
          <p14:tracePt t="35345" x="3603625" y="4373563"/>
          <p14:tracePt t="35361" x="3573463" y="4373563"/>
          <p14:tracePt t="35378" x="3551238" y="4365625"/>
          <p14:tracePt t="35395" x="3489325" y="4365625"/>
          <p14:tracePt t="35411" x="3459163" y="4359275"/>
          <p14:tracePt t="35428" x="3444875" y="4343400"/>
          <p14:tracePt t="35445" x="3436938" y="4343400"/>
          <p14:tracePt t="35511" x="3429000" y="4335463"/>
          <p14:tracePt t="35552" x="3421063" y="4335463"/>
          <p14:tracePt t="35584" x="3413125" y="4327525"/>
          <p14:tracePt t="35599" x="3413125" y="4321175"/>
          <p14:tracePt t="35608" x="3413125" y="4297363"/>
          <p14:tracePt t="35615" x="3406775" y="4289425"/>
          <p14:tracePt t="35639" x="3406775" y="4267200"/>
          <p14:tracePt t="35647" x="3406775" y="4259263"/>
          <p14:tracePt t="35663" x="3406775" y="4251325"/>
          <p14:tracePt t="35679" x="3406775" y="4221163"/>
          <p14:tracePt t="35695" x="3406775" y="4213225"/>
          <p14:tracePt t="35711" x="3406775" y="4175125"/>
          <p14:tracePt t="35728" x="3421063" y="4144963"/>
          <p14:tracePt t="35745" x="3444875" y="4122738"/>
          <p14:tracePt t="35761" x="3459163" y="4098925"/>
          <p14:tracePt t="35778" x="3497263" y="4084638"/>
          <p14:tracePt t="35795" x="3535363" y="4068763"/>
          <p14:tracePt t="35811" x="3573463" y="4060825"/>
          <p14:tracePt t="35828" x="3597275" y="4054475"/>
          <p14:tracePt t="35845" x="3603625" y="4054475"/>
          <p14:tracePt t="35887" x="3619500" y="4046538"/>
          <p14:tracePt t="35895" x="3627438" y="4038600"/>
          <p14:tracePt t="35911" x="3665538" y="4022725"/>
          <p14:tracePt t="35928" x="3717925" y="4016375"/>
          <p14:tracePt t="35945" x="3771900" y="4000500"/>
          <p14:tracePt t="35961" x="3794125" y="4000500"/>
          <p14:tracePt t="35978" x="3817938" y="4000500"/>
          <p14:tracePt t="35995" x="3840163" y="4000500"/>
          <p14:tracePt t="36011" x="3870325" y="4000500"/>
          <p14:tracePt t="36028" x="3886200" y="4000500"/>
          <p14:tracePt t="36045" x="3894138" y="4000500"/>
          <p14:tracePt t="36111" x="3908425" y="4000500"/>
          <p14:tracePt t="36128" x="3916363" y="4000500"/>
          <p14:tracePt t="36216" x="3916363" y="4016375"/>
          <p14:tracePt t="36224" x="3916363" y="4030663"/>
          <p14:tracePt t="36231" x="3916363" y="4084638"/>
          <p14:tracePt t="36245" x="3916363" y="4106863"/>
          <p14:tracePt t="36261" x="3916363" y="4114800"/>
          <p14:tracePt t="36278" x="3916363" y="4160838"/>
          <p14:tracePt t="36294" x="3916363" y="4183063"/>
          <p14:tracePt t="36312" x="3916363" y="4191000"/>
          <p14:tracePt t="36345" x="3908425" y="4229100"/>
          <p14:tracePt t="36361" x="3886200" y="4259263"/>
          <p14:tracePt t="36378" x="3870325" y="4289425"/>
          <p14:tracePt t="36395" x="3856038" y="4305300"/>
          <p14:tracePt t="36412" x="3832225" y="4321175"/>
          <p14:tracePt t="36428" x="3802063" y="4335463"/>
          <p14:tracePt t="36445" x="3787775" y="4351338"/>
          <p14:tracePt t="36462" x="3763963" y="4351338"/>
          <p14:tracePt t="36479" x="3711575" y="4351338"/>
          <p14:tracePt t="36495" x="3649663" y="4351338"/>
          <p14:tracePt t="36512" x="3589338" y="4343400"/>
          <p14:tracePt t="36528" x="3551238" y="4327525"/>
          <p14:tracePt t="36545" x="3513138" y="4313238"/>
          <p14:tracePt t="36562" x="3497263" y="4305300"/>
          <p14:tracePt t="36578" x="3482975" y="4289425"/>
          <p14:tracePt t="36612" x="3475038" y="4289425"/>
          <p14:tracePt t="36628" x="3467100" y="4275138"/>
          <p14:tracePt t="36645" x="3467100" y="4244975"/>
          <p14:tracePt t="36662" x="3467100" y="4213225"/>
          <p14:tracePt t="36679" x="3467100" y="4152900"/>
          <p14:tracePt t="36695" x="3467100" y="4114800"/>
          <p14:tracePt t="36712" x="3467100" y="4098925"/>
          <p14:tracePt t="36728" x="3467100" y="4084638"/>
          <p14:tracePt t="36745" x="3475038" y="4068763"/>
          <p14:tracePt t="36762" x="3489325" y="4046538"/>
          <p14:tracePt t="36778" x="3513138" y="4022725"/>
          <p14:tracePt t="36795" x="3535363" y="4008438"/>
          <p14:tracePt t="36812" x="3581400" y="3992563"/>
          <p14:tracePt t="36828" x="3603625" y="3978275"/>
          <p14:tracePt t="36845" x="3649663" y="3970338"/>
          <p14:tracePt t="36862" x="3665538" y="3962400"/>
          <p14:tracePt t="36879" x="3711575" y="3954463"/>
          <p14:tracePt t="36895" x="3749675" y="3954463"/>
          <p14:tracePt t="36912" x="3802063" y="3954463"/>
          <p14:tracePt t="36928" x="3840163" y="3954463"/>
          <p14:tracePt t="36945" x="3863975" y="3954463"/>
          <p14:tracePt t="36962" x="3886200" y="3954463"/>
          <p14:tracePt t="36978" x="3894138" y="3962400"/>
          <p14:tracePt t="36995" x="3908425" y="3970338"/>
          <p14:tracePt t="37012" x="3916363" y="3978275"/>
          <p14:tracePt t="37047" x="3916363" y="3992563"/>
          <p14:tracePt t="37064" x="3940175" y="4046538"/>
          <p14:tracePt t="37079" x="3946525" y="4122738"/>
          <p14:tracePt t="37095" x="3946525" y="4160838"/>
          <p14:tracePt t="37112" x="3946525" y="4191000"/>
          <p14:tracePt t="37129" x="3946525" y="4244975"/>
          <p14:tracePt t="37145" x="3946525" y="4297363"/>
          <p14:tracePt t="37162" x="3946525" y="4343400"/>
          <p14:tracePt t="37179" x="3940175" y="4381500"/>
          <p14:tracePt t="37195" x="3924300" y="4411663"/>
          <p14:tracePt t="37212" x="3894138" y="4441825"/>
          <p14:tracePt t="37229" x="3856038" y="4457700"/>
          <p14:tracePt t="37245" x="3787775" y="4465638"/>
          <p14:tracePt t="37263" x="3673475" y="4465638"/>
          <p14:tracePt t="37278" x="3649663" y="4465638"/>
          <p14:tracePt t="37295" x="3611563" y="4465638"/>
          <p14:tracePt t="37312" x="3589338" y="4457700"/>
          <p14:tracePt t="37329" x="3565525" y="4435475"/>
          <p14:tracePt t="37345" x="3543300" y="4411663"/>
          <p14:tracePt t="37362" x="3521075" y="4389438"/>
          <p14:tracePt t="37379" x="3489325" y="4351338"/>
          <p14:tracePt t="37395" x="3459163" y="4321175"/>
          <p14:tracePt t="37412" x="3451225" y="4289425"/>
          <p14:tracePt t="37429" x="3436938" y="4275138"/>
          <p14:tracePt t="37445" x="3436938" y="4244975"/>
          <p14:tracePt t="37463" x="3436938" y="4198938"/>
          <p14:tracePt t="37479" x="3436938" y="4175125"/>
          <p14:tracePt t="37481" x="3436938" y="4152900"/>
          <p14:tracePt t="37495" x="3444875" y="4114800"/>
          <p14:tracePt t="37512" x="3451225" y="4076700"/>
          <p14:tracePt t="37529" x="3475038" y="4054475"/>
          <p14:tracePt t="37545" x="3513138" y="4030663"/>
          <p14:tracePt t="37562" x="3543300" y="4022725"/>
          <p14:tracePt t="37579" x="3581400" y="4008438"/>
          <p14:tracePt t="37595" x="3627438" y="4000500"/>
          <p14:tracePt t="37612" x="3649663" y="4000500"/>
          <p14:tracePt t="37629" x="3679825" y="4000500"/>
          <p14:tracePt t="37645" x="3687763" y="4000500"/>
          <p14:tracePt t="37663" x="3711575" y="4000500"/>
          <p14:tracePt t="37679" x="3725863" y="4000500"/>
          <p14:tracePt t="37695" x="3741738" y="4008438"/>
          <p14:tracePt t="37712" x="3749675" y="4008438"/>
          <p14:tracePt t="37729" x="3756025" y="4016375"/>
          <p14:tracePt t="37745" x="3763963" y="4022725"/>
          <p14:tracePt t="37762" x="3779838" y="4038600"/>
          <p14:tracePt t="37779" x="3787775" y="4092575"/>
          <p14:tracePt t="37796" x="3794125" y="4114800"/>
          <p14:tracePt t="37812" x="3802063" y="4144963"/>
          <p14:tracePt t="37829" x="3802063" y="4183063"/>
          <p14:tracePt t="37845" x="3802063" y="4213225"/>
          <p14:tracePt t="37863" x="3802063" y="4244975"/>
          <p14:tracePt t="37879" x="3794125" y="4267200"/>
          <p14:tracePt t="37895" x="3756025" y="4313238"/>
          <p14:tracePt t="37912" x="3703638" y="4373563"/>
          <p14:tracePt t="37929" x="3649663" y="4403725"/>
          <p14:tracePt t="37945" x="3597275" y="4419600"/>
          <p14:tracePt t="37962" x="3565525" y="4419600"/>
          <p14:tracePt t="37979" x="3535363" y="4419600"/>
          <p14:tracePt t="37995" x="3513138" y="4419600"/>
          <p14:tracePt t="38012" x="3489325" y="4411663"/>
          <p14:tracePt t="38029" x="3467100" y="4397375"/>
          <p14:tracePt t="38045" x="3429000" y="4365625"/>
          <p14:tracePt t="38063" x="3390900" y="4275138"/>
          <p14:tracePt t="38079" x="3382963" y="4213225"/>
          <p14:tracePt t="38095" x="3360738" y="4152900"/>
          <p14:tracePt t="38112" x="3360738" y="4114800"/>
          <p14:tracePt t="38129" x="3360738" y="4060825"/>
          <p14:tracePt t="38146" x="3360738" y="4030663"/>
          <p14:tracePt t="38162" x="3375025" y="3984625"/>
          <p14:tracePt t="38179" x="3398838" y="3954463"/>
          <p14:tracePt t="38196" x="3429000" y="3940175"/>
          <p14:tracePt t="38212" x="3467100" y="3916363"/>
          <p14:tracePt t="38229" x="3513138" y="3916363"/>
          <p14:tracePt t="38246" x="3559175" y="3908425"/>
          <p14:tracePt t="38262" x="3603625" y="3908425"/>
          <p14:tracePt t="38279" x="3665538" y="3908425"/>
          <p14:tracePt t="38295" x="3711575" y="3932238"/>
          <p14:tracePt t="38312" x="3763963" y="3940175"/>
          <p14:tracePt t="38329" x="3779838" y="3954463"/>
          <p14:tracePt t="38346" x="3802063" y="3978275"/>
          <p14:tracePt t="38362" x="3825875" y="4046538"/>
          <p14:tracePt t="38379" x="3856038" y="4114800"/>
          <p14:tracePt t="38396" x="3870325" y="4229100"/>
          <p14:tracePt t="38412" x="3886200" y="4351338"/>
          <p14:tracePt t="38429" x="3886200" y="4479925"/>
          <p14:tracePt t="38446" x="3886200" y="4579938"/>
          <p14:tracePt t="38463" x="3886200" y="4625975"/>
          <p14:tracePt t="38479" x="3856038" y="4648200"/>
          <p14:tracePt t="38496" x="3810000" y="4648200"/>
          <p14:tracePt t="38512" x="3725863" y="4648200"/>
          <p14:tracePt t="38529" x="3657600" y="4648200"/>
          <p14:tracePt t="38546" x="3597275" y="4648200"/>
          <p14:tracePt t="38562" x="3565525" y="4640263"/>
          <p14:tracePt t="38579" x="3559175" y="4640263"/>
          <p14:tracePt t="38615" x="3551238" y="4632325"/>
          <p14:tracePt t="38647" x="3551238" y="4625975"/>
          <p14:tracePt t="38671" x="3551238" y="4610100"/>
          <p14:tracePt t="39896" x="3543300" y="4610100"/>
          <p14:tracePt t="39912" x="3527425" y="4648200"/>
          <p14:tracePt t="39920" x="3513138" y="4754563"/>
          <p14:tracePt t="39929" x="3513138" y="4822825"/>
          <p14:tracePt t="39946" x="3489325" y="4906963"/>
          <p14:tracePt t="39963" x="3475038" y="4975225"/>
          <p14:tracePt t="39979" x="3459163" y="5029200"/>
          <p14:tracePt t="39996" x="3444875" y="5045075"/>
          <p14:tracePt t="39999" x="3444875" y="5051425"/>
          <p14:tracePt t="40013" x="3436938" y="5059363"/>
          <p14:tracePt t="40030" x="3436938" y="5067300"/>
          <p14:tracePt t="40047" x="3429000" y="5067300"/>
          <p14:tracePt t="40064" x="3413125" y="5067300"/>
          <p14:tracePt t="40080" x="3398838" y="5067300"/>
          <p14:tracePt t="40096" x="3368675" y="5067300"/>
          <p14:tracePt t="40113" x="3330575" y="5067300"/>
          <p14:tracePt t="40130" x="3314700" y="5059363"/>
          <p14:tracePt t="40146" x="3298825" y="5051425"/>
          <p14:tracePt t="40163" x="3268663" y="5045075"/>
          <p14:tracePt t="40180" x="3238500" y="5029200"/>
          <p14:tracePt t="40196" x="3208338" y="5021263"/>
          <p14:tracePt t="40213" x="3200400" y="5013325"/>
          <p14:tracePt t="40399" x="3192463" y="5006975"/>
          <p14:tracePt t="40415" x="3184525" y="4999038"/>
          <p14:tracePt t="40423" x="3178175" y="4999038"/>
          <p14:tracePt t="40455" x="3170238" y="4999038"/>
          <p14:tracePt t="40463" x="3154363" y="4999038"/>
          <p14:tracePt t="40479" x="3146425" y="4999038"/>
          <p14:tracePt t="40487" x="3140075" y="4999038"/>
          <p14:tracePt t="40496" x="3124200" y="4999038"/>
          <p14:tracePt t="40513" x="3070225" y="4999038"/>
          <p14:tracePt t="40530" x="3032125" y="5006975"/>
          <p14:tracePt t="40546" x="3001963" y="5013325"/>
          <p14:tracePt t="40563" x="2971800" y="5037138"/>
          <p14:tracePt t="40580" x="2955925" y="5045075"/>
          <p14:tracePt t="40596" x="2949575" y="5045075"/>
          <p14:tracePt t="41424" x="2949575" y="5021263"/>
          <p14:tracePt t="41431" x="2979738" y="4868863"/>
          <p14:tracePt t="41440" x="3040063" y="4686300"/>
          <p14:tracePt t="41448" x="3101975" y="4457700"/>
          <p14:tracePt t="41463" x="3216275" y="4114800"/>
          <p14:tracePt t="41480" x="3382963" y="3779838"/>
          <p14:tracePt t="41497" x="3489325" y="3521075"/>
          <p14:tracePt t="41513" x="3543300" y="3336925"/>
          <p14:tracePt t="41530" x="3589338" y="3222625"/>
          <p14:tracePt t="41547" x="3611563" y="3162300"/>
          <p14:tracePt t="41564" x="3619500" y="3132138"/>
          <p14:tracePt t="41580" x="3641725" y="3101975"/>
          <p14:tracePt t="41613" x="3649663" y="3086100"/>
          <p14:tracePt t="41631" x="3679825" y="3078163"/>
          <p14:tracePt t="41647" x="3717925" y="3078163"/>
          <p14:tracePt t="41664" x="3794125" y="3055938"/>
          <p14:tracePt t="41680" x="3886200" y="3032125"/>
          <p14:tracePt t="41697" x="4008438" y="3001963"/>
          <p14:tracePt t="41714" x="4175125" y="2949575"/>
          <p14:tracePt t="41730" x="4403725" y="2911475"/>
          <p14:tracePt t="41747" x="4678363" y="2873375"/>
          <p14:tracePt t="41764" x="4983163" y="2857500"/>
          <p14:tracePt t="41780" x="5334000" y="2811463"/>
          <p14:tracePt t="41797" x="5630863" y="2811463"/>
          <p14:tracePt t="41814" x="5851525" y="2811463"/>
          <p14:tracePt t="41831" x="6156325" y="2811463"/>
          <p14:tracePt t="41847" x="6264275" y="2811463"/>
          <p14:tracePt t="41864" x="6316663" y="2811463"/>
          <p14:tracePt t="41880" x="6346825" y="2811463"/>
          <p14:tracePt t="41897" x="6384925" y="2827338"/>
          <p14:tracePt t="41914" x="6416675" y="2841625"/>
          <p14:tracePt t="41930" x="6446838" y="2849563"/>
          <p14:tracePt t="41947" x="6507163" y="2903538"/>
          <p14:tracePt t="41963" x="6569075" y="3070225"/>
          <p14:tracePt t="41980" x="6599238" y="3184525"/>
          <p14:tracePt t="41983" x="6599238" y="3246438"/>
          <p14:tracePt t="41997" x="6599238" y="3314700"/>
          <p14:tracePt t="42014" x="6591300" y="3513138"/>
          <p14:tracePt t="42031" x="6507163" y="3695700"/>
          <p14:tracePt t="42047" x="6332538" y="3902075"/>
          <p14:tracePt t="42064" x="6011863" y="4130675"/>
          <p14:tracePt t="42080" x="5584825" y="4327525"/>
          <p14:tracePt t="42097" x="5227638" y="4503738"/>
          <p14:tracePt t="42114" x="4945063" y="4610100"/>
          <p14:tracePt t="42130" x="4670425" y="4694238"/>
          <p14:tracePt t="42147" x="4518025" y="4708525"/>
          <p14:tracePt t="42164" x="4441825" y="4724400"/>
          <p14:tracePt t="42180" x="4411663" y="4724400"/>
          <p14:tracePt t="42197" x="4381500" y="4716463"/>
          <p14:tracePt t="42214" x="4359275" y="4716463"/>
          <p14:tracePt t="42231" x="4305300" y="4702175"/>
          <p14:tracePt t="42247" x="4191000" y="4702175"/>
          <p14:tracePt t="42264" x="4000500" y="4784725"/>
          <p14:tracePt t="42280" x="3794125" y="4876800"/>
          <p14:tracePt t="42297" x="3573463" y="4937125"/>
          <p14:tracePt t="42313" x="3398838" y="4983163"/>
          <p14:tracePt t="42330" x="3284538" y="5006975"/>
          <p14:tracePt t="42347" x="3222625" y="5021263"/>
          <p14:tracePt t="42364" x="3208338" y="5021263"/>
          <p14:tracePt t="42380" x="3200400" y="5021263"/>
          <p14:tracePt t="42423" x="3200400" y="5029200"/>
          <p14:tracePt t="42432" x="3178175" y="5029200"/>
          <p14:tracePt t="42447" x="3154363" y="5029200"/>
          <p14:tracePt t="42464" x="3146425" y="5029200"/>
          <p14:tracePt t="42527" x="3140075" y="5029200"/>
          <p14:tracePt t="42536" x="3154363" y="5037138"/>
          <p14:tracePt t="42547" x="3200400" y="5059363"/>
          <p14:tracePt t="42564" x="3268663" y="5083175"/>
          <p14:tracePt t="42580" x="3330575" y="5097463"/>
          <p14:tracePt t="42597" x="3413125" y="5097463"/>
          <p14:tracePt t="42614" x="3513138" y="5089525"/>
          <p14:tracePt t="42630" x="3551238" y="5059363"/>
          <p14:tracePt t="42647" x="3559175" y="5059363"/>
          <p14:tracePt t="42767" x="3581400" y="5059363"/>
          <p14:tracePt t="42775" x="3611563" y="5059363"/>
          <p14:tracePt t="42783" x="3627438" y="5059363"/>
          <p14:tracePt t="42797" x="3641725" y="5059363"/>
          <p14:tracePt t="42814" x="3703638" y="5067300"/>
          <p14:tracePt t="42831" x="3733800" y="5067300"/>
          <p14:tracePt t="42847" x="3802063" y="5067300"/>
          <p14:tracePt t="43528" x="3856038" y="5113338"/>
          <p14:tracePt t="43536" x="3932238" y="5189538"/>
          <p14:tracePt t="43547" x="4000500" y="5249863"/>
          <p14:tracePt t="43564" x="4106863" y="5318125"/>
          <p14:tracePt t="43581" x="4267200" y="5387975"/>
          <p14:tracePt t="43598" x="4441825" y="5440363"/>
          <p14:tracePt t="43615" x="4716463" y="5516563"/>
          <p14:tracePt t="43631" x="4945063" y="5578475"/>
          <p14:tracePt t="43648" x="5203825" y="5600700"/>
          <p14:tracePt t="43664" x="5440363" y="5608638"/>
          <p14:tracePt t="43681" x="5661025" y="5608638"/>
          <p14:tracePt t="43698" x="5813425" y="5608638"/>
          <p14:tracePt t="43714" x="5913438" y="5608638"/>
          <p14:tracePt t="43731" x="5973763" y="5600700"/>
          <p14:tracePt t="43847" x="5981700" y="5608638"/>
          <p14:tracePt t="43856" x="5965825" y="5654675"/>
          <p14:tracePt t="43864" x="5927725" y="5715000"/>
          <p14:tracePt t="43881" x="5821363" y="5791200"/>
          <p14:tracePt t="43898" x="5692775" y="5851525"/>
          <p14:tracePt t="43914" x="5540375" y="5889625"/>
          <p14:tracePt t="43931" x="5387975" y="5889625"/>
          <p14:tracePt t="43948" x="5241925" y="5883275"/>
          <p14:tracePt t="43964" x="5097463" y="5851525"/>
          <p14:tracePt t="43981" x="4922838" y="5799138"/>
          <p14:tracePt t="43984" x="4838700" y="5768975"/>
          <p14:tracePt t="43998" x="4754563" y="5730875"/>
          <p14:tracePt t="44014" x="4594225" y="5661025"/>
          <p14:tracePt t="44031" x="4435475" y="5584825"/>
          <p14:tracePt t="44048" x="4365625" y="5554663"/>
          <p14:tracePt t="44064" x="4335463" y="5540375"/>
          <p14:tracePt t="44081" x="4321175" y="5532438"/>
          <p14:tracePt t="44098" x="4297363" y="5524500"/>
          <p14:tracePt t="44114" x="4267200" y="5516563"/>
          <p14:tracePt t="44131" x="4221163" y="5502275"/>
          <p14:tracePt t="44148" x="4191000" y="5494338"/>
          <p14:tracePt t="44164" x="4130675" y="5486400"/>
          <p14:tracePt t="44181" x="4008438" y="5464175"/>
          <p14:tracePt t="44199" x="3878263" y="5448300"/>
          <p14:tracePt t="44215" x="3771900" y="5410200"/>
          <p14:tracePt t="44231" x="3687763" y="5387975"/>
          <p14:tracePt t="44248" x="3641725" y="5380038"/>
          <p14:tracePt t="44264" x="3619500" y="5372100"/>
          <p14:tracePt t="44281" x="3589338" y="5372100"/>
          <p14:tracePt t="44298" x="3551238" y="5372100"/>
          <p14:tracePt t="44314" x="3513138" y="5394325"/>
          <p14:tracePt t="44331" x="3459163" y="5432425"/>
          <p14:tracePt t="44348" x="3421063" y="5502275"/>
          <p14:tracePt t="44364" x="3413125" y="5554663"/>
          <p14:tracePt t="44381" x="3413125" y="5600700"/>
          <p14:tracePt t="44398" x="3413125" y="5622925"/>
          <p14:tracePt t="44415" x="3413125" y="5638800"/>
          <p14:tracePt t="44431" x="3413125" y="5654675"/>
          <p14:tracePt t="44479" x="3413125" y="5661025"/>
          <p14:tracePt t="44487" x="3390900" y="5684838"/>
          <p14:tracePt t="44498" x="3382963" y="5684838"/>
          <p14:tracePt t="44515" x="3322638" y="5699125"/>
          <p14:tracePt t="44531" x="3222625" y="5730875"/>
          <p14:tracePt t="44548" x="3146425" y="5768975"/>
          <p14:tracePt t="44565" x="3063875" y="5829300"/>
          <p14:tracePt t="44581" x="3009900" y="5883275"/>
          <p14:tracePt t="44599" x="2994025" y="5927725"/>
          <p14:tracePt t="44614" x="2994025" y="5943600"/>
          <p14:tracePt t="44631" x="3001963" y="5973763"/>
          <p14:tracePt t="44648" x="3063875" y="5989638"/>
          <p14:tracePt t="44665" x="3108325" y="6011863"/>
          <p14:tracePt t="44681" x="3140075" y="6011863"/>
          <p14:tracePt t="44735" x="3146425" y="6003925"/>
          <p14:tracePt t="44744" x="3146425" y="5981700"/>
          <p14:tracePt t="44751" x="3140075" y="5973763"/>
          <p14:tracePt t="44765" x="3124200" y="5951538"/>
          <p14:tracePt t="44781" x="3094038" y="5943600"/>
          <p14:tracePt t="44799" x="3040063" y="5943600"/>
          <p14:tracePt t="44815" x="3025775" y="5943600"/>
          <p14:tracePt t="44831" x="3017838" y="5943600"/>
          <p14:tracePt t="44871" x="3017838" y="5951538"/>
          <p14:tracePt t="44881" x="3032125" y="5951538"/>
          <p14:tracePt t="44898" x="3154363" y="5965825"/>
          <p14:tracePt t="44915" x="3382963" y="5997575"/>
          <p14:tracePt t="44931" x="3673475" y="5997575"/>
          <p14:tracePt t="44948" x="3946525" y="5997575"/>
          <p14:tracePt t="44965" x="4130675" y="5997575"/>
          <p14:tracePt t="44981" x="4221163" y="5997575"/>
          <p14:tracePt t="44984" x="4237038" y="5997575"/>
          <p14:tracePt t="45063" x="4259263" y="5989638"/>
          <p14:tracePt t="45071" x="4297363" y="5989638"/>
          <p14:tracePt t="45081" x="4373563" y="5981700"/>
          <p14:tracePt t="45098" x="4495800" y="5981700"/>
          <p14:tracePt t="45115" x="4656138" y="5981700"/>
          <p14:tracePt t="45131" x="4816475" y="5981700"/>
          <p14:tracePt t="45148" x="4922838" y="5981700"/>
          <p14:tracePt t="45165" x="4937125" y="5981700"/>
          <p14:tracePt t="45215" x="4930775" y="5981700"/>
          <p14:tracePt t="45223" x="4899025" y="5981700"/>
          <p14:tracePt t="45232" x="4854575" y="5981700"/>
          <p14:tracePt t="45248" x="4670425" y="5997575"/>
          <p14:tracePt t="45265" x="4411663" y="6019800"/>
          <p14:tracePt t="45281" x="4076700" y="6019800"/>
          <p14:tracePt t="45298" x="3832225" y="6019800"/>
          <p14:tracePt t="45314" x="3771900" y="6003925"/>
          <p14:tracePt t="45348" x="3840163" y="5981700"/>
          <p14:tracePt t="45365" x="4251325" y="5951538"/>
          <p14:tracePt t="45381" x="4968875" y="5951538"/>
          <p14:tracePt t="45399" x="5540375" y="5951538"/>
          <p14:tracePt t="45415" x="5578475" y="5951538"/>
          <p14:tracePt t="45432" x="5570538" y="5973763"/>
          <p14:tracePt t="45448" x="5295900" y="6049963"/>
          <p14:tracePt t="45465" x="4533900" y="6065838"/>
          <p14:tracePt t="45482" x="3687763" y="6065838"/>
          <p14:tracePt t="45498" x="3208338" y="6065838"/>
          <p14:tracePt t="45515" x="3116263" y="6065838"/>
          <p14:tracePt t="45548" x="3314700" y="6003925"/>
          <p14:tracePt t="45565" x="3856038" y="5913438"/>
          <p14:tracePt t="45582" x="4487863" y="5859463"/>
          <p14:tracePt t="45599" x="4746625" y="5845175"/>
          <p14:tracePt t="45632" x="4724400" y="5837238"/>
          <p14:tracePt t="45648" x="4473575" y="5837238"/>
          <p14:tracePt t="45665" x="4289425" y="5851525"/>
          <p14:tracePt t="45682" x="4259263" y="5851525"/>
          <p14:tracePt t="45698" x="4259263" y="5859463"/>
          <p14:tracePt t="45715" x="4297363" y="5867400"/>
          <p14:tracePt t="45732" x="4411663" y="5867400"/>
          <p14:tracePt t="45748" x="4541838" y="5851525"/>
          <p14:tracePt t="45765" x="4556125" y="5845175"/>
          <p14:tracePt t="45782" x="4556125" y="5837238"/>
          <p14:tracePt t="45799" x="4525963" y="5791200"/>
          <p14:tracePt t="45815" x="4495800" y="5768975"/>
          <p14:tracePt t="45848" x="4495800" y="5745163"/>
          <p14:tracePt t="45865" x="4541838" y="5715000"/>
          <p14:tracePt t="45882" x="4587875" y="5684838"/>
          <p14:tracePt t="45898" x="4602163" y="5676900"/>
          <p14:tracePt t="45943" x="4594225" y="5661025"/>
          <p14:tracePt t="45951" x="4579938" y="5654675"/>
          <p14:tracePt t="45965" x="4549775" y="5646738"/>
          <p14:tracePt t="45982" x="4473575" y="5616575"/>
          <p14:tracePt t="45984" x="4411663" y="5578475"/>
          <p14:tracePt t="45999" x="4335463" y="5554663"/>
          <p14:tracePt t="46015" x="4259263" y="5524500"/>
          <p14:tracePt t="46032" x="4229100" y="5508625"/>
          <p14:tracePt t="46065" x="4229100" y="5502275"/>
          <p14:tracePt t="48687" x="4441825" y="5554663"/>
          <p14:tracePt t="48695" x="4838700" y="5676900"/>
          <p14:tracePt t="48703" x="5203825" y="5753100"/>
          <p14:tracePt t="48716" x="5737225" y="5753100"/>
          <p14:tracePt t="48733" x="6773863" y="5692775"/>
          <p14:tracePt t="48749" x="7559675" y="5578475"/>
          <p14:tracePt t="48767" x="8588375" y="5334000"/>
          <p14:tracePt t="48783" x="9121775" y="5083175"/>
          <p14:tracePt t="48799" x="9342438" y="4906963"/>
          <p14:tracePt t="48816" x="9402763" y="4762500"/>
          <p14:tracePt t="48833" x="9388475" y="4518025"/>
          <p14:tracePt t="48849" x="9075738" y="4130675"/>
          <p14:tracePt t="48866" x="8518525" y="3779838"/>
          <p14:tracePt t="48883" x="7848600" y="3527425"/>
          <p14:tracePt t="48899" x="7261225" y="3436938"/>
          <p14:tracePt t="48916" x="6980238" y="3444875"/>
          <p14:tracePt t="48933" x="6621463" y="3641725"/>
          <p14:tracePt t="48949" x="6362700" y="3902075"/>
          <p14:tracePt t="48966" x="6188075" y="4221163"/>
          <p14:tracePt t="48983" x="6142038" y="4656138"/>
          <p14:tracePt t="49000" x="6278563" y="4868863"/>
          <p14:tracePt t="49016" x="6477000" y="4937125"/>
          <p14:tracePt t="49033" x="6659563" y="4975225"/>
          <p14:tracePt t="49049" x="7048500" y="4968875"/>
          <p14:tracePt t="49066" x="7246938" y="4884738"/>
          <p14:tracePt t="49083" x="7261225" y="4860925"/>
          <p14:tracePt t="49100" x="7261225" y="4778375"/>
          <p14:tracePt t="49116" x="7026275" y="4602163"/>
          <p14:tracePt t="49133" x="6416675" y="4373563"/>
          <p14:tracePt t="49149" x="5646738" y="4229100"/>
          <p14:tracePt t="49167" x="5075238" y="4198938"/>
          <p14:tracePt t="49183" x="5029200" y="4229100"/>
          <p14:tracePt t="49200" x="5029200" y="4259263"/>
          <p14:tracePt t="49216" x="5051425" y="4283075"/>
          <p14:tracePt t="49233" x="5173663" y="4321175"/>
          <p14:tracePt t="49250" x="5303838" y="4359275"/>
          <p14:tracePt t="49266" x="5372100" y="4373563"/>
          <p14:tracePt t="49335" x="5349875" y="4373563"/>
          <p14:tracePt t="49344" x="5287963" y="4373563"/>
          <p14:tracePt t="49351" x="5249863" y="4373563"/>
          <p14:tracePt t="49367" x="5181600" y="4365625"/>
          <p14:tracePt t="49383" x="5151438" y="4351338"/>
          <p14:tracePt t="50136" x="5151438" y="4343400"/>
        </p14:tracePtLst>
      </p14:laserTraceLst>
    </p:ext>
  </p:extLs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175540" y="714364"/>
            <a:ext cx="578418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Example</a:t>
            </a:r>
            <a:r>
              <a:rPr lang="en-US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t-distribution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1972862" y="2869165"/>
            <a:ext cx="5671127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Solution: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Because n = 15, the degrees of freedom are n-1 = 15-1 = 14 </a:t>
            </a:r>
          </a:p>
          <a:p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portion of t table 5 is shown. Using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d.f.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= 14 and c= 0.95, you can find the critical value as shown by the highlighted areas in the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table, which equal to 2.145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05700" y="3139808"/>
            <a:ext cx="4495800" cy="2847975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>
          <a:xfrm>
            <a:off x="1917946" y="1467201"/>
            <a:ext cx="10083554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Finding Critical Values of </a:t>
            </a:r>
            <a:r>
              <a:rPr lang="en-US" sz="2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</a:t>
            </a:r>
          </a:p>
          <a:p>
            <a:endParaRPr lang="en-US" sz="24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Find the critical value for a 95% confidence level when the sample size is 15.</a:t>
            </a:r>
          </a:p>
        </p:txBody>
      </p:sp>
    </p:spTree>
    <p:extLst>
      <p:ext uri="{BB962C8B-B14F-4D97-AF65-F5344CB8AC3E}">
        <p14:creationId xmlns:p14="http://schemas.microsoft.com/office/powerpoint/2010/main" val="20816339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79192"/>
    </mc:Choice>
    <mc:Fallback xmlns="">
      <p:transition advTm="79192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1024" x="5181600" y="4343400"/>
          <p14:tracePt t="1034" x="5326063" y="4381500"/>
          <p14:tracePt t="1051" x="5600700" y="4503738"/>
          <p14:tracePt t="1067" x="5676900" y="4716463"/>
          <p14:tracePt t="1084" x="5692775" y="4906963"/>
          <p14:tracePt t="1101" x="5715000" y="4922838"/>
          <p14:tracePt t="1118" x="5753100" y="4930775"/>
          <p14:tracePt t="1134" x="5821363" y="4953000"/>
          <p14:tracePt t="1175" x="5829300" y="4953000"/>
          <p14:tracePt t="1191" x="5867400" y="4906963"/>
          <p14:tracePt t="1201" x="5921375" y="4770438"/>
          <p14:tracePt t="1218" x="6073775" y="4435475"/>
          <p14:tracePt t="1234" x="6248400" y="4084638"/>
          <p14:tracePt t="1251" x="6530975" y="3703638"/>
          <p14:tracePt t="1267" x="6819900" y="3375025"/>
          <p14:tracePt t="1284" x="7086600" y="3154363"/>
          <p14:tracePt t="1301" x="7254875" y="3009900"/>
          <p14:tracePt t="1318" x="7345363" y="2933700"/>
          <p14:tracePt t="1334" x="7421563" y="2903538"/>
          <p14:tracePt t="1351" x="7429500" y="2903538"/>
          <p14:tracePt t="1687" x="7475538" y="2903538"/>
          <p14:tracePt t="1695" x="7696200" y="2911475"/>
          <p14:tracePt t="1703" x="7878763" y="2971800"/>
          <p14:tracePt t="1718" x="7978775" y="3001963"/>
          <p14:tracePt t="1734" x="8016875" y="3009900"/>
          <p14:tracePt t="1751" x="8153400" y="3048000"/>
          <p14:tracePt t="1768" x="8251825" y="3086100"/>
          <p14:tracePt t="1784" x="8297863" y="3094038"/>
          <p14:tracePt t="1801" x="8321675" y="3101975"/>
          <p14:tracePt t="1847" x="8321675" y="3108325"/>
          <p14:tracePt t="1879" x="8321675" y="3140075"/>
          <p14:tracePt t="1887" x="8321675" y="3200400"/>
          <p14:tracePt t="1895" x="8321675" y="3230563"/>
          <p14:tracePt t="1903" x="8328025" y="3238500"/>
          <p14:tracePt t="1967" x="8328025" y="3246438"/>
          <p14:tracePt t="1975" x="8335963" y="3268663"/>
          <p14:tracePt t="1984" x="8397875" y="3298825"/>
          <p14:tracePt t="2001" x="8496300" y="3306763"/>
          <p14:tracePt t="2018" x="8618538" y="3306763"/>
          <p14:tracePt t="2035" x="8694738" y="3298825"/>
          <p14:tracePt t="2051" x="8747125" y="3284538"/>
          <p14:tracePt t="2119" x="8716963" y="3292475"/>
          <p14:tracePt t="2127" x="8709025" y="3322638"/>
          <p14:tracePt t="2136" x="8686800" y="3344863"/>
          <p14:tracePt t="2151" x="8656638" y="3368675"/>
          <p14:tracePt t="2168" x="8632825" y="3390900"/>
          <p14:tracePt t="2439" x="8618538" y="3390900"/>
          <p14:tracePt t="2447" x="8610600" y="3390900"/>
          <p14:tracePt t="2567" x="8640763" y="3398838"/>
          <p14:tracePt t="2574" x="8664575" y="3406775"/>
          <p14:tracePt t="2584" x="8686800" y="3406775"/>
          <p14:tracePt t="2601" x="8778875" y="3413125"/>
          <p14:tracePt t="2618" x="8869363" y="3413125"/>
          <p14:tracePt t="2635" x="8975725" y="3413125"/>
          <p14:tracePt t="2651" x="9105900" y="3421063"/>
          <p14:tracePt t="2668" x="9190038" y="3429000"/>
          <p14:tracePt t="2685" x="9266238" y="3436938"/>
          <p14:tracePt t="2701" x="9334500" y="3459163"/>
          <p14:tracePt t="2719" x="9426575" y="3482975"/>
          <p14:tracePt t="2735" x="9502775" y="3497263"/>
          <p14:tracePt t="2751" x="9571038" y="3505200"/>
          <p14:tracePt t="2768" x="9723438" y="3527425"/>
          <p14:tracePt t="2785" x="9898063" y="3527425"/>
          <p14:tracePt t="2801" x="10074275" y="3527425"/>
          <p14:tracePt t="2818" x="10134600" y="3482975"/>
          <p14:tracePt t="2835" x="10134600" y="3467100"/>
          <p14:tracePt t="3072" x="10142538" y="3467100"/>
          <p14:tracePt t="3095" x="10150475" y="3467100"/>
          <p14:tracePt t="3103" x="10194925" y="3475038"/>
          <p14:tracePt t="3111" x="10279063" y="3513138"/>
          <p14:tracePt t="3120" x="10317163" y="3521075"/>
          <p14:tracePt t="3135" x="10325100" y="3527425"/>
          <p14:tracePt t="3159" x="10333038" y="3527425"/>
          <p14:tracePt t="3168" x="10363200" y="3535363"/>
          <p14:tracePt t="3185" x="10423525" y="3551238"/>
          <p14:tracePt t="3202" x="10515600" y="3551238"/>
          <p14:tracePt t="3218" x="10668000" y="3551238"/>
          <p14:tracePt t="3235" x="10820400" y="3551238"/>
          <p14:tracePt t="3252" x="10950575" y="3551238"/>
          <p14:tracePt t="3268" x="11064875" y="3551238"/>
          <p14:tracePt t="3285" x="11109325" y="3551238"/>
          <p14:tracePt t="3343" x="11095038" y="3551238"/>
          <p14:tracePt t="3351" x="11079163" y="3551238"/>
          <p14:tracePt t="3359" x="11064875" y="3551238"/>
          <p14:tracePt t="3368" x="11056938" y="3551238"/>
          <p14:tracePt t="3391" x="11041063" y="3551238"/>
          <p14:tracePt t="3402" x="11026775" y="3559175"/>
          <p14:tracePt t="3418" x="11010900" y="3573463"/>
          <p14:tracePt t="3435" x="10988675" y="3603625"/>
          <p14:tracePt t="3452" x="10972800" y="3619500"/>
          <p14:tracePt t="3519" x="10972800" y="3627438"/>
          <p14:tracePt t="3527" x="10980738" y="3627438"/>
          <p14:tracePt t="3536" x="11002963" y="3627438"/>
          <p14:tracePt t="3552" x="11056938" y="3627438"/>
          <p14:tracePt t="3568" x="11102975" y="3611563"/>
          <p14:tracePt t="3585" x="11117263" y="3603625"/>
          <p14:tracePt t="3687" x="11109325" y="3589338"/>
          <p14:tracePt t="3695" x="11102975" y="3589338"/>
          <p14:tracePt t="3703" x="11095038" y="3589338"/>
          <p14:tracePt t="3743" x="11087100" y="3581400"/>
          <p14:tracePt t="3767" x="11079163" y="3573463"/>
          <p14:tracePt t="3783" x="11079163" y="3535363"/>
          <p14:tracePt t="3791" x="11079163" y="3513138"/>
          <p14:tracePt t="3802" x="11079163" y="3497263"/>
          <p14:tracePt t="3818" x="11079163" y="3459163"/>
          <p14:tracePt t="3835" x="11079163" y="3451225"/>
          <p14:tracePt t="3911" x="11079163" y="3475038"/>
          <p14:tracePt t="3935" x="11079163" y="3482975"/>
          <p14:tracePt t="4335" x="11056938" y="3482975"/>
          <p14:tracePt t="4343" x="11010900" y="3482975"/>
          <p14:tracePt t="4352" x="10880725" y="3489325"/>
          <p14:tracePt t="4369" x="10080625" y="3687763"/>
          <p14:tracePt t="4385" x="8975725" y="3779838"/>
          <p14:tracePt t="4402" x="7666038" y="3779838"/>
          <p14:tracePt t="4419" x="6264275" y="3771900"/>
          <p14:tracePt t="4435" x="5211763" y="3641725"/>
          <p14:tracePt t="4452" x="4678363" y="3513138"/>
          <p14:tracePt t="4454" x="4602163" y="3467100"/>
          <p14:tracePt t="4469" x="4579938" y="3429000"/>
          <p14:tracePt t="4485" x="4579938" y="3360738"/>
          <p14:tracePt t="4502" x="4670425" y="3184525"/>
          <p14:tracePt t="4519" x="4784725" y="3086100"/>
          <p14:tracePt t="4535" x="4860925" y="3032125"/>
          <p14:tracePt t="4552" x="4884738" y="3009900"/>
          <p14:tracePt t="4655" x="4884738" y="3001963"/>
          <p14:tracePt t="4847" x="4868863" y="3001963"/>
          <p14:tracePt t="4855" x="4686300" y="2955925"/>
          <p14:tracePt t="4863" x="4397375" y="2887663"/>
          <p14:tracePt t="4871" x="4054475" y="2819400"/>
          <p14:tracePt t="4885" x="3635375" y="2803525"/>
          <p14:tracePt t="4903" x="2362200" y="2803525"/>
          <p14:tracePt t="4919" x="1943100" y="2803525"/>
          <p14:tracePt t="4936" x="1768475" y="2765425"/>
          <p14:tracePt t="4952" x="1752600" y="2765425"/>
          <p14:tracePt t="4969" x="1752600" y="2759075"/>
          <p14:tracePt t="4985" x="1768475" y="2735263"/>
          <p14:tracePt t="5002" x="1812925" y="2682875"/>
          <p14:tracePt t="5019" x="1828800" y="2644775"/>
          <p14:tracePt t="5036" x="1844675" y="2628900"/>
          <p14:tracePt t="5052" x="1844675" y="2606675"/>
          <p14:tracePt t="5069" x="1844675" y="2598738"/>
          <p14:tracePt t="5086" x="1844675" y="2582863"/>
          <p14:tracePt t="5103" x="1844675" y="2574925"/>
          <p14:tracePt t="5119" x="1768475" y="2552700"/>
          <p14:tracePt t="5136" x="1722438" y="2552700"/>
          <p14:tracePt t="5152" x="1714500" y="2552700"/>
          <p14:tracePt t="5169" x="1706563" y="2552700"/>
          <p14:tracePt t="5186" x="1706563" y="2574925"/>
          <p14:tracePt t="5202" x="1760538" y="2598738"/>
          <p14:tracePt t="5219" x="1889125" y="2613025"/>
          <p14:tracePt t="5236" x="2079625" y="2620963"/>
          <p14:tracePt t="5252" x="2370138" y="2620963"/>
          <p14:tracePt t="5269" x="2606675" y="2620963"/>
          <p14:tracePt t="5286" x="2849563" y="2620963"/>
          <p14:tracePt t="5303" x="2879725" y="2620963"/>
          <p14:tracePt t="5463" x="2879725" y="2628900"/>
          <p14:tracePt t="5471" x="2879725" y="2644775"/>
          <p14:tracePt t="5479" x="2895600" y="2674938"/>
          <p14:tracePt t="5487" x="2933700" y="2705100"/>
          <p14:tracePt t="5502" x="3017838" y="2735263"/>
          <p14:tracePt t="5519" x="3527425" y="2835275"/>
          <p14:tracePt t="5536" x="3970338" y="2849563"/>
          <p14:tracePt t="5552" x="4343400" y="2849563"/>
          <p14:tracePt t="5569" x="4640263" y="2849563"/>
          <p14:tracePt t="5586" x="4740275" y="2827338"/>
          <p14:tracePt t="5619" x="4740275" y="2819400"/>
          <p14:tracePt t="5635" x="4724400" y="2765425"/>
          <p14:tracePt t="5652" x="4670425" y="2751138"/>
          <p14:tracePt t="5669" x="4656138" y="2751138"/>
          <p14:tracePt t="5719" x="4664075" y="2751138"/>
          <p14:tracePt t="5727" x="4694238" y="2759075"/>
          <p14:tracePt t="5736" x="4732338" y="2759075"/>
          <p14:tracePt t="5752" x="4838700" y="2789238"/>
          <p14:tracePt t="5769" x="4868863" y="2789238"/>
          <p14:tracePt t="5786" x="4892675" y="2789238"/>
          <p14:tracePt t="5819" x="4816475" y="2789238"/>
          <p14:tracePt t="5836" x="4572000" y="2727325"/>
          <p14:tracePt t="5852" x="4381500" y="2682875"/>
          <p14:tracePt t="5869" x="4335463" y="2682875"/>
          <p14:tracePt t="5886" x="4313238" y="2682875"/>
          <p14:tracePt t="5902" x="4381500" y="2697163"/>
          <p14:tracePt t="5919" x="4556125" y="2727325"/>
          <p14:tracePt t="5936" x="4770438" y="2735263"/>
          <p14:tracePt t="5953" x="4838700" y="2735263"/>
          <p14:tracePt t="5986" x="4754563" y="2735263"/>
          <p14:tracePt t="6003" x="4525963" y="2682875"/>
          <p14:tracePt t="6019" x="4381500" y="2644775"/>
          <p14:tracePt t="6036" x="4359275" y="2644775"/>
          <p14:tracePt t="6069" x="4389438" y="2644775"/>
          <p14:tracePt t="6087" x="4556125" y="2674938"/>
          <p14:tracePt t="6103" x="4640263" y="2697163"/>
          <p14:tracePt t="6119" x="4656138" y="2705100"/>
          <p14:tracePt t="6159" x="4640263" y="2705100"/>
          <p14:tracePt t="6169" x="4610100" y="2705100"/>
          <p14:tracePt t="6186" x="4579938" y="2705100"/>
          <p14:tracePt t="6203" x="4572000" y="2705100"/>
          <p14:tracePt t="6263" x="4564063" y="2697163"/>
          <p14:tracePt t="7015" x="4549775" y="2689225"/>
          <p14:tracePt t="7023" x="4479925" y="2674938"/>
          <p14:tracePt t="7036" x="4403725" y="2651125"/>
          <p14:tracePt t="7053" x="4259263" y="2598738"/>
          <p14:tracePt t="7070" x="4114800" y="2544763"/>
          <p14:tracePt t="7086" x="3908425" y="2422525"/>
          <p14:tracePt t="7103" x="3749675" y="2308225"/>
          <p14:tracePt t="7120" x="3717925" y="2247900"/>
          <p14:tracePt t="7136" x="3687763" y="2141538"/>
          <p14:tracePt t="7153" x="3679825" y="2073275"/>
          <p14:tracePt t="7170" x="3679825" y="2011363"/>
          <p14:tracePt t="7186" x="3695700" y="1951038"/>
          <p14:tracePt t="7203" x="3703638" y="1927225"/>
          <p14:tracePt t="7220" x="3703638" y="1920875"/>
          <p14:tracePt t="7279" x="3687763" y="1920875"/>
          <p14:tracePt t="7288" x="3649663" y="1920875"/>
          <p14:tracePt t="7295" x="3619500" y="1912938"/>
          <p14:tracePt t="7304" x="3573463" y="1905000"/>
          <p14:tracePt t="7320" x="3429000" y="1905000"/>
          <p14:tracePt t="7336" x="3336925" y="1897063"/>
          <p14:tracePt t="7353" x="3298825" y="1889125"/>
          <p14:tracePt t="7370" x="3292475" y="1882775"/>
          <p14:tracePt t="7386" x="3276600" y="1851025"/>
          <p14:tracePt t="7403" x="3260725" y="1828800"/>
          <p14:tracePt t="7436" x="3260725" y="1812925"/>
          <p14:tracePt t="8103" x="3268663" y="1806575"/>
          <p14:tracePt t="8111" x="3322638" y="1806575"/>
          <p14:tracePt t="8120" x="3375025" y="1806575"/>
          <p14:tracePt t="8137" x="3505200" y="1844675"/>
          <p14:tracePt t="8153" x="3627438" y="1844675"/>
          <p14:tracePt t="8170" x="3787775" y="1806575"/>
          <p14:tracePt t="8187" x="3870325" y="1806575"/>
          <p14:tracePt t="8203" x="3984625" y="1782763"/>
          <p14:tracePt t="8220" x="4092575" y="1782763"/>
          <p14:tracePt t="8237" x="4130675" y="1782763"/>
          <p14:tracePt t="8253" x="4183063" y="1790700"/>
          <p14:tracePt t="8271" x="4251325" y="1828800"/>
          <p14:tracePt t="8287" x="4351338" y="1866900"/>
          <p14:tracePt t="8303" x="4473575" y="1912938"/>
          <p14:tracePt t="8320" x="4808538" y="2079625"/>
          <p14:tracePt t="8337" x="4991100" y="2141538"/>
          <p14:tracePt t="8353" x="5067300" y="2163763"/>
          <p14:tracePt t="8370" x="5127625" y="2171700"/>
          <p14:tracePt t="8387" x="5219700" y="2171700"/>
          <p14:tracePt t="8455" x="5211763" y="2171700"/>
          <p14:tracePt t="8463" x="5165725" y="2171700"/>
          <p14:tracePt t="8471" x="5121275" y="2163763"/>
          <p14:tracePt t="8487" x="4999038" y="2141538"/>
          <p14:tracePt t="8503" x="4906963" y="2187575"/>
          <p14:tracePt t="8520" x="4846638" y="2286000"/>
          <p14:tracePt t="8537" x="4784725" y="2408238"/>
          <p14:tracePt t="8554" x="4778375" y="2454275"/>
          <p14:tracePt t="8570" x="4778375" y="2506663"/>
          <p14:tracePt t="8587" x="4830763" y="2506663"/>
          <p14:tracePt t="8604" x="4937125" y="2544763"/>
          <p14:tracePt t="8620" x="5059363" y="2590800"/>
          <p14:tracePt t="8636" x="5121275" y="2598738"/>
          <p14:tracePt t="8653" x="5135563" y="2613025"/>
          <p14:tracePt t="8671" x="5135563" y="2620963"/>
          <p14:tracePt t="8687" x="5097463" y="2682875"/>
          <p14:tracePt t="8704" x="4968875" y="2713038"/>
          <p14:tracePt t="8720" x="4816475" y="2727325"/>
          <p14:tracePt t="8737" x="4740275" y="2727325"/>
          <p14:tracePt t="8754" x="4724400" y="2727325"/>
          <p14:tracePt t="8791" x="4746625" y="2720975"/>
          <p14:tracePt t="8804" x="4792663" y="2713038"/>
          <p14:tracePt t="8820" x="4922838" y="2674938"/>
          <p14:tracePt t="8837" x="5059363" y="2636838"/>
          <p14:tracePt t="8854" x="5127625" y="2613025"/>
          <p14:tracePt t="8911" x="5089525" y="2598738"/>
          <p14:tracePt t="8919" x="5051425" y="2582863"/>
          <p14:tracePt t="8927" x="4999038" y="2568575"/>
          <p14:tracePt t="8937" x="4975225" y="2560638"/>
          <p14:tracePt t="8954" x="4922838" y="2544763"/>
          <p14:tracePt t="8970" x="4892675" y="2536825"/>
          <p14:tracePt t="8987" x="4868863" y="2530475"/>
          <p14:tracePt t="9004" x="4846638" y="2514600"/>
          <p14:tracePt t="10008" x="4860925" y="2514600"/>
          <p14:tracePt t="10015" x="4899025" y="2514600"/>
          <p14:tracePt t="10024" x="4945063" y="2514600"/>
          <p14:tracePt t="10037" x="4968875" y="2522538"/>
          <p14:tracePt t="10055" x="5151438" y="2530475"/>
          <p14:tracePt t="10071" x="5287963" y="2514600"/>
          <p14:tracePt t="10087" x="5372100" y="2514600"/>
          <p14:tracePt t="10104" x="5402263" y="2506663"/>
          <p14:tracePt t="10121" x="5410200" y="2506663"/>
          <p14:tracePt t="10159" x="5418138" y="2506663"/>
          <p14:tracePt t="10171" x="5426075" y="2506663"/>
          <p14:tracePt t="10187" x="5432425" y="2514600"/>
          <p14:tracePt t="10204" x="5448300" y="2606675"/>
          <p14:tracePt t="10221" x="5448300" y="2667000"/>
          <p14:tracePt t="10237" x="5448300" y="2743200"/>
          <p14:tracePt t="10255" x="5410200" y="2773363"/>
          <p14:tracePt t="10271" x="5349875" y="2773363"/>
          <p14:tracePt t="10287" x="5257800" y="2759075"/>
          <p14:tracePt t="10304" x="5203825" y="2713038"/>
          <p14:tracePt t="10321" x="5165725" y="2613025"/>
          <p14:tracePt t="10337" x="5151438" y="2506663"/>
          <p14:tracePt t="10354" x="5151438" y="2354263"/>
          <p14:tracePt t="10371" x="5173663" y="2171700"/>
          <p14:tracePt t="10387" x="5287963" y="2003425"/>
          <p14:tracePt t="10404" x="5478463" y="1858963"/>
          <p14:tracePt t="10421" x="5676900" y="1806575"/>
          <p14:tracePt t="10438" x="5859463" y="1782763"/>
          <p14:tracePt t="10455" x="6042025" y="1782763"/>
          <p14:tracePt t="10471" x="6088063" y="1806575"/>
          <p14:tracePt t="10487" x="6156325" y="1905000"/>
          <p14:tracePt t="10504" x="6248400" y="2149475"/>
          <p14:tracePt t="10521" x="6264275" y="2422525"/>
          <p14:tracePt t="10538" x="6264275" y="2697163"/>
          <p14:tracePt t="10554" x="6256338" y="2925763"/>
          <p14:tracePt t="10571" x="6172200" y="3101975"/>
          <p14:tracePt t="10587" x="6057900" y="3200400"/>
          <p14:tracePt t="10604" x="5935663" y="3208338"/>
          <p14:tracePt t="10621" x="5768975" y="3184525"/>
          <p14:tracePt t="10638" x="5578475" y="3055938"/>
          <p14:tracePt t="10655" x="5426075" y="2865438"/>
          <p14:tracePt t="10671" x="5394325" y="2751138"/>
          <p14:tracePt t="10688" x="5380038" y="2598738"/>
          <p14:tracePt t="10704" x="5426075" y="2438400"/>
          <p14:tracePt t="10721" x="5540375" y="2286000"/>
          <p14:tracePt t="10738" x="5715000" y="2187575"/>
          <p14:tracePt t="10754" x="5889625" y="2125663"/>
          <p14:tracePt t="10771" x="5989638" y="2117725"/>
          <p14:tracePt t="10788" x="6003925" y="2117725"/>
          <p14:tracePt t="10804" x="6035675" y="2179638"/>
          <p14:tracePt t="10821" x="6080125" y="2446338"/>
          <p14:tracePt t="10838" x="5997575" y="2827338"/>
          <p14:tracePt t="10854" x="5913438" y="2949575"/>
          <p14:tracePt t="10871" x="5616575" y="3086100"/>
          <p14:tracePt t="10888" x="5387975" y="3094038"/>
          <p14:tracePt t="10904" x="5143500" y="2963863"/>
          <p14:tracePt t="10921" x="5037138" y="2797175"/>
          <p14:tracePt t="10938" x="4968875" y="2613025"/>
          <p14:tracePt t="10954" x="4968875" y="2332038"/>
          <p14:tracePt t="10971" x="5045075" y="2057400"/>
          <p14:tracePt t="10988" x="5249863" y="1828800"/>
          <p14:tracePt t="11004" x="5532438" y="1722438"/>
          <p14:tracePt t="11021" x="5745163" y="1684338"/>
          <p14:tracePt t="11039" x="5921375" y="1706563"/>
          <p14:tracePt t="11054" x="5997575" y="1782763"/>
          <p14:tracePt t="11071" x="6149975" y="2324100"/>
          <p14:tracePt t="11088" x="6149975" y="2720975"/>
          <p14:tracePt t="11104" x="6035675" y="3009900"/>
          <p14:tracePt t="11121" x="5905500" y="3154363"/>
          <p14:tracePt t="11138" x="5737225" y="3178175"/>
          <p14:tracePt t="11154" x="5524500" y="3140075"/>
          <p14:tracePt t="11171" x="5165725" y="2879725"/>
          <p14:tracePt t="11188" x="4899025" y="2606675"/>
          <p14:tracePt t="11204" x="4808538" y="2392363"/>
          <p14:tracePt t="11221" x="4784725" y="2193925"/>
          <p14:tracePt t="11238" x="4999038" y="1958975"/>
          <p14:tracePt t="11255" x="5410200" y="1836738"/>
          <p14:tracePt t="11271" x="5875338" y="1828800"/>
          <p14:tracePt t="11288" x="6248400" y="1874838"/>
          <p14:tracePt t="11305" x="6484938" y="2065338"/>
          <p14:tracePt t="11321" x="6583363" y="2384425"/>
          <p14:tracePt t="11338" x="6561138" y="2803525"/>
          <p14:tracePt t="11355" x="6378575" y="3132138"/>
          <p14:tracePt t="11371" x="6088063" y="3260725"/>
          <p14:tracePt t="11388" x="5768975" y="3268663"/>
          <p14:tracePt t="11405" x="5426075" y="3124200"/>
          <p14:tracePt t="11421" x="5189538" y="2895600"/>
          <p14:tracePt t="11438" x="5121275" y="2620963"/>
          <p14:tracePt t="11455" x="5135563" y="2438400"/>
          <p14:tracePt t="11471" x="5326063" y="2255838"/>
          <p14:tracePt t="11488" x="5616575" y="2171700"/>
          <p14:tracePt t="11505" x="5889625" y="2149475"/>
          <p14:tracePt t="11521" x="6042025" y="2155825"/>
          <p14:tracePt t="11538" x="6164263" y="2286000"/>
          <p14:tracePt t="11555" x="6202363" y="2544763"/>
          <p14:tracePt t="11571" x="6142038" y="2773363"/>
          <p14:tracePt t="11588" x="5935663" y="2941638"/>
          <p14:tracePt t="11605" x="5745163" y="2949575"/>
          <p14:tracePt t="11621" x="5516563" y="2911475"/>
          <p14:tracePt t="11638" x="5089525" y="2582863"/>
          <p14:tracePt t="11655" x="4999038" y="2400300"/>
          <p14:tracePt t="11671" x="4999038" y="2209800"/>
          <p14:tracePt t="11688" x="5097463" y="2041525"/>
          <p14:tracePt t="11705" x="5334000" y="1965325"/>
          <p14:tracePt t="11722" x="5638800" y="1943100"/>
          <p14:tracePt t="11738" x="5981700" y="1997075"/>
          <p14:tracePt t="11755" x="6111875" y="2133600"/>
          <p14:tracePt t="11771" x="6126163" y="2346325"/>
          <p14:tracePt t="11788" x="6080125" y="2598738"/>
          <p14:tracePt t="11805" x="5943600" y="2781300"/>
          <p14:tracePt t="11821" x="5791200" y="2803525"/>
          <p14:tracePt t="11838" x="5578475" y="2743200"/>
          <p14:tracePt t="11855" x="5516563" y="2651125"/>
          <p14:tracePt t="11871" x="5502275" y="2536825"/>
          <p14:tracePt t="11888" x="5502275" y="2416175"/>
          <p14:tracePt t="11905" x="5600700" y="2324100"/>
          <p14:tracePt t="11921" x="5737225" y="2316163"/>
          <p14:tracePt t="11938" x="5783263" y="2316163"/>
          <p14:tracePt t="11955" x="5807075" y="2339975"/>
          <p14:tracePt t="11971" x="5829300" y="2536825"/>
          <p14:tracePt t="11988" x="5829300" y="2620963"/>
          <p14:tracePt t="12005" x="5791200" y="2682875"/>
          <p14:tracePt t="12021" x="5715000" y="2682875"/>
          <p14:tracePt t="12039" x="5600700" y="2628900"/>
          <p14:tracePt t="12055" x="5570538" y="2536825"/>
          <p14:tracePt t="12071" x="5562600" y="2430463"/>
          <p14:tracePt t="12088" x="5578475" y="2286000"/>
          <p14:tracePt t="12105" x="5654675" y="2201863"/>
          <p14:tracePt t="12121" x="5775325" y="2179638"/>
          <p14:tracePt t="12138" x="5851525" y="2179638"/>
          <p14:tracePt t="12155" x="5875338" y="2217738"/>
          <p14:tracePt t="12172" x="5897563" y="2384425"/>
          <p14:tracePt t="12188" x="5897563" y="2552700"/>
          <p14:tracePt t="12205" x="5813425" y="2697163"/>
          <p14:tracePt t="12222" x="5745163" y="2743200"/>
          <p14:tracePt t="12239" x="5661025" y="2727325"/>
          <p14:tracePt t="12255" x="5646738" y="2674938"/>
          <p14:tracePt t="12272" x="5638800" y="2574925"/>
          <p14:tracePt t="12288" x="5638800" y="2438400"/>
          <p14:tracePt t="12305" x="5730875" y="2339975"/>
          <p14:tracePt t="12322" x="5851525" y="2286000"/>
          <p14:tracePt t="12338" x="5959475" y="2278063"/>
          <p14:tracePt t="12355" x="5965825" y="2278063"/>
          <p14:tracePt t="12372" x="6003925" y="2370138"/>
          <p14:tracePt t="12388" x="6011863" y="2568575"/>
          <p14:tracePt t="12405" x="5997575" y="2759075"/>
          <p14:tracePt t="12422" x="5921375" y="2873375"/>
          <p14:tracePt t="12438" x="5813425" y="2903538"/>
          <p14:tracePt t="12455" x="5737225" y="2887663"/>
          <p14:tracePt t="12472" x="5661025" y="2811463"/>
          <p14:tracePt t="12488" x="5630863" y="2735263"/>
          <p14:tracePt t="12505" x="5630863" y="2620963"/>
          <p14:tracePt t="12522" x="5630863" y="2522538"/>
          <p14:tracePt t="12538" x="5684838" y="2454275"/>
          <p14:tracePt t="12555" x="5761038" y="2454275"/>
          <p14:tracePt t="12572" x="5799138" y="2454275"/>
          <p14:tracePt t="12588" x="5821363" y="2454275"/>
          <p14:tracePt t="12605" x="5829300" y="2454275"/>
          <p14:tracePt t="12622" x="5859463" y="2506663"/>
          <p14:tracePt t="12655" x="5859463" y="2514600"/>
          <p14:tracePt t="13207" x="5845175" y="2514600"/>
          <p14:tracePt t="13215" x="5829300" y="2514600"/>
          <p14:tracePt t="13223" x="5821363" y="2514600"/>
          <p14:tracePt t="13775" x="5859463" y="2536825"/>
          <p14:tracePt t="13784" x="5889625" y="2536825"/>
          <p14:tracePt t="13791" x="5943600" y="2560638"/>
          <p14:tracePt t="13805" x="5997575" y="2560638"/>
          <p14:tracePt t="13822" x="6346825" y="2560638"/>
          <p14:tracePt t="13839" x="6507163" y="2560638"/>
          <p14:tracePt t="13855" x="6721475" y="2560638"/>
          <p14:tracePt t="13872" x="6873875" y="2560638"/>
          <p14:tracePt t="13889" x="6918325" y="2560638"/>
          <p14:tracePt t="13905" x="6956425" y="2560638"/>
          <p14:tracePt t="13922" x="6972300" y="2560638"/>
          <p14:tracePt t="13955" x="6988175" y="2560638"/>
          <p14:tracePt t="13972" x="7018338" y="2560638"/>
          <p14:tracePt t="13975" x="7048500" y="2560638"/>
          <p14:tracePt t="13989" x="7070725" y="2560638"/>
          <p14:tracePt t="14005" x="7146925" y="2560638"/>
          <p14:tracePt t="14023" x="7345363" y="2560638"/>
          <p14:tracePt t="14039" x="7459663" y="2560638"/>
          <p14:tracePt t="14055" x="7573963" y="2560638"/>
          <p14:tracePt t="14072" x="7673975" y="2560638"/>
          <p14:tracePt t="14089" x="7764463" y="2560638"/>
          <p14:tracePt t="14105" x="7802563" y="2560638"/>
          <p14:tracePt t="14122" x="7810500" y="2560638"/>
          <p14:tracePt t="14139" x="7818438" y="2560638"/>
          <p14:tracePt t="14156" x="7826375" y="2560638"/>
          <p14:tracePt t="14172" x="7848600" y="2560638"/>
          <p14:tracePt t="14189" x="7908925" y="2560638"/>
          <p14:tracePt t="14206" x="8107363" y="2560638"/>
          <p14:tracePt t="14223" x="8275638" y="2560638"/>
          <p14:tracePt t="14239" x="8474075" y="2560638"/>
          <p14:tracePt t="14256" x="8640763" y="2560638"/>
          <p14:tracePt t="14272" x="8793163" y="2560638"/>
          <p14:tracePt t="14289" x="8923338" y="2560638"/>
          <p14:tracePt t="14306" x="9021763" y="2560638"/>
          <p14:tracePt t="14322" x="9083675" y="2560638"/>
          <p14:tracePt t="14339" x="9144000" y="2560638"/>
          <p14:tracePt t="14356" x="9197975" y="2560638"/>
          <p14:tracePt t="14372" x="9258300" y="2560638"/>
          <p14:tracePt t="14389" x="9342438" y="2560638"/>
          <p14:tracePt t="14406" x="9418638" y="2560638"/>
          <p14:tracePt t="14422" x="9502775" y="2560638"/>
          <p14:tracePt t="14439" x="9540875" y="2560638"/>
          <p14:tracePt t="14503" x="9547225" y="2560638"/>
          <p14:tracePt t="14511" x="9585325" y="2560638"/>
          <p14:tracePt t="14522" x="9623425" y="2560638"/>
          <p14:tracePt t="14539" x="9723438" y="2560638"/>
          <p14:tracePt t="14556" x="9913938" y="2560638"/>
          <p14:tracePt t="14572" x="10058400" y="2560638"/>
          <p14:tracePt t="14589" x="10180638" y="2560638"/>
          <p14:tracePt t="14606" x="10226675" y="2560638"/>
          <p14:tracePt t="14807" x="10240963" y="2560638"/>
          <p14:tracePt t="15167" x="10256838" y="2560638"/>
          <p14:tracePt t="15215" x="10264775" y="2568575"/>
          <p14:tracePt t="15224" x="10279063" y="2568575"/>
          <p14:tracePt t="15231" x="10294938" y="2568575"/>
          <p14:tracePt t="15240" x="10317163" y="2568575"/>
          <p14:tracePt t="15256" x="10363200" y="2568575"/>
          <p14:tracePt t="15273" x="10423525" y="2568575"/>
          <p14:tracePt t="15289" x="10493375" y="2568575"/>
          <p14:tracePt t="15306" x="10569575" y="2568575"/>
          <p14:tracePt t="15323" x="10698163" y="2568575"/>
          <p14:tracePt t="15339" x="10874375" y="2568575"/>
          <p14:tracePt t="15356" x="11071225" y="2568575"/>
          <p14:tracePt t="15373" x="11261725" y="2568575"/>
          <p14:tracePt t="15390" x="11452225" y="2568575"/>
          <p14:tracePt t="15406" x="11658600" y="2568575"/>
          <p14:tracePt t="15423" x="11718925" y="2568575"/>
          <p14:tracePt t="15439" x="11734800" y="2568575"/>
          <p14:tracePt t="15719" x="11726863" y="2568575"/>
          <p14:tracePt t="15727" x="11688763" y="2568575"/>
          <p14:tracePt t="15739" x="11636375" y="2560638"/>
          <p14:tracePt t="15756" x="11483975" y="2552700"/>
          <p14:tracePt t="15773" x="11307763" y="2552700"/>
          <p14:tracePt t="15789" x="11179175" y="2552700"/>
          <p14:tracePt t="15806" x="11064875" y="2568575"/>
          <p14:tracePt t="16567" x="10995025" y="2560638"/>
          <p14:tracePt t="16575" x="10888663" y="2522538"/>
          <p14:tracePt t="16582" x="10728325" y="2492375"/>
          <p14:tracePt t="16590" x="10485438" y="2438400"/>
          <p14:tracePt t="16606" x="9547225" y="2514600"/>
          <p14:tracePt t="16623" x="8251825" y="2674938"/>
          <p14:tracePt t="16639" x="6827838" y="2727325"/>
          <p14:tracePt t="16656" x="5311775" y="2727325"/>
          <p14:tracePt t="16673" x="3902075" y="2620963"/>
          <p14:tracePt t="16689" x="2743200" y="2454275"/>
          <p14:tracePt t="16706" x="2003425" y="2354263"/>
          <p14:tracePt t="16723" x="1684338" y="2270125"/>
          <p14:tracePt t="16740" x="1600200" y="2239963"/>
          <p14:tracePt t="16756" x="1592263" y="2239963"/>
          <p14:tracePt t="16823" x="1592263" y="2232025"/>
          <p14:tracePt t="16831" x="1584325" y="2217738"/>
          <p14:tracePt t="16840" x="1570038" y="2193925"/>
          <p14:tracePt t="16856" x="1554163" y="2133600"/>
          <p14:tracePt t="16873" x="1524000" y="2079625"/>
          <p14:tracePt t="16890" x="1508125" y="2027238"/>
          <p14:tracePt t="16907" x="1477963" y="1989138"/>
          <p14:tracePt t="16923" x="1455738" y="1958975"/>
          <p14:tracePt t="16991" x="1455738" y="1951038"/>
          <p14:tracePt t="16999" x="1485900" y="1935163"/>
          <p14:tracePt t="17007" x="1570038" y="1935163"/>
          <p14:tracePt t="17023" x="1768475" y="1935163"/>
          <p14:tracePt t="17040" x="2035175" y="1912938"/>
          <p14:tracePt t="17057" x="2408238" y="1905000"/>
          <p14:tracePt t="17073" x="2865438" y="1905000"/>
          <p14:tracePt t="17090" x="3429000" y="1905000"/>
          <p14:tracePt t="17107" x="4008438" y="1905000"/>
          <p14:tracePt t="17123" x="4625975" y="1905000"/>
          <p14:tracePt t="17140" x="5349875" y="1905000"/>
          <p14:tracePt t="17157" x="6111875" y="1905000"/>
          <p14:tracePt t="17173" x="6835775" y="1905000"/>
          <p14:tracePt t="17190" x="7543800" y="1851025"/>
          <p14:tracePt t="17207" x="8709025" y="1684338"/>
          <p14:tracePt t="17223" x="9525000" y="1554163"/>
          <p14:tracePt t="17240" x="10347325" y="1431925"/>
          <p14:tracePt t="17257" x="11109325" y="1325563"/>
          <p14:tracePt t="17273" x="11849100" y="1241425"/>
          <p14:tracePt t="17290" x="12184063" y="1189038"/>
          <p14:tracePt t="17307" x="12184063" y="1143000"/>
          <p14:tracePt t="17323" x="12184063" y="1120775"/>
          <p14:tracePt t="17340" x="12184063" y="1104900"/>
          <p14:tracePt t="17407" x="12184063" y="1127125"/>
          <p14:tracePt t="17415" x="12184063" y="1279525"/>
          <p14:tracePt t="17423" x="12184063" y="1455738"/>
          <p14:tracePt t="17440" x="12184063" y="1782763"/>
          <p14:tracePt t="17457" x="12184063" y="2103438"/>
          <p14:tracePt t="17473" x="12184063" y="2332038"/>
          <p14:tracePt t="17490" x="12184063" y="2468563"/>
          <p14:tracePt t="17507" x="12184063" y="2484438"/>
          <p14:tracePt t="17523" x="12184063" y="2498725"/>
          <p14:tracePt t="17540" x="12176125" y="2568575"/>
          <p14:tracePt t="17557" x="12099925" y="2659063"/>
          <p14:tracePt t="17573" x="11971338" y="2759075"/>
          <p14:tracePt t="17591" x="11688763" y="2887663"/>
          <p14:tracePt t="17607" x="11522075" y="2963863"/>
          <p14:tracePt t="17624" x="11331575" y="3017838"/>
          <p14:tracePt t="17640" x="11141075" y="3063875"/>
          <p14:tracePt t="17656" x="10896600" y="3094038"/>
          <p14:tracePt t="17673" x="10499725" y="3094038"/>
          <p14:tracePt t="17690" x="9944100" y="3094038"/>
          <p14:tracePt t="17706" x="9296400" y="3070225"/>
          <p14:tracePt t="17723" x="8572500" y="2955925"/>
          <p14:tracePt t="17740" x="7832725" y="2849563"/>
          <p14:tracePt t="17757" x="7064375" y="2735263"/>
          <p14:tracePt t="17774" x="6302375" y="2628900"/>
          <p14:tracePt t="17791" x="5219700" y="2484438"/>
          <p14:tracePt t="17807" x="4541838" y="2400300"/>
          <p14:tracePt t="17824" x="3978275" y="2308225"/>
          <p14:tracePt t="17840" x="3565525" y="2270125"/>
          <p14:tracePt t="17857" x="3178175" y="2239963"/>
          <p14:tracePt t="17874" x="2887663" y="2193925"/>
          <p14:tracePt t="17890" x="2682875" y="2179638"/>
          <p14:tracePt t="17907" x="2468563" y="2171700"/>
          <p14:tracePt t="17924" x="2270125" y="2171700"/>
          <p14:tracePt t="17940" x="2019300" y="2171700"/>
          <p14:tracePt t="17957" x="1646238" y="2171700"/>
          <p14:tracePt t="17974" x="1387475" y="2171700"/>
          <p14:tracePt t="17977" x="1279525" y="2171700"/>
          <p14:tracePt t="17990" x="1158875" y="2171700"/>
          <p14:tracePt t="18007" x="769938" y="2171700"/>
          <p14:tracePt t="18024" x="609600" y="2149475"/>
          <p14:tracePt t="18040" x="495300" y="2133600"/>
          <p14:tracePt t="18057" x="449263" y="2117725"/>
          <p14:tracePt t="18151" x="449263" y="2111375"/>
          <p14:tracePt t="18159" x="465138" y="2087563"/>
          <p14:tracePt t="18167" x="541338" y="2041525"/>
          <p14:tracePt t="18176" x="625475" y="2003425"/>
          <p14:tracePt t="18190" x="701675" y="1965325"/>
          <p14:tracePt t="18207" x="998538" y="1844675"/>
          <p14:tracePt t="18224" x="1249363" y="1782763"/>
          <p14:tracePt t="18240" x="1531938" y="1760538"/>
          <p14:tracePt t="18257" x="1882775" y="1760538"/>
          <p14:tracePt t="18274" x="2278063" y="1760538"/>
          <p14:tracePt t="18290" x="2613025" y="1760538"/>
          <p14:tracePt t="18307" x="3025775" y="1812925"/>
          <p14:tracePt t="18324" x="3467100" y="1882775"/>
          <p14:tracePt t="18340" x="3946525" y="1973263"/>
          <p14:tracePt t="18357" x="4572000" y="2057400"/>
          <p14:tracePt t="18374" x="5745163" y="2155825"/>
          <p14:tracePt t="18391" x="6507163" y="2155825"/>
          <p14:tracePt t="18407" x="7292975" y="2155825"/>
          <p14:tracePt t="18424" x="8016875" y="2155825"/>
          <p14:tracePt t="18440" x="8670925" y="2155825"/>
          <p14:tracePt t="18457" x="9356725" y="2155825"/>
          <p14:tracePt t="18474" x="9952038" y="2155825"/>
          <p14:tracePt t="18490" x="10553700" y="2155825"/>
          <p14:tracePt t="18507" x="11155363" y="2155825"/>
          <p14:tracePt t="18524" x="11772900" y="2155825"/>
          <p14:tracePt t="18540" x="12184063" y="2155825"/>
          <p14:tracePt t="18575" x="12184063" y="2179638"/>
          <p14:tracePt t="18591" x="12184063" y="2193925"/>
          <p14:tracePt t="18607" x="12184063" y="2263775"/>
          <p14:tracePt t="18624" x="12184063" y="2278063"/>
          <p14:tracePt t="18640" x="12184063" y="2286000"/>
          <p14:tracePt t="18674" x="12184063" y="2370138"/>
          <p14:tracePt t="18690" x="12184063" y="2438400"/>
          <p14:tracePt t="18707" x="12184063" y="2536825"/>
          <p14:tracePt t="18724" x="12184063" y="2689225"/>
          <p14:tracePt t="18740" x="12184063" y="2819400"/>
          <p14:tracePt t="18757" x="12138025" y="2955925"/>
          <p14:tracePt t="18774" x="12023725" y="3094038"/>
          <p14:tracePt t="18790" x="11909425" y="3146425"/>
          <p14:tracePt t="18807" x="11764963" y="3154363"/>
          <p14:tracePt t="18824" x="11544300" y="3154363"/>
          <p14:tracePt t="18840" x="11147425" y="3154363"/>
          <p14:tracePt t="18857" x="10569575" y="3154363"/>
          <p14:tracePt t="18873" x="10096500" y="3154363"/>
          <p14:tracePt t="18890" x="9617075" y="3154363"/>
          <p14:tracePt t="18907" x="9037638" y="3154363"/>
          <p14:tracePt t="18924" x="8458200" y="3154363"/>
          <p14:tracePt t="18941" x="7902575" y="3154363"/>
          <p14:tracePt t="18957" x="7361238" y="3154363"/>
          <p14:tracePt t="18974" x="6492875" y="3154363"/>
          <p14:tracePt t="18991" x="5897563" y="3154363"/>
          <p14:tracePt t="19007" x="5334000" y="3154363"/>
          <p14:tracePt t="19024" x="4876800" y="3154363"/>
          <p14:tracePt t="19041" x="4313238" y="3124200"/>
          <p14:tracePt t="19057" x="3771900" y="3040063"/>
          <p14:tracePt t="19074" x="3292475" y="2963863"/>
          <p14:tracePt t="19091" x="2773363" y="2903538"/>
          <p14:tracePt t="19107" x="2332038" y="2827338"/>
          <p14:tracePt t="19124" x="1920875" y="2720975"/>
          <p14:tracePt t="19141" x="1630363" y="2636838"/>
          <p14:tracePt t="19157" x="1317625" y="2552700"/>
          <p14:tracePt t="19174" x="1058863" y="2476500"/>
          <p14:tracePt t="19191" x="944563" y="2438400"/>
          <p14:tracePt t="19207" x="860425" y="2392363"/>
          <p14:tracePt t="19224" x="800100" y="2362200"/>
          <p14:tracePt t="19241" x="762000" y="2332038"/>
          <p14:tracePt t="19257" x="731838" y="2301875"/>
          <p14:tracePt t="19274" x="693738" y="2270125"/>
          <p14:tracePt t="19291" x="677863" y="2255838"/>
          <p14:tracePt t="19307" x="669925" y="2232025"/>
          <p14:tracePt t="19324" x="663575" y="2217738"/>
          <p14:tracePt t="19357" x="663575" y="2201863"/>
          <p14:tracePt t="19374" x="663575" y="2179638"/>
          <p14:tracePt t="19391" x="746125" y="2111375"/>
          <p14:tracePt t="19407" x="898525" y="2073275"/>
          <p14:tracePt t="19424" x="1082675" y="2035175"/>
          <p14:tracePt t="19441" x="1295400" y="2011363"/>
          <p14:tracePt t="19457" x="1608138" y="1981200"/>
          <p14:tracePt t="19474" x="2019300" y="1981200"/>
          <p14:tracePt t="19491" x="2498725" y="1981200"/>
          <p14:tracePt t="19508" x="3078163" y="1981200"/>
          <p14:tracePt t="19524" x="3717925" y="1981200"/>
          <p14:tracePt t="19541" x="4449763" y="2027238"/>
          <p14:tracePt t="19558" x="5227638" y="2087563"/>
          <p14:tracePt t="19574" x="6446838" y="2209800"/>
          <p14:tracePt t="19591" x="7208838" y="2225675"/>
          <p14:tracePt t="19607" x="7932738" y="2225675"/>
          <p14:tracePt t="19624" x="8656638" y="2225675"/>
          <p14:tracePt t="19640" x="9312275" y="2225675"/>
          <p14:tracePt t="19658" x="9936163" y="2225675"/>
          <p14:tracePt t="19674" x="10455275" y="2225675"/>
          <p14:tracePt t="19691" x="10866438" y="2225675"/>
          <p14:tracePt t="19708" x="11163300" y="2225675"/>
          <p14:tracePt t="19724" x="11383963" y="2225675"/>
          <p14:tracePt t="19741" x="11552238" y="2225675"/>
          <p14:tracePt t="19758" x="11688763" y="2225675"/>
          <p14:tracePt t="19774" x="11818938" y="2225675"/>
          <p14:tracePt t="19791" x="11933238" y="2225675"/>
          <p14:tracePt t="19808" x="11955463" y="2225675"/>
          <p14:tracePt t="19879" x="11963400" y="2232025"/>
          <p14:tracePt t="19887" x="11979275" y="2232025"/>
          <p14:tracePt t="19895" x="11993563" y="2247900"/>
          <p14:tracePt t="19908" x="12001500" y="2255838"/>
          <p14:tracePt t="19924" x="12031663" y="2270125"/>
          <p14:tracePt t="19941" x="12047538" y="2286000"/>
          <p14:tracePt t="19958" x="12093575" y="2346325"/>
          <p14:tracePt t="19974" x="12093575" y="2354263"/>
          <p14:tracePt t="19977" x="12093575" y="2370138"/>
          <p14:tracePt t="19991" x="12099925" y="2446338"/>
          <p14:tracePt t="20008" x="12099925" y="2492375"/>
          <p14:tracePt t="20024" x="12077700" y="2560638"/>
          <p14:tracePt t="20041" x="12031663" y="2620963"/>
          <p14:tracePt t="20058" x="11971338" y="2659063"/>
          <p14:tracePt t="20074" x="11895138" y="2689225"/>
          <p14:tracePt t="20091" x="11788775" y="2720975"/>
          <p14:tracePt t="20108" x="11704638" y="2727325"/>
          <p14:tracePt t="20124" x="11620500" y="2727325"/>
          <p14:tracePt t="20141" x="11528425" y="2727325"/>
          <p14:tracePt t="20158" x="11383963" y="2727325"/>
          <p14:tracePt t="20174" x="11307763" y="2727325"/>
          <p14:tracePt t="20191" x="11079163" y="2713038"/>
          <p14:tracePt t="20208" x="10942638" y="2705100"/>
          <p14:tracePt t="20224" x="10828338" y="2705100"/>
          <p14:tracePt t="20241" x="10744200" y="2689225"/>
          <p14:tracePt t="20258" x="10721975" y="2682875"/>
          <p14:tracePt t="20274" x="10706100" y="2682875"/>
          <p14:tracePt t="20291" x="10660063" y="2682875"/>
          <p14:tracePt t="20308" x="10561638" y="2682875"/>
          <p14:tracePt t="20325" x="10455275" y="2682875"/>
          <p14:tracePt t="20341" x="10355263" y="2644775"/>
          <p14:tracePt t="20695" x="10371138" y="2651125"/>
          <p14:tracePt t="20703" x="10417175" y="2659063"/>
          <p14:tracePt t="20711" x="10461625" y="2682875"/>
          <p14:tracePt t="20725" x="10477500" y="2689225"/>
          <p14:tracePt t="20751" x="10485438" y="2697163"/>
          <p14:tracePt t="20759" x="10493375" y="2705100"/>
          <p14:tracePt t="20775" x="10523538" y="2949575"/>
          <p14:tracePt t="20791" x="10523538" y="3429000"/>
          <p14:tracePt t="20808" x="10523538" y="3962400"/>
          <p14:tracePt t="20825" x="10523538" y="4419600"/>
          <p14:tracePt t="20841" x="10553700" y="4632325"/>
          <p14:tracePt t="20858" x="10553700" y="4670425"/>
          <p14:tracePt t="20875" x="10561638" y="4670425"/>
          <p14:tracePt t="20911" x="10583863" y="4625975"/>
          <p14:tracePt t="20925" x="10614025" y="4533900"/>
          <p14:tracePt t="20941" x="10637838" y="4327525"/>
          <p14:tracePt t="20958" x="10652125" y="3992563"/>
          <p14:tracePt t="20975" x="10614025" y="3817938"/>
          <p14:tracePt t="20991" x="10393363" y="3603625"/>
          <p14:tracePt t="21008" x="9783763" y="3352800"/>
          <p14:tracePt t="21025" x="8999538" y="3246438"/>
          <p14:tracePt t="21041" x="8191500" y="3375025"/>
          <p14:tracePt t="21058" x="7505700" y="3848100"/>
          <p14:tracePt t="21075" x="7192963" y="4503738"/>
          <p14:tracePt t="21091" x="7185025" y="5105400"/>
          <p14:tracePt t="21108" x="7635875" y="5532438"/>
          <p14:tracePt t="21125" x="8534400" y="5768975"/>
          <p14:tracePt t="21142" x="9753600" y="5722938"/>
          <p14:tracePt t="21159" x="11285538" y="5227638"/>
          <p14:tracePt t="21175" x="11536363" y="4953000"/>
          <p14:tracePt t="21191" x="11514138" y="4686300"/>
          <p14:tracePt t="21208" x="11141075" y="4449763"/>
          <p14:tracePt t="21225" x="10134600" y="4229100"/>
          <p14:tracePt t="21242" x="9121775" y="4283075"/>
          <p14:tracePt t="21258" x="8351838" y="4648200"/>
          <p14:tracePt t="21275" x="7908925" y="5059363"/>
          <p14:tracePt t="21291" x="7864475" y="5257800"/>
          <p14:tracePt t="21308" x="8023225" y="5326063"/>
          <p14:tracePt t="21325" x="8626475" y="5334000"/>
          <p14:tracePt t="21343" x="9525000" y="5075238"/>
          <p14:tracePt t="21359" x="9685338" y="4906963"/>
          <p14:tracePt t="21375" x="9693275" y="4792663"/>
          <p14:tracePt t="21392" x="9601200" y="4716463"/>
          <p14:tracePt t="21408" x="9266238" y="4648200"/>
          <p14:tracePt t="21425" x="8839200" y="4664075"/>
          <p14:tracePt t="21442" x="8664575" y="4762500"/>
          <p14:tracePt t="21458" x="8632825" y="4778375"/>
          <p14:tracePt t="21492" x="8632825" y="4784725"/>
          <p14:tracePt t="21508" x="8640763" y="4784725"/>
          <p14:tracePt t="26351" x="8640763" y="4792663"/>
          <p14:tracePt t="26367" x="8626475" y="4792663"/>
          <p14:tracePt t="26375" x="8572500" y="4792663"/>
          <p14:tracePt t="26383" x="8526463" y="4778375"/>
          <p14:tracePt t="26393" x="8512175" y="4778375"/>
          <p14:tracePt t="26410" x="8480425" y="4770438"/>
          <p14:tracePt t="26427" x="8450263" y="4770438"/>
          <p14:tracePt t="26443" x="8389938" y="4854575"/>
          <p14:tracePt t="26460" x="8359775" y="4899025"/>
          <p14:tracePt t="26477" x="8351838" y="4906963"/>
          <p14:tracePt t="27119" x="8328025" y="4906963"/>
          <p14:tracePt t="27127" x="8267700" y="4884738"/>
          <p14:tracePt t="27135" x="8237538" y="4876800"/>
          <p14:tracePt t="27143" x="8213725" y="4868863"/>
          <p14:tracePt t="27160" x="8183563" y="4868863"/>
          <p14:tracePt t="27177" x="8153400" y="4846638"/>
          <p14:tracePt t="27194" x="8137525" y="4846638"/>
          <p14:tracePt t="27210" x="8123238" y="4830763"/>
          <p14:tracePt t="27227" x="8085138" y="4770438"/>
          <p14:tracePt t="27244" x="8016875" y="4678363"/>
          <p14:tracePt t="27260" x="7932738" y="4556125"/>
          <p14:tracePt t="27277" x="7864475" y="4465638"/>
          <p14:tracePt t="27294" x="7742238" y="4335463"/>
          <p14:tracePt t="27310" x="7726363" y="4313238"/>
          <p14:tracePt t="27327" x="7627938" y="4229100"/>
          <p14:tracePt t="27344" x="7573963" y="4191000"/>
          <p14:tracePt t="27360" x="7543800" y="4160838"/>
          <p14:tracePt t="27967" x="7543800" y="4144963"/>
          <p14:tracePt t="27975" x="7589838" y="4054475"/>
          <p14:tracePt t="27983" x="7650163" y="4000500"/>
          <p14:tracePt t="27994" x="7734300" y="3932238"/>
          <p14:tracePt t="28011" x="7894638" y="3825875"/>
          <p14:tracePt t="28027" x="8161338" y="3703638"/>
          <p14:tracePt t="28044" x="8488363" y="3573463"/>
          <p14:tracePt t="28061" x="8861425" y="3406775"/>
          <p14:tracePt t="28064" x="9013825" y="3336925"/>
          <p14:tracePt t="28077" x="9097963" y="3284538"/>
          <p14:tracePt t="28094" x="9280525" y="3162300"/>
          <p14:tracePt t="28111" x="9296400" y="3154363"/>
          <p14:tracePt t="28351" x="9342438" y="3146425"/>
          <p14:tracePt t="28359" x="9525000" y="3146425"/>
          <p14:tracePt t="28367" x="9859963" y="3017838"/>
          <p14:tracePt t="28377" x="10156825" y="2903538"/>
          <p14:tracePt t="28394" x="10409238" y="2827338"/>
          <p14:tracePt t="28411" x="10569575" y="2773363"/>
          <p14:tracePt t="28427" x="10744200" y="2697163"/>
          <p14:tracePt t="28444" x="10874375" y="2644775"/>
          <p14:tracePt t="28461" x="10988675" y="2582863"/>
          <p14:tracePt t="28478" x="11087100" y="2536825"/>
          <p14:tracePt t="28559" x="11095038" y="2536825"/>
          <p14:tracePt t="28567" x="11117263" y="2530475"/>
          <p14:tracePt t="28577" x="11155363" y="2506663"/>
          <p14:tracePt t="28594" x="11261725" y="2468563"/>
          <p14:tracePt t="28610" x="11337925" y="2438400"/>
          <p14:tracePt t="28627" x="11437938" y="2392363"/>
          <p14:tracePt t="28644" x="11490325" y="2370138"/>
          <p14:tracePt t="28660" x="11514138" y="2362200"/>
          <p14:tracePt t="28677" x="11514138" y="2354263"/>
          <p14:tracePt t="28711" x="11514138" y="2316163"/>
          <p14:tracePt t="28728" x="11514138" y="2286000"/>
          <p14:tracePt t="28744" x="11514138" y="2239963"/>
          <p14:tracePt t="28761" x="11483975" y="2193925"/>
          <p14:tracePt t="28777" x="11437938" y="2149475"/>
          <p14:tracePt t="28794" x="11361738" y="2103438"/>
          <p14:tracePt t="28811" x="11277600" y="2079625"/>
          <p14:tracePt t="28827" x="11185525" y="2057400"/>
          <p14:tracePt t="28844" x="11133138" y="2049463"/>
          <p14:tracePt t="28861" x="11064875" y="2041525"/>
          <p14:tracePt t="28878" x="11002963" y="2041525"/>
          <p14:tracePt t="28895" x="10934700" y="2117725"/>
          <p14:tracePt t="28911" x="10896600" y="2239963"/>
          <p14:tracePt t="28928" x="10896600" y="2408238"/>
          <p14:tracePt t="28944" x="10896600" y="2582863"/>
          <p14:tracePt t="28961" x="10956925" y="2727325"/>
          <p14:tracePt t="28978" x="11056938" y="2819400"/>
          <p14:tracePt t="28994" x="11141075" y="2835275"/>
          <p14:tracePt t="29011" x="11323638" y="2835275"/>
          <p14:tracePt t="29028" x="11498263" y="2827338"/>
          <p14:tracePt t="29044" x="11628438" y="2735263"/>
          <p14:tracePt t="29061" x="11726863" y="2606675"/>
          <p14:tracePt t="29065" x="11757025" y="2530475"/>
          <p14:tracePt t="29079" x="11795125" y="2392363"/>
          <p14:tracePt t="29094" x="11795125" y="2339975"/>
          <p14:tracePt t="29111" x="11704638" y="2193925"/>
          <p14:tracePt t="29128" x="11560175" y="2141538"/>
          <p14:tracePt t="29144" x="11422063" y="2117725"/>
          <p14:tracePt t="29161" x="11255375" y="2111375"/>
          <p14:tracePt t="29178" x="11117263" y="2225675"/>
          <p14:tracePt t="29194" x="10995025" y="2400300"/>
          <p14:tracePt t="29211" x="10926763" y="2574925"/>
          <p14:tracePt t="29228" x="10918825" y="2720975"/>
          <p14:tracePt t="29244" x="11026775" y="2827338"/>
          <p14:tracePt t="29261" x="11193463" y="2857500"/>
          <p14:tracePt t="29278" x="11764963" y="2827338"/>
          <p14:tracePt t="29294" x="11887200" y="2773363"/>
          <p14:tracePt t="29311" x="12107863" y="2522538"/>
          <p14:tracePt t="29328" x="12115800" y="2378075"/>
          <p14:tracePt t="29344" x="12039600" y="2232025"/>
          <p14:tracePt t="29361" x="11742738" y="2111375"/>
          <p14:tracePt t="29378" x="11185525" y="2049463"/>
          <p14:tracePt t="29394" x="10690225" y="2103438"/>
          <p14:tracePt t="29411" x="10355263" y="2308225"/>
          <p14:tracePt t="29428" x="10256838" y="2468563"/>
          <p14:tracePt t="29444" x="10256838" y="2636838"/>
          <p14:tracePt t="29461" x="10340975" y="2713038"/>
          <p14:tracePt t="29478" x="10744200" y="2751138"/>
          <p14:tracePt t="29494" x="11141075" y="2751138"/>
          <p14:tracePt t="29511" x="11293475" y="2659063"/>
          <p14:tracePt t="29528" x="11337925" y="2560638"/>
          <p14:tracePt t="29545" x="11337925" y="2498725"/>
          <p14:tracePt t="29561" x="11255375" y="2446338"/>
          <p14:tracePt t="29578" x="11102975" y="2422525"/>
          <p14:tracePt t="29595" x="11010900" y="2422525"/>
          <p14:tracePt t="29611" x="10926763" y="2492375"/>
          <p14:tracePt t="29628" x="10912475" y="2530475"/>
          <p14:tracePt t="29645" x="10912475" y="2552700"/>
          <p14:tracePt t="29661" x="10918825" y="2574925"/>
          <p14:tracePt t="29679" x="10988675" y="2574925"/>
          <p14:tracePt t="29694" x="11033125" y="2544763"/>
          <p14:tracePt t="29711" x="11056938" y="2506663"/>
          <p14:tracePt t="29728" x="11056938" y="2476500"/>
          <p14:tracePt t="29745" x="11056938" y="2454275"/>
          <p14:tracePt t="29778" x="11056938" y="2446338"/>
          <p14:tracePt t="29795" x="11026775" y="2438400"/>
          <p14:tracePt t="29811" x="10988675" y="2438400"/>
          <p14:tracePt t="29828" x="10980738" y="2430463"/>
          <p14:tracePt t="29887" x="10972800" y="2430463"/>
          <p14:tracePt t="29911" x="10972800" y="2454275"/>
          <p14:tracePt t="29919" x="10995025" y="2498725"/>
          <p14:tracePt t="29928" x="11033125" y="2514600"/>
          <p14:tracePt t="29945" x="11117263" y="2536825"/>
          <p14:tracePt t="29961" x="11193463" y="2552700"/>
          <p14:tracePt t="29978" x="11231563" y="2552700"/>
          <p14:tracePt t="29995" x="11285538" y="2552700"/>
          <p14:tracePt t="30011" x="11299825" y="2536825"/>
          <p14:tracePt t="30028" x="11299825" y="2514600"/>
          <p14:tracePt t="30045" x="11299825" y="2476500"/>
          <p14:tracePt t="30062" x="11285538" y="2430463"/>
          <p14:tracePt t="30065" x="11261725" y="2408238"/>
          <p14:tracePt t="30078" x="11171238" y="2378075"/>
          <p14:tracePt t="30095" x="11079163" y="2354263"/>
          <p14:tracePt t="30111" x="11041063" y="2354263"/>
          <p14:tracePt t="30145" x="11026775" y="2378075"/>
          <p14:tracePt t="30161" x="11026775" y="2400300"/>
          <p14:tracePt t="30178" x="11026775" y="2460625"/>
          <p14:tracePt t="30195" x="11109325" y="2492375"/>
          <p14:tracePt t="30211" x="11193463" y="2506663"/>
          <p14:tracePt t="30228" x="11315700" y="2506663"/>
          <p14:tracePt t="30245" x="11468100" y="2430463"/>
          <p14:tracePt t="30261" x="11522075" y="2346325"/>
          <p14:tracePt t="30279" x="11552238" y="2201863"/>
          <p14:tracePt t="30295" x="11506200" y="2095500"/>
          <p14:tracePt t="30311" x="11369675" y="2027238"/>
          <p14:tracePt t="30328" x="11171238" y="1997075"/>
          <p14:tracePt t="30345" x="10866438" y="1989138"/>
          <p14:tracePt t="30361" x="10591800" y="2111375"/>
          <p14:tracePt t="30378" x="10423525" y="2286000"/>
          <p14:tracePt t="30395" x="10371138" y="2446338"/>
          <p14:tracePt t="30411" x="10385425" y="2574925"/>
          <p14:tracePt t="30428" x="10499725" y="2628900"/>
          <p14:tracePt t="30445" x="10752138" y="2651125"/>
          <p14:tracePt t="30462" x="11337925" y="2620963"/>
          <p14:tracePt t="30479" x="11849100" y="2408238"/>
          <p14:tracePt t="30495" x="11947525" y="2293938"/>
          <p14:tracePt t="30512" x="11963400" y="2239963"/>
          <p14:tracePt t="30528" x="11963400" y="2193925"/>
          <p14:tracePt t="30545" x="11795125" y="2163763"/>
          <p14:tracePt t="30562" x="11522075" y="2187575"/>
          <p14:tracePt t="30578" x="11307763" y="2308225"/>
          <p14:tracePt t="30595" x="11231563" y="2422525"/>
          <p14:tracePt t="30612" x="11231563" y="2484438"/>
          <p14:tracePt t="30628" x="11277600" y="2530475"/>
          <p14:tracePt t="30645" x="11399838" y="2544763"/>
          <p14:tracePt t="30662" x="11612563" y="2544763"/>
          <p14:tracePt t="30678" x="11841163" y="2416175"/>
          <p14:tracePt t="30695" x="11871325" y="2354263"/>
          <p14:tracePt t="30712" x="11871325" y="2308225"/>
          <p14:tracePt t="30728" x="11849100" y="2270125"/>
          <p14:tracePt t="30745" x="11726863" y="2247900"/>
          <p14:tracePt t="30762" x="11620500" y="2247900"/>
          <p14:tracePt t="30778" x="11536363" y="2255838"/>
          <p14:tracePt t="30795" x="11522075" y="2270125"/>
          <p14:tracePt t="30828" x="11522075" y="2286000"/>
          <p14:tracePt t="30847" x="11522075" y="2293938"/>
          <p14:tracePt t="31759" x="11514138" y="2286000"/>
          <p14:tracePt t="31767" x="11490325" y="2286000"/>
          <p14:tracePt t="31779" x="11483975" y="2270125"/>
          <p14:tracePt t="31795" x="11437938" y="2239963"/>
          <p14:tracePt t="32167" x="11445875" y="2247900"/>
          <p14:tracePt t="32247" x="11445875" y="2239963"/>
          <p14:tracePt t="32255" x="11445875" y="2232025"/>
          <p14:tracePt t="32264" x="11445875" y="2225675"/>
          <p14:tracePt t="32279" x="11430000" y="2209800"/>
          <p14:tracePt t="32295" x="11407775" y="2187575"/>
          <p14:tracePt t="32312" x="11391900" y="2179638"/>
          <p14:tracePt t="32329" x="11331575" y="2155825"/>
          <p14:tracePt t="32345" x="11269663" y="2133600"/>
          <p14:tracePt t="32362" x="11223625" y="2133600"/>
          <p14:tracePt t="32379" x="11163300" y="2133600"/>
          <p14:tracePt t="32395" x="11117263" y="2141538"/>
          <p14:tracePt t="32412" x="11064875" y="2163763"/>
          <p14:tracePt t="32429" x="11018838" y="2201863"/>
          <p14:tracePt t="32446" x="11018838" y="2217738"/>
          <p14:tracePt t="32462" x="11010900" y="2217738"/>
          <p14:tracePt t="32479" x="11010900" y="2225675"/>
          <p14:tracePt t="34623" x="10995025" y="2225675"/>
          <p14:tracePt t="34631" x="10950575" y="2225675"/>
          <p14:tracePt t="34639" x="10896600" y="2209800"/>
          <p14:tracePt t="34648" x="10812463" y="2201863"/>
          <p14:tracePt t="34663" x="10233025" y="2514600"/>
          <p14:tracePt t="34680" x="9394825" y="2835275"/>
          <p14:tracePt t="34696" x="8450263" y="3086100"/>
          <p14:tracePt t="34713" x="7627938" y="3222625"/>
          <p14:tracePt t="34730" x="6926263" y="3306763"/>
          <p14:tracePt t="34746" x="6569075" y="3368675"/>
          <p14:tracePt t="34763" x="6416675" y="3406775"/>
          <p14:tracePt t="34780" x="6408738" y="3406775"/>
          <p14:tracePt t="34815" x="6416675" y="3406775"/>
          <p14:tracePt t="34830" x="6561138" y="3429000"/>
          <p14:tracePt t="34846" x="6896100" y="3413125"/>
          <p14:tracePt t="34863" x="7497763" y="3344863"/>
          <p14:tracePt t="34880" x="8305800" y="3208338"/>
          <p14:tracePt t="34896" x="9190038" y="3101975"/>
          <p14:tracePt t="34913" x="10058400" y="2963863"/>
          <p14:tracePt t="34930" x="10744200" y="2835275"/>
          <p14:tracePt t="34946" x="11147425" y="2751138"/>
          <p14:tracePt t="34963" x="11277600" y="2713038"/>
          <p14:tracePt t="35047" x="11285538" y="2713038"/>
          <p14:tracePt t="35055" x="11293475" y="2713038"/>
          <p14:tracePt t="35063" x="11307763" y="2713038"/>
          <p14:tracePt t="35080" x="11345863" y="2713038"/>
          <p14:tracePt t="35096" x="11369675" y="2713038"/>
          <p14:tracePt t="35223" x="11345863" y="2713038"/>
          <p14:tracePt t="35471" x="11331575" y="2697163"/>
          <p14:tracePt t="35479" x="11331575" y="2667000"/>
          <p14:tracePt t="35487" x="11323638" y="2644775"/>
          <p14:tracePt t="35497" x="11315700" y="2636838"/>
          <p14:tracePt t="35513" x="11307763" y="2598738"/>
          <p14:tracePt t="35530" x="11307763" y="2582863"/>
          <p14:tracePt t="35547" x="11293475" y="2560638"/>
          <p14:tracePt t="35591" x="11285538" y="2560638"/>
          <p14:tracePt t="35599" x="11277600" y="2552700"/>
          <p14:tracePt t="35614" x="11269663" y="2552700"/>
          <p14:tracePt t="35630" x="11255375" y="2552700"/>
          <p14:tracePt t="35647" x="11217275" y="2552700"/>
          <p14:tracePt t="35663" x="11141075" y="2667000"/>
          <p14:tracePt t="35680" x="11018838" y="2819400"/>
          <p14:tracePt t="35697" x="10774363" y="3032125"/>
          <p14:tracePt t="35713" x="10256838" y="3276600"/>
          <p14:tracePt t="35730" x="9502775" y="3535363"/>
          <p14:tracePt t="35747" x="8556625" y="3802063"/>
          <p14:tracePt t="35763" x="7597775" y="4008438"/>
          <p14:tracePt t="35780" x="6689725" y="4130675"/>
          <p14:tracePt t="35797" x="5783263" y="4267200"/>
          <p14:tracePt t="35814" x="5021263" y="4381500"/>
          <p14:tracePt t="35830" x="4365625" y="4473575"/>
          <p14:tracePt t="35847" x="4160838" y="4473575"/>
          <p14:tracePt t="35863" x="4038600" y="4457700"/>
          <p14:tracePt t="35880" x="3984625" y="4427538"/>
          <p14:tracePt t="35897" x="3970338" y="4411663"/>
          <p14:tracePt t="35913" x="3962400" y="4359275"/>
          <p14:tracePt t="35930" x="3908425" y="4275138"/>
          <p14:tracePt t="35947" x="3886200" y="4213225"/>
          <p14:tracePt t="35963" x="3863975" y="4160838"/>
          <p14:tracePt t="35980" x="3840163" y="4114800"/>
          <p14:tracePt t="35997" x="3832225" y="4084638"/>
          <p14:tracePt t="36014" x="3802063" y="4038600"/>
          <p14:tracePt t="36031" x="3756025" y="4008438"/>
          <p14:tracePt t="36047" x="3717925" y="3992563"/>
          <p14:tracePt t="36064" x="3635375" y="3962400"/>
          <p14:tracePt t="36080" x="3597275" y="3954463"/>
          <p14:tracePt t="36097" x="3559175" y="3946525"/>
          <p14:tracePt t="36114" x="3467100" y="3946525"/>
          <p14:tracePt t="36130" x="3375025" y="3946525"/>
          <p14:tracePt t="36147" x="3246438" y="3946525"/>
          <p14:tracePt t="36164" x="3070225" y="3946525"/>
          <p14:tracePt t="36180" x="2903538" y="3946525"/>
          <p14:tracePt t="36197" x="2773363" y="3954463"/>
          <p14:tracePt t="36214" x="2689225" y="3962400"/>
          <p14:tracePt t="36263" x="2713038" y="3962400"/>
          <p14:tracePt t="36271" x="2765425" y="3962400"/>
          <p14:tracePt t="36280" x="2841625" y="3962400"/>
          <p14:tracePt t="36297" x="3063875" y="3946525"/>
          <p14:tracePt t="36314" x="3276600" y="3908425"/>
          <p14:tracePt t="36330" x="3421063" y="3902075"/>
          <p14:tracePt t="36347" x="3459163" y="3894138"/>
          <p14:tracePt t="36383" x="3398838" y="3902075"/>
          <p14:tracePt t="36397" x="3292475" y="3932238"/>
          <p14:tracePt t="36414" x="2332038" y="4060825"/>
          <p14:tracePt t="36430" x="2003425" y="4060825"/>
          <p14:tracePt t="36447" x="1431925" y="4060825"/>
          <p14:tracePt t="36463" x="1387475" y="4060825"/>
          <p14:tracePt t="36497" x="1455738" y="4046538"/>
          <p14:tracePt t="36514" x="1676400" y="4016375"/>
          <p14:tracePt t="36530" x="2041525" y="3984625"/>
          <p14:tracePt t="36547" x="2270125" y="3984625"/>
          <p14:tracePt t="36564" x="2332038" y="3984625"/>
          <p14:tracePt t="36599" x="2332038" y="3992563"/>
          <p14:tracePt t="36607" x="2332038" y="4000500"/>
          <p14:tracePt t="36615" x="2332038" y="4008438"/>
          <p14:tracePt t="36630" x="2324100" y="4008438"/>
          <p14:tracePt t="36662" x="2324100" y="4016375"/>
          <p14:tracePt t="36670" x="2400300" y="4022725"/>
          <p14:tracePt t="36680" x="2506663" y="4022725"/>
          <p14:tracePt t="36697" x="2879725" y="4022725"/>
          <p14:tracePt t="36713" x="3192463" y="4022725"/>
          <p14:tracePt t="36730" x="3421063" y="4022725"/>
          <p14:tracePt t="36747" x="3497263" y="4022725"/>
          <p14:tracePt t="36799" x="3497263" y="4030663"/>
          <p14:tracePt t="36919" x="3505200" y="4030663"/>
          <p14:tracePt t="36927" x="3513138" y="4022725"/>
          <p14:tracePt t="36935" x="3521075" y="4022725"/>
          <p14:tracePt t="36947" x="3527425" y="4016375"/>
          <p14:tracePt t="36964" x="3559175" y="4000500"/>
          <p14:tracePt t="36980" x="3573463" y="3992563"/>
          <p14:tracePt t="36997" x="3581400" y="3984625"/>
          <p14:tracePt t="37014" x="3597275" y="3978275"/>
          <p14:tracePt t="37030" x="3627438" y="3978275"/>
          <p14:tracePt t="37047" x="3657600" y="3978275"/>
          <p14:tracePt t="37064" x="3687763" y="3978275"/>
          <p14:tracePt t="37135" x="3687763" y="3992563"/>
          <p14:tracePt t="37143" x="3687763" y="4016375"/>
          <p14:tracePt t="37151" x="3687763" y="4022725"/>
          <p14:tracePt t="37166" x="3687763" y="4038600"/>
          <p14:tracePt t="37180" x="3679825" y="4038600"/>
          <p14:tracePt t="37197" x="3657600" y="4038600"/>
          <p14:tracePt t="37214" x="3597275" y="4008438"/>
          <p14:tracePt t="37230" x="3589338" y="3984625"/>
          <p14:tracePt t="37247" x="3589338" y="3946525"/>
          <p14:tracePt t="37264" x="3589338" y="3916363"/>
          <p14:tracePt t="37280" x="3589338" y="3878263"/>
          <p14:tracePt t="37297" x="3673475" y="3832225"/>
          <p14:tracePt t="37314" x="3832225" y="3794125"/>
          <p14:tracePt t="37330" x="4054475" y="3763963"/>
          <p14:tracePt t="37347" x="4251325" y="3763963"/>
          <p14:tracePt t="37364" x="4389438" y="3771900"/>
          <p14:tracePt t="37380" x="4487863" y="3863975"/>
          <p14:tracePt t="37397" x="4511675" y="3962400"/>
          <p14:tracePt t="37414" x="4511675" y="4137025"/>
          <p14:tracePt t="37430" x="4397375" y="4229100"/>
          <p14:tracePt t="37447" x="4283075" y="4275138"/>
          <p14:tracePt t="37464" x="4175125" y="4275138"/>
          <p14:tracePt t="37480" x="4130675" y="4259263"/>
          <p14:tracePt t="37497" x="4114800" y="4251325"/>
          <p14:tracePt t="37514" x="4114800" y="4237038"/>
          <p14:tracePt t="37530" x="4114800" y="4213225"/>
          <p14:tracePt t="37547" x="4114800" y="4198938"/>
          <p14:tracePt t="37855" x="4168775" y="4198938"/>
          <p14:tracePt t="37863" x="4289425" y="4244975"/>
          <p14:tracePt t="37871" x="4503738" y="4335463"/>
          <p14:tracePt t="37881" x="4830763" y="4495800"/>
          <p14:tracePt t="37898" x="5684838" y="4838700"/>
          <p14:tracePt t="37914" x="6607175" y="4930775"/>
          <p14:tracePt t="37931" x="7246938" y="4930775"/>
          <p14:tracePt t="37948" x="7712075" y="4930775"/>
          <p14:tracePt t="37964" x="7878763" y="4876800"/>
          <p14:tracePt t="37981" x="7908925" y="4846638"/>
          <p14:tracePt t="37998" x="7916863" y="4762500"/>
          <p14:tracePt t="38014" x="7894638" y="4587875"/>
          <p14:tracePt t="38031" x="7680325" y="4275138"/>
          <p14:tracePt t="38048" x="7642225" y="4175125"/>
          <p14:tracePt t="38064" x="7635875" y="4098925"/>
          <p14:tracePt t="38081" x="7635875" y="4054475"/>
          <p14:tracePt t="38098" x="7635875" y="4008438"/>
          <p14:tracePt t="38114" x="7642225" y="4000500"/>
          <p14:tracePt t="38131" x="7666038" y="3984625"/>
          <p14:tracePt t="38148" x="7696200" y="3984625"/>
          <p14:tracePt t="38164" x="7750175" y="3992563"/>
          <p14:tracePt t="38181" x="7802563" y="4016375"/>
          <p14:tracePt t="38198" x="7902575" y="4213225"/>
          <p14:tracePt t="38214" x="7940675" y="4343400"/>
          <p14:tracePt t="38231" x="7947025" y="4564063"/>
          <p14:tracePt t="38248" x="7947025" y="4618038"/>
          <p14:tracePt t="38264" x="7947025" y="4632325"/>
          <p14:tracePt t="38298" x="7940675" y="4564063"/>
          <p14:tracePt t="38314" x="7924800" y="4365625"/>
          <p14:tracePt t="38331" x="7886700" y="4137025"/>
          <p14:tracePt t="38348" x="7878763" y="3810000"/>
          <p14:tracePt t="38364" x="7878763" y="3589338"/>
          <p14:tracePt t="38381" x="7878763" y="3459163"/>
          <p14:tracePt t="38398" x="7878763" y="3444875"/>
          <p14:tracePt t="38423" x="7878763" y="3467100"/>
          <p14:tracePt t="38431" x="7832725" y="3711575"/>
          <p14:tracePt t="38448" x="7756525" y="4305300"/>
          <p14:tracePt t="38464" x="7658100" y="4868863"/>
          <p14:tracePt t="38481" x="7604125" y="5083175"/>
          <p14:tracePt t="38498" x="7597775" y="5097463"/>
          <p14:tracePt t="38531" x="7635875" y="4899025"/>
          <p14:tracePt t="38548" x="7688263" y="4564063"/>
          <p14:tracePt t="38564" x="7742238" y="4168775"/>
          <p14:tracePt t="38567" x="7780338" y="4060825"/>
          <p14:tracePt t="38581" x="7794625" y="3984625"/>
          <p14:tracePt t="38598" x="7810500" y="3962400"/>
          <p14:tracePt t="38614" x="7810500" y="3984625"/>
          <p14:tracePt t="38631" x="7802563" y="4473575"/>
          <p14:tracePt t="38647" x="7750175" y="5113338"/>
          <p14:tracePt t="38664" x="7750175" y="5608638"/>
          <p14:tracePt t="38681" x="7750175" y="5745163"/>
          <p14:tracePt t="38714" x="7750175" y="5707063"/>
          <p14:tracePt t="38731" x="7818438" y="5410200"/>
          <p14:tracePt t="38748" x="7878763" y="5059363"/>
          <p14:tracePt t="38764" x="7940675" y="4664075"/>
          <p14:tracePt t="38781" x="7962900" y="4473575"/>
          <p14:tracePt t="38798" x="7970838" y="4457700"/>
          <p14:tracePt t="38815" x="7970838" y="4479925"/>
          <p14:tracePt t="38831" x="7916863" y="4876800"/>
          <p14:tracePt t="38848" x="7870825" y="5287963"/>
          <p14:tracePt t="38865" x="7848600" y="5470525"/>
          <p14:tracePt t="38881" x="7840663" y="5478463"/>
          <p14:tracePt t="38915" x="7886700" y="5273675"/>
          <p14:tracePt t="38931" x="7916863" y="4930775"/>
          <p14:tracePt t="38948" x="7978775" y="4511675"/>
          <p14:tracePt t="38965" x="8008938" y="4183063"/>
          <p14:tracePt t="38981" x="8008938" y="4054475"/>
          <p14:tracePt t="39014" x="7985125" y="4084638"/>
          <p14:tracePt t="39031" x="7856538" y="4403725"/>
          <p14:tracePt t="39048" x="7780338" y="4640263"/>
          <p14:tracePt t="39065" x="7756525" y="4740275"/>
          <p14:tracePt t="39081" x="7756525" y="4746625"/>
          <p14:tracePt t="39103" x="7756525" y="4670425"/>
          <p14:tracePt t="39115" x="7780338" y="4541838"/>
          <p14:tracePt t="39131" x="7810500" y="4289425"/>
          <p14:tracePt t="39148" x="7840663" y="4060825"/>
          <p14:tracePt t="39165" x="7864475" y="3962400"/>
          <p14:tracePt t="39181" x="7864475" y="3954463"/>
          <p14:tracePt t="39199" x="7848600" y="4046538"/>
          <p14:tracePt t="39215" x="7726363" y="4503738"/>
          <p14:tracePt t="39231" x="7620000" y="5006975"/>
          <p14:tracePt t="39248" x="7581900" y="5287963"/>
          <p14:tracePt t="39265" x="7573963" y="5356225"/>
          <p14:tracePt t="39298" x="7581900" y="5173663"/>
          <p14:tracePt t="39315" x="7658100" y="4778375"/>
          <p14:tracePt t="39331" x="7704138" y="4343400"/>
          <p14:tracePt t="39348" x="7756525" y="4008438"/>
          <p14:tracePt t="39365" x="7772400" y="3810000"/>
          <p14:tracePt t="39381" x="7780338" y="3794125"/>
          <p14:tracePt t="39399" x="7772400" y="3870325"/>
          <p14:tracePt t="39415" x="7696200" y="4283075"/>
          <p14:tracePt t="39431" x="7635875" y="4762500"/>
          <p14:tracePt t="39448" x="7581900" y="5097463"/>
          <p14:tracePt t="39465" x="7581900" y="5173663"/>
          <p14:tracePt t="39498" x="7589838" y="5051425"/>
          <p14:tracePt t="39515" x="7688263" y="4716463"/>
          <p14:tracePt t="39531" x="7756525" y="4297363"/>
          <p14:tracePt t="39548" x="7802563" y="3962400"/>
          <p14:tracePt t="39565" x="7818438" y="3779838"/>
          <p14:tracePt t="39567" x="7818438" y="3771900"/>
          <p14:tracePt t="39600" x="7818438" y="3787775"/>
          <p14:tracePt t="39607" x="7818438" y="3946525"/>
          <p14:tracePt t="39616" x="7780338" y="4168775"/>
          <p14:tracePt t="39632" x="7718425" y="4640263"/>
          <p14:tracePt t="39648" x="7688263" y="5029200"/>
          <p14:tracePt t="39665" x="7688263" y="5181600"/>
          <p14:tracePt t="39698" x="7704138" y="5151438"/>
          <p14:tracePt t="39715" x="7794625" y="4884738"/>
          <p14:tracePt t="39731" x="7826375" y="4579938"/>
          <p14:tracePt t="39748" x="7856538" y="4251325"/>
          <p14:tracePt t="39765" x="7864475" y="4054475"/>
          <p14:tracePt t="39781" x="7864475" y="3992563"/>
          <p14:tracePt t="39815" x="7864475" y="4168775"/>
          <p14:tracePt t="39831" x="7864475" y="4479925"/>
          <p14:tracePt t="39848" x="7818438" y="4792663"/>
          <p14:tracePt t="39865" x="7802563" y="4960938"/>
          <p14:tracePt t="39882" x="7802563" y="4975225"/>
          <p14:tracePt t="39915" x="7802563" y="4816475"/>
          <p14:tracePt t="39932" x="7802563" y="4564063"/>
          <p14:tracePt t="39948" x="7802563" y="4237038"/>
          <p14:tracePt t="39965" x="7802563" y="3962400"/>
          <p14:tracePt t="39982" x="7780338" y="3848100"/>
          <p14:tracePt t="40015" x="7756525" y="3902075"/>
          <p14:tracePt t="40032" x="7756525" y="4152900"/>
          <p14:tracePt t="40048" x="7756525" y="4403725"/>
          <p14:tracePt t="40065" x="7756525" y="4579938"/>
          <p14:tracePt t="40082" x="7756525" y="4625975"/>
          <p14:tracePt t="40119" x="7756525" y="4579938"/>
          <p14:tracePt t="40127" x="7756525" y="4473575"/>
          <p14:tracePt t="40135" x="7756525" y="4343400"/>
          <p14:tracePt t="40148" x="7742238" y="4244975"/>
          <p14:tracePt t="40165" x="7704138" y="3970338"/>
          <p14:tracePt t="40182" x="7673975" y="3711575"/>
          <p14:tracePt t="40198" x="7673975" y="3687763"/>
          <p14:tracePt t="40215" x="7673975" y="3679825"/>
          <p14:tracePt t="40248" x="7673975" y="3763963"/>
          <p14:tracePt t="40265" x="7673975" y="3954463"/>
          <p14:tracePt t="40282" x="7680325" y="4229100"/>
          <p14:tracePt t="40298" x="7704138" y="4511675"/>
          <p14:tracePt t="40315" x="7718425" y="4754563"/>
          <p14:tracePt t="40332" x="7742238" y="4892675"/>
          <p14:tracePt t="40348" x="7756525" y="4906963"/>
          <p14:tracePt t="40382" x="7764463" y="4846638"/>
          <p14:tracePt t="40398" x="7764463" y="4664075"/>
          <p14:tracePt t="40415" x="7764463" y="4473575"/>
          <p14:tracePt t="40432" x="7764463" y="4289425"/>
          <p14:tracePt t="40448" x="7764463" y="4160838"/>
          <p14:tracePt t="40465" x="7772400" y="4098925"/>
          <p14:tracePt t="40482" x="7772400" y="4092575"/>
          <p14:tracePt t="40515" x="7772400" y="4084638"/>
          <p14:tracePt t="40532" x="7780338" y="4084638"/>
          <p14:tracePt t="40549" x="7788275" y="4092575"/>
          <p14:tracePt t="40565" x="7810500" y="4191000"/>
          <p14:tracePt t="40582" x="7818438" y="4267200"/>
          <p14:tracePt t="40598" x="7826375" y="4313238"/>
          <p14:tracePt t="40615" x="7826375" y="4321175"/>
          <p14:tracePt t="40678" x="7826375" y="4289425"/>
          <p14:tracePt t="40686" x="7826375" y="4251325"/>
          <p14:tracePt t="40694" x="7826375" y="4206875"/>
          <p14:tracePt t="40702" x="7826375" y="4160838"/>
          <p14:tracePt t="40715" x="7840663" y="4114800"/>
          <p14:tracePt t="40731" x="7848600" y="4046538"/>
          <p14:tracePt t="40748" x="7878763" y="3992563"/>
          <p14:tracePt t="40765" x="7878763" y="3962400"/>
          <p14:tracePt t="40782" x="7878763" y="3940175"/>
          <p14:tracePt t="40927" x="7878763" y="3932238"/>
          <p14:tracePt t="40943" x="7878763" y="3916363"/>
          <p14:tracePt t="40951" x="7878763" y="3908425"/>
          <p14:tracePt t="40959" x="7878763" y="3902075"/>
          <p14:tracePt t="40967" x="7878763" y="3886200"/>
          <p14:tracePt t="40982" x="7878763" y="3856038"/>
          <p14:tracePt t="40999" x="7878763" y="3832225"/>
          <p14:tracePt t="41015" x="7878763" y="3794125"/>
          <p14:tracePt t="41032" x="7878763" y="3771900"/>
          <p14:tracePt t="41049" x="7878763" y="3749675"/>
          <p14:tracePt t="41065" x="7878763" y="3733800"/>
          <p14:tracePt t="41082" x="7878763" y="3725863"/>
          <p14:tracePt t="41151" x="7878763" y="3711575"/>
          <p14:tracePt t="41183" x="7878763" y="3703638"/>
          <p14:tracePt t="41191" x="7878763" y="3687763"/>
          <p14:tracePt t="41207" x="7878763" y="3679825"/>
          <p14:tracePt t="41223" x="7878763" y="3665538"/>
          <p14:tracePt t="41232" x="7878763" y="3657600"/>
          <p14:tracePt t="41249" x="7878763" y="3635375"/>
          <p14:tracePt t="41265" x="7878763" y="3619500"/>
          <p14:tracePt t="41282" x="7878763" y="3611563"/>
          <p14:tracePt t="41639" x="7878763" y="3627438"/>
          <p14:tracePt t="41647" x="7878763" y="3657600"/>
          <p14:tracePt t="41655" x="7878763" y="3665538"/>
          <p14:tracePt t="41679" x="7878763" y="3679825"/>
          <p14:tracePt t="41687" x="7878763" y="3695700"/>
          <p14:tracePt t="41699" x="7878763" y="3703638"/>
          <p14:tracePt t="41716" x="7878763" y="3711575"/>
          <p14:tracePt t="41732" x="7878763" y="3733800"/>
          <p14:tracePt t="41749" x="7878763" y="3741738"/>
          <p14:tracePt t="41766" x="7878763" y="3779838"/>
          <p14:tracePt t="41799" x="7878763" y="3802063"/>
          <p14:tracePt t="41816" x="7878763" y="3810000"/>
          <p14:tracePt t="41832" x="7878763" y="3832225"/>
          <p14:tracePt t="41871" x="7878763" y="3840163"/>
          <p14:tracePt t="41882" x="7878763" y="3856038"/>
          <p14:tracePt t="41911" x="7878763" y="3863975"/>
          <p14:tracePt t="41927" x="7878763" y="3878263"/>
          <p14:tracePt t="41935" x="7878763" y="3894138"/>
          <p14:tracePt t="41951" x="7878763" y="3902075"/>
          <p14:tracePt t="41966" x="7878763" y="3924300"/>
          <p14:tracePt t="41999" x="7878763" y="3962400"/>
          <p14:tracePt t="42016" x="7878763" y="3970338"/>
          <p14:tracePt t="42032" x="7878763" y="4000500"/>
          <p14:tracePt t="42066" x="7878763" y="4030663"/>
          <p14:tracePt t="42082" x="7878763" y="4054475"/>
          <p14:tracePt t="42099" x="7878763" y="4092575"/>
          <p14:tracePt t="42116" x="7878763" y="4137025"/>
          <p14:tracePt t="42132" x="7878763" y="4191000"/>
          <p14:tracePt t="42149" x="7878763" y="4237038"/>
          <p14:tracePt t="42166" x="7878763" y="4305300"/>
          <p14:tracePt t="42182" x="7878763" y="4359275"/>
          <p14:tracePt t="42199" x="7878763" y="4435475"/>
          <p14:tracePt t="42216" x="7886700" y="4518025"/>
          <p14:tracePt t="42232" x="7886700" y="4618038"/>
          <p14:tracePt t="42249" x="7886700" y="4716463"/>
          <p14:tracePt t="42266" x="7886700" y="4808538"/>
          <p14:tracePt t="42282" x="7886700" y="4914900"/>
          <p14:tracePt t="42299" x="7886700" y="5013325"/>
          <p14:tracePt t="42316" x="7886700" y="5089525"/>
          <p14:tracePt t="42332" x="7886700" y="5181600"/>
          <p14:tracePt t="42349" x="7886700" y="5249863"/>
          <p14:tracePt t="42367" x="7886700" y="5356225"/>
          <p14:tracePt t="42383" x="7886700" y="5418138"/>
          <p14:tracePt t="42399" x="7886700" y="5470525"/>
          <p14:tracePt t="42416" x="7886700" y="5532438"/>
          <p14:tracePt t="42433" x="7886700" y="5578475"/>
          <p14:tracePt t="42449" x="7886700" y="5622925"/>
          <p14:tracePt t="42466" x="7886700" y="5654675"/>
          <p14:tracePt t="42483" x="7886700" y="5684838"/>
          <p14:tracePt t="42499" x="7886700" y="5722938"/>
          <p14:tracePt t="42516" x="7886700" y="5768975"/>
          <p14:tracePt t="42533" x="7886700" y="5799138"/>
          <p14:tracePt t="42549" x="7886700" y="5837238"/>
          <p14:tracePt t="42566" x="7886700" y="5859463"/>
          <p14:tracePt t="42687" x="7886700" y="5807075"/>
          <p14:tracePt t="42694" x="7886700" y="5715000"/>
          <p14:tracePt t="42702" x="7886700" y="5600700"/>
          <p14:tracePt t="42716" x="7886700" y="5494338"/>
          <p14:tracePt t="42733" x="7886700" y="5249863"/>
          <p14:tracePt t="42749" x="7886700" y="5029200"/>
          <p14:tracePt t="42766" x="7886700" y="4846638"/>
          <p14:tracePt t="42783" x="7886700" y="4632325"/>
          <p14:tracePt t="42799" x="7886700" y="4503738"/>
          <p14:tracePt t="42816" x="7878763" y="4381500"/>
          <p14:tracePt t="42833" x="7870825" y="4275138"/>
          <p14:tracePt t="42849" x="7864475" y="4175125"/>
          <p14:tracePt t="42866" x="7864475" y="4098925"/>
          <p14:tracePt t="42883" x="7848600" y="4046538"/>
          <p14:tracePt t="42899" x="7848600" y="4008438"/>
          <p14:tracePt t="42916" x="7848600" y="3978275"/>
          <p14:tracePt t="42933" x="7848600" y="3954463"/>
          <p14:tracePt t="42949" x="7848600" y="3924300"/>
          <p14:tracePt t="42966" x="7848600" y="3870325"/>
          <p14:tracePt t="42983" x="7848600" y="3848100"/>
          <p14:tracePt t="42999" x="7848600" y="3832225"/>
          <p14:tracePt t="43016" x="7848600" y="3817938"/>
          <p14:tracePt t="43033" x="7840663" y="3810000"/>
          <p14:tracePt t="43049" x="7840663" y="3802063"/>
          <p14:tracePt t="43066" x="7840663" y="3787775"/>
          <p14:tracePt t="43083" x="7840663" y="3779838"/>
          <p14:tracePt t="43099" x="7840663" y="3771900"/>
          <p14:tracePt t="43116" x="7840663" y="3756025"/>
          <p14:tracePt t="43431" x="7840663" y="3763963"/>
          <p14:tracePt t="43455" x="7840663" y="3779838"/>
          <p14:tracePt t="43487" x="7840663" y="3787775"/>
          <p14:tracePt t="43815" x="7840663" y="3794125"/>
          <p14:tracePt t="43823" x="7840663" y="3802063"/>
          <p14:tracePt t="43833" x="7832725" y="3817938"/>
          <p14:tracePt t="43850" x="7826375" y="3832225"/>
          <p14:tracePt t="43866" x="7826375" y="3856038"/>
          <p14:tracePt t="43900" x="7826375" y="3863975"/>
          <p14:tracePt t="43999" x="7826375" y="3870325"/>
          <p14:tracePt t="44015" x="7826375" y="3878263"/>
          <p14:tracePt t="44023" x="7826375" y="3894138"/>
          <p14:tracePt t="44033" x="7826375" y="3902075"/>
          <p14:tracePt t="44050" x="7826375" y="3908425"/>
          <p14:tracePt t="44066" x="7826375" y="3924300"/>
          <p14:tracePt t="44100" x="7826375" y="3940175"/>
          <p14:tracePt t="44116" x="7826375" y="3946525"/>
          <p14:tracePt t="44133" x="7826375" y="3962400"/>
          <p14:tracePt t="44150" x="7826375" y="3970338"/>
          <p14:tracePt t="44167" x="7826375" y="3978275"/>
          <p14:tracePt t="44191" x="7826375" y="3984625"/>
          <p14:tracePt t="44207" x="7826375" y="3992563"/>
          <p14:tracePt t="44231" x="7826375" y="4000500"/>
          <p14:tracePt t="44239" x="7826375" y="4008438"/>
          <p14:tracePt t="44255" x="7826375" y="4016375"/>
          <p14:tracePt t="44279" x="7826375" y="4030663"/>
          <p14:tracePt t="44287" x="7826375" y="4038600"/>
          <p14:tracePt t="44303" x="7826375" y="4046538"/>
          <p14:tracePt t="44316" x="7826375" y="4054475"/>
          <p14:tracePt t="44333" x="7826375" y="4060825"/>
          <p14:tracePt t="44351" x="7826375" y="4068763"/>
          <p14:tracePt t="44366" x="7818438" y="4068763"/>
          <p14:tracePt t="44567" x="7826375" y="4060825"/>
          <p14:tracePt t="44575" x="7832725" y="4046538"/>
          <p14:tracePt t="44584" x="7832725" y="4038600"/>
          <p14:tracePt t="44600" x="7832725" y="4030663"/>
          <p14:tracePt t="44617" x="7840663" y="4016375"/>
          <p14:tracePt t="44650" x="7848600" y="4008438"/>
          <p14:tracePt t="44847" x="7848600" y="4016375"/>
          <p14:tracePt t="44855" x="7848600" y="4038600"/>
          <p14:tracePt t="44867" x="7848600" y="4060825"/>
          <p14:tracePt t="44883" x="7848600" y="4092575"/>
          <p14:tracePt t="44900" x="7840663" y="4144963"/>
          <p14:tracePt t="44917" x="7840663" y="4168775"/>
          <p14:tracePt t="44934" x="7840663" y="4191000"/>
          <p14:tracePt t="44950" x="7840663" y="4213225"/>
          <p14:tracePt t="44967" x="7840663" y="4221163"/>
          <p14:tracePt t="44984" x="7840663" y="4229100"/>
          <p14:tracePt t="45000" x="7840663" y="4244975"/>
          <p14:tracePt t="45017" x="7840663" y="4251325"/>
          <p14:tracePt t="45033" x="7840663" y="4259263"/>
          <p14:tracePt t="45050" x="7840663" y="4267200"/>
          <p14:tracePt t="45067" x="7840663" y="4289425"/>
          <p14:tracePt t="45084" x="7848600" y="4305300"/>
          <p14:tracePt t="45088" x="7848600" y="4321175"/>
          <p14:tracePt t="45103" x="7848600" y="4335463"/>
          <p14:tracePt t="45119" x="7848600" y="4343400"/>
          <p14:tracePt t="45159" x="7848600" y="4359275"/>
          <p14:tracePt t="45175" x="7848600" y="4365625"/>
          <p14:tracePt t="45183" x="7848600" y="4381500"/>
          <p14:tracePt t="45191" x="7848600" y="4397375"/>
          <p14:tracePt t="45200" x="7848600" y="4411663"/>
          <p14:tracePt t="45217" x="7848600" y="4441825"/>
          <p14:tracePt t="45234" x="7848600" y="4473575"/>
          <p14:tracePt t="45250" x="7848600" y="4487863"/>
          <p14:tracePt t="45267" x="7848600" y="4511675"/>
          <p14:tracePt t="45284" x="7848600" y="4525963"/>
          <p14:tracePt t="45300" x="7848600" y="4541838"/>
          <p14:tracePt t="45317" x="7848600" y="4556125"/>
          <p14:tracePt t="45334" x="7848600" y="4572000"/>
          <p14:tracePt t="45350" x="7848600" y="4587875"/>
          <p14:tracePt t="45367" x="7856538" y="4602163"/>
          <p14:tracePt t="45407" x="7856538" y="4610100"/>
          <p14:tracePt t="45417" x="7856538" y="4618038"/>
          <p14:tracePt t="45434" x="7856538" y="4632325"/>
          <p14:tracePt t="45450" x="7856538" y="4664075"/>
          <p14:tracePt t="45467" x="7878763" y="4724400"/>
          <p14:tracePt t="45484" x="7878763" y="4778375"/>
          <p14:tracePt t="45500" x="7878763" y="4816475"/>
          <p14:tracePt t="45517" x="7886700" y="4838700"/>
          <p14:tracePt t="45534" x="7886700" y="4860925"/>
          <p14:tracePt t="45550" x="7894638" y="4868863"/>
          <p14:tracePt t="45584" x="7894638" y="4876800"/>
          <p14:tracePt t="45600" x="7894638" y="4884738"/>
          <p14:tracePt t="45647" x="7894638" y="4892675"/>
          <p14:tracePt t="45655" x="7894638" y="4906963"/>
          <p14:tracePt t="45667" x="7894638" y="4914900"/>
          <p14:tracePt t="45684" x="7894638" y="4937125"/>
          <p14:tracePt t="45700" x="7894638" y="4968875"/>
          <p14:tracePt t="45717" x="7894638" y="4983163"/>
          <p14:tracePt t="45734" x="7894638" y="4999038"/>
          <p14:tracePt t="45750" x="7894638" y="5006975"/>
          <p14:tracePt t="45784" x="7894638" y="5013325"/>
          <p14:tracePt t="45800" x="7894638" y="5021263"/>
          <p14:tracePt t="45817" x="7894638" y="5029200"/>
          <p14:tracePt t="45834" x="7894638" y="5037138"/>
          <p14:tracePt t="45850" x="7894638" y="5045075"/>
          <p14:tracePt t="46007" x="7894638" y="5037138"/>
          <p14:tracePt t="46015" x="7894638" y="5029200"/>
          <p14:tracePt t="46023" x="7894638" y="5021263"/>
          <p14:tracePt t="46034" x="7894638" y="5006975"/>
          <p14:tracePt t="46050" x="7894638" y="4999038"/>
          <p14:tracePt t="46067" x="7894638" y="4975225"/>
          <p14:tracePt t="46084" x="7894638" y="4960938"/>
          <p14:tracePt t="46101" x="7894638" y="4953000"/>
          <p14:tracePt t="46191" x="7894638" y="4945063"/>
          <p14:tracePt t="46207" x="7894638" y="4937125"/>
          <p14:tracePt t="46223" x="7894638" y="4930775"/>
          <p14:tracePt t="46415" x="7886700" y="4937125"/>
          <p14:tracePt t="46447" x="7878763" y="4945063"/>
          <p14:tracePt t="46471" x="7864475" y="4945063"/>
          <p14:tracePt t="46479" x="7848600" y="4945063"/>
          <p14:tracePt t="46495" x="7832725" y="4945063"/>
          <p14:tracePt t="46503" x="7826375" y="4945063"/>
          <p14:tracePt t="46517" x="7810500" y="4945063"/>
          <p14:tracePt t="46534" x="7802563" y="4945063"/>
          <p14:tracePt t="46559" x="7788275" y="4945063"/>
          <p14:tracePt t="47655" x="7840663" y="4945063"/>
          <p14:tracePt t="47663" x="7924800" y="4945063"/>
          <p14:tracePt t="47671" x="8016875" y="4930775"/>
          <p14:tracePt t="47684" x="8145463" y="4914900"/>
          <p14:tracePt t="47702" x="8534400" y="4868863"/>
          <p14:tracePt t="47718" x="9090025" y="4792663"/>
          <p14:tracePt t="47734" x="9402763" y="4708525"/>
          <p14:tracePt t="47751" x="9585325" y="4640263"/>
          <p14:tracePt t="47768" x="9731375" y="4549775"/>
          <p14:tracePt t="47784" x="9783763" y="4487863"/>
          <p14:tracePt t="47801" x="9799638" y="4449763"/>
          <p14:tracePt t="47818" x="9821863" y="4397375"/>
          <p14:tracePt t="47834" x="9845675" y="4305300"/>
          <p14:tracePt t="47851" x="9859963" y="4237038"/>
          <p14:tracePt t="47868" x="9883775" y="4160838"/>
          <p14:tracePt t="47884" x="9921875" y="4092575"/>
          <p14:tracePt t="47901" x="9952038" y="4008438"/>
          <p14:tracePt t="47918" x="10004425" y="3870325"/>
          <p14:tracePt t="47934" x="10042525" y="3794125"/>
          <p14:tracePt t="47951" x="10112375" y="3679825"/>
          <p14:tracePt t="47968" x="10164763" y="3619500"/>
          <p14:tracePt t="47985" x="10218738" y="3565525"/>
          <p14:tracePt t="48001" x="10279063" y="3527425"/>
          <p14:tracePt t="48018" x="10340975" y="3505200"/>
          <p14:tracePt t="48035" x="10393363" y="3482975"/>
          <p14:tracePt t="48051" x="10455275" y="3475038"/>
          <p14:tracePt t="48068" x="10523538" y="3444875"/>
          <p14:tracePt t="48085" x="10575925" y="3436938"/>
          <p14:tracePt t="48101" x="10629900" y="3413125"/>
          <p14:tracePt t="48118" x="10637838" y="3413125"/>
          <p14:tracePt t="48159" x="10621963" y="3406775"/>
          <p14:tracePt t="48167" x="10545763" y="3382963"/>
          <p14:tracePt t="48175" x="10447338" y="3360738"/>
          <p14:tracePt t="48185" x="10347325" y="3322638"/>
          <p14:tracePt t="48201" x="10126663" y="3298825"/>
          <p14:tracePt t="48218" x="9418638" y="3330575"/>
          <p14:tracePt t="48235" x="8793163" y="3375025"/>
          <p14:tracePt t="48251" x="8207375" y="3398838"/>
          <p14:tracePt t="48268" x="7772400" y="3398838"/>
          <p14:tracePt t="48285" x="7437438" y="3398838"/>
          <p14:tracePt t="48301" x="7315200" y="3398838"/>
          <p14:tracePt t="48318" x="7299325" y="3398838"/>
          <p14:tracePt t="48367" x="7307263" y="3398838"/>
          <p14:tracePt t="48375" x="7315200" y="3398838"/>
          <p14:tracePt t="48385" x="7331075" y="3398838"/>
          <p14:tracePt t="48439" x="7337425" y="3398838"/>
          <p14:tracePt t="48447" x="7353300" y="3398838"/>
          <p14:tracePt t="48455" x="7375525" y="3413125"/>
          <p14:tracePt t="48468" x="7391400" y="3413125"/>
          <p14:tracePt t="48485" x="7483475" y="3429000"/>
          <p14:tracePt t="48502" x="7642225" y="3429000"/>
          <p14:tracePt t="48518" x="7947025" y="3429000"/>
          <p14:tracePt t="48535" x="8131175" y="3429000"/>
          <p14:tracePt t="48551" x="8267700" y="3429000"/>
          <p14:tracePt t="48568" x="8351838" y="3429000"/>
          <p14:tracePt t="48585" x="8412163" y="3429000"/>
          <p14:tracePt t="48601" x="8466138" y="3429000"/>
          <p14:tracePt t="48618" x="8542338" y="3429000"/>
          <p14:tracePt t="48635" x="8656638" y="3429000"/>
          <p14:tracePt t="48651" x="8793163" y="3429000"/>
          <p14:tracePt t="48668" x="8953500" y="3429000"/>
          <p14:tracePt t="48684" x="9136063" y="3429000"/>
          <p14:tracePt t="48701" x="9334500" y="3436938"/>
          <p14:tracePt t="48718" x="9631363" y="3436938"/>
          <p14:tracePt t="48734" x="9906000" y="3436938"/>
          <p14:tracePt t="48751" x="10074275" y="3436938"/>
          <p14:tracePt t="48768" x="10264775" y="3436938"/>
          <p14:tracePt t="48784" x="10379075" y="3436938"/>
          <p14:tracePt t="48801" x="10431463" y="3436938"/>
          <p14:tracePt t="48818" x="10447338" y="3436938"/>
          <p14:tracePt t="48863" x="10461625" y="3444875"/>
          <p14:tracePt t="48871" x="10469563" y="3444875"/>
          <p14:tracePt t="48885" x="10493375" y="3451225"/>
          <p14:tracePt t="48902" x="10629900" y="3451225"/>
          <p14:tracePt t="48918" x="10668000" y="3451225"/>
          <p14:tracePt t="48935" x="10874375" y="3451225"/>
          <p14:tracePt t="48952" x="10995025" y="3451225"/>
          <p14:tracePt t="48968" x="11095038" y="3451225"/>
          <p14:tracePt t="48985" x="11141075" y="3451225"/>
          <p14:tracePt t="49002" x="11155363" y="3451225"/>
          <p14:tracePt t="49039" x="11171238" y="3451225"/>
          <p14:tracePt t="49055" x="11179175" y="3451225"/>
          <p14:tracePt t="49068" x="11179175" y="3459163"/>
          <p14:tracePt t="49085" x="11201400" y="3467100"/>
          <p14:tracePt t="49102" x="11223625" y="3475038"/>
          <p14:tracePt t="49167" x="11185525" y="3475038"/>
          <p14:tracePt t="49175" x="11117263" y="3467100"/>
          <p14:tracePt t="49185" x="11018838" y="3429000"/>
          <p14:tracePt t="49202" x="10812463" y="3382963"/>
          <p14:tracePt t="49218" x="10439400" y="3382963"/>
          <p14:tracePt t="49235" x="10112375" y="3398838"/>
          <p14:tracePt t="49252" x="9821863" y="3444875"/>
          <p14:tracePt t="49268" x="9509125" y="3482975"/>
          <p14:tracePt t="49285" x="9280525" y="3489325"/>
          <p14:tracePt t="49302" x="8991600" y="3489325"/>
          <p14:tracePt t="49318" x="8831263" y="3489325"/>
          <p14:tracePt t="49335" x="8778875" y="3489325"/>
          <p14:tracePt t="49352" x="8709025" y="3489325"/>
          <p14:tracePt t="49368" x="8694738" y="3489325"/>
          <p14:tracePt t="49407" x="8686800" y="3489325"/>
          <p14:tracePt t="49423" x="8678863" y="3489325"/>
          <p14:tracePt t="49495" x="8670925" y="3489325"/>
          <p14:tracePt t="49511" x="8678863" y="3489325"/>
          <p14:tracePt t="49519" x="8694738" y="3489325"/>
          <p14:tracePt t="49527" x="8724900" y="3489325"/>
          <p14:tracePt t="49535" x="8763000" y="3497263"/>
          <p14:tracePt t="49552" x="8861425" y="3505200"/>
          <p14:tracePt t="49568" x="9045575" y="3505200"/>
          <p14:tracePt t="49585" x="9394825" y="3505200"/>
          <p14:tracePt t="49602" x="9913938" y="3505200"/>
          <p14:tracePt t="49618" x="10553700" y="3505200"/>
          <p14:tracePt t="49635" x="11117263" y="3505200"/>
          <p14:tracePt t="49652" x="11674475" y="3505200"/>
          <p14:tracePt t="49668" x="12069763" y="3505200"/>
          <p14:tracePt t="49685" x="12184063" y="3505200"/>
          <p14:tracePt t="49767" x="12161838" y="3505200"/>
          <p14:tracePt t="49775" x="12099925" y="3482975"/>
          <p14:tracePt t="49785" x="12039600" y="3475038"/>
          <p14:tracePt t="49802" x="11879263" y="3429000"/>
          <p14:tracePt t="49819" x="11688763" y="3406775"/>
          <p14:tracePt t="49835" x="11209338" y="3406775"/>
          <p14:tracePt t="49852" x="10926763" y="3406775"/>
          <p14:tracePt t="49869" x="10599738" y="3406775"/>
          <p14:tracePt t="49885" x="10264775" y="3406775"/>
          <p14:tracePt t="49902" x="9852025" y="3406775"/>
          <p14:tracePt t="49919" x="9609138" y="3429000"/>
          <p14:tracePt t="49935" x="9464675" y="3429000"/>
          <p14:tracePt t="49952" x="9418638" y="3429000"/>
          <p14:tracePt t="50103" x="9448800" y="3429000"/>
          <p14:tracePt t="50111" x="9502775" y="3436938"/>
          <p14:tracePt t="50120" x="9571038" y="3459163"/>
          <p14:tracePt t="50135" x="9685338" y="3489325"/>
          <p14:tracePt t="50152" x="9799638" y="3497263"/>
          <p14:tracePt t="50169" x="9974263" y="3497263"/>
          <p14:tracePt t="50185" x="10134600" y="3497263"/>
          <p14:tracePt t="50202" x="10325100" y="3497263"/>
          <p14:tracePt t="50219" x="10455275" y="3497263"/>
          <p14:tracePt t="50235" x="10569575" y="3497263"/>
          <p14:tracePt t="50252" x="10591800" y="3497263"/>
          <p14:tracePt t="50559" x="10607675" y="3497263"/>
          <p14:tracePt t="50567" x="10621963" y="3505200"/>
          <p14:tracePt t="50575" x="10637838" y="3505200"/>
          <p14:tracePt t="50585" x="10645775" y="3505200"/>
          <p14:tracePt t="50602" x="10652125" y="3505200"/>
          <p14:tracePt t="50619" x="10683875" y="3505200"/>
          <p14:tracePt t="50622" x="10714038" y="3521075"/>
          <p14:tracePt t="50636" x="10766425" y="3521075"/>
          <p14:tracePt t="50652" x="10842625" y="3527425"/>
          <p14:tracePt t="50669" x="10934700" y="3527425"/>
          <p14:tracePt t="50686" x="11033125" y="3527425"/>
          <p14:tracePt t="50703" x="11125200" y="3543300"/>
          <p14:tracePt t="50719" x="11141075" y="3543300"/>
          <p14:tracePt t="50855" x="11155363" y="3551238"/>
          <p14:tracePt t="50871" x="11163300" y="3551238"/>
          <p14:tracePt t="51479" x="11147425" y="3551238"/>
          <p14:tracePt t="51487" x="11141075" y="3551238"/>
          <p14:tracePt t="51511" x="11125200" y="3551238"/>
          <p14:tracePt t="51527" x="11109325" y="3551238"/>
          <p14:tracePt t="51535" x="11095038" y="3543300"/>
          <p14:tracePt t="51559" x="11087100" y="3543300"/>
          <p14:tracePt t="51567" x="11079163" y="3543300"/>
          <p14:tracePt t="51575" x="11071225" y="3543300"/>
          <p14:tracePt t="51586" x="11064875" y="3535363"/>
          <p14:tracePt t="51603" x="11056938" y="3535363"/>
          <p14:tracePt t="51619" x="11049000" y="3527425"/>
          <p14:tracePt t="51671" x="11041063" y="3527425"/>
          <p14:tracePt t="51694" x="11033125" y="3527425"/>
          <p14:tracePt t="51711" x="11026775" y="3527425"/>
          <p14:tracePt t="51759" x="11010900" y="3527425"/>
          <p14:tracePt t="51783" x="11002963" y="3527425"/>
          <p14:tracePt t="51799" x="10995025" y="3527425"/>
          <p14:tracePt t="51807" x="10988675" y="3527425"/>
          <p14:tracePt t="51819" x="10980738" y="3527425"/>
          <p14:tracePt t="51879" x="10972800" y="3543300"/>
          <p14:tracePt t="51887" x="10972800" y="3551238"/>
          <p14:tracePt t="51903" x="10972800" y="3559175"/>
          <p14:tracePt t="51911" x="10972800" y="3581400"/>
          <p14:tracePt t="51927" x="10972800" y="3597275"/>
          <p14:tracePt t="51943" x="10980738" y="3603625"/>
          <p14:tracePt t="51953" x="10988675" y="3603625"/>
          <p14:tracePt t="51969" x="11010900" y="3603625"/>
          <p14:tracePt t="51986" x="11026775" y="3603625"/>
          <p14:tracePt t="52003" x="11049000" y="3603625"/>
          <p14:tracePt t="52019" x="11071225" y="3573463"/>
          <p14:tracePt t="52036" x="11087100" y="3543300"/>
          <p14:tracePt t="52053" x="11095038" y="3513138"/>
          <p14:tracePt t="52069" x="11109325" y="3497263"/>
          <p14:tracePt t="52159" x="11117263" y="3497263"/>
          <p14:tracePt t="52167" x="11125200" y="3497263"/>
          <p14:tracePt t="52175" x="11133138" y="3497263"/>
          <p14:tracePt t="52431" x="11125200" y="3497263"/>
          <p14:tracePt t="52446" x="11117263" y="3497263"/>
          <p14:tracePt t="52454" x="11102975" y="3497263"/>
          <p14:tracePt t="52471" x="11079163" y="3497263"/>
          <p14:tracePt t="52479" x="11064875" y="3497263"/>
          <p14:tracePt t="52488" x="11056938" y="3497263"/>
          <p14:tracePt t="52503" x="11049000" y="3497263"/>
          <p14:tracePt t="52599" x="11041063" y="3497263"/>
          <p14:tracePt t="52607" x="11033125" y="3497263"/>
          <p14:tracePt t="52807" x="11033125" y="3513138"/>
          <p14:tracePt t="52815" x="11033125" y="3551238"/>
          <p14:tracePt t="52823" x="11033125" y="3573463"/>
          <p14:tracePt t="52836" x="11033125" y="3597275"/>
          <p14:tracePt t="52853" x="11033125" y="3657600"/>
          <p14:tracePt t="52870" x="11033125" y="3741738"/>
          <p14:tracePt t="52886" x="11033125" y="3771900"/>
          <p14:tracePt t="52903" x="11033125" y="3870325"/>
          <p14:tracePt t="52920" x="11033125" y="3954463"/>
          <p14:tracePt t="52936" x="11033125" y="4054475"/>
          <p14:tracePt t="52953" x="11033125" y="4152900"/>
          <p14:tracePt t="52970" x="11033125" y="4251325"/>
          <p14:tracePt t="52986" x="11033125" y="4343400"/>
          <p14:tracePt t="53003" x="11033125" y="4403725"/>
          <p14:tracePt t="53020" x="11033125" y="4457700"/>
          <p14:tracePt t="53036" x="11033125" y="4549775"/>
          <p14:tracePt t="53053" x="11033125" y="4618038"/>
          <p14:tracePt t="53070" x="11033125" y="4754563"/>
          <p14:tracePt t="53086" x="11033125" y="4838700"/>
          <p14:tracePt t="53103" x="11033125" y="4884738"/>
          <p14:tracePt t="53120" x="11033125" y="4899025"/>
          <p14:tracePt t="53136" x="11033125" y="4906963"/>
          <p14:tracePt t="53199" x="11033125" y="4930775"/>
          <p14:tracePt t="53207" x="11033125" y="4953000"/>
          <p14:tracePt t="53223" x="11033125" y="4960938"/>
          <p14:tracePt t="53231" x="11033125" y="4983163"/>
          <p14:tracePt t="53455" x="11026775" y="4983163"/>
          <p14:tracePt t="53463" x="10995025" y="4983163"/>
          <p14:tracePt t="53472" x="10964863" y="4975225"/>
          <p14:tracePt t="53486" x="10820400" y="4968875"/>
          <p14:tracePt t="53503" x="10469563" y="4968875"/>
          <p14:tracePt t="53519" x="10036175" y="4968875"/>
          <p14:tracePt t="53536" x="9517063" y="4968875"/>
          <p14:tracePt t="53553" x="8991600" y="4999038"/>
          <p14:tracePt t="53569" x="8564563" y="5037138"/>
          <p14:tracePt t="53586" x="8267700" y="5075238"/>
          <p14:tracePt t="53603" x="8107363" y="5075238"/>
          <p14:tracePt t="53620" x="8023225" y="5075238"/>
          <p14:tracePt t="53636" x="8008938" y="5075238"/>
          <p14:tracePt t="53686" x="8001000" y="5075238"/>
          <p14:tracePt t="53695" x="7993063" y="5075238"/>
          <p14:tracePt t="53703" x="7985125" y="5075238"/>
          <p14:tracePt t="53720" x="7924800" y="5051425"/>
          <p14:tracePt t="53737" x="7818438" y="5013325"/>
          <p14:tracePt t="53753" x="7696200" y="4968875"/>
          <p14:tracePt t="53770" x="7566025" y="4937125"/>
          <p14:tracePt t="53787" x="7497763" y="4922838"/>
          <p14:tracePt t="53803" x="7475538" y="4922838"/>
          <p14:tracePt t="53911" x="7475538" y="4914900"/>
          <p14:tracePt t="53943" x="7483475" y="4914900"/>
          <p14:tracePt t="53975" x="7489825" y="4914900"/>
          <p14:tracePt t="53983" x="7505700" y="4914900"/>
          <p14:tracePt t="53999" x="7521575" y="4914900"/>
          <p14:tracePt t="54007" x="7527925" y="4914900"/>
          <p14:tracePt t="54020" x="7551738" y="4914900"/>
          <p14:tracePt t="54037" x="7604125" y="4914900"/>
          <p14:tracePt t="54054" x="7756525" y="4914900"/>
          <p14:tracePt t="54070" x="7794625" y="4914900"/>
          <p14:tracePt t="54087" x="7894638" y="4906963"/>
          <p14:tracePt t="54104" x="7940675" y="4892675"/>
          <p14:tracePt t="54120" x="7970838" y="4884738"/>
          <p14:tracePt t="54137" x="7978775" y="4884738"/>
          <p14:tracePt t="54153" x="7985125" y="4884738"/>
          <p14:tracePt t="54170" x="8001000" y="4876800"/>
          <p14:tracePt t="54191" x="8016875" y="4868863"/>
          <p14:tracePt t="54203" x="8031163" y="4868863"/>
          <p14:tracePt t="54220" x="8077200" y="4860925"/>
          <p14:tracePt t="54237" x="8161338" y="4860925"/>
          <p14:tracePt t="54254" x="8259763" y="4860925"/>
          <p14:tracePt t="54270" x="8382000" y="4860925"/>
          <p14:tracePt t="54287" x="8526463" y="4860925"/>
          <p14:tracePt t="54303" x="8588375" y="4860925"/>
          <p14:tracePt t="54320" x="8632825" y="4860925"/>
          <p14:tracePt t="54337" x="8716963" y="4860925"/>
          <p14:tracePt t="54354" x="8801100" y="4860925"/>
          <p14:tracePt t="54370" x="8893175" y="4860925"/>
          <p14:tracePt t="54387" x="9037638" y="4868863"/>
          <p14:tracePt t="54404" x="9204325" y="4884738"/>
          <p14:tracePt t="54420" x="9380538" y="4884738"/>
          <p14:tracePt t="54437" x="9540875" y="4884738"/>
          <p14:tracePt t="54454" x="9737725" y="4884738"/>
          <p14:tracePt t="54470" x="9783763" y="4884738"/>
          <p14:tracePt t="54487" x="9890125" y="4884738"/>
          <p14:tracePt t="54504" x="9913938" y="4884738"/>
          <p14:tracePt t="54520" x="9936163" y="4884738"/>
          <p14:tracePt t="54537" x="9952038" y="4884738"/>
          <p14:tracePt t="54570" x="9959975" y="4884738"/>
          <p14:tracePt t="54587" x="9974263" y="4884738"/>
          <p14:tracePt t="54604" x="10058400" y="4899025"/>
          <p14:tracePt t="54620" x="10172700" y="4899025"/>
          <p14:tracePt t="54637" x="10294938" y="4899025"/>
          <p14:tracePt t="54641" x="10379075" y="4899025"/>
          <p14:tracePt t="54654" x="10531475" y="4899025"/>
          <p14:tracePt t="54670" x="10668000" y="4899025"/>
          <p14:tracePt t="54687" x="10774363" y="4899025"/>
          <p14:tracePt t="54703" x="10820400" y="4899025"/>
          <p14:tracePt t="54720" x="10828338" y="4899025"/>
          <p14:tracePt t="54783" x="10842625" y="4899025"/>
          <p14:tracePt t="54791" x="10850563" y="4899025"/>
          <p14:tracePt t="54799" x="10858500" y="4899025"/>
          <p14:tracePt t="54807" x="10866438" y="4899025"/>
          <p14:tracePt t="54820" x="10874375" y="4899025"/>
          <p14:tracePt t="54837" x="10912475" y="4899025"/>
          <p14:tracePt t="54854" x="10964863" y="4899025"/>
          <p14:tracePt t="54870" x="11002963" y="4899025"/>
          <p14:tracePt t="54887" x="11033125" y="4899025"/>
          <p14:tracePt t="54904" x="11041063" y="4899025"/>
          <p14:tracePt t="54920" x="11056938" y="4899025"/>
          <p14:tracePt t="55111" x="11064875" y="4899025"/>
          <p14:tracePt t="55119" x="11064875" y="4906963"/>
          <p14:tracePt t="55127" x="11087100" y="4922838"/>
          <p14:tracePt t="55407" x="11087100" y="4930775"/>
          <p14:tracePt t="55415" x="11109325" y="4937125"/>
          <p14:tracePt t="55423" x="11117263" y="4953000"/>
          <p14:tracePt t="55437" x="11117263" y="4968875"/>
          <p14:tracePt t="55454" x="11117263" y="4975225"/>
          <p14:tracePt t="55479" x="11117263" y="4983163"/>
          <p14:tracePt t="55487" x="11109325" y="4999038"/>
          <p14:tracePt t="55504" x="11087100" y="5006975"/>
          <p14:tracePt t="55521" x="11056938" y="5021263"/>
          <p14:tracePt t="55537" x="11018838" y="5029200"/>
          <p14:tracePt t="55554" x="10980738" y="5029200"/>
          <p14:tracePt t="55571" x="10942638" y="5029200"/>
          <p14:tracePt t="55587" x="10896600" y="5029200"/>
          <p14:tracePt t="55604" x="10874375" y="5029200"/>
          <p14:tracePt t="55621" x="10850563" y="5006975"/>
          <p14:tracePt t="55637" x="10812463" y="4991100"/>
          <p14:tracePt t="55641" x="10804525" y="4983163"/>
          <p14:tracePt t="55654" x="10798175" y="4968875"/>
          <p14:tracePt t="55671" x="10782300" y="4930775"/>
          <p14:tracePt t="55687" x="10766425" y="4884738"/>
          <p14:tracePt t="55704" x="10760075" y="4860925"/>
          <p14:tracePt t="55720" x="10760075" y="4822825"/>
          <p14:tracePt t="55737" x="10760075" y="4784725"/>
          <p14:tracePt t="55754" x="10766425" y="4754563"/>
          <p14:tracePt t="55771" x="10804525" y="4732338"/>
          <p14:tracePt t="55787" x="10858500" y="4708525"/>
          <p14:tracePt t="55804" x="10926763" y="4678363"/>
          <p14:tracePt t="55821" x="10995025" y="4656138"/>
          <p14:tracePt t="55838" x="11079163" y="4648200"/>
          <p14:tracePt t="55854" x="11201400" y="4640263"/>
          <p14:tracePt t="55871" x="11307763" y="4640263"/>
          <p14:tracePt t="55887" x="11399838" y="4640263"/>
          <p14:tracePt t="55904" x="11437938" y="4640263"/>
          <p14:tracePt t="55921" x="11476038" y="4656138"/>
          <p14:tracePt t="55937" x="11522075" y="4686300"/>
          <p14:tracePt t="55954" x="11544300" y="4708525"/>
          <p14:tracePt t="55971" x="11582400" y="4754563"/>
          <p14:tracePt t="55987" x="11598275" y="4784725"/>
          <p14:tracePt t="56004" x="11620500" y="4830763"/>
          <p14:tracePt t="56021" x="11620500" y="4860925"/>
          <p14:tracePt t="56038" x="11628438" y="4906963"/>
          <p14:tracePt t="56054" x="11628438" y="4983163"/>
          <p14:tracePt t="56071" x="11612563" y="5029200"/>
          <p14:tracePt t="56087" x="11574463" y="5083175"/>
          <p14:tracePt t="56104" x="11528425" y="5113338"/>
          <p14:tracePt t="56121" x="11452225" y="5135563"/>
          <p14:tracePt t="56138" x="11345863" y="5151438"/>
          <p14:tracePt t="56154" x="11217275" y="5165725"/>
          <p14:tracePt t="56171" x="11049000" y="5165725"/>
          <p14:tracePt t="56187" x="10942638" y="5165725"/>
          <p14:tracePt t="56204" x="10866438" y="5159375"/>
          <p14:tracePt t="56221" x="10812463" y="5127625"/>
          <p14:tracePt t="56238" x="10774363" y="5075238"/>
          <p14:tracePt t="56255" x="10760075" y="5045075"/>
          <p14:tracePt t="56271" x="10752138" y="5013325"/>
          <p14:tracePt t="56288" x="10736263" y="4968875"/>
          <p14:tracePt t="56304" x="10736263" y="4937125"/>
          <p14:tracePt t="56321" x="10736263" y="4906963"/>
          <p14:tracePt t="56338" x="10736263" y="4860925"/>
          <p14:tracePt t="56354" x="10766425" y="4822825"/>
          <p14:tracePt t="56371" x="10812463" y="4784725"/>
          <p14:tracePt t="56388" x="10888663" y="4746625"/>
          <p14:tracePt t="56404" x="10972800" y="4708525"/>
          <p14:tracePt t="56421" x="11064875" y="4694238"/>
          <p14:tracePt t="56438" x="11171238" y="4686300"/>
          <p14:tracePt t="56454" x="11201400" y="4686300"/>
          <p14:tracePt t="56471" x="11255375" y="4686300"/>
          <p14:tracePt t="56488" x="11285538" y="4702175"/>
          <p14:tracePt t="56504" x="11323638" y="4724400"/>
          <p14:tracePt t="56521" x="11376025" y="4762500"/>
          <p14:tracePt t="56538" x="11422063" y="4792663"/>
          <p14:tracePt t="56554" x="11468100" y="4846638"/>
          <p14:tracePt t="56571" x="11483975" y="4868863"/>
          <p14:tracePt t="56588" x="11498263" y="4922838"/>
          <p14:tracePt t="56604" x="11506200" y="4960938"/>
          <p14:tracePt t="56621" x="11506200" y="4983163"/>
          <p14:tracePt t="56638" x="11506200" y="5029200"/>
          <p14:tracePt t="56655" x="11506200" y="5037138"/>
          <p14:tracePt t="56671" x="11490325" y="5059363"/>
          <p14:tracePt t="56688" x="11452225" y="5075238"/>
          <p14:tracePt t="56704" x="11407775" y="5083175"/>
          <p14:tracePt t="56721" x="11323638" y="5083175"/>
          <p14:tracePt t="56738" x="11247438" y="5083175"/>
          <p14:tracePt t="56754" x="11147425" y="5083175"/>
          <p14:tracePt t="56771" x="11102975" y="5083175"/>
          <p14:tracePt t="56788" x="11056938" y="5083175"/>
          <p14:tracePt t="56804" x="11041063" y="5067300"/>
          <p14:tracePt t="56821" x="11026775" y="5051425"/>
          <p14:tracePt t="56838" x="11002963" y="5021263"/>
          <p14:tracePt t="56854" x="10995025" y="4999038"/>
          <p14:tracePt t="56871" x="10988675" y="4968875"/>
          <p14:tracePt t="56888" x="10980738" y="4953000"/>
          <p14:tracePt t="56904" x="10980738" y="4922838"/>
          <p14:tracePt t="56921" x="10980738" y="4906963"/>
          <p14:tracePt t="56938" x="10980738" y="4884738"/>
          <p14:tracePt t="56954" x="10980738" y="4876800"/>
          <p14:tracePt t="56971" x="10980738" y="4860925"/>
          <p14:tracePt t="56988" x="11002963" y="4838700"/>
          <p14:tracePt t="57004" x="11018838" y="4822825"/>
          <p14:tracePt t="57021" x="11041063" y="4816475"/>
          <p14:tracePt t="57038" x="11064875" y="4816475"/>
          <p14:tracePt t="57054" x="11087100" y="4816475"/>
          <p14:tracePt t="57071" x="11102975" y="4816475"/>
          <p14:tracePt t="57088" x="11125200" y="4816475"/>
          <p14:tracePt t="57105" x="11147425" y="4816475"/>
          <p14:tracePt t="57121" x="11171238" y="4822825"/>
          <p14:tracePt t="57138" x="11179175" y="4838700"/>
          <p14:tracePt t="57155" x="11193463" y="4838700"/>
          <p14:tracePt t="57171" x="11201400" y="4846638"/>
          <p14:tracePt t="57188" x="11209338" y="4846638"/>
          <p14:tracePt t="57205" x="11223625" y="4854575"/>
          <p14:tracePt t="57271" x="11223625" y="4860925"/>
          <p14:tracePt t="57287" x="11223625" y="4876800"/>
          <p14:tracePt t="57303" x="11223625" y="4884738"/>
          <p14:tracePt t="57375" x="11223625" y="4892675"/>
          <p14:tracePt t="57383" x="11223625" y="4899025"/>
          <p14:tracePt t="57391" x="11223625" y="4906963"/>
          <p14:tracePt t="57431" x="11223625" y="4914900"/>
          <p14:tracePt t="57440" x="11223625" y="4922838"/>
          <p14:tracePt t="57447" x="11223625" y="4930775"/>
          <p14:tracePt t="57463" x="11223625" y="4937125"/>
          <p14:tracePt t="57471" x="11223625" y="4953000"/>
          <p14:tracePt t="57488" x="11217275" y="4968875"/>
          <p14:tracePt t="57505" x="11193463" y="4983163"/>
          <p14:tracePt t="57521" x="11185525" y="4983163"/>
          <p14:tracePt t="57538" x="11179175" y="4983163"/>
          <p14:tracePt t="57555" x="11171238" y="4983163"/>
          <p14:tracePt t="57571" x="11163300" y="4983163"/>
          <p14:tracePt t="57588" x="11141075" y="4983163"/>
          <p14:tracePt t="57605" x="11102975" y="4983163"/>
          <p14:tracePt t="57622" x="11064875" y="4983163"/>
          <p14:tracePt t="57638" x="10988675" y="4983163"/>
          <p14:tracePt t="57641" x="10950575" y="4983163"/>
          <p14:tracePt t="57655" x="10866438" y="4983163"/>
          <p14:tracePt t="57671" x="10782300" y="4983163"/>
          <p14:tracePt t="57688" x="10690225" y="4983163"/>
          <p14:tracePt t="57705" x="10569575" y="4983163"/>
          <p14:tracePt t="57721" x="10385425" y="5021263"/>
          <p14:tracePt t="57738" x="10164763" y="5059363"/>
          <p14:tracePt t="57755" x="9807575" y="5113338"/>
          <p14:tracePt t="57771" x="9418638" y="5219700"/>
          <p14:tracePt t="57788" x="9105900" y="5295900"/>
          <p14:tracePt t="57804" x="8778875" y="5394325"/>
          <p14:tracePt t="57821" x="8466138" y="5470525"/>
          <p14:tracePt t="57837" x="8069263" y="5584825"/>
          <p14:tracePt t="57855" x="7399338" y="5737225"/>
          <p14:tracePt t="57871" x="6918325" y="5829300"/>
          <p14:tracePt t="57888" x="6454775" y="5927725"/>
          <p14:tracePt t="57905" x="6011863" y="5989638"/>
          <p14:tracePt t="57921" x="5554663" y="6049963"/>
          <p14:tracePt t="57938" x="5173663" y="6073775"/>
          <p14:tracePt t="57955" x="4838700" y="6073775"/>
          <p14:tracePt t="57971" x="4549775" y="6073775"/>
          <p14:tracePt t="57988" x="4297363" y="6073775"/>
          <p14:tracePt t="58005" x="4084638" y="6073775"/>
          <p14:tracePt t="58022" x="3916363" y="6073775"/>
          <p14:tracePt t="58038" x="3749675" y="6065838"/>
          <p14:tracePt t="58055" x="3543300" y="6027738"/>
          <p14:tracePt t="58071" x="3398838" y="5981700"/>
          <p14:tracePt t="58088" x="3292475" y="5943600"/>
          <p14:tracePt t="58105" x="3238500" y="5927725"/>
          <p14:tracePt t="58121" x="3208338" y="5905500"/>
          <p14:tracePt t="59335" x="3208338" y="5897563"/>
          <p14:tracePt t="59343" x="3222625" y="5883275"/>
          <p14:tracePt t="59355" x="3230563" y="5883275"/>
          <p14:tracePt t="59479" x="3246438" y="5875338"/>
          <p14:tracePt t="59487" x="3254375" y="5875338"/>
          <p14:tracePt t="59591" x="3260725" y="5875338"/>
          <p14:tracePt t="59599" x="3276600" y="5875338"/>
          <p14:tracePt t="59671" x="3284538" y="5875338"/>
          <p14:tracePt t="59695" x="3292475" y="5875338"/>
          <p14:tracePt t="59702" x="3298825" y="5875338"/>
          <p14:tracePt t="59767" x="3306763" y="5875338"/>
          <p14:tracePt t="59815" x="3314700" y="5867400"/>
        </p14:tracePtLst>
      </p14:laserTraceLst>
    </p:ext>
  </p:extLs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943994" y="344836"/>
            <a:ext cx="578418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T- </a:t>
            </a:r>
            <a:r>
              <a:rPr lang="en-US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distribution table 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52272" y="975974"/>
            <a:ext cx="5551242" cy="57054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460002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37287"/>
    </mc:Choice>
    <mc:Fallback xmlns="">
      <p:transition advTm="37287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1095" x="3306763" y="5867400"/>
          <p14:tracePt t="1103" x="3222625" y="5845175"/>
          <p14:tracePt t="1111" x="3078163" y="5837238"/>
          <p14:tracePt t="1121" x="2811463" y="5897563"/>
          <p14:tracePt t="1138" x="2286000" y="6202363"/>
          <p14:tracePt t="1154" x="1920875" y="6438900"/>
          <p14:tracePt t="1171" x="1806575" y="6507163"/>
          <p14:tracePt t="1188" x="1798638" y="6515100"/>
          <p14:tracePt t="1223" x="1812925" y="6507163"/>
          <p14:tracePt t="1238" x="1905000" y="6286500"/>
          <p14:tracePt t="1254" x="2049463" y="5959475"/>
          <p14:tracePt t="1271" x="2111375" y="5799138"/>
          <p14:tracePt t="1288" x="2133600" y="5745163"/>
          <p14:tracePt t="1534" x="2163763" y="5745163"/>
          <p14:tracePt t="1542" x="2225675" y="5745163"/>
          <p14:tracePt t="1550" x="2301875" y="5745163"/>
          <p14:tracePt t="1558" x="2362200" y="5745163"/>
          <p14:tracePt t="1571" x="2476500" y="5745163"/>
          <p14:tracePt t="1588" x="2674938" y="5546725"/>
          <p14:tracePt t="1591" x="2727325" y="5486400"/>
          <p14:tracePt t="1605" x="2735263" y="5410200"/>
          <p14:tracePt t="1621" x="2797175" y="5235575"/>
          <p14:tracePt t="1638" x="2849563" y="5029200"/>
          <p14:tracePt t="2007" x="2873375" y="4991100"/>
          <p14:tracePt t="2015" x="2925763" y="4792663"/>
          <p14:tracePt t="2023" x="2971800" y="4419600"/>
          <p14:tracePt t="2038" x="3032125" y="3497263"/>
          <p14:tracePt t="2055" x="3032125" y="2917825"/>
          <p14:tracePt t="2071" x="3094038" y="2506663"/>
          <p14:tracePt t="2088" x="3132138" y="2171700"/>
          <p14:tracePt t="2105" x="3170238" y="1943100"/>
          <p14:tracePt t="2121" x="3170238" y="1851025"/>
          <p14:tracePt t="2138" x="3178175" y="1844675"/>
          <p14:tracePt t="2423" x="3170238" y="1828800"/>
          <p14:tracePt t="2431" x="3132138" y="1812925"/>
          <p14:tracePt t="2440" x="3116263" y="1812925"/>
          <p14:tracePt t="2455" x="3108325" y="1812925"/>
          <p14:tracePt t="2471" x="3094038" y="1806575"/>
          <p14:tracePt t="2488" x="3070225" y="1798638"/>
          <p14:tracePt t="2505" x="3063875" y="1790700"/>
          <p14:tracePt t="2538" x="3055938" y="1782763"/>
          <p14:tracePt t="2574" x="3055938" y="1752600"/>
          <p14:tracePt t="2582" x="3055938" y="1698625"/>
          <p14:tracePt t="2590" x="3055938" y="1692275"/>
          <p14:tracePt t="2622" x="3055938" y="1676400"/>
          <p14:tracePt t="2630" x="3055938" y="1668463"/>
          <p14:tracePt t="2935" x="3055938" y="1684338"/>
          <p14:tracePt t="2943" x="3055938" y="1744663"/>
          <p14:tracePt t="2955" x="3055938" y="1812925"/>
          <p14:tracePt t="2972" x="3048000" y="1935163"/>
          <p14:tracePt t="2988" x="3025775" y="2079625"/>
          <p14:tracePt t="3005" x="3009900" y="2201863"/>
          <p14:tracePt t="3022" x="2987675" y="2400300"/>
          <p14:tracePt t="3038" x="2987675" y="2492375"/>
          <p14:tracePt t="3055" x="2979738" y="2765425"/>
          <p14:tracePt t="3072" x="2963863" y="2917825"/>
          <p14:tracePt t="3088" x="2963863" y="3101975"/>
          <p14:tracePt t="3105" x="2963863" y="3254375"/>
          <p14:tracePt t="3122" x="2949575" y="3436938"/>
          <p14:tracePt t="3138" x="2949575" y="3597275"/>
          <p14:tracePt t="3155" x="2949575" y="3741738"/>
          <p14:tracePt t="3172" x="2949575" y="3870325"/>
          <p14:tracePt t="3189" x="2949575" y="3984625"/>
          <p14:tracePt t="3205" x="2949575" y="4130675"/>
          <p14:tracePt t="3222" x="2949575" y="4327525"/>
          <p14:tracePt t="3238" x="2949575" y="4479925"/>
          <p14:tracePt t="3255" x="2949575" y="4632325"/>
          <p14:tracePt t="3272" x="2949575" y="4808538"/>
          <p14:tracePt t="3288" x="2941638" y="4968875"/>
          <p14:tracePt t="3305" x="2925763" y="5151438"/>
          <p14:tracePt t="3322" x="2903538" y="5295900"/>
          <p14:tracePt t="3338" x="2887663" y="5418138"/>
          <p14:tracePt t="3355" x="2873375" y="5524500"/>
          <p14:tracePt t="3372" x="2865438" y="5608638"/>
          <p14:tracePt t="3389" x="2849563" y="5745163"/>
          <p14:tracePt t="3405" x="2827338" y="5859463"/>
          <p14:tracePt t="3422" x="2797175" y="6027738"/>
          <p14:tracePt t="3438" x="2781300" y="6126163"/>
          <p14:tracePt t="3455" x="2773363" y="6188075"/>
          <p14:tracePt t="3472" x="2759075" y="6232525"/>
          <p14:tracePt t="3505" x="2759075" y="6240463"/>
          <p14:tracePt t="3623" x="2759075" y="6164263"/>
          <p14:tracePt t="3631" x="2781300" y="6027738"/>
          <p14:tracePt t="3639" x="2849563" y="5783263"/>
          <p14:tracePt t="3655" x="2941638" y="5143500"/>
          <p14:tracePt t="3672" x="3025775" y="4602163"/>
          <p14:tracePt t="3689" x="3132138" y="4168775"/>
          <p14:tracePt t="3705" x="3254375" y="3756025"/>
          <p14:tracePt t="3722" x="3382963" y="3322638"/>
          <p14:tracePt t="3739" x="3489325" y="2911475"/>
          <p14:tracePt t="3755" x="3611563" y="2636838"/>
          <p14:tracePt t="3772" x="3725863" y="2370138"/>
          <p14:tracePt t="3789" x="3840163" y="2125663"/>
          <p14:tracePt t="3806" x="3946525" y="1927225"/>
          <p14:tracePt t="3822" x="4060825" y="1744663"/>
          <p14:tracePt t="3839" x="4106863" y="1684338"/>
          <p14:tracePt t="3855" x="4130675" y="1646238"/>
          <p14:tracePt t="3872" x="4144963" y="1608138"/>
          <p14:tracePt t="3889" x="4144963" y="1577975"/>
          <p14:tracePt t="3905" x="4144963" y="1554163"/>
          <p14:tracePt t="3922" x="4144963" y="1524000"/>
          <p14:tracePt t="3939" x="4144963" y="1501775"/>
          <p14:tracePt t="3955" x="4144963" y="1477963"/>
          <p14:tracePt t="3972" x="4168775" y="1447800"/>
          <p14:tracePt t="3989" x="4168775" y="1425575"/>
          <p14:tracePt t="4006" x="4191000" y="1379538"/>
          <p14:tracePt t="4022" x="4221163" y="1317625"/>
          <p14:tracePt t="4039" x="4244975" y="1295400"/>
          <p14:tracePt t="4103" x="4237038" y="1295400"/>
          <p14:tracePt t="4111" x="4213225" y="1295400"/>
          <p14:tracePt t="4122" x="4191000" y="1295400"/>
          <p14:tracePt t="4139" x="4168775" y="1295400"/>
          <p14:tracePt t="4155" x="4137025" y="1287463"/>
          <p14:tracePt t="4172" x="4122738" y="1287463"/>
          <p14:tracePt t="4189" x="4114800" y="1279525"/>
          <p14:tracePt t="4287" x="4106863" y="1279525"/>
          <p14:tracePt t="4295" x="4098925" y="1273175"/>
          <p14:tracePt t="4511" x="4114800" y="1273175"/>
          <p14:tracePt t="4519" x="4122738" y="1273175"/>
          <p14:tracePt t="4527" x="4144963" y="1273175"/>
          <p14:tracePt t="4538" x="4168775" y="1273175"/>
          <p14:tracePt t="4555" x="4229100" y="1279525"/>
          <p14:tracePt t="4572" x="4275138" y="1287463"/>
          <p14:tracePt t="4589" x="4321175" y="1287463"/>
          <p14:tracePt t="4592" x="4343400" y="1311275"/>
          <p14:tracePt t="4606" x="4359275" y="1311275"/>
          <p14:tracePt t="4623" x="4365625" y="1311275"/>
          <p14:tracePt t="4639" x="4381500" y="1311275"/>
          <p14:tracePt t="4655" x="4403725" y="1311275"/>
          <p14:tracePt t="4672" x="4457700" y="1311275"/>
          <p14:tracePt t="4689" x="4525963" y="1311275"/>
          <p14:tracePt t="4706" x="4632325" y="1311275"/>
          <p14:tracePt t="4722" x="4732338" y="1311275"/>
          <p14:tracePt t="4739" x="4816475" y="1311275"/>
          <p14:tracePt t="4756" x="4860925" y="1311275"/>
          <p14:tracePt t="4772" x="4876800" y="1311275"/>
          <p14:tracePt t="4789" x="4884738" y="1311275"/>
          <p14:tracePt t="4806" x="4906963" y="1317625"/>
          <p14:tracePt t="4822" x="4991100" y="1333500"/>
          <p14:tracePt t="4839" x="5089525" y="1341438"/>
          <p14:tracePt t="4856" x="5219700" y="1341438"/>
          <p14:tracePt t="4872" x="5356225" y="1349375"/>
          <p14:tracePt t="4889" x="5486400" y="1349375"/>
          <p14:tracePt t="4906" x="5592763" y="1363663"/>
          <p14:tracePt t="4922" x="5676900" y="1371600"/>
          <p14:tracePt t="4939" x="5730875" y="1379538"/>
          <p14:tracePt t="4956" x="5783263" y="1387475"/>
          <p14:tracePt t="4972" x="5859463" y="1387475"/>
          <p14:tracePt t="4989" x="5921375" y="1393825"/>
          <p14:tracePt t="5006" x="6027738" y="1401763"/>
          <p14:tracePt t="5022" x="6126163" y="1401763"/>
          <p14:tracePt t="5039" x="6232525" y="1409700"/>
          <p14:tracePt t="5056" x="6346825" y="1409700"/>
          <p14:tracePt t="5072" x="6446838" y="1409700"/>
          <p14:tracePt t="5089" x="6530975" y="1409700"/>
          <p14:tracePt t="5106" x="6607175" y="1417638"/>
          <p14:tracePt t="5122" x="6667500" y="1417638"/>
          <p14:tracePt t="5139" x="6727825" y="1417638"/>
          <p14:tracePt t="5156" x="6797675" y="1417638"/>
          <p14:tracePt t="5173" x="6873875" y="1417638"/>
          <p14:tracePt t="5189" x="6926263" y="1417638"/>
          <p14:tracePt t="5206" x="6994525" y="1417638"/>
          <p14:tracePt t="5222" x="7026275" y="1417638"/>
          <p14:tracePt t="5239" x="7070725" y="1417638"/>
          <p14:tracePt t="5256" x="7116763" y="1417638"/>
          <p14:tracePt t="5272" x="7185025" y="1401763"/>
          <p14:tracePt t="5289" x="7254875" y="1401763"/>
          <p14:tracePt t="5306" x="7345363" y="1387475"/>
          <p14:tracePt t="5322" x="7399338" y="1371600"/>
          <p14:tracePt t="5339" x="7429500" y="1371600"/>
          <p14:tracePt t="5356" x="7445375" y="1371600"/>
          <p14:tracePt t="5373" x="7459663" y="1371600"/>
          <p14:tracePt t="5390" x="7505700" y="1363663"/>
          <p14:tracePt t="5406" x="7543800" y="1355725"/>
          <p14:tracePt t="5423" x="7581900" y="1349375"/>
          <p14:tracePt t="5439" x="7627938" y="1341438"/>
          <p14:tracePt t="5456" x="7673975" y="1341438"/>
          <p14:tracePt t="5473" x="7718425" y="1333500"/>
          <p14:tracePt t="5489" x="7742238" y="1325563"/>
          <p14:tracePt t="5506" x="7780338" y="1317625"/>
          <p14:tracePt t="5522" x="7826375" y="1311275"/>
          <p14:tracePt t="5539" x="7870825" y="1311275"/>
          <p14:tracePt t="5555" x="7924800" y="1303338"/>
          <p14:tracePt t="5572" x="8001000" y="1295400"/>
          <p14:tracePt t="5589" x="8054975" y="1295400"/>
          <p14:tracePt t="5592" x="8077200" y="1295400"/>
          <p14:tracePt t="5607" x="8085138" y="1295400"/>
          <p14:tracePt t="5623" x="8093075" y="1295400"/>
          <p14:tracePt t="5799" x="8054975" y="1279525"/>
          <p14:tracePt t="5807" x="8008938" y="1265238"/>
          <p14:tracePt t="5815" x="7954963" y="1249363"/>
          <p14:tracePt t="5823" x="7902575" y="1235075"/>
          <p14:tracePt t="5839" x="7810500" y="1227138"/>
          <p14:tracePt t="5856" x="7704138" y="1211263"/>
          <p14:tracePt t="5873" x="7543800" y="1219200"/>
          <p14:tracePt t="5889" x="7383463" y="1241425"/>
          <p14:tracePt t="5906" x="7239000" y="1295400"/>
          <p14:tracePt t="5923" x="7064375" y="1349375"/>
          <p14:tracePt t="5939" x="6896100" y="1393825"/>
          <p14:tracePt t="5956" x="6781800" y="1417638"/>
          <p14:tracePt t="5973" x="6705600" y="1417638"/>
          <p14:tracePt t="5989" x="6675438" y="1417638"/>
          <p14:tracePt t="6006" x="6659563" y="1417638"/>
          <p14:tracePt t="6063" x="6651625" y="1417638"/>
          <p14:tracePt t="6071" x="6637338" y="1417638"/>
          <p14:tracePt t="6079" x="6621463" y="1417638"/>
          <p14:tracePt t="6089" x="6599238" y="1417638"/>
          <p14:tracePt t="6106" x="6561138" y="1417638"/>
          <p14:tracePt t="6123" x="6446838" y="1409700"/>
          <p14:tracePt t="6139" x="6294438" y="1409700"/>
          <p14:tracePt t="6156" x="6240463" y="1401763"/>
          <p14:tracePt t="6173" x="6172200" y="1401763"/>
          <p14:tracePt t="6190" x="6111875" y="1401763"/>
          <p14:tracePt t="6271" x="6103938" y="1401763"/>
          <p14:tracePt t="6295" x="6088063" y="1401763"/>
          <p14:tracePt t="6303" x="6073775" y="1401763"/>
          <p14:tracePt t="6311" x="6011863" y="1425575"/>
          <p14:tracePt t="6323" x="5981700" y="1447800"/>
          <p14:tracePt t="6339" x="5889625" y="1470025"/>
          <p14:tracePt t="6356" x="5821363" y="1485900"/>
          <p14:tracePt t="6373" x="5753100" y="1485900"/>
          <p14:tracePt t="6389" x="5737225" y="1485900"/>
          <p14:tracePt t="6464" x="5730875" y="1485900"/>
          <p14:tracePt t="6495" x="5730875" y="1477963"/>
          <p14:tracePt t="6526" x="5722938" y="1470025"/>
          <p14:tracePt t="6543" x="5715000" y="1463675"/>
          <p14:tracePt t="6551" x="5715000" y="1447800"/>
          <p14:tracePt t="6559" x="5707063" y="1431925"/>
          <p14:tracePt t="6573" x="5699125" y="1431925"/>
          <p14:tracePt t="6590" x="5630863" y="1401763"/>
          <p14:tracePt t="6606" x="5600700" y="1379538"/>
          <p14:tracePt t="6623" x="5584825" y="1379538"/>
          <p14:tracePt t="6640" x="5578475" y="1379538"/>
          <p14:tracePt t="7143" x="5584825" y="1379538"/>
          <p14:tracePt t="7151" x="5608638" y="1379538"/>
          <p14:tracePt t="7159" x="5638800" y="1379538"/>
          <p14:tracePt t="7173" x="5661025" y="1387475"/>
          <p14:tracePt t="7190" x="5730875" y="1409700"/>
          <p14:tracePt t="7206" x="5845175" y="1431925"/>
          <p14:tracePt t="7223" x="5889625" y="1447800"/>
          <p14:tracePt t="7240" x="5905500" y="1447800"/>
          <p14:tracePt t="7273" x="5943600" y="1425575"/>
          <p14:tracePt t="7290" x="5989638" y="1409700"/>
          <p14:tracePt t="7307" x="5997575" y="1409700"/>
          <p14:tracePt t="7323" x="6019800" y="1393825"/>
          <p14:tracePt t="7340" x="6042025" y="1393825"/>
          <p14:tracePt t="7357" x="6057900" y="1393825"/>
          <p14:tracePt t="7463" x="6057900" y="1387475"/>
          <p14:tracePt t="7519" x="6065838" y="1379538"/>
          <p14:tracePt t="7527" x="6073775" y="1363663"/>
          <p14:tracePt t="7535" x="6073775" y="1349375"/>
          <p14:tracePt t="7551" x="6073775" y="1341438"/>
          <p14:tracePt t="7559" x="6073775" y="1333500"/>
          <p14:tracePt t="7573" x="6080125" y="1317625"/>
          <p14:tracePt t="7943" x="6080125" y="1341438"/>
          <p14:tracePt t="7951" x="6080125" y="1425575"/>
          <p14:tracePt t="7959" x="6080125" y="1501775"/>
          <p14:tracePt t="7974" x="6080125" y="1706563"/>
          <p14:tracePt t="7990" x="6080125" y="1812925"/>
          <p14:tracePt t="8007" x="6111875" y="2155825"/>
          <p14:tracePt t="8024" x="6142038" y="2324100"/>
          <p14:tracePt t="8040" x="6172200" y="2392363"/>
          <p14:tracePt t="8127" x="6194425" y="2378075"/>
          <p14:tracePt t="8135" x="6210300" y="2308225"/>
          <p14:tracePt t="8143" x="6226175" y="2255838"/>
          <p14:tracePt t="8157" x="6256338" y="2171700"/>
          <p14:tracePt t="8174" x="6332538" y="1927225"/>
          <p14:tracePt t="8190" x="6400800" y="1782763"/>
          <p14:tracePt t="8207" x="6446838" y="1676400"/>
          <p14:tracePt t="8224" x="6492875" y="1562100"/>
          <p14:tracePt t="8240" x="6523038" y="1501775"/>
          <p14:tracePt t="8257" x="6545263" y="1439863"/>
          <p14:tracePt t="8274" x="6553200" y="1393825"/>
          <p14:tracePt t="8290" x="6561138" y="1371600"/>
          <p14:tracePt t="8307" x="6561138" y="1355725"/>
          <p14:tracePt t="8324" x="6569075" y="1341438"/>
          <p14:tracePt t="8367" x="6569075" y="1333500"/>
          <p14:tracePt t="8383" x="6575425" y="1333500"/>
          <p14:tracePt t="8583" x="6575425" y="1371600"/>
          <p14:tracePt t="8591" x="6575425" y="1447800"/>
          <p14:tracePt t="8599" x="6575425" y="1508125"/>
          <p14:tracePt t="8607" x="6575425" y="1592263"/>
          <p14:tracePt t="8624" x="6583363" y="1820863"/>
          <p14:tracePt t="8640" x="6637338" y="2117725"/>
          <p14:tracePt t="8657" x="6675438" y="2430463"/>
          <p14:tracePt t="8674" x="6727825" y="2765425"/>
          <p14:tracePt t="8690" x="6773863" y="3078163"/>
          <p14:tracePt t="8707" x="6797675" y="3306763"/>
          <p14:tracePt t="8724" x="6827838" y="3459163"/>
          <p14:tracePt t="8740" x="6827838" y="3489325"/>
          <p14:tracePt t="8757" x="6827838" y="3497263"/>
          <p14:tracePt t="8815" x="6858000" y="3475038"/>
          <p14:tracePt t="8823" x="6926263" y="3306763"/>
          <p14:tracePt t="8831" x="7040563" y="3063875"/>
          <p14:tracePt t="8840" x="7116763" y="2873375"/>
          <p14:tracePt t="8857" x="7246938" y="2568575"/>
          <p14:tracePt t="8874" x="7361238" y="2346325"/>
          <p14:tracePt t="8890" x="7451725" y="2155825"/>
          <p14:tracePt t="8907" x="7513638" y="2019300"/>
          <p14:tracePt t="8924" x="7551738" y="1874838"/>
          <p14:tracePt t="8941" x="7566025" y="1782763"/>
          <p14:tracePt t="8958" x="7589838" y="1660525"/>
          <p14:tracePt t="8974" x="7597775" y="1622425"/>
          <p14:tracePt t="8990" x="7597775" y="1608138"/>
          <p14:tracePt t="9007" x="7597775" y="1592263"/>
          <p14:tracePt t="9041" x="7604125" y="1570038"/>
          <p14:tracePt t="9074" x="7612063" y="1554163"/>
          <p14:tracePt t="9151" x="7612063" y="1546225"/>
          <p14:tracePt t="9159" x="7612063" y="1539875"/>
          <p14:tracePt t="9167" x="7620000" y="1516063"/>
          <p14:tracePt t="9175" x="7620000" y="1508125"/>
          <p14:tracePt t="9191" x="7627938" y="1485900"/>
          <p14:tracePt t="9207" x="7642225" y="1439863"/>
          <p14:tracePt t="9224" x="7650163" y="1409700"/>
          <p14:tracePt t="9241" x="7658100" y="1379538"/>
          <p14:tracePt t="9257" x="7666038" y="1349375"/>
          <p14:tracePt t="9274" x="7673975" y="1349375"/>
          <p14:tracePt t="9375" x="7673975" y="1355725"/>
          <p14:tracePt t="9383" x="7673975" y="1463675"/>
          <p14:tracePt t="9391" x="7673975" y="1654175"/>
          <p14:tracePt t="9407" x="7673975" y="2003425"/>
          <p14:tracePt t="9424" x="7673975" y="2400300"/>
          <p14:tracePt t="9441" x="7673975" y="2713038"/>
          <p14:tracePt t="9457" x="7673975" y="2949575"/>
          <p14:tracePt t="9474" x="7673975" y="3124200"/>
          <p14:tracePt t="9491" x="7673975" y="3230563"/>
          <p14:tracePt t="9507" x="7673975" y="3284538"/>
          <p14:tracePt t="9524" x="7673975" y="3298825"/>
          <p14:tracePt t="9591" x="7673975" y="3314700"/>
          <p14:tracePt t="9599" x="7673975" y="3330575"/>
          <p14:tracePt t="9607" x="7673975" y="3352800"/>
          <p14:tracePt t="9624" x="7673975" y="3368675"/>
          <p14:tracePt t="9641" x="7673975" y="3375025"/>
          <p14:tracePt t="9727" x="7673975" y="3382963"/>
          <p14:tracePt t="9735" x="7612063" y="3368675"/>
          <p14:tracePt t="9743" x="7527925" y="3352800"/>
          <p14:tracePt t="9758" x="7216775" y="3260725"/>
          <p14:tracePt t="9774" x="6964363" y="3192463"/>
          <p14:tracePt t="9791" x="6011863" y="3162300"/>
          <p14:tracePt t="9807" x="5654675" y="3200400"/>
          <p14:tracePt t="9824" x="5464175" y="3276600"/>
          <p14:tracePt t="9841" x="5380038" y="3314700"/>
          <p14:tracePt t="9858" x="5380038" y="3322638"/>
          <p14:tracePt t="9874" x="5380038" y="3344863"/>
          <p14:tracePt t="9891" x="5516563" y="3390900"/>
          <p14:tracePt t="9908" x="5668963" y="3429000"/>
          <p14:tracePt t="9924" x="5753100" y="3459163"/>
          <p14:tracePt t="9941" x="5761038" y="3459163"/>
          <p14:tracePt t="9958" x="5768975" y="3589338"/>
          <p14:tracePt t="9974" x="5768975" y="3741738"/>
          <p14:tracePt t="9991" x="5737225" y="3870325"/>
          <p14:tracePt t="10008" x="5661025" y="3984625"/>
          <p14:tracePt t="10024" x="5616575" y="4046538"/>
          <p14:tracePt t="10041" x="5608638" y="4054475"/>
          <p14:tracePt t="11631" x="5600700" y="4054475"/>
          <p14:tracePt t="11639" x="5584825" y="4054475"/>
          <p14:tracePt t="11647" x="5570538" y="4054475"/>
          <p14:tracePt t="11663" x="5562600" y="4054475"/>
          <p14:tracePt t="11675" x="5532438" y="4046538"/>
          <p14:tracePt t="11691" x="5502275" y="4022725"/>
          <p14:tracePt t="11708" x="5426075" y="3886200"/>
          <p14:tracePt t="11725" x="5318125" y="3756025"/>
          <p14:tracePt t="11742" x="5189538" y="3559175"/>
          <p14:tracePt t="11758" x="5067300" y="3390900"/>
          <p14:tracePt t="11775" x="4953000" y="3268663"/>
          <p14:tracePt t="11792" x="4808538" y="3132138"/>
          <p14:tracePt t="11808" x="4640263" y="3001963"/>
          <p14:tracePt t="11825" x="4503738" y="2911475"/>
          <p14:tracePt t="11842" x="4411663" y="2865438"/>
          <p14:tracePt t="11858" x="4359275" y="2857500"/>
          <p14:tracePt t="11875" x="4305300" y="2835275"/>
          <p14:tracePt t="11892" x="4283075" y="2835275"/>
          <p14:tracePt t="11908" x="4237038" y="2827338"/>
          <p14:tracePt t="11925" x="4213225" y="2811463"/>
          <p14:tracePt t="11942" x="4183063" y="2811463"/>
          <p14:tracePt t="11958" x="4114800" y="2819400"/>
          <p14:tracePt t="11975" x="3749675" y="2895600"/>
          <p14:tracePt t="11992" x="3665538" y="2911475"/>
          <p14:tracePt t="12008" x="3635375" y="2903538"/>
          <p14:tracePt t="12025" x="3559175" y="2873375"/>
          <p14:tracePt t="12042" x="3451225" y="2841625"/>
          <p14:tracePt t="12058" x="3322638" y="2835275"/>
          <p14:tracePt t="12075" x="3078163" y="2865438"/>
          <p14:tracePt t="12092" x="3009900" y="2879725"/>
          <p14:tracePt t="12108" x="3001963" y="2879725"/>
          <p14:tracePt t="13039" x="3001963" y="2887663"/>
          <p14:tracePt t="13103" x="3001963" y="2903538"/>
          <p14:tracePt t="13111" x="2994025" y="2955925"/>
          <p14:tracePt t="13119" x="2987675" y="3055938"/>
          <p14:tracePt t="13127" x="2971800" y="3146425"/>
          <p14:tracePt t="13142" x="2963863" y="3322638"/>
          <p14:tracePt t="13159" x="2963863" y="3475038"/>
          <p14:tracePt t="13175" x="2963863" y="3589338"/>
          <p14:tracePt t="13192" x="2963863" y="3627438"/>
          <p14:tracePt t="13209" x="2955925" y="3635375"/>
          <p14:tracePt t="13855" x="2955925" y="3619500"/>
          <p14:tracePt t="13863" x="2955925" y="3551238"/>
          <p14:tracePt t="13871" x="2963863" y="3482975"/>
          <p14:tracePt t="13879" x="2979738" y="3444875"/>
          <p14:tracePt t="13892" x="2987675" y="3429000"/>
          <p14:tracePt t="13909" x="3009900" y="3368675"/>
          <p14:tracePt t="13926" x="3032125" y="3330575"/>
          <p14:tracePt t="13999" x="3040063" y="3322638"/>
          <p14:tracePt t="14007" x="3055938" y="3322638"/>
          <p14:tracePt t="14015" x="3086100" y="3322638"/>
          <p14:tracePt t="14026" x="3116263" y="3322638"/>
          <p14:tracePt t="14042" x="3230563" y="3322638"/>
          <p14:tracePt t="14059" x="3375025" y="3322638"/>
          <p14:tracePt t="14076" x="3513138" y="3322638"/>
          <p14:tracePt t="14092" x="3695700" y="3306763"/>
          <p14:tracePt t="14109" x="3856038" y="3276600"/>
          <p14:tracePt t="14126" x="3932238" y="3268663"/>
          <p14:tracePt t="14142" x="3940175" y="3260725"/>
          <p14:tracePt t="14511" x="3954463" y="3260725"/>
          <p14:tracePt t="14519" x="3992563" y="3246438"/>
          <p14:tracePt t="14527" x="4030663" y="3238500"/>
          <p14:tracePt t="14542" x="4144963" y="3230563"/>
          <p14:tracePt t="14559" x="4229100" y="3184525"/>
          <p14:tracePt t="14576" x="4389438" y="3070225"/>
          <p14:tracePt t="14593" x="4664075" y="2917825"/>
          <p14:tracePt t="14609" x="5013325" y="2697163"/>
          <p14:tracePt t="14626" x="5372100" y="2408238"/>
          <p14:tracePt t="14643" x="5745163" y="2095500"/>
          <p14:tracePt t="14659" x="6080125" y="1706563"/>
          <p14:tracePt t="14676" x="6302375" y="1425575"/>
          <p14:tracePt t="14693" x="6416675" y="1227138"/>
          <p14:tracePt t="14709" x="6454775" y="1104900"/>
          <p14:tracePt t="14726" x="6461125" y="1074738"/>
          <p14:tracePt t="14791" x="6461125" y="1066800"/>
          <p14:tracePt t="14799" x="6469063" y="1066800"/>
          <p14:tracePt t="14809" x="6492875" y="1074738"/>
          <p14:tracePt t="14826" x="6523038" y="1082675"/>
          <p14:tracePt t="14843" x="6537325" y="1089025"/>
          <p14:tracePt t="14859" x="6545263" y="1089025"/>
          <p14:tracePt t="14927" x="6523038" y="1089025"/>
          <p14:tracePt t="14935" x="6461125" y="1066800"/>
          <p14:tracePt t="14943" x="6392863" y="1050925"/>
          <p14:tracePt t="14959" x="6302375" y="1028700"/>
          <p14:tracePt t="14976" x="6264275" y="1020763"/>
          <p14:tracePt t="14993" x="6248400" y="1020763"/>
          <p14:tracePt t="15009" x="6218238" y="1036638"/>
          <p14:tracePt t="15026" x="6172200" y="1104900"/>
          <p14:tracePt t="15079" x="6172200" y="1112838"/>
          <p14:tracePt t="15087" x="6172200" y="1120775"/>
          <p14:tracePt t="15103" x="6172200" y="1135063"/>
          <p14:tracePt t="15111" x="6172200" y="1181100"/>
          <p14:tracePt t="15126" x="6172200" y="1249363"/>
          <p14:tracePt t="15143" x="6172200" y="1295400"/>
          <p14:tracePt t="15159" x="6172200" y="1303338"/>
          <p14:tracePt t="15223" x="6156325" y="1311275"/>
          <p14:tracePt t="15231" x="6126163" y="1311275"/>
          <p14:tracePt t="15243" x="6118225" y="1311275"/>
          <p14:tracePt t="15259" x="6088063" y="1303338"/>
          <p14:tracePt t="17591" x="6065838" y="1287463"/>
          <p14:tracePt t="17599" x="6042025" y="1279525"/>
          <p14:tracePt t="17610" x="6035675" y="1279525"/>
          <p14:tracePt t="17627" x="6027738" y="1279525"/>
          <p14:tracePt t="17647" x="6019800" y="1279525"/>
          <p14:tracePt t="17663" x="6011863" y="1279525"/>
          <p14:tracePt t="17679" x="6003925" y="1279525"/>
          <p14:tracePt t="17711" x="5989638" y="1287463"/>
          <p14:tracePt t="17719" x="5935663" y="1341438"/>
          <p14:tracePt t="17727" x="5905500" y="1409700"/>
          <p14:tracePt t="17744" x="5845175" y="1516063"/>
          <p14:tracePt t="17760" x="5722938" y="1668463"/>
          <p14:tracePt t="17777" x="5532438" y="1920875"/>
          <p14:tracePt t="17794" x="5287963" y="2193925"/>
          <p14:tracePt t="17810" x="5013325" y="2438400"/>
          <p14:tracePt t="17827" x="4754563" y="2644775"/>
          <p14:tracePt t="17844" x="4541838" y="2781300"/>
          <p14:tracePt t="17860" x="4411663" y="2857500"/>
          <p14:tracePt t="17877" x="4313238" y="2895600"/>
          <p14:tracePt t="17894" x="4297363" y="2903538"/>
          <p14:tracePt t="17910" x="4289425" y="2903538"/>
          <p14:tracePt t="17944" x="4283075" y="2903538"/>
          <p14:tracePt t="17960" x="4267200" y="2925763"/>
          <p14:tracePt t="17977" x="4237038" y="2971800"/>
          <p14:tracePt t="17994" x="4168775" y="3048000"/>
          <p14:tracePt t="18010" x="4092575" y="3140075"/>
          <p14:tracePt t="18027" x="4022725" y="3246438"/>
          <p14:tracePt t="18044" x="3962400" y="3336925"/>
          <p14:tracePt t="18060" x="3908425" y="3398838"/>
          <p14:tracePt t="18077" x="3870325" y="3467100"/>
          <p14:tracePt t="18094" x="3825875" y="3559175"/>
          <p14:tracePt t="18110" x="3733800" y="3756025"/>
          <p14:tracePt t="18127" x="3679825" y="3878263"/>
          <p14:tracePt t="18144" x="3611563" y="4000500"/>
          <p14:tracePt t="18161" x="3559175" y="4084638"/>
          <p14:tracePt t="18177" x="3521075" y="4130675"/>
          <p14:tracePt t="18194" x="3489325" y="4175125"/>
          <p14:tracePt t="18211" x="3475038" y="4229100"/>
          <p14:tracePt t="18227" x="3467100" y="4244975"/>
          <p14:tracePt t="18319" x="3459163" y="4251325"/>
          <p14:tracePt t="18423" x="3451225" y="4251325"/>
          <p14:tracePt t="18439" x="3444875" y="4251325"/>
          <p14:tracePt t="18487" x="3436938" y="4251325"/>
          <p14:tracePt t="18519" x="3436938" y="4267200"/>
          <p14:tracePt t="18527" x="3436938" y="4305300"/>
          <p14:tracePt t="18535" x="3436938" y="4335463"/>
          <p14:tracePt t="18544" x="3436938" y="4365625"/>
          <p14:tracePt t="18561" x="3489325" y="4411663"/>
          <p14:tracePt t="18577" x="3489325" y="4441825"/>
          <p14:tracePt t="18871" x="3489325" y="4449763"/>
          <p14:tracePt t="18879" x="3489325" y="4457700"/>
          <p14:tracePt t="18887" x="3489325" y="4465638"/>
          <p14:tracePt t="18895" x="3489325" y="4479925"/>
          <p14:tracePt t="18911" x="3489325" y="4518025"/>
          <p14:tracePt t="18928" x="3489325" y="4549775"/>
          <p14:tracePt t="18944" x="3489325" y="4579938"/>
          <p14:tracePt t="18961" x="3482975" y="4618038"/>
          <p14:tracePt t="18999" x="3482975" y="4625975"/>
          <p14:tracePt t="19015" x="3482975" y="4640263"/>
          <p14:tracePt t="19027" x="3467100" y="4648200"/>
          <p14:tracePt t="19044" x="3444875" y="4670425"/>
          <p14:tracePt t="19061" x="3413125" y="4702175"/>
          <p14:tracePt t="19078" x="3375025" y="4740275"/>
          <p14:tracePt t="19094" x="3352800" y="4754563"/>
          <p14:tracePt t="19111" x="3330575" y="4770438"/>
          <p14:tracePt t="19128" x="3314700" y="4784725"/>
          <p14:tracePt t="19144" x="3306763" y="4784725"/>
          <p14:tracePt t="19231" x="3298825" y="4784725"/>
          <p14:tracePt t="19239" x="3292475" y="4784725"/>
          <p14:tracePt t="19247" x="3284538" y="4784725"/>
          <p14:tracePt t="19261" x="3276600" y="4784725"/>
          <p14:tracePt t="19278" x="3254375" y="4784725"/>
          <p14:tracePt t="19294" x="3246438" y="4778375"/>
          <p14:tracePt t="19311" x="3216275" y="4762500"/>
          <p14:tracePt t="19328" x="3200400" y="4740275"/>
          <p14:tracePt t="19344" x="3184525" y="4716463"/>
          <p14:tracePt t="19361" x="3170238" y="4694238"/>
          <p14:tracePt t="19378" x="3170238" y="4686300"/>
          <p14:tracePt t="19394" x="3162300" y="4678363"/>
          <p14:tracePt t="19411" x="3154363" y="4678363"/>
          <p14:tracePt t="19427" x="3154363" y="4670425"/>
          <p14:tracePt t="19460" x="3146425" y="4664075"/>
          <p14:tracePt t="19477" x="3124200" y="4664075"/>
          <p14:tracePt t="19494" x="3101975" y="4664075"/>
          <p14:tracePt t="19510" x="3048000" y="4664075"/>
          <p14:tracePt t="19527" x="2971800" y="4664075"/>
          <p14:tracePt t="19544" x="2879725" y="4664075"/>
          <p14:tracePt t="19560" x="2765425" y="4664075"/>
          <p14:tracePt t="19578" x="2682875" y="4664075"/>
          <p14:tracePt t="19594" x="2620963" y="4664075"/>
          <p14:tracePt t="19611" x="2574925" y="4664075"/>
          <p14:tracePt t="19628" x="2544763" y="4664075"/>
          <p14:tracePt t="19703" x="2536825" y="4656138"/>
          <p14:tracePt t="19711" x="2522538" y="4648200"/>
          <p14:tracePt t="19727" x="2506663" y="4648200"/>
          <p14:tracePt t="19735" x="2498725" y="4632325"/>
          <p14:tracePt t="19744" x="2492375" y="4632325"/>
          <p14:tracePt t="19761" x="2422525" y="4602163"/>
          <p14:tracePt t="19778" x="2339975" y="4572000"/>
          <p14:tracePt t="19794" x="2255838" y="4564063"/>
          <p14:tracePt t="19811" x="2209800" y="4556125"/>
          <p14:tracePt t="19828" x="2193925" y="4556125"/>
          <p14:tracePt t="19844" x="2187575" y="4556125"/>
          <p14:tracePt t="26183" x="2209800" y="4556125"/>
          <p14:tracePt t="26191" x="2239963" y="4556125"/>
          <p14:tracePt t="26199" x="2255838" y="4556125"/>
          <p14:tracePt t="26214" x="2324100" y="4556125"/>
          <p14:tracePt t="26230" x="2384425" y="4556125"/>
          <p14:tracePt t="26247" x="2544763" y="4503738"/>
          <p14:tracePt t="26263" x="2606675" y="4479925"/>
          <p14:tracePt t="26280" x="2644775" y="4457700"/>
          <p14:tracePt t="26297" x="2651125" y="4449763"/>
          <p14:tracePt t="26383" x="2651125" y="4441825"/>
          <p14:tracePt t="26391" x="2651125" y="4427538"/>
          <p14:tracePt t="26399" x="2667000" y="4403725"/>
          <p14:tracePt t="26414" x="2682875" y="4381500"/>
          <p14:tracePt t="26430" x="2705100" y="4343400"/>
          <p14:tracePt t="26447" x="2720975" y="4313238"/>
          <p14:tracePt t="26464" x="2727325" y="4297363"/>
          <p14:tracePt t="26480" x="2727325" y="4283075"/>
          <p14:tracePt t="26497" x="2735263" y="4267200"/>
          <p14:tracePt t="26514" x="2743200" y="4259263"/>
          <p14:tracePt t="26530" x="2743200" y="4251325"/>
          <p14:tracePt t="26547" x="2751138" y="4244975"/>
          <p14:tracePt t="26563" x="2751138" y="4229100"/>
          <p14:tracePt t="26580" x="2765425" y="4221163"/>
          <p14:tracePt t="26597" x="2781300" y="4213225"/>
          <p14:tracePt t="26614" x="2819400" y="4198938"/>
          <p14:tracePt t="26631" x="2827338" y="4198938"/>
          <p14:tracePt t="26647" x="2841625" y="4191000"/>
          <p14:tracePt t="26664" x="2865438" y="4191000"/>
          <p14:tracePt t="26680" x="2879725" y="4191000"/>
          <p14:tracePt t="26697" x="2917825" y="4191000"/>
          <p14:tracePt t="26714" x="2941638" y="4191000"/>
          <p14:tracePt t="26730" x="2971800" y="4198938"/>
          <p14:tracePt t="26747" x="2987675" y="4198938"/>
          <p14:tracePt t="26764" x="3001963" y="4198938"/>
          <p14:tracePt t="26780" x="3009900" y="4206875"/>
          <p14:tracePt t="26887" x="3009900" y="4213225"/>
          <p14:tracePt t="27079" x="3009900" y="4221163"/>
          <p14:tracePt t="27231" x="3017838" y="4221163"/>
          <p14:tracePt t="27239" x="3025775" y="4229100"/>
          <p14:tracePt t="27279" x="3040063" y="4229100"/>
          <p14:tracePt t="27287" x="3048000" y="4229100"/>
          <p14:tracePt t="27297" x="3055938" y="4229100"/>
          <p14:tracePt t="27314" x="3078163" y="4229100"/>
          <p14:tracePt t="27331" x="3146425" y="4229100"/>
          <p14:tracePt t="27347" x="3230563" y="4229100"/>
          <p14:tracePt t="27364" x="3314700" y="4229100"/>
          <p14:tracePt t="27381" x="3375025" y="4229100"/>
          <p14:tracePt t="27398" x="3406775" y="4229100"/>
          <p14:tracePt t="27414" x="3413125" y="4229100"/>
          <p14:tracePt t="27471" x="3421063" y="4229100"/>
          <p14:tracePt t="27479" x="3444875" y="4229100"/>
          <p14:tracePt t="27487" x="3459163" y="4229100"/>
          <p14:tracePt t="27497" x="3497263" y="4229100"/>
          <p14:tracePt t="27514" x="3559175" y="4229100"/>
          <p14:tracePt t="27531" x="3611563" y="4229100"/>
          <p14:tracePt t="27547" x="3665538" y="4229100"/>
          <p14:tracePt t="27564" x="3695700" y="4229100"/>
          <p14:tracePt t="27581" x="3717925" y="4229100"/>
          <p14:tracePt t="27598" x="3733800" y="4229100"/>
          <p14:tracePt t="27614" x="3763963" y="4229100"/>
          <p14:tracePt t="27631" x="3832225" y="4229100"/>
          <p14:tracePt t="27647" x="3916363" y="4229100"/>
          <p14:tracePt t="27664" x="4008438" y="4229100"/>
          <p14:tracePt t="27681" x="4098925" y="4229100"/>
          <p14:tracePt t="27697" x="4206875" y="4251325"/>
          <p14:tracePt t="27714" x="4297363" y="4259263"/>
          <p14:tracePt t="27731" x="4365625" y="4267200"/>
          <p14:tracePt t="27747" x="4419600" y="4275138"/>
          <p14:tracePt t="27764" x="4473575" y="4275138"/>
          <p14:tracePt t="27781" x="4511675" y="4283075"/>
          <p14:tracePt t="27798" x="4564063" y="4283075"/>
          <p14:tracePt t="27814" x="4632325" y="4289425"/>
          <p14:tracePt t="27831" x="4784725" y="4289425"/>
          <p14:tracePt t="27848" x="4876800" y="4289425"/>
          <p14:tracePt t="27864" x="4968875" y="4297363"/>
          <p14:tracePt t="27881" x="5045075" y="4297363"/>
          <p14:tracePt t="27897" x="5067300" y="4297363"/>
          <p14:tracePt t="27914" x="5083175" y="4305300"/>
          <p14:tracePt t="27959" x="5121275" y="4313238"/>
          <p14:tracePt t="27967" x="5143500" y="4321175"/>
          <p14:tracePt t="27981" x="5173663" y="4327525"/>
          <p14:tracePt t="27998" x="5418138" y="4327525"/>
          <p14:tracePt t="28014" x="5478463" y="4327525"/>
          <p14:tracePt t="28031" x="5692775" y="4327525"/>
          <p14:tracePt t="28048" x="5783263" y="4327525"/>
          <p14:tracePt t="28064" x="5821363" y="4327525"/>
          <p14:tracePt t="28183" x="5829300" y="4327525"/>
          <p14:tracePt t="28191" x="5837238" y="4327525"/>
          <p14:tracePt t="28223" x="5845175" y="4327525"/>
          <p14:tracePt t="28231" x="5867400" y="4327525"/>
          <p14:tracePt t="28239" x="5883275" y="4327525"/>
          <p14:tracePt t="28247" x="5913438" y="4327525"/>
          <p14:tracePt t="28264" x="6003925" y="4327525"/>
          <p14:tracePt t="28281" x="6065838" y="4327525"/>
          <p14:tracePt t="28298" x="6134100" y="4321175"/>
          <p14:tracePt t="28314" x="6156325" y="4321175"/>
          <p14:tracePt t="28331" x="6164263" y="4321175"/>
          <p14:tracePt t="28447" x="6172200" y="4313238"/>
          <p14:tracePt t="28455" x="6172200" y="4305300"/>
          <p14:tracePt t="28464" x="6164263" y="4267200"/>
          <p14:tracePt t="28481" x="6156325" y="4229100"/>
          <p14:tracePt t="28498" x="6149975" y="4183063"/>
          <p14:tracePt t="28514" x="6118225" y="4106863"/>
          <p14:tracePt t="28531" x="6088063" y="3984625"/>
          <p14:tracePt t="28548" x="6035675" y="3817938"/>
          <p14:tracePt t="28564" x="6003925" y="3649663"/>
          <p14:tracePt t="28581" x="5959475" y="3482975"/>
          <p14:tracePt t="28598" x="5927725" y="3192463"/>
          <p14:tracePt t="28614" x="5913438" y="3032125"/>
          <p14:tracePt t="28631" x="5875338" y="2865438"/>
          <p14:tracePt t="28648" x="5867400" y="2667000"/>
          <p14:tracePt t="28664" x="5859463" y="2522538"/>
          <p14:tracePt t="28681" x="5859463" y="2346325"/>
          <p14:tracePt t="28698" x="5859463" y="2217738"/>
          <p14:tracePt t="28714" x="5859463" y="2087563"/>
          <p14:tracePt t="28731" x="5859463" y="1973263"/>
          <p14:tracePt t="28748" x="5859463" y="1858963"/>
          <p14:tracePt t="28764" x="5837238" y="1752600"/>
          <p14:tracePt t="28781" x="5829300" y="1668463"/>
          <p14:tracePt t="28798" x="5829300" y="1584325"/>
          <p14:tracePt t="28814" x="5829300" y="1546225"/>
          <p14:tracePt t="28831" x="5829300" y="1531938"/>
          <p14:tracePt t="28848" x="5829300" y="1524000"/>
          <p14:tracePt t="28943" x="5829300" y="1531938"/>
          <p14:tracePt t="28951" x="5829300" y="1577975"/>
          <p14:tracePt t="28959" x="5829300" y="1730375"/>
          <p14:tracePt t="28967" x="5829300" y="1897063"/>
          <p14:tracePt t="28981" x="5829300" y="1989138"/>
          <p14:tracePt t="28998" x="5851525" y="2217738"/>
          <p14:tracePt t="29014" x="5851525" y="2568575"/>
          <p14:tracePt t="29031" x="5851525" y="2751138"/>
          <p14:tracePt t="29048" x="5851525" y="2911475"/>
          <p14:tracePt t="29065" x="5859463" y="3070225"/>
          <p14:tracePt t="29081" x="5883275" y="3230563"/>
          <p14:tracePt t="29098" x="5897563" y="3344863"/>
          <p14:tracePt t="29115" x="5905500" y="3436938"/>
          <p14:tracePt t="29131" x="5927725" y="3535363"/>
          <p14:tracePt t="29148" x="5935663" y="3657600"/>
          <p14:tracePt t="29165" x="5959475" y="3779838"/>
          <p14:tracePt t="29182" x="5973763" y="3902075"/>
          <p14:tracePt t="29198" x="5997575" y="4084638"/>
          <p14:tracePt t="29214" x="6011863" y="4183063"/>
          <p14:tracePt t="29231" x="6019800" y="4283075"/>
          <p14:tracePt t="29248" x="6035675" y="4343400"/>
          <p14:tracePt t="29265" x="6042025" y="4381500"/>
          <p14:tracePt t="29281" x="6042025" y="4403725"/>
          <p14:tracePt t="29527" x="6042025" y="4381500"/>
          <p14:tracePt t="29535" x="6042025" y="4351338"/>
          <p14:tracePt t="29543" x="6049963" y="4327525"/>
          <p14:tracePt t="29551" x="6049963" y="4313238"/>
          <p14:tracePt t="29564" x="6065838" y="4289425"/>
          <p14:tracePt t="29581" x="6073775" y="4237038"/>
          <p14:tracePt t="29598" x="6073775" y="4229100"/>
          <p14:tracePt t="29615" x="6073775" y="4221163"/>
          <p14:tracePt t="29847" x="6088063" y="4221163"/>
          <p14:tracePt t="29855" x="6096000" y="4221163"/>
          <p14:tracePt t="29865" x="6118225" y="4221163"/>
          <p14:tracePt t="29882" x="6142038" y="4221163"/>
          <p14:tracePt t="29898" x="6172200" y="4221163"/>
          <p14:tracePt t="29915" x="6202363" y="4221163"/>
          <p14:tracePt t="29931" x="6232525" y="4221163"/>
          <p14:tracePt t="32487" x="6308725" y="4221163"/>
          <p14:tracePt t="32495" x="6446838" y="4122738"/>
          <p14:tracePt t="32503" x="6530975" y="4046538"/>
          <p14:tracePt t="32516" x="6607175" y="4000500"/>
          <p14:tracePt t="32532" x="6842125" y="3825875"/>
          <p14:tracePt t="32549" x="7132638" y="3611563"/>
          <p14:tracePt t="32566" x="7513638" y="3276600"/>
          <p14:tracePt t="32582" x="7627938" y="3078163"/>
          <p14:tracePt t="32599" x="7712075" y="2841625"/>
          <p14:tracePt t="32616" x="7712075" y="2651125"/>
          <p14:tracePt t="32632" x="7551738" y="2438400"/>
          <p14:tracePt t="32649" x="7154863" y="2163763"/>
          <p14:tracePt t="32666" x="6340475" y="1866900"/>
          <p14:tracePt t="32683" x="5341938" y="1684338"/>
          <p14:tracePt t="32699" x="4411663" y="1654175"/>
          <p14:tracePt t="32716" x="3687763" y="1882775"/>
          <p14:tracePt t="32732" x="3146425" y="2392363"/>
          <p14:tracePt t="32749" x="2765425" y="3140075"/>
          <p14:tracePt t="32766" x="2628900" y="4321175"/>
          <p14:tracePt t="32782" x="2819400" y="5097463"/>
          <p14:tracePt t="32799" x="3268663" y="5684838"/>
          <p14:tracePt t="32816" x="3870325" y="5965825"/>
          <p14:tracePt t="32833" x="4594225" y="5981700"/>
          <p14:tracePt t="32849" x="5426075" y="5837238"/>
          <p14:tracePt t="32866" x="6218238" y="5402263"/>
          <p14:tracePt t="32883" x="6804025" y="4846638"/>
          <p14:tracePt t="32899" x="7102475" y="4283075"/>
          <p14:tracePt t="32916" x="7146925" y="3894138"/>
          <p14:tracePt t="32933" x="6964363" y="3497263"/>
          <p14:tracePt t="32950" x="6523038" y="3146425"/>
          <p14:tracePt t="32966" x="5622925" y="2925763"/>
          <p14:tracePt t="32983" x="5273675" y="3017838"/>
          <p14:tracePt t="32999" x="5097463" y="3222625"/>
          <p14:tracePt t="33016" x="5045075" y="3482975"/>
          <p14:tracePt t="33033" x="5051425" y="3695700"/>
          <p14:tracePt t="33049" x="5265738" y="3978275"/>
          <p14:tracePt t="33066" x="5540375" y="4191000"/>
          <p14:tracePt t="33083" x="5883275" y="4305300"/>
          <p14:tracePt t="33099" x="6149975" y="4321175"/>
          <p14:tracePt t="33116" x="6232525" y="4321175"/>
          <p14:tracePt t="33167" x="6240463" y="4321175"/>
          <p14:tracePt t="33183" x="6232525" y="4321175"/>
        </p14:tracePtLst>
      </p14:laserTraceLst>
    </p:ext>
  </p:extLs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670560" y="782060"/>
            <a:ext cx="733797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Maximum error of Estimate  -- </a:t>
            </a:r>
            <a:r>
              <a:rPr lang="en-US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Small </a:t>
            </a:r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Samples</a:t>
            </a:r>
          </a:p>
          <a:p>
            <a:r>
              <a:rPr lang="ar-EG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الحد الأقصى لخطأ </a:t>
            </a:r>
            <a:r>
              <a:rPr lang="ar-EG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التقدير</a:t>
            </a:r>
            <a:r>
              <a:rPr lang="ar-EG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ar-EG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- العينة الصغيرة         </a:t>
            </a:r>
            <a:endParaRPr lang="en-US" alt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8483" y="1710527"/>
            <a:ext cx="6448425" cy="952500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>
          <a:xfrm>
            <a:off x="2448483" y="2844395"/>
            <a:ext cx="5596340" cy="310854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Where;</a:t>
            </a:r>
          </a:p>
          <a:p>
            <a:endParaRPr lang="en-US" sz="28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8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 is the Sample standard deviation </a:t>
            </a:r>
          </a:p>
          <a:p>
            <a:endParaRPr lang="en-US" sz="28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800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</a:t>
            </a:r>
            <a:r>
              <a:rPr lang="en-US" sz="2000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</a:t>
            </a:r>
            <a:r>
              <a:rPr lang="en-US" sz="28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is the value obtained from t table</a:t>
            </a:r>
          </a:p>
          <a:p>
            <a:endParaRPr lang="en-US" sz="28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8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 is the sample size</a:t>
            </a:r>
            <a:endParaRPr lang="en-US" sz="28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646445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38656"/>
    </mc:Choice>
    <mc:Fallback xmlns="">
      <p:transition advTm="38656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1368" x="6218238" y="4321175"/>
          <p14:tracePt t="1376" x="6180138" y="4313238"/>
          <p14:tracePt t="1384" x="6057900" y="4275138"/>
          <p14:tracePt t="1398" x="5935663" y="4244975"/>
          <p14:tracePt t="1415" x="5554663" y="4122738"/>
          <p14:tracePt t="1431" x="5464175" y="4130675"/>
          <p14:tracePt t="1888" x="5464175" y="4122738"/>
          <p14:tracePt t="1896" x="5464175" y="4106863"/>
          <p14:tracePt t="1904" x="5456238" y="4076700"/>
          <p14:tracePt t="1915" x="5432425" y="3992563"/>
          <p14:tracePt t="1931" x="5372100" y="3817938"/>
          <p14:tracePt t="1948" x="5280025" y="3597275"/>
          <p14:tracePt t="1965" x="5249863" y="3513138"/>
          <p14:tracePt t="1981" x="5241925" y="3489325"/>
          <p14:tracePt t="2248" x="5287963" y="3482975"/>
          <p14:tracePt t="2256" x="5540375" y="3429000"/>
          <p14:tracePt t="2265" x="5989638" y="3336925"/>
          <p14:tracePt t="2281" x="6713538" y="3216275"/>
          <p14:tracePt t="2298" x="7146925" y="3170238"/>
          <p14:tracePt t="2315" x="7353300" y="3108325"/>
          <p14:tracePt t="2331" x="7688263" y="2949575"/>
          <p14:tracePt t="2348" x="8093075" y="2720975"/>
          <p14:tracePt t="2365" x="8289925" y="2544763"/>
          <p14:tracePt t="2381" x="8351838" y="2430463"/>
          <p14:tracePt t="2385" x="8351838" y="2400300"/>
          <p14:tracePt t="2398" x="8351838" y="2370138"/>
          <p14:tracePt t="2415" x="8343900" y="2293938"/>
          <p14:tracePt t="2431" x="8245475" y="2247900"/>
          <p14:tracePt t="2448" x="8199438" y="2232025"/>
          <p14:tracePt t="2944" x="8191500" y="2232025"/>
          <p14:tracePt t="2952" x="8161338" y="2217738"/>
          <p14:tracePt t="2960" x="8085138" y="2193925"/>
          <p14:tracePt t="2968" x="8039100" y="2187575"/>
          <p14:tracePt t="2982" x="7985125" y="2163763"/>
          <p14:tracePt t="2999" x="7840663" y="2125663"/>
          <p14:tracePt t="3015" x="7772400" y="2111375"/>
          <p14:tracePt t="3032" x="7642225" y="2073275"/>
          <p14:tracePt t="3048" x="7589838" y="2057400"/>
          <p14:tracePt t="3065" x="7551738" y="2041525"/>
          <p14:tracePt t="3082" x="7543800" y="2041525"/>
          <p14:tracePt t="3098" x="7535863" y="2035175"/>
          <p14:tracePt t="3168" x="7535863" y="2027238"/>
          <p14:tracePt t="3576" x="7581900" y="2019300"/>
          <p14:tracePt t="3584" x="7650163" y="2027238"/>
          <p14:tracePt t="3592" x="7734300" y="2041525"/>
          <p14:tracePt t="3600" x="7788275" y="2065338"/>
          <p14:tracePt t="3615" x="7810500" y="2073275"/>
          <p14:tracePt t="3632" x="7818438" y="2079625"/>
          <p14:tracePt t="3648" x="7826375" y="2079625"/>
          <p14:tracePt t="3665" x="7864475" y="2079625"/>
          <p14:tracePt t="3682" x="7916863" y="2103438"/>
          <p14:tracePt t="3699" x="7924800" y="2103438"/>
          <p14:tracePt t="3744" x="7932738" y="2103438"/>
          <p14:tracePt t="3760" x="7932738" y="2095500"/>
          <p14:tracePt t="3768" x="7932738" y="2065338"/>
          <p14:tracePt t="3782" x="7902575" y="2027238"/>
          <p14:tracePt t="3799" x="7826375" y="1997075"/>
          <p14:tracePt t="3832" x="7772400" y="1997075"/>
          <p14:tracePt t="3849" x="7658100" y="2141538"/>
          <p14:tracePt t="3865" x="7535863" y="2339975"/>
          <p14:tracePt t="3882" x="7399338" y="2568575"/>
          <p14:tracePt t="3899" x="7323138" y="2689225"/>
          <p14:tracePt t="3915" x="7323138" y="2697163"/>
          <p14:tracePt t="3949" x="7331075" y="2705100"/>
          <p14:tracePt t="3965" x="7369175" y="2689225"/>
          <p14:tracePt t="3982" x="7421563" y="2651125"/>
          <p14:tracePt t="3999" x="7451725" y="2582863"/>
          <p14:tracePt t="4015" x="7459663" y="2552700"/>
          <p14:tracePt t="4032" x="7451725" y="2536825"/>
          <p14:tracePt t="4049" x="7399338" y="2530475"/>
          <p14:tracePt t="4065" x="7331075" y="2514600"/>
          <p14:tracePt t="4120" x="7337425" y="2514600"/>
          <p14:tracePt t="4128" x="7353300" y="2514600"/>
          <p14:tracePt t="4136" x="7383463" y="2522538"/>
          <p14:tracePt t="4149" x="7413625" y="2522538"/>
          <p14:tracePt t="4165" x="7467600" y="2522538"/>
          <p14:tracePt t="4182" x="7475538" y="2522538"/>
          <p14:tracePt t="4736" x="7505700" y="2514600"/>
          <p14:tracePt t="4744" x="7559675" y="2416175"/>
          <p14:tracePt t="4752" x="7597775" y="2339975"/>
          <p14:tracePt t="4766" x="7620000" y="2293938"/>
          <p14:tracePt t="4783" x="7680325" y="2187575"/>
          <p14:tracePt t="4799" x="7734300" y="2103438"/>
          <p14:tracePt t="4816" x="7742238" y="2073275"/>
          <p14:tracePt t="4832" x="7750175" y="2035175"/>
          <p14:tracePt t="4849" x="7750175" y="2011363"/>
          <p14:tracePt t="5128" x="7756525" y="1997075"/>
          <p14:tracePt t="5144" x="7764463" y="1997075"/>
          <p14:tracePt t="5216" x="7772400" y="1997075"/>
          <p14:tracePt t="5232" x="7772400" y="2011363"/>
          <p14:tracePt t="5248" x="7788275" y="2073275"/>
          <p14:tracePt t="5256" x="7802563" y="2163763"/>
          <p14:tracePt t="5266" x="7810500" y="2232025"/>
          <p14:tracePt t="5282" x="7826375" y="2308225"/>
          <p14:tracePt t="5299" x="7832725" y="2354263"/>
          <p14:tracePt t="5316" x="7840663" y="2370138"/>
          <p14:tracePt t="5448" x="7840663" y="2378075"/>
          <p14:tracePt t="5464" x="7848600" y="2378075"/>
          <p14:tracePt t="5472" x="7856538" y="2378075"/>
          <p14:tracePt t="5482" x="7870825" y="2378075"/>
          <p14:tracePt t="5499" x="7954963" y="2346325"/>
          <p14:tracePt t="5516" x="8061325" y="2316163"/>
          <p14:tracePt t="5532" x="8153400" y="2278063"/>
          <p14:tracePt t="5549" x="8199438" y="2255838"/>
          <p14:tracePt t="5566" x="8207375" y="2247900"/>
          <p14:tracePt t="5600" x="8213725" y="2217738"/>
          <p14:tracePt t="5608" x="8213725" y="2193925"/>
          <p14:tracePt t="5616" x="8213725" y="2179638"/>
          <p14:tracePt t="5633" x="8221663" y="2141538"/>
          <p14:tracePt t="5649" x="8245475" y="2057400"/>
          <p14:tracePt t="5666" x="8275638" y="1997075"/>
          <p14:tracePt t="5683" x="8321675" y="1920875"/>
          <p14:tracePt t="5699" x="8366125" y="1858963"/>
          <p14:tracePt t="5716" x="8435975" y="1790700"/>
          <p14:tracePt t="5733" x="8504238" y="1730375"/>
          <p14:tracePt t="5749" x="8542338" y="1706563"/>
          <p14:tracePt t="5766" x="8550275" y="1706563"/>
          <p14:tracePt t="5960" x="8556625" y="1706563"/>
          <p14:tracePt t="5976" x="8564563" y="1714500"/>
          <p14:tracePt t="5984" x="8564563" y="1722438"/>
          <p14:tracePt t="5992" x="8564563" y="1782763"/>
          <p14:tracePt t="6000" x="8564563" y="1858963"/>
          <p14:tracePt t="6016" x="8564563" y="1912938"/>
          <p14:tracePt t="6033" x="8550275" y="1965325"/>
          <p14:tracePt t="6049" x="8534400" y="1981200"/>
          <p14:tracePt t="6066" x="8518525" y="1997075"/>
          <p14:tracePt t="6344" x="8512175" y="1997075"/>
          <p14:tracePt t="6359" x="8496300" y="1997075"/>
          <p14:tracePt t="6480" x="8480425" y="1989138"/>
          <p14:tracePt t="6520" x="8480425" y="1981200"/>
          <p14:tracePt t="6672" x="8504238" y="2003425"/>
          <p14:tracePt t="6680" x="8542338" y="2073275"/>
          <p14:tracePt t="6688" x="8588375" y="2125663"/>
          <p14:tracePt t="6700" x="8632825" y="2163763"/>
          <p14:tracePt t="6716" x="8770938" y="2232025"/>
          <p14:tracePt t="6733" x="8861425" y="2239963"/>
          <p14:tracePt t="6750" x="8945563" y="2239963"/>
          <p14:tracePt t="6766" x="8961438" y="2239963"/>
          <p14:tracePt t="6800" x="8945563" y="2239963"/>
          <p14:tracePt t="6808" x="8885238" y="2239963"/>
          <p14:tracePt t="6816" x="8793163" y="2232025"/>
          <p14:tracePt t="6833" x="8594725" y="2225675"/>
          <p14:tracePt t="6850" x="8366125" y="2225675"/>
          <p14:tracePt t="6866" x="8183563" y="2225675"/>
          <p14:tracePt t="6883" x="8115300" y="2239963"/>
          <p14:tracePt t="6900" x="8107363" y="2239963"/>
          <p14:tracePt t="6928" x="8107363" y="2247900"/>
          <p14:tracePt t="6936" x="8115300" y="2270125"/>
          <p14:tracePt t="6950" x="8137525" y="2278063"/>
          <p14:tracePt t="6967" x="8183563" y="2339975"/>
          <p14:tracePt t="6983" x="8191500" y="2362200"/>
          <p14:tracePt t="7000" x="8207375" y="2476500"/>
          <p14:tracePt t="7016" x="8207375" y="2552700"/>
          <p14:tracePt t="7033" x="8191500" y="2651125"/>
          <p14:tracePt t="7050" x="8145463" y="2735263"/>
          <p14:tracePt t="7066" x="8107363" y="2781300"/>
          <p14:tracePt t="7083" x="8054975" y="2803525"/>
          <p14:tracePt t="7100" x="7993063" y="2811463"/>
          <p14:tracePt t="7116" x="7856538" y="2811463"/>
          <p14:tracePt t="7133" x="7726363" y="2811463"/>
          <p14:tracePt t="7150" x="7521575" y="2789238"/>
          <p14:tracePt t="7167" x="7162800" y="2743200"/>
          <p14:tracePt t="7183" x="6942138" y="2743200"/>
          <p14:tracePt t="7200" x="6713538" y="2743200"/>
          <p14:tracePt t="7216" x="6530975" y="2803525"/>
          <p14:tracePt t="7233" x="6362700" y="2887663"/>
          <p14:tracePt t="7250" x="6194425" y="2987675"/>
          <p14:tracePt t="7266" x="6057900" y="3094038"/>
          <p14:tracePt t="7283" x="5935663" y="3192463"/>
          <p14:tracePt t="7299" x="5799138" y="3292475"/>
          <p14:tracePt t="7316" x="5661025" y="3413125"/>
          <p14:tracePt t="7333" x="5508625" y="3521075"/>
          <p14:tracePt t="7350" x="5364163" y="3635375"/>
          <p14:tracePt t="7367" x="5203825" y="3749675"/>
          <p14:tracePt t="7383" x="5113338" y="3771900"/>
          <p14:tracePt t="7400" x="5045075" y="3787775"/>
          <p14:tracePt t="7417" x="4983163" y="3787775"/>
          <p14:tracePt t="7433" x="4953000" y="3717925"/>
          <p14:tracePt t="7449" x="4953000" y="3711575"/>
          <p14:tracePt t="7736" x="4953000" y="3717925"/>
          <p14:tracePt t="7744" x="4968875" y="3741738"/>
          <p14:tracePt t="7752" x="4983163" y="3741738"/>
          <p14:tracePt t="7800" x="4983163" y="3771900"/>
          <p14:tracePt t="7808" x="4983163" y="3802063"/>
          <p14:tracePt t="7817" x="4968875" y="3848100"/>
          <p14:tracePt t="7833" x="4876800" y="3984625"/>
          <p14:tracePt t="7850" x="4778375" y="4130675"/>
          <p14:tracePt t="7867" x="4656138" y="4267200"/>
          <p14:tracePt t="7883" x="4518025" y="4381500"/>
          <p14:tracePt t="7900" x="4419600" y="4435475"/>
          <p14:tracePt t="7917" x="4365625" y="4457700"/>
          <p14:tracePt t="7933" x="4359275" y="4457700"/>
          <p14:tracePt t="8040" x="4359275" y="4449763"/>
          <p14:tracePt t="8048" x="4359275" y="4441825"/>
          <p14:tracePt t="8664" x="4359275" y="4435475"/>
          <p14:tracePt t="8720" x="4365625" y="4435475"/>
          <p14:tracePt t="8728" x="4389438" y="4435475"/>
          <p14:tracePt t="8736" x="4419600" y="4435475"/>
          <p14:tracePt t="8751" x="4449763" y="4435475"/>
          <p14:tracePt t="8767" x="4473575" y="4435475"/>
          <p14:tracePt t="8784" x="4632325" y="4419600"/>
          <p14:tracePt t="8800" x="4784725" y="4389438"/>
          <p14:tracePt t="8817" x="4945063" y="4373563"/>
          <p14:tracePt t="8834" x="5075238" y="4351338"/>
          <p14:tracePt t="8850" x="5151438" y="4335463"/>
          <p14:tracePt t="8867" x="5173663" y="4335463"/>
          <p14:tracePt t="9456" x="5181600" y="4335463"/>
          <p14:tracePt t="10048" x="5173663" y="4327525"/>
          <p14:tracePt t="10056" x="5135563" y="4327525"/>
          <p14:tracePt t="10068" x="5089525" y="4321175"/>
          <p14:tracePt t="10084" x="5029200" y="4305300"/>
          <p14:tracePt t="10101" x="4968875" y="4305300"/>
          <p14:tracePt t="10118" x="4838700" y="4327525"/>
          <p14:tracePt t="10135" x="4648200" y="4411663"/>
          <p14:tracePt t="10151" x="4602163" y="4427538"/>
          <p14:tracePt t="10167" x="4495800" y="4479925"/>
          <p14:tracePt t="10184" x="4457700" y="4487863"/>
          <p14:tracePt t="10201" x="4411663" y="4511675"/>
          <p14:tracePt t="10218" x="4289425" y="4564063"/>
          <p14:tracePt t="10234" x="4137025" y="4625975"/>
          <p14:tracePt t="10251" x="3856038" y="4754563"/>
          <p14:tracePt t="10267" x="3489325" y="4906963"/>
          <p14:tracePt t="10284" x="3200400" y="4991100"/>
          <p14:tracePt t="10301" x="2987675" y="5051425"/>
          <p14:tracePt t="10317" x="2803525" y="5097463"/>
          <p14:tracePt t="10334" x="2613025" y="5113338"/>
          <p14:tracePt t="10351" x="2400300" y="5143500"/>
          <p14:tracePt t="10367" x="2370138" y="5151438"/>
          <p14:tracePt t="10656" x="2378075" y="5151438"/>
          <p14:tracePt t="10664" x="2384425" y="5151438"/>
          <p14:tracePt t="10672" x="2392363" y="5143500"/>
          <p14:tracePt t="10684" x="2400300" y="5143500"/>
          <p14:tracePt t="10701" x="2430463" y="5127625"/>
          <p14:tracePt t="10718" x="2454275" y="5113338"/>
          <p14:tracePt t="10735" x="2468563" y="5113338"/>
          <p14:tracePt t="10751" x="2484438" y="5105400"/>
          <p14:tracePt t="10832" x="2492375" y="5105400"/>
          <p14:tracePt t="12240" x="2514600" y="5105400"/>
          <p14:tracePt t="12248" x="2560638" y="5105400"/>
          <p14:tracePt t="12255" x="2620963" y="5105400"/>
          <p14:tracePt t="12268" x="2697163" y="5105400"/>
          <p14:tracePt t="12285" x="2865438" y="5051425"/>
          <p14:tracePt t="12302" x="3048000" y="5037138"/>
          <p14:tracePt t="12319" x="3382963" y="4991100"/>
          <p14:tracePt t="12335" x="3475038" y="4968875"/>
          <p14:tracePt t="12352" x="3711575" y="4930775"/>
          <p14:tracePt t="12368" x="3794125" y="4930775"/>
          <p14:tracePt t="12385" x="3848100" y="4930775"/>
          <p14:tracePt t="12402" x="3878263" y="4922838"/>
          <p14:tracePt t="12418" x="3902075" y="4914900"/>
          <p14:tracePt t="12435" x="3924300" y="4914900"/>
          <p14:tracePt t="12452" x="3978275" y="4906963"/>
          <p14:tracePt t="12468" x="4068763" y="4892675"/>
          <p14:tracePt t="12485" x="4191000" y="4876800"/>
          <p14:tracePt t="12502" x="4305300" y="4860925"/>
          <p14:tracePt t="12519" x="4518025" y="4854575"/>
          <p14:tracePt t="12535" x="4579938" y="4854575"/>
          <p14:tracePt t="12552" x="4732338" y="4854575"/>
          <p14:tracePt t="12568" x="4754563" y="4854575"/>
          <p14:tracePt t="12585" x="4762500" y="4854575"/>
          <p14:tracePt t="12672" x="4792663" y="4854575"/>
          <p14:tracePt t="12680" x="4846638" y="4854575"/>
          <p14:tracePt t="12688" x="4892675" y="4854575"/>
          <p14:tracePt t="12702" x="4945063" y="4868863"/>
          <p14:tracePt t="12719" x="5280025" y="4868863"/>
          <p14:tracePt t="12735" x="5426075" y="4868863"/>
          <p14:tracePt t="12752" x="5699125" y="4868863"/>
          <p14:tracePt t="12768" x="5867400" y="4868863"/>
          <p14:tracePt t="12785" x="5973763" y="4868863"/>
          <p14:tracePt t="12802" x="6003925" y="4876800"/>
          <p14:tracePt t="12835" x="6011863" y="4876800"/>
          <p14:tracePt t="26752" x="6042025" y="4892675"/>
          <p14:tracePt t="26759" x="6080125" y="4899025"/>
          <p14:tracePt t="26768" x="6149975" y="4906963"/>
          <p14:tracePt t="26776" x="6188075" y="4930775"/>
          <p14:tracePt t="26791" x="6278563" y="4953000"/>
          <p14:tracePt t="26807" x="6302375" y="4968875"/>
          <p14:tracePt t="26824" x="6354763" y="4975225"/>
          <p14:tracePt t="26840" x="6400800" y="4975225"/>
          <p14:tracePt t="26857" x="6430963" y="4999038"/>
          <p14:tracePt t="26874" x="6461125" y="4999038"/>
          <p14:tracePt t="26890" x="6492875" y="5013325"/>
          <p14:tracePt t="26907" x="6523038" y="5029200"/>
          <p14:tracePt t="26924" x="6583363" y="5051425"/>
          <p14:tracePt t="26940" x="6637338" y="5067300"/>
          <p14:tracePt t="26957" x="6667500" y="5083175"/>
          <p14:tracePt t="26960" x="6675438" y="5083175"/>
          <p14:tracePt t="26974" x="6689725" y="5083175"/>
          <p14:tracePt t="26991" x="6721475" y="5097463"/>
          <p14:tracePt t="27007" x="6751638" y="5097463"/>
          <p14:tracePt t="27024" x="6804025" y="5105400"/>
          <p14:tracePt t="27040" x="6926263" y="5105400"/>
          <p14:tracePt t="27057" x="6942138" y="5105400"/>
          <p14:tracePt t="27090" x="6950075" y="5113338"/>
          <p14:tracePt t="27107" x="6896100" y="5151438"/>
          <p14:tracePt t="27124" x="6721475" y="5159375"/>
          <p14:tracePt t="27140" x="6545263" y="5189538"/>
          <p14:tracePt t="27157" x="6469063" y="5249863"/>
          <p14:tracePt t="27174" x="6446838" y="5273675"/>
          <p14:tracePt t="27696" x="6446838" y="5265738"/>
          <p14:tracePt t="28080" x="6537325" y="5265738"/>
          <p14:tracePt t="28088" x="6621463" y="5295900"/>
          <p14:tracePt t="28096" x="6705600" y="5303838"/>
          <p14:tracePt t="28107" x="6781800" y="5303838"/>
          <p14:tracePt t="28124" x="6888163" y="5311775"/>
          <p14:tracePt t="28141" x="7002463" y="5311775"/>
          <p14:tracePt t="28157" x="7078663" y="5311775"/>
          <p14:tracePt t="28174" x="7094538" y="5318125"/>
          <p14:tracePt t="28191" x="7102475" y="5318125"/>
        </p14:tracePtLst>
      </p14:laserTraceLst>
    </p:ext>
  </p:extLs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907823" y="1019069"/>
            <a:ext cx="638951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Example</a:t>
            </a:r>
            <a:r>
              <a:rPr lang="en-US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Maximum error of Estimate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01038" y="1716647"/>
            <a:ext cx="7915275" cy="4114800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>
          <a:xfrm>
            <a:off x="8628585" y="2629760"/>
            <a:ext cx="3355406" cy="132343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ar-EG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في عينة عشوائية لعدد 13 شاب أمريكي</a:t>
            </a:r>
            <a:endParaRPr lang="en-US" sz="2000" dirty="0" smtClean="0"/>
          </a:p>
          <a:p>
            <a:pPr algn="ctr"/>
            <a:r>
              <a:rPr lang="ar-EG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في تدوير النفايات بمتوسط 4.3 جنيه </a:t>
            </a:r>
          </a:p>
          <a:p>
            <a:pPr algn="ctr"/>
            <a:r>
              <a:rPr lang="ar-EG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ar-EG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وانحراف معياري 0.3 جنيه</a:t>
            </a:r>
          </a:p>
          <a:p>
            <a:pPr algn="ctr"/>
            <a:r>
              <a:rPr lang="ar-EG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مع فرض مستوى ثقة 90 % </a:t>
            </a:r>
          </a:p>
        </p:txBody>
      </p:sp>
    </p:spTree>
    <p:extLst>
      <p:ext uri="{BB962C8B-B14F-4D97-AF65-F5344CB8AC3E}">
        <p14:creationId xmlns:p14="http://schemas.microsoft.com/office/powerpoint/2010/main" val="9503457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72447"/>
    </mc:Choice>
    <mc:Fallback xmlns="">
      <p:transition advTm="72447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1079" x="7032625" y="5311775"/>
          <p14:tracePt t="1087" x="6896100" y="5265738"/>
          <p14:tracePt t="1095" x="6675438" y="5219700"/>
          <p14:tracePt t="1105" x="6180138" y="5219700"/>
          <p14:tracePt t="1121" x="5121275" y="5273675"/>
          <p14:tracePt t="1138" x="4046538" y="5303838"/>
          <p14:tracePt t="1155" x="3444875" y="5219700"/>
          <p14:tracePt t="1171" x="3344863" y="5173663"/>
          <p14:tracePt t="1205" x="3344863" y="5143500"/>
          <p14:tracePt t="1222" x="3497263" y="4899025"/>
          <p14:tracePt t="1238" x="3649663" y="4740275"/>
          <p14:tracePt t="1255" x="3802063" y="4618038"/>
          <p14:tracePt t="1271" x="3962400" y="4373563"/>
          <p14:tracePt t="1288" x="4130675" y="4092575"/>
          <p14:tracePt t="1305" x="4259263" y="3802063"/>
          <p14:tracePt t="1321" x="4351338" y="3527425"/>
          <p14:tracePt t="1338" x="4381500" y="3360738"/>
          <p14:tracePt t="1355" x="4397375" y="3284538"/>
          <p14:tracePt t="1371" x="4397375" y="3268663"/>
          <p14:tracePt t="2071" x="4397375" y="3260725"/>
          <p14:tracePt t="2079" x="4313238" y="3208338"/>
          <p14:tracePt t="2088" x="4106863" y="3086100"/>
          <p14:tracePt t="2105" x="3856038" y="2713038"/>
          <p14:tracePt t="2122" x="3695700" y="2468563"/>
          <p14:tracePt t="2138" x="3635375" y="2362200"/>
          <p14:tracePt t="2155" x="3627438" y="2263775"/>
          <p14:tracePt t="2172" x="3627438" y="2193925"/>
          <p14:tracePt t="2188" x="3641725" y="2141538"/>
          <p14:tracePt t="2205" x="3687763" y="2073275"/>
          <p14:tracePt t="2222" x="3725863" y="2027238"/>
          <p14:tracePt t="2238" x="3756025" y="1989138"/>
          <p14:tracePt t="2255" x="3756025" y="1981200"/>
          <p14:tracePt t="2879" x="3763963" y="1981200"/>
          <p14:tracePt t="2887" x="3817938" y="1981200"/>
          <p14:tracePt t="2895" x="3894138" y="1989138"/>
          <p14:tracePt t="2905" x="3978275" y="2027238"/>
          <p14:tracePt t="2922" x="4160838" y="2079625"/>
          <p14:tracePt t="2939" x="4549775" y="2155825"/>
          <p14:tracePt t="2955" x="5059363" y="2193925"/>
          <p14:tracePt t="2972" x="5349875" y="2193925"/>
          <p14:tracePt t="2989" x="5684838" y="2193925"/>
          <p14:tracePt t="3006" x="6392863" y="2193925"/>
          <p14:tracePt t="3022" x="6492875" y="2193925"/>
          <p14:tracePt t="3039" x="6583363" y="2187575"/>
          <p14:tracePt t="3151" x="6591300" y="2187575"/>
          <p14:tracePt t="3167" x="6591300" y="2201863"/>
          <p14:tracePt t="3175" x="6613525" y="2316163"/>
          <p14:tracePt t="3183" x="6651625" y="2460625"/>
          <p14:tracePt t="3191" x="6689725" y="2544763"/>
          <p14:tracePt t="3206" x="6727825" y="2620963"/>
          <p14:tracePt t="3222" x="6727825" y="2628900"/>
          <p14:tracePt t="3295" x="6705600" y="2628900"/>
          <p14:tracePt t="3303" x="6683375" y="2620963"/>
          <p14:tracePt t="3311" x="6659563" y="2613025"/>
          <p14:tracePt t="3327" x="6651625" y="2606675"/>
          <p14:tracePt t="3486" x="6637338" y="2606675"/>
          <p14:tracePt t="3494" x="6629400" y="2606675"/>
          <p14:tracePt t="3501" x="6621463" y="2598738"/>
          <p14:tracePt t="3815" x="6613525" y="2598738"/>
          <p14:tracePt t="3823" x="6583363" y="2598738"/>
          <p14:tracePt t="3831" x="6499225" y="2598738"/>
          <p14:tracePt t="3839" x="6392863" y="2590800"/>
          <p14:tracePt t="3856" x="6111875" y="2492375"/>
          <p14:tracePt t="3872" x="5935663" y="2430463"/>
          <p14:tracePt t="3889" x="5807075" y="2408238"/>
          <p14:tracePt t="3906" x="5722938" y="2378075"/>
          <p14:tracePt t="3922" x="5654675" y="2378075"/>
          <p14:tracePt t="3939" x="5638800" y="2362200"/>
          <p14:tracePt t="4039" x="5638800" y="2339975"/>
          <p14:tracePt t="4047" x="5638800" y="2316163"/>
          <p14:tracePt t="4056" x="5638800" y="2301875"/>
          <p14:tracePt t="4072" x="5676900" y="2247900"/>
          <p14:tracePt t="4089" x="5730875" y="2209800"/>
          <p14:tracePt t="4106" x="5783263" y="2193925"/>
          <p14:tracePt t="4122" x="5821363" y="2187575"/>
          <p14:tracePt t="4139" x="5859463" y="2193925"/>
          <p14:tracePt t="4156" x="5897563" y="2217738"/>
          <p14:tracePt t="4172" x="5921375" y="2278063"/>
          <p14:tracePt t="4190" x="5959475" y="2506663"/>
          <p14:tracePt t="4206" x="5921375" y="2789238"/>
          <p14:tracePt t="4222" x="5837238" y="2887663"/>
          <p14:tracePt t="4239" x="5761038" y="2903538"/>
          <p14:tracePt t="4256" x="5668963" y="2865438"/>
          <p14:tracePt t="4272" x="5600700" y="2819400"/>
          <p14:tracePt t="4289" x="5570538" y="2727325"/>
          <p14:tracePt t="4306" x="5570538" y="2644775"/>
          <p14:tracePt t="4322" x="5608638" y="2536825"/>
          <p14:tracePt t="4339" x="5829300" y="2446338"/>
          <p14:tracePt t="4356" x="6194425" y="2370138"/>
          <p14:tracePt t="4373" x="6697663" y="2339975"/>
          <p14:tracePt t="4375" x="6926263" y="2339975"/>
          <p14:tracePt t="4390" x="7154863" y="2339975"/>
          <p14:tracePt t="4406" x="7445375" y="2416175"/>
          <p14:tracePt t="4422" x="7559675" y="2522538"/>
          <p14:tracePt t="4439" x="7566025" y="2667000"/>
          <p14:tracePt t="4456" x="7521575" y="2765425"/>
          <p14:tracePt t="4473" x="7353300" y="2819400"/>
          <p14:tracePt t="4489" x="7178675" y="2827338"/>
          <p14:tracePt t="4506" x="7094538" y="2827338"/>
          <p14:tracePt t="4523" x="7086600" y="2827338"/>
          <p14:tracePt t="4539" x="7078663" y="2827338"/>
          <p14:tracePt t="4556" x="7146925" y="2773363"/>
          <p14:tracePt t="4573" x="7323138" y="2727325"/>
          <p14:tracePt t="4590" x="7742238" y="2644775"/>
          <p14:tracePt t="4606" x="7826375" y="2628900"/>
          <p14:tracePt t="4623" x="7886700" y="2613025"/>
          <p14:tracePt t="4656" x="7870825" y="2606675"/>
          <p14:tracePt t="4672" x="7688263" y="2568575"/>
          <p14:tracePt t="4689" x="7467600" y="2506663"/>
          <p14:tracePt t="4706" x="7337425" y="2492375"/>
          <p14:tracePt t="4723" x="7292975" y="2492375"/>
          <p14:tracePt t="4739" x="7285038" y="2492375"/>
          <p14:tracePt t="5047" x="7292975" y="2492375"/>
          <p14:tracePt t="5055" x="7337425" y="2498725"/>
          <p14:tracePt t="5063" x="7375525" y="2498725"/>
          <p14:tracePt t="5073" x="7383463" y="2498725"/>
          <p14:tracePt t="6007" x="7437438" y="2498725"/>
          <p14:tracePt t="6015" x="7551738" y="2484438"/>
          <p14:tracePt t="6023" x="7726363" y="2408238"/>
          <p14:tracePt t="6040" x="7947025" y="2316163"/>
          <p14:tracePt t="6056" x="8115300" y="2263775"/>
          <p14:tracePt t="6073" x="8267700" y="2217738"/>
          <p14:tracePt t="6090" x="8297863" y="2209800"/>
          <p14:tracePt t="6183" x="8297863" y="2232025"/>
          <p14:tracePt t="6191" x="8289925" y="2293938"/>
          <p14:tracePt t="6199" x="8275638" y="2346325"/>
          <p14:tracePt t="6207" x="8267700" y="2370138"/>
          <p14:tracePt t="6223" x="8251825" y="2400300"/>
          <p14:tracePt t="6240" x="8245475" y="2408238"/>
          <p14:tracePt t="6367" x="8251825" y="2408238"/>
          <p14:tracePt t="6391" x="8267700" y="2408238"/>
          <p14:tracePt t="6399" x="8275638" y="2408238"/>
          <p14:tracePt t="6407" x="8289925" y="2408238"/>
          <p14:tracePt t="6423" x="8321675" y="2408238"/>
          <p14:tracePt t="6440" x="8343900" y="2408238"/>
          <p14:tracePt t="7127" x="8351838" y="2408238"/>
          <p14:tracePt t="7135" x="8343900" y="2384425"/>
          <p14:tracePt t="7143" x="8313738" y="2346325"/>
          <p14:tracePt t="7157" x="8289925" y="2346325"/>
          <p14:tracePt t="7495" x="8289925" y="2354263"/>
          <p14:tracePt t="7511" x="8305800" y="2362200"/>
          <p14:tracePt t="7551" x="8328025" y="2378075"/>
          <p14:tracePt t="7559" x="8351838" y="2392363"/>
          <p14:tracePt t="7599" x="8351838" y="2422525"/>
          <p14:tracePt t="7607" x="8351838" y="2446338"/>
          <p14:tracePt t="7615" x="8328025" y="2484438"/>
          <p14:tracePt t="7624" x="8283575" y="2522538"/>
          <p14:tracePt t="7640" x="8085138" y="2628900"/>
          <p14:tracePt t="7657" x="7688263" y="2827338"/>
          <p14:tracePt t="7673" x="7162800" y="3001963"/>
          <p14:tracePt t="7690" x="6621463" y="3108325"/>
          <p14:tracePt t="7707" x="6027738" y="3162300"/>
          <p14:tracePt t="7724" x="5592763" y="3162300"/>
          <p14:tracePt t="7740" x="5318125" y="3162300"/>
          <p14:tracePt t="7758" x="5151438" y="3162300"/>
          <p14:tracePt t="7774" x="5051425" y="3162300"/>
          <p14:tracePt t="10359" x="5083175" y="3162300"/>
          <p14:tracePt t="10367" x="5127625" y="3192463"/>
          <p14:tracePt t="10375" x="5203825" y="3200400"/>
          <p14:tracePt t="10391" x="5456238" y="3154363"/>
          <p14:tracePt t="10408" x="5813425" y="3055938"/>
          <p14:tracePt t="10425" x="6003925" y="3017838"/>
          <p14:tracePt t="10441" x="6142038" y="2979738"/>
          <p14:tracePt t="10458" x="6240463" y="2949575"/>
          <p14:tracePt t="10475" x="6248400" y="2949575"/>
          <p14:tracePt t="10526" x="6248400" y="2941638"/>
          <p14:tracePt t="10535" x="6264275" y="2933700"/>
          <p14:tracePt t="10543" x="6316663" y="2911475"/>
          <p14:tracePt t="10558" x="6454775" y="2841625"/>
          <p14:tracePt t="10575" x="6599238" y="2803525"/>
          <p14:tracePt t="10591" x="6773863" y="2751138"/>
          <p14:tracePt t="10608" x="6980238" y="2720975"/>
          <p14:tracePt t="10625" x="7070725" y="2713038"/>
          <p14:tracePt t="10641" x="7094538" y="2713038"/>
          <p14:tracePt t="11111" x="7094538" y="2720975"/>
          <p14:tracePt t="11119" x="7078663" y="2743200"/>
          <p14:tracePt t="11127" x="7032625" y="2759075"/>
          <p14:tracePt t="11703" x="7040563" y="2773363"/>
          <p14:tracePt t="11719" x="7056438" y="2781300"/>
          <p14:tracePt t="11727" x="7070725" y="2797175"/>
          <p14:tracePt t="11735" x="7094538" y="2803525"/>
          <p14:tracePt t="11743" x="7102475" y="2803525"/>
          <p14:tracePt t="11759" x="7124700" y="2811463"/>
          <p14:tracePt t="11775" x="7132638" y="2819400"/>
          <p14:tracePt t="13511" x="7140575" y="2827338"/>
          <p14:tracePt t="13519" x="7154863" y="2827338"/>
          <p14:tracePt t="13527" x="7178675" y="2827338"/>
          <p14:tracePt t="13542" x="7231063" y="2827338"/>
          <p14:tracePt t="13559" x="7292975" y="2827338"/>
          <p14:tracePt t="13576" x="7369175" y="2819400"/>
          <p14:tracePt t="13593" x="7437438" y="2803525"/>
          <p14:tracePt t="13609" x="7483475" y="2789238"/>
          <p14:tracePt t="13626" x="7497763" y="2789238"/>
          <p14:tracePt t="13711" x="7505700" y="2789238"/>
          <p14:tracePt t="13719" x="7521575" y="2789238"/>
          <p14:tracePt t="13727" x="7551738" y="2789238"/>
          <p14:tracePt t="13743" x="7696200" y="2789238"/>
          <p14:tracePt t="13759" x="7878763" y="2789238"/>
          <p14:tracePt t="13776" x="8061325" y="2789238"/>
          <p14:tracePt t="13793" x="8237538" y="2789238"/>
          <p14:tracePt t="13809" x="8321675" y="2789238"/>
          <p14:tracePt t="13826" x="8328025" y="2789238"/>
          <p14:tracePt t="13871" x="8321675" y="2789238"/>
          <p14:tracePt t="13878" x="8283575" y="2789238"/>
          <p14:tracePt t="13893" x="8207375" y="2773363"/>
          <p14:tracePt t="13910" x="7993063" y="2765425"/>
          <p14:tracePt t="13926" x="7780338" y="2841625"/>
          <p14:tracePt t="13943" x="7589838" y="2887663"/>
          <p14:tracePt t="13959" x="7437438" y="2925763"/>
          <p14:tracePt t="13976" x="7361238" y="2925763"/>
          <p14:tracePt t="13993" x="7331075" y="2925763"/>
          <p14:tracePt t="14009" x="7331075" y="2917825"/>
          <p14:tracePt t="14026" x="7331075" y="2827338"/>
          <p14:tracePt t="14043" x="7331075" y="2727325"/>
          <p14:tracePt t="14059" x="7445375" y="2552700"/>
          <p14:tracePt t="14076" x="7551738" y="2416175"/>
          <p14:tracePt t="14093" x="7704138" y="2301875"/>
          <p14:tracePt t="14110" x="7894638" y="2193925"/>
          <p14:tracePt t="14126" x="7954963" y="2163763"/>
          <p14:tracePt t="14143" x="7993063" y="2163763"/>
          <p14:tracePt t="14159" x="8008938" y="2171700"/>
          <p14:tracePt t="14176" x="8054975" y="2263775"/>
          <p14:tracePt t="14193" x="8137525" y="2590800"/>
          <p14:tracePt t="14209" x="8145463" y="2819400"/>
          <p14:tracePt t="14226" x="8137525" y="3032125"/>
          <p14:tracePt t="14243" x="8093075" y="3162300"/>
          <p14:tracePt t="14259" x="8047038" y="3200400"/>
          <p14:tracePt t="14276" x="7985125" y="3200400"/>
          <p14:tracePt t="14293" x="7916863" y="3178175"/>
          <p14:tracePt t="14310" x="7840663" y="3001963"/>
          <p14:tracePt t="14326" x="7832725" y="2887663"/>
          <p14:tracePt t="14343" x="7840663" y="2773363"/>
          <p14:tracePt t="14360" x="7924800" y="2674938"/>
          <p14:tracePt t="14376" x="8023225" y="2628900"/>
          <p14:tracePt t="14393" x="8093075" y="2628900"/>
          <p14:tracePt t="14415" x="8099425" y="2628900"/>
          <p14:tracePt t="14426" x="8107363" y="2667000"/>
          <p14:tracePt t="14443" x="8123238" y="2835275"/>
          <p14:tracePt t="14460" x="8061325" y="2933700"/>
          <p14:tracePt t="14476" x="7954963" y="3001963"/>
          <p14:tracePt t="14493" x="7826375" y="3017838"/>
          <p14:tracePt t="14510" x="7712075" y="2979738"/>
          <p14:tracePt t="14526" x="7673975" y="2925763"/>
          <p14:tracePt t="14543" x="7666038" y="2857500"/>
          <p14:tracePt t="14560" x="7680325" y="2773363"/>
          <p14:tracePt t="14576" x="7788275" y="2705100"/>
          <p14:tracePt t="14593" x="7924800" y="2651125"/>
          <p14:tracePt t="14610" x="8039100" y="2644775"/>
          <p14:tracePt t="14626" x="8054975" y="2644775"/>
          <p14:tracePt t="14660" x="8061325" y="2651125"/>
          <p14:tracePt t="14676" x="8031163" y="2743200"/>
          <p14:tracePt t="14693" x="7970838" y="2797175"/>
          <p14:tracePt t="14710" x="7886700" y="2811463"/>
          <p14:tracePt t="14726" x="7818438" y="2811463"/>
          <p14:tracePt t="14791" x="7832725" y="2811463"/>
          <p14:tracePt t="14799" x="7848600" y="2811463"/>
          <p14:tracePt t="14810" x="7856538" y="2811463"/>
          <p14:tracePt t="14826" x="7864475" y="2811463"/>
          <p14:tracePt t="15103" x="7902575" y="2811463"/>
          <p14:tracePt t="15111" x="7993063" y="2811463"/>
          <p14:tracePt t="15119" x="8175625" y="2811463"/>
          <p14:tracePt t="15127" x="8435975" y="2781300"/>
          <p14:tracePt t="15143" x="8694738" y="2743200"/>
          <p14:tracePt t="15160" x="8755063" y="2743200"/>
          <p14:tracePt t="15271" x="8763000" y="2743200"/>
          <p14:tracePt t="15303" x="8755063" y="2743200"/>
          <p14:tracePt t="15311" x="8716963" y="2743200"/>
          <p14:tracePt t="15319" x="8640763" y="2720975"/>
          <p14:tracePt t="15327" x="8550275" y="2713038"/>
          <p14:tracePt t="15343" x="8221663" y="2713038"/>
          <p14:tracePt t="15360" x="7712075" y="2803525"/>
          <p14:tracePt t="15377" x="6994525" y="2911475"/>
          <p14:tracePt t="15393" x="6218238" y="2963863"/>
          <p14:tracePt t="15410" x="5372100" y="2963863"/>
          <p14:tracePt t="15426" x="4686300" y="2963863"/>
          <p14:tracePt t="15443" x="4092575" y="2963863"/>
          <p14:tracePt t="15460" x="3794125" y="2963863"/>
          <p14:tracePt t="15477" x="3635375" y="2963863"/>
          <p14:tracePt t="15494" x="3581400" y="2963863"/>
          <p14:tracePt t="15607" x="3573463" y="2971800"/>
          <p14:tracePt t="15671" x="3565525" y="2971800"/>
          <p14:tracePt t="15678" x="3559175" y="2971800"/>
          <p14:tracePt t="15695" x="3535363" y="2971800"/>
          <p14:tracePt t="15703" x="3513138" y="2971800"/>
          <p14:tracePt t="15711" x="3489325" y="2979738"/>
          <p14:tracePt t="15727" x="3413125" y="3017838"/>
          <p14:tracePt t="15743" x="3330575" y="3040063"/>
          <p14:tracePt t="15760" x="3238500" y="3070225"/>
          <p14:tracePt t="15777" x="3178175" y="3086100"/>
          <p14:tracePt t="15793" x="3146425" y="3101975"/>
          <p14:tracePt t="15810" x="3132138" y="3101975"/>
          <p14:tracePt t="15871" x="3132138" y="3108325"/>
          <p14:tracePt t="15887" x="3140075" y="3108325"/>
          <p14:tracePt t="15895" x="3146425" y="3108325"/>
          <p14:tracePt t="15911" x="3154363" y="3108325"/>
          <p14:tracePt t="15919" x="3162300" y="3108325"/>
          <p14:tracePt t="15927" x="3170238" y="3108325"/>
          <p14:tracePt t="15967" x="3178175" y="3108325"/>
          <p14:tracePt t="15975" x="3184525" y="3108325"/>
          <p14:tracePt t="15983" x="3200400" y="3124200"/>
          <p14:tracePt t="15993" x="3216275" y="3132138"/>
          <p14:tracePt t="16010" x="3292475" y="3132138"/>
          <p14:tracePt t="16027" x="3413125" y="3132138"/>
          <p14:tracePt t="16044" x="3565525" y="3132138"/>
          <p14:tracePt t="16060" x="3733800" y="3132138"/>
          <p14:tracePt t="16077" x="3902075" y="3132138"/>
          <p14:tracePt t="16094" x="4137025" y="3132138"/>
          <p14:tracePt t="16110" x="4283075" y="3132138"/>
          <p14:tracePt t="16126" x="4427538" y="3132138"/>
          <p14:tracePt t="16143" x="4533900" y="3146425"/>
          <p14:tracePt t="16160" x="4632325" y="3162300"/>
          <p14:tracePt t="16177" x="4708525" y="3170238"/>
          <p14:tracePt t="16193" x="4778375" y="3170238"/>
          <p14:tracePt t="16210" x="4822825" y="3178175"/>
          <p14:tracePt t="16227" x="4876800" y="3192463"/>
          <p14:tracePt t="16243" x="4945063" y="3192463"/>
          <p14:tracePt t="16260" x="5029200" y="3200400"/>
          <p14:tracePt t="16277" x="5135563" y="3200400"/>
          <p14:tracePt t="16294" x="5380038" y="3200400"/>
          <p14:tracePt t="16310" x="5532438" y="3200400"/>
          <p14:tracePt t="16327" x="5699125" y="3200400"/>
          <p14:tracePt t="16344" x="5875338" y="3200400"/>
          <p14:tracePt t="16360" x="5997575" y="3200400"/>
          <p14:tracePt t="16377" x="6065838" y="3200400"/>
          <p14:tracePt t="16394" x="6103938" y="3200400"/>
          <p14:tracePt t="16503" x="6111875" y="3200400"/>
          <p14:tracePt t="16519" x="6118225" y="3192463"/>
          <p14:tracePt t="16527" x="6126163" y="3184525"/>
          <p14:tracePt t="16535" x="6134100" y="3178175"/>
          <p14:tracePt t="16567" x="6156325" y="3162300"/>
          <p14:tracePt t="16575" x="6164263" y="3140075"/>
          <p14:tracePt t="16583" x="6172200" y="3140075"/>
          <p14:tracePt t="16594" x="6188075" y="3124200"/>
          <p14:tracePt t="16610" x="6218238" y="3070225"/>
          <p14:tracePt t="16627" x="6256338" y="3017838"/>
          <p14:tracePt t="16644" x="6286500" y="2963863"/>
          <p14:tracePt t="16660" x="6308725" y="2941638"/>
          <p14:tracePt t="16678" x="6316663" y="2925763"/>
          <p14:tracePt t="16831" x="6324600" y="2917825"/>
          <p14:tracePt t="16839" x="6332538" y="2917825"/>
          <p14:tracePt t="16855" x="6354763" y="2925763"/>
          <p14:tracePt t="16863" x="6378575" y="2933700"/>
          <p14:tracePt t="16878" x="6430963" y="2955925"/>
          <p14:tracePt t="16894" x="6530975" y="3048000"/>
          <p14:tracePt t="16910" x="6583363" y="3078163"/>
          <p14:tracePt t="16927" x="6599238" y="3078163"/>
          <p14:tracePt t="17103" x="6607175" y="3086100"/>
          <p14:tracePt t="17135" x="6607175" y="3094038"/>
          <p14:tracePt t="17143" x="6613525" y="3132138"/>
          <p14:tracePt t="17151" x="6621463" y="3146425"/>
          <p14:tracePt t="17167" x="6621463" y="3154363"/>
          <p14:tracePt t="17177" x="6621463" y="3178175"/>
          <p14:tracePt t="17194" x="6621463" y="3200400"/>
          <p14:tracePt t="17211" x="6621463" y="3216275"/>
          <p14:tracePt t="17702" x="6599238" y="3200400"/>
          <p14:tracePt t="17711" x="6507163" y="3178175"/>
          <p14:tracePt t="18071" x="6545263" y="3178175"/>
          <p14:tracePt t="18079" x="6599238" y="3184525"/>
          <p14:tracePt t="18087" x="6667500" y="3208338"/>
          <p14:tracePt t="18095" x="6743700" y="3238500"/>
          <p14:tracePt t="18111" x="6918325" y="3284538"/>
          <p14:tracePt t="18128" x="7040563" y="3298825"/>
          <p14:tracePt t="18144" x="7108825" y="3314700"/>
          <p14:tracePt t="18161" x="7140575" y="3330575"/>
          <p14:tracePt t="18194" x="7132638" y="3336925"/>
          <p14:tracePt t="18211" x="7064375" y="3368675"/>
          <p14:tracePt t="18228" x="6911975" y="3413125"/>
          <p14:tracePt t="18244" x="6651625" y="3467100"/>
          <p14:tracePt t="18261" x="6256338" y="3513138"/>
          <p14:tracePt t="18278" x="5570538" y="3527425"/>
          <p14:tracePt t="18294" x="5113338" y="3527425"/>
          <p14:tracePt t="18311" x="4724400" y="3497263"/>
          <p14:tracePt t="18328" x="4403725" y="3436938"/>
          <p14:tracePt t="18344" x="4206875" y="3413125"/>
          <p14:tracePt t="18361" x="4084638" y="3398838"/>
          <p14:tracePt t="18378" x="4030663" y="3398838"/>
          <p14:tracePt t="18394" x="4022725" y="3398838"/>
          <p14:tracePt t="18463" x="4008438" y="3398838"/>
          <p14:tracePt t="18471" x="3992563" y="3390900"/>
          <p14:tracePt t="18486" x="3970338" y="3382963"/>
          <p14:tracePt t="18495" x="3940175" y="3382963"/>
          <p14:tracePt t="18511" x="3863975" y="3382963"/>
          <p14:tracePt t="18528" x="3771900" y="3382963"/>
          <p14:tracePt t="18544" x="3687763" y="3382963"/>
          <p14:tracePt t="18561" x="3635375" y="3382963"/>
          <p14:tracePt t="18578" x="3611563" y="3382963"/>
          <p14:tracePt t="18594" x="3603625" y="3382963"/>
          <p14:tracePt t="18628" x="3597275" y="3382963"/>
          <p14:tracePt t="18671" x="3589338" y="3382963"/>
          <p14:tracePt t="19383" x="3581400" y="3382963"/>
          <p14:tracePt t="19471" x="3589338" y="3382963"/>
          <p14:tracePt t="19479" x="3611563" y="3382963"/>
          <p14:tracePt t="19487" x="3649663" y="3398838"/>
          <p14:tracePt t="19495" x="3679825" y="3406775"/>
          <p14:tracePt t="19511" x="3733800" y="3406775"/>
          <p14:tracePt t="19528" x="3763963" y="3413125"/>
          <p14:tracePt t="19545" x="3810000" y="3413125"/>
          <p14:tracePt t="19561" x="3856038" y="3413125"/>
          <p14:tracePt t="19578" x="3908425" y="3398838"/>
          <p14:tracePt t="19595" x="3924300" y="3390900"/>
          <p14:tracePt t="19611" x="3932238" y="3390900"/>
          <p14:tracePt t="19743" x="3908425" y="3390900"/>
          <p14:tracePt t="19751" x="3870325" y="3390900"/>
          <p14:tracePt t="19761" x="3825875" y="3421063"/>
          <p14:tracePt t="19778" x="3703638" y="3459163"/>
          <p14:tracePt t="19795" x="3559175" y="3489325"/>
          <p14:tracePt t="19811" x="3429000" y="3497263"/>
          <p14:tracePt t="19828" x="3375025" y="3497263"/>
          <p14:tracePt t="19845" x="3352800" y="3497263"/>
          <p14:tracePt t="19999" x="3360738" y="3489325"/>
          <p14:tracePt t="20007" x="3368675" y="3489325"/>
          <p14:tracePt t="20014" x="3375025" y="3489325"/>
          <p14:tracePt t="20028" x="3398838" y="3489325"/>
          <p14:tracePt t="20045" x="3451225" y="3489325"/>
          <p14:tracePt t="20062" x="3535363" y="3489325"/>
          <p14:tracePt t="20078" x="3749675" y="3489325"/>
          <p14:tracePt t="20095" x="3916363" y="3489325"/>
          <p14:tracePt t="20112" x="4092575" y="3489325"/>
          <p14:tracePt t="20128" x="4305300" y="3489325"/>
          <p14:tracePt t="20145" x="4473575" y="3489325"/>
          <p14:tracePt t="20162" x="4656138" y="3489325"/>
          <p14:tracePt t="20178" x="4800600" y="3489325"/>
          <p14:tracePt t="20195" x="4930775" y="3489325"/>
          <p14:tracePt t="20212" x="5051425" y="3489325"/>
          <p14:tracePt t="20228" x="5135563" y="3489325"/>
          <p14:tracePt t="20245" x="5211763" y="3489325"/>
          <p14:tracePt t="20262" x="5295900" y="3489325"/>
          <p14:tracePt t="20278" x="5372100" y="3489325"/>
          <p14:tracePt t="20295" x="5432425" y="3489325"/>
          <p14:tracePt t="20312" x="5478463" y="3489325"/>
          <p14:tracePt t="20328" x="5508625" y="3489325"/>
          <p14:tracePt t="20345" x="5532438" y="3489325"/>
          <p14:tracePt t="20399" x="5540375" y="3489325"/>
          <p14:tracePt t="20407" x="5562600" y="3489325"/>
          <p14:tracePt t="20414" x="5570538" y="3489325"/>
          <p14:tracePt t="20439" x="5546725" y="3482975"/>
          <p14:tracePt t="20447" x="5440363" y="3475038"/>
          <p14:tracePt t="20462" x="5432425" y="3475038"/>
          <p14:tracePt t="20759" x="5402263" y="3475038"/>
          <p14:tracePt t="20767" x="5394325" y="3475038"/>
          <p14:tracePt t="20783" x="5394325" y="3482975"/>
          <p14:tracePt t="20795" x="5380038" y="3482975"/>
          <p14:tracePt t="20812" x="5356225" y="3489325"/>
          <p14:tracePt t="20828" x="5349875" y="3497263"/>
          <p14:tracePt t="20903" x="5364163" y="3497263"/>
          <p14:tracePt t="20967" x="5372100" y="3497263"/>
          <p14:tracePt t="20975" x="5394325" y="3497263"/>
          <p14:tracePt t="20982" x="5418138" y="3497263"/>
          <p14:tracePt t="20995" x="5440363" y="3497263"/>
          <p14:tracePt t="21012" x="5456238" y="3489325"/>
          <p14:tracePt t="21029" x="5478463" y="3482975"/>
          <p14:tracePt t="21046" x="5540375" y="3475038"/>
          <p14:tracePt t="21062" x="5562600" y="3475038"/>
          <p14:tracePt t="21079" x="5646738" y="3467100"/>
          <p14:tracePt t="21095" x="5761038" y="3467100"/>
          <p14:tracePt t="21112" x="5897563" y="3467100"/>
          <p14:tracePt t="21129" x="6057900" y="3467100"/>
          <p14:tracePt t="21145" x="6256338" y="3467100"/>
          <p14:tracePt t="21162" x="6430963" y="3467100"/>
          <p14:tracePt t="21179" x="6583363" y="3467100"/>
          <p14:tracePt t="21195" x="6667500" y="3459163"/>
          <p14:tracePt t="21212" x="6721475" y="3451225"/>
          <p14:tracePt t="21711" x="6727825" y="3451225"/>
          <p14:tracePt t="21719" x="6727825" y="3459163"/>
          <p14:tracePt t="21729" x="6727825" y="3497263"/>
          <p14:tracePt t="21746" x="6735763" y="3527425"/>
          <p14:tracePt t="21762" x="6743700" y="3535363"/>
          <p14:tracePt t="21779" x="6751638" y="3535363"/>
          <p14:tracePt t="21796" x="6797675" y="3543300"/>
          <p14:tracePt t="21812" x="6819900" y="3551238"/>
          <p14:tracePt t="21829" x="6850063" y="3551238"/>
          <p14:tracePt t="21846" x="6888163" y="3559175"/>
          <p14:tracePt t="21983" x="6880225" y="3551238"/>
          <p14:tracePt t="21991" x="6880225" y="3543300"/>
          <p14:tracePt t="21998" x="6873875" y="3543300"/>
          <p14:tracePt t="22012" x="6850063" y="3543300"/>
          <p14:tracePt t="22029" x="6804025" y="3543300"/>
          <p14:tracePt t="22046" x="6773863" y="3535363"/>
          <p14:tracePt t="22062" x="6765925" y="3535363"/>
          <p14:tracePt t="22175" x="6759575" y="3527425"/>
          <p14:tracePt t="22247" x="6759575" y="3521075"/>
          <p14:tracePt t="22263" x="6759575" y="3513138"/>
          <p14:tracePt t="22271" x="6773863" y="3505200"/>
          <p14:tracePt t="22279" x="6797675" y="3497263"/>
          <p14:tracePt t="22296" x="6873875" y="3489325"/>
          <p14:tracePt t="22312" x="6972300" y="3482975"/>
          <p14:tracePt t="22329" x="7056438" y="3459163"/>
          <p14:tracePt t="22346" x="7140575" y="3451225"/>
          <p14:tracePt t="22362" x="7223125" y="3444875"/>
          <p14:tracePt t="22379" x="7292975" y="3444875"/>
          <p14:tracePt t="22396" x="7337425" y="3444875"/>
          <p14:tracePt t="22412" x="7369175" y="3444875"/>
          <p14:tracePt t="22429" x="7383463" y="3444875"/>
          <p14:tracePt t="22446" x="7391400" y="3444875"/>
          <p14:tracePt t="22503" x="7391400" y="3436938"/>
          <p14:tracePt t="22511" x="7391400" y="3429000"/>
          <p14:tracePt t="22519" x="7391400" y="3421063"/>
          <p14:tracePt t="22529" x="7399338" y="3421063"/>
          <p14:tracePt t="22546" x="7407275" y="3406775"/>
          <p14:tracePt t="22562" x="7407275" y="3398838"/>
          <p14:tracePt t="22596" x="7407275" y="3390900"/>
          <p14:tracePt t="22613" x="7413625" y="3390900"/>
          <p14:tracePt t="22629" x="7413625" y="3382963"/>
          <p14:tracePt t="22662" x="7421563" y="3375025"/>
          <p14:tracePt t="22670" x="7445375" y="3375025"/>
          <p14:tracePt t="22679" x="7451725" y="3375025"/>
          <p14:tracePt t="22696" x="7513638" y="3375025"/>
          <p14:tracePt t="22713" x="7612063" y="3375025"/>
          <p14:tracePt t="22729" x="7772400" y="3398838"/>
          <p14:tracePt t="22746" x="7962900" y="3429000"/>
          <p14:tracePt t="22763" x="8137525" y="3451225"/>
          <p14:tracePt t="22779" x="8237538" y="3482975"/>
          <p14:tracePt t="22796" x="8289925" y="3505200"/>
          <p14:tracePt t="22813" x="8321675" y="3513138"/>
          <p14:tracePt t="22829" x="8328025" y="3513138"/>
          <p14:tracePt t="22903" x="8343900" y="3513138"/>
          <p14:tracePt t="22911" x="8359775" y="3513138"/>
          <p14:tracePt t="22919" x="8374063" y="3497263"/>
          <p14:tracePt t="22929" x="8389938" y="3497263"/>
          <p14:tracePt t="22946" x="8466138" y="3489325"/>
          <p14:tracePt t="22963" x="8550275" y="3482975"/>
          <p14:tracePt t="22979" x="8610600" y="3482975"/>
          <p14:tracePt t="22982" x="8632825" y="3482975"/>
          <p14:tracePt t="22996" x="8656638" y="3482975"/>
          <p14:tracePt t="23013" x="8664575" y="3482975"/>
          <p14:tracePt t="23029" x="8678863" y="3482975"/>
          <p14:tracePt t="23207" x="8686800" y="3482975"/>
          <p14:tracePt t="23279" x="8694738" y="3475038"/>
          <p14:tracePt t="23295" x="8702675" y="3467100"/>
          <p14:tracePt t="23303" x="8709025" y="3444875"/>
          <p14:tracePt t="23313" x="8716963" y="3429000"/>
          <p14:tracePt t="23329" x="8716963" y="3421063"/>
          <p14:tracePt t="23346" x="8732838" y="3406775"/>
          <p14:tracePt t="23363" x="8740775" y="3375025"/>
          <p14:tracePt t="23380" x="8755063" y="3368675"/>
          <p14:tracePt t="23396" x="8763000" y="3344863"/>
          <p14:tracePt t="23447" x="8770938" y="3336925"/>
          <p14:tracePt t="23463" x="8785225" y="3336925"/>
          <p14:tracePt t="23472" x="8809038" y="3336925"/>
          <p14:tracePt t="23479" x="8831263" y="3336925"/>
          <p14:tracePt t="23496" x="8893175" y="3352800"/>
          <p14:tracePt t="23513" x="8969375" y="3368675"/>
          <p14:tracePt t="23530" x="9212263" y="3436938"/>
          <p14:tracePt t="23546" x="9318625" y="3451225"/>
          <p14:tracePt t="23563" x="9326563" y="3459163"/>
          <p14:tracePt t="23596" x="9334500" y="3459163"/>
          <p14:tracePt t="23639" x="9342438" y="3459163"/>
          <p14:tracePt t="23783" x="9342438" y="3489325"/>
          <p14:tracePt t="23791" x="9342438" y="3551238"/>
          <p14:tracePt t="23799" x="9312275" y="3603625"/>
          <p14:tracePt t="23813" x="9274175" y="3649663"/>
          <p14:tracePt t="23830" x="9151938" y="3749675"/>
          <p14:tracePt t="23846" x="8678863" y="3870325"/>
          <p14:tracePt t="23863" x="8085138" y="3924300"/>
          <p14:tracePt t="23880" x="7323138" y="3924300"/>
          <p14:tracePt t="23896" x="6477000" y="3924300"/>
          <p14:tracePt t="23913" x="5584825" y="3924300"/>
          <p14:tracePt t="23930" x="4770438" y="3870325"/>
          <p14:tracePt t="23946" x="4152900" y="3779838"/>
          <p14:tracePt t="23963" x="3763963" y="3741738"/>
          <p14:tracePt t="23980" x="3581400" y="3725863"/>
          <p14:tracePt t="23982" x="3513138" y="3725863"/>
          <p14:tracePt t="23996" x="3475038" y="3725863"/>
          <p14:tracePt t="24014" x="3390900" y="3725863"/>
          <p14:tracePt t="24030" x="3352800" y="3725863"/>
          <p14:tracePt t="24046" x="3298825" y="3749675"/>
          <p14:tracePt t="24063" x="3230563" y="3763963"/>
          <p14:tracePt t="24080" x="3146425" y="3802063"/>
          <p14:tracePt t="24096" x="3025775" y="3832225"/>
          <p14:tracePt t="24113" x="2887663" y="3870325"/>
          <p14:tracePt t="24130" x="2727325" y="3916363"/>
          <p14:tracePt t="24146" x="2636838" y="3946525"/>
          <p14:tracePt t="24163" x="2598738" y="3954463"/>
          <p14:tracePt t="24239" x="2598738" y="3946525"/>
          <p14:tracePt t="24247" x="2598738" y="3916363"/>
          <p14:tracePt t="24255" x="2598738" y="3908425"/>
          <p14:tracePt t="24263" x="2598738" y="3894138"/>
          <p14:tracePt t="24280" x="2606675" y="3840163"/>
          <p14:tracePt t="24296" x="2674938" y="3779838"/>
          <p14:tracePt t="24313" x="2773363" y="3717925"/>
          <p14:tracePt t="24330" x="2933700" y="3649663"/>
          <p14:tracePt t="24346" x="3086100" y="3619500"/>
          <p14:tracePt t="24363" x="3254375" y="3611563"/>
          <p14:tracePt t="24380" x="3382963" y="3611563"/>
          <p14:tracePt t="24396" x="3535363" y="3611563"/>
          <p14:tracePt t="24414" x="3817938" y="3679825"/>
          <p14:tracePt t="24430" x="3886200" y="3695700"/>
          <p14:tracePt t="24446" x="4122738" y="3794125"/>
          <p14:tracePt t="24463" x="4267200" y="3832225"/>
          <p14:tracePt t="24480" x="4373563" y="3863975"/>
          <p14:tracePt t="24496" x="4473575" y="3886200"/>
          <p14:tracePt t="24513" x="4533900" y="3886200"/>
          <p14:tracePt t="24530" x="4564063" y="3886200"/>
          <p14:tracePt t="24546" x="4594225" y="3878263"/>
          <p14:tracePt t="24563" x="4618038" y="3863975"/>
          <p14:tracePt t="24580" x="4625975" y="3856038"/>
          <p14:tracePt t="24596" x="4640263" y="3840163"/>
          <p14:tracePt t="24614" x="4648200" y="3832225"/>
          <p14:tracePt t="24630" x="4648200" y="3825875"/>
          <p14:tracePt t="24647" x="4702175" y="3810000"/>
          <p14:tracePt t="24663" x="4762500" y="3810000"/>
          <p14:tracePt t="24680" x="4846638" y="3810000"/>
          <p14:tracePt t="24697" x="4914900" y="3810000"/>
          <p14:tracePt t="24713" x="4999038" y="3817938"/>
          <p14:tracePt t="24730" x="5089525" y="3840163"/>
          <p14:tracePt t="24747" x="5135563" y="3848100"/>
          <p14:tracePt t="24763" x="5181600" y="3856038"/>
          <p14:tracePt t="24780" x="5197475" y="3863975"/>
          <p14:tracePt t="24862" x="5203825" y="3863975"/>
          <p14:tracePt t="24871" x="5219700" y="3840163"/>
          <p14:tracePt t="24880" x="5227638" y="3840163"/>
          <p14:tracePt t="24897" x="5235575" y="3825875"/>
          <p14:tracePt t="24913" x="5249863" y="3817938"/>
          <p14:tracePt t="24930" x="5280025" y="3794125"/>
          <p14:tracePt t="24947" x="5295900" y="3787775"/>
          <p14:tracePt t="24963" x="5311775" y="3779838"/>
          <p14:tracePt t="24980" x="5341938" y="3779838"/>
          <p14:tracePt t="24983" x="5364163" y="3779838"/>
          <p14:tracePt t="24997" x="5402263" y="3779838"/>
          <p14:tracePt t="25014" x="5600700" y="3779838"/>
          <p14:tracePt t="25030" x="5676900" y="3779838"/>
          <p14:tracePt t="25047" x="5921375" y="3779838"/>
          <p14:tracePt t="25063" x="6035675" y="3779838"/>
          <p14:tracePt t="25080" x="6057900" y="3779838"/>
          <p14:tracePt t="25143" x="6049963" y="3771900"/>
          <p14:tracePt t="25150" x="6035675" y="3771900"/>
          <p14:tracePt t="25159" x="6027738" y="3763963"/>
          <p14:tracePt t="25166" x="6019800" y="3763963"/>
          <p14:tracePt t="25180" x="6011863" y="3763963"/>
          <p14:tracePt t="25311" x="6003925" y="3763963"/>
          <p14:tracePt t="25335" x="5997575" y="3763963"/>
          <p14:tracePt t="25343" x="5989638" y="3771900"/>
          <p14:tracePt t="25350" x="5981700" y="3787775"/>
          <p14:tracePt t="25363" x="5973763" y="3787775"/>
          <p14:tracePt t="25380" x="5973763" y="3794125"/>
          <p14:tracePt t="25397" x="5965825" y="3794125"/>
          <p14:tracePt t="27463" x="6027738" y="3733800"/>
          <p14:tracePt t="27471" x="6134100" y="3603625"/>
          <p14:tracePt t="27481" x="6202363" y="3521075"/>
          <p14:tracePt t="27498" x="6308725" y="3421063"/>
          <p14:tracePt t="27514" x="6423025" y="3284538"/>
          <p14:tracePt t="27531" x="6523038" y="3192463"/>
          <p14:tracePt t="27534" x="6545263" y="3162300"/>
          <p14:tracePt t="27548" x="6575425" y="3132138"/>
          <p14:tracePt t="27564" x="6613525" y="3070225"/>
          <p14:tracePt t="27581" x="6637338" y="3009900"/>
          <p14:tracePt t="27598" x="6645275" y="2955925"/>
          <p14:tracePt t="27614" x="6637338" y="2819400"/>
          <p14:tracePt t="27631" x="6575425" y="2697163"/>
          <p14:tracePt t="27648" x="6515100" y="2590800"/>
          <p14:tracePt t="27664" x="6438900" y="2468563"/>
          <p14:tracePt t="27681" x="6423025" y="2384425"/>
          <p14:tracePt t="27697" x="6416675" y="2316163"/>
          <p14:tracePt t="27714" x="6416675" y="2225675"/>
          <p14:tracePt t="27731" x="6416675" y="2163763"/>
          <p14:tracePt t="27748" x="6416675" y="2087563"/>
          <p14:tracePt t="27764" x="6416675" y="2011363"/>
          <p14:tracePt t="27781" x="6446838" y="1943100"/>
          <p14:tracePt t="27855" x="6454775" y="1951038"/>
          <p14:tracePt t="27863" x="6477000" y="2011363"/>
          <p14:tracePt t="27871" x="6507163" y="2201863"/>
          <p14:tracePt t="27881" x="6545263" y="2460625"/>
          <p14:tracePt t="27898" x="6651625" y="2987675"/>
          <p14:tracePt t="27914" x="6727825" y="3451225"/>
          <p14:tracePt t="27931" x="6759575" y="3817938"/>
          <p14:tracePt t="27948" x="6797675" y="4038600"/>
          <p14:tracePt t="27964" x="6797675" y="4175125"/>
          <p14:tracePt t="27981" x="6797675" y="4237038"/>
          <p14:tracePt t="27998" x="6797675" y="4267200"/>
          <p14:tracePt t="28014" x="6781800" y="4321175"/>
          <p14:tracePt t="28031" x="6751638" y="4343400"/>
          <p14:tracePt t="28048" x="6705600" y="4351338"/>
          <p14:tracePt t="28064" x="6651625" y="4351338"/>
          <p14:tracePt t="28081" x="6613525" y="4351338"/>
          <p14:tracePt t="28098" x="6561138" y="4351338"/>
          <p14:tracePt t="28114" x="6523038" y="4327525"/>
          <p14:tracePt t="28131" x="6507163" y="4327525"/>
          <p14:tracePt t="28148" x="6492875" y="4327525"/>
          <p14:tracePt t="28165" x="6477000" y="4327525"/>
          <p14:tracePt t="28182" x="6446838" y="4343400"/>
          <p14:tracePt t="28198" x="6423025" y="4365625"/>
          <p14:tracePt t="28214" x="6370638" y="4411663"/>
          <p14:tracePt t="28231" x="6340475" y="4411663"/>
          <p14:tracePt t="28248" x="6308725" y="4411663"/>
          <p14:tracePt t="28265" x="6278563" y="4403725"/>
          <p14:tracePt t="28281" x="6226175" y="4351338"/>
          <p14:tracePt t="28298" x="6218238" y="4313238"/>
          <p14:tracePt t="28315" x="6210300" y="4289425"/>
          <p14:tracePt t="28331" x="6210300" y="4259263"/>
          <p14:tracePt t="28348" x="6210300" y="4251325"/>
          <p14:tracePt t="28382" x="6226175" y="4244975"/>
          <p14:tracePt t="28398" x="6248400" y="4251325"/>
          <p14:tracePt t="28415" x="6378575" y="4313238"/>
          <p14:tracePt t="28431" x="6416675" y="4327525"/>
          <p14:tracePt t="28448" x="6454775" y="4343400"/>
          <p14:tracePt t="28559" x="6446838" y="4343400"/>
          <p14:tracePt t="28623" x="6446838" y="4327525"/>
          <p14:tracePt t="28639" x="6454775" y="4327525"/>
          <p14:tracePt t="28647" x="6461125" y="4327525"/>
          <p14:tracePt t="28654" x="6469063" y="4327525"/>
          <p14:tracePt t="28687" x="6477000" y="4327525"/>
          <p14:tracePt t="29143" x="6469063" y="4313238"/>
          <p14:tracePt t="29151" x="6469063" y="4283075"/>
          <p14:tracePt t="29159" x="6469063" y="4267200"/>
          <p14:tracePt t="29166" x="6469063" y="4251325"/>
          <p14:tracePt t="29182" x="6469063" y="4237038"/>
          <p14:tracePt t="29198" x="6469063" y="4213225"/>
          <p14:tracePt t="29215" x="6469063" y="4206875"/>
          <p14:tracePt t="29232" x="6469063" y="4191000"/>
          <p14:tracePt t="29248" x="6469063" y="4183063"/>
          <p14:tracePt t="29282" x="6469063" y="4175125"/>
          <p14:tracePt t="29367" x="6461125" y="4175125"/>
          <p14:tracePt t="29415" x="6461125" y="4183063"/>
          <p14:tracePt t="29423" x="6461125" y="4198938"/>
          <p14:tracePt t="29432" x="6454775" y="4221163"/>
          <p14:tracePt t="29448" x="6454775" y="4251325"/>
          <p14:tracePt t="29465" x="6454775" y="4275138"/>
          <p14:tracePt t="29482" x="6461125" y="4305300"/>
          <p14:tracePt t="29498" x="6477000" y="4321175"/>
          <p14:tracePt t="29515" x="6492875" y="4335463"/>
          <p14:tracePt t="29531" x="6507163" y="4343400"/>
          <p14:tracePt t="29548" x="6515100" y="4343400"/>
          <p14:tracePt t="29583" x="6523038" y="4343400"/>
          <p14:tracePt t="29606" x="6530975" y="4343400"/>
          <p14:tracePt t="29622" x="6537325" y="4343400"/>
          <p14:tracePt t="29630" x="6545263" y="4343400"/>
          <p14:tracePt t="29638" x="6569075" y="4343400"/>
          <p14:tracePt t="29648" x="6599238" y="4335463"/>
          <p14:tracePt t="29665" x="6667500" y="4321175"/>
          <p14:tracePt t="29681" x="6713538" y="4321175"/>
          <p14:tracePt t="29698" x="6751638" y="4321175"/>
          <p14:tracePt t="29715" x="6773863" y="4321175"/>
          <p14:tracePt t="30391" x="6781800" y="4313238"/>
          <p14:tracePt t="30399" x="6773863" y="4267200"/>
          <p14:tracePt t="30407" x="6765925" y="4229100"/>
          <p14:tracePt t="30415" x="6759575" y="4183063"/>
          <p14:tracePt t="30432" x="6751638" y="4098925"/>
          <p14:tracePt t="30449" x="6751638" y="3932238"/>
          <p14:tracePt t="30465" x="6751638" y="3756025"/>
          <p14:tracePt t="30482" x="6797675" y="3581400"/>
          <p14:tracePt t="30499" x="6865938" y="3444875"/>
          <p14:tracePt t="30515" x="6964363" y="3298825"/>
          <p14:tracePt t="30532" x="7086600" y="3184525"/>
          <p14:tracePt t="30549" x="7239000" y="3086100"/>
          <p14:tracePt t="30566" x="7445375" y="2987675"/>
          <p14:tracePt t="30582" x="7543800" y="2925763"/>
          <p14:tracePt t="30599" x="7604125" y="2879725"/>
          <p14:tracePt t="30615" x="7635875" y="2857500"/>
          <p14:tracePt t="30632" x="7650163" y="2841625"/>
          <p14:tracePt t="30649" x="7666038" y="2827338"/>
          <p14:tracePt t="30665" x="7688263" y="2803525"/>
          <p14:tracePt t="30682" x="7734300" y="2773363"/>
          <p14:tracePt t="30699" x="7756525" y="2765425"/>
          <p14:tracePt t="30716" x="7788275" y="2751138"/>
          <p14:tracePt t="30732" x="7794625" y="2751138"/>
          <p14:tracePt t="30749" x="7810500" y="2751138"/>
          <p14:tracePt t="30766" x="7848600" y="2735263"/>
          <p14:tracePt t="30782" x="7864475" y="2720975"/>
          <p14:tracePt t="30799" x="7870825" y="2720975"/>
          <p14:tracePt t="30816" x="7878763" y="2713038"/>
          <p14:tracePt t="31231" x="7832725" y="2713038"/>
          <p14:tracePt t="31239" x="7756525" y="2689225"/>
          <p14:tracePt t="31249" x="7696200" y="2682875"/>
          <p14:tracePt t="31266" x="7497763" y="2651125"/>
          <p14:tracePt t="31282" x="7192963" y="2781300"/>
          <p14:tracePt t="31299" x="6835775" y="2949575"/>
          <p14:tracePt t="31316" x="6484938" y="3108325"/>
          <p14:tracePt t="31332" x="6218238" y="3208338"/>
          <p14:tracePt t="31349" x="6027738" y="3254375"/>
          <p14:tracePt t="31366" x="5867400" y="3276600"/>
          <p14:tracePt t="31382" x="5845175" y="3284538"/>
          <p14:tracePt t="31455" x="5851525" y="3284538"/>
          <p14:tracePt t="31463" x="5897563" y="3284538"/>
          <p14:tracePt t="31471" x="5959475" y="3260725"/>
          <p14:tracePt t="31482" x="6019800" y="3230563"/>
          <p14:tracePt t="31499" x="6172200" y="3162300"/>
          <p14:tracePt t="31516" x="6400800" y="3070225"/>
          <p14:tracePt t="31532" x="6651625" y="2955925"/>
          <p14:tracePt t="31549" x="6789738" y="2887663"/>
          <p14:tracePt t="31566" x="6896100" y="2781300"/>
          <p14:tracePt t="31582" x="6911975" y="2751138"/>
          <p14:tracePt t="31599" x="6911975" y="2727325"/>
          <p14:tracePt t="31616" x="6911975" y="2705100"/>
          <p14:tracePt t="31686" x="6934200" y="2697163"/>
          <p14:tracePt t="31694" x="6972300" y="2705100"/>
          <p14:tracePt t="31702" x="7010400" y="2713038"/>
          <p14:tracePt t="31715" x="7048500" y="2720975"/>
          <p14:tracePt t="31733" x="7070725" y="2735263"/>
          <p14:tracePt t="31750" x="7078663" y="2743200"/>
          <p14:tracePt t="31766" x="7078663" y="2765425"/>
          <p14:tracePt t="31782" x="7070725" y="2941638"/>
          <p14:tracePt t="31799" x="6972300" y="3009900"/>
          <p14:tracePt t="31816" x="6819900" y="3040063"/>
          <p14:tracePt t="31833" x="6667500" y="3040063"/>
          <p14:tracePt t="31849" x="6416675" y="3040063"/>
          <p14:tracePt t="31866" x="6134100" y="3032125"/>
          <p14:tracePt t="31883" x="5905500" y="2971800"/>
          <p14:tracePt t="31899" x="5791200" y="2949575"/>
          <p14:tracePt t="31916" x="5768975" y="2933700"/>
          <p14:tracePt t="31933" x="5768975" y="2925763"/>
          <p14:tracePt t="31950" x="5768975" y="2917825"/>
          <p14:tracePt t="31966" x="5768975" y="2911475"/>
          <p14:tracePt t="32119" x="5753100" y="2911475"/>
          <p14:tracePt t="32127" x="5722938" y="2911475"/>
          <p14:tracePt t="32135" x="5676900" y="2911475"/>
          <p14:tracePt t="32150" x="5616575" y="2941638"/>
          <p14:tracePt t="32166" x="5578475" y="3001963"/>
          <p14:tracePt t="32183" x="5570538" y="3040063"/>
          <p14:tracePt t="32199" x="5570538" y="3048000"/>
          <p14:tracePt t="32216" x="5570538" y="3063875"/>
          <p14:tracePt t="32233" x="5630863" y="3063875"/>
          <p14:tracePt t="32249" x="5768975" y="3063875"/>
          <p14:tracePt t="32266" x="5959475" y="3025775"/>
          <p14:tracePt t="32283" x="6180138" y="2971800"/>
          <p14:tracePt t="32299" x="6378575" y="2955925"/>
          <p14:tracePt t="32316" x="6537325" y="2955925"/>
          <p14:tracePt t="32333" x="6599238" y="2955925"/>
          <p14:tracePt t="32350" x="6621463" y="2987675"/>
          <p14:tracePt t="32366" x="6621463" y="3032125"/>
          <p14:tracePt t="32383" x="6621463" y="3070225"/>
          <p14:tracePt t="32399" x="6583363" y="3094038"/>
          <p14:tracePt t="32416" x="6523038" y="3094038"/>
          <p14:tracePt t="32433" x="6469063" y="3094038"/>
          <p14:tracePt t="32450" x="6416675" y="3070225"/>
          <p14:tracePt t="32466" x="6354763" y="3032125"/>
          <p14:tracePt t="32483" x="6346825" y="3009900"/>
          <p14:tracePt t="32500" x="6346825" y="2963863"/>
          <p14:tracePt t="32516" x="6392863" y="2917825"/>
          <p14:tracePt t="32533" x="6499225" y="2895600"/>
          <p14:tracePt t="32550" x="6705600" y="2887663"/>
          <p14:tracePt t="32566" x="6797675" y="2925763"/>
          <p14:tracePt t="32583" x="6827838" y="2994025"/>
          <p14:tracePt t="32600" x="6827838" y="3116263"/>
          <p14:tracePt t="32616" x="6804025" y="3246438"/>
          <p14:tracePt t="32633" x="6759575" y="3298825"/>
          <p14:tracePt t="32649" x="6713538" y="3306763"/>
          <p14:tracePt t="32666" x="6629400" y="3284538"/>
          <p14:tracePt t="32682" x="6515100" y="3184525"/>
          <p14:tracePt t="32699" x="6378575" y="2994025"/>
          <p14:tracePt t="32716" x="6286500" y="2841625"/>
          <p14:tracePt t="32733" x="6256338" y="2743200"/>
          <p14:tracePt t="32750" x="6256338" y="2667000"/>
          <p14:tracePt t="32766" x="6270625" y="2613025"/>
          <p14:tracePt t="32782" x="6316663" y="2590800"/>
          <p14:tracePt t="32799" x="6362700" y="2590800"/>
          <p14:tracePt t="32815" x="6384925" y="2598738"/>
          <p14:tracePt t="32832" x="6423025" y="2651125"/>
          <p14:tracePt t="32849" x="6446838" y="2841625"/>
          <p14:tracePt t="32866" x="6446838" y="3032125"/>
          <p14:tracePt t="32883" x="6438900" y="3116263"/>
          <p14:tracePt t="32899" x="6378575" y="3184525"/>
          <p14:tracePt t="32916" x="6308725" y="3192463"/>
          <p14:tracePt t="32933" x="6226175" y="3192463"/>
          <p14:tracePt t="32949" x="5965825" y="3086100"/>
          <p14:tracePt t="32966" x="5783263" y="2987675"/>
          <p14:tracePt t="32983" x="5699125" y="2925763"/>
          <p14:tracePt t="32999" x="5684838" y="2887663"/>
          <p14:tracePt t="33016" x="5684838" y="2827338"/>
          <p14:tracePt t="33033" x="5745163" y="2781300"/>
          <p14:tracePt t="33049" x="5921375" y="2759075"/>
          <p14:tracePt t="33066" x="6111875" y="2759075"/>
          <p14:tracePt t="33083" x="6302375" y="2781300"/>
          <p14:tracePt t="33099" x="6408738" y="2857500"/>
          <p14:tracePt t="33116" x="6469063" y="2949575"/>
          <p14:tracePt t="33133" x="6492875" y="3094038"/>
          <p14:tracePt t="33149" x="6469063" y="3200400"/>
          <p14:tracePt t="33166" x="6340475" y="3268663"/>
          <p14:tracePt t="33183" x="6226175" y="3268663"/>
          <p14:tracePt t="33199" x="6103938" y="3230563"/>
          <p14:tracePt t="33216" x="5965825" y="3146425"/>
          <p14:tracePt t="33233" x="5889625" y="3063875"/>
          <p14:tracePt t="33249" x="5867400" y="3001963"/>
          <p14:tracePt t="33266" x="5867400" y="2933700"/>
          <p14:tracePt t="33283" x="5897563" y="2873375"/>
          <p14:tracePt t="33300" x="6003925" y="2857500"/>
          <p14:tracePt t="33316" x="6134100" y="2857500"/>
          <p14:tracePt t="33333" x="6218238" y="2873375"/>
          <p14:tracePt t="33350" x="6240463" y="2903538"/>
          <p14:tracePt t="33366" x="6256338" y="3078163"/>
          <p14:tracePt t="33383" x="6256338" y="3170238"/>
          <p14:tracePt t="33400" x="6188075" y="3222625"/>
          <p14:tracePt t="33416" x="6118225" y="3222625"/>
          <p14:tracePt t="33433" x="6065838" y="3208338"/>
          <p14:tracePt t="33450" x="6011863" y="3170238"/>
          <p14:tracePt t="33466" x="5989638" y="3140075"/>
          <p14:tracePt t="33483" x="5989638" y="3116263"/>
          <p14:tracePt t="33500" x="5989638" y="3070225"/>
          <p14:tracePt t="33516" x="6049963" y="3017838"/>
          <p14:tracePt t="33534" x="6156325" y="3009900"/>
          <p14:tracePt t="33550" x="6180138" y="3009900"/>
          <p14:tracePt t="33583" x="6188075" y="3009900"/>
          <p14:tracePt t="33600" x="6180138" y="3055938"/>
          <p14:tracePt t="33616" x="6180138" y="3078163"/>
          <p14:tracePt t="33633" x="6172200" y="3086100"/>
          <p14:tracePt t="33871" x="6172200" y="3116263"/>
          <p14:tracePt t="33879" x="6172200" y="3178175"/>
          <p14:tracePt t="33887" x="6172200" y="3230563"/>
          <p14:tracePt t="33900" x="6172200" y="3322638"/>
          <p14:tracePt t="33917" x="6180138" y="3527425"/>
          <p14:tracePt t="33934" x="6226175" y="3817938"/>
          <p14:tracePt t="33950" x="6248400" y="4008438"/>
          <p14:tracePt t="33967" x="6270625" y="4160838"/>
          <p14:tracePt t="33983" x="6302375" y="4259263"/>
          <p14:tracePt t="34000" x="6302375" y="4267200"/>
          <p14:tracePt t="34017" x="6302375" y="4275138"/>
          <p14:tracePt t="34415" x="6302375" y="4283075"/>
          <p14:tracePt t="34431" x="6270625" y="4297363"/>
          <p14:tracePt t="34439" x="6240463" y="4313238"/>
          <p14:tracePt t="34450" x="6226175" y="4321175"/>
          <p14:tracePt t="34467" x="6149975" y="4351338"/>
          <p14:tracePt t="34483" x="6080125" y="4381500"/>
          <p14:tracePt t="34500" x="6027738" y="4403725"/>
          <p14:tracePt t="34517" x="6003925" y="4411663"/>
          <p14:tracePt t="34534" x="5989638" y="4427538"/>
          <p14:tracePt t="34607" x="5989638" y="4441825"/>
          <p14:tracePt t="34615" x="5989638" y="4449763"/>
          <p14:tracePt t="34623" x="5989638" y="4457700"/>
          <p14:tracePt t="34710" x="5981700" y="4457700"/>
          <p14:tracePt t="34727" x="5973763" y="4457700"/>
          <p14:tracePt t="34743" x="5973763" y="4449763"/>
          <p14:tracePt t="34767" x="5973763" y="4441825"/>
          <p14:tracePt t="34775" x="5973763" y="4435475"/>
          <p14:tracePt t="34791" x="5973763" y="4427538"/>
          <p14:tracePt t="34800" x="5973763" y="4419600"/>
          <p14:tracePt t="34817" x="5981700" y="4389438"/>
          <p14:tracePt t="34834" x="5981700" y="4359275"/>
          <p14:tracePt t="34850" x="6003925" y="4327525"/>
          <p14:tracePt t="34867" x="6011863" y="4297363"/>
          <p14:tracePt t="34884" x="6035675" y="4259263"/>
          <p14:tracePt t="34900" x="6042025" y="4221163"/>
          <p14:tracePt t="34917" x="6049963" y="4183063"/>
          <p14:tracePt t="34934" x="6049963" y="4160838"/>
          <p14:tracePt t="37511" x="6049963" y="4152900"/>
          <p14:tracePt t="37519" x="6049963" y="4068763"/>
          <p14:tracePt t="37527" x="6049963" y="3902075"/>
          <p14:tracePt t="37535" x="6049963" y="3794125"/>
          <p14:tracePt t="37551" x="6049963" y="3679825"/>
          <p14:tracePt t="37568" x="6073775" y="3573463"/>
          <p14:tracePt t="37585" x="6118225" y="3444875"/>
          <p14:tracePt t="37601" x="6134100" y="3390900"/>
          <p14:tracePt t="37618" x="6164263" y="3322638"/>
          <p14:tracePt t="37635" x="6172200" y="3246438"/>
          <p14:tracePt t="37651" x="6202363" y="3162300"/>
          <p14:tracePt t="37668" x="6232525" y="3070225"/>
          <p14:tracePt t="37685" x="6256338" y="2979738"/>
          <p14:tracePt t="37702" x="6294438" y="2879725"/>
          <p14:tracePt t="37718" x="6308725" y="2827338"/>
          <p14:tracePt t="37735" x="6308725" y="2819400"/>
          <p14:tracePt t="38055" x="6294438" y="2803525"/>
          <p14:tracePt t="38063" x="6256338" y="2789238"/>
          <p14:tracePt t="38071" x="6218238" y="2781300"/>
          <p14:tracePt t="38085" x="6194425" y="2781300"/>
          <p14:tracePt t="38102" x="6164263" y="2759075"/>
          <p14:tracePt t="38104" x="6142038" y="2720975"/>
          <p14:tracePt t="38118" x="6096000" y="2620963"/>
          <p14:tracePt t="38135" x="6073775" y="2582863"/>
          <p14:tracePt t="38151" x="6049963" y="2498725"/>
          <p14:tracePt t="38168" x="6035675" y="2446338"/>
          <p14:tracePt t="38185" x="6035675" y="2408238"/>
          <p14:tracePt t="38201" x="6035675" y="2370138"/>
          <p14:tracePt t="38218" x="6035675" y="2316163"/>
          <p14:tracePt t="38235" x="6035675" y="2278063"/>
          <p14:tracePt t="38251" x="6011863" y="2225675"/>
          <p14:tracePt t="38268" x="5997575" y="2163763"/>
          <p14:tracePt t="38285" x="5973763" y="2095500"/>
          <p14:tracePt t="38302" x="5935663" y="2035175"/>
          <p14:tracePt t="38318" x="5851525" y="1920875"/>
          <p14:tracePt t="38335" x="5813425" y="1874838"/>
          <p14:tracePt t="38351" x="5737225" y="1820863"/>
          <p14:tracePt t="38368" x="5692775" y="1798638"/>
          <p14:tracePt t="38385" x="5646738" y="1782763"/>
          <p14:tracePt t="38402" x="5608638" y="1774825"/>
          <p14:tracePt t="38418" x="5584825" y="1774825"/>
          <p14:tracePt t="38435" x="5562600" y="1774825"/>
          <p14:tracePt t="38452" x="5478463" y="1812925"/>
          <p14:tracePt t="38468" x="5402263" y="1882775"/>
          <p14:tracePt t="38485" x="5318125" y="1989138"/>
          <p14:tracePt t="38502" x="5227638" y="2117725"/>
          <p14:tracePt t="38518" x="5165725" y="2201863"/>
          <p14:tracePt t="38535" x="5159375" y="2255838"/>
          <p14:tracePt t="38552" x="5159375" y="2301875"/>
          <p14:tracePt t="38568" x="5159375" y="2354263"/>
          <p14:tracePt t="38585" x="5181600" y="2422525"/>
          <p14:tracePt t="38602" x="5235575" y="2476500"/>
          <p14:tracePt t="38618" x="5341938" y="2530475"/>
          <p14:tracePt t="38635" x="5494338" y="2598738"/>
          <p14:tracePt t="38652" x="5654675" y="2644775"/>
          <p14:tracePt t="38668" x="5829300" y="2651125"/>
          <p14:tracePt t="38685" x="5935663" y="2651125"/>
          <p14:tracePt t="38702" x="6027738" y="2620963"/>
          <p14:tracePt t="38718" x="6065838" y="2536825"/>
          <p14:tracePt t="38735" x="6080125" y="2422525"/>
          <p14:tracePt t="38752" x="6080125" y="2270125"/>
          <p14:tracePt t="38768" x="6073775" y="2117725"/>
          <p14:tracePt t="38785" x="6019800" y="1989138"/>
          <p14:tracePt t="38802" x="5913438" y="1858963"/>
          <p14:tracePt t="38818" x="5813425" y="1806575"/>
          <p14:tracePt t="38835" x="5737225" y="1782763"/>
          <p14:tracePt t="38852" x="5676900" y="1782763"/>
          <p14:tracePt t="38868" x="5646738" y="1782763"/>
          <p14:tracePt t="38886" x="5546725" y="1806575"/>
          <p14:tracePt t="38902" x="5516563" y="1844675"/>
          <p14:tracePt t="38918" x="5372100" y="2049463"/>
          <p14:tracePt t="38935" x="5280025" y="2201863"/>
          <p14:tracePt t="38952" x="5211763" y="2378075"/>
          <p14:tracePt t="38968" x="5203825" y="2492375"/>
          <p14:tracePt t="38985" x="5211763" y="2582863"/>
          <p14:tracePt t="39002" x="5280025" y="2651125"/>
          <p14:tracePt t="39018" x="5402263" y="2713038"/>
          <p14:tracePt t="39035" x="5578475" y="2759075"/>
          <p14:tracePt t="39052" x="5768975" y="2759075"/>
          <p14:tracePt t="39068" x="5921375" y="2735263"/>
          <p14:tracePt t="39086" x="6042025" y="2582863"/>
          <p14:tracePt t="39102" x="6057900" y="2514600"/>
          <p14:tracePt t="39104" x="6057900" y="2446338"/>
          <p14:tracePt t="39118" x="6011863" y="2293938"/>
          <p14:tracePt t="39135" x="5875338" y="2171700"/>
          <p14:tracePt t="39152" x="5692775" y="2095500"/>
          <p14:tracePt t="39169" x="5464175" y="2041525"/>
          <p14:tracePt t="39185" x="5241925" y="2041525"/>
          <p14:tracePt t="39202" x="5189538" y="2041525"/>
          <p14:tracePt t="39219" x="5165725" y="2073275"/>
          <p14:tracePt t="39235" x="5165725" y="2079625"/>
          <p14:tracePt t="39252" x="5165725" y="2095500"/>
          <p14:tracePt t="39269" x="5189538" y="2117725"/>
          <p14:tracePt t="39286" x="5211763" y="2125663"/>
          <p14:tracePt t="39391" x="5219700" y="2125663"/>
          <p14:tracePt t="39903" x="5241925" y="2155825"/>
          <p14:tracePt t="39911" x="5280025" y="2232025"/>
          <p14:tracePt t="39919" x="5303838" y="2278063"/>
          <p14:tracePt t="39935" x="5380038" y="2362200"/>
          <p14:tracePt t="39952" x="5470525" y="2446338"/>
          <p14:tracePt t="39969" x="5608638" y="2514600"/>
          <p14:tracePt t="39985" x="5807075" y="2568575"/>
          <p14:tracePt t="40002" x="5997575" y="2606675"/>
          <p14:tracePt t="40019" x="6149975" y="2628900"/>
          <p14:tracePt t="40036" x="6264275" y="2628900"/>
          <p14:tracePt t="40052" x="6332538" y="2613025"/>
          <p14:tracePt t="40069" x="6408738" y="2530475"/>
          <p14:tracePt t="40086" x="6438900" y="2408238"/>
          <p14:tracePt t="40102" x="6446838" y="2179638"/>
          <p14:tracePt t="40119" x="6446838" y="2027238"/>
          <p14:tracePt t="40136" x="6416675" y="1874838"/>
          <p14:tracePt t="40152" x="6346825" y="1774825"/>
          <p14:tracePt t="40169" x="6248400" y="1706563"/>
          <p14:tracePt t="40186" x="6149975" y="1654175"/>
          <p14:tracePt t="40202" x="6057900" y="1638300"/>
          <p14:tracePt t="40219" x="5997575" y="1630363"/>
          <p14:tracePt t="40236" x="5913438" y="1630363"/>
          <p14:tracePt t="40252" x="5630863" y="1714500"/>
          <p14:tracePt t="40269" x="5448300" y="1806575"/>
          <p14:tracePt t="40286" x="5113338" y="2155825"/>
          <p14:tracePt t="40302" x="4922838" y="2400300"/>
          <p14:tracePt t="40319" x="4868863" y="2536825"/>
          <p14:tracePt t="40336" x="4868863" y="2636838"/>
          <p14:tracePt t="40352" x="4892675" y="2720975"/>
          <p14:tracePt t="40369" x="4960938" y="2759075"/>
          <p14:tracePt t="40386" x="5067300" y="2789238"/>
          <p14:tracePt t="40402" x="5219700" y="2789238"/>
          <p14:tracePt t="40419" x="5410200" y="2765425"/>
          <p14:tracePt t="40436" x="5554663" y="2674938"/>
          <p14:tracePt t="40452" x="5622925" y="2568575"/>
          <p14:tracePt t="40469" x="5676900" y="2416175"/>
          <p14:tracePt t="40486" x="5684838" y="2225675"/>
          <p14:tracePt t="40502" x="5622925" y="2155825"/>
          <p14:tracePt t="40519" x="5524500" y="2117725"/>
          <p14:tracePt t="40536" x="5410200" y="2103438"/>
          <p14:tracePt t="40552" x="5257800" y="2103438"/>
          <p14:tracePt t="40569" x="5165725" y="2149475"/>
          <p14:tracePt t="40586" x="5113338" y="2239963"/>
          <p14:tracePt t="40602" x="5105400" y="2354263"/>
          <p14:tracePt t="40606" x="5105400" y="2384425"/>
          <p14:tracePt t="40619" x="5127625" y="2430463"/>
          <p14:tracePt t="40636" x="5181600" y="2468563"/>
          <p14:tracePt t="40652" x="5257800" y="2484438"/>
          <p14:tracePt t="40670" x="5349875" y="2484438"/>
          <p14:tracePt t="40686" x="5394325" y="2476500"/>
          <p14:tracePt t="40702" x="5456238" y="2408238"/>
          <p14:tracePt t="40719" x="5464175" y="2316163"/>
          <p14:tracePt t="40736" x="5464175" y="2232025"/>
          <p14:tracePt t="40752" x="5364163" y="2171700"/>
          <p14:tracePt t="40769" x="5227638" y="2155825"/>
          <p14:tracePt t="40786" x="5127625" y="2149475"/>
          <p14:tracePt t="40802" x="5013325" y="2179638"/>
          <p14:tracePt t="40819" x="4975225" y="2247900"/>
          <p14:tracePt t="40836" x="4975225" y="2316163"/>
          <p14:tracePt t="40852" x="4983163" y="2354263"/>
          <p14:tracePt t="40869" x="5045075" y="2378075"/>
          <p14:tracePt t="40886" x="5143500" y="2400300"/>
          <p14:tracePt t="40903" x="5189538" y="2400300"/>
          <p14:tracePt t="40951" x="5197475" y="2400300"/>
          <p14:tracePt t="40959" x="5197475" y="2384425"/>
          <p14:tracePt t="44607" x="5197475" y="2378075"/>
          <p14:tracePt t="44615" x="5211763" y="2378075"/>
          <p14:tracePt t="44622" x="5241925" y="2378075"/>
          <p14:tracePt t="44638" x="5303838" y="2392363"/>
          <p14:tracePt t="44654" x="5326063" y="2408238"/>
          <p14:tracePt t="44670" x="5380038" y="2416175"/>
          <p14:tracePt t="44687" x="5394325" y="2422525"/>
          <p14:tracePt t="44759" x="5402263" y="2422525"/>
          <p14:tracePt t="44767" x="5410200" y="2422525"/>
          <p14:tracePt t="44775" x="5418138" y="2422525"/>
          <p14:tracePt t="44787" x="5470525" y="2422525"/>
          <p14:tracePt t="44804" x="5570538" y="2408238"/>
          <p14:tracePt t="44821" x="5692775" y="2400300"/>
          <p14:tracePt t="44838" x="5897563" y="2370138"/>
          <p14:tracePt t="44854" x="6035675" y="2354263"/>
          <p14:tracePt t="44871" x="6111875" y="2332038"/>
          <p14:tracePt t="44887" x="6134100" y="2332038"/>
          <p14:tracePt t="44904" x="6134100" y="2324100"/>
          <p14:tracePt t="45079" x="6134100" y="2332038"/>
          <p14:tracePt t="45087" x="6118225" y="2339975"/>
          <p14:tracePt t="45095" x="6088063" y="2362200"/>
          <p14:tracePt t="45104" x="6049963" y="2400300"/>
          <p14:tracePt t="45121" x="5959475" y="2446338"/>
          <p14:tracePt t="45137" x="5851525" y="2468563"/>
          <p14:tracePt t="45154" x="5753100" y="2484438"/>
          <p14:tracePt t="45171" x="5646738" y="2506663"/>
          <p14:tracePt t="45187" x="5570538" y="2506663"/>
          <p14:tracePt t="45204" x="5546725" y="2506663"/>
          <p14:tracePt t="45221" x="5540375" y="2506663"/>
          <p14:tracePt t="45238" x="5532438" y="2506663"/>
          <p14:tracePt t="45254" x="5524500" y="2506663"/>
          <p14:tracePt t="45271" x="5524500" y="2492375"/>
          <p14:tracePt t="45287" x="5524500" y="2454275"/>
          <p14:tracePt t="45304" x="5524500" y="2438400"/>
          <p14:tracePt t="45321" x="5524500" y="2408238"/>
          <p14:tracePt t="45337" x="5516563" y="2378075"/>
          <p14:tracePt t="45354" x="5516563" y="2354263"/>
          <p14:tracePt t="45371" x="5516563" y="2332038"/>
          <p14:tracePt t="45388" x="5516563" y="2324100"/>
          <p14:tracePt t="45404" x="5516563" y="2308225"/>
          <p14:tracePt t="47495" x="5516563" y="2316163"/>
          <p14:tracePt t="47503" x="5516563" y="2324100"/>
          <p14:tracePt t="47519" x="5508625" y="2339975"/>
          <p14:tracePt t="47543" x="5508625" y="2346325"/>
          <p14:tracePt t="47551" x="5508625" y="2354263"/>
          <p14:tracePt t="47559" x="5508625" y="2370138"/>
          <p14:tracePt t="47572" x="5502275" y="2378075"/>
          <p14:tracePt t="47588" x="5502275" y="2384425"/>
          <p14:tracePt t="47605" x="5502275" y="2392363"/>
          <p14:tracePt t="50895" x="5502275" y="2400300"/>
          <p14:tracePt t="50903" x="5502275" y="2408238"/>
          <p14:tracePt t="50910" x="5494338" y="2438400"/>
          <p14:tracePt t="50923" x="5494338" y="2454275"/>
          <p14:tracePt t="50940" x="5494338" y="2560638"/>
          <p14:tracePt t="50956" x="5494338" y="2713038"/>
          <p14:tracePt t="50973" x="5494338" y="2873375"/>
          <p14:tracePt t="50990" x="5494338" y="3094038"/>
          <p14:tracePt t="51006" x="5494338" y="3238500"/>
          <p14:tracePt t="51023" x="5486400" y="3368675"/>
          <p14:tracePt t="51039" x="5470525" y="3467100"/>
          <p14:tracePt t="51056" x="5456238" y="3535363"/>
          <p14:tracePt t="51073" x="5456238" y="3581400"/>
          <p14:tracePt t="51090" x="5448300" y="3619500"/>
          <p14:tracePt t="51106" x="5440363" y="3641725"/>
          <p14:tracePt t="51123" x="5432425" y="3649663"/>
          <p14:tracePt t="51156" x="5426075" y="3673475"/>
          <p14:tracePt t="51173" x="5394325" y="3687763"/>
          <p14:tracePt t="51190" x="5280025" y="3703638"/>
          <p14:tracePt t="51206" x="5121275" y="3703638"/>
          <p14:tracePt t="51223" x="4914900" y="3703638"/>
          <p14:tracePt t="51240" x="4732338" y="3695700"/>
          <p14:tracePt t="51256" x="4556125" y="3657600"/>
          <p14:tracePt t="51273" x="4449763" y="3627438"/>
          <p14:tracePt t="51290" x="4397375" y="3565525"/>
          <p14:tracePt t="51306" x="4373563" y="3543300"/>
          <p14:tracePt t="51323" x="4373563" y="3527425"/>
          <p14:tracePt t="51340" x="4373563" y="3521075"/>
          <p14:tracePt t="51356" x="4373563" y="3505200"/>
          <p14:tracePt t="51373" x="4373563" y="3489325"/>
          <p14:tracePt t="51390" x="4359275" y="3475038"/>
          <p14:tracePt t="51406" x="4327525" y="3444875"/>
          <p14:tracePt t="51423" x="4259263" y="3421063"/>
          <p14:tracePt t="51440" x="4213225" y="3413125"/>
          <p14:tracePt t="51456" x="4175125" y="3413125"/>
          <p14:tracePt t="51473" x="4144963" y="3413125"/>
          <p14:tracePt t="51490" x="4130675" y="3413125"/>
          <p14:tracePt t="51506" x="4130675" y="3429000"/>
          <p14:tracePt t="51523" x="4244975" y="3489325"/>
          <p14:tracePt t="51540" x="4479925" y="3551238"/>
          <p14:tracePt t="51556" x="4975225" y="3611563"/>
          <p14:tracePt t="51574" x="5959475" y="3649663"/>
          <p14:tracePt t="51590" x="6248400" y="3649663"/>
          <p14:tracePt t="51606" x="7154863" y="3649663"/>
          <p14:tracePt t="51623" x="7650163" y="3649663"/>
          <p14:tracePt t="51640" x="7970838" y="3649663"/>
          <p14:tracePt t="51656" x="8169275" y="3649663"/>
          <p14:tracePt t="51673" x="8321675" y="3649663"/>
          <p14:tracePt t="51690" x="8420100" y="3649663"/>
          <p14:tracePt t="51706" x="8480425" y="3649663"/>
          <p14:tracePt t="51723" x="8526463" y="3635375"/>
          <p14:tracePt t="51740" x="8556625" y="3619500"/>
          <p14:tracePt t="51756" x="8602663" y="3611563"/>
          <p14:tracePt t="51774" x="8724900" y="3611563"/>
          <p14:tracePt t="51790" x="8801100" y="3611563"/>
          <p14:tracePt t="51806" x="9021763" y="3611563"/>
          <p14:tracePt t="51823" x="9159875" y="3611563"/>
          <p14:tracePt t="51840" x="9304338" y="3611563"/>
          <p14:tracePt t="51856" x="9380538" y="3611563"/>
          <p14:tracePt t="51873" x="9394825" y="3611563"/>
          <p14:tracePt t="51906" x="9394825" y="3603625"/>
          <p14:tracePt t="51923" x="9394825" y="3597275"/>
          <p14:tracePt t="51940" x="9394825" y="3565525"/>
          <p14:tracePt t="51957" x="9388475" y="3543300"/>
          <p14:tracePt t="51974" x="9350375" y="3513138"/>
          <p14:tracePt t="51990" x="9326563" y="3513138"/>
          <p14:tracePt t="52007" x="9280525" y="3505200"/>
          <p14:tracePt t="52023" x="9242425" y="3497263"/>
          <p14:tracePt t="52040" x="9204325" y="3497263"/>
          <p14:tracePt t="52056" x="9090025" y="3497263"/>
          <p14:tracePt t="52073" x="8937625" y="3527425"/>
          <p14:tracePt t="52090" x="8801100" y="3573463"/>
          <p14:tracePt t="52107" x="8694738" y="3603625"/>
          <p14:tracePt t="52123" x="8632825" y="3611563"/>
          <p14:tracePt t="52157" x="8618538" y="3611563"/>
          <p14:tracePt t="52175" x="8610600" y="3611563"/>
          <p14:tracePt t="52190" x="8588375" y="3611563"/>
          <p14:tracePt t="52207" x="8404225" y="3641725"/>
          <p14:tracePt t="52223" x="8207375" y="3641725"/>
          <p14:tracePt t="52240" x="7993063" y="3641725"/>
          <p14:tracePt t="52257" x="7764463" y="3641725"/>
          <p14:tracePt t="52273" x="7527925" y="3635375"/>
          <p14:tracePt t="52290" x="7254875" y="3589338"/>
          <p14:tracePt t="52307" x="7032625" y="3543300"/>
          <p14:tracePt t="52323" x="6904038" y="3513138"/>
          <p14:tracePt t="52340" x="6804025" y="3482975"/>
          <p14:tracePt t="52357" x="6759575" y="3459163"/>
          <p14:tracePt t="52374" x="6721475" y="3421063"/>
          <p14:tracePt t="52390" x="6713538" y="3398838"/>
          <p14:tracePt t="52407" x="6667500" y="3260725"/>
          <p14:tracePt t="52423" x="6667500" y="3162300"/>
          <p14:tracePt t="52440" x="6667500" y="3009900"/>
          <p14:tracePt t="52457" x="6667500" y="2827338"/>
          <p14:tracePt t="52473" x="6675438" y="2667000"/>
          <p14:tracePt t="52490" x="6727825" y="2492375"/>
          <p14:tracePt t="52507" x="6804025" y="2316163"/>
          <p14:tracePt t="52523" x="6858000" y="2179638"/>
          <p14:tracePt t="52540" x="6918325" y="2087563"/>
          <p14:tracePt t="52557" x="6964363" y="2019300"/>
          <p14:tracePt t="52573" x="6980238" y="1981200"/>
          <p14:tracePt t="52767" x="6988175" y="1981200"/>
          <p14:tracePt t="52775" x="6988175" y="1997075"/>
          <p14:tracePt t="52783" x="6911975" y="2179638"/>
          <p14:tracePt t="52791" x="6819900" y="2392363"/>
          <p14:tracePt t="52807" x="6667500" y="2743200"/>
          <p14:tracePt t="52823" x="6484938" y="3154363"/>
          <p14:tracePt t="52840" x="6378575" y="3436938"/>
          <p14:tracePt t="52857" x="6316663" y="3649663"/>
          <p14:tracePt t="52873" x="6286500" y="3749675"/>
          <p14:tracePt t="52890" x="6278563" y="3794125"/>
          <p14:tracePt t="53031" x="6270625" y="3794125"/>
          <p14:tracePt t="53047" x="6264275" y="3794125"/>
          <p14:tracePt t="53063" x="6240463" y="3794125"/>
          <p14:tracePt t="53079" x="6232525" y="3787775"/>
          <p14:tracePt t="53095" x="6226175" y="3787775"/>
          <p14:tracePt t="53111" x="6218238" y="3779838"/>
          <p14:tracePt t="53119" x="6210300" y="3763963"/>
          <p14:tracePt t="53127" x="6202363" y="3749675"/>
          <p14:tracePt t="53140" x="6202363" y="3725863"/>
          <p14:tracePt t="53158" x="6188075" y="3673475"/>
          <p14:tracePt t="53174" x="6180138" y="3635375"/>
          <p14:tracePt t="53190" x="6172200" y="3611563"/>
          <p14:tracePt t="53207" x="6172200" y="3603625"/>
          <p14:tracePt t="53807" x="6172200" y="3597275"/>
          <p14:tracePt t="53814" x="6164263" y="3597275"/>
          <p14:tracePt t="53824" x="6111875" y="3641725"/>
          <p14:tracePt t="53841" x="5965825" y="3794125"/>
          <p14:tracePt t="53857" x="5821363" y="3886200"/>
          <p14:tracePt t="53874" x="5622925" y="3992563"/>
          <p14:tracePt t="53891" x="5448300" y="4060825"/>
          <p14:tracePt t="53907" x="5257800" y="4144963"/>
          <p14:tracePt t="53924" x="5075238" y="4183063"/>
          <p14:tracePt t="53941" x="4906963" y="4229100"/>
          <p14:tracePt t="53958" x="4678363" y="4297363"/>
          <p14:tracePt t="53974" x="4503738" y="4313238"/>
          <p14:tracePt t="53991" x="4359275" y="4327525"/>
          <p14:tracePt t="54007" x="4237038" y="4327525"/>
          <p14:tracePt t="54024" x="4152900" y="4327525"/>
          <p14:tracePt t="54041" x="4092575" y="4327525"/>
          <p14:tracePt t="54057" x="4030663" y="4305300"/>
          <p14:tracePt t="54074" x="4008438" y="4297363"/>
          <p14:tracePt t="54091" x="3992563" y="4289425"/>
          <p14:tracePt t="54183" x="4008438" y="4289425"/>
          <p14:tracePt t="54191" x="4098925" y="4289425"/>
          <p14:tracePt t="54199" x="4237038" y="4289425"/>
          <p14:tracePt t="54207" x="4427538" y="4289425"/>
          <p14:tracePt t="54224" x="5045075" y="4289425"/>
          <p14:tracePt t="54241" x="5791200" y="4289425"/>
          <p14:tracePt t="54257" x="6553200" y="4289425"/>
          <p14:tracePt t="54274" x="7231063" y="4289425"/>
          <p14:tracePt t="54291" x="7832725" y="4289425"/>
          <p14:tracePt t="54307" x="8207375" y="4289425"/>
          <p14:tracePt t="54324" x="8366125" y="4289425"/>
          <p14:tracePt t="54341" x="8389938" y="4289425"/>
          <p14:tracePt t="54670" x="8374063" y="4283075"/>
          <p14:tracePt t="54678" x="8328025" y="4267200"/>
          <p14:tracePt t="54686" x="8289925" y="4251325"/>
          <p14:tracePt t="54694" x="8251825" y="4237038"/>
          <p14:tracePt t="54707" x="8221663" y="4229100"/>
          <p14:tracePt t="54724" x="8191500" y="4221163"/>
          <p14:tracePt t="54741" x="8175625" y="4221163"/>
          <p14:tracePt t="54774" x="8175625" y="4213225"/>
          <p14:tracePt t="54791" x="8199438" y="4114800"/>
          <p14:tracePt t="54807" x="8366125" y="3908425"/>
          <p14:tracePt t="54824" x="8526463" y="3641725"/>
          <p14:tracePt t="54841" x="8740775" y="3192463"/>
          <p14:tracePt t="54858" x="8953500" y="2659063"/>
          <p14:tracePt t="54874" x="9136063" y="2095500"/>
          <p14:tracePt t="54891" x="9212263" y="1616075"/>
          <p14:tracePt t="54908" x="9242425" y="1189038"/>
          <p14:tracePt t="54924" x="9242425" y="838200"/>
          <p14:tracePt t="54941" x="9242425" y="625475"/>
          <p14:tracePt t="54958" x="9242425" y="479425"/>
          <p14:tracePt t="54974" x="9228138" y="373063"/>
          <p14:tracePt t="54991" x="9220200" y="365125"/>
          <p14:tracePt t="55095" x="9220200" y="373063"/>
          <p14:tracePt t="55103" x="9212263" y="434975"/>
          <p14:tracePt t="55110" x="9182100" y="593725"/>
          <p14:tracePt t="55124" x="9159875" y="731838"/>
          <p14:tracePt t="55142" x="9059863" y="1409700"/>
          <p14:tracePt t="55158" x="9037638" y="1646238"/>
          <p14:tracePt t="55174" x="8991600" y="2225675"/>
          <p14:tracePt t="55191" x="8991600" y="2514600"/>
          <p14:tracePt t="55208" x="8991600" y="2827338"/>
          <p14:tracePt t="55224" x="8991600" y="3116263"/>
          <p14:tracePt t="55241" x="8991600" y="3375025"/>
          <p14:tracePt t="55258" x="8991600" y="3565525"/>
          <p14:tracePt t="55274" x="8991600" y="3717925"/>
          <p14:tracePt t="55291" x="8991600" y="3787775"/>
          <p14:tracePt t="55359" x="8991600" y="3794125"/>
          <p14:tracePt t="55535" x="8991600" y="3802063"/>
          <p14:tracePt t="55558" x="8999538" y="3802063"/>
          <p14:tracePt t="55567" x="9037638" y="3771900"/>
          <p14:tracePt t="55575" x="9083675" y="3733800"/>
          <p14:tracePt t="55591" x="9190038" y="3657600"/>
          <p14:tracePt t="55608" x="9274175" y="3565525"/>
          <p14:tracePt t="55625" x="9350375" y="3444875"/>
          <p14:tracePt t="55641" x="9394825" y="3322638"/>
          <p14:tracePt t="55658" x="9410700" y="3192463"/>
          <p14:tracePt t="55674" x="9402763" y="3086100"/>
          <p14:tracePt t="55691" x="9304338" y="2987675"/>
          <p14:tracePt t="55708" x="9128125" y="2933700"/>
          <p14:tracePt t="55725" x="8809038" y="2879725"/>
          <p14:tracePt t="55742" x="8123238" y="2933700"/>
          <p14:tracePt t="55758" x="7970838" y="3017838"/>
          <p14:tracePt t="55774" x="7527925" y="3368675"/>
          <p14:tracePt t="55791" x="7323138" y="3717925"/>
          <p14:tracePt t="55808" x="7292975" y="3970338"/>
          <p14:tracePt t="55825" x="7375525" y="4175125"/>
          <p14:tracePt t="55841" x="7566025" y="4327525"/>
          <p14:tracePt t="55858" x="7902575" y="4503738"/>
          <p14:tracePt t="55875" x="8145463" y="4602163"/>
          <p14:tracePt t="55891" x="8207375" y="4640263"/>
          <p14:tracePt t="55925" x="8093075" y="4838700"/>
          <p14:tracePt t="55942" x="7002463" y="5532438"/>
          <p14:tracePt t="55958" x="6080125" y="5935663"/>
          <p14:tracePt t="55975" x="5349875" y="6218238"/>
          <p14:tracePt t="55991" x="4937125" y="6324600"/>
          <p14:tracePt t="56008" x="4792663" y="6340475"/>
          <p14:tracePt t="56025" x="4784725" y="6340475"/>
          <p14:tracePt t="56058" x="4830763" y="6324600"/>
          <p14:tracePt t="56075" x="4953000" y="6294438"/>
          <p14:tracePt t="56091" x="5037138" y="6256338"/>
          <p14:tracePt t="56108" x="5089525" y="6202363"/>
          <p14:tracePt t="56125" x="5151438" y="6111875"/>
          <p14:tracePt t="56142" x="5257800" y="5981700"/>
          <p14:tracePt t="56158" x="5349875" y="5897563"/>
          <p14:tracePt t="56175" x="5464175" y="5829300"/>
          <p14:tracePt t="56191" x="5584825" y="5783263"/>
          <p14:tracePt t="56208" x="5699125" y="5737225"/>
          <p14:tracePt t="56225" x="5783263" y="5692775"/>
          <p14:tracePt t="56241" x="5845175" y="5654675"/>
          <p14:tracePt t="56258" x="5875338" y="5622925"/>
          <p14:tracePt t="56275" x="5913438" y="5578475"/>
          <p14:tracePt t="56291" x="5927725" y="5554663"/>
          <p14:tracePt t="56308" x="5951538" y="5532438"/>
          <p14:tracePt t="56325" x="6019800" y="5508625"/>
          <p14:tracePt t="56342" x="6126163" y="5502275"/>
          <p14:tracePt t="56358" x="6416675" y="5486400"/>
          <p14:tracePt t="56375" x="6613525" y="5470525"/>
          <p14:tracePt t="56391" x="6759575" y="5440363"/>
          <p14:tracePt t="56408" x="6827838" y="5432425"/>
          <p14:tracePt t="56425" x="6842125" y="5418138"/>
          <p14:tracePt t="56441" x="6842125" y="5394325"/>
          <p14:tracePt t="56458" x="6842125" y="5349875"/>
          <p14:tracePt t="56475" x="6727825" y="5241925"/>
          <p14:tracePt t="56491" x="6569075" y="5143500"/>
          <p14:tracePt t="56508" x="6354763" y="5029200"/>
          <p14:tracePt t="56525" x="6149975" y="4945063"/>
          <p14:tracePt t="56542" x="5943600" y="4906963"/>
          <p14:tracePt t="56558" x="5730875" y="4899025"/>
          <p14:tracePt t="56575" x="5600700" y="4906963"/>
          <p14:tracePt t="56592" x="5494338" y="4960938"/>
          <p14:tracePt t="56608" x="5426075" y="5037138"/>
          <p14:tracePt t="56625" x="5349875" y="5189538"/>
          <p14:tracePt t="56641" x="5280025" y="5326063"/>
          <p14:tracePt t="56658" x="5241925" y="5478463"/>
          <p14:tracePt t="56662" x="5235575" y="5554663"/>
          <p14:tracePt t="56675" x="5235575" y="5630863"/>
          <p14:tracePt t="56691" x="5235575" y="5799138"/>
          <p14:tracePt t="56708" x="5257800" y="5935663"/>
          <p14:tracePt t="56726" x="5410200" y="6142038"/>
          <p14:tracePt t="56742" x="5494338" y="6180138"/>
          <p14:tracePt t="56758" x="5889625" y="6270625"/>
          <p14:tracePt t="56775" x="6248400" y="6278563"/>
          <p14:tracePt t="56792" x="6613525" y="6264275"/>
          <p14:tracePt t="56808" x="6888163" y="6172200"/>
          <p14:tracePt t="56825" x="7018338" y="6065838"/>
          <p14:tracePt t="56842" x="7078663" y="5943600"/>
          <p14:tracePt t="56858" x="7078663" y="5783263"/>
          <p14:tracePt t="56875" x="7002463" y="5608638"/>
          <p14:tracePt t="56892" x="6858000" y="5440363"/>
          <p14:tracePt t="56908" x="6575425" y="5273675"/>
          <p14:tracePt t="56925" x="6226175" y="5121275"/>
          <p14:tracePt t="56942" x="5889625" y="5059363"/>
          <p14:tracePt t="56958" x="5668963" y="5059363"/>
          <p14:tracePt t="56975" x="5516563" y="5075238"/>
          <p14:tracePt t="56992" x="5432425" y="5151438"/>
          <p14:tracePt t="57008" x="5387975" y="5295900"/>
          <p14:tracePt t="57025" x="5364163" y="5426075"/>
          <p14:tracePt t="57042" x="5410200" y="5540375"/>
          <p14:tracePt t="57058" x="5486400" y="5622925"/>
          <p14:tracePt t="57075" x="5630863" y="5668963"/>
          <p14:tracePt t="57092" x="5829300" y="5676900"/>
          <p14:tracePt t="57108" x="6035675" y="5646738"/>
          <p14:tracePt t="57126" x="6248400" y="5540375"/>
          <p14:tracePt t="57142" x="6278563" y="5494338"/>
          <p14:tracePt t="57158" x="6302375" y="5402263"/>
          <p14:tracePt t="57175" x="6232525" y="5303838"/>
          <p14:tracePt t="57192" x="6065838" y="5227638"/>
          <p14:tracePt t="57208" x="5927725" y="5197475"/>
          <p14:tracePt t="57225" x="5799138" y="5197475"/>
          <p14:tracePt t="57242" x="5722938" y="5219700"/>
          <p14:tracePt t="57258" x="5707063" y="5241925"/>
          <p14:tracePt t="57275" x="5707063" y="5287963"/>
          <p14:tracePt t="57292" x="5715000" y="5318125"/>
          <p14:tracePt t="57308" x="5783263" y="5349875"/>
          <p14:tracePt t="57326" x="5851525" y="5356225"/>
          <p14:tracePt t="57342" x="5883275" y="5364163"/>
          <p14:tracePt t="57439" x="5897563" y="5387975"/>
          <p14:tracePt t="57447" x="5913438" y="5448300"/>
          <p14:tracePt t="57459" x="5959475" y="5532438"/>
          <p14:tracePt t="57475" x="6027738" y="5676900"/>
          <p14:tracePt t="57492" x="6088063" y="5775325"/>
          <p14:tracePt t="57509" x="6134100" y="5821363"/>
          <p14:tracePt t="57526" x="6194425" y="5837238"/>
          <p14:tracePt t="57542" x="6210300" y="5837238"/>
          <p14:tracePt t="57591" x="6218238" y="5829300"/>
          <p14:tracePt t="57599" x="6218238" y="5821363"/>
          <p14:tracePt t="57609" x="6218238" y="5813425"/>
          <p14:tracePt t="57625" x="6218238" y="5791200"/>
          <p14:tracePt t="57895" x="6210300" y="5791200"/>
          <p14:tracePt t="57903" x="6134100" y="5775325"/>
          <p14:tracePt t="57910" x="5951538" y="5775325"/>
          <p14:tracePt t="57926" x="5295900" y="5959475"/>
          <p14:tracePt t="57942" x="5075238" y="6011863"/>
          <p14:tracePt t="57959" x="4953000" y="6042025"/>
          <p14:tracePt t="57975" x="4816475" y="6057900"/>
          <p14:tracePt t="57992" x="4762500" y="6057900"/>
          <p14:tracePt t="58039" x="4754563" y="6057900"/>
          <p14:tracePt t="58046" x="4746625" y="6057900"/>
          <p14:tracePt t="58059" x="4746625" y="6049963"/>
          <p14:tracePt t="58075" x="4716463" y="5997575"/>
          <p14:tracePt t="58092" x="4670425" y="5883275"/>
          <p14:tracePt t="58109" x="4594225" y="5783263"/>
          <p14:tracePt t="58125" x="4541838" y="5676900"/>
          <p14:tracePt t="58142" x="4511675" y="5622925"/>
          <p14:tracePt t="58159" x="4495800" y="5616575"/>
          <p14:tracePt t="58215" x="4495800" y="5600700"/>
          <p14:tracePt t="58223" x="4487863" y="5584825"/>
          <p14:tracePt t="58230" x="4473575" y="5570538"/>
          <p14:tracePt t="58242" x="4441825" y="5546725"/>
          <p14:tracePt t="58259" x="4365625" y="5516563"/>
          <p14:tracePt t="58275" x="4313238" y="5502275"/>
          <p14:tracePt t="58292" x="4305300" y="5494338"/>
          <p14:tracePt t="58334" x="4297363" y="5494338"/>
          <p14:tracePt t="58447" x="4305300" y="5494338"/>
          <p14:tracePt t="58462" x="4305300" y="5470525"/>
          <p14:tracePt t="58471" x="4305300" y="5448300"/>
          <p14:tracePt t="58478" x="4305300" y="5440363"/>
          <p14:tracePt t="58492" x="4305300" y="5426075"/>
          <p14:tracePt t="58509" x="4305300" y="5410200"/>
          <p14:tracePt t="58599" x="4321175" y="5486400"/>
          <p14:tracePt t="58607" x="4351338" y="5692775"/>
          <p14:tracePt t="58615" x="4359275" y="5799138"/>
          <p14:tracePt t="58626" x="4373563" y="5883275"/>
          <p14:tracePt t="58642" x="4411663" y="6019800"/>
          <p14:tracePt t="58646" x="4411663" y="6027738"/>
          <p14:tracePt t="58659" x="4411663" y="6035675"/>
          <p14:tracePt t="58727" x="4411663" y="6027738"/>
          <p14:tracePt t="58734" x="4411663" y="6003925"/>
          <p14:tracePt t="58743" x="4411663" y="5965825"/>
          <p14:tracePt t="58759" x="4411663" y="5913438"/>
          <p14:tracePt t="58776" x="4427538" y="5889625"/>
          <p14:tracePt t="58792" x="4427538" y="5851525"/>
          <p14:tracePt t="58809" x="4435475" y="5821363"/>
          <p14:tracePt t="58826" x="4435475" y="5799138"/>
          <p14:tracePt t="58842" x="4435475" y="5783263"/>
          <p14:tracePt t="58859" x="4441825" y="5775325"/>
          <p14:tracePt t="58951" x="4441825" y="5807075"/>
          <p14:tracePt t="58959" x="4441825" y="5845175"/>
          <p14:tracePt t="58967" x="4441825" y="5859463"/>
          <p14:tracePt t="58976" x="4441825" y="5867400"/>
          <p14:tracePt t="59047" x="4441825" y="5845175"/>
          <p14:tracePt t="59055" x="4441825" y="5807075"/>
          <p14:tracePt t="59063" x="4411663" y="5753100"/>
          <p14:tracePt t="59076" x="4381500" y="5684838"/>
          <p14:tracePt t="59092" x="4335463" y="5584825"/>
          <p14:tracePt t="59110" x="4327525" y="5524500"/>
          <p14:tracePt t="59126" x="4321175" y="5516563"/>
          <p14:tracePt t="59175" x="4327525" y="5516563"/>
          <p14:tracePt t="59183" x="4351338" y="5540375"/>
          <p14:tracePt t="59192" x="4381500" y="5608638"/>
          <p14:tracePt t="59209" x="4411663" y="5737225"/>
          <p14:tracePt t="59226" x="4427538" y="5845175"/>
          <p14:tracePt t="59243" x="4427538" y="5905500"/>
          <p14:tracePt t="59259" x="4427538" y="5913438"/>
          <p14:tracePt t="59293" x="4419600" y="5921375"/>
          <p14:tracePt t="59310" x="4335463" y="5768975"/>
          <p14:tracePt t="59326" x="4305300" y="5668963"/>
          <p14:tracePt t="59343" x="4297363" y="5592763"/>
          <p14:tracePt t="59359" x="4297363" y="5584825"/>
          <p14:tracePt t="59376" x="4297363" y="5570538"/>
          <p14:tracePt t="59393" x="4321175" y="5578475"/>
          <p14:tracePt t="59409" x="4373563" y="5676900"/>
          <p14:tracePt t="59426" x="4435475" y="5875338"/>
          <p14:tracePt t="59443" x="4465638" y="6035675"/>
          <p14:tracePt t="59459" x="4473575" y="6126163"/>
          <p14:tracePt t="59476" x="4473575" y="6134100"/>
          <p14:tracePt t="59511" x="4473575" y="6126163"/>
          <p14:tracePt t="59526" x="4465638" y="6042025"/>
          <p14:tracePt t="59543" x="4457700" y="5973763"/>
          <p14:tracePt t="59559" x="4457700" y="5965825"/>
          <p14:tracePt t="59615" x="4457700" y="5997575"/>
          <p14:tracePt t="59623" x="4457700" y="6027738"/>
          <p14:tracePt t="59630" x="4457700" y="6035675"/>
          <p14:tracePt t="59643" x="4457700" y="6042025"/>
          <p14:tracePt t="59694" x="4457700" y="6035675"/>
          <p14:tracePt t="59702" x="4449763" y="6003925"/>
          <p14:tracePt t="59710" x="4427538" y="5965825"/>
          <p14:tracePt t="59726" x="4389438" y="5883275"/>
          <p14:tracePt t="59742" x="4373563" y="5845175"/>
          <p14:tracePt t="59759" x="4365625" y="5821363"/>
          <p14:tracePt t="59847" x="4365625" y="5813425"/>
          <p14:tracePt t="59862" x="4365625" y="5807075"/>
          <p14:tracePt t="59871" x="4365625" y="5783263"/>
          <p14:tracePt t="59878" x="4365625" y="5768975"/>
          <p14:tracePt t="59894" x="4365625" y="5761038"/>
          <p14:tracePt t="59910" x="4365625" y="5753100"/>
          <p14:tracePt t="59935" x="4359275" y="5745163"/>
          <p14:tracePt t="59959" x="4351338" y="5761038"/>
          <p14:tracePt t="59967" x="4351338" y="5813425"/>
          <p14:tracePt t="59976" x="4335463" y="5859463"/>
          <p14:tracePt t="59993" x="4327525" y="5913438"/>
          <p14:tracePt t="60063" x="4327525" y="5883275"/>
          <p14:tracePt t="60071" x="4321175" y="5845175"/>
          <p14:tracePt t="60078" x="4305300" y="5768975"/>
          <p14:tracePt t="60093" x="4297363" y="5707063"/>
          <p14:tracePt t="60110" x="4289425" y="5622925"/>
          <p14:tracePt t="60144" x="4283075" y="5622925"/>
          <p14:tracePt t="60167" x="4283075" y="5630863"/>
          <p14:tracePt t="60176" x="4283075" y="5707063"/>
          <p14:tracePt t="60193" x="4283075" y="5799138"/>
          <p14:tracePt t="60210" x="4283075" y="5837238"/>
          <p14:tracePt t="60262" x="4283075" y="5807075"/>
          <p14:tracePt t="60271" x="4283075" y="5775325"/>
          <p14:tracePt t="60278" x="4283075" y="5753100"/>
          <p14:tracePt t="60293" x="4289425" y="5715000"/>
          <p14:tracePt t="60310" x="4289425" y="5699125"/>
          <p14:tracePt t="60367" x="4289425" y="5715000"/>
          <p14:tracePt t="60375" x="4289425" y="5761038"/>
          <p14:tracePt t="60383" x="4289425" y="5813425"/>
          <p14:tracePt t="60393" x="4289425" y="5851525"/>
          <p14:tracePt t="60410" x="4289425" y="5905500"/>
          <p14:tracePt t="60426" x="4289425" y="5935663"/>
          <p14:tracePt t="60503" x="4289425" y="5921375"/>
          <p14:tracePt t="60511" x="4289425" y="5897563"/>
          <p14:tracePt t="60527" x="4289425" y="5889625"/>
          <p14:tracePt t="60535" x="4289425" y="5875338"/>
          <p14:tracePt t="61735" x="4297363" y="5867400"/>
          <p14:tracePt t="61743" x="4327525" y="5867400"/>
          <p14:tracePt t="61751" x="4365625" y="5875338"/>
          <p14:tracePt t="61760" x="4397375" y="5875338"/>
          <p14:tracePt t="61777" x="4503738" y="5875338"/>
          <p14:tracePt t="61793" x="4664075" y="5813425"/>
          <p14:tracePt t="61810" x="4800600" y="5768975"/>
          <p14:tracePt t="61827" x="4906963" y="5715000"/>
          <p14:tracePt t="61843" x="4968875" y="5661025"/>
          <p14:tracePt t="61860" x="5013325" y="5608638"/>
          <p14:tracePt t="61877" x="5045075" y="5570538"/>
          <p14:tracePt t="61893" x="5045075" y="5524500"/>
          <p14:tracePt t="61910" x="5045075" y="5432425"/>
          <p14:tracePt t="61927" x="5045075" y="5402263"/>
          <p14:tracePt t="61943" x="5059363" y="5364163"/>
          <p14:tracePt t="62559" x="5051425" y="5364163"/>
          <p14:tracePt t="62567" x="5045075" y="5364163"/>
          <p14:tracePt t="62583" x="5037138" y="5364163"/>
          <p14:tracePt t="62594" x="5021263" y="5380038"/>
          <p14:tracePt t="62610" x="5013325" y="5387975"/>
          <p14:tracePt t="62627" x="5013325" y="5394325"/>
          <p14:tracePt t="62644" x="5006975" y="5410200"/>
          <p14:tracePt t="62660" x="5006975" y="5418138"/>
          <p14:tracePt t="63007" x="5021263" y="5440363"/>
          <p14:tracePt t="63014" x="5051425" y="5440363"/>
          <p14:tracePt t="63023" x="5135563" y="5440363"/>
          <p14:tracePt t="63031" x="5227638" y="5440363"/>
          <p14:tracePt t="63044" x="5380038" y="5440363"/>
          <p14:tracePt t="63061" x="5775325" y="5387975"/>
          <p14:tracePt t="63078" x="6446838" y="5303838"/>
          <p14:tracePt t="63094" x="6835775" y="5265738"/>
          <p14:tracePt t="63111" x="7170738" y="5265738"/>
          <p14:tracePt t="63127" x="7353300" y="5265738"/>
          <p14:tracePt t="63144" x="7475538" y="5273675"/>
          <p14:tracePt t="63161" x="7527925" y="5280025"/>
          <p14:tracePt t="63177" x="7535863" y="5287963"/>
          <p14:tracePt t="63415" x="7535863" y="5318125"/>
          <p14:tracePt t="63423" x="7535863" y="5372100"/>
          <p14:tracePt t="63430" x="7527925" y="5432425"/>
          <p14:tracePt t="63444" x="7497763" y="5516563"/>
          <p14:tracePt t="63460" x="7413625" y="5668963"/>
          <p14:tracePt t="63477" x="7254875" y="5859463"/>
          <p14:tracePt t="63493" x="7154863" y="5913438"/>
          <p14:tracePt t="63510" x="7056438" y="5943600"/>
          <p14:tracePt t="63527" x="6956425" y="5943600"/>
          <p14:tracePt t="63544" x="6873875" y="5943600"/>
          <p14:tracePt t="63560" x="6727825" y="5927725"/>
          <p14:tracePt t="63577" x="6537325" y="5883275"/>
          <p14:tracePt t="63594" x="6308725" y="5821363"/>
          <p14:tracePt t="63610" x="6042025" y="5745163"/>
          <p14:tracePt t="63627" x="5807075" y="5692775"/>
          <p14:tracePt t="63644" x="5622925" y="5661025"/>
          <p14:tracePt t="63660" x="5486400" y="5654675"/>
          <p14:tracePt t="63661" x="5448300" y="5654675"/>
          <p14:tracePt t="63678" x="5387975" y="5654675"/>
          <p14:tracePt t="63694" x="5334000" y="5661025"/>
          <p14:tracePt t="63711" x="5295900" y="5684838"/>
          <p14:tracePt t="63727" x="5287963" y="5715000"/>
          <p14:tracePt t="63744" x="5265738" y="5768975"/>
          <p14:tracePt t="63761" x="5249863" y="5791200"/>
          <p14:tracePt t="63777" x="5227638" y="5813425"/>
          <p14:tracePt t="63794" x="5197475" y="5837238"/>
          <p14:tracePt t="63811" x="5135563" y="5845175"/>
          <p14:tracePt t="63827" x="5045075" y="5845175"/>
          <p14:tracePt t="63844" x="4945063" y="5813425"/>
          <p14:tracePt t="63861" x="4808538" y="5737225"/>
          <p14:tracePt t="63878" x="4640263" y="5616575"/>
          <p14:tracePt t="63894" x="4618038" y="5600700"/>
          <p14:tracePt t="63943" x="4625975" y="5616575"/>
          <p14:tracePt t="63951" x="4656138" y="5661025"/>
          <p14:tracePt t="63961" x="4694238" y="5722938"/>
          <p14:tracePt t="63978" x="4800600" y="5837238"/>
          <p14:tracePt t="63994" x="4876800" y="5905500"/>
          <p14:tracePt t="64011" x="4906963" y="5905500"/>
          <p14:tracePt t="64028" x="4968875" y="5905500"/>
          <p14:tracePt t="64044" x="5089525" y="5851525"/>
          <p14:tracePt t="64061" x="5249863" y="5730875"/>
          <p14:tracePt t="64078" x="5410200" y="5592763"/>
          <p14:tracePt t="64094" x="5630863" y="5394325"/>
          <p14:tracePt t="64111" x="5745163" y="5326063"/>
          <p14:tracePt t="64128" x="5829300" y="5303838"/>
          <p14:tracePt t="64144" x="5927725" y="5303838"/>
          <p14:tracePt t="64161" x="6057900" y="5356225"/>
          <p14:tracePt t="64178" x="6430963" y="5554663"/>
          <p14:tracePt t="64194" x="6765925" y="5707063"/>
          <p14:tracePt t="64211" x="7192963" y="5897563"/>
          <p14:tracePt t="64228" x="7666038" y="5997575"/>
          <p14:tracePt t="64244" x="7932738" y="6019800"/>
          <p14:tracePt t="64262" x="8077200" y="6019800"/>
          <p14:tracePt t="64294" x="8077200" y="5981700"/>
          <p14:tracePt t="64311" x="8054975" y="5927725"/>
          <p14:tracePt t="64328" x="8008938" y="5905500"/>
          <p14:tracePt t="64383" x="8001000" y="5905500"/>
          <p14:tracePt t="64398" x="8001000" y="5913438"/>
          <p14:tracePt t="64406" x="8016875" y="5943600"/>
          <p14:tracePt t="64414" x="8039100" y="5981700"/>
          <p14:tracePt t="64428" x="8061325" y="6011863"/>
          <p14:tracePt t="64444" x="8107363" y="6042025"/>
          <p14:tracePt t="64462" x="8175625" y="6065838"/>
          <p14:tracePt t="64478" x="8213725" y="6065838"/>
          <p14:tracePt t="64494" x="8321675" y="6042025"/>
          <p14:tracePt t="64511" x="8366125" y="5965825"/>
          <p14:tracePt t="64528" x="8397875" y="5845175"/>
          <p14:tracePt t="64544" x="8404225" y="5722938"/>
          <p14:tracePt t="64561" x="8404225" y="5608638"/>
          <p14:tracePt t="64578" x="8404225" y="5502275"/>
          <p14:tracePt t="64594" x="8382000" y="5402263"/>
          <p14:tracePt t="64611" x="8275638" y="5334000"/>
          <p14:tracePt t="64628" x="8093075" y="5273675"/>
          <p14:tracePt t="64644" x="7780338" y="5241925"/>
          <p14:tracePt t="64662" x="6667500" y="5440363"/>
          <p14:tracePt t="64678" x="6088063" y="5722938"/>
          <p14:tracePt t="64694" x="5707063" y="6073775"/>
          <p14:tracePt t="64711" x="5630863" y="6240463"/>
          <p14:tracePt t="64728" x="5654675" y="6324600"/>
          <p14:tracePt t="64744" x="5799138" y="6346825"/>
          <p14:tracePt t="64761" x="6210300" y="6332538"/>
          <p14:tracePt t="64778" x="6789738" y="6180138"/>
          <p14:tracePt t="64795" x="7094538" y="6049963"/>
          <p14:tracePt t="64811" x="7239000" y="5921375"/>
          <p14:tracePt t="64828" x="7261225" y="5813425"/>
          <p14:tracePt t="64845" x="7231063" y="5730875"/>
          <p14:tracePt t="64861" x="6911975" y="5616575"/>
          <p14:tracePt t="64878" x="6507163" y="5584825"/>
          <p14:tracePt t="64894" x="6270625" y="5638800"/>
          <p14:tracePt t="64911" x="6232525" y="5737225"/>
          <p14:tracePt t="64928" x="6256338" y="5829300"/>
          <p14:tracePt t="64945" x="6408738" y="5867400"/>
          <p14:tracePt t="64961" x="6713538" y="5897563"/>
          <p14:tracePt t="64978" x="7399338" y="5889625"/>
          <p14:tracePt t="64995" x="7864475" y="5799138"/>
          <p14:tracePt t="65011" x="8039100" y="5730875"/>
          <p14:tracePt t="65028" x="8069263" y="5684838"/>
          <p14:tracePt t="65045" x="8069263" y="5654675"/>
          <p14:tracePt t="65062" x="7924800" y="5578475"/>
          <p14:tracePt t="65078" x="7848600" y="5562600"/>
          <p14:tracePt t="65095" x="7840663" y="5562600"/>
          <p14:tracePt t="65128" x="7856538" y="5562600"/>
          <p14:tracePt t="65145" x="7894638" y="5562600"/>
          <p14:tracePt t="65161" x="7947025" y="5570538"/>
          <p14:tracePt t="65178" x="7978775" y="5578475"/>
          <p14:tracePt t="65279" x="7993063" y="5578475"/>
          <p14:tracePt t="65287" x="8016875" y="5584825"/>
          <p14:tracePt t="65295" x="8061325" y="5600700"/>
          <p14:tracePt t="65311" x="8137525" y="5622925"/>
          <p14:tracePt t="65328" x="8213725" y="5646738"/>
          <p14:tracePt t="65345" x="8382000" y="5646738"/>
          <p14:tracePt t="65361" x="8512175" y="5661025"/>
          <p14:tracePt t="65378" x="8550275" y="5676900"/>
          <p14:tracePt t="65395" x="8588375" y="5676900"/>
          <p14:tracePt t="65411" x="8594725" y="5676900"/>
          <p14:tracePt t="66223" x="8626475" y="5654675"/>
          <p14:tracePt t="66231" x="8694738" y="5592763"/>
          <p14:tracePt t="66239" x="8755063" y="5540375"/>
          <p14:tracePt t="66247" x="8816975" y="5502275"/>
          <p14:tracePt t="66262" x="8885238" y="5470525"/>
          <p14:tracePt t="66278" x="9090025" y="5341938"/>
          <p14:tracePt t="66295" x="9151938" y="5295900"/>
          <p14:tracePt t="66312" x="9197975" y="5249863"/>
          <p14:tracePt t="66329" x="9204325" y="5227638"/>
          <p14:tracePt t="66362" x="9204325" y="5219700"/>
          <p14:tracePt t="66378" x="9204325" y="5211763"/>
        </p14:tracePtLst>
      </p14:laserTraceLst>
    </p:ext>
  </p:extLs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211904" y="648066"/>
            <a:ext cx="578418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Confidence </a:t>
            </a:r>
            <a:r>
              <a:rPr lang="en-US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Interval – Small Sample 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632782" y="2134482"/>
            <a:ext cx="4078084" cy="504591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94970" y="1469191"/>
            <a:ext cx="5410200" cy="466725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>
          <a:xfrm>
            <a:off x="2494421" y="2122368"/>
            <a:ext cx="321915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24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2. Confidence Interval:</a:t>
            </a:r>
            <a:endParaRPr lang="en-US" sz="24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388262" y="4104842"/>
            <a:ext cx="7953375" cy="2314575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462337" y="3232152"/>
            <a:ext cx="5267325" cy="8001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179060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93416"/>
    </mc:Choice>
    <mc:Fallback xmlns="">
      <p:transition advTm="93416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1487" x="9197975" y="5197475"/>
          <p14:tracePt t="1495" x="9029700" y="5143500"/>
          <p14:tracePt t="1502" x="8678863" y="5059363"/>
          <p14:tracePt t="1517" x="8389938" y="4960938"/>
          <p14:tracePt t="1534" x="8016875" y="4854575"/>
          <p14:tracePt t="1550" x="7886700" y="4816475"/>
          <p14:tracePt t="1566" x="7581900" y="4816475"/>
          <p14:tracePt t="1583" x="7102475" y="4822825"/>
          <p14:tracePt t="1600" x="6645275" y="4899025"/>
          <p14:tracePt t="1617" x="6370638" y="4937125"/>
          <p14:tracePt t="1633" x="6248400" y="4975225"/>
          <p14:tracePt t="1650" x="6232525" y="4975225"/>
          <p14:tracePt t="2135" x="6226175" y="4975225"/>
          <p14:tracePt t="2159" x="6226175" y="4983163"/>
          <p14:tracePt t="2167" x="6194425" y="5029200"/>
          <p14:tracePt t="2175" x="6126163" y="5241925"/>
          <p14:tracePt t="2183" x="5981700" y="5562600"/>
          <p14:tracePt t="2200" x="5676900" y="5997575"/>
          <p14:tracePt t="2217" x="5622925" y="6035675"/>
          <p14:tracePt t="2575" x="5616575" y="5959475"/>
          <p14:tracePt t="2583" x="5616575" y="5867400"/>
          <p14:tracePt t="2591" x="5554663" y="5768975"/>
          <p14:tracePt t="2600" x="5502275" y="5684838"/>
          <p14:tracePt t="2617" x="5287963" y="5418138"/>
          <p14:tracePt t="2634" x="5067300" y="5121275"/>
          <p14:tracePt t="2650" x="4914900" y="4922838"/>
          <p14:tracePt t="2667" x="4778375" y="4784725"/>
          <p14:tracePt t="2684" x="4602163" y="4632325"/>
          <p14:tracePt t="2700" x="4351338" y="4411663"/>
          <p14:tracePt t="2717" x="4183063" y="4244975"/>
          <p14:tracePt t="2734" x="4068763" y="4144963"/>
          <p14:tracePt t="2750" x="4054475" y="4144963"/>
          <p14:tracePt t="2767" x="4046538" y="4137025"/>
          <p14:tracePt t="3887" x="4054475" y="4137025"/>
          <p14:tracePt t="3895" x="4229100" y="4068763"/>
          <p14:tracePt t="3902" x="4487863" y="3932238"/>
          <p14:tracePt t="3917" x="4740275" y="3779838"/>
          <p14:tracePt t="3934" x="5211763" y="3581400"/>
          <p14:tracePt t="3951" x="5341938" y="3505200"/>
          <p14:tracePt t="3967" x="5478463" y="3382963"/>
          <p14:tracePt t="3984" x="5638800" y="3254375"/>
          <p14:tracePt t="4001" x="5851525" y="3094038"/>
          <p14:tracePt t="4017" x="6035675" y="2917825"/>
          <p14:tracePt t="4034" x="6172200" y="2759075"/>
          <p14:tracePt t="4051" x="6294438" y="2628900"/>
          <p14:tracePt t="4067" x="6370638" y="2514600"/>
          <p14:tracePt t="4084" x="6438900" y="2416175"/>
          <p14:tracePt t="4101" x="6507163" y="2324100"/>
          <p14:tracePt t="4118" x="6561138" y="2278063"/>
          <p14:tracePt t="4134" x="6599238" y="2263775"/>
          <p14:tracePt t="4151" x="6721475" y="2247900"/>
          <p14:tracePt t="4168" x="6934200" y="2247900"/>
          <p14:tracePt t="4184" x="7331075" y="2247900"/>
          <p14:tracePt t="4201" x="7932738" y="2255838"/>
          <p14:tracePt t="4217" x="8374063" y="2316163"/>
          <p14:tracePt t="4234" x="8640763" y="2354263"/>
          <p14:tracePt t="4250" x="8869363" y="2362200"/>
          <p14:tracePt t="4267" x="8945563" y="2362200"/>
          <p14:tracePt t="4319" x="8923338" y="2362200"/>
          <p14:tracePt t="4327" x="8847138" y="2362200"/>
          <p14:tracePt t="4335" x="8785225" y="2346325"/>
          <p14:tracePt t="4351" x="8648700" y="2324100"/>
          <p14:tracePt t="4368" x="8564563" y="2324100"/>
          <p14:tracePt t="4384" x="8534400" y="2324100"/>
          <p14:tracePt t="4401" x="8526463" y="2332038"/>
          <p14:tracePt t="4463" x="8526463" y="2339975"/>
          <p14:tracePt t="4479" x="8512175" y="2354263"/>
          <p14:tracePt t="4486" x="8496300" y="2370138"/>
          <p14:tracePt t="4495" x="8450263" y="2408238"/>
          <p14:tracePt t="4503" x="8412163" y="2430463"/>
          <p14:tracePt t="4518" x="8351838" y="2460625"/>
          <p14:tracePt t="4534" x="8213725" y="2522538"/>
          <p14:tracePt t="4551" x="8145463" y="2552700"/>
          <p14:tracePt t="4568" x="8093075" y="2574925"/>
          <p14:tracePt t="4584" x="8077200" y="2574925"/>
          <p14:tracePt t="4601" x="8069263" y="2574925"/>
          <p14:tracePt t="4618" x="8054975" y="2574925"/>
          <p14:tracePt t="4903" x="8039100" y="2574925"/>
          <p14:tracePt t="4911" x="8008938" y="2574925"/>
          <p14:tracePt t="4919" x="7954963" y="2560638"/>
          <p14:tracePt t="4934" x="7810500" y="2522538"/>
          <p14:tracePt t="4951" x="7635875" y="2476500"/>
          <p14:tracePt t="4968" x="7505700" y="2438400"/>
          <p14:tracePt t="4984" x="7345363" y="2422525"/>
          <p14:tracePt t="5001" x="7231063" y="2422525"/>
          <p14:tracePt t="5018" x="7208838" y="2416175"/>
          <p14:tracePt t="5150" x="7185025" y="2416175"/>
          <p14:tracePt t="5159" x="7146925" y="2416175"/>
          <p14:tracePt t="5168" x="7086600" y="2476500"/>
          <p14:tracePt t="5185" x="6926263" y="2620963"/>
          <p14:tracePt t="5201" x="6683375" y="2811463"/>
          <p14:tracePt t="5218" x="6438900" y="2963863"/>
          <p14:tracePt t="5235" x="6232525" y="3032125"/>
          <p14:tracePt t="5251" x="6142038" y="3032125"/>
          <p14:tracePt t="5268" x="6118225" y="3032125"/>
          <p14:tracePt t="5302" x="6118225" y="2903538"/>
          <p14:tracePt t="5318" x="6111875" y="2773363"/>
          <p14:tracePt t="5335" x="6088063" y="2651125"/>
          <p14:tracePt t="5351" x="6065838" y="2544763"/>
          <p14:tracePt t="5368" x="6042025" y="2476500"/>
          <p14:tracePt t="5385" x="6035675" y="2438400"/>
          <p14:tracePt t="5401" x="6011863" y="2416175"/>
          <p14:tracePt t="5438" x="6003925" y="2416175"/>
          <p14:tracePt t="5451" x="5997575" y="2416175"/>
          <p14:tracePt t="5468" x="5981700" y="2422525"/>
          <p14:tracePt t="5485" x="5959475" y="2498725"/>
          <p14:tracePt t="5502" x="5913438" y="2598738"/>
          <p14:tracePt t="5518" x="5889625" y="2636838"/>
          <p14:tracePt t="5535" x="5889625" y="2644775"/>
          <p14:tracePt t="5598" x="5889625" y="2628900"/>
          <p14:tracePt t="5607" x="5889625" y="2590800"/>
          <p14:tracePt t="5618" x="5889625" y="2560638"/>
          <p14:tracePt t="5635" x="5889625" y="2492375"/>
          <p14:tracePt t="5651" x="5889625" y="2422525"/>
          <p14:tracePt t="5668" x="5889625" y="2378075"/>
          <p14:tracePt t="5685" x="5883275" y="2370138"/>
          <p14:tracePt t="6143" x="5883275" y="2362200"/>
          <p14:tracePt t="6151" x="5897563" y="2324100"/>
          <p14:tracePt t="6159" x="5913438" y="2286000"/>
          <p14:tracePt t="6168" x="5921375" y="2278063"/>
          <p14:tracePt t="6185" x="5943600" y="2225675"/>
          <p14:tracePt t="6202" x="5965825" y="2193925"/>
          <p14:tracePt t="6218" x="5973763" y="2179638"/>
          <p14:tracePt t="6278" x="5973763" y="2171700"/>
          <p14:tracePt t="6287" x="5959475" y="2201863"/>
          <p14:tracePt t="6295" x="5943600" y="2286000"/>
          <p14:tracePt t="6303" x="5921375" y="2370138"/>
          <p14:tracePt t="6318" x="5883275" y="2492375"/>
          <p14:tracePt t="6335" x="5875338" y="2574925"/>
          <p14:tracePt t="6352" x="5867400" y="2590800"/>
          <p14:tracePt t="6415" x="5867400" y="2574925"/>
          <p14:tracePt t="6423" x="5867400" y="2530475"/>
          <p14:tracePt t="6435" x="5851525" y="2460625"/>
          <p14:tracePt t="6452" x="5845175" y="2370138"/>
          <p14:tracePt t="6468" x="5845175" y="2255838"/>
          <p14:tracePt t="6486" x="5837238" y="2149475"/>
          <p14:tracePt t="6502" x="5837238" y="2133600"/>
          <p14:tracePt t="6518" x="5837238" y="2117725"/>
          <p14:tracePt t="6535" x="5837238" y="2111375"/>
          <p14:tracePt t="6583" x="5837238" y="2125663"/>
          <p14:tracePt t="6591" x="5837238" y="2163763"/>
          <p14:tracePt t="6602" x="5837238" y="2193925"/>
          <p14:tracePt t="6618" x="5859463" y="2239963"/>
          <p14:tracePt t="6635" x="5875338" y="2278063"/>
          <p14:tracePt t="6652" x="5889625" y="2293938"/>
          <p14:tracePt t="6668" x="5897563" y="2293938"/>
          <p14:tracePt t="6719" x="5905500" y="2293938"/>
          <p14:tracePt t="6727" x="5913438" y="2278063"/>
          <p14:tracePt t="6735" x="5913438" y="2247900"/>
          <p14:tracePt t="6752" x="5913438" y="2201863"/>
          <p14:tracePt t="6768" x="5913438" y="2193925"/>
          <p14:tracePt t="6823" x="5913438" y="2187575"/>
          <p14:tracePt t="6831" x="5943600" y="2201863"/>
          <p14:tracePt t="6838" x="5989638" y="2225675"/>
          <p14:tracePt t="6852" x="6035675" y="2270125"/>
          <p14:tracePt t="6868" x="6164263" y="2324100"/>
          <p14:tracePt t="6886" x="6346825" y="2370138"/>
          <p14:tracePt t="6902" x="6499225" y="2392363"/>
          <p14:tracePt t="6919" x="6515100" y="2392363"/>
          <p14:tracePt t="6975" x="6492875" y="2392363"/>
          <p14:tracePt t="6983" x="6469063" y="2392363"/>
          <p14:tracePt t="6991" x="6454775" y="2392363"/>
          <p14:tracePt t="7002" x="6438900" y="2392363"/>
          <p14:tracePt t="7019" x="6423025" y="2392363"/>
          <p14:tracePt t="7071" x="6430963" y="2400300"/>
          <p14:tracePt t="7079" x="6446838" y="2400300"/>
          <p14:tracePt t="7087" x="6461125" y="2400300"/>
          <p14:tracePt t="7102" x="6484938" y="2400300"/>
          <p14:tracePt t="7119" x="6523038" y="2400300"/>
          <p14:tracePt t="7175" x="6530975" y="2400300"/>
          <p14:tracePt t="7183" x="6545263" y="2400300"/>
          <p14:tracePt t="7191" x="6569075" y="2378075"/>
          <p14:tracePt t="7202" x="6607175" y="2362200"/>
          <p14:tracePt t="7219" x="6675438" y="2316163"/>
          <p14:tracePt t="7235" x="6751638" y="2270125"/>
          <p14:tracePt t="7252" x="6811963" y="2232025"/>
          <p14:tracePt t="7269" x="6842125" y="2201863"/>
          <p14:tracePt t="7383" x="6842125" y="2232025"/>
          <p14:tracePt t="7391" x="6842125" y="2293938"/>
          <p14:tracePt t="7402" x="6842125" y="2332038"/>
          <p14:tracePt t="7419" x="6842125" y="2408238"/>
          <p14:tracePt t="7435" x="6842125" y="2454275"/>
          <p14:tracePt t="7452" x="6842125" y="2468563"/>
          <p14:tracePt t="7487" x="6850063" y="2476500"/>
          <p14:tracePt t="7559" x="6865938" y="2460625"/>
          <p14:tracePt t="7575" x="6873875" y="2454275"/>
          <p14:tracePt t="7591" x="6880225" y="2422525"/>
          <p14:tracePt t="7599" x="6896100" y="2416175"/>
          <p14:tracePt t="7606" x="6911975" y="2400300"/>
          <p14:tracePt t="7619" x="6942138" y="2384425"/>
          <p14:tracePt t="7636" x="7032625" y="2346325"/>
          <p14:tracePt t="7652" x="7200900" y="2324100"/>
          <p14:tracePt t="7669" x="7399338" y="2278063"/>
          <p14:tracePt t="7686" x="7726363" y="2232025"/>
          <p14:tracePt t="7702" x="7993063" y="2193925"/>
          <p14:tracePt t="7719" x="8137525" y="2187575"/>
          <p14:tracePt t="7735" x="8221663" y="2179638"/>
          <p14:tracePt t="7752" x="8237538" y="2179638"/>
          <p14:tracePt t="7791" x="8245475" y="2179638"/>
          <p14:tracePt t="7802" x="8251825" y="2179638"/>
          <p14:tracePt t="7819" x="8297863" y="2179638"/>
          <p14:tracePt t="7822" x="8321675" y="2179638"/>
          <p14:tracePt t="7835" x="8343900" y="2179638"/>
          <p14:tracePt t="7852" x="8397875" y="2193925"/>
          <p14:tracePt t="7869" x="8474075" y="2209800"/>
          <p14:tracePt t="7886" x="8602663" y="2239963"/>
          <p14:tracePt t="7902" x="8640763" y="2247900"/>
          <p14:tracePt t="8015" x="8656638" y="2247900"/>
          <p14:tracePt t="8022" x="8656638" y="2255838"/>
          <p14:tracePt t="8031" x="8670925" y="2263775"/>
          <p14:tracePt t="8038" x="8694738" y="2278063"/>
          <p14:tracePt t="8052" x="8709025" y="2286000"/>
          <p14:tracePt t="8070" x="8755063" y="2308225"/>
          <p14:tracePt t="8086" x="8770938" y="2339975"/>
          <p14:tracePt t="8102" x="8785225" y="2362200"/>
          <p14:tracePt t="8119" x="8793163" y="2392363"/>
          <p14:tracePt t="8136" x="8809038" y="2430463"/>
          <p14:tracePt t="8152" x="8809038" y="2438400"/>
          <p14:tracePt t="8169" x="8809038" y="2446338"/>
          <p14:tracePt t="8186" x="8823325" y="2454275"/>
          <p14:tracePt t="8202" x="8816975" y="2476500"/>
          <p14:tracePt t="8219" x="8793163" y="2498725"/>
          <p14:tracePt t="8236" x="8732838" y="2506663"/>
          <p14:tracePt t="8252" x="8686800" y="2522538"/>
          <p14:tracePt t="8270" x="8656638" y="2522538"/>
          <p14:tracePt t="8343" x="8664575" y="2506663"/>
          <p14:tracePt t="8351" x="8694738" y="2498725"/>
          <p14:tracePt t="8359" x="8755063" y="2492375"/>
          <p14:tracePt t="8369" x="8816975" y="2484438"/>
          <p14:tracePt t="8386" x="8953500" y="2454275"/>
          <p14:tracePt t="8402" x="9121775" y="2422525"/>
          <p14:tracePt t="8419" x="9266238" y="2408238"/>
          <p14:tracePt t="8436" x="9372600" y="2384425"/>
          <p14:tracePt t="8452" x="9456738" y="2378075"/>
          <p14:tracePt t="8469" x="9478963" y="2378075"/>
          <p14:tracePt t="8503" x="9486900" y="2378075"/>
          <p14:tracePt t="8519" x="9509125" y="2378075"/>
          <p14:tracePt t="8536" x="9540875" y="2392363"/>
          <p14:tracePt t="8553" x="9578975" y="2408238"/>
          <p14:tracePt t="8569" x="9609138" y="2438400"/>
          <p14:tracePt t="8586" x="9639300" y="2476500"/>
          <p14:tracePt t="8602" x="9693275" y="2514600"/>
          <p14:tracePt t="8619" x="9731375" y="2530475"/>
          <p14:tracePt t="8636" x="9753600" y="2536825"/>
          <p14:tracePt t="8653" x="9761538" y="2544763"/>
          <p14:tracePt t="8815" x="9769475" y="2544763"/>
          <p14:tracePt t="8855" x="9769475" y="2560638"/>
          <p14:tracePt t="8871" x="9745663" y="2606675"/>
          <p14:tracePt t="8879" x="9715500" y="2651125"/>
          <p14:tracePt t="8887" x="9693275" y="2674938"/>
          <p14:tracePt t="8903" x="9617075" y="2759075"/>
          <p14:tracePt t="8919" x="9471025" y="2873375"/>
          <p14:tracePt t="8936" x="9258300" y="3025775"/>
          <p14:tracePt t="8953" x="8991600" y="3208338"/>
          <p14:tracePt t="8969" x="8709025" y="3368675"/>
          <p14:tracePt t="8986" x="8435975" y="3497263"/>
          <p14:tracePt t="9003" x="8085138" y="3649663"/>
          <p14:tracePt t="9019" x="7627938" y="3787775"/>
          <p14:tracePt t="9036" x="6994525" y="3940175"/>
          <p14:tracePt t="9053" x="6423025" y="4046538"/>
          <p14:tracePt t="9070" x="5608638" y="4098925"/>
          <p14:tracePt t="9086" x="5165725" y="4098925"/>
          <p14:tracePt t="9103" x="4884738" y="4038600"/>
          <p14:tracePt t="9119" x="4702175" y="3970338"/>
          <p14:tracePt t="9136" x="4625975" y="3924300"/>
          <p14:tracePt t="9153" x="4594225" y="3902075"/>
          <p14:tracePt t="9169" x="4594225" y="3886200"/>
          <p14:tracePt t="9186" x="4594225" y="3856038"/>
          <p14:tracePt t="9203" x="4594225" y="3779838"/>
          <p14:tracePt t="9219" x="4610100" y="3665538"/>
          <p14:tracePt t="9236" x="4625975" y="3535363"/>
          <p14:tracePt t="9252" x="4648200" y="3444875"/>
          <p14:tracePt t="9269" x="4648200" y="3390900"/>
          <p14:tracePt t="9286" x="4648200" y="3382963"/>
          <p14:tracePt t="9535" x="4656138" y="3382963"/>
          <p14:tracePt t="9541" x="4762500" y="3382963"/>
          <p14:tracePt t="9552" x="5006975" y="3382963"/>
          <p14:tracePt t="9569" x="5265738" y="3382963"/>
          <p14:tracePt t="9586" x="5426075" y="3421063"/>
          <p14:tracePt t="9602" x="5699125" y="3436938"/>
          <p14:tracePt t="9619" x="6057900" y="3436938"/>
          <p14:tracePt t="9636" x="6248400" y="3467100"/>
          <p14:tracePt t="9652" x="6340475" y="3489325"/>
          <p14:tracePt t="9669" x="6370638" y="3505200"/>
          <p14:tracePt t="9686" x="6370638" y="3513138"/>
          <p14:tracePt t="9702" x="6370638" y="3573463"/>
          <p14:tracePt t="9719" x="6302375" y="3687763"/>
          <p14:tracePt t="9736" x="6156325" y="3802063"/>
          <p14:tracePt t="9752" x="6003925" y="3886200"/>
          <p14:tracePt t="9769" x="5889625" y="3908425"/>
          <p14:tracePt t="9786" x="5775325" y="3908425"/>
          <p14:tracePt t="9802" x="5692775" y="3870325"/>
          <p14:tracePt t="9819" x="5654675" y="3817938"/>
          <p14:tracePt t="9836" x="5654675" y="3756025"/>
          <p14:tracePt t="9853" x="5676900" y="3649663"/>
          <p14:tracePt t="9870" x="5768975" y="3475038"/>
          <p14:tracePt t="9886" x="5837238" y="3375025"/>
          <p14:tracePt t="9903" x="5927725" y="3284538"/>
          <p14:tracePt t="9919" x="6003925" y="3238500"/>
          <p14:tracePt t="9936" x="6049963" y="3222625"/>
          <p14:tracePt t="9953" x="6080125" y="3222625"/>
          <p14:tracePt t="9969" x="6096000" y="3222625"/>
          <p14:tracePt t="9986" x="6103938" y="3222625"/>
          <p14:tracePt t="10003" x="6118225" y="3238500"/>
          <p14:tracePt t="10019" x="6118225" y="3352800"/>
          <p14:tracePt t="10036" x="6118225" y="3475038"/>
          <p14:tracePt t="10053" x="6088063" y="3603625"/>
          <p14:tracePt t="10069" x="6049963" y="3687763"/>
          <p14:tracePt t="10086" x="6011863" y="3717925"/>
          <p14:tracePt t="10103" x="5981700" y="3717925"/>
          <p14:tracePt t="10120" x="5951538" y="3717925"/>
          <p14:tracePt t="10136" x="5927725" y="3717925"/>
          <p14:tracePt t="10153" x="5913438" y="3711575"/>
          <p14:tracePt t="10170" x="5913438" y="3687763"/>
          <p14:tracePt t="10186" x="5913438" y="3649663"/>
          <p14:tracePt t="10203" x="5913438" y="3619500"/>
          <p14:tracePt t="10219" x="5913438" y="3603625"/>
          <p14:tracePt t="10335" x="5913438" y="3627438"/>
          <p14:tracePt t="10343" x="5913438" y="3665538"/>
          <p14:tracePt t="10353" x="5913438" y="3725863"/>
          <p14:tracePt t="10370" x="5913438" y="3848100"/>
          <p14:tracePt t="10386" x="5897563" y="3940175"/>
          <p14:tracePt t="10403" x="5889625" y="3992563"/>
          <p14:tracePt t="10420" x="5883275" y="4022725"/>
          <p14:tracePt t="10436" x="5883275" y="4038600"/>
          <p14:tracePt t="10453" x="5875338" y="4076700"/>
          <p14:tracePt t="11007" x="5875338" y="4084638"/>
          <p14:tracePt t="11015" x="5927725" y="4084638"/>
          <p14:tracePt t="11022" x="6019800" y="4076700"/>
          <p14:tracePt t="11037" x="6111875" y="4054475"/>
          <p14:tracePt t="11054" x="6545263" y="3924300"/>
          <p14:tracePt t="11070" x="6842125" y="3810000"/>
          <p14:tracePt t="11087" x="7208838" y="3673475"/>
          <p14:tracePt t="11103" x="7475538" y="3619500"/>
          <p14:tracePt t="11120" x="7704138" y="3581400"/>
          <p14:tracePt t="11137" x="7878763" y="3565525"/>
          <p14:tracePt t="11153" x="7993063" y="3565525"/>
          <p14:tracePt t="11170" x="8085138" y="3565525"/>
          <p14:tracePt t="11187" x="8107363" y="3565525"/>
          <p14:tracePt t="11203" x="8123238" y="3565525"/>
          <p14:tracePt t="11311" x="8123238" y="3581400"/>
          <p14:tracePt t="11318" x="8123238" y="3611563"/>
          <p14:tracePt t="11327" x="8123238" y="3635375"/>
          <p14:tracePt t="11337" x="8123238" y="3649663"/>
          <p14:tracePt t="11353" x="8123238" y="3687763"/>
          <p14:tracePt t="11370" x="8123238" y="3717925"/>
          <p14:tracePt t="11387" x="8123238" y="3741738"/>
          <p14:tracePt t="11403" x="8115300" y="3749675"/>
          <p14:tracePt t="11438" x="8107363" y="3749675"/>
          <p14:tracePt t="11455" x="8099425" y="3749675"/>
          <p14:tracePt t="11470" x="8093075" y="3749675"/>
          <p14:tracePt t="11487" x="8061325" y="3749675"/>
          <p14:tracePt t="11503" x="8008938" y="3749675"/>
          <p14:tracePt t="11520" x="7970838" y="3749675"/>
          <p14:tracePt t="11537" x="7924800" y="3733800"/>
          <p14:tracePt t="11553" x="7894638" y="3725863"/>
          <p14:tracePt t="11570" x="7886700" y="3717925"/>
          <p14:tracePt t="11604" x="7886700" y="3711575"/>
          <p14:tracePt t="11620" x="7886700" y="3703638"/>
          <p14:tracePt t="11638" x="7886700" y="3679825"/>
          <p14:tracePt t="11654" x="7886700" y="3665538"/>
          <p14:tracePt t="11670" x="7886700" y="3635375"/>
          <p14:tracePt t="11687" x="7894638" y="3611563"/>
          <p14:tracePt t="11704" x="7902575" y="3589338"/>
          <p14:tracePt t="11720" x="7902575" y="3573463"/>
          <p14:tracePt t="11737" x="7916863" y="3559175"/>
          <p14:tracePt t="11770" x="7916863" y="3543300"/>
          <p14:tracePt t="11831" x="7916863" y="3559175"/>
          <p14:tracePt t="11838" x="7924800" y="3597275"/>
          <p14:tracePt t="11847" x="7932738" y="3627438"/>
          <p14:tracePt t="11855" x="7962900" y="3665538"/>
          <p14:tracePt t="11870" x="8008938" y="3717925"/>
          <p14:tracePt t="11887" x="8023225" y="3733800"/>
          <p14:tracePt t="11951" x="8039100" y="3725863"/>
          <p14:tracePt t="11959" x="8047038" y="3703638"/>
          <p14:tracePt t="11970" x="8054975" y="3673475"/>
          <p14:tracePt t="11987" x="8061325" y="3619500"/>
          <p14:tracePt t="12004" x="8069263" y="3565525"/>
          <p14:tracePt t="12020" x="8077200" y="3559175"/>
          <p14:tracePt t="12103" x="8085138" y="3559175"/>
          <p14:tracePt t="12111" x="8093075" y="3565525"/>
          <p14:tracePt t="12135" x="8107363" y="3573463"/>
          <p14:tracePt t="12142" x="8107363" y="3581400"/>
          <p14:tracePt t="12154" x="8115300" y="3589338"/>
          <p14:tracePt t="12170" x="8123238" y="3589338"/>
          <p14:tracePt t="12187" x="8137525" y="3589338"/>
          <p14:tracePt t="12231" x="8145463" y="3589338"/>
          <p14:tracePt t="12239" x="8153400" y="3581400"/>
          <p14:tracePt t="12254" x="8191500" y="3543300"/>
          <p14:tracePt t="12271" x="8237538" y="3521075"/>
          <p14:tracePt t="12287" x="8267700" y="3513138"/>
          <p14:tracePt t="12304" x="8313738" y="3513138"/>
          <p14:tracePt t="12320" x="8351838" y="3513138"/>
          <p14:tracePt t="12337" x="8397875" y="3527425"/>
          <p14:tracePt t="12354" x="8442325" y="3543300"/>
          <p14:tracePt t="12371" x="8488363" y="3551238"/>
          <p14:tracePt t="12387" x="8496300" y="3551238"/>
          <p14:tracePt t="12471" x="8504238" y="3559175"/>
          <p14:tracePt t="12479" x="8512175" y="3559175"/>
          <p14:tracePt t="12495" x="8526463" y="3573463"/>
          <p14:tracePt t="12504" x="8542338" y="3573463"/>
          <p14:tracePt t="12521" x="8572500" y="3597275"/>
          <p14:tracePt t="12537" x="8618538" y="3657600"/>
          <p14:tracePt t="12554" x="8664575" y="3711575"/>
          <p14:tracePt t="12571" x="8709025" y="3756025"/>
          <p14:tracePt t="12587" x="8740775" y="3779838"/>
          <p14:tracePt t="12655" x="8732838" y="3779838"/>
          <p14:tracePt t="12679" x="8716963" y="3779838"/>
          <p14:tracePt t="13214" x="8709025" y="3779838"/>
          <p14:tracePt t="13222" x="8678863" y="3794125"/>
          <p14:tracePt t="13230" x="8656638" y="3856038"/>
          <p14:tracePt t="13239" x="8602663" y="3940175"/>
          <p14:tracePt t="13254" x="8480425" y="4106863"/>
          <p14:tracePt t="13271" x="8267700" y="4343400"/>
          <p14:tracePt t="13288" x="7962900" y="4594225"/>
          <p14:tracePt t="13304" x="7666038" y="4822825"/>
          <p14:tracePt t="13321" x="7429500" y="4983163"/>
          <p14:tracePt t="13338" x="7239000" y="5121275"/>
          <p14:tracePt t="13354" x="7078663" y="5241925"/>
          <p14:tracePt t="13371" x="6918325" y="5311775"/>
          <p14:tracePt t="13374" x="6858000" y="5318125"/>
          <p14:tracePt t="13388" x="6797675" y="5318125"/>
          <p14:tracePt t="13404" x="6705600" y="5295900"/>
          <p14:tracePt t="13421" x="6583363" y="5143500"/>
          <p14:tracePt t="13438" x="6430963" y="4648200"/>
          <p14:tracePt t="13454" x="6346825" y="4244975"/>
          <p14:tracePt t="13471" x="6264275" y="3840163"/>
          <p14:tracePt t="13488" x="6248400" y="3521075"/>
          <p14:tracePt t="13504" x="6248400" y="3298825"/>
          <p14:tracePt t="13521" x="6308725" y="3055938"/>
          <p14:tracePt t="13538" x="6408738" y="2811463"/>
          <p14:tracePt t="13554" x="6499225" y="2636838"/>
          <p14:tracePt t="13571" x="6629400" y="2438400"/>
          <p14:tracePt t="13588" x="6743700" y="2278063"/>
          <p14:tracePt t="13604" x="6865938" y="2125663"/>
          <p14:tracePt t="13621" x="6972300" y="2019300"/>
          <p14:tracePt t="13638" x="7056438" y="1927225"/>
          <p14:tracePt t="13654" x="7116763" y="1851025"/>
          <p14:tracePt t="13671" x="7140575" y="1828800"/>
          <p14:tracePt t="13935" x="7102475" y="1806575"/>
          <p14:tracePt t="13943" x="7026275" y="1790700"/>
          <p14:tracePt t="13954" x="6972300" y="1768475"/>
          <p14:tracePt t="13971" x="6858000" y="1730375"/>
          <p14:tracePt t="13988" x="6751638" y="1706563"/>
          <p14:tracePt t="14004" x="6705600" y="1698625"/>
          <p14:tracePt t="14022" x="6667500" y="1692275"/>
          <p14:tracePt t="14038" x="6659563" y="1692275"/>
          <p14:tracePt t="14054" x="6637338" y="1706563"/>
          <p14:tracePt t="14071" x="6607175" y="1730375"/>
          <p14:tracePt t="14088" x="6569075" y="1752600"/>
          <p14:tracePt t="14105" x="6515100" y="1774825"/>
          <p14:tracePt t="14121" x="6416675" y="1812925"/>
          <p14:tracePt t="14138" x="6332538" y="1836738"/>
          <p14:tracePt t="14154" x="6248400" y="1836738"/>
          <p14:tracePt t="14171" x="6172200" y="1836738"/>
          <p14:tracePt t="14188" x="6065838" y="1812925"/>
          <p14:tracePt t="14205" x="5943600" y="1768475"/>
          <p14:tracePt t="14222" x="5684838" y="1654175"/>
          <p14:tracePt t="14237" x="5554663" y="1577975"/>
          <p14:tracePt t="14254" x="5470525" y="1501775"/>
          <p14:tracePt t="14271" x="5440363" y="1455738"/>
          <p14:tracePt t="14288" x="5440363" y="1401763"/>
          <p14:tracePt t="14305" x="5440363" y="1349375"/>
          <p14:tracePt t="14321" x="5470525" y="1273175"/>
          <p14:tracePt t="14338" x="5554663" y="1203325"/>
          <p14:tracePt t="14355" x="5692775" y="1150938"/>
          <p14:tracePt t="14371" x="5845175" y="1120775"/>
          <p14:tracePt t="14374" x="5927725" y="1112838"/>
          <p14:tracePt t="14388" x="6019800" y="1112838"/>
          <p14:tracePt t="14405" x="6172200" y="1112838"/>
          <p14:tracePt t="14422" x="6294438" y="1158875"/>
          <p14:tracePt t="14438" x="6400800" y="1279525"/>
          <p14:tracePt t="14455" x="6545263" y="1630363"/>
          <p14:tracePt t="14471" x="6569075" y="2073275"/>
          <p14:tracePt t="14488" x="6523038" y="2408238"/>
          <p14:tracePt t="14505" x="6477000" y="2530475"/>
          <p14:tracePt t="14521" x="6446838" y="2544763"/>
          <p14:tracePt t="14538" x="6354763" y="2544763"/>
          <p14:tracePt t="14555" x="6278563" y="2514600"/>
          <p14:tracePt t="14571" x="6256338" y="2378075"/>
          <p14:tracePt t="14588" x="6256338" y="2255838"/>
          <p14:tracePt t="14605" x="6302375" y="2087563"/>
          <p14:tracePt t="14622" x="6469063" y="1836738"/>
          <p14:tracePt t="14638" x="6621463" y="1736725"/>
          <p14:tracePt t="14655" x="6743700" y="1684338"/>
          <p14:tracePt t="14671" x="6804025" y="1684338"/>
          <p14:tracePt t="14688" x="6819900" y="1684338"/>
          <p14:tracePt t="14705" x="6827838" y="1706563"/>
          <p14:tracePt t="14721" x="6827838" y="1897063"/>
          <p14:tracePt t="14738" x="6827838" y="2041525"/>
          <p14:tracePt t="14755" x="6804025" y="2111375"/>
          <p14:tracePt t="14771" x="6759575" y="2117725"/>
          <p14:tracePt t="14788" x="6683375" y="2103438"/>
          <p14:tracePt t="14805" x="6569075" y="2041525"/>
          <p14:tracePt t="14822" x="6454775" y="1851025"/>
          <p14:tracePt t="14838" x="6438900" y="1798638"/>
          <p14:tracePt t="14855" x="6461125" y="1722438"/>
          <p14:tracePt t="14871" x="6537325" y="1630363"/>
          <p14:tracePt t="14888" x="6645275" y="1600200"/>
          <p14:tracePt t="14905" x="6759575" y="1592263"/>
          <p14:tracePt t="14921" x="6865938" y="1608138"/>
          <p14:tracePt t="14938" x="6918325" y="1646238"/>
          <p14:tracePt t="14955" x="6942138" y="1722438"/>
          <p14:tracePt t="14971" x="6950075" y="1912938"/>
          <p14:tracePt t="14988" x="6950075" y="2065338"/>
          <p14:tracePt t="15005" x="6904038" y="2125663"/>
          <p14:tracePt t="15022" x="6865938" y="2133600"/>
          <p14:tracePt t="15038" x="6713538" y="2079625"/>
          <p14:tracePt t="15054" x="6629400" y="2011363"/>
          <p14:tracePt t="15071" x="6591300" y="1951038"/>
          <p14:tracePt t="15088" x="6591300" y="1920875"/>
          <p14:tracePt t="15104" x="6591300" y="1889125"/>
          <p14:tracePt t="15138" x="6591300" y="1882775"/>
          <p14:tracePt t="15174" x="6591300" y="1874838"/>
          <p14:tracePt t="15190" x="6607175" y="1889125"/>
          <p14:tracePt t="15199" x="6613525" y="1905000"/>
          <p14:tracePt t="15206" x="6613525" y="1951038"/>
          <p14:tracePt t="15221" x="6613525" y="2011363"/>
          <p14:tracePt t="15238" x="6637338" y="2301875"/>
          <p14:tracePt t="15255" x="6637338" y="2613025"/>
          <p14:tracePt t="15271" x="6637338" y="3094038"/>
          <p14:tracePt t="15288" x="6561138" y="3649663"/>
          <p14:tracePt t="15305" x="6484938" y="4229100"/>
          <p14:tracePt t="15321" x="6423025" y="4686300"/>
          <p14:tracePt t="15338" x="6408738" y="5006975"/>
          <p14:tracePt t="15355" x="6408738" y="5181600"/>
          <p14:tracePt t="15371" x="6408738" y="5287963"/>
          <p14:tracePt t="15388" x="6430963" y="5372100"/>
          <p14:tracePt t="15405" x="6454775" y="5410200"/>
          <p14:tracePt t="15421" x="6461125" y="5410200"/>
          <p14:tracePt t="15438" x="6477000" y="5418138"/>
          <p14:tracePt t="15455" x="6484938" y="5426075"/>
          <p14:tracePt t="15535" x="6484938" y="5432425"/>
          <p14:tracePt t="15551" x="6484938" y="5478463"/>
          <p14:tracePt t="15558" x="6484938" y="5516563"/>
          <p14:tracePt t="15567" x="6484938" y="5562600"/>
          <p14:tracePt t="15574" x="6477000" y="5622925"/>
          <p14:tracePt t="15588" x="6454775" y="5676900"/>
          <p14:tracePt t="15606" x="6370638" y="5859463"/>
          <p14:tracePt t="15622" x="6354763" y="5897563"/>
          <p14:tracePt t="15638" x="6340475" y="5921375"/>
          <p14:tracePt t="15734" x="6346825" y="5927725"/>
          <p14:tracePt t="15750" x="6354763" y="5905500"/>
          <p14:tracePt t="15758" x="6362700" y="5897563"/>
          <p14:tracePt t="15767" x="6362700" y="5883275"/>
          <p14:tracePt t="15774" x="6378575" y="5867400"/>
          <p14:tracePt t="15788" x="6378575" y="5837238"/>
          <p14:tracePt t="15806" x="6384925" y="5753100"/>
          <p14:tracePt t="15822" x="6384925" y="5699125"/>
          <p14:tracePt t="15838" x="6384925" y="5692775"/>
          <p14:tracePt t="15855" x="6384925" y="5676900"/>
          <p14:tracePt t="15887" x="6392863" y="5668963"/>
          <p14:tracePt t="15958" x="6392863" y="5692775"/>
          <p14:tracePt t="15967" x="6392863" y="5737225"/>
          <p14:tracePt t="15974" x="6378575" y="5799138"/>
          <p14:tracePt t="15988" x="6370638" y="5851525"/>
          <p14:tracePt t="16006" x="6362700" y="5927725"/>
          <p14:tracePt t="16022" x="6362700" y="5935663"/>
          <p14:tracePt t="16102" x="6362700" y="5905500"/>
          <p14:tracePt t="16111" x="6362700" y="5875338"/>
          <p14:tracePt t="16122" x="6362700" y="5837238"/>
          <p14:tracePt t="16138" x="6362700" y="5775325"/>
          <p14:tracePt t="16155" x="6362700" y="5722938"/>
          <p14:tracePt t="16172" x="6362700" y="5692775"/>
          <p14:tracePt t="16188" x="6362700" y="5668963"/>
          <p14:tracePt t="16206" x="6362700" y="5646738"/>
          <p14:tracePt t="16277" x="6370638" y="5692775"/>
          <p14:tracePt t="16285" x="6378575" y="5753100"/>
          <p14:tracePt t="16294" x="6378575" y="5783263"/>
          <p14:tracePt t="16305" x="6384925" y="5813425"/>
          <p14:tracePt t="16321" x="6392863" y="5859463"/>
          <p14:tracePt t="16338" x="6392863" y="5867400"/>
          <p14:tracePt t="16373" x="6392863" y="5875338"/>
          <p14:tracePt t="16388" x="6400800" y="5867400"/>
          <p14:tracePt t="16405" x="6430963" y="5768975"/>
          <p14:tracePt t="16422" x="6446838" y="5715000"/>
          <p14:tracePt t="16439" x="6446838" y="5707063"/>
          <p14:tracePt t="16503" x="6454775" y="5715000"/>
          <p14:tracePt t="16511" x="6461125" y="5737225"/>
          <p14:tracePt t="16522" x="6469063" y="5753100"/>
          <p14:tracePt t="16539" x="6469063" y="5761038"/>
          <p14:tracePt t="16671" x="6469063" y="5768975"/>
          <p14:tracePt t="16679" x="6469063" y="5791200"/>
          <p14:tracePt t="16689" x="6469063" y="5845175"/>
          <p14:tracePt t="16705" x="6469063" y="5951538"/>
          <p14:tracePt t="16722" x="6469063" y="6019800"/>
          <p14:tracePt t="16739" x="6469063" y="6035675"/>
          <p14:tracePt t="16783" x="6469063" y="6003925"/>
          <p14:tracePt t="16791" x="6469063" y="5951538"/>
          <p14:tracePt t="16806" x="6461125" y="5867400"/>
          <p14:tracePt t="16822" x="6454775" y="5768975"/>
          <p14:tracePt t="16839" x="6446838" y="5745163"/>
          <p14:tracePt t="16894" x="6446838" y="5753100"/>
          <p14:tracePt t="16902" x="6446838" y="5791200"/>
          <p14:tracePt t="16911" x="6454775" y="5845175"/>
          <p14:tracePt t="16922" x="6461125" y="5889625"/>
          <p14:tracePt t="16939" x="6469063" y="5951538"/>
          <p14:tracePt t="16990" x="6469063" y="5943600"/>
          <p14:tracePt t="16999" x="6469063" y="5913438"/>
          <p14:tracePt t="17007" x="6469063" y="5883275"/>
          <p14:tracePt t="17022" x="6469063" y="5845175"/>
          <p14:tracePt t="17086" x="6469063" y="5851525"/>
          <p14:tracePt t="17094" x="6469063" y="5875338"/>
          <p14:tracePt t="17106" x="6469063" y="5883275"/>
          <p14:tracePt t="17122" x="6469063" y="5905500"/>
          <p14:tracePt t="17183" x="6469063" y="5889625"/>
          <p14:tracePt t="17198" x="6469063" y="5875338"/>
          <p14:tracePt t="17263" x="6461125" y="5883275"/>
          <p14:tracePt t="17271" x="6461125" y="5905500"/>
          <p14:tracePt t="17279" x="6461125" y="5913438"/>
          <p14:tracePt t="17289" x="6461125" y="5921375"/>
          <p14:tracePt t="17306" x="6461125" y="5927725"/>
          <p14:tracePt t="17335" x="6454775" y="5927725"/>
          <p14:tracePt t="17351" x="6446838" y="5921375"/>
          <p14:tracePt t="17358" x="6438900" y="5905500"/>
          <p14:tracePt t="17372" x="6438900" y="5883275"/>
          <p14:tracePt t="17390" x="6430963" y="5837238"/>
          <p14:tracePt t="17406" x="6423025" y="5829300"/>
          <p14:tracePt t="17439" x="6416675" y="5829300"/>
          <p14:tracePt t="17456" x="6416675" y="5875338"/>
          <p14:tracePt t="17472" x="6416675" y="5883275"/>
          <p14:tracePt t="17535" x="6408738" y="5859463"/>
          <p14:tracePt t="17542" x="6400800" y="5845175"/>
          <p14:tracePt t="17551" x="6400800" y="5829300"/>
          <p14:tracePt t="17558" x="6392863" y="5807075"/>
          <p14:tracePt t="17572" x="6384925" y="5791200"/>
          <p14:tracePt t="17623" x="6384925" y="5799138"/>
          <p14:tracePt t="17631" x="6384925" y="5821363"/>
          <p14:tracePt t="17639" x="6384925" y="5845175"/>
          <p14:tracePt t="17656" x="6384925" y="5883275"/>
          <p14:tracePt t="17673" x="6384925" y="5897563"/>
          <p14:tracePt t="17735" x="6378575" y="5897563"/>
          <p14:tracePt t="17742" x="6378575" y="5883275"/>
          <p14:tracePt t="17751" x="6378575" y="5875338"/>
          <p14:tracePt t="18246" x="6384925" y="5883275"/>
          <p14:tracePt t="18646" x="6384925" y="5875338"/>
          <p14:tracePt t="18655" x="6378575" y="5875338"/>
          <p14:tracePt t="18663" x="6362700" y="5875338"/>
          <p14:tracePt t="18673" x="6302375" y="5875338"/>
          <p14:tracePt t="18690" x="6134100" y="5875338"/>
          <p14:tracePt t="18706" x="5829300" y="5875338"/>
          <p14:tracePt t="18723" x="5470525" y="5875338"/>
          <p14:tracePt t="18739" x="5143500" y="5875338"/>
          <p14:tracePt t="18756" x="4914900" y="5875338"/>
          <p14:tracePt t="18773" x="4625975" y="5875338"/>
          <p14:tracePt t="18790" x="4518025" y="5875338"/>
          <p14:tracePt t="18806" x="4457700" y="5875338"/>
          <p14:tracePt t="18823" x="4449763" y="5875338"/>
          <p14:tracePt t="19534" x="4487863" y="5875338"/>
          <p14:tracePt t="19542" x="4533900" y="5875338"/>
          <p14:tracePt t="19551" x="4625975" y="5875338"/>
          <p14:tracePt t="19558" x="4762500" y="5875338"/>
          <p14:tracePt t="19574" x="5219700" y="5875338"/>
          <p14:tracePt t="19590" x="5715000" y="5875338"/>
          <p14:tracePt t="19606" x="6346825" y="5829300"/>
          <p14:tracePt t="19623" x="7018338" y="5775325"/>
          <p14:tracePt t="19640" x="7589838" y="5730875"/>
          <p14:tracePt t="19657" x="8023225" y="5730875"/>
          <p14:tracePt t="19673" x="8313738" y="5730875"/>
          <p14:tracePt t="19690" x="8450263" y="5730875"/>
          <p14:tracePt t="19707" x="8474075" y="5730875"/>
          <p14:tracePt t="19740" x="8480425" y="5730875"/>
          <p14:tracePt t="20854" x="8466138" y="5722938"/>
          <p14:tracePt t="20863" x="8428038" y="5707063"/>
          <p14:tracePt t="20874" x="8389938" y="5707063"/>
          <p14:tracePt t="20890" x="8169275" y="5707063"/>
          <p14:tracePt t="20907" x="7680325" y="5799138"/>
          <p14:tracePt t="20924" x="6956425" y="5905500"/>
          <p14:tracePt t="20940" x="6210300" y="6019800"/>
          <p14:tracePt t="20958" x="5165725" y="6096000"/>
          <p14:tracePt t="20974" x="4937125" y="6096000"/>
          <p14:tracePt t="20990" x="4549775" y="6080125"/>
          <p14:tracePt t="21007" x="4465638" y="6049963"/>
          <p14:tracePt t="21024" x="4457700" y="6027738"/>
          <p14:tracePt t="21040" x="4457700" y="6011863"/>
          <p14:tracePt t="21057" x="4465638" y="5989638"/>
          <p14:tracePt t="21074" x="4487863" y="5951538"/>
          <p14:tracePt t="21090" x="4495800" y="5935663"/>
          <p14:tracePt t="21107" x="4518025" y="5897563"/>
          <p14:tracePt t="21124" x="4533900" y="5867400"/>
          <p14:tracePt t="21140" x="4572000" y="5829300"/>
          <p14:tracePt t="21158" x="4625975" y="5783263"/>
          <p14:tracePt t="21174" x="4694238" y="5768975"/>
          <p14:tracePt t="21190" x="4754563" y="5768975"/>
          <p14:tracePt t="21207" x="4846638" y="5775325"/>
          <p14:tracePt t="21224" x="4906963" y="5807075"/>
          <p14:tracePt t="21240" x="4945063" y="5859463"/>
          <p14:tracePt t="21257" x="4953000" y="5927725"/>
          <p14:tracePt t="21273" x="4953000" y="6003925"/>
          <p14:tracePt t="21290" x="4937125" y="6065838"/>
          <p14:tracePt t="21307" x="4899025" y="6103938"/>
          <p14:tracePt t="21324" x="4876800" y="6111875"/>
          <p14:tracePt t="21340" x="4860925" y="6111875"/>
          <p14:tracePt t="21358" x="4854575" y="6073775"/>
          <p14:tracePt t="21374" x="4854575" y="5997575"/>
          <p14:tracePt t="21390" x="4854575" y="5921375"/>
          <p14:tracePt t="21407" x="4854575" y="5821363"/>
          <p14:tracePt t="21424" x="4854575" y="5775325"/>
          <p14:tracePt t="21495" x="4868863" y="5829300"/>
          <p14:tracePt t="21502" x="4868863" y="5883275"/>
          <p14:tracePt t="21510" x="4899025" y="5965825"/>
          <p14:tracePt t="21524" x="4899025" y="6049963"/>
          <p14:tracePt t="21540" x="4899025" y="6156325"/>
          <p14:tracePt t="21557" x="4899025" y="6188075"/>
          <p14:tracePt t="21599" x="4899025" y="6156325"/>
          <p14:tracePt t="21607" x="4899025" y="6126163"/>
          <p14:tracePt t="21624" x="4899025" y="6073775"/>
          <p14:tracePt t="21641" x="4899025" y="5989638"/>
          <p14:tracePt t="21657" x="4899025" y="5951538"/>
          <p14:tracePt t="21674" x="4899025" y="5943600"/>
          <p14:tracePt t="21726" x="4906963" y="5951538"/>
          <p14:tracePt t="21735" x="4914900" y="5981700"/>
          <p14:tracePt t="21742" x="4914900" y="5989638"/>
          <p14:tracePt t="21757" x="4922838" y="6003925"/>
          <p14:tracePt t="21791" x="4930775" y="6003925"/>
          <p14:tracePt t="21814" x="4930775" y="5997575"/>
          <p14:tracePt t="21823" x="4930775" y="5973763"/>
          <p14:tracePt t="21831" x="4930775" y="5951538"/>
          <p14:tracePt t="21841" x="4930775" y="5921375"/>
          <p14:tracePt t="21857" x="4937125" y="5867400"/>
          <p14:tracePt t="21874" x="4945063" y="5845175"/>
          <p14:tracePt t="21891" x="4945063" y="5837238"/>
          <p14:tracePt t="22038" x="4945063" y="5829300"/>
          <p14:tracePt t="22047" x="4953000" y="5821363"/>
          <p14:tracePt t="22057" x="4960938" y="5799138"/>
          <p14:tracePt t="22074" x="4968875" y="5775325"/>
          <p14:tracePt t="22091" x="4975225" y="5722938"/>
          <p14:tracePt t="22107" x="4975225" y="5646738"/>
          <p14:tracePt t="22124" x="4975225" y="5570538"/>
          <p14:tracePt t="22141" x="4953000" y="5464175"/>
          <p14:tracePt t="22157" x="4876800" y="5364163"/>
          <p14:tracePt t="22174" x="4732338" y="5181600"/>
          <p14:tracePt t="22191" x="4670425" y="5121275"/>
          <p14:tracePt t="22207" x="4602163" y="5075238"/>
          <p14:tracePt t="22224" x="4541838" y="5051425"/>
          <p14:tracePt t="22241" x="4495800" y="5051425"/>
          <p14:tracePt t="22257" x="4419600" y="5051425"/>
          <p14:tracePt t="22274" x="4351338" y="5051425"/>
          <p14:tracePt t="22291" x="4343400" y="5051425"/>
          <p14:tracePt t="22308" x="4335463" y="5051425"/>
          <p14:tracePt t="22324" x="4305300" y="5051425"/>
          <p14:tracePt t="22341" x="4229100" y="5051425"/>
          <p14:tracePt t="22357" x="4206875" y="5051425"/>
          <p14:tracePt t="22374" x="4084638" y="5029200"/>
          <p14:tracePt t="22391" x="3978275" y="4991100"/>
          <p14:tracePt t="22407" x="3932238" y="4968875"/>
          <p14:tracePt t="22424" x="3908425" y="4953000"/>
          <p14:tracePt t="22441" x="3908425" y="4945063"/>
          <p14:tracePt t="22623" x="3916363" y="4945063"/>
          <p14:tracePt t="22631" x="3932238" y="4945063"/>
          <p14:tracePt t="22641" x="3946525" y="4945063"/>
          <p14:tracePt t="22658" x="4008438" y="4983163"/>
          <p14:tracePt t="22674" x="4068763" y="5013325"/>
          <p14:tracePt t="22691" x="4137025" y="5045075"/>
          <p14:tracePt t="22708" x="4175125" y="5051425"/>
          <p14:tracePt t="22724" x="4191000" y="5051425"/>
          <p14:tracePt t="22742" x="4198938" y="5051425"/>
          <p14:tracePt t="22823" x="4198938" y="5045075"/>
          <p14:tracePt t="23031" x="4198938" y="5029200"/>
          <p14:tracePt t="23054" x="4198938" y="5021263"/>
          <p14:tracePt t="23062" x="4206875" y="5021263"/>
          <p14:tracePt t="23119" x="4206875" y="5013325"/>
          <p14:tracePt t="23135" x="4221163" y="5006975"/>
          <p14:tracePt t="23151" x="4244975" y="5006975"/>
          <p14:tracePt t="23158" x="4275138" y="5006975"/>
          <p14:tracePt t="23167" x="4305300" y="5006975"/>
          <p14:tracePt t="23175" x="4351338" y="4999038"/>
          <p14:tracePt t="23191" x="4411663" y="4991100"/>
          <p14:tracePt t="23208" x="4457700" y="4983163"/>
          <p14:tracePt t="23224" x="4479925" y="4983163"/>
          <p14:tracePt t="23343" x="4495800" y="4983163"/>
          <p14:tracePt t="23351" x="4503738" y="4975225"/>
          <p14:tracePt t="23359" x="4518025" y="4975225"/>
          <p14:tracePt t="23374" x="4572000" y="4975225"/>
          <p14:tracePt t="23391" x="4670425" y="4975225"/>
          <p14:tracePt t="23408" x="4778375" y="4975225"/>
          <p14:tracePt t="23424" x="4860925" y="4975225"/>
          <p14:tracePt t="23441" x="4876800" y="4975225"/>
          <p14:tracePt t="23631" x="4884738" y="4983163"/>
          <p14:tracePt t="23663" x="4884738" y="4999038"/>
          <p14:tracePt t="23671" x="4884738" y="5013325"/>
          <p14:tracePt t="23678" x="4884738" y="5037138"/>
          <p14:tracePt t="23691" x="4884738" y="5059363"/>
          <p14:tracePt t="23708" x="4884738" y="5067300"/>
          <p14:tracePt t="23846" x="4884738" y="5075238"/>
          <p14:tracePt t="23863" x="4892675" y="5075238"/>
          <p14:tracePt t="23871" x="4906963" y="5059363"/>
          <p14:tracePt t="23878" x="4906963" y="5051425"/>
          <p14:tracePt t="23891" x="4906963" y="5029200"/>
          <p14:tracePt t="23908" x="4906963" y="4975225"/>
          <p14:tracePt t="23926" x="4884738" y="4922838"/>
          <p14:tracePt t="23941" x="4868863" y="4914900"/>
          <p14:tracePt t="23958" x="4868863" y="4906963"/>
          <p14:tracePt t="24039" x="4868863" y="4930775"/>
          <p14:tracePt t="24047" x="4868863" y="4975225"/>
          <p14:tracePt t="24058" x="4884738" y="5006975"/>
          <p14:tracePt t="24075" x="4906963" y="5051425"/>
          <p14:tracePt t="24091" x="4922838" y="5067300"/>
          <p14:tracePt t="24191" x="4922838" y="5045075"/>
          <p14:tracePt t="24199" x="4922838" y="5029200"/>
          <p14:tracePt t="24208" x="4922838" y="5013325"/>
          <p14:tracePt t="24225" x="4922838" y="4983163"/>
          <p14:tracePt t="24241" x="4922838" y="4968875"/>
          <p14:tracePt t="24334" x="4937125" y="4960938"/>
          <p14:tracePt t="24343" x="4960938" y="4960938"/>
          <p14:tracePt t="24351" x="4975225" y="4968875"/>
          <p14:tracePt t="24359" x="4999038" y="4975225"/>
          <p14:tracePt t="24375" x="5029200" y="4975225"/>
          <p14:tracePt t="24392" x="5029200" y="4983163"/>
          <p14:tracePt t="24519" x="5037138" y="4983163"/>
          <p14:tracePt t="24591" x="5045075" y="4983163"/>
          <p14:tracePt t="24607" x="5059363" y="4975225"/>
          <p14:tracePt t="24614" x="5075238" y="4975225"/>
          <p14:tracePt t="24625" x="5089525" y="4968875"/>
          <p14:tracePt t="24642" x="5105400" y="4968875"/>
          <p14:tracePt t="24658" x="5121275" y="4968875"/>
          <p14:tracePt t="24710" x="5127625" y="4968875"/>
          <p14:tracePt t="24718" x="5135563" y="4968875"/>
          <p14:tracePt t="24727" x="5143500" y="4968875"/>
          <p14:tracePt t="24742" x="5211763" y="5013325"/>
          <p14:tracePt t="24758" x="5318125" y="5121275"/>
          <p14:tracePt t="24775" x="5440363" y="5257800"/>
          <p14:tracePt t="24792" x="5562600" y="5356225"/>
          <p14:tracePt t="24808" x="5622925" y="5380038"/>
          <p14:tracePt t="24825" x="5630863" y="5380038"/>
          <p14:tracePt t="25022" x="5638800" y="5380038"/>
          <p14:tracePt t="25031" x="5654675" y="5380038"/>
          <p14:tracePt t="25042" x="5654675" y="5356225"/>
          <p14:tracePt t="25058" x="5654675" y="5295900"/>
          <p14:tracePt t="25075" x="5654675" y="5219700"/>
          <p14:tracePt t="25092" x="5630863" y="5151438"/>
          <p14:tracePt t="25108" x="5622925" y="5097463"/>
          <p14:tracePt t="25126" x="5616575" y="5045075"/>
          <p14:tracePt t="25142" x="5616575" y="5021263"/>
          <p14:tracePt t="25158" x="5616575" y="5006975"/>
          <p14:tracePt t="25175" x="5616575" y="4999038"/>
          <p14:tracePt t="25192" x="5616575" y="4983163"/>
          <p14:tracePt t="25208" x="5616575" y="4968875"/>
          <p14:tracePt t="25225" x="5608638" y="4968875"/>
          <p14:tracePt t="25241" x="5584825" y="4953000"/>
          <p14:tracePt t="25258" x="5578475" y="4945063"/>
          <p14:tracePt t="25275" x="5562600" y="4930775"/>
          <p14:tracePt t="25333" x="5554663" y="4930775"/>
          <p14:tracePt t="25437" x="5554663" y="4937125"/>
          <p14:tracePt t="25445" x="5562600" y="4960938"/>
          <p14:tracePt t="25453" x="5562600" y="4975225"/>
          <p14:tracePt t="25461" x="5584825" y="4999038"/>
          <p14:tracePt t="25475" x="5592763" y="5013325"/>
          <p14:tracePt t="25493" x="5600700" y="5021263"/>
          <p14:tracePt t="25598" x="5608638" y="5021263"/>
          <p14:tracePt t="25605" x="5616575" y="5021263"/>
          <p14:tracePt t="25621" x="5622925" y="5013325"/>
          <p14:tracePt t="25630" x="5622925" y="5006975"/>
          <p14:tracePt t="25641" x="5638800" y="4991100"/>
          <p14:tracePt t="25658" x="5646738" y="4975225"/>
          <p14:tracePt t="25675" x="5661025" y="4960938"/>
          <p14:tracePt t="25692" x="5668963" y="4953000"/>
          <p14:tracePt t="25708" x="5684838" y="4937125"/>
          <p14:tracePt t="25725" x="5692775" y="4930775"/>
          <p14:tracePt t="25742" x="5707063" y="4914900"/>
          <p14:tracePt t="25758" x="5707063" y="4906963"/>
          <p14:tracePt t="25775" x="5722938" y="4892675"/>
          <p14:tracePt t="25792" x="5730875" y="4892675"/>
          <p14:tracePt t="25878" x="5745163" y="4892675"/>
          <p14:tracePt t="25894" x="5753100" y="4892675"/>
          <p14:tracePt t="25902" x="5768975" y="4906963"/>
          <p14:tracePt t="25910" x="5783263" y="4930775"/>
          <p14:tracePt t="25926" x="5791200" y="4937125"/>
          <p14:tracePt t="25942" x="5799138" y="4953000"/>
          <p14:tracePt t="26038" x="5807075" y="4953000"/>
          <p14:tracePt t="26062" x="5813425" y="4953000"/>
          <p14:tracePt t="26087" x="5813425" y="4937125"/>
          <p14:tracePt t="26094" x="5829300" y="4930775"/>
          <p14:tracePt t="26102" x="5829300" y="4922838"/>
          <p14:tracePt t="26118" x="5845175" y="4922838"/>
          <p14:tracePt t="26127" x="5851525" y="4922838"/>
          <p14:tracePt t="26142" x="5867400" y="4906963"/>
          <p14:tracePt t="26159" x="5883275" y="4906963"/>
          <p14:tracePt t="26192" x="5889625" y="4906963"/>
          <p14:tracePt t="26209" x="5897563" y="4906963"/>
          <p14:tracePt t="26225" x="5905500" y="4906963"/>
          <p14:tracePt t="26242" x="5913438" y="4906963"/>
          <p14:tracePt t="26259" x="5935663" y="4906963"/>
          <p14:tracePt t="26390" x="5951538" y="4906963"/>
          <p14:tracePt t="26399" x="5959475" y="4914900"/>
          <p14:tracePt t="26409" x="5965825" y="4914900"/>
          <p14:tracePt t="26426" x="5981700" y="4914900"/>
          <p14:tracePt t="26442" x="5989638" y="4914900"/>
          <p14:tracePt t="26582" x="5997575" y="4922838"/>
          <p14:tracePt t="26591" x="6019800" y="4930775"/>
          <p14:tracePt t="26599" x="6065838" y="4945063"/>
          <p14:tracePt t="26609" x="6111875" y="4953000"/>
          <p14:tracePt t="26626" x="6316663" y="4953000"/>
          <p14:tracePt t="26642" x="6651625" y="4953000"/>
          <p14:tracePt t="26659" x="7026275" y="4953000"/>
          <p14:tracePt t="26676" x="7459663" y="4953000"/>
          <p14:tracePt t="26692" x="7772400" y="4953000"/>
          <p14:tracePt t="26710" x="7985125" y="4953000"/>
          <p14:tracePt t="26726" x="8008938" y="4953000"/>
          <p14:tracePt t="26790" x="8016875" y="4953000"/>
          <p14:tracePt t="26798" x="8031163" y="4953000"/>
          <p14:tracePt t="26809" x="8047038" y="4953000"/>
          <p14:tracePt t="26825" x="8093075" y="4960938"/>
          <p14:tracePt t="26842" x="8137525" y="4983163"/>
          <p14:tracePt t="26859" x="8183563" y="5013325"/>
          <p14:tracePt t="26876" x="8267700" y="5067300"/>
          <p14:tracePt t="26892" x="8289925" y="5075238"/>
          <p14:tracePt t="26909" x="8297863" y="5083175"/>
          <p14:tracePt t="26999" x="8305800" y="5083175"/>
          <p14:tracePt t="27006" x="8313738" y="5083175"/>
          <p14:tracePt t="27015" x="8328025" y="5067300"/>
          <p14:tracePt t="27038" x="8335963" y="5059363"/>
          <p14:tracePt t="27054" x="8335963" y="5051425"/>
          <p14:tracePt t="27134" x="8343900" y="5051425"/>
          <p14:tracePt t="27167" x="8351838" y="5037138"/>
          <p14:tracePt t="27207" x="8359775" y="5037138"/>
          <p14:tracePt t="27238" x="8343900" y="5021263"/>
          <p14:tracePt t="27246" x="8297863" y="5021263"/>
          <p14:tracePt t="27254" x="8275638" y="5021263"/>
          <p14:tracePt t="27623" x="8275638" y="5029200"/>
          <p14:tracePt t="27694" x="8275638" y="5021263"/>
          <p14:tracePt t="27703" x="8275638" y="5013325"/>
          <p14:tracePt t="27719" x="8267700" y="5013325"/>
          <p14:tracePt t="27782" x="8267700" y="4999038"/>
          <p14:tracePt t="27791" x="8267700" y="4991100"/>
          <p14:tracePt t="27799" x="8275638" y="4983163"/>
          <p14:tracePt t="27809" x="8283575" y="4975225"/>
          <p14:tracePt t="27894" x="8283575" y="4968875"/>
          <p14:tracePt t="27903" x="8289925" y="4960938"/>
          <p14:tracePt t="27911" x="8297863" y="4953000"/>
          <p14:tracePt t="27927" x="8305800" y="4937125"/>
          <p14:tracePt t="27943" x="8335963" y="4922838"/>
          <p14:tracePt t="27959" x="8351838" y="4914900"/>
          <p14:tracePt t="27976" x="8374063" y="4899025"/>
          <p14:tracePt t="28094" x="8382000" y="4899025"/>
          <p14:tracePt t="28167" x="8389938" y="4899025"/>
          <p14:tracePt t="28279" x="8397875" y="4899025"/>
          <p14:tracePt t="28286" x="8412163" y="4906963"/>
          <p14:tracePt t="28294" x="8420100" y="4906963"/>
          <p14:tracePt t="28310" x="8435975" y="4906963"/>
          <p14:tracePt t="28326" x="8678863" y="4884738"/>
          <p14:tracePt t="28343" x="8893175" y="4884738"/>
          <p14:tracePt t="28360" x="9097963" y="4884738"/>
          <p14:tracePt t="28376" x="9266238" y="4876800"/>
          <p14:tracePt t="28393" x="9326563" y="4868863"/>
          <p14:tracePt t="28410" x="9334500" y="4868863"/>
          <p14:tracePt t="28518" x="9342438" y="4884738"/>
          <p14:tracePt t="28527" x="9342438" y="4930775"/>
          <p14:tracePt t="28535" x="9334500" y="4960938"/>
          <p14:tracePt t="28543" x="9318625" y="4999038"/>
          <p14:tracePt t="28560" x="9296400" y="5075238"/>
          <p14:tracePt t="28576" x="9288463" y="5089525"/>
          <p14:tracePt t="28593" x="9288463" y="5105400"/>
          <p14:tracePt t="28654" x="9280525" y="5105400"/>
          <p14:tracePt t="28662" x="9266238" y="5105400"/>
          <p14:tracePt t="28671" x="9242425" y="5105400"/>
          <p14:tracePt t="28678" x="9220200" y="5105400"/>
          <p14:tracePt t="28693" x="9166225" y="5083175"/>
          <p14:tracePt t="28709" x="9151938" y="5075238"/>
          <p14:tracePt t="28726" x="9121775" y="5059363"/>
          <p14:tracePt t="28743" x="9113838" y="5029200"/>
          <p14:tracePt t="28760" x="9097963" y="5006975"/>
          <p14:tracePt t="28776" x="9097963" y="4975225"/>
          <p14:tracePt t="28793" x="9090025" y="4960938"/>
          <p14:tracePt t="28810" x="9090025" y="4953000"/>
          <p14:tracePt t="28843" x="9075738" y="4937125"/>
          <p14:tracePt t="28934" x="9067800" y="4937125"/>
          <p14:tracePt t="28943" x="9059863" y="4937125"/>
          <p14:tracePt t="28950" x="9037638" y="4960938"/>
          <p14:tracePt t="28960" x="9029700" y="4983163"/>
          <p14:tracePt t="28977" x="9013825" y="4991100"/>
          <p14:tracePt t="28993" x="9013825" y="4999038"/>
          <p14:tracePt t="29010" x="9007475" y="5006975"/>
          <p14:tracePt t="29166" x="9007475" y="5013325"/>
          <p14:tracePt t="29183" x="9007475" y="5021263"/>
          <p14:tracePt t="29199" x="8999538" y="5037138"/>
          <p14:tracePt t="29230" x="8999538" y="5045075"/>
          <p14:tracePt t="29246" x="8999538" y="5051425"/>
          <p14:tracePt t="29374" x="8999538" y="5029200"/>
          <p14:tracePt t="29382" x="9007475" y="4999038"/>
          <p14:tracePt t="29393" x="9007475" y="4975225"/>
          <p14:tracePt t="29410" x="9021763" y="4906963"/>
          <p14:tracePt t="29427" x="9029700" y="4868863"/>
          <p14:tracePt t="29430" x="9029700" y="4846638"/>
          <p14:tracePt t="29443" x="9029700" y="4822825"/>
          <p14:tracePt t="29460" x="9029700" y="4816475"/>
          <p14:tracePt t="29477" x="9029700" y="4800600"/>
          <p14:tracePt t="29493" x="9037638" y="4800600"/>
          <p14:tracePt t="29550" x="9045575" y="4800600"/>
          <p14:tracePt t="29559" x="9059863" y="4800600"/>
          <p14:tracePt t="29567" x="9075738" y="4822825"/>
          <p14:tracePt t="29577" x="9097963" y="4892675"/>
          <p14:tracePt t="29593" x="9136063" y="4968875"/>
          <p14:tracePt t="29610" x="9166225" y="5013325"/>
          <p14:tracePt t="29627" x="9182100" y="5029200"/>
          <p14:tracePt t="29702" x="9182100" y="5013325"/>
          <p14:tracePt t="29711" x="9182100" y="4991100"/>
          <p14:tracePt t="29719" x="9182100" y="4983163"/>
          <p14:tracePt t="29727" x="9190038" y="4983163"/>
          <p14:tracePt t="29743" x="9190038" y="4975225"/>
          <p14:tracePt t="29760" x="9190038" y="4968875"/>
          <p14:tracePt t="29799" x="9190038" y="4960938"/>
          <p14:tracePt t="29854" x="9197975" y="4953000"/>
          <p14:tracePt t="29862" x="9212263" y="4937125"/>
          <p14:tracePt t="29870" x="9220200" y="4930775"/>
          <p14:tracePt t="29878" x="9236075" y="4922838"/>
          <p14:tracePt t="29894" x="9250363" y="4899025"/>
          <p14:tracePt t="29910" x="9296400" y="4860925"/>
          <p14:tracePt t="29927" x="9326563" y="4846638"/>
          <p14:tracePt t="29944" x="9326563" y="4838700"/>
          <p14:tracePt t="29990" x="9334500" y="4838700"/>
          <p14:tracePt t="30006" x="9342438" y="4830763"/>
          <p14:tracePt t="30023" x="9364663" y="4830763"/>
          <p14:tracePt t="30030" x="9388475" y="4830763"/>
          <p14:tracePt t="30044" x="9426575" y="4854575"/>
          <p14:tracePt t="30060" x="9486900" y="4868863"/>
          <p14:tracePt t="30078" x="9547225" y="4892675"/>
          <p14:tracePt t="30094" x="9555163" y="4892675"/>
          <p14:tracePt t="30110" x="9578975" y="4899025"/>
          <p14:tracePt t="30166" x="9593263" y="4899025"/>
          <p14:tracePt t="30175" x="9609138" y="4899025"/>
          <p14:tracePt t="30183" x="9655175" y="4899025"/>
          <p14:tracePt t="30194" x="9707563" y="4899025"/>
          <p14:tracePt t="30210" x="9783763" y="4899025"/>
          <p14:tracePt t="30227" x="9875838" y="4899025"/>
          <p14:tracePt t="30244" x="9928225" y="4899025"/>
          <p14:tracePt t="30260" x="9952038" y="4899025"/>
          <p14:tracePt t="30277" x="9959975" y="4899025"/>
          <p14:tracePt t="30326" x="9959975" y="4906963"/>
          <p14:tracePt t="30374" x="9959975" y="4914900"/>
          <p14:tracePt t="30390" x="9959975" y="4945063"/>
          <p14:tracePt t="30399" x="9959975" y="4960938"/>
          <p14:tracePt t="30410" x="9959975" y="4968875"/>
          <p14:tracePt t="30427" x="9952038" y="4991100"/>
          <p14:tracePt t="30430" x="9952038" y="4999038"/>
          <p14:tracePt t="30446" x="9944100" y="5006975"/>
          <p14:tracePt t="30460" x="9936163" y="5006975"/>
          <p14:tracePt t="30478" x="9921875" y="5021263"/>
          <p14:tracePt t="30494" x="9898063" y="5021263"/>
          <p14:tracePt t="30510" x="9890125" y="5021263"/>
          <p14:tracePt t="30527" x="9875838" y="5021263"/>
          <p14:tracePt t="30544" x="9859963" y="5013325"/>
          <p14:tracePt t="30560" x="9845675" y="4983163"/>
          <p14:tracePt t="30577" x="9813925" y="4906963"/>
          <p14:tracePt t="30594" x="9775825" y="4822825"/>
          <p14:tracePt t="30610" x="9761538" y="4746625"/>
          <p14:tracePt t="30627" x="9723438" y="4664075"/>
          <p14:tracePt t="30644" x="9699625" y="4594225"/>
          <p14:tracePt t="30660" x="9685338" y="4541838"/>
          <p14:tracePt t="30677" x="9669463" y="4525963"/>
          <p14:tracePt t="30718" x="9669463" y="4541838"/>
          <p14:tracePt t="30727" x="9685338" y="4618038"/>
          <p14:tracePt t="30744" x="9715500" y="4770438"/>
          <p14:tracePt t="30760" x="9761538" y="4975225"/>
          <p14:tracePt t="30777" x="9807575" y="5127625"/>
          <p14:tracePt t="30794" x="9845675" y="5189538"/>
          <p14:tracePt t="30838" x="9845675" y="5197475"/>
          <p14:tracePt t="30862" x="9859963" y="5189538"/>
          <p14:tracePt t="30871" x="9867900" y="5151438"/>
          <p14:tracePt t="30879" x="9875838" y="5113338"/>
          <p14:tracePt t="30894" x="9906000" y="5021263"/>
          <p14:tracePt t="30911" x="9936163" y="4960938"/>
          <p14:tracePt t="30927" x="9959975" y="4914900"/>
          <p14:tracePt t="30944" x="9966325" y="4906963"/>
          <p14:tracePt t="30961" x="9966325" y="4899025"/>
          <p14:tracePt t="31006" x="9974263" y="4899025"/>
          <p14:tracePt t="31014" x="9982200" y="4906963"/>
          <p14:tracePt t="31027" x="9990138" y="4922838"/>
          <p14:tracePt t="31044" x="10012363" y="4960938"/>
          <p14:tracePt t="31061" x="10012363" y="4968875"/>
          <p14:tracePt t="31142" x="10012363" y="4960938"/>
          <p14:tracePt t="31158" x="10012363" y="4937125"/>
          <p14:tracePt t="31174" x="10012363" y="4930775"/>
          <p14:tracePt t="31182" x="10012363" y="4922838"/>
          <p14:tracePt t="31194" x="10012363" y="4914900"/>
          <p14:tracePt t="31295" x="10020300" y="4914900"/>
          <p14:tracePt t="31318" x="10036175" y="4922838"/>
          <p14:tracePt t="31334" x="10042525" y="4922838"/>
          <p14:tracePt t="31398" x="10058400" y="4922838"/>
          <p14:tracePt t="31414" x="10066338" y="4922838"/>
          <p14:tracePt t="31430" x="10074275" y="4922838"/>
          <p14:tracePt t="31438" x="10080625" y="4922838"/>
          <p14:tracePt t="31446" x="10088563" y="4922838"/>
          <p14:tracePt t="31558" x="10104438" y="4922838"/>
          <p14:tracePt t="31567" x="10118725" y="4937125"/>
          <p14:tracePt t="31583" x="10126663" y="4937125"/>
          <p14:tracePt t="31594" x="10134600" y="4937125"/>
          <p14:tracePt t="31611" x="10142538" y="4937125"/>
          <p14:tracePt t="31627" x="10156825" y="4945063"/>
          <p14:tracePt t="31766" x="10156825" y="4953000"/>
          <p14:tracePt t="31783" x="10156825" y="4960938"/>
          <p14:tracePt t="31790" x="10156825" y="4999038"/>
          <p14:tracePt t="31798" x="10156825" y="5059363"/>
          <p14:tracePt t="31811" x="10134600" y="5143500"/>
          <p14:tracePt t="31828" x="10028238" y="5326063"/>
          <p14:tracePt t="31844" x="9769475" y="5570538"/>
          <p14:tracePt t="31862" x="9128125" y="5921375"/>
          <p14:tracePt t="31878" x="8785225" y="6049963"/>
          <p14:tracePt t="31894" x="7894638" y="6340475"/>
          <p14:tracePt t="31911" x="7369175" y="6430963"/>
          <p14:tracePt t="31928" x="6934200" y="6492875"/>
          <p14:tracePt t="31944" x="6759575" y="6492875"/>
          <p14:tracePt t="31961" x="6659563" y="6492875"/>
          <p14:tracePt t="31978" x="6637338" y="6492875"/>
          <p14:tracePt t="32023" x="6621463" y="6484938"/>
          <p14:tracePt t="32030" x="6599238" y="6484938"/>
          <p14:tracePt t="32044" x="6583363" y="6477000"/>
          <p14:tracePt t="32062" x="6553200" y="6469063"/>
          <p14:tracePt t="32078" x="6545263" y="6461125"/>
          <p14:tracePt t="32270" x="6545263" y="6454775"/>
          <p14:tracePt t="32278" x="6545263" y="6384925"/>
          <p14:tracePt t="32286" x="6523038" y="6294438"/>
          <p14:tracePt t="32294" x="6515100" y="6218238"/>
          <p14:tracePt t="32311" x="6499225" y="6057900"/>
          <p14:tracePt t="32328" x="6484938" y="5935663"/>
          <p14:tracePt t="32344" x="6484938" y="5791200"/>
          <p14:tracePt t="32361" x="6484938" y="5654675"/>
          <p14:tracePt t="32378" x="6484938" y="5546725"/>
          <p14:tracePt t="32394" x="6484938" y="5456238"/>
          <p14:tracePt t="32411" x="6484938" y="5402263"/>
          <p14:tracePt t="32414" x="6484938" y="5372100"/>
          <p14:tracePt t="32428" x="6484938" y="5364163"/>
          <p14:tracePt t="32444" x="6484938" y="5356225"/>
          <p14:tracePt t="32510" x="6484938" y="5387975"/>
          <p14:tracePt t="32519" x="6484938" y="5524500"/>
          <p14:tracePt t="32528" x="6484938" y="5715000"/>
          <p14:tracePt t="32544" x="6484938" y="6111875"/>
          <p14:tracePt t="32561" x="6484938" y="6308725"/>
          <p14:tracePt t="32578" x="6477000" y="6354763"/>
          <p14:tracePt t="32622" x="6477000" y="6346825"/>
          <p14:tracePt t="32630" x="6477000" y="6302375"/>
          <p14:tracePt t="32645" x="6477000" y="6226175"/>
          <p14:tracePt t="32662" x="6438900" y="5935663"/>
          <p14:tracePt t="32678" x="6408738" y="5722938"/>
          <p14:tracePt t="32694" x="6392863" y="5562600"/>
          <p14:tracePt t="32711" x="6378575" y="5478463"/>
          <p14:tracePt t="32728" x="6378575" y="5456238"/>
          <p14:tracePt t="32774" x="6378575" y="5516563"/>
          <p14:tracePt t="32782" x="6378575" y="5684838"/>
          <p14:tracePt t="32795" x="6378575" y="5867400"/>
          <p14:tracePt t="32811" x="6378575" y="6202363"/>
          <p14:tracePt t="32828" x="6378575" y="6346825"/>
          <p14:tracePt t="32879" x="6378575" y="6340475"/>
          <p14:tracePt t="32886" x="6378575" y="6270625"/>
          <p14:tracePt t="32895" x="6378575" y="6188075"/>
          <p14:tracePt t="32911" x="6354763" y="6011863"/>
          <p14:tracePt t="32928" x="6324600" y="5845175"/>
          <p14:tracePt t="32945" x="6308725" y="5722938"/>
          <p14:tracePt t="32961" x="6308725" y="5684838"/>
          <p14:tracePt t="33006" x="6308725" y="5699125"/>
          <p14:tracePt t="33014" x="6308725" y="5775325"/>
          <p14:tracePt t="33028" x="6308725" y="5897563"/>
          <p14:tracePt t="33045" x="6378575" y="6278563"/>
          <p14:tracePt t="33062" x="6378575" y="6346825"/>
          <p14:tracePt t="33111" x="6378575" y="6332538"/>
          <p14:tracePt t="33118" x="6384925" y="6264275"/>
          <p14:tracePt t="33128" x="6384925" y="6180138"/>
          <p14:tracePt t="33145" x="6384925" y="6027738"/>
          <p14:tracePt t="33161" x="6370638" y="5883275"/>
          <p14:tracePt t="33178" x="6362700" y="5821363"/>
          <p14:tracePt t="33211" x="6362700" y="5813425"/>
          <p14:tracePt t="33228" x="6370638" y="5821363"/>
          <p14:tracePt t="33244" x="6400800" y="5989638"/>
          <p14:tracePt t="33261" x="6454775" y="6240463"/>
          <p14:tracePt t="33278" x="6484938" y="6286500"/>
          <p14:tracePt t="33319" x="6484938" y="6264275"/>
          <p14:tracePt t="33328" x="6484938" y="6188075"/>
          <p14:tracePt t="33345" x="6477000" y="6035675"/>
          <p14:tracePt t="33361" x="6430963" y="5905500"/>
          <p14:tracePt t="33378" x="6416675" y="5799138"/>
          <p14:tracePt t="33395" x="6416675" y="5775325"/>
          <p14:tracePt t="33438" x="6416675" y="5791200"/>
          <p14:tracePt t="33446" x="6416675" y="5867400"/>
          <p14:tracePt t="33462" x="6416675" y="5959475"/>
          <p14:tracePt t="33478" x="6416675" y="6142038"/>
          <p14:tracePt t="33495" x="6416675" y="6149975"/>
          <p14:tracePt t="33528" x="6416675" y="6142038"/>
          <p14:tracePt t="33545" x="6400800" y="6003925"/>
          <p14:tracePt t="33561" x="6354763" y="5867400"/>
          <p14:tracePt t="33578" x="6316663" y="5715000"/>
          <p14:tracePt t="33595" x="6302375" y="5638800"/>
          <p14:tracePt t="33611" x="6286500" y="5622925"/>
          <p14:tracePt t="33663" x="6286500" y="5646738"/>
          <p14:tracePt t="33671" x="6286500" y="5699125"/>
          <p14:tracePt t="33679" x="6286500" y="5737225"/>
          <p14:tracePt t="33695" x="6286500" y="5799138"/>
          <p14:tracePt t="33712" x="6286500" y="5807075"/>
          <p14:tracePt t="33759" x="6286500" y="5761038"/>
          <p14:tracePt t="33767" x="6286500" y="5699125"/>
          <p14:tracePt t="33778" x="6286500" y="5661025"/>
          <p14:tracePt t="33795" x="6286500" y="5608638"/>
          <p14:tracePt t="33812" x="6286500" y="5570538"/>
          <p14:tracePt t="33845" x="6278563" y="5570538"/>
          <p14:tracePt t="33863" x="6278563" y="5600700"/>
          <p14:tracePt t="33878" x="6302375" y="5722938"/>
          <p14:tracePt t="33895" x="6340475" y="5859463"/>
          <p14:tracePt t="33912" x="6346825" y="5927725"/>
          <p14:tracePt t="33928" x="6362700" y="5935663"/>
          <p14:tracePt t="33966" x="6362700" y="5905500"/>
          <p14:tracePt t="33975" x="6362700" y="5837238"/>
          <p14:tracePt t="33982" x="6362700" y="5783263"/>
          <p14:tracePt t="33995" x="6362700" y="5722938"/>
          <p14:tracePt t="34012" x="6362700" y="5646738"/>
          <p14:tracePt t="34028" x="6354763" y="5608638"/>
          <p14:tracePt t="34078" x="6354763" y="5646738"/>
          <p14:tracePt t="34086" x="6354763" y="5676900"/>
          <p14:tracePt t="34095" x="6354763" y="5715000"/>
          <p14:tracePt t="34112" x="6362700" y="5775325"/>
          <p14:tracePt t="34166" x="6362700" y="5761038"/>
          <p14:tracePt t="34175" x="6362700" y="5707063"/>
          <p14:tracePt t="34182" x="6362700" y="5654675"/>
          <p14:tracePt t="34195" x="6362700" y="5616575"/>
          <p14:tracePt t="34212" x="6362700" y="5540375"/>
          <p14:tracePt t="34228" x="6362700" y="5502275"/>
          <p14:tracePt t="34245" x="6362700" y="5494338"/>
          <p14:tracePt t="34278" x="6370638" y="5524500"/>
          <p14:tracePt t="34286" x="6378575" y="5608638"/>
          <p14:tracePt t="34295" x="6384925" y="5692775"/>
          <p14:tracePt t="34311" x="6408738" y="5845175"/>
          <p14:tracePt t="34328" x="6423025" y="5951538"/>
          <p14:tracePt t="34345" x="6430963" y="5973763"/>
          <p14:tracePt t="34378" x="6430963" y="5959475"/>
          <p14:tracePt t="34395" x="6423025" y="5837238"/>
          <p14:tracePt t="34412" x="6408738" y="5707063"/>
          <p14:tracePt t="34429" x="6392863" y="5622925"/>
          <p14:tracePt t="34432" x="6392863" y="5616575"/>
          <p14:tracePt t="34445" x="6392863" y="5600700"/>
          <p14:tracePt t="34479" x="6392863" y="5622925"/>
          <p14:tracePt t="34486" x="6392863" y="5684838"/>
          <p14:tracePt t="34495" x="6392863" y="5768975"/>
          <p14:tracePt t="34512" x="6392863" y="5913438"/>
          <p14:tracePt t="34529" x="6392863" y="6011863"/>
          <p14:tracePt t="34545" x="6392863" y="6042025"/>
          <p14:tracePt t="34582" x="6384925" y="6003925"/>
          <p14:tracePt t="34595" x="6346825" y="5927725"/>
          <p14:tracePt t="34612" x="6278563" y="5791200"/>
          <p14:tracePt t="34629" x="6218238" y="5676900"/>
          <p14:tracePt t="34645" x="6156325" y="5616575"/>
          <p14:tracePt t="34662" x="6149975" y="5608638"/>
          <p14:tracePt t="34679" x="6126163" y="5608638"/>
          <p14:tracePt t="34695" x="6057900" y="5715000"/>
          <p14:tracePt t="34712" x="5965825" y="5875338"/>
          <p14:tracePt t="34729" x="5859463" y="6011863"/>
          <p14:tracePt t="34745" x="5768975" y="6088063"/>
          <p14:tracePt t="34762" x="5707063" y="6111875"/>
          <p14:tracePt t="34779" x="5661025" y="6111875"/>
          <p14:tracePt t="34795" x="5592763" y="6111875"/>
          <p14:tracePt t="34812" x="5524500" y="6065838"/>
          <p14:tracePt t="34829" x="5440363" y="6019800"/>
          <p14:tracePt t="34845" x="5394325" y="5997575"/>
          <p14:tracePt t="34862" x="5364163" y="5981700"/>
          <p14:tracePt t="34879" x="5356225" y="5981700"/>
          <p14:tracePt t="34895" x="5349875" y="5981700"/>
          <p14:tracePt t="34912" x="5326063" y="6042025"/>
          <p14:tracePt t="34929" x="5326063" y="6118225"/>
          <p14:tracePt t="34945" x="5318125" y="6149975"/>
          <p14:tracePt t="34962" x="5318125" y="6156325"/>
          <p14:tracePt t="34995" x="5318125" y="6142038"/>
          <p14:tracePt t="35012" x="5318125" y="6019800"/>
          <p14:tracePt t="35029" x="5334000" y="5889625"/>
          <p14:tracePt t="35045" x="5334000" y="5791200"/>
          <p14:tracePt t="35062" x="5334000" y="5753100"/>
          <p14:tracePt t="35079" x="5334000" y="5745163"/>
          <p14:tracePt t="35095" x="5295900" y="5799138"/>
          <p14:tracePt t="35112" x="5189538" y="5959475"/>
          <p14:tracePt t="35129" x="5097463" y="6149975"/>
          <p14:tracePt t="35145" x="5037138" y="6286500"/>
          <p14:tracePt t="35162" x="5006975" y="6332538"/>
          <p14:tracePt t="35206" x="5006975" y="6270625"/>
          <p14:tracePt t="35214" x="5006975" y="6232525"/>
          <p14:tracePt t="35229" x="5013325" y="6172200"/>
          <p14:tracePt t="35246" x="5029200" y="6118225"/>
          <p14:tracePt t="35303" x="5029200" y="6164263"/>
          <p14:tracePt t="35311" x="5006975" y="6210300"/>
          <p14:tracePt t="35319" x="4975225" y="6256338"/>
          <p14:tracePt t="35329" x="4960938" y="6294438"/>
          <p14:tracePt t="35346" x="4906963" y="6332538"/>
          <p14:tracePt t="35362" x="4884738" y="6340475"/>
          <p14:tracePt t="35379" x="4838700" y="6340475"/>
          <p14:tracePt t="35396" x="4816475" y="6278563"/>
          <p14:tracePt t="35412" x="4792663" y="6164263"/>
          <p14:tracePt t="35430" x="4778375" y="6042025"/>
          <p14:tracePt t="35446" x="4778375" y="6027738"/>
          <p14:tracePt t="35479" x="4770438" y="6073775"/>
          <p14:tracePt t="35487" x="4770438" y="6156325"/>
          <p14:tracePt t="35496" x="4746625" y="6240463"/>
          <p14:tracePt t="35512" x="4732338" y="6370638"/>
          <p14:tracePt t="35529" x="4716463" y="6446838"/>
          <p14:tracePt t="35546" x="4708525" y="6454775"/>
          <p14:tracePt t="35579" x="4708525" y="6340475"/>
          <p14:tracePt t="35596" x="4694238" y="6202363"/>
          <p14:tracePt t="35612" x="4670425" y="6080125"/>
          <p14:tracePt t="35629" x="4632325" y="5935663"/>
          <p14:tracePt t="35646" x="4632325" y="5927725"/>
          <p14:tracePt t="35662" x="4625975" y="5927725"/>
          <p14:tracePt t="35679" x="4610100" y="6019800"/>
          <p14:tracePt t="35696" x="4610100" y="6142038"/>
          <p14:tracePt t="35712" x="4610100" y="6256338"/>
          <p14:tracePt t="35729" x="4610100" y="6302375"/>
          <p14:tracePt t="35746" x="4610100" y="6308725"/>
          <p14:tracePt t="35779" x="4618038" y="6308725"/>
          <p14:tracePt t="35796" x="4648200" y="6232525"/>
          <p14:tracePt t="35812" x="4670425" y="6164263"/>
          <p14:tracePt t="35829" x="4678363" y="6149975"/>
          <p14:tracePt t="35847" x="4694238" y="6149975"/>
          <p14:tracePt t="35862" x="4724400" y="6218238"/>
          <p14:tracePt t="35879" x="4762500" y="6324600"/>
          <p14:tracePt t="35896" x="4816475" y="6408738"/>
          <p14:tracePt t="35913" x="4868863" y="6438900"/>
          <p14:tracePt t="35929" x="4906963" y="6446838"/>
          <p14:tracePt t="35946" x="4960938" y="6423025"/>
          <p14:tracePt t="35963" x="4991100" y="6370638"/>
          <p14:tracePt t="35979" x="4999038" y="6264275"/>
          <p14:tracePt t="35996" x="4999038" y="6188075"/>
          <p14:tracePt t="36013" x="4999038" y="6142038"/>
          <p14:tracePt t="36030" x="4983163" y="6142038"/>
          <p14:tracePt t="36046" x="4945063" y="6149975"/>
          <p14:tracePt t="36062" x="4914900" y="6232525"/>
          <p14:tracePt t="36079" x="4906963" y="6316663"/>
          <p14:tracePt t="36096" x="4899025" y="6332538"/>
          <p14:tracePt t="36112" x="4899025" y="6340475"/>
          <p14:tracePt t="36150" x="4906963" y="6332538"/>
          <p14:tracePt t="36162" x="4906963" y="6316663"/>
          <p14:tracePt t="36179" x="4899025" y="6264275"/>
          <p14:tracePt t="36196" x="4892675" y="6232525"/>
          <p14:tracePt t="36213" x="4884738" y="6226175"/>
          <p14:tracePt t="36238" x="4868863" y="6226175"/>
          <p14:tracePt t="36246" x="4860925" y="6256338"/>
          <p14:tracePt t="36262" x="4854575" y="6324600"/>
          <p14:tracePt t="36279" x="4846638" y="6370638"/>
          <p14:tracePt t="36296" x="4846638" y="6378575"/>
          <p14:tracePt t="36329" x="4846638" y="6384925"/>
          <p14:tracePt t="36346" x="4854575" y="6384925"/>
          <p14:tracePt t="36363" x="4868863" y="6354763"/>
          <p14:tracePt t="36379" x="4876800" y="6316663"/>
          <p14:tracePt t="36396" x="4876800" y="6294438"/>
          <p14:tracePt t="36412" x="4876800" y="6286500"/>
          <p14:tracePt t="36446" x="4868863" y="6332538"/>
          <p14:tracePt t="36462" x="4868863" y="6408738"/>
          <p14:tracePt t="36479" x="4868863" y="6461125"/>
          <p14:tracePt t="36496" x="4868863" y="6477000"/>
          <p14:tracePt t="36550" x="4868863" y="6454775"/>
          <p14:tracePt t="36559" x="4868863" y="6430963"/>
          <p14:tracePt t="36566" x="4876800" y="6400800"/>
          <p14:tracePt t="36579" x="4884738" y="6378575"/>
          <p14:tracePt t="36596" x="4884738" y="6346825"/>
          <p14:tracePt t="36654" x="4884738" y="6362700"/>
          <p14:tracePt t="36663" x="4884738" y="6378575"/>
          <p14:tracePt t="36671" x="4884738" y="6392863"/>
          <p14:tracePt t="36679" x="4892675" y="6400800"/>
          <p14:tracePt t="36750" x="4899025" y="6400800"/>
          <p14:tracePt t="36758" x="4899025" y="6378575"/>
          <p14:tracePt t="36766" x="4899025" y="6362700"/>
          <p14:tracePt t="36779" x="4899025" y="6346825"/>
          <p14:tracePt t="36796" x="4899025" y="6324600"/>
          <p14:tracePt t="36813" x="4899025" y="6316663"/>
          <p14:tracePt t="37670" x="4906963" y="6316663"/>
          <p14:tracePt t="37678" x="4937125" y="6316663"/>
          <p14:tracePt t="37686" x="4960938" y="6308725"/>
          <p14:tracePt t="37696" x="5006975" y="6286500"/>
          <p14:tracePt t="37713" x="5029200" y="6270625"/>
          <p14:tracePt t="37730" x="5045075" y="6270625"/>
          <p14:tracePt t="37746" x="5051425" y="6264275"/>
          <p14:tracePt t="37870" x="5067300" y="6264275"/>
          <p14:tracePt t="37878" x="5083175" y="6256338"/>
          <p14:tracePt t="37887" x="5105400" y="6248400"/>
          <p14:tracePt t="37896" x="5135563" y="6240463"/>
          <p14:tracePt t="37913" x="5203825" y="6226175"/>
          <p14:tracePt t="37930" x="5257800" y="6218238"/>
          <p14:tracePt t="37946" x="5287963" y="6218238"/>
          <p14:tracePt t="37963" x="5295900" y="6218238"/>
          <p14:tracePt t="38550" x="5349875" y="6218238"/>
          <p14:tracePt t="38559" x="5394325" y="6232525"/>
          <p14:tracePt t="38566" x="5464175" y="6240463"/>
          <p14:tracePt t="38580" x="5570538" y="6240463"/>
          <p14:tracePt t="38597" x="5889625" y="6240463"/>
          <p14:tracePt t="38613" x="6164263" y="6248400"/>
          <p14:tracePt t="38630" x="6553200" y="6248400"/>
          <p14:tracePt t="38647" x="6713538" y="6248400"/>
          <p14:tracePt t="38663" x="6827838" y="6248400"/>
          <p14:tracePt t="38680" x="6896100" y="6248400"/>
          <p14:tracePt t="38697" x="6964363" y="6226175"/>
          <p14:tracePt t="38713" x="6994525" y="6218238"/>
          <p14:tracePt t="38730" x="7040563" y="6218238"/>
          <p14:tracePt t="38747" x="7116763" y="6202363"/>
          <p14:tracePt t="38764" x="7223125" y="6188075"/>
          <p14:tracePt t="38780" x="7353300" y="6164263"/>
          <p14:tracePt t="38797" x="7459663" y="6156325"/>
          <p14:tracePt t="38814" x="7612063" y="6126163"/>
          <p14:tracePt t="38830" x="7704138" y="6118225"/>
          <p14:tracePt t="38847" x="7764463" y="6103938"/>
          <p14:tracePt t="38863" x="7832725" y="6088063"/>
          <p14:tracePt t="38880" x="7864475" y="6073775"/>
          <p14:tracePt t="38990" x="7870825" y="6073775"/>
          <p14:tracePt t="39015" x="7878763" y="6073775"/>
          <p14:tracePt t="39030" x="7886700" y="6073775"/>
          <p14:tracePt t="39047" x="7894638" y="6088063"/>
          <p14:tracePt t="39054" x="7908925" y="6118225"/>
          <p14:tracePt t="39071" x="7908925" y="6134100"/>
          <p14:tracePt t="39080" x="7916863" y="6142038"/>
          <p14:tracePt t="39097" x="7924800" y="6164263"/>
          <p14:tracePt t="39114" x="7924800" y="6172200"/>
          <p14:tracePt t="39130" x="7924800" y="6180138"/>
          <p14:tracePt t="39166" x="7924800" y="6188075"/>
          <p14:tracePt t="39527" x="7924800" y="6202363"/>
          <p14:tracePt t="39534" x="7924800" y="6210300"/>
          <p14:tracePt t="39543" x="7924800" y="6218238"/>
          <p14:tracePt t="39551" x="7924800" y="6232525"/>
          <p14:tracePt t="39564" x="7924800" y="6240463"/>
          <p14:tracePt t="39582" x="7894638" y="6286500"/>
          <p14:tracePt t="39598" x="7864475" y="6302375"/>
          <p14:tracePt t="39614" x="7826375" y="6302375"/>
          <p14:tracePt t="39630" x="7794625" y="6302375"/>
          <p14:tracePt t="39647" x="7772400" y="6302375"/>
          <p14:tracePt t="39664" x="7742238" y="6294438"/>
          <p14:tracePt t="39680" x="7734300" y="6286500"/>
          <p14:tracePt t="39697" x="7726363" y="6270625"/>
          <p14:tracePt t="39714" x="7718425" y="6240463"/>
          <p14:tracePt t="39730" x="7712075" y="6210300"/>
          <p14:tracePt t="39747" x="7712075" y="6172200"/>
          <p14:tracePt t="39764" x="7712075" y="6134100"/>
          <p14:tracePt t="39780" x="7712075" y="6103938"/>
          <p14:tracePt t="39797" x="7712075" y="6073775"/>
          <p14:tracePt t="39814" x="7696200" y="6049963"/>
          <p14:tracePt t="39830" x="7696200" y="6042025"/>
          <p14:tracePt t="39894" x="7688263" y="6042025"/>
          <p14:tracePt t="39902" x="7680325" y="6057900"/>
          <p14:tracePt t="39914" x="7673975" y="6111875"/>
          <p14:tracePt t="39930" x="7666038" y="6226175"/>
          <p14:tracePt t="39947" x="7642225" y="6346825"/>
          <p14:tracePt t="39964" x="7642225" y="6430963"/>
          <p14:tracePt t="39967" x="7642225" y="6446838"/>
          <p14:tracePt t="40006" x="7642225" y="6454775"/>
          <p14:tracePt t="40046" x="7673975" y="6430963"/>
          <p14:tracePt t="40054" x="7696200" y="6384925"/>
          <p14:tracePt t="40064" x="7718425" y="6346825"/>
          <p14:tracePt t="40081" x="7756525" y="6264275"/>
          <p14:tracePt t="40097" x="7788275" y="6188075"/>
          <p14:tracePt t="40114" x="7810500" y="6149975"/>
          <p14:tracePt t="40131" x="7810500" y="6142038"/>
          <p14:tracePt t="40198" x="7818438" y="6134100"/>
          <p14:tracePt t="40215" x="7826375" y="6134100"/>
          <p14:tracePt t="40222" x="7840663" y="6134100"/>
          <p14:tracePt t="40230" x="7848600" y="6142038"/>
          <p14:tracePt t="40247" x="7856538" y="6180138"/>
          <p14:tracePt t="40264" x="7870825" y="6202363"/>
          <p14:tracePt t="40281" x="7870825" y="6226175"/>
          <p14:tracePt t="40297" x="7878763" y="6232525"/>
          <p14:tracePt t="40314" x="7878763" y="6240463"/>
          <p14:tracePt t="40347" x="7878763" y="6248400"/>
          <p14:tracePt t="40374" x="7878763" y="6264275"/>
          <p14:tracePt t="40663" x="7886700" y="6256338"/>
          <p14:tracePt t="40670" x="7886700" y="6248400"/>
          <p14:tracePt t="40681" x="7902575" y="6232525"/>
          <p14:tracePt t="40697" x="7916863" y="6218238"/>
          <p14:tracePt t="40714" x="7924800" y="6210300"/>
          <p14:tracePt t="40731" x="7932738" y="6210300"/>
          <p14:tracePt t="40758" x="7940675" y="6210300"/>
          <p14:tracePt t="40766" x="7947025" y="6210300"/>
          <p14:tracePt t="40781" x="7954963" y="6210300"/>
          <p14:tracePt t="40798" x="7962900" y="6210300"/>
          <p14:tracePt t="40814" x="7985125" y="6218238"/>
          <p14:tracePt t="40831" x="8001000" y="6218238"/>
          <p14:tracePt t="40848" x="8008938" y="6226175"/>
          <p14:tracePt t="40864" x="8023225" y="6232525"/>
          <p14:tracePt t="41463" x="8031163" y="6232525"/>
          <p14:tracePt t="41471" x="8039100" y="6232525"/>
          <p14:tracePt t="41481" x="8054975" y="6232525"/>
          <p14:tracePt t="41498" x="8123238" y="6240463"/>
          <p14:tracePt t="41514" x="8229600" y="6240463"/>
          <p14:tracePt t="41531" x="8283575" y="6240463"/>
          <p14:tracePt t="41548" x="8305800" y="6240463"/>
          <p14:tracePt t="42095" x="8297863" y="6240463"/>
          <p14:tracePt t="42103" x="8289925" y="6240463"/>
          <p14:tracePt t="42115" x="8275638" y="6232525"/>
          <p14:tracePt t="42131" x="8267700" y="6232525"/>
          <p14:tracePt t="42148" x="8237538" y="6226175"/>
          <p14:tracePt t="42183" x="8229600" y="6226175"/>
          <p14:tracePt t="42198" x="8199438" y="6226175"/>
          <p14:tracePt t="42215" x="8153400" y="6210300"/>
          <p14:tracePt t="42231" x="8047038" y="6210300"/>
          <p14:tracePt t="42248" x="7832725" y="6226175"/>
          <p14:tracePt t="42264" x="7573963" y="6264275"/>
          <p14:tracePt t="42281" x="7277100" y="6270625"/>
          <p14:tracePt t="42298" x="7040563" y="6270625"/>
          <p14:tracePt t="42315" x="6850063" y="6270625"/>
          <p14:tracePt t="42331" x="6727825" y="6270625"/>
          <p14:tracePt t="42348" x="6683375" y="6270625"/>
          <p14:tracePt t="42365" x="6645275" y="6264275"/>
          <p14:tracePt t="42382" x="6629400" y="6256338"/>
          <p14:tracePt t="42398" x="6621463" y="6256338"/>
          <p14:tracePt t="42415" x="6613525" y="6256338"/>
          <p14:tracePt t="42431" x="6607175" y="6248400"/>
          <p14:tracePt t="42448" x="6591300" y="6232525"/>
          <p14:tracePt t="42465" x="6569075" y="6210300"/>
          <p14:tracePt t="42481" x="6561138" y="6188075"/>
          <p14:tracePt t="42498" x="6537325" y="6164263"/>
          <p14:tracePt t="42515" x="6523038" y="6111875"/>
          <p14:tracePt t="42531" x="6515100" y="6096000"/>
          <p14:tracePt t="42548" x="6515100" y="6065838"/>
          <p14:tracePt t="42565" x="6507163" y="5997575"/>
          <p14:tracePt t="42581" x="6507163" y="5989638"/>
          <p14:tracePt t="42598" x="6492875" y="5921375"/>
          <p14:tracePt t="42615" x="6484938" y="5883275"/>
          <p14:tracePt t="42631" x="6477000" y="5851525"/>
          <p14:tracePt t="42648" x="6477000" y="5821363"/>
          <p14:tracePt t="42665" x="6461125" y="5791200"/>
          <p14:tracePt t="42682" x="6461125" y="5768975"/>
          <p14:tracePt t="42698" x="6454775" y="5745163"/>
          <p14:tracePt t="42715" x="6446838" y="5730875"/>
          <p14:tracePt t="42732" x="6438900" y="5722938"/>
          <p14:tracePt t="43070" x="6438900" y="5715000"/>
          <p14:tracePt t="43086" x="6430963" y="5715000"/>
          <p14:tracePt t="43095" x="6423025" y="5715000"/>
          <p14:tracePt t="43102" x="6416675" y="5715000"/>
          <p14:tracePt t="43118" x="6408738" y="5715000"/>
          <p14:tracePt t="43132" x="6400800" y="5707063"/>
          <p14:tracePt t="43150" x="6384925" y="5707063"/>
          <p14:tracePt t="43166" x="6362700" y="5707063"/>
          <p14:tracePt t="43182" x="6346825" y="5699125"/>
          <p14:tracePt t="43198" x="6340475" y="5699125"/>
          <p14:tracePt t="43231" x="6324600" y="5699125"/>
          <p14:tracePt t="43248" x="6316663" y="5699125"/>
          <p14:tracePt t="43265" x="6308725" y="5699125"/>
          <p14:tracePt t="43281" x="6286500" y="5715000"/>
          <p14:tracePt t="43298" x="6270625" y="5745163"/>
          <p14:tracePt t="43315" x="6264275" y="5783263"/>
          <p14:tracePt t="43331" x="6256338" y="5813425"/>
          <p14:tracePt t="43348" x="6256338" y="5845175"/>
          <p14:tracePt t="43365" x="6256338" y="5897563"/>
          <p14:tracePt t="43381" x="6264275" y="5927725"/>
          <p14:tracePt t="43398" x="6278563" y="5943600"/>
          <p14:tracePt t="43415" x="6294438" y="5943600"/>
          <p14:tracePt t="43432" x="6316663" y="5951538"/>
          <p14:tracePt t="43448" x="6346825" y="5965825"/>
          <p14:tracePt t="43465" x="6354763" y="5973763"/>
          <p14:tracePt t="43482" x="6362700" y="5973763"/>
          <p14:tracePt t="43534" x="6370638" y="5965825"/>
          <p14:tracePt t="43550" x="6378575" y="5965825"/>
          <p14:tracePt t="43558" x="6378575" y="5935663"/>
          <p14:tracePt t="43567" x="6400800" y="5905500"/>
          <p14:tracePt t="43582" x="6408738" y="5845175"/>
          <p14:tracePt t="43599" x="6408738" y="5799138"/>
          <p14:tracePt t="43615" x="6408738" y="5761038"/>
          <p14:tracePt t="43632" x="6408738" y="5745163"/>
          <p14:tracePt t="43665" x="6408738" y="5737225"/>
          <p14:tracePt t="63982" x="6400800" y="5737225"/>
          <p14:tracePt t="63991" x="6392863" y="5737225"/>
          <p14:tracePt t="63998" x="6384925" y="5737225"/>
          <p14:tracePt t="64007" x="6362700" y="5737225"/>
          <p14:tracePt t="64023" x="6210300" y="5845175"/>
          <p14:tracePt t="64039" x="5889625" y="6096000"/>
          <p14:tracePt t="64056" x="5668963" y="6278563"/>
          <p14:tracePt t="64073" x="5494338" y="6408738"/>
          <p14:tracePt t="64089" x="5311775" y="6545263"/>
          <p14:tracePt t="64106" x="5181600" y="6621463"/>
          <p14:tracePt t="64123" x="5083175" y="6667500"/>
          <p14:tracePt t="64139" x="4975225" y="6697663"/>
          <p14:tracePt t="64156" x="4930775" y="6705600"/>
          <p14:tracePt t="64173" x="4906963" y="6705600"/>
          <p14:tracePt t="64190" x="4892675" y="6705600"/>
          <p14:tracePt t="64206" x="4884738" y="6689725"/>
          <p14:tracePt t="64223" x="4860925" y="6667500"/>
          <p14:tracePt t="64239" x="4830763" y="6645275"/>
          <p14:tracePt t="64256" x="4792663" y="6621463"/>
          <p14:tracePt t="64273" x="4732338" y="6583363"/>
          <p14:tracePt t="64289" x="4702175" y="6575425"/>
          <p14:tracePt t="64306" x="4694238" y="6561138"/>
          <p14:tracePt t="64323" x="4686300" y="6561138"/>
          <p14:tracePt t="64339" x="4686300" y="6553200"/>
          <p14:tracePt t="64373" x="4686300" y="6545263"/>
          <p14:tracePt t="64389" x="4686300" y="6523038"/>
          <p14:tracePt t="64406" x="4708525" y="6461125"/>
          <p14:tracePt t="64423" x="4732338" y="6416675"/>
          <p14:tracePt t="64439" x="4746625" y="6392863"/>
          <p14:tracePt t="64456" x="4746625" y="6346825"/>
          <p14:tracePt t="64473" x="4770438" y="6308725"/>
          <p14:tracePt t="64822" x="4808538" y="6302375"/>
          <p14:tracePt t="64830" x="5013325" y="6316663"/>
          <p14:tracePt t="64840" x="5372100" y="6340475"/>
          <p14:tracePt t="64856" x="6088063" y="6340475"/>
          <p14:tracePt t="64873" x="6484938" y="6340475"/>
          <p14:tracePt t="64890" x="6705600" y="6340475"/>
          <p14:tracePt t="64906" x="7040563" y="6340475"/>
          <p14:tracePt t="64923" x="7337425" y="6340475"/>
          <p14:tracePt t="64940" x="7475538" y="6340475"/>
          <p14:tracePt t="64956" x="7551738" y="6340475"/>
          <p14:tracePt t="64973" x="7573963" y="6340475"/>
          <p14:tracePt t="65086" x="7581900" y="6354763"/>
          <p14:tracePt t="65094" x="7612063" y="6400800"/>
          <p14:tracePt t="65106" x="7627938" y="6416675"/>
          <p14:tracePt t="65123" x="7642225" y="6430963"/>
          <p14:tracePt t="65140" x="7650163" y="6430963"/>
          <p14:tracePt t="65182" x="7658100" y="6430963"/>
          <p14:tracePt t="65191" x="7666038" y="6423025"/>
          <p14:tracePt t="65206" x="7673975" y="6378575"/>
          <p14:tracePt t="65223" x="7673975" y="6340475"/>
          <p14:tracePt t="65240" x="7673975" y="6316663"/>
          <p14:tracePt t="65256" x="7673975" y="6302375"/>
          <p14:tracePt t="65350" x="7688263" y="6294438"/>
          <p14:tracePt t="65358" x="7704138" y="6294438"/>
          <p14:tracePt t="65366" x="7726363" y="6294438"/>
          <p14:tracePt t="65375" x="7750175" y="6294438"/>
          <p14:tracePt t="65390" x="7794625" y="6302375"/>
          <p14:tracePt t="65406" x="7818438" y="6302375"/>
          <p14:tracePt t="65423" x="7848600" y="6302375"/>
          <p14:tracePt t="65440" x="7856538" y="6302375"/>
          <p14:tracePt t="65518" x="7864475" y="6302375"/>
          <p14:tracePt t="65526" x="7886700" y="6286500"/>
          <p14:tracePt t="65534" x="7894638" y="6256338"/>
          <p14:tracePt t="65542" x="7908925" y="6256338"/>
          <p14:tracePt t="65557" x="7916863" y="6240463"/>
          <p14:tracePt t="65574" x="7947025" y="6202363"/>
          <p14:tracePt t="65590" x="7954963" y="6194425"/>
          <p14:tracePt t="65662" x="7962900" y="6194425"/>
          <p14:tracePt t="65679" x="7978775" y="6194425"/>
          <p14:tracePt t="65687" x="7985125" y="6194425"/>
          <p14:tracePt t="65694" x="8001000" y="6194425"/>
          <p14:tracePt t="65710" x="8016875" y="6202363"/>
          <p14:tracePt t="65742" x="8023225" y="6210300"/>
          <p14:tracePt t="65774" x="8023225" y="6218238"/>
          <p14:tracePt t="65791" x="8023225" y="6226175"/>
          <p14:tracePt t="65822" x="8016875" y="6226175"/>
          <p14:tracePt t="65831" x="7993063" y="6226175"/>
          <p14:tracePt t="65840" x="7985125" y="6226175"/>
          <p14:tracePt t="65857" x="7962900" y="6226175"/>
          <p14:tracePt t="65873" x="7940675" y="6226175"/>
          <p14:tracePt t="65890" x="7932738" y="6226175"/>
          <p14:tracePt t="65907" x="7908925" y="6226175"/>
          <p14:tracePt t="65923" x="7894638" y="6240463"/>
          <p14:tracePt t="65940" x="7886700" y="6248400"/>
          <p14:tracePt t="65957" x="7878763" y="6248400"/>
        </p14:tracePtLst>
      </p14:laserTraceLst>
    </p:ext>
  </p:extLs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756357" y="1019069"/>
            <a:ext cx="850826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6.3 </a:t>
            </a:r>
            <a:r>
              <a:rPr lang="en-US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Confidence Intervals for Population </a:t>
            </a:r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Proportions</a:t>
            </a:r>
            <a:endParaRPr lang="ar-EG" altLang="en-US" sz="28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ar-EG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فترات الثقة لنسب </a:t>
            </a:r>
            <a:r>
              <a:rPr lang="ar-EG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المجتمع</a:t>
            </a:r>
            <a:endParaRPr lang="en-US" alt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1314334" y="2596561"/>
            <a:ext cx="5797666" cy="236988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Point Estimate for Propulation Proportions</a:t>
            </a:r>
            <a:r>
              <a:rPr lang="ar-EG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</a:t>
            </a:r>
            <a:endParaRPr lang="en-US" sz="2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Confidence interval for Population Proportions</a:t>
            </a:r>
          </a:p>
          <a:p>
            <a:pPr marL="457200" indent="-45720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Finding the minimum Sample Size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6275801" y="2545920"/>
            <a:ext cx="5797666" cy="18451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>
              <a:lnSpc>
                <a:spcPct val="200000"/>
              </a:lnSpc>
            </a:pPr>
            <a:r>
              <a:rPr lang="ar-EG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تقدير النقطة لنسب </a:t>
            </a:r>
            <a:r>
              <a:rPr lang="ar-EG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المجتمع</a:t>
            </a:r>
            <a:endParaRPr lang="ar-EG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r">
              <a:lnSpc>
                <a:spcPct val="200000"/>
              </a:lnSpc>
            </a:pPr>
            <a:r>
              <a:rPr lang="ar-EG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فاصل الثقة لنسب </a:t>
            </a:r>
            <a:r>
              <a:rPr lang="ar-EG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المجتمع</a:t>
            </a:r>
            <a:endParaRPr lang="ar-EG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r">
              <a:lnSpc>
                <a:spcPct val="200000"/>
              </a:lnSpc>
            </a:pPr>
            <a:r>
              <a:rPr lang="ar-EG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العثور على الحد الأدنى لحجم العينة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207688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31167"/>
    </mc:Choice>
    <mc:Fallback xmlns="">
      <p:transition advTm="31167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9510" x="7870825" y="6256338"/>
          <p14:tracePt t="9519" x="7848600" y="6256338"/>
          <p14:tracePt t="9526" x="7794625" y="6256338"/>
          <p14:tracePt t="9537" x="7680325" y="6354763"/>
          <p14:tracePt t="9554" x="7383463" y="6621463"/>
          <p14:tracePt t="9571" x="7170738" y="6689725"/>
          <p14:tracePt t="9588" x="6964363" y="6713538"/>
          <p14:tracePt t="9604" x="6751638" y="6713538"/>
          <p14:tracePt t="9621" x="6523038" y="6675438"/>
          <p14:tracePt t="9638" x="6400800" y="6583363"/>
          <p14:tracePt t="9654" x="6256338" y="6408738"/>
          <p14:tracePt t="9671" x="6065838" y="6149975"/>
          <p14:tracePt t="9688" x="5845175" y="5837238"/>
          <p14:tracePt t="9704" x="5699125" y="5592763"/>
          <p14:tracePt t="9721" x="5622925" y="5426075"/>
          <p14:tracePt t="9738" x="5584825" y="5257800"/>
          <p14:tracePt t="9754" x="5570538" y="5143500"/>
          <p14:tracePt t="9771" x="5570538" y="5045075"/>
          <p14:tracePt t="9788" x="5570538" y="4975225"/>
          <p14:tracePt t="9791" x="5570538" y="4945063"/>
          <p14:tracePt t="9806" x="5570538" y="4930775"/>
          <p14:tracePt t="17198" x="5570538" y="4914900"/>
          <p14:tracePt t="17206" x="5616575" y="4830763"/>
          <p14:tracePt t="17214" x="5684838" y="4656138"/>
          <p14:tracePt t="17224" x="5761038" y="4441825"/>
          <p14:tracePt t="17240" x="5807075" y="4130675"/>
          <p14:tracePt t="17257" x="5807075" y="3908425"/>
          <p14:tracePt t="17274" x="5807075" y="3649663"/>
          <p14:tracePt t="17290" x="5775325" y="3406775"/>
          <p14:tracePt t="17307" x="5745163" y="3292475"/>
          <p14:tracePt t="17324" x="5730875" y="3260725"/>
          <p14:tracePt t="17326" x="5722938" y="3254375"/>
          <p14:tracePt t="17340" x="5715000" y="3246438"/>
          <p14:tracePt t="17357" x="5692775" y="3230563"/>
          <p14:tracePt t="17374" x="5638800" y="3216275"/>
          <p14:tracePt t="17390" x="5616575" y="3216275"/>
          <p14:tracePt t="17407" x="5608638" y="3216275"/>
          <p14:tracePt t="17637" x="5584825" y="3216275"/>
          <p14:tracePt t="17645" x="5516563" y="3216275"/>
          <p14:tracePt t="17653" x="5402263" y="3230563"/>
          <p14:tracePt t="17661" x="5151438" y="3382963"/>
          <p14:tracePt t="17673" x="4876800" y="3521075"/>
          <p14:tracePt t="17690" x="4321175" y="3756025"/>
          <p14:tracePt t="17707" x="3703638" y="3924300"/>
          <p14:tracePt t="17724" x="3230563" y="4054475"/>
          <p14:tracePt t="17740" x="2811463" y="4114800"/>
          <p14:tracePt t="17757" x="2506663" y="4114800"/>
          <p14:tracePt t="17774" x="2400300" y="4084638"/>
          <p14:tracePt t="17790" x="2354263" y="4068763"/>
          <p14:tracePt t="18638" x="2370138" y="4068763"/>
          <p14:tracePt t="18646" x="2438400" y="4076700"/>
          <p14:tracePt t="18657" x="2530475" y="4106863"/>
          <p14:tracePt t="18674" x="2720975" y="4152900"/>
          <p14:tracePt t="18691" x="3040063" y="4168775"/>
          <p14:tracePt t="18707" x="3597275" y="4168775"/>
          <p14:tracePt t="18724" x="4198938" y="4076700"/>
          <p14:tracePt t="18741" x="5143500" y="3924300"/>
          <p14:tracePt t="18757" x="5661025" y="3779838"/>
          <p14:tracePt t="18774" x="6003925" y="3703638"/>
          <p14:tracePt t="18791" x="6149975" y="3649663"/>
          <p14:tracePt t="18807" x="6156325" y="3649663"/>
          <p14:tracePt t="19254" x="6156325" y="3665538"/>
          <p14:tracePt t="19262" x="6156325" y="3741738"/>
          <p14:tracePt t="19274" x="6156325" y="3840163"/>
          <p14:tracePt t="19291" x="6164263" y="3940175"/>
          <p14:tracePt t="19390" x="6156325" y="3940175"/>
          <p14:tracePt t="19398" x="6149975" y="3940175"/>
          <p14:tracePt t="19408" x="6142038" y="3940175"/>
          <p14:tracePt t="19510" x="6142038" y="3932238"/>
          <p14:tracePt t="19830" x="6226175" y="3932238"/>
          <p14:tracePt t="19838" x="6308725" y="3954463"/>
          <p14:tracePt t="19846" x="6384925" y="3970338"/>
          <p14:tracePt t="19858" x="6461125" y="3992563"/>
          <p14:tracePt t="19874" x="6667500" y="4008438"/>
          <p14:tracePt t="19891" x="6950075" y="4008438"/>
          <p14:tracePt t="19908" x="7345363" y="3954463"/>
          <p14:tracePt t="19924" x="7666038" y="3902075"/>
          <p14:tracePt t="19941" x="7856538" y="3863975"/>
          <p14:tracePt t="19958" x="8008938" y="3840163"/>
          <p14:tracePt t="20029" x="8008938" y="3832225"/>
          <p14:tracePt t="20037" x="7985125" y="3825875"/>
          <p14:tracePt t="20045" x="7970838" y="3817938"/>
          <p14:tracePt t="20174" x="7954963" y="3817938"/>
          <p14:tracePt t="20182" x="7947025" y="3817938"/>
          <p14:tracePt t="20191" x="7932738" y="3817938"/>
          <p14:tracePt t="20208" x="7840663" y="3863975"/>
          <p14:tracePt t="20225" x="7726363" y="3886200"/>
          <p14:tracePt t="20241" x="7566025" y="3908425"/>
          <p14:tracePt t="20258" x="7391400" y="3908425"/>
          <p14:tracePt t="20275" x="7170738" y="3908425"/>
          <p14:tracePt t="20291" x="6950075" y="3908425"/>
          <p14:tracePt t="20308" x="6835775" y="3908425"/>
          <p14:tracePt t="20325" x="6819900" y="3908425"/>
          <p14:tracePt t="20926" x="6835775" y="3908425"/>
          <p14:tracePt t="20934" x="6888163" y="3908425"/>
          <p14:tracePt t="20942" x="6942138" y="3886200"/>
          <p14:tracePt t="20958" x="7108825" y="3848100"/>
          <p14:tracePt t="20975" x="7337425" y="3825875"/>
          <p14:tracePt t="20992" x="7627938" y="3771900"/>
          <p14:tracePt t="21008" x="7940675" y="3673475"/>
          <p14:tracePt t="21025" x="8161338" y="3627438"/>
          <p14:tracePt t="21042" x="8321675" y="3597275"/>
          <p14:tracePt t="21058" x="8428038" y="3597275"/>
          <p14:tracePt t="21075" x="8450263" y="3597275"/>
          <p14:tracePt t="21134" x="8458200" y="3597275"/>
          <p14:tracePt t="21142" x="8466138" y="3597275"/>
          <p14:tracePt t="21150" x="8496300" y="3603625"/>
          <p14:tracePt t="21159" x="8534400" y="3619500"/>
          <p14:tracePt t="21175" x="8618538" y="3641725"/>
          <p14:tracePt t="21192" x="8694738" y="3673475"/>
          <p14:tracePt t="21208" x="8785225" y="3703638"/>
          <p14:tracePt t="21225" x="8931275" y="3749675"/>
          <p14:tracePt t="21242" x="9090025" y="3810000"/>
          <p14:tracePt t="21258" x="9166225" y="3825875"/>
          <p14:tracePt t="21275" x="9174163" y="3832225"/>
          <p14:tracePt t="21710" x="9166225" y="3832225"/>
          <p14:tracePt t="21734" x="9159875" y="3832225"/>
          <p14:tracePt t="21742" x="9144000" y="3832225"/>
          <p14:tracePt t="21774" x="9136063" y="3832225"/>
          <p14:tracePt t="21790" x="9128125" y="3832225"/>
          <p14:tracePt t="21798" x="9121775" y="3832225"/>
          <p14:tracePt t="21809" x="9113838" y="3832225"/>
          <p14:tracePt t="21825" x="9075738" y="3825875"/>
          <p14:tracePt t="21842" x="9037638" y="3817938"/>
          <p14:tracePt t="21859" x="8953500" y="3787775"/>
          <p14:tracePt t="21875" x="8877300" y="3779838"/>
          <p14:tracePt t="21879" x="8839200" y="3763963"/>
          <p14:tracePt t="21892" x="8809038" y="3756025"/>
          <p14:tracePt t="21908" x="8740775" y="3749675"/>
          <p14:tracePt t="21925" x="8709025" y="3749675"/>
          <p14:tracePt t="22893" x="8648700" y="3749675"/>
          <p14:tracePt t="22901" x="8550275" y="3749675"/>
          <p14:tracePt t="22909" x="8343900" y="3817938"/>
          <p14:tracePt t="22926" x="7848600" y="4046538"/>
          <p14:tracePt t="22942" x="7192963" y="4251325"/>
          <p14:tracePt t="22959" x="6446838" y="4473575"/>
          <p14:tracePt t="22976" x="5661025" y="4702175"/>
          <p14:tracePt t="22992" x="4914900" y="4846638"/>
          <p14:tracePt t="23009" x="4283075" y="4899025"/>
          <p14:tracePt t="23026" x="3779838" y="4899025"/>
          <p14:tracePt t="23042" x="3459163" y="4846638"/>
          <p14:tracePt t="23059" x="3314700" y="4808538"/>
          <p14:tracePt t="23076" x="3230563" y="4762500"/>
          <p14:tracePt t="23092" x="3200400" y="4740275"/>
          <p14:tracePt t="23134" x="3200400" y="4732338"/>
          <p14:tracePt t="23142" x="3184525" y="4732338"/>
          <p14:tracePt t="23159" x="3140075" y="4716463"/>
          <p14:tracePt t="23176" x="3086100" y="4708525"/>
          <p14:tracePt t="23192" x="3017838" y="4702175"/>
          <p14:tracePt t="23209" x="2925763" y="4702175"/>
          <p14:tracePt t="23226" x="2781300" y="4762500"/>
          <p14:tracePt t="23242" x="2674938" y="4816475"/>
          <p14:tracePt t="23259" x="2628900" y="4846638"/>
          <p14:tracePt t="23276" x="2620963" y="4860925"/>
          <p14:tracePt t="23292" x="2613025" y="4860925"/>
          <p14:tracePt t="23334" x="2628900" y="4868863"/>
          <p14:tracePt t="23342" x="2659063" y="4868863"/>
          <p14:tracePt t="23350" x="2689225" y="4876800"/>
          <p14:tracePt t="23359" x="2727325" y="4876800"/>
          <p14:tracePt t="23376" x="2773363" y="4884738"/>
          <p14:tracePt t="23393" x="2857500" y="4884738"/>
          <p14:tracePt t="23409" x="2895600" y="4884738"/>
          <p14:tracePt t="23426" x="2941638" y="4868863"/>
          <p14:tracePt t="23443" x="2971800" y="4854575"/>
          <p14:tracePt t="23459" x="2979738" y="4854575"/>
          <p14:tracePt t="23998" x="3040063" y="4854575"/>
          <p14:tracePt t="24006" x="3124200" y="4868863"/>
          <p14:tracePt t="24014" x="3216275" y="4892675"/>
          <p14:tracePt t="24026" x="3292475" y="4914900"/>
          <p14:tracePt t="24043" x="3413125" y="4960938"/>
          <p14:tracePt t="24059" x="3521075" y="4968875"/>
          <p14:tracePt t="24076" x="3695700" y="4968875"/>
          <p14:tracePt t="24093" x="3940175" y="4968875"/>
          <p14:tracePt t="24109" x="4022725" y="4968875"/>
          <p14:tracePt t="24126" x="4060825" y="4968875"/>
        </p14:tracePtLst>
      </p14:laserTraceLst>
    </p:ext>
  </p:extLs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153149" y="683586"/>
            <a:ext cx="792311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Confidence </a:t>
            </a:r>
            <a:r>
              <a:rPr lang="en-US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Intervals for Population Proportions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62564" y="1742644"/>
            <a:ext cx="7695885" cy="45116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02807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50015"/>
    </mc:Choice>
    <mc:Fallback xmlns="">
      <p:transition advTm="50015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8462" x="4098925" y="4830763"/>
          <p14:tracePt t="8470" x="4419600" y="4221163"/>
          <p14:tracePt t="8480" x="4854575" y="3551238"/>
          <p14:tracePt t="8497" x="5783263" y="2484438"/>
          <p14:tracePt t="8514" x="6065838" y="2247900"/>
          <p14:tracePt t="8547" x="6049963" y="2263775"/>
          <p14:tracePt t="8564" x="6042025" y="2301875"/>
          <p14:tracePt t="8581" x="6103938" y="2422525"/>
          <p14:tracePt t="8597" x="6256338" y="2476500"/>
          <p14:tracePt t="8614" x="6423025" y="2522538"/>
          <p14:tracePt t="8630" x="6591300" y="2582863"/>
          <p14:tracePt t="8647" x="6735763" y="2628900"/>
          <p14:tracePt t="8664" x="6819900" y="2651125"/>
          <p14:tracePt t="8680" x="6827838" y="2659063"/>
          <p14:tracePt t="8697" x="6827838" y="2667000"/>
          <p14:tracePt t="8714" x="6904038" y="2811463"/>
          <p14:tracePt t="8730" x="6942138" y="2903538"/>
          <p14:tracePt t="8747" x="6942138" y="2933700"/>
          <p14:tracePt t="8749" x="6956425" y="2963863"/>
          <p14:tracePt t="8764" x="6972300" y="2987675"/>
          <p14:tracePt t="8781" x="7002463" y="3040063"/>
          <p14:tracePt t="8797" x="7070725" y="3116263"/>
          <p14:tracePt t="8814" x="7170738" y="3192463"/>
          <p14:tracePt t="8830" x="7200900" y="3208338"/>
          <p14:tracePt t="8847" x="7208838" y="3208338"/>
          <p14:tracePt t="8902" x="7146925" y="3208338"/>
          <p14:tracePt t="8910" x="7078663" y="3192463"/>
          <p14:tracePt t="8918" x="7002463" y="3170238"/>
          <p14:tracePt t="8931" x="6972300" y="3170238"/>
          <p14:tracePt t="8947" x="6956425" y="3170238"/>
          <p14:tracePt t="8964" x="6950075" y="3170238"/>
          <p14:tracePt t="8981" x="6950075" y="3178175"/>
          <p14:tracePt t="9214" x="6926263" y="3178175"/>
          <p14:tracePt t="9222" x="6842125" y="3170238"/>
          <p14:tracePt t="9231" x="6743700" y="3140075"/>
          <p14:tracePt t="9247" x="6583363" y="3124200"/>
          <p14:tracePt t="9264" x="6499225" y="3124200"/>
          <p14:tracePt t="10238" x="6477000" y="3124200"/>
          <p14:tracePt t="10246" x="6423025" y="3116263"/>
          <p14:tracePt t="10255" x="6378575" y="3108325"/>
          <p14:tracePt t="10264" x="6324600" y="3094038"/>
          <p14:tracePt t="10281" x="6256338" y="3070225"/>
          <p14:tracePt t="10298" x="6218238" y="3055938"/>
          <p14:tracePt t="10314" x="6188075" y="3048000"/>
          <p14:tracePt t="10331" x="6164263" y="3040063"/>
          <p14:tracePt t="10348" x="6149975" y="3032125"/>
          <p14:tracePt t="10365" x="6142038" y="3032125"/>
          <p14:tracePt t="10381" x="6118225" y="3025775"/>
          <p14:tracePt t="10398" x="6088063" y="3017838"/>
          <p14:tracePt t="10414" x="6035675" y="2994025"/>
          <p14:tracePt t="10431" x="5959475" y="2949575"/>
          <p14:tracePt t="10448" x="5867400" y="2879725"/>
          <p14:tracePt t="10464" x="5775325" y="2835275"/>
          <p14:tracePt t="10481" x="5638800" y="2765425"/>
          <p14:tracePt t="10498" x="5426075" y="2682875"/>
          <p14:tracePt t="10515" x="5173663" y="2574925"/>
          <p14:tracePt t="10531" x="4975225" y="2530475"/>
          <p14:tracePt t="10548" x="4860925" y="2514600"/>
          <p14:tracePt t="10565" x="4784725" y="2506663"/>
          <p14:tracePt t="10581" x="4716463" y="2492375"/>
          <p14:tracePt t="10598" x="4656138" y="2484438"/>
          <p14:tracePt t="10615" x="4648200" y="2484438"/>
          <p14:tracePt t="11190" x="4664075" y="2484438"/>
          <p14:tracePt t="11198" x="4686300" y="2484438"/>
          <p14:tracePt t="11206" x="4716463" y="2484438"/>
          <p14:tracePt t="11230" x="4732338" y="2484438"/>
          <p14:tracePt t="11757" x="4800600" y="2460625"/>
          <p14:tracePt t="11765" x="4968875" y="2408238"/>
          <p14:tracePt t="11773" x="5257800" y="2324100"/>
          <p14:tracePt t="11781" x="5540375" y="2255838"/>
          <p14:tracePt t="11798" x="6088063" y="2163763"/>
          <p14:tracePt t="11815" x="6484938" y="2103438"/>
          <p14:tracePt t="11831" x="6811963" y="2019300"/>
          <p14:tracePt t="11848" x="7124700" y="1920875"/>
          <p14:tracePt t="11865" x="7353300" y="1874838"/>
          <p14:tracePt t="11881" x="7467600" y="1858963"/>
          <p14:tracePt t="11898" x="7483475" y="1858963"/>
          <p14:tracePt t="11934" x="7475538" y="1851025"/>
          <p14:tracePt t="11949" x="7413625" y="1836738"/>
          <p14:tracePt t="11965" x="7140575" y="1768475"/>
          <p14:tracePt t="11982" x="6751638" y="1660525"/>
          <p14:tracePt t="11998" x="6645275" y="1646238"/>
          <p14:tracePt t="12015" x="6545263" y="1684338"/>
          <p14:tracePt t="12032" x="6492875" y="1714500"/>
          <p14:tracePt t="12048" x="6492875" y="1722438"/>
          <p14:tracePt t="12094" x="6484938" y="1722438"/>
          <p14:tracePt t="12102" x="6484938" y="1730375"/>
          <p14:tracePt t="12166" x="6477000" y="1752600"/>
          <p14:tracePt t="12174" x="6430963" y="1798638"/>
          <p14:tracePt t="12182" x="6354763" y="1844675"/>
          <p14:tracePt t="12198" x="6111875" y="1951038"/>
          <p14:tracePt t="12215" x="5829300" y="2019300"/>
          <p14:tracePt t="12232" x="5562600" y="2073275"/>
          <p14:tracePt t="12249" x="5349875" y="2111375"/>
          <p14:tracePt t="12265" x="5241925" y="2111375"/>
          <p14:tracePt t="12282" x="5181600" y="2111375"/>
          <p14:tracePt t="12299" x="5151438" y="2103438"/>
          <p14:tracePt t="12315" x="5105400" y="2095500"/>
          <p14:tracePt t="12332" x="5037138" y="2073275"/>
          <p14:tracePt t="12349" x="4930775" y="2049463"/>
          <p14:tracePt t="12365" x="4906963" y="2041525"/>
          <p14:tracePt t="12382" x="4792663" y="2035175"/>
          <p14:tracePt t="12399" x="4625975" y="2035175"/>
          <p14:tracePt t="12415" x="4397375" y="2057400"/>
          <p14:tracePt t="12432" x="4152900" y="2095500"/>
          <p14:tracePt t="12449" x="3825875" y="2163763"/>
          <p14:tracePt t="12465" x="3497263" y="2247900"/>
          <p14:tracePt t="12482" x="3322638" y="2293938"/>
          <p14:tracePt t="12499" x="3260725" y="2308225"/>
          <p14:tracePt t="12515" x="3254375" y="2308225"/>
          <p14:tracePt t="12934" x="3284538" y="2324100"/>
          <p14:tracePt t="12942" x="3390900" y="2346325"/>
          <p14:tracePt t="12950" x="3489325" y="2370138"/>
          <p14:tracePt t="12965" x="3627438" y="2408238"/>
          <p14:tracePt t="12982" x="3787775" y="2408238"/>
          <p14:tracePt t="12999" x="4114800" y="2324100"/>
          <p14:tracePt t="13015" x="4327525" y="2278063"/>
          <p14:tracePt t="13032" x="4441825" y="2255838"/>
          <p14:tracePt t="13049" x="4587875" y="2217738"/>
          <p14:tracePt t="13065" x="4724400" y="2179638"/>
          <p14:tracePt t="13082" x="4778375" y="2155825"/>
          <p14:tracePt t="13142" x="4784725" y="2155825"/>
          <p14:tracePt t="13151" x="4808538" y="2155825"/>
          <p14:tracePt t="13158" x="4846638" y="2155825"/>
          <p14:tracePt t="13166" x="4922838" y="2155825"/>
          <p14:tracePt t="13182" x="5143500" y="2155825"/>
          <p14:tracePt t="13198" x="5456238" y="2155825"/>
          <p14:tracePt t="13215" x="5707063" y="2155825"/>
          <p14:tracePt t="13232" x="5935663" y="2155825"/>
          <p14:tracePt t="13248" x="6149975" y="2155825"/>
          <p14:tracePt t="13265" x="6256338" y="2155825"/>
          <p14:tracePt t="13390" x="6270625" y="2155825"/>
          <p14:tracePt t="13398" x="6286500" y="2155825"/>
          <p14:tracePt t="13406" x="6302375" y="2155825"/>
          <p14:tracePt t="13416" x="6316663" y="2155825"/>
          <p14:tracePt t="13432" x="6332538" y="2155825"/>
          <p14:tracePt t="13918" x="6340475" y="2155825"/>
          <p14:tracePt t="13926" x="6346825" y="2155825"/>
          <p14:tracePt t="13934" x="6354763" y="2155825"/>
          <p14:tracePt t="13949" x="6461125" y="2155825"/>
          <p14:tracePt t="13966" x="6545263" y="2141538"/>
          <p14:tracePt t="13982" x="6629400" y="2141538"/>
          <p14:tracePt t="13999" x="6765925" y="2141538"/>
          <p14:tracePt t="14016" x="6904038" y="2141538"/>
          <p14:tracePt t="14032" x="6994525" y="2141538"/>
          <p14:tracePt t="14049" x="7108825" y="2141538"/>
          <p14:tracePt t="14066" x="7216775" y="2141538"/>
          <p14:tracePt t="14083" x="7353300" y="2141538"/>
          <p14:tracePt t="14099" x="7475538" y="2141538"/>
          <p14:tracePt t="14116" x="7597775" y="2141538"/>
          <p14:tracePt t="14133" x="7734300" y="2141538"/>
          <p14:tracePt t="14149" x="7840663" y="2141538"/>
          <p14:tracePt t="14166" x="7947025" y="2141538"/>
          <p14:tracePt t="14183" x="8039100" y="2141538"/>
          <p14:tracePt t="14199" x="8123238" y="2141538"/>
          <p14:tracePt t="14216" x="8183563" y="2141538"/>
          <p14:tracePt t="14233" x="8259763" y="2141538"/>
          <p14:tracePt t="14249" x="8335963" y="2141538"/>
          <p14:tracePt t="14266" x="8435975" y="2133600"/>
          <p14:tracePt t="14283" x="8518525" y="2125663"/>
          <p14:tracePt t="14285" x="8572500" y="2117725"/>
          <p14:tracePt t="14299" x="8632825" y="2117725"/>
          <p14:tracePt t="14316" x="8740775" y="2117725"/>
          <p14:tracePt t="14333" x="8915400" y="2117725"/>
          <p14:tracePt t="14349" x="8969375" y="2117725"/>
          <p14:tracePt t="14366" x="9190038" y="2117725"/>
          <p14:tracePt t="14383" x="9312275" y="2117725"/>
          <p14:tracePt t="14399" x="9478963" y="2117725"/>
          <p14:tracePt t="14416" x="9601200" y="2117725"/>
          <p14:tracePt t="14433" x="9661525" y="2117725"/>
          <p14:tracePt t="14542" x="9677400" y="2117725"/>
          <p14:tracePt t="14551" x="9723438" y="2117725"/>
          <p14:tracePt t="14558" x="9859963" y="2117725"/>
          <p14:tracePt t="14566" x="10126663" y="2049463"/>
          <p14:tracePt t="14583" x="10850563" y="1844675"/>
          <p14:tracePt t="14599" x="11552238" y="1654175"/>
          <p14:tracePt t="14616" x="11985625" y="1592263"/>
          <p14:tracePt t="14633" x="12039600" y="1584325"/>
          <p14:tracePt t="14710" x="12017375" y="1584325"/>
          <p14:tracePt t="14718" x="11971338" y="1584325"/>
          <p14:tracePt t="14726" x="11887200" y="1592263"/>
          <p14:tracePt t="14734" x="11734800" y="1654175"/>
          <p14:tracePt t="14749" x="11071225" y="1844675"/>
          <p14:tracePt t="14766" x="10050463" y="2095500"/>
          <p14:tracePt t="14783" x="8694738" y="2438400"/>
          <p14:tracePt t="14799" x="7535863" y="2682875"/>
          <p14:tracePt t="14816" x="6607175" y="2789238"/>
          <p14:tracePt t="14833" x="5737225" y="2819400"/>
          <p14:tracePt t="14849" x="4999038" y="2819400"/>
          <p14:tracePt t="14866" x="4389438" y="2803525"/>
          <p14:tracePt t="14883" x="4130675" y="2727325"/>
          <p14:tracePt t="14899" x="4030663" y="2705100"/>
          <p14:tracePt t="14916" x="3984625" y="2674938"/>
          <p14:tracePt t="14933" x="3970338" y="2659063"/>
          <p14:tracePt t="14990" x="3954463" y="2651125"/>
          <p14:tracePt t="14998" x="3940175" y="2644775"/>
          <p14:tracePt t="15006" x="3894138" y="2628900"/>
          <p14:tracePt t="15016" x="3863975" y="2620963"/>
          <p14:tracePt t="15033" x="3802063" y="2590800"/>
          <p14:tracePt t="15049" x="3749675" y="2590800"/>
          <p14:tracePt t="15066" x="3695700" y="2568575"/>
          <p14:tracePt t="15083" x="3673475" y="2560638"/>
          <p14:tracePt t="15099" x="3665538" y="2560638"/>
          <p14:tracePt t="15150" x="3649663" y="2560638"/>
          <p14:tracePt t="15158" x="3641725" y="2560638"/>
          <p14:tracePt t="15174" x="3611563" y="2552700"/>
          <p14:tracePt t="15183" x="3589338" y="2536825"/>
          <p14:tracePt t="15200" x="3559175" y="2536825"/>
          <p14:tracePt t="15216" x="3543300" y="2530475"/>
          <p14:tracePt t="15233" x="3535363" y="2522538"/>
          <p14:tracePt t="15250" x="3505200" y="2514600"/>
          <p14:tracePt t="15638" x="3521075" y="2514600"/>
          <p14:tracePt t="15646" x="3589338" y="2514600"/>
          <p14:tracePt t="15654" x="3695700" y="2552700"/>
          <p14:tracePt t="15666" x="3817938" y="2574925"/>
          <p14:tracePt t="15683" x="4016375" y="2628900"/>
          <p14:tracePt t="15700" x="4389438" y="2674938"/>
          <p14:tracePt t="15717" x="5334000" y="2797175"/>
          <p14:tracePt t="15734" x="5783263" y="2925763"/>
          <p14:tracePt t="15749" x="6134100" y="3063875"/>
          <p14:tracePt t="15766" x="6332538" y="3162300"/>
          <p14:tracePt t="15783" x="6416675" y="3238500"/>
          <p14:tracePt t="15800" x="6438900" y="3344863"/>
          <p14:tracePt t="15816" x="6438900" y="3459163"/>
          <p14:tracePt t="15833" x="6438900" y="3513138"/>
          <p14:tracePt t="15850" x="6400800" y="3551238"/>
          <p14:tracePt t="15866" x="6392863" y="3565525"/>
          <p14:tracePt t="16046" x="6384925" y="3565525"/>
          <p14:tracePt t="16054" x="6378575" y="3559175"/>
          <p14:tracePt t="16067" x="6370638" y="3543300"/>
          <p14:tracePt t="16083" x="6362700" y="3521075"/>
          <p14:tracePt t="16100" x="6346825" y="3482975"/>
          <p14:tracePt t="16117" x="6302375" y="3413125"/>
          <p14:tracePt t="16133" x="6278563" y="3375025"/>
          <p14:tracePt t="16150" x="6226175" y="3276600"/>
          <p14:tracePt t="16167" x="6202363" y="3222625"/>
          <p14:tracePt t="16183" x="6194425" y="3162300"/>
          <p14:tracePt t="16200" x="6180138" y="3101975"/>
          <p14:tracePt t="16217" x="6172200" y="3025775"/>
          <p14:tracePt t="16233" x="6156325" y="2941638"/>
          <p14:tracePt t="16250" x="6142038" y="2841625"/>
          <p14:tracePt t="16267" x="6142038" y="2789238"/>
          <p14:tracePt t="16269" x="6142038" y="2765425"/>
          <p14:tracePt t="16283" x="6142038" y="2751138"/>
          <p14:tracePt t="16300" x="6142038" y="2727325"/>
          <p14:tracePt t="16317" x="6142038" y="2720975"/>
          <p14:tracePt t="16398" x="6142038" y="2713038"/>
          <p14:tracePt t="16406" x="6142038" y="2705100"/>
          <p14:tracePt t="19038" x="6126163" y="2705100"/>
          <p14:tracePt t="19047" x="6118225" y="2705100"/>
          <p14:tracePt t="19054" x="6096000" y="2705100"/>
          <p14:tracePt t="19068" x="6088063" y="2705100"/>
          <p14:tracePt t="19084" x="6065838" y="2697163"/>
          <p14:tracePt t="19101" x="6035675" y="2713038"/>
          <p14:tracePt t="19118" x="5989638" y="2827338"/>
          <p14:tracePt t="19134" x="5965825" y="2895600"/>
          <p14:tracePt t="19151" x="5965825" y="2987675"/>
          <p14:tracePt t="19168" x="5965825" y="3070225"/>
          <p14:tracePt t="19184" x="5965825" y="3162300"/>
          <p14:tracePt t="19201" x="5973763" y="3222625"/>
          <p14:tracePt t="19218" x="5997575" y="3260725"/>
          <p14:tracePt t="19234" x="6027738" y="3292475"/>
          <p14:tracePt t="19251" x="6057900" y="3306763"/>
          <p14:tracePt t="19268" x="6103938" y="3330575"/>
          <p14:tracePt t="19285" x="6142038" y="3352800"/>
          <p14:tracePt t="19301" x="6210300" y="3375025"/>
          <p14:tracePt t="19318" x="6256338" y="3398838"/>
          <p14:tracePt t="19334" x="6286500" y="3406775"/>
          <p14:tracePt t="19351" x="6316663" y="3406775"/>
          <p14:tracePt t="19368" x="6324600" y="3406775"/>
          <p14:tracePt t="19384" x="6340475" y="3406775"/>
          <p14:tracePt t="19401" x="6362700" y="3406775"/>
          <p14:tracePt t="19418" x="6362700" y="3382963"/>
          <p14:tracePt t="19434" x="6378575" y="3360738"/>
          <p14:tracePt t="19470" x="6378575" y="3352800"/>
          <p14:tracePt t="19484" x="6378575" y="3344863"/>
          <p14:tracePt t="19590" x="6378575" y="3360738"/>
          <p14:tracePt t="19598" x="6370638" y="3382963"/>
          <p14:tracePt t="19606" x="6354763" y="3390900"/>
          <p14:tracePt t="19618" x="6340475" y="3390900"/>
          <p14:tracePt t="19635" x="6316663" y="3390900"/>
          <p14:tracePt t="19651" x="6286500" y="3390900"/>
          <p14:tracePt t="19668" x="6264275" y="3390900"/>
          <p14:tracePt t="19701" x="6264275" y="3375025"/>
          <p14:tracePt t="19718" x="6264275" y="3306763"/>
          <p14:tracePt t="19735" x="6270625" y="3246438"/>
          <p14:tracePt t="19751" x="6308725" y="3192463"/>
          <p14:tracePt t="19768" x="6324600" y="3178175"/>
          <p14:tracePt t="19846" x="6324600" y="3184525"/>
          <p14:tracePt t="19854" x="6332538" y="3292475"/>
          <p14:tracePt t="19862" x="6354763" y="3360738"/>
          <p14:tracePt t="19870" x="6362700" y="3436938"/>
          <p14:tracePt t="19885" x="6362700" y="3527425"/>
          <p14:tracePt t="19901" x="6362700" y="3543300"/>
          <p14:tracePt t="19950" x="6354763" y="3513138"/>
          <p14:tracePt t="19958" x="6346825" y="3467100"/>
          <p14:tracePt t="19968" x="6346825" y="3444875"/>
          <p14:tracePt t="19985" x="6332538" y="3352800"/>
          <p14:tracePt t="20001" x="6324600" y="3298825"/>
          <p14:tracePt t="20018" x="6324600" y="3276600"/>
          <p14:tracePt t="20070" x="6324600" y="3284538"/>
          <p14:tracePt t="20078" x="6324600" y="3344863"/>
          <p14:tracePt t="20086" x="6324600" y="3406775"/>
          <p14:tracePt t="20101" x="6324600" y="3482975"/>
          <p14:tracePt t="20118" x="6324600" y="3505200"/>
          <p14:tracePt t="20151" x="6316663" y="3497263"/>
          <p14:tracePt t="20168" x="6308725" y="3398838"/>
          <p14:tracePt t="20185" x="6286500" y="3298825"/>
          <p14:tracePt t="20201" x="6278563" y="3192463"/>
          <p14:tracePt t="20218" x="6270625" y="3116263"/>
          <p14:tracePt t="20235" x="6264275" y="3094038"/>
          <p14:tracePt t="20286" x="6256338" y="3094038"/>
          <p14:tracePt t="20294" x="6256338" y="3140075"/>
          <p14:tracePt t="20302" x="6248400" y="3178175"/>
          <p14:tracePt t="20318" x="6240463" y="3216275"/>
          <p14:tracePt t="20358" x="6232525" y="3216275"/>
          <p14:tracePt t="20374" x="6232525" y="3192463"/>
          <p14:tracePt t="20382" x="6232525" y="3170238"/>
          <p14:tracePt t="20390" x="6232525" y="3154363"/>
          <p14:tracePt t="20401" x="6232525" y="3132138"/>
          <p14:tracePt t="20418" x="6232525" y="3086100"/>
          <p14:tracePt t="20435" x="6232525" y="3063875"/>
          <p14:tracePt t="20451" x="6232525" y="3055938"/>
          <p14:tracePt t="20518" x="6232525" y="3070225"/>
          <p14:tracePt t="20542" x="6232525" y="3078163"/>
          <p14:tracePt t="21078" x="6232525" y="3086100"/>
          <p14:tracePt t="21094" x="6256338" y="3086100"/>
          <p14:tracePt t="21102" x="6264275" y="3086100"/>
          <p14:tracePt t="21110" x="6270625" y="3086100"/>
          <p14:tracePt t="21142" x="6278563" y="3086100"/>
          <p14:tracePt t="21158" x="6302375" y="3070225"/>
          <p14:tracePt t="21166" x="6324600" y="3048000"/>
          <p14:tracePt t="21174" x="6340475" y="3032125"/>
          <p14:tracePt t="21185" x="6362700" y="3009900"/>
          <p14:tracePt t="21202" x="6408738" y="2979738"/>
          <p14:tracePt t="21218" x="6484938" y="2941638"/>
          <p14:tracePt t="21235" x="6553200" y="2917825"/>
          <p14:tracePt t="21252" x="6591300" y="2911475"/>
          <p14:tracePt t="21269" x="6637338" y="2903538"/>
          <p14:tracePt t="21285" x="6645275" y="2903538"/>
          <p14:tracePt t="21302" x="6651625" y="2903538"/>
          <p14:tracePt t="21358" x="6667500" y="2903538"/>
          <p14:tracePt t="21366" x="6683375" y="2903538"/>
          <p14:tracePt t="21374" x="6697663" y="2903538"/>
          <p14:tracePt t="21385" x="6727825" y="2903538"/>
          <p14:tracePt t="21402" x="6797675" y="2903538"/>
          <p14:tracePt t="21419" x="6827838" y="2903538"/>
          <p14:tracePt t="21435" x="6850063" y="2903538"/>
          <p14:tracePt t="21646" x="6858000" y="2911475"/>
          <p14:tracePt t="21654" x="6858000" y="2971800"/>
          <p14:tracePt t="21662" x="6858000" y="3009900"/>
          <p14:tracePt t="21670" x="6850063" y="3048000"/>
          <p14:tracePt t="21685" x="6827838" y="3094038"/>
          <p14:tracePt t="21702" x="6789738" y="3146425"/>
          <p14:tracePt t="21719" x="6781800" y="3146425"/>
          <p14:tracePt t="21774" x="6773863" y="3146425"/>
          <p14:tracePt t="21782" x="6773863" y="3124200"/>
          <p14:tracePt t="21790" x="6773863" y="3101975"/>
          <p14:tracePt t="21802" x="6781800" y="3086100"/>
          <p14:tracePt t="21819" x="6811963" y="3032125"/>
          <p14:tracePt t="21835" x="6858000" y="3001963"/>
          <p14:tracePt t="21852" x="6950075" y="3001963"/>
          <p14:tracePt t="21856" x="7002463" y="3001963"/>
          <p14:tracePt t="21869" x="7146925" y="3017838"/>
          <p14:tracePt t="21885" x="7315200" y="3086100"/>
          <p14:tracePt t="21902" x="7451725" y="3162300"/>
          <p14:tracePt t="21919" x="7483475" y="3200400"/>
          <p14:tracePt t="21935" x="7489825" y="3230563"/>
          <p14:tracePt t="21952" x="7483475" y="3306763"/>
          <p14:tracePt t="21969" x="7337425" y="3360738"/>
          <p14:tracePt t="21985" x="7078663" y="3375025"/>
          <p14:tracePt t="22002" x="6858000" y="3375025"/>
          <p14:tracePt t="22019" x="6697663" y="3375025"/>
          <p14:tracePt t="22035" x="6599238" y="3352800"/>
          <p14:tracePt t="22052" x="6575425" y="3336925"/>
          <p14:tracePt t="22070" x="6575425" y="3322638"/>
          <p14:tracePt t="22085" x="6629400" y="3322638"/>
          <p14:tracePt t="22102" x="6781800" y="3322638"/>
          <p14:tracePt t="22119" x="6988175" y="3322638"/>
          <p14:tracePt t="22135" x="7140575" y="3322638"/>
          <p14:tracePt t="22152" x="7200900" y="3322638"/>
          <p14:tracePt t="22169" x="7208838" y="3322638"/>
          <p14:tracePt t="22202" x="7178675" y="3322638"/>
          <p14:tracePt t="22219" x="7094538" y="3306763"/>
          <p14:tracePt t="22235" x="6950075" y="3298825"/>
          <p14:tracePt t="22252" x="6880225" y="3298825"/>
          <p14:tracePt t="22269" x="6873875" y="3298825"/>
          <p14:tracePt t="22326" x="6888163" y="3298825"/>
          <p14:tracePt t="22334" x="6911975" y="3298825"/>
          <p14:tracePt t="22342" x="6942138" y="3306763"/>
          <p14:tracePt t="22352" x="6964363" y="3306763"/>
          <p14:tracePt t="22369" x="6980238" y="3314700"/>
          <p14:tracePt t="22385" x="6994525" y="3322638"/>
          <p14:tracePt t="22438" x="6994525" y="3330575"/>
          <p14:tracePt t="22446" x="6988175" y="3344863"/>
          <p14:tracePt t="22454" x="6988175" y="3352800"/>
          <p14:tracePt t="22469" x="6964363" y="3368675"/>
          <p14:tracePt t="22485" x="6956425" y="3390900"/>
          <p14:tracePt t="22502" x="6950075" y="3406775"/>
          <p14:tracePt t="23054" x="6911975" y="3406775"/>
          <p14:tracePt t="23063" x="6865938" y="3406775"/>
          <p14:tracePt t="23071" x="6765925" y="3459163"/>
          <p14:tracePt t="23086" x="6583363" y="3679825"/>
          <p14:tracePt t="23102" x="6438900" y="3817938"/>
          <p14:tracePt t="23119" x="6232525" y="3940175"/>
          <p14:tracePt t="23136" x="5921375" y="4030663"/>
          <p14:tracePt t="23152" x="5508625" y="4130675"/>
          <p14:tracePt t="23169" x="5089525" y="4152900"/>
          <p14:tracePt t="23186" x="4732338" y="4152900"/>
          <p14:tracePt t="23202" x="4381500" y="4130675"/>
          <p14:tracePt t="23219" x="4144963" y="4084638"/>
          <p14:tracePt t="23236" x="4008438" y="4046538"/>
          <p14:tracePt t="23253" x="3970338" y="4016375"/>
          <p14:tracePt t="23269" x="3962400" y="4016375"/>
          <p14:tracePt t="23326" x="3962400" y="4008438"/>
          <p14:tracePt t="23342" x="3946525" y="3992563"/>
          <p14:tracePt t="23350" x="3924300" y="3992563"/>
          <p14:tracePt t="23358" x="3894138" y="3992563"/>
          <p14:tracePt t="23369" x="3870325" y="3984625"/>
          <p14:tracePt t="23386" x="3810000" y="3978275"/>
          <p14:tracePt t="23403" x="3711575" y="3978275"/>
          <p14:tracePt t="23419" x="3635375" y="3978275"/>
          <p14:tracePt t="23436" x="3589338" y="3992563"/>
          <p14:tracePt t="23453" x="3551238" y="4016375"/>
          <p14:tracePt t="23502" x="3543300" y="4030663"/>
          <p14:tracePt t="23510" x="3543300" y="4038600"/>
          <p14:tracePt t="23519" x="3535363" y="4046538"/>
          <p14:tracePt t="23536" x="3521075" y="4076700"/>
          <p14:tracePt t="23553" x="3497263" y="4098925"/>
          <p14:tracePt t="23569" x="3436938" y="4114800"/>
          <p14:tracePt t="23586" x="3398838" y="4122738"/>
          <p14:tracePt t="23603" x="3368675" y="4130675"/>
          <p14:tracePt t="23619" x="3344863" y="4130675"/>
          <p14:tracePt t="23636" x="3336925" y="4130675"/>
          <p14:tracePt t="24094" x="3375025" y="4168775"/>
          <p14:tracePt t="24102" x="3475038" y="4267200"/>
          <p14:tracePt t="24110" x="3611563" y="4457700"/>
          <p14:tracePt t="24119" x="3733800" y="4594225"/>
          <p14:tracePt t="24136" x="4030663" y="4784725"/>
          <p14:tracePt t="24153" x="4473575" y="4960938"/>
          <p14:tracePt t="24170" x="5105400" y="5105400"/>
          <p14:tracePt t="24186" x="5646738" y="5113338"/>
          <p14:tracePt t="24203" x="6103938" y="5113338"/>
          <p14:tracePt t="24220" x="6370638" y="5105400"/>
          <p14:tracePt t="24236" x="6515100" y="5045075"/>
          <p14:tracePt t="24253" x="6591300" y="4991100"/>
          <p14:tracePt t="24270" x="6591300" y="4960938"/>
          <p14:tracePt t="24286" x="6575425" y="4854575"/>
          <p14:tracePt t="24303" x="6537325" y="4784725"/>
          <p14:tracePt t="24320" x="6515100" y="4740275"/>
          <p14:tracePt t="24336" x="6515100" y="4732338"/>
          <p14:tracePt t="24414" x="6523038" y="4702175"/>
          <p14:tracePt t="24422" x="6530975" y="4702175"/>
          <p14:tracePt t="24430" x="6553200" y="4686300"/>
          <p14:tracePt t="24438" x="6583363" y="4670425"/>
          <p14:tracePt t="24453" x="6607175" y="4656138"/>
          <p14:tracePt t="24470" x="6629400" y="4632325"/>
          <p14:tracePt t="24486" x="6629400" y="4625975"/>
          <p14:tracePt t="24503" x="6629400" y="4610100"/>
          <p14:tracePt t="24520" x="6629400" y="4602163"/>
          <p14:tracePt t="24678" x="6637338" y="4625975"/>
          <p14:tracePt t="24687" x="6667500" y="4708525"/>
          <p14:tracePt t="24694" x="6683375" y="4784725"/>
          <p14:tracePt t="24703" x="6713538" y="4838700"/>
          <p14:tracePt t="24720" x="6735763" y="4930775"/>
          <p14:tracePt t="24736" x="6743700" y="4937125"/>
          <p14:tracePt t="24753" x="6751638" y="4945063"/>
          <p14:tracePt t="24822" x="6751638" y="4937125"/>
          <p14:tracePt t="24830" x="6751638" y="4914900"/>
          <p14:tracePt t="24838" x="6751638" y="4899025"/>
          <p14:tracePt t="24853" x="6751638" y="4876800"/>
          <p14:tracePt t="24870" x="6751638" y="4854575"/>
          <p14:tracePt t="24934" x="6751638" y="4838700"/>
          <p14:tracePt t="24942" x="6765925" y="4838700"/>
          <p14:tracePt t="24953" x="6797675" y="4830763"/>
          <p14:tracePt t="24970" x="6842125" y="4822825"/>
          <p14:tracePt t="24986" x="6888163" y="4816475"/>
          <p14:tracePt t="25003" x="6918325" y="4800600"/>
          <p14:tracePt t="25020" x="6950075" y="4792663"/>
          <p14:tracePt t="25037" x="6972300" y="4792663"/>
          <p14:tracePt t="25053" x="6988175" y="4792663"/>
          <p14:tracePt t="25070" x="7032625" y="4792663"/>
          <p14:tracePt t="25087" x="7048500" y="4792663"/>
          <p14:tracePt t="25182" x="7064375" y="4792663"/>
          <p14:tracePt t="25190" x="7078663" y="4792663"/>
          <p14:tracePt t="25198" x="7078663" y="4784725"/>
          <p14:tracePt t="25214" x="7094538" y="4770438"/>
          <p14:tracePt t="25222" x="7108825" y="4740275"/>
          <p14:tracePt t="25237" x="7124700" y="4716463"/>
          <p14:tracePt t="25253" x="7140575" y="4694238"/>
          <p14:tracePt t="25270" x="7170738" y="4648200"/>
          <p14:tracePt t="25287" x="7192963" y="4625975"/>
          <p14:tracePt t="25303" x="7223125" y="4594225"/>
          <p14:tracePt t="25320" x="7239000" y="4579938"/>
          <p14:tracePt t="25337" x="7246938" y="4572000"/>
          <p14:tracePt t="25370" x="7261225" y="4564063"/>
          <p14:tracePt t="25387" x="7269163" y="4564063"/>
          <p14:tracePt t="25389" x="7285038" y="4564063"/>
          <p14:tracePt t="25420" x="7323138" y="4572000"/>
          <p14:tracePt t="25437" x="7375525" y="4594225"/>
          <p14:tracePt t="25453" x="7413625" y="4618038"/>
          <p14:tracePt t="25470" x="7467600" y="4632325"/>
          <p14:tracePt t="25487" x="7535863" y="4664075"/>
          <p14:tracePt t="25614" x="7535863" y="4648200"/>
          <p14:tracePt t="25622" x="7497763" y="4610100"/>
          <p14:tracePt t="25630" x="7467600" y="4579938"/>
          <p14:tracePt t="25638" x="7407275" y="4556125"/>
          <p14:tracePt t="25653" x="7254875" y="4495800"/>
          <p14:tracePt t="25670" x="7086600" y="4411663"/>
          <p14:tracePt t="25687" x="6942138" y="4321175"/>
          <p14:tracePt t="25703" x="6819900" y="4206875"/>
          <p14:tracePt t="25720" x="6727825" y="4054475"/>
          <p14:tracePt t="25737" x="6607175" y="3802063"/>
          <p14:tracePt t="25753" x="6530975" y="3551238"/>
          <p14:tracePt t="25770" x="6484938" y="3352800"/>
          <p14:tracePt t="25787" x="6469063" y="3178175"/>
          <p14:tracePt t="25803" x="6461125" y="3048000"/>
          <p14:tracePt t="25820" x="6446838" y="2987675"/>
          <p14:tracePt t="25894" x="6446838" y="3040063"/>
          <p14:tracePt t="25902" x="6446838" y="3222625"/>
          <p14:tracePt t="25910" x="6446838" y="3497263"/>
          <p14:tracePt t="25920" x="6446838" y="3763963"/>
          <p14:tracePt t="25937" x="6384925" y="4160838"/>
          <p14:tracePt t="25953" x="6346825" y="4365625"/>
          <p14:tracePt t="25970" x="6346825" y="4389438"/>
          <p14:tracePt t="26030" x="6346825" y="4365625"/>
          <p14:tracePt t="26038" x="6332538" y="4321175"/>
          <p14:tracePt t="26046" x="6316663" y="4275138"/>
          <p14:tracePt t="26054" x="6316663" y="4244975"/>
          <p14:tracePt t="26070" x="6302375" y="4206875"/>
          <p14:tracePt t="26766" x="6256338" y="4251325"/>
          <p14:tracePt t="26774" x="6188075" y="4381500"/>
          <p14:tracePt t="26782" x="6088063" y="4525963"/>
          <p14:tracePt t="26790" x="5973763" y="4656138"/>
          <p14:tracePt t="26804" x="5859463" y="4778375"/>
          <p14:tracePt t="26821" x="5287963" y="5173663"/>
          <p14:tracePt t="26837" x="4876800" y="5380038"/>
          <p14:tracePt t="26854" x="4587875" y="5494338"/>
          <p14:tracePt t="26870" x="4327525" y="5540375"/>
          <p14:tracePt t="26887" x="4106863" y="5540375"/>
          <p14:tracePt t="26904" x="3924300" y="5540375"/>
          <p14:tracePt t="26921" x="3832225" y="5540375"/>
          <p14:tracePt t="26937" x="3794125" y="5524500"/>
          <p14:tracePt t="26954" x="3779838" y="5516563"/>
          <p14:tracePt t="32781" x="3741738" y="5516563"/>
          <p14:tracePt t="32789" x="3711575" y="5516563"/>
          <p14:tracePt t="32797" x="3695700" y="5516563"/>
          <p14:tracePt t="32805" x="3673475" y="5508625"/>
          <p14:tracePt t="32822" x="3627438" y="5494338"/>
          <p14:tracePt t="32839" x="3559175" y="5494338"/>
          <p14:tracePt t="32856" x="3429000" y="5570538"/>
          <p14:tracePt t="32873" x="3336925" y="5616575"/>
          <p14:tracePt t="32889" x="3246438" y="5646738"/>
          <p14:tracePt t="32906" x="3200400" y="5661025"/>
          <p14:tracePt t="32923" x="3162300" y="5668963"/>
          <p14:tracePt t="32939" x="3154363" y="5676900"/>
          <p14:tracePt t="32956" x="3140075" y="5676900"/>
          <p14:tracePt t="32959" x="3132138" y="5676900"/>
          <p14:tracePt t="32973" x="3116263" y="5676900"/>
          <p14:tracePt t="33006" x="3108325" y="5676900"/>
          <p14:tracePt t="33023" x="3094038" y="5676900"/>
          <p14:tracePt t="33039" x="3078163" y="5676900"/>
          <p14:tracePt t="33056" x="3048000" y="5676900"/>
          <p14:tracePt t="33073" x="3032125" y="5676900"/>
          <p14:tracePt t="33089" x="3017838" y="5676900"/>
          <p14:tracePt t="33166" x="3009900" y="5676900"/>
          <p14:tracePt t="33190" x="3009900" y="5661025"/>
          <p14:tracePt t="33198" x="3009900" y="5638800"/>
          <p14:tracePt t="33214" x="3009900" y="5630863"/>
          <p14:tracePt t="33231" x="3017838" y="5616575"/>
          <p14:tracePt t="33239" x="3017838" y="5608638"/>
          <p14:tracePt t="33256" x="3025775" y="5592763"/>
          <p14:tracePt t="33374" x="3025775" y="5584825"/>
          <p14:tracePt t="33382" x="3032125" y="5584825"/>
          <p14:tracePt t="33390" x="3040063" y="5584825"/>
          <p14:tracePt t="33406" x="3048000" y="5584825"/>
          <p14:tracePt t="33438" x="3055938" y="5584825"/>
          <p14:tracePt t="33462" x="3063875" y="5584825"/>
          <p14:tracePt t="33470" x="3070225" y="5584825"/>
          <p14:tracePt t="33478" x="3086100" y="5584825"/>
          <p14:tracePt t="33494" x="3094038" y="5584825"/>
          <p14:tracePt t="33506" x="3108325" y="5584825"/>
          <p14:tracePt t="33523" x="3116263" y="5584825"/>
          <p14:tracePt t="33540" x="3132138" y="5578475"/>
          <p14:tracePt t="33557" x="3146425" y="5570538"/>
          <p14:tracePt t="33573" x="3154363" y="5570538"/>
          <p14:tracePt t="33590" x="3162300" y="5562600"/>
          <p14:tracePt t="33606" x="3178175" y="5562600"/>
          <p14:tracePt t="33623" x="3184525" y="5562600"/>
          <p14:tracePt t="33640" x="3200400" y="5562600"/>
          <p14:tracePt t="33656" x="3222625" y="5562600"/>
          <p14:tracePt t="33673" x="3230563" y="5562600"/>
          <p14:tracePt t="33690" x="3246438" y="5570538"/>
          <p14:tracePt t="33706" x="3268663" y="5578475"/>
          <p14:tracePt t="33723" x="3284538" y="5584825"/>
          <p14:tracePt t="33740" x="3292475" y="5584825"/>
          <p14:tracePt t="33781" x="3298825" y="5584825"/>
          <p14:tracePt t="33822" x="3330575" y="5578475"/>
          <p14:tracePt t="33830" x="3336925" y="5562600"/>
          <p14:tracePt t="33840" x="3368675" y="5540375"/>
          <p14:tracePt t="33856" x="3406775" y="5516563"/>
          <p14:tracePt t="33873" x="3467100" y="5486400"/>
          <p14:tracePt t="33890" x="3505200" y="5478463"/>
          <p14:tracePt t="33906" x="3543300" y="5478463"/>
          <p14:tracePt t="33923" x="3559175" y="5478463"/>
          <p14:tracePt t="33940" x="3589338" y="5478463"/>
          <p14:tracePt t="33942" x="3611563" y="5494338"/>
          <p14:tracePt t="33957" x="3635375" y="5494338"/>
          <p14:tracePt t="33973" x="3665538" y="5508625"/>
          <p14:tracePt t="33990" x="3679825" y="5508625"/>
          <p14:tracePt t="34006" x="3695700" y="5516563"/>
          <p14:tracePt t="34358" x="3687763" y="5516563"/>
          <p14:tracePt t="34366" x="3657600" y="5516563"/>
          <p14:tracePt t="34375" x="3603625" y="5508625"/>
          <p14:tracePt t="34390" x="3497263" y="5486400"/>
          <p14:tracePt t="34407" x="3421063" y="5470525"/>
          <p14:tracePt t="34423" x="3398838" y="5470525"/>
          <p14:tracePt t="34486" x="3413125" y="5470525"/>
          <p14:tracePt t="34494" x="3444875" y="5470525"/>
          <p14:tracePt t="34502" x="3497263" y="5486400"/>
          <p14:tracePt t="34510" x="3521075" y="5494338"/>
          <p14:tracePt t="34523" x="3543300" y="5494338"/>
          <p14:tracePt t="34540" x="3581400" y="5502275"/>
          <p14:tracePt t="34557" x="3641725" y="5524500"/>
          <p14:tracePt t="34573" x="3771900" y="5562600"/>
          <p14:tracePt t="34590" x="3840163" y="5584825"/>
          <p14:tracePt t="34607" x="3856038" y="5584825"/>
          <p14:tracePt t="34623" x="3870325" y="5592763"/>
          <p14:tracePt t="34640" x="3894138" y="5600700"/>
          <p14:tracePt t="34742" x="3908425" y="5600700"/>
          <p14:tracePt t="34750" x="3946525" y="5616575"/>
          <p14:tracePt t="34758" x="3992563" y="5622925"/>
          <p14:tracePt t="34773" x="4152900" y="5646738"/>
          <p14:tracePt t="34790" x="4275138" y="5646738"/>
          <p14:tracePt t="34807" x="4389438" y="5646738"/>
          <p14:tracePt t="34823" x="4465638" y="5646738"/>
          <p14:tracePt t="34840" x="4479925" y="5646738"/>
          <p14:tracePt t="35294" x="4487863" y="5646738"/>
          <p14:tracePt t="35302" x="4503738" y="5646738"/>
          <p14:tracePt t="35310" x="4525963" y="5646738"/>
          <p14:tracePt t="35324" x="4541838" y="5646738"/>
          <p14:tracePt t="35341" x="4594225" y="5654675"/>
          <p14:tracePt t="35357" x="4740275" y="5646738"/>
          <p14:tracePt t="35374" x="4778375" y="5638800"/>
          <p14:tracePt t="35390" x="4830763" y="5616575"/>
          <p14:tracePt t="35407" x="4854575" y="5616575"/>
          <p14:tracePt t="35518" x="4860925" y="5616575"/>
          <p14:tracePt t="35526" x="4892675" y="5616575"/>
          <p14:tracePt t="35534" x="4922838" y="5616575"/>
          <p14:tracePt t="35542" x="4953000" y="5616575"/>
          <p14:tracePt t="35557" x="5097463" y="5646738"/>
          <p14:tracePt t="35574" x="5349875" y="5684838"/>
          <p14:tracePt t="35590" x="5508625" y="5707063"/>
          <p14:tracePt t="35607" x="5661025" y="5707063"/>
          <p14:tracePt t="35624" x="5684838" y="5707063"/>
          <p14:tracePt t="35670" x="5692775" y="5707063"/>
          <p14:tracePt t="35678" x="5692775" y="5684838"/>
          <p14:tracePt t="35690" x="5692775" y="5654675"/>
          <p14:tracePt t="35707" x="5692775" y="5646738"/>
          <p14:tracePt t="35822" x="5699125" y="5638800"/>
          <p14:tracePt t="35829" x="5722938" y="5638800"/>
          <p14:tracePt t="35840" x="5737225" y="5638800"/>
          <p14:tracePt t="35857" x="5768975" y="5638800"/>
          <p14:tracePt t="35874" x="5783263" y="5638800"/>
          <p14:tracePt t="35942" x="5775325" y="5630863"/>
          <p14:tracePt t="35959" x="5768975" y="5630863"/>
          <p14:tracePt t="35966" x="5753100" y="5630863"/>
          <p14:tracePt t="35998" x="5745163" y="5630863"/>
          <p14:tracePt t="36102" x="5730875" y="5622925"/>
        </p14:tracePtLst>
      </p14:laserTraceLst>
    </p:ext>
  </p:extLs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433689" y="1019069"/>
            <a:ext cx="813928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Confidence </a:t>
            </a:r>
            <a:r>
              <a:rPr lang="en-US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Intervals for Population Proportions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09812" y="1853621"/>
            <a:ext cx="7572375" cy="4000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53765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31591"/>
    </mc:Choice>
    <mc:Fallback xmlns="">
      <p:transition advTm="31591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3871" x="5722938" y="5622925"/>
          <p14:tracePt t="3879" x="5668963" y="5616575"/>
          <p14:tracePt t="3887" x="5600700" y="5600700"/>
          <p14:tracePt t="3899" x="5432425" y="5654675"/>
          <p14:tracePt t="3915" x="4822825" y="6240463"/>
          <p14:tracePt t="3932" x="4152900" y="6651625"/>
          <p14:tracePt t="3949" x="3635375" y="6797675"/>
          <p14:tracePt t="3965" x="3413125" y="6850063"/>
          <p14:tracePt t="3999" x="3429000" y="6835775"/>
          <p14:tracePt t="4015" x="3711575" y="6599238"/>
          <p14:tracePt t="4032" x="4160838" y="6218238"/>
          <p14:tracePt t="4049" x="4525963" y="5897563"/>
          <p14:tracePt t="4065" x="4830763" y="5654675"/>
          <p14:tracePt t="4082" x="5051425" y="5486400"/>
          <p14:tracePt t="4099" x="5159375" y="5410200"/>
          <p14:tracePt t="4327" x="5165725" y="5410200"/>
          <p14:tracePt t="4335" x="5211763" y="5387975"/>
          <p14:tracePt t="4343" x="5349875" y="5273675"/>
          <p14:tracePt t="4351" x="5532438" y="5075238"/>
          <p14:tracePt t="4366" x="5661025" y="4822825"/>
          <p14:tracePt t="4382" x="5661025" y="4694238"/>
          <p14:tracePt t="4399" x="5661025" y="4403725"/>
          <p14:tracePt t="4416" x="5661025" y="3886200"/>
          <p14:tracePt t="4432" x="5661025" y="3306763"/>
          <p14:tracePt t="4449" x="5638800" y="2819400"/>
          <p14:tracePt t="4466" x="5600700" y="2536825"/>
          <p14:tracePt t="4482" x="5600700" y="2454275"/>
          <p14:tracePt t="4499" x="5608638" y="2416175"/>
          <p14:tracePt t="4516" x="5608638" y="2400300"/>
          <p14:tracePt t="4532" x="5608638" y="2392363"/>
          <p14:tracePt t="4959" x="5608638" y="2400300"/>
          <p14:tracePt t="4967" x="5638800" y="2484438"/>
          <p14:tracePt t="4975" x="5707063" y="2751138"/>
          <p14:tracePt t="4983" x="5791200" y="3017838"/>
          <p14:tracePt t="4999" x="5889625" y="3375025"/>
          <p14:tracePt t="5016" x="5897563" y="3444875"/>
          <p14:tracePt t="5127" x="5921375" y="3436938"/>
          <p14:tracePt t="5135" x="5959475" y="3292475"/>
          <p14:tracePt t="5143" x="6019800" y="2949575"/>
          <p14:tracePt t="5151" x="6065838" y="2544763"/>
          <p14:tracePt t="5166" x="6065838" y="1638300"/>
          <p14:tracePt t="5182" x="6065838" y="936625"/>
          <p14:tracePt t="5199" x="6073775" y="669925"/>
          <p14:tracePt t="5216" x="6088063" y="601663"/>
          <p14:tracePt t="5233" x="6088063" y="571500"/>
          <p14:tracePt t="5249" x="6096000" y="555625"/>
          <p14:tracePt t="5287" x="6103938" y="549275"/>
          <p14:tracePt t="5299" x="6134100" y="549275"/>
          <p14:tracePt t="5316" x="6248400" y="587375"/>
          <p14:tracePt t="5333" x="6438900" y="647700"/>
          <p14:tracePt t="5350" x="6873875" y="930275"/>
          <p14:tracePt t="5366" x="7261225" y="1249363"/>
          <p14:tracePt t="5382" x="7527925" y="1455738"/>
          <p14:tracePt t="5399" x="7635875" y="1554163"/>
          <p14:tracePt t="5416" x="7658100" y="1622425"/>
          <p14:tracePt t="5433" x="7658100" y="1676400"/>
          <p14:tracePt t="5449" x="7589838" y="1812925"/>
          <p14:tracePt t="5466" x="7323138" y="1997075"/>
          <p14:tracePt t="5483" x="6950075" y="2278063"/>
          <p14:tracePt t="5499" x="6637338" y="2552700"/>
          <p14:tracePt t="5516" x="6446838" y="2789238"/>
          <p14:tracePt t="5533" x="6370638" y="2917825"/>
          <p14:tracePt t="5550" x="6354763" y="2963863"/>
          <p14:tracePt t="5566" x="6354763" y="2971800"/>
          <p14:tracePt t="5583" x="6423025" y="2987675"/>
          <p14:tracePt t="5599" x="6461125" y="2994025"/>
          <p14:tracePt t="5616" x="6515100" y="2987675"/>
          <p14:tracePt t="5633" x="6553200" y="2917825"/>
          <p14:tracePt t="5649" x="6561138" y="2803525"/>
          <p14:tracePt t="5666" x="6561138" y="2697163"/>
          <p14:tracePt t="5683" x="6515100" y="2628900"/>
          <p14:tracePt t="5699" x="6515100" y="2620963"/>
          <p14:tracePt t="5733" x="6499225" y="2667000"/>
          <p14:tracePt t="5750" x="6499225" y="2895600"/>
          <p14:tracePt t="5766" x="6499225" y="2963863"/>
          <p14:tracePt t="5783" x="6507163" y="3009900"/>
          <p14:tracePt t="5823" x="6523038" y="2979738"/>
          <p14:tracePt t="5833" x="6523038" y="2933700"/>
          <p14:tracePt t="5849" x="6530975" y="2827338"/>
          <p14:tracePt t="5866" x="6530975" y="2727325"/>
          <p14:tracePt t="5883" x="6530975" y="2659063"/>
          <p14:tracePt t="5959" x="6530975" y="2651125"/>
          <p14:tracePt t="5975" x="6545263" y="2659063"/>
          <p14:tracePt t="5983" x="6553200" y="2682875"/>
          <p14:tracePt t="5991" x="6569075" y="2705100"/>
          <p14:tracePt t="5999" x="6569075" y="2713038"/>
          <p14:tracePt t="6016" x="6575425" y="2720975"/>
          <p14:tracePt t="6033" x="6583363" y="2720975"/>
          <p14:tracePt t="6049" x="6599238" y="2727325"/>
          <p14:tracePt t="6079" x="6613525" y="2727325"/>
          <p14:tracePt t="6095" x="6629400" y="2727325"/>
          <p14:tracePt t="6103" x="6645275" y="2727325"/>
          <p14:tracePt t="6116" x="6675438" y="2727325"/>
          <p14:tracePt t="6133" x="6743700" y="2697163"/>
          <p14:tracePt t="6150" x="6789738" y="2689225"/>
          <p14:tracePt t="6191" x="6797675" y="2689225"/>
          <p14:tracePt t="6215" x="6811963" y="2689225"/>
          <p14:tracePt t="6223" x="6835775" y="2697163"/>
          <p14:tracePt t="6233" x="6842125" y="2705100"/>
          <p14:tracePt t="6249" x="6865938" y="2743200"/>
          <p14:tracePt t="6266" x="6880225" y="2759075"/>
          <p14:tracePt t="6359" x="6880225" y="2751138"/>
          <p14:tracePt t="6439" x="6888163" y="2751138"/>
          <p14:tracePt t="6447" x="6896100" y="2751138"/>
          <p14:tracePt t="6455" x="6934200" y="2765425"/>
          <p14:tracePt t="6466" x="6980238" y="2811463"/>
          <p14:tracePt t="6483" x="7056438" y="2895600"/>
          <p14:tracePt t="6500" x="7108825" y="2955925"/>
          <p14:tracePt t="6516" x="7140575" y="2971800"/>
          <p14:tracePt t="6639" x="7140575" y="2987675"/>
          <p14:tracePt t="6647" x="7146925" y="3040063"/>
          <p14:tracePt t="6655" x="7162800" y="3094038"/>
          <p14:tracePt t="6666" x="7185025" y="3132138"/>
          <p14:tracePt t="6683" x="7208838" y="3192463"/>
          <p14:tracePt t="6700" x="7216775" y="3200400"/>
          <p14:tracePt t="6831" x="7223125" y="3200400"/>
          <p14:tracePt t="7015" x="7239000" y="3200400"/>
          <p14:tracePt t="7023" x="7254875" y="3216275"/>
          <p14:tracePt t="7039" x="7261225" y="3216275"/>
          <p14:tracePt t="7119" x="7246938" y="3216275"/>
          <p14:tracePt t="7135" x="7231063" y="3216275"/>
          <p14:tracePt t="7143" x="7208838" y="3216275"/>
          <p14:tracePt t="7151" x="7200900" y="3216275"/>
          <p14:tracePt t="7166" x="7146925" y="3208338"/>
          <p14:tracePt t="7183" x="7032625" y="3208338"/>
          <p14:tracePt t="7200" x="6873875" y="3208338"/>
          <p14:tracePt t="7217" x="6721475" y="3208338"/>
          <p14:tracePt t="7233" x="6545263" y="3208338"/>
          <p14:tracePt t="7250" x="6408738" y="3208338"/>
          <p14:tracePt t="7267" x="6302375" y="3208338"/>
          <p14:tracePt t="7283" x="6264275" y="3208338"/>
          <p14:tracePt t="7300" x="6232525" y="3208338"/>
          <p14:tracePt t="7495" x="6264275" y="3222625"/>
          <p14:tracePt t="7503" x="6302375" y="3260725"/>
          <p14:tracePt t="7511" x="6346825" y="3298825"/>
          <p14:tracePt t="7519" x="6392863" y="3336925"/>
          <p14:tracePt t="7533" x="6454775" y="3375025"/>
          <p14:tracePt t="7550" x="6607175" y="3489325"/>
          <p14:tracePt t="7567" x="6621463" y="3497263"/>
          <p14:tracePt t="7623" x="6629400" y="3489325"/>
          <p14:tracePt t="7631" x="6651625" y="3421063"/>
          <p14:tracePt t="7639" x="6651625" y="3368675"/>
          <p14:tracePt t="7650" x="6659563" y="3306763"/>
          <p14:tracePt t="7667" x="6683375" y="3216275"/>
          <p14:tracePt t="7683" x="6713538" y="3154363"/>
          <p14:tracePt t="7700" x="6721475" y="3146425"/>
          <p14:tracePt t="7743" x="6735763" y="3154363"/>
          <p14:tracePt t="7751" x="6781800" y="3216275"/>
          <p14:tracePt t="7767" x="6797675" y="3276600"/>
          <p14:tracePt t="7784" x="6827838" y="3330575"/>
          <p14:tracePt t="7800" x="6835775" y="3344863"/>
          <p14:tracePt t="7871" x="6835775" y="3330575"/>
          <p14:tracePt t="7983" x="6835775" y="3336925"/>
          <p14:tracePt t="7991" x="6842125" y="3336925"/>
          <p14:tracePt t="8000" x="6842125" y="3352800"/>
          <p14:tracePt t="8017" x="6842125" y="3360738"/>
          <p14:tracePt t="8687" x="6842125" y="3352800"/>
          <p14:tracePt t="8695" x="6835775" y="3330575"/>
          <p14:tracePt t="8703" x="6819900" y="3306763"/>
          <p14:tracePt t="8717" x="6811963" y="3298825"/>
          <p14:tracePt t="8734" x="6773863" y="3192463"/>
          <p14:tracePt t="8750" x="6735763" y="3108325"/>
          <p14:tracePt t="8767" x="6721475" y="3048000"/>
          <p14:tracePt t="8784" x="6713538" y="2994025"/>
          <p14:tracePt t="8800" x="6697663" y="2933700"/>
          <p14:tracePt t="8817" x="6683375" y="2903538"/>
          <p14:tracePt t="8834" x="6683375" y="2879725"/>
          <p14:tracePt t="8850" x="6683375" y="2873375"/>
          <p14:tracePt t="8867" x="6683375" y="2857500"/>
          <p14:tracePt t="8884" x="6683375" y="2849563"/>
          <p14:tracePt t="8901" x="6683375" y="2835275"/>
          <p14:tracePt t="8918" x="6683375" y="2819400"/>
          <p14:tracePt t="8934" x="6683375" y="2803525"/>
          <p14:tracePt t="9143" x="6683375" y="2819400"/>
          <p14:tracePt t="9151" x="6683375" y="2835275"/>
          <p14:tracePt t="9167" x="6683375" y="2849563"/>
          <p14:tracePt t="9175" x="6683375" y="2857500"/>
          <p14:tracePt t="9223" x="6683375" y="2865438"/>
          <p14:tracePt t="9415" x="6689725" y="2873375"/>
          <p14:tracePt t="9423" x="6705600" y="2879725"/>
          <p14:tracePt t="9434" x="6743700" y="2879725"/>
          <p14:tracePt t="9451" x="6888163" y="2879725"/>
          <p14:tracePt t="9467" x="7018338" y="2865438"/>
          <p14:tracePt t="9484" x="7140575" y="2835275"/>
          <p14:tracePt t="9501" x="7208838" y="2811463"/>
          <p14:tracePt t="9517" x="7223125" y="2811463"/>
          <p14:tracePt t="9607" x="7216775" y="2811463"/>
          <p14:tracePt t="9615" x="7208838" y="2811463"/>
          <p14:tracePt t="9623" x="7178675" y="2841625"/>
          <p14:tracePt t="9634" x="7146925" y="2879725"/>
          <p14:tracePt t="9651" x="7086600" y="2925763"/>
          <p14:tracePt t="9667" x="6994525" y="2963863"/>
          <p14:tracePt t="9684" x="6873875" y="2994025"/>
          <p14:tracePt t="9701" x="6751638" y="2994025"/>
          <p14:tracePt t="9718" x="6569075" y="2925763"/>
          <p14:tracePt t="9734" x="6477000" y="2849563"/>
          <p14:tracePt t="9751" x="6416675" y="2797175"/>
          <p14:tracePt t="9767" x="6416675" y="2765425"/>
          <p14:tracePt t="9784" x="6416675" y="2751138"/>
          <p14:tracePt t="9800" x="6416675" y="2713038"/>
          <p14:tracePt t="9817" x="6469063" y="2689225"/>
          <p14:tracePt t="9834" x="6553200" y="2682875"/>
          <p14:tracePt t="9851" x="6645275" y="2682875"/>
          <p14:tracePt t="9868" x="6697663" y="2689225"/>
          <p14:tracePt t="9884" x="6751638" y="2720975"/>
          <p14:tracePt t="9901" x="6804025" y="2819400"/>
          <p14:tracePt t="9918" x="6842125" y="3055938"/>
          <p14:tracePt t="9934" x="6819900" y="3208338"/>
          <p14:tracePt t="9951" x="6743700" y="3314700"/>
          <p14:tracePt t="9968" x="6697663" y="3322638"/>
          <p14:tracePt t="9984" x="6645275" y="3314700"/>
          <p14:tracePt t="10001" x="6583363" y="3208338"/>
          <p14:tracePt t="10018" x="6537325" y="3025775"/>
          <p14:tracePt t="10034" x="6523038" y="2873375"/>
          <p14:tracePt t="10051" x="6523038" y="2743200"/>
          <p14:tracePt t="10068" x="6599238" y="2628900"/>
          <p14:tracePt t="10084" x="6713538" y="2574925"/>
          <p14:tracePt t="10101" x="6850063" y="2552700"/>
          <p14:tracePt t="10118" x="6964363" y="2552700"/>
          <p14:tracePt t="10134" x="7018338" y="2606675"/>
          <p14:tracePt t="10151" x="7032625" y="2735263"/>
          <p14:tracePt t="10168" x="7018338" y="2887663"/>
          <p14:tracePt t="10184" x="6926263" y="2979738"/>
          <p14:tracePt t="10201" x="6835775" y="2994025"/>
          <p14:tracePt t="10218" x="6751638" y="2979738"/>
          <p14:tracePt t="10234" x="6659563" y="2895600"/>
          <p14:tracePt t="10251" x="6629400" y="2819400"/>
          <p14:tracePt t="10268" x="6629400" y="2773363"/>
          <p14:tracePt t="10284" x="6629400" y="2720975"/>
          <p14:tracePt t="10301" x="6667500" y="2697163"/>
          <p14:tracePt t="10318" x="6743700" y="2697163"/>
          <p14:tracePt t="10334" x="6773863" y="2697163"/>
          <p14:tracePt t="10351" x="6789738" y="2697163"/>
          <p14:tracePt t="10368" x="6797675" y="2697163"/>
          <p14:tracePt t="12583" x="6797675" y="2713038"/>
          <p14:tracePt t="12591" x="6781800" y="2759075"/>
          <p14:tracePt t="12602" x="6759575" y="2835275"/>
          <p14:tracePt t="12619" x="6735763" y="2963863"/>
          <p14:tracePt t="12635" x="6735763" y="3078163"/>
          <p14:tracePt t="12652" x="6735763" y="3208338"/>
          <p14:tracePt t="12669" x="6735763" y="3322638"/>
          <p14:tracePt t="12685" x="6735763" y="3360738"/>
          <p14:tracePt t="12702" x="6735763" y="3368675"/>
          <p14:tracePt t="12783" x="6735763" y="3390900"/>
          <p14:tracePt t="12790" x="6735763" y="3398838"/>
          <p14:tracePt t="12802" x="6735763" y="3406775"/>
          <p14:tracePt t="12818" x="6735763" y="3421063"/>
          <p14:tracePt t="12835" x="6735763" y="3436938"/>
          <p14:tracePt t="12852" x="6735763" y="3467100"/>
          <p14:tracePt t="12869" x="6735763" y="3489325"/>
          <p14:tracePt t="12886" x="6735763" y="3513138"/>
          <p14:tracePt t="12967" x="6727825" y="3521075"/>
          <p14:tracePt t="12983" x="6721475" y="3521075"/>
          <p14:tracePt t="12999" x="6705600" y="3521075"/>
          <p14:tracePt t="13007" x="6697663" y="3521075"/>
          <p14:tracePt t="13048" x="6689725" y="3513138"/>
          <p14:tracePt t="13063" x="6689725" y="3489325"/>
          <p14:tracePt t="13071" x="6689725" y="3475038"/>
          <p14:tracePt t="13079" x="6689725" y="3459163"/>
          <p14:tracePt t="13087" x="6689725" y="3429000"/>
          <p14:tracePt t="13102" x="6713538" y="3382963"/>
          <p14:tracePt t="13119" x="6819900" y="3306763"/>
          <p14:tracePt t="13135" x="6865938" y="3292475"/>
          <p14:tracePt t="13152" x="6880225" y="3292475"/>
          <p14:tracePt t="13169" x="6896100" y="3292475"/>
          <p14:tracePt t="13215" x="6896100" y="3322638"/>
          <p14:tracePt t="13223" x="6896100" y="3390900"/>
          <p14:tracePt t="13235" x="6896100" y="3444875"/>
          <p14:tracePt t="13252" x="6880225" y="3551238"/>
          <p14:tracePt t="13269" x="6835775" y="3597275"/>
          <p14:tracePt t="13286" x="6773863" y="3603625"/>
          <p14:tracePt t="13302" x="6743700" y="3603625"/>
          <p14:tracePt t="13319" x="6667500" y="3559175"/>
          <p14:tracePt t="13335" x="6629400" y="3505200"/>
          <p14:tracePt t="13352" x="6607175" y="3459163"/>
          <p14:tracePt t="13369" x="6607175" y="3436938"/>
          <p14:tracePt t="13385" x="6607175" y="3421063"/>
          <p14:tracePt t="13402" x="6629400" y="3398838"/>
          <p14:tracePt t="13419" x="6667500" y="3398838"/>
          <p14:tracePt t="13435" x="6689725" y="3398838"/>
          <p14:tracePt t="13452" x="6705600" y="3398838"/>
          <p14:tracePt t="13469" x="6713538" y="3406775"/>
          <p14:tracePt t="13487" x="6713538" y="3421063"/>
          <p14:tracePt t="13502" x="6713538" y="3459163"/>
          <p14:tracePt t="13519" x="6713538" y="3475038"/>
          <p14:tracePt t="13536" x="6697663" y="3489325"/>
          <p14:tracePt t="13552" x="6683375" y="3489325"/>
          <p14:tracePt t="13569" x="6667500" y="3489325"/>
          <p14:tracePt t="13586" x="6659563" y="3482975"/>
          <p14:tracePt t="13607" x="6659563" y="3475038"/>
          <p14:tracePt t="13631" x="6659563" y="3459163"/>
          <p14:tracePt t="14959" x="6651625" y="3459163"/>
          <p14:tracePt t="14967" x="6645275" y="3459163"/>
          <p14:tracePt t="14975" x="6599238" y="3535363"/>
          <p14:tracePt t="14986" x="6545263" y="3687763"/>
          <p14:tracePt t="15003" x="6438900" y="3902075"/>
          <p14:tracePt t="15019" x="6354763" y="4046538"/>
          <p14:tracePt t="15036" x="6248400" y="4191000"/>
          <p14:tracePt t="15053" x="6111875" y="4305300"/>
          <p14:tracePt t="15070" x="5997575" y="4411663"/>
          <p14:tracePt t="15086" x="5965825" y="4419600"/>
          <p14:tracePt t="15088" x="5927725" y="4435475"/>
          <p14:tracePt t="15103" x="5867400" y="4457700"/>
          <p14:tracePt t="15119" x="5791200" y="4457700"/>
          <p14:tracePt t="15136" x="5692775" y="4457700"/>
          <p14:tracePt t="15153" x="5540375" y="4449763"/>
          <p14:tracePt t="15169" x="5364163" y="4419600"/>
          <p14:tracePt t="15186" x="5211763" y="4397375"/>
          <p14:tracePt t="15203" x="5075238" y="4381500"/>
          <p14:tracePt t="15219" x="4930775" y="4359275"/>
          <p14:tracePt t="15236" x="4808538" y="4359275"/>
          <p14:tracePt t="15253" x="4754563" y="4359275"/>
          <p14:tracePt t="15270" x="4686300" y="4359275"/>
          <p14:tracePt t="15286" x="4656138" y="4389438"/>
          <p14:tracePt t="15303" x="4640263" y="4435475"/>
          <p14:tracePt t="15320" x="4618038" y="4487863"/>
          <p14:tracePt t="15336" x="4602163" y="4572000"/>
          <p14:tracePt t="15353" x="4594225" y="4640263"/>
          <p14:tracePt t="15370" x="4594225" y="4670425"/>
          <p14:tracePt t="15386" x="4594225" y="4678363"/>
          <p14:tracePt t="15463" x="4587875" y="4686300"/>
          <p14:tracePt t="15471" x="4579938" y="4686300"/>
          <p14:tracePt t="15479" x="4549775" y="4686300"/>
          <p14:tracePt t="15487" x="4525963" y="4686300"/>
          <p14:tracePt t="15503" x="4435475" y="4664075"/>
          <p14:tracePt t="15520" x="4313238" y="4625975"/>
          <p14:tracePt t="15536" x="4206875" y="4594225"/>
          <p14:tracePt t="15553" x="4092575" y="4572000"/>
          <p14:tracePt t="15570" x="3984625" y="4533900"/>
          <p14:tracePt t="15586" x="3902075" y="4511675"/>
          <p14:tracePt t="15590" x="3878263" y="4503738"/>
          <p14:tracePt t="15603" x="3856038" y="4503738"/>
          <p14:tracePt t="15620" x="3848100" y="4503738"/>
          <p14:tracePt t="15751" x="3832225" y="4503738"/>
          <p14:tracePt t="15759" x="3825875" y="4495800"/>
          <p14:tracePt t="15770" x="3817938" y="4487863"/>
          <p14:tracePt t="15786" x="3802063" y="4487863"/>
          <p14:tracePt t="15803" x="3779838" y="4487863"/>
          <p14:tracePt t="15820" x="3741738" y="4487863"/>
          <p14:tracePt t="15836" x="3717925" y="4487863"/>
          <p14:tracePt t="15853" x="3687763" y="4487863"/>
          <p14:tracePt t="15870" x="3673475" y="4487863"/>
          <p14:tracePt t="15887" x="3665538" y="4487863"/>
          <p14:tracePt t="16023" x="3657600" y="4487863"/>
          <p14:tracePt t="16031" x="3649663" y="4487863"/>
          <p14:tracePt t="16071" x="3649663" y="4495800"/>
          <p14:tracePt t="16703" x="3657600" y="4495800"/>
          <p14:tracePt t="17159" x="3665538" y="4487863"/>
          <p14:tracePt t="17167" x="3687763" y="4495800"/>
          <p14:tracePt t="17175" x="3703638" y="4533900"/>
          <p14:tracePt t="17187" x="3717925" y="4549775"/>
          <p14:tracePt t="17203" x="3749675" y="4618038"/>
          <p14:tracePt t="17220" x="3802063" y="4702175"/>
          <p14:tracePt t="17237" x="3856038" y="4800600"/>
          <p14:tracePt t="17254" x="3916363" y="4930775"/>
          <p14:tracePt t="17270" x="3962400" y="5006975"/>
          <p14:tracePt t="17287" x="4000500" y="5075238"/>
          <p14:tracePt t="17304" x="4068763" y="5173663"/>
          <p14:tracePt t="17320" x="4122738" y="5257800"/>
          <p14:tracePt t="17337" x="4175125" y="5318125"/>
          <p14:tracePt t="17354" x="4221163" y="5364163"/>
          <p14:tracePt t="17370" x="4283075" y="5402263"/>
          <p14:tracePt t="17387" x="4359275" y="5426075"/>
          <p14:tracePt t="17404" x="4427538" y="5426075"/>
          <p14:tracePt t="17420" x="4525963" y="5426075"/>
          <p14:tracePt t="17437" x="4594225" y="5426075"/>
          <p14:tracePt t="17454" x="4716463" y="5372100"/>
          <p14:tracePt t="17470" x="4784725" y="5318125"/>
          <p14:tracePt t="17487" x="4838700" y="5273675"/>
          <p14:tracePt t="17504" x="4860925" y="5241925"/>
          <p14:tracePt t="17520" x="4892675" y="5219700"/>
          <p14:tracePt t="17537" x="4906963" y="5203825"/>
          <p14:tracePt t="17554" x="4922838" y="5197475"/>
          <p14:tracePt t="17570" x="4968875" y="5197475"/>
          <p14:tracePt t="17587" x="4999038" y="5197475"/>
          <p14:tracePt t="17604" x="5013325" y="5197475"/>
          <p14:tracePt t="17607" x="5029200" y="5197475"/>
          <p14:tracePt t="17623" x="5037138" y="5203825"/>
          <p14:tracePt t="17637" x="5045075" y="5227638"/>
          <p14:tracePt t="17654" x="5045075" y="5287963"/>
          <p14:tracePt t="17670" x="5045075" y="5311775"/>
          <p14:tracePt t="17687" x="5045075" y="5341938"/>
          <p14:tracePt t="17720" x="5037138" y="5349875"/>
          <p14:tracePt t="17737" x="5029200" y="5356225"/>
          <p14:tracePt t="17754" x="5021263" y="5356225"/>
          <p14:tracePt t="17839" x="5021263" y="5349875"/>
          <p14:tracePt t="17847" x="5037138" y="5349875"/>
          <p14:tracePt t="17855" x="5045075" y="5334000"/>
          <p14:tracePt t="17870" x="5075238" y="5334000"/>
          <p14:tracePt t="17887" x="5151438" y="5326063"/>
          <p14:tracePt t="17903" x="5265738" y="5303838"/>
          <p14:tracePt t="17920" x="5349875" y="5295900"/>
          <p14:tracePt t="17937" x="5418138" y="5295900"/>
          <p14:tracePt t="17953" x="5456238" y="5295900"/>
          <p14:tracePt t="17970" x="5524500" y="5303838"/>
          <p14:tracePt t="17986" x="5654675" y="5349875"/>
          <p14:tracePt t="18003" x="5775325" y="5356225"/>
          <p14:tracePt t="18020" x="5905500" y="5380038"/>
          <p14:tracePt t="18036" x="6035675" y="5394325"/>
          <p14:tracePt t="18053" x="6210300" y="5418138"/>
          <p14:tracePt t="18070" x="6270625" y="5418138"/>
          <p14:tracePt t="18086" x="6278563" y="5418138"/>
          <p14:tracePt t="18142" x="6256338" y="5418138"/>
          <p14:tracePt t="18150" x="6226175" y="5418138"/>
          <p14:tracePt t="18158" x="6188075" y="5418138"/>
          <p14:tracePt t="18170" x="6142038" y="5440363"/>
          <p14:tracePt t="18187" x="6027738" y="5516563"/>
          <p14:tracePt t="18203" x="5959475" y="5592763"/>
          <p14:tracePt t="18220" x="5951538" y="5622925"/>
          <p14:tracePt t="18237" x="5943600" y="5638800"/>
          <p14:tracePt t="18270" x="5981700" y="5646738"/>
          <p14:tracePt t="18287" x="6027738" y="5638800"/>
          <p14:tracePt t="18303" x="6057900" y="5608638"/>
          <p14:tracePt t="18320" x="6073775" y="5570538"/>
          <p14:tracePt t="18337" x="6080125" y="5508625"/>
          <p14:tracePt t="18353" x="6088063" y="5456238"/>
          <p14:tracePt t="18370" x="6088063" y="5426075"/>
          <p14:tracePt t="18387" x="6088063" y="5402263"/>
          <p14:tracePt t="18403" x="6088063" y="5394325"/>
          <p14:tracePt t="18446" x="6088063" y="5387975"/>
          <p14:tracePt t="18494" x="6096000" y="5387975"/>
          <p14:tracePt t="18501" x="6096000" y="5402263"/>
          <p14:tracePt t="18509" x="6096000" y="5440363"/>
          <p14:tracePt t="18520" x="6096000" y="5470525"/>
          <p14:tracePt t="18537" x="6065838" y="5508625"/>
          <p14:tracePt t="18554" x="6035675" y="5524500"/>
          <p14:tracePt t="18571" x="6019800" y="5524500"/>
          <p14:tracePt t="18587" x="6011863" y="5524500"/>
          <p14:tracePt t="18604" x="6011863" y="5464175"/>
          <p14:tracePt t="18621" x="6011863" y="5356225"/>
          <p14:tracePt t="18638" x="6096000" y="5203825"/>
          <p14:tracePt t="18654" x="6134100" y="5165725"/>
          <p14:tracePt t="18671" x="6210300" y="5135563"/>
          <p14:tracePt t="18687" x="6226175" y="5135563"/>
          <p14:tracePt t="18767" x="6232525" y="5135563"/>
          <p14:tracePt t="18775" x="6232525" y="5121275"/>
          <p14:tracePt t="18783" x="6232525" y="5083175"/>
          <p14:tracePt t="18790" x="6226175" y="5045075"/>
          <p14:tracePt t="18804" x="6194425" y="5021263"/>
          <p14:tracePt t="18820" x="6103938" y="4960938"/>
          <p14:tracePt t="18837" x="5943600" y="4892675"/>
          <p14:tracePt t="18854" x="5638800" y="4846638"/>
          <p14:tracePt t="18870" x="5334000" y="4899025"/>
          <p14:tracePt t="18887" x="5045075" y="5029200"/>
          <p14:tracePt t="18904" x="4746625" y="5257800"/>
          <p14:tracePt t="18921" x="4549775" y="5456238"/>
          <p14:tracePt t="18937" x="4457700" y="5600700"/>
          <p14:tracePt t="18954" x="4449763" y="5707063"/>
          <p14:tracePt t="18971" x="4533900" y="5813425"/>
          <p14:tracePt t="18987" x="4868863" y="5921375"/>
          <p14:tracePt t="19004" x="5426075" y="5965825"/>
          <p14:tracePt t="19021" x="6042025" y="5965825"/>
          <p14:tracePt t="19038" x="6896100" y="5875338"/>
          <p14:tracePt t="19054" x="7200900" y="5707063"/>
          <p14:tracePt t="19071" x="7277100" y="5570538"/>
          <p14:tracePt t="19087" x="7292975" y="5440363"/>
          <p14:tracePt t="19104" x="7154863" y="5303838"/>
          <p14:tracePt t="19121" x="6789738" y="5097463"/>
          <p14:tracePt t="19138" x="5989638" y="4876800"/>
          <p14:tracePt t="19154" x="5037138" y="4716463"/>
          <p14:tracePt t="19171" x="4122738" y="4686300"/>
          <p14:tracePt t="19188" x="3368675" y="4754563"/>
          <p14:tracePt t="19204" x="2765425" y="4937125"/>
          <p14:tracePt t="19221" x="2582863" y="5089525"/>
          <p14:tracePt t="19238" x="2659063" y="5341938"/>
          <p14:tracePt t="19254" x="3222625" y="5630863"/>
          <p14:tracePt t="19271" x="4206875" y="5889625"/>
          <p14:tracePt t="19288" x="5280025" y="6065838"/>
          <p14:tracePt t="19304" x="6264275" y="6126163"/>
          <p14:tracePt t="19321" x="7002463" y="6142038"/>
          <p14:tracePt t="19338" x="7331075" y="6134100"/>
          <p14:tracePt t="19354" x="7369175" y="6103938"/>
          <p14:tracePt t="19371" x="7369175" y="6027738"/>
          <p14:tracePt t="19388" x="7216775" y="5837238"/>
          <p14:tracePt t="19404" x="6819900" y="5638800"/>
          <p14:tracePt t="19421" x="6188075" y="5516563"/>
          <p14:tracePt t="19438" x="5341938" y="5570538"/>
          <p14:tracePt t="19454" x="5006975" y="5791200"/>
          <p14:tracePt t="19471" x="4899025" y="5973763"/>
          <p14:tracePt t="19488" x="4937125" y="6149975"/>
          <p14:tracePt t="19504" x="5211763" y="6302375"/>
          <p14:tracePt t="19521" x="5837238" y="6408738"/>
          <p14:tracePt t="19538" x="6515100" y="6408738"/>
          <p14:tracePt t="19554" x="7140575" y="6408738"/>
          <p14:tracePt t="19571" x="7543800" y="6256338"/>
          <p14:tracePt t="19588" x="7673975" y="6126163"/>
          <p14:tracePt t="19604" x="7680325" y="5973763"/>
          <p14:tracePt t="19621" x="7429500" y="5761038"/>
          <p14:tracePt t="19638" x="6438900" y="5372100"/>
          <p14:tracePt t="19654" x="5646738" y="5235575"/>
          <p14:tracePt t="19671" x="5151438" y="5235575"/>
          <p14:tracePt t="19688" x="4975225" y="5287963"/>
          <p14:tracePt t="19704" x="4945063" y="5326063"/>
          <p14:tracePt t="19721" x="4999038" y="5380038"/>
          <p14:tracePt t="19738" x="5249863" y="5432425"/>
          <p14:tracePt t="19754" x="5897563" y="5464175"/>
          <p14:tracePt t="19771" x="6575425" y="5464175"/>
          <p14:tracePt t="19788" x="6858000" y="5464175"/>
          <p14:tracePt t="19804" x="6980238" y="5387975"/>
          <p14:tracePt t="19821" x="6988175" y="5364163"/>
          <p14:tracePt t="19838" x="6523038" y="5219700"/>
          <p14:tracePt t="19855" x="5646738" y="5037138"/>
          <p14:tracePt t="19871" x="4648200" y="4983163"/>
          <p14:tracePt t="19888" x="4000500" y="5006975"/>
          <p14:tracePt t="19905" x="3665538" y="5113338"/>
          <p14:tracePt t="19921" x="3597275" y="5165725"/>
          <p14:tracePt t="19938" x="3597275" y="5203825"/>
          <p14:tracePt t="19955" x="3908425" y="5295900"/>
          <p14:tracePt t="19971" x="4625975" y="5372100"/>
          <p14:tracePt t="19988" x="5265738" y="5372100"/>
          <p14:tracePt t="20005" x="5616575" y="5372100"/>
          <p14:tracePt t="20022" x="5753100" y="5349875"/>
          <p14:tracePt t="20038" x="5768975" y="5334000"/>
          <p14:tracePt t="20054" x="5502275" y="5273675"/>
          <p14:tracePt t="20071" x="4983163" y="5211763"/>
          <p14:tracePt t="20088" x="4343400" y="5211763"/>
          <p14:tracePt t="20105" x="4106863" y="5273675"/>
          <p14:tracePt t="20121" x="4054475" y="5295900"/>
          <p14:tracePt t="20138" x="4054475" y="5318125"/>
          <p14:tracePt t="20155" x="4206875" y="5341938"/>
          <p14:tracePt t="20171" x="4602163" y="5341938"/>
          <p14:tracePt t="20188" x="5083175" y="5341938"/>
          <p14:tracePt t="20205" x="5341938" y="5341938"/>
          <p14:tracePt t="20222" x="5478463" y="5341938"/>
          <p14:tracePt t="20238" x="5570538" y="5341938"/>
          <p14:tracePt t="20279" x="5570538" y="5334000"/>
          <p14:tracePt t="20288" x="5562600" y="5326063"/>
          <p14:tracePt t="20305" x="5546725" y="5326063"/>
          <p14:tracePt t="20383" x="5540375" y="5326063"/>
          <p14:tracePt t="20391" x="5540375" y="5349875"/>
          <p14:tracePt t="20399" x="5540375" y="5387975"/>
          <p14:tracePt t="20407" x="5540375" y="5418138"/>
          <p14:tracePt t="20422" x="5554663" y="5464175"/>
          <p14:tracePt t="20438" x="5570538" y="5478463"/>
          <p14:tracePt t="20455" x="5676900" y="5502275"/>
          <p14:tracePt t="20471" x="5799138" y="5502275"/>
          <p14:tracePt t="20488" x="5913438" y="5502275"/>
          <p14:tracePt t="20505" x="5981700" y="5464175"/>
          <p14:tracePt t="20521" x="5997575" y="5448300"/>
          <p14:tracePt t="20538" x="5997575" y="5426075"/>
          <p14:tracePt t="20555" x="5997575" y="5410200"/>
          <p14:tracePt t="20759" x="5997575" y="5402263"/>
          <p14:tracePt t="20767" x="5997575" y="5394325"/>
          <p14:tracePt t="20775" x="5997575" y="5380038"/>
          <p14:tracePt t="20788" x="5997575" y="5372100"/>
          <p14:tracePt t="20855" x="5997575" y="5364163"/>
          <p14:tracePt t="20863" x="5989638" y="5372100"/>
          <p14:tracePt t="20871" x="5989638" y="5426075"/>
          <p14:tracePt t="20888" x="5981700" y="5456238"/>
          <p14:tracePt t="20983" x="5981700" y="5426075"/>
          <p14:tracePt t="20991" x="5981700" y="5394325"/>
          <p14:tracePt t="20999" x="5973763" y="5380038"/>
          <p14:tracePt t="21015" x="5973763" y="5372100"/>
          <p14:tracePt t="21079" x="5973763" y="5387975"/>
          <p14:tracePt t="21087" x="5959475" y="5448300"/>
          <p14:tracePt t="21095" x="5959475" y="5470525"/>
          <p14:tracePt t="21105" x="5959475" y="5486400"/>
          <p14:tracePt t="21122" x="5951538" y="5494338"/>
          <p14:tracePt t="21191" x="5951538" y="5478463"/>
          <p14:tracePt t="21199" x="5943600" y="5440363"/>
          <p14:tracePt t="21207" x="5943600" y="5418138"/>
          <p14:tracePt t="21222" x="5943600" y="5410200"/>
          <p14:tracePt t="21238" x="5943600" y="5394325"/>
          <p14:tracePt t="21343" x="5935663" y="5394325"/>
          <p14:tracePt t="22159" x="5927725" y="5394325"/>
          <p14:tracePt t="22239" x="5927725" y="5356225"/>
          <p14:tracePt t="22247" x="5927725" y="5318125"/>
          <p14:tracePt t="22255" x="5927725" y="5295900"/>
          <p14:tracePt t="22272" x="5927725" y="5287963"/>
          <p14:tracePt t="22289" x="5927725" y="5265738"/>
          <p14:tracePt t="22305" x="5927725" y="5235575"/>
          <p14:tracePt t="22322" x="5921375" y="5235575"/>
          <p14:tracePt t="22339" x="5921375" y="5219700"/>
          <p14:tracePt t="22355" x="5905500" y="5219700"/>
          <p14:tracePt t="22415" x="5897563" y="5219700"/>
          <p14:tracePt t="22503" x="5905500" y="5219700"/>
          <p14:tracePt t="22511" x="5913438" y="5219700"/>
          <p14:tracePt t="22522" x="5935663" y="5235575"/>
          <p14:tracePt t="22539" x="5965825" y="5241925"/>
          <p14:tracePt t="22556" x="5989638" y="5249863"/>
          <p14:tracePt t="22572" x="5997575" y="5249863"/>
          <p14:tracePt t="22623" x="5997575" y="5257800"/>
          <p14:tracePt t="22639" x="5997575" y="5273675"/>
          <p14:tracePt t="22647" x="5997575" y="5334000"/>
          <p14:tracePt t="22655" x="5997575" y="5387975"/>
          <p14:tracePt t="22672" x="5997575" y="5456238"/>
          <p14:tracePt t="22689" x="5981700" y="5508625"/>
          <p14:tracePt t="22705" x="5973763" y="5516563"/>
          <p14:tracePt t="22751" x="5973763" y="5524500"/>
          <p14:tracePt t="22759" x="5965825" y="5524500"/>
          <p14:tracePt t="22775" x="5959475" y="5524500"/>
          <p14:tracePt t="22788" x="5951538" y="5502275"/>
          <p14:tracePt t="22806" x="5883275" y="5311775"/>
          <p14:tracePt t="22822" x="5845175" y="5203825"/>
          <p14:tracePt t="22839" x="5821363" y="5165725"/>
          <p14:tracePt t="22855" x="5807075" y="5143500"/>
          <p14:tracePt t="22872" x="5791200" y="5127625"/>
          <p14:tracePt t="22888" x="5775325" y="5127625"/>
          <p14:tracePt t="22906" x="5753100" y="5127625"/>
          <p14:tracePt t="22922" x="5745163" y="5127625"/>
          <p14:tracePt t="22939" x="5737225" y="5127625"/>
          <p14:tracePt t="22956" x="5722938" y="5127625"/>
          <p14:tracePt t="22972" x="5676900" y="5143500"/>
          <p14:tracePt t="22989" x="5638800" y="5159375"/>
          <p14:tracePt t="23006" x="5592763" y="5181600"/>
          <p14:tracePt t="23022" x="5578475" y="5189538"/>
          <p14:tracePt t="23039" x="5578475" y="5197475"/>
          <p14:tracePt t="23056" x="5570538" y="5203825"/>
          <p14:tracePt t="23089" x="5554663" y="5219700"/>
          <p14:tracePt t="23106" x="5532438" y="5257800"/>
          <p14:tracePt t="23122" x="5494338" y="5295900"/>
          <p14:tracePt t="23139" x="5464175" y="5318125"/>
          <p14:tracePt t="23156" x="5432425" y="5318125"/>
          <p14:tracePt t="23172" x="5387975" y="5326063"/>
          <p14:tracePt t="23189" x="5364163" y="5326063"/>
          <p14:tracePt t="23206" x="5356225" y="5326063"/>
          <p14:tracePt t="23271" x="5349875" y="5334000"/>
          <p14:tracePt t="23279" x="5356225" y="5349875"/>
          <p14:tracePt t="23289" x="5380038" y="5356225"/>
          <p14:tracePt t="23306" x="5478463" y="5410200"/>
          <p14:tracePt t="23322" x="5630863" y="5494338"/>
          <p14:tracePt t="23339" x="5807075" y="5562600"/>
          <p14:tracePt t="23356" x="5959475" y="5622925"/>
          <p14:tracePt t="23373" x="6042025" y="5668963"/>
          <p14:tracePt t="23389" x="6065838" y="5676900"/>
          <p14:tracePt t="23439" x="6042025" y="5676900"/>
          <p14:tracePt t="23447" x="6003925" y="5676900"/>
          <p14:tracePt t="23456" x="5935663" y="5661025"/>
          <p14:tracePt t="23472" x="5768975" y="5616575"/>
          <p14:tracePt t="23489" x="5464175" y="5570538"/>
          <p14:tracePt t="23506" x="5295900" y="5540375"/>
          <p14:tracePt t="23522" x="5135563" y="5516563"/>
          <p14:tracePt t="23539" x="5021263" y="5502275"/>
          <p14:tracePt t="23556" x="4960938" y="5486400"/>
          <p14:tracePt t="23591" x="4953000" y="5478463"/>
          <p14:tracePt t="23607" x="4953000" y="5470525"/>
          <p14:tracePt t="23623" x="4937125" y="5464175"/>
          <p14:tracePt t="23639" x="4876800" y="5448300"/>
          <p14:tracePt t="23656" x="4762500" y="5426075"/>
          <p14:tracePt t="23673" x="4618038" y="5418138"/>
          <p14:tracePt t="23689" x="4487863" y="5418138"/>
          <p14:tracePt t="23706" x="4381500" y="5440363"/>
          <p14:tracePt t="23723" x="4305300" y="5502275"/>
          <p14:tracePt t="23739" x="4297363" y="5524500"/>
          <p14:tracePt t="23756" x="4289425" y="5532438"/>
          <p14:tracePt t="23772" x="4289425" y="5540375"/>
          <p14:tracePt t="23799" x="4289425" y="5546725"/>
          <p14:tracePt t="23823" x="4297363" y="5546725"/>
          <p14:tracePt t="23831" x="4321175" y="5494338"/>
          <p14:tracePt t="23839" x="4335463" y="5448300"/>
          <p14:tracePt t="23856" x="4373563" y="5334000"/>
          <p14:tracePt t="23873" x="4397375" y="5219700"/>
          <p14:tracePt t="23889" x="4403725" y="5189538"/>
          <p14:tracePt t="23935" x="4419600" y="5181600"/>
          <p14:tracePt t="23943" x="4435475" y="5181600"/>
          <p14:tracePt t="23956" x="4473575" y="5189538"/>
          <p14:tracePt t="23973" x="4602163" y="5235575"/>
          <p14:tracePt t="23990" x="4762500" y="5311775"/>
          <p14:tracePt t="24006" x="4991100" y="5356225"/>
          <p14:tracePt t="24023" x="5045075" y="5356225"/>
          <p14:tracePt t="24039" x="5067300" y="5356225"/>
          <p14:tracePt t="24127" x="5089525" y="5364163"/>
          <p14:tracePt t="24135" x="5121275" y="5372100"/>
          <p14:tracePt t="24143" x="5165725" y="5387975"/>
          <p14:tracePt t="24156" x="5211763" y="5402263"/>
          <p14:tracePt t="24173" x="5265738" y="5402263"/>
          <p14:tracePt t="24190" x="5295900" y="5418138"/>
          <p14:tracePt t="24295" x="5287963" y="5418138"/>
          <p14:tracePt t="24303" x="5280025" y="5418138"/>
          <p14:tracePt t="24423" x="5280025" y="5432425"/>
          <p14:tracePt t="24431" x="5287963" y="5440363"/>
          <p14:tracePt t="24439" x="5303838" y="5448300"/>
          <p14:tracePt t="24456" x="5380038" y="5470525"/>
          <p14:tracePt t="24473" x="5494338" y="5494338"/>
          <p14:tracePt t="24489" x="5684838" y="5524500"/>
          <p14:tracePt t="24506" x="5867400" y="5524500"/>
          <p14:tracePt t="24523" x="6057900" y="5524500"/>
          <p14:tracePt t="24540" x="6210300" y="5524500"/>
          <p14:tracePt t="24556" x="6294438" y="5524500"/>
          <p14:tracePt t="24573" x="6316663" y="5524500"/>
          <p14:tracePt t="24590" x="6332538" y="5524500"/>
          <p14:tracePt t="24631" x="6340475" y="5524500"/>
          <p14:tracePt t="24647" x="6346825" y="5524500"/>
          <p14:tracePt t="24655" x="6362700" y="5524500"/>
          <p14:tracePt t="24663" x="6370638" y="5516563"/>
          <p14:tracePt t="24673" x="6408738" y="5516563"/>
          <p14:tracePt t="24690" x="6492875" y="5516563"/>
          <p14:tracePt t="24706" x="6607175" y="5516563"/>
          <p14:tracePt t="24723" x="6727825" y="5516563"/>
          <p14:tracePt t="24740" x="6835775" y="5508625"/>
          <p14:tracePt t="24756" x="6918325" y="5502275"/>
          <p14:tracePt t="24773" x="6956425" y="5494338"/>
          <p14:tracePt t="24790" x="6980238" y="5486400"/>
          <p14:tracePt t="24895" x="6988175" y="5486400"/>
          <p14:tracePt t="24903" x="6994525" y="5486400"/>
          <p14:tracePt t="24919" x="7002463" y="5486400"/>
          <p14:tracePt t="24927" x="7018338" y="5486400"/>
          <p14:tracePt t="24940" x="7048500" y="5478463"/>
          <p14:tracePt t="24956" x="7102475" y="5470525"/>
          <p14:tracePt t="24973" x="7170738" y="5470525"/>
          <p14:tracePt t="24990" x="7337425" y="5448300"/>
          <p14:tracePt t="25006" x="7451725" y="5432425"/>
          <p14:tracePt t="25023" x="7559675" y="5410200"/>
          <p14:tracePt t="25040" x="7627938" y="5402263"/>
          <p14:tracePt t="25056" x="7688263" y="5402263"/>
          <p14:tracePt t="25073" x="7718425" y="5402263"/>
          <p14:tracePt t="25090" x="7742238" y="5402263"/>
          <p14:tracePt t="25183" x="7750175" y="5394325"/>
          <p14:tracePt t="25719" x="7742238" y="5394325"/>
          <p14:tracePt t="25727" x="7726363" y="5394325"/>
          <p14:tracePt t="25735" x="7688263" y="5387975"/>
          <p14:tracePt t="25743" x="7650163" y="5372100"/>
          <p14:tracePt t="25757" x="7604125" y="5364163"/>
          <p14:tracePt t="25774" x="7391400" y="5303838"/>
          <p14:tracePt t="25789" x="7285038" y="5257800"/>
          <p14:tracePt t="25806" x="6811963" y="5006975"/>
          <p14:tracePt t="25823" x="6408738" y="4694238"/>
          <p14:tracePt t="25840" x="6088063" y="4335463"/>
          <p14:tracePt t="25857" x="5845175" y="3908425"/>
          <p14:tracePt t="25873" x="5668963" y="3505200"/>
          <p14:tracePt t="25890" x="5486400" y="3108325"/>
          <p14:tracePt t="25907" x="5318125" y="2803525"/>
          <p14:tracePt t="25923" x="5165725" y="2620963"/>
          <p14:tracePt t="25940" x="5089525" y="2544763"/>
          <p14:tracePt t="25957" x="5059363" y="2536825"/>
          <p14:tracePt t="25974" x="5006975" y="2536825"/>
          <p14:tracePt t="25990" x="4960938" y="2530475"/>
          <p14:tracePt t="26007" x="4740275" y="2667000"/>
          <p14:tracePt t="26023" x="4640263" y="2849563"/>
          <p14:tracePt t="26040" x="4610100" y="3025775"/>
          <p14:tracePt t="26057" x="4670425" y="3162300"/>
          <p14:tracePt t="26074" x="4808538" y="3246438"/>
          <p14:tracePt t="26090" x="4991100" y="3246438"/>
          <p14:tracePt t="26107" x="5203825" y="3162300"/>
          <p14:tracePt t="26123" x="5303838" y="3032125"/>
          <p14:tracePt t="26126" x="5326063" y="2949575"/>
          <p14:tracePt t="26140" x="5326063" y="2865438"/>
          <p14:tracePt t="26157" x="5311775" y="2682875"/>
          <p14:tracePt t="26174" x="5067300" y="2498725"/>
          <p14:tracePt t="26190" x="4892675" y="2468563"/>
          <p14:tracePt t="26207" x="4648200" y="2530475"/>
          <p14:tracePt t="26224" x="4441825" y="2895600"/>
          <p14:tracePt t="26240" x="4403725" y="3382963"/>
          <p14:tracePt t="26257" x="4511675" y="3848100"/>
          <p14:tracePt t="26274" x="4708525" y="4054475"/>
          <p14:tracePt t="26290" x="5029200" y="4106863"/>
          <p14:tracePt t="26307" x="5470525" y="4016375"/>
          <p14:tracePt t="26324" x="5753100" y="3749675"/>
          <p14:tracePt t="26340" x="5813425" y="3505200"/>
          <p14:tracePt t="26357" x="5807075" y="3306763"/>
          <p14:tracePt t="26374" x="5524500" y="3108325"/>
          <p14:tracePt t="26390" x="5189538" y="3063875"/>
          <p14:tracePt t="26407" x="4816475" y="3200400"/>
          <p14:tracePt t="26424" x="4632325" y="3573463"/>
          <p14:tracePt t="26440" x="4632325" y="3932238"/>
          <p14:tracePt t="26457" x="4846638" y="4098925"/>
          <p14:tracePt t="26474" x="5426075" y="4152900"/>
          <p14:tracePt t="26490" x="6210300" y="4022725"/>
          <p14:tracePt t="26507" x="6743700" y="3687763"/>
          <p14:tracePt t="26524" x="6942138" y="3360738"/>
          <p14:tracePt t="26540" x="6956425" y="3108325"/>
          <p14:tracePt t="26557" x="6751638" y="2917825"/>
          <p14:tracePt t="26574" x="5913438" y="2720975"/>
          <p14:tracePt t="26590" x="5165725" y="2797175"/>
          <p14:tracePt t="26607" x="4808538" y="3055938"/>
          <p14:tracePt t="26624" x="4724400" y="3268663"/>
          <p14:tracePt t="26640" x="4784725" y="3421063"/>
          <p14:tracePt t="26657" x="4953000" y="3482975"/>
          <p14:tracePt t="26674" x="5249863" y="3565525"/>
          <p14:tracePt t="26690" x="5432425" y="3589338"/>
          <p14:tracePt t="26707" x="5524500" y="3589338"/>
          <p14:tracePt t="26724" x="5532438" y="3581400"/>
          <p14:tracePt t="26757" x="5502275" y="3521075"/>
          <p14:tracePt t="26774" x="5464175" y="3482975"/>
        </p14:tracePtLst>
      </p14:laserTraceLst>
    </p:ext>
  </p:extLs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422401" y="1019069"/>
            <a:ext cx="803768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Example</a:t>
            </a:r>
            <a:r>
              <a:rPr lang="en-US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Confidence Intervals for  Population Proportions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1985818" y="2024414"/>
            <a:ext cx="9159672" cy="28931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Bef>
                <a:spcPct val="50000"/>
              </a:spcBef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 a study of 1907 fatal traffic accidents, 449 were alcohol related. Construct a 99% confidence interval for the proportion of fatal traffic accidents that are alcohol related</a:t>
            </a:r>
            <a:r>
              <a:rPr lang="en-US" alt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ar-EG" altLang="en-US" sz="2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r">
              <a:spcBef>
                <a:spcPct val="50000"/>
              </a:spcBef>
            </a:pPr>
            <a:r>
              <a:rPr lang="ar-EG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في دراسة أجريت على 1907 حوادث مرورية مميتة، كان 449 منها مرتبطًا بالكحول. قم ببناء فاصل ثقة 99% لنسبة حوادث المرور المميتة المرتبطة بالكحول</a:t>
            </a:r>
            <a:endParaRPr lang="en-US" alt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728610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50928"/>
    </mc:Choice>
    <mc:Fallback xmlns="">
      <p:transition advTm="50928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1088" x="5418138" y="3467100"/>
          <p14:tracePt t="1096" x="5280025" y="3429000"/>
          <p14:tracePt t="1104" x="5173663" y="3398838"/>
          <p14:tracePt t="1119" x="5029200" y="3352800"/>
          <p14:tracePt t="1135" x="4846638" y="3306763"/>
          <p14:tracePt t="1312" x="4860925" y="3306763"/>
          <p14:tracePt t="1320" x="4868863" y="3306763"/>
          <p14:tracePt t="1344" x="4876800" y="3306763"/>
          <p14:tracePt t="1352" x="4876800" y="3292475"/>
          <p14:tracePt t="1368" x="4860925" y="3292475"/>
          <p14:tracePt t="1656" x="4868863" y="3292475"/>
          <p14:tracePt t="1664" x="4914900" y="3276600"/>
          <p14:tracePt t="1672" x="4960938" y="3254375"/>
          <p14:tracePt t="1685" x="4999038" y="3238500"/>
          <p14:tracePt t="1701" x="5051425" y="3200400"/>
          <p14:tracePt t="1718" x="5051425" y="3192463"/>
          <p14:tracePt t="1735" x="4999038" y="3101975"/>
          <p14:tracePt t="1751" x="4860925" y="2994025"/>
          <p14:tracePt t="1768" x="4625975" y="2849563"/>
          <p14:tracePt t="1785" x="4343400" y="2682875"/>
          <p14:tracePt t="1802" x="4122738" y="2560638"/>
          <p14:tracePt t="1818" x="3962400" y="2468563"/>
          <p14:tracePt t="1835" x="3840163" y="2408238"/>
          <p14:tracePt t="1851" x="3794125" y="2378075"/>
          <p14:tracePt t="1868" x="3779838" y="2362200"/>
          <p14:tracePt t="2296" x="3779838" y="2370138"/>
          <p14:tracePt t="2304" x="3779838" y="2384425"/>
          <p14:tracePt t="2312" x="3810000" y="2446338"/>
          <p14:tracePt t="2320" x="3840163" y="2506663"/>
          <p14:tracePt t="2335" x="3932238" y="2636838"/>
          <p14:tracePt t="2352" x="4016375" y="2705100"/>
          <p14:tracePt t="2369" x="4060825" y="2713038"/>
          <p14:tracePt t="2385" x="4092575" y="2713038"/>
          <p14:tracePt t="3056" x="4106863" y="2713038"/>
          <p14:tracePt t="3064" x="4122738" y="2689225"/>
          <p14:tracePt t="3072" x="4160838" y="2560638"/>
          <p14:tracePt t="3086" x="4213225" y="2408238"/>
          <p14:tracePt t="3103" x="4289425" y="2225675"/>
          <p14:tracePt t="3119" x="4427538" y="2011363"/>
          <p14:tracePt t="3136" x="4518025" y="1889125"/>
          <p14:tracePt t="3152" x="4640263" y="1774825"/>
          <p14:tracePt t="3169" x="4754563" y="1676400"/>
          <p14:tracePt t="3186" x="4884738" y="1562100"/>
          <p14:tracePt t="3202" x="4991100" y="1493838"/>
          <p14:tracePt t="3219" x="5045075" y="1447800"/>
          <p14:tracePt t="3236" x="5113338" y="1387475"/>
          <p14:tracePt t="3252" x="5181600" y="1341438"/>
          <p14:tracePt t="3269" x="5235575" y="1311275"/>
          <p14:tracePt t="3286" x="5273675" y="1279525"/>
          <p14:tracePt t="3303" x="5387975" y="1279525"/>
          <p14:tracePt t="3319" x="5418138" y="1279525"/>
          <p14:tracePt t="3336" x="5524500" y="1279525"/>
          <p14:tracePt t="3352" x="5592763" y="1273175"/>
          <p14:tracePt t="3369" x="5692775" y="1249363"/>
          <p14:tracePt t="3386" x="5761038" y="1241425"/>
          <p14:tracePt t="3402" x="5821363" y="1241425"/>
          <p14:tracePt t="3419" x="5867400" y="1241425"/>
          <p14:tracePt t="3436" x="5883275" y="1241425"/>
          <p14:tracePt t="3688" x="5897563" y="1241425"/>
          <p14:tracePt t="3696" x="6003925" y="1265238"/>
          <p14:tracePt t="3704" x="6226175" y="1303338"/>
          <p14:tracePt t="3719" x="6530975" y="1333500"/>
          <p14:tracePt t="3736" x="6797675" y="1349375"/>
          <p14:tracePt t="3753" x="7208838" y="1349375"/>
          <p14:tracePt t="3769" x="7581900" y="1349375"/>
          <p14:tracePt t="3786" x="7832725" y="1349375"/>
          <p14:tracePt t="3803" x="8016875" y="1341438"/>
          <p14:tracePt t="3819" x="8131175" y="1325563"/>
          <p14:tracePt t="3836" x="8145463" y="1317625"/>
          <p14:tracePt t="3968" x="8145463" y="1333500"/>
          <p14:tracePt t="3976" x="8137525" y="1387475"/>
          <p14:tracePt t="3986" x="8054975" y="1508125"/>
          <p14:tracePt t="4003" x="7704138" y="1730375"/>
          <p14:tracePt t="4019" x="7048500" y="1874838"/>
          <p14:tracePt t="4036" x="6302375" y="1973263"/>
          <p14:tracePt t="4053" x="5380038" y="1973263"/>
          <p14:tracePt t="4069" x="4389438" y="1973263"/>
          <p14:tracePt t="4086" x="3382963" y="1973263"/>
          <p14:tracePt t="4089" x="2903538" y="1973263"/>
          <p14:tracePt t="4103" x="1997075" y="1973263"/>
          <p14:tracePt t="4119" x="1355725" y="1973263"/>
          <p14:tracePt t="4136" x="1044575" y="1973263"/>
          <p14:tracePt t="4153" x="936625" y="1973263"/>
          <p14:tracePt t="4169" x="914400" y="1973263"/>
          <p14:tracePt t="4328" x="906463" y="1973263"/>
          <p14:tracePt t="4648" x="906463" y="1981200"/>
          <p14:tracePt t="4656" x="960438" y="2049463"/>
          <p14:tracePt t="4664" x="1074738" y="2217738"/>
          <p14:tracePt t="4672" x="1235075" y="2422525"/>
          <p14:tracePt t="4686" x="1393825" y="2582863"/>
          <p14:tracePt t="4703" x="1905000" y="2955925"/>
          <p14:tracePt t="4719" x="2247900" y="3108325"/>
          <p14:tracePt t="4736" x="2606675" y="3170238"/>
          <p14:tracePt t="4753" x="2979738" y="3170238"/>
          <p14:tracePt t="4770" x="3230563" y="3170238"/>
          <p14:tracePt t="4786" x="3406775" y="3078163"/>
          <p14:tracePt t="4803" x="3489325" y="2987675"/>
          <p14:tracePt t="4819" x="3513138" y="2917825"/>
          <p14:tracePt t="4836" x="3513138" y="2841625"/>
          <p14:tracePt t="4853" x="3421063" y="2735263"/>
          <p14:tracePt t="4869" x="3368675" y="2682875"/>
          <p14:tracePt t="4887" x="3322638" y="2659063"/>
          <p14:tracePt t="4903" x="3314700" y="2659063"/>
          <p14:tracePt t="4944" x="3298825" y="2659063"/>
          <p14:tracePt t="4953" x="3292475" y="2720975"/>
          <p14:tracePt t="4970" x="3246438" y="2857500"/>
          <p14:tracePt t="4986" x="3192463" y="2963863"/>
          <p14:tracePt t="5003" x="3140075" y="3040063"/>
          <p14:tracePt t="5020" x="3124200" y="3040063"/>
          <p14:tracePt t="5036" x="3101975" y="3040063"/>
          <p14:tracePt t="5053" x="3063875" y="3032125"/>
          <p14:tracePt t="5070" x="2987675" y="2963863"/>
          <p14:tracePt t="5087" x="2849563" y="2797175"/>
          <p14:tracePt t="5103" x="2819400" y="2751138"/>
          <p14:tracePt t="5120" x="2751138" y="2636838"/>
          <p14:tracePt t="5136" x="2735263" y="2590800"/>
          <p14:tracePt t="5153" x="2727325" y="2574925"/>
          <p14:tracePt t="5170" x="2720975" y="2544763"/>
          <p14:tracePt t="5186" x="2705100" y="2536825"/>
          <p14:tracePt t="5203" x="2689225" y="2536825"/>
          <p14:tracePt t="5220" x="2651125" y="2530475"/>
          <p14:tracePt t="5236" x="2620963" y="2530475"/>
          <p14:tracePt t="5253" x="2544763" y="2544763"/>
          <p14:tracePt t="5270" x="2484438" y="2606675"/>
          <p14:tracePt t="5287" x="2354263" y="2674938"/>
          <p14:tracePt t="5303" x="2339975" y="2674938"/>
          <p14:tracePt t="5320" x="2293938" y="2697163"/>
          <p14:tracePt t="5336" x="2286000" y="2697163"/>
          <p14:tracePt t="5353" x="2263775" y="2689225"/>
          <p14:tracePt t="5370" x="2155825" y="2644775"/>
          <p14:tracePt t="5386" x="2073275" y="2574925"/>
          <p14:tracePt t="5403" x="2027238" y="2544763"/>
          <p14:tracePt t="5720" x="2019300" y="2544763"/>
          <p14:tracePt t="5728" x="2019300" y="2552700"/>
          <p14:tracePt t="5736" x="2011363" y="2560638"/>
          <p14:tracePt t="5753" x="2011363" y="2598738"/>
          <p14:tracePt t="5770" x="2019300" y="2598738"/>
          <p14:tracePt t="5787" x="2087563" y="2598738"/>
          <p14:tracePt t="5803" x="2117725" y="2598738"/>
          <p14:tracePt t="5820" x="2187575" y="2598738"/>
          <p14:tracePt t="5836" x="2354263" y="2598738"/>
          <p14:tracePt t="5853" x="2560638" y="2598738"/>
          <p14:tracePt t="5870" x="2835275" y="2598738"/>
          <p14:tracePt t="5887" x="3489325" y="2544763"/>
          <p14:tracePt t="5903" x="3863975" y="2544763"/>
          <p14:tracePt t="5920" x="4068763" y="2530475"/>
          <p14:tracePt t="5937" x="4183063" y="2506663"/>
          <p14:tracePt t="5953" x="4206875" y="2498725"/>
          <p14:tracePt t="5970" x="4213225" y="2492375"/>
          <p14:tracePt t="6240" x="4221163" y="2492375"/>
          <p14:tracePt t="6248" x="4283075" y="2492375"/>
          <p14:tracePt t="6256" x="4403725" y="2492375"/>
          <p14:tracePt t="6270" x="4594225" y="2492375"/>
          <p14:tracePt t="6286" x="4945063" y="2492375"/>
          <p14:tracePt t="6303" x="5287963" y="2408238"/>
          <p14:tracePt t="6320" x="5440363" y="2354263"/>
          <p14:tracePt t="6336" x="5478463" y="2324100"/>
          <p14:tracePt t="6353" x="5478463" y="2316163"/>
          <p14:tracePt t="6370" x="5478463" y="2255838"/>
          <p14:tracePt t="6386" x="5432425" y="2201863"/>
          <p14:tracePt t="6403" x="5410200" y="2187575"/>
          <p14:tracePt t="6456" x="5402263" y="2187575"/>
          <p14:tracePt t="6464" x="5418138" y="2217738"/>
          <p14:tracePt t="6472" x="5470525" y="2308225"/>
          <p14:tracePt t="6487" x="5578475" y="2530475"/>
          <p14:tracePt t="6503" x="5668963" y="2644775"/>
          <p14:tracePt t="6520" x="5699125" y="2667000"/>
          <p14:tracePt t="6537" x="5707063" y="2674938"/>
          <p14:tracePt t="6570" x="5715000" y="2674938"/>
          <p14:tracePt t="6587" x="5715000" y="2620963"/>
          <p14:tracePt t="6604" x="5707063" y="2468563"/>
          <p14:tracePt t="6620" x="5676900" y="2362200"/>
          <p14:tracePt t="6637" x="5646738" y="2301875"/>
          <p14:tracePt t="6654" x="5638800" y="2286000"/>
          <p14:tracePt t="6712" x="5638800" y="2316163"/>
          <p14:tracePt t="6720" x="5646738" y="2362200"/>
          <p14:tracePt t="6728" x="5676900" y="2422525"/>
          <p14:tracePt t="6737" x="5692775" y="2438400"/>
          <p14:tracePt t="6754" x="5730875" y="2460625"/>
          <p14:tracePt t="6770" x="5768975" y="2468563"/>
          <p14:tracePt t="6787" x="5821363" y="2468563"/>
          <p14:tracePt t="6804" x="5897563" y="2446338"/>
          <p14:tracePt t="6820" x="5935663" y="2392363"/>
          <p14:tracePt t="6837" x="5943600" y="2301875"/>
          <p14:tracePt t="6854" x="5921375" y="2225675"/>
          <p14:tracePt t="6871" x="5715000" y="2141538"/>
          <p14:tracePt t="6887" x="5630863" y="2117725"/>
          <p14:tracePt t="6904" x="5265738" y="2079625"/>
          <p14:tracePt t="6920" x="4983163" y="2225675"/>
          <p14:tracePt t="6937" x="4846638" y="2370138"/>
          <p14:tracePt t="6954" x="4822825" y="2484438"/>
          <p14:tracePt t="6970" x="4838700" y="2568575"/>
          <p14:tracePt t="6987" x="4930775" y="2606675"/>
          <p14:tracePt t="7004" x="5097463" y="2620963"/>
          <p14:tracePt t="7020" x="5470525" y="2598738"/>
          <p14:tracePt t="7037" x="5965825" y="2460625"/>
          <p14:tracePt t="7054" x="6256338" y="2339975"/>
          <p14:tracePt t="7071" x="6416675" y="2232025"/>
          <p14:tracePt t="7112" x="6362700" y="2225675"/>
          <p14:tracePt t="7120" x="6294438" y="2217738"/>
          <p14:tracePt t="7137" x="6232525" y="2217738"/>
          <p14:tracePt t="7154" x="6188075" y="2263775"/>
          <p14:tracePt t="7170" x="6188075" y="2316163"/>
          <p14:tracePt t="7187" x="6210300" y="2362200"/>
          <p14:tracePt t="7204" x="6324600" y="2392363"/>
          <p14:tracePt t="7220" x="6469063" y="2400300"/>
          <p14:tracePt t="7237" x="6804025" y="2392363"/>
          <p14:tracePt t="7254" x="7102475" y="2332038"/>
          <p14:tracePt t="7271" x="7277100" y="2263775"/>
          <p14:tracePt t="7287" x="7285038" y="2255838"/>
          <p14:tracePt t="7320" x="7261225" y="2247900"/>
          <p14:tracePt t="7337" x="7146925" y="2232025"/>
          <p14:tracePt t="7354" x="7108825" y="2225675"/>
          <p14:tracePt t="7371" x="7086600" y="2232025"/>
          <p14:tracePt t="7387" x="7078663" y="2239963"/>
          <p14:tracePt t="7728" x="7064375" y="2247900"/>
          <p14:tracePt t="7736" x="7018338" y="2247900"/>
          <p14:tracePt t="7744" x="6956425" y="2263775"/>
          <p14:tracePt t="7754" x="6873875" y="2308225"/>
          <p14:tracePt t="7771" x="6659563" y="2384425"/>
          <p14:tracePt t="7787" x="6408738" y="2430463"/>
          <p14:tracePt t="7804" x="6049963" y="2446338"/>
          <p14:tracePt t="7821" x="5638800" y="2446338"/>
          <p14:tracePt t="7837" x="5470525" y="2454275"/>
          <p14:tracePt t="7854" x="5410200" y="2454275"/>
          <p14:tracePt t="7871" x="5387975" y="2454275"/>
          <p14:tracePt t="8088" x="5380038" y="2454275"/>
          <p14:tracePt t="8096" x="5372100" y="2454275"/>
          <p14:tracePt t="8104" x="5364163" y="2454275"/>
          <p14:tracePt t="8121" x="5356225" y="2454275"/>
          <p14:tracePt t="8137" x="5341938" y="2454275"/>
          <p14:tracePt t="8154" x="5334000" y="2454275"/>
          <p14:tracePt t="8171" x="5326063" y="2454275"/>
          <p14:tracePt t="8187" x="5318125" y="2454275"/>
          <p14:tracePt t="8328" x="5318125" y="2468563"/>
          <p14:tracePt t="8336" x="5334000" y="2468563"/>
          <p14:tracePt t="8344" x="5364163" y="2476500"/>
          <p14:tracePt t="8354" x="5380038" y="2476500"/>
          <p14:tracePt t="8371" x="5432425" y="2476500"/>
          <p14:tracePt t="8387" x="5494338" y="2476500"/>
          <p14:tracePt t="8404" x="5592763" y="2468563"/>
          <p14:tracePt t="8421" x="5661025" y="2454275"/>
          <p14:tracePt t="8438" x="5692775" y="2430463"/>
          <p14:tracePt t="8454" x="5699125" y="2430463"/>
          <p14:tracePt t="8488" x="5699125" y="2422525"/>
          <p14:tracePt t="8872" x="5715000" y="2416175"/>
          <p14:tracePt t="8880" x="5730875" y="2416175"/>
          <p14:tracePt t="8888" x="5745163" y="2416175"/>
          <p14:tracePt t="8904" x="5783263" y="2430463"/>
          <p14:tracePt t="8921" x="5837238" y="2438400"/>
          <p14:tracePt t="8938" x="6027738" y="2468563"/>
          <p14:tracePt t="8954" x="6126163" y="2468563"/>
          <p14:tracePt t="8971" x="6188075" y="2468563"/>
          <p14:tracePt t="8988" x="6240463" y="2468563"/>
          <p14:tracePt t="9004" x="6264275" y="2468563"/>
          <p14:tracePt t="9096" x="6270625" y="2468563"/>
          <p14:tracePt t="9104" x="6294438" y="2468563"/>
          <p14:tracePt t="9112" x="6316663" y="2468563"/>
          <p14:tracePt t="9121" x="6346825" y="2468563"/>
          <p14:tracePt t="9138" x="6499225" y="2468563"/>
          <p14:tracePt t="9154" x="6667500" y="2468563"/>
          <p14:tracePt t="9171" x="6835775" y="2468563"/>
          <p14:tracePt t="9188" x="7010400" y="2468563"/>
          <p14:tracePt t="9204" x="7132638" y="2468563"/>
          <p14:tracePt t="9221" x="7216775" y="2468563"/>
          <p14:tracePt t="9238" x="7223125" y="2468563"/>
          <p14:tracePt t="9408" x="7239000" y="2468563"/>
          <p14:tracePt t="9416" x="7254875" y="2468563"/>
          <p14:tracePt t="9424" x="7261225" y="2468563"/>
          <p14:tracePt t="9438" x="7277100" y="2468563"/>
          <p14:tracePt t="9455" x="7345363" y="2468563"/>
          <p14:tracePt t="9471" x="7369175" y="2468563"/>
          <p14:tracePt t="9560" x="7345363" y="2460625"/>
          <p14:tracePt t="9568" x="7261225" y="2460625"/>
          <p14:tracePt t="9576" x="7246938" y="2460625"/>
          <p14:tracePt t="9588" x="7239000" y="2460625"/>
          <p14:tracePt t="10048" x="7254875" y="2476500"/>
          <p14:tracePt t="10104" x="7254875" y="2468563"/>
          <p14:tracePt t="10136" x="7254875" y="2460625"/>
          <p14:tracePt t="10144" x="7261225" y="2460625"/>
          <p14:tracePt t="10155" x="7269163" y="2454275"/>
          <p14:tracePt t="10171" x="7285038" y="2454275"/>
          <p14:tracePt t="10188" x="7315200" y="2438400"/>
          <p14:tracePt t="10204" x="7331075" y="2438400"/>
          <p14:tracePt t="10221" x="7375525" y="2430463"/>
          <p14:tracePt t="10238" x="7437438" y="2430463"/>
          <p14:tracePt t="10255" x="7467600" y="2430463"/>
          <p14:tracePt t="10271" x="7483475" y="2430463"/>
          <p14:tracePt t="10592" x="7535863" y="2430463"/>
          <p14:tracePt t="10600" x="7642225" y="2430463"/>
          <p14:tracePt t="10608" x="7818438" y="2438400"/>
          <p14:tracePt t="10622" x="8061325" y="2476500"/>
          <p14:tracePt t="10639" x="8580438" y="2476500"/>
          <p14:tracePt t="10655" x="8724900" y="2476500"/>
          <p14:tracePt t="10672" x="9007475" y="2468563"/>
          <p14:tracePt t="10688" x="9128125" y="2438400"/>
          <p14:tracePt t="10705" x="9204325" y="2408238"/>
          <p14:tracePt t="10722" x="9220200" y="2400300"/>
          <p14:tracePt t="10848" x="9236075" y="2400300"/>
          <p14:tracePt t="10856" x="9304338" y="2416175"/>
          <p14:tracePt t="10864" x="9350375" y="2430463"/>
          <p14:tracePt t="10872" x="9402763" y="2446338"/>
          <p14:tracePt t="10888" x="9464675" y="2454275"/>
          <p14:tracePt t="10905" x="9601200" y="2460625"/>
          <p14:tracePt t="10922" x="9661525" y="2460625"/>
          <p14:tracePt t="10938" x="9685338" y="2460625"/>
          <p14:tracePt t="10976" x="9693275" y="2460625"/>
          <p14:tracePt t="11072" x="9693275" y="2476500"/>
          <p14:tracePt t="11080" x="9707563" y="2476500"/>
          <p14:tracePt t="11088" x="9707563" y="2484438"/>
          <p14:tracePt t="11105" x="9723438" y="2530475"/>
          <p14:tracePt t="11122" x="9723438" y="2544763"/>
          <p14:tracePt t="11138" x="9723438" y="2560638"/>
          <p14:tracePt t="11155" x="9723438" y="2574925"/>
          <p14:tracePt t="11172" x="9669463" y="2582863"/>
          <p14:tracePt t="11188" x="9555163" y="2568575"/>
          <p14:tracePt t="11205" x="9478963" y="2530475"/>
          <p14:tracePt t="11222" x="9456738" y="2514600"/>
          <p14:tracePt t="11239" x="9426575" y="2416175"/>
          <p14:tracePt t="11255" x="9426575" y="2301875"/>
          <p14:tracePt t="11272" x="9448800" y="2155825"/>
          <p14:tracePt t="11289" x="9525000" y="2019300"/>
          <p14:tracePt t="11305" x="9639300" y="1897063"/>
          <p14:tracePt t="11322" x="9753600" y="1828800"/>
          <p14:tracePt t="11339" x="9875838" y="1798638"/>
          <p14:tracePt t="11355" x="9998075" y="1798638"/>
          <p14:tracePt t="11372" x="10104438" y="1798638"/>
          <p14:tracePt t="11389" x="10156825" y="1806575"/>
          <p14:tracePt t="11405" x="10218738" y="1820863"/>
          <p14:tracePt t="11422" x="10325100" y="1943100"/>
          <p14:tracePt t="11439" x="10493375" y="2255838"/>
          <p14:tracePt t="11455" x="10569575" y="2620963"/>
          <p14:tracePt t="11472" x="10569575" y="2811463"/>
          <p14:tracePt t="11489" x="10545763" y="2955925"/>
          <p14:tracePt t="11505" x="10455275" y="3017838"/>
          <p14:tracePt t="11522" x="10302875" y="3017838"/>
          <p14:tracePt t="11539" x="10074275" y="2949575"/>
          <p14:tracePt t="11555" x="9783763" y="2759075"/>
          <p14:tracePt t="11572" x="9639300" y="2628900"/>
          <p14:tracePt t="11589" x="9623425" y="2522538"/>
          <p14:tracePt t="11605" x="9623425" y="2416175"/>
          <p14:tracePt t="11622" x="9677400" y="2324100"/>
          <p14:tracePt t="11639" x="9791700" y="2278063"/>
          <p14:tracePt t="11641" x="9875838" y="2263775"/>
          <p14:tracePt t="11655" x="10058400" y="2263775"/>
          <p14:tracePt t="11672" x="10264775" y="2263775"/>
          <p14:tracePt t="11689" x="10477500" y="2286000"/>
          <p14:tracePt t="11705" x="10660063" y="2362200"/>
          <p14:tracePt t="11722" x="10752138" y="2430463"/>
          <p14:tracePt t="11739" x="10820400" y="2492375"/>
          <p14:tracePt t="11756" x="10836275" y="2506663"/>
          <p14:tracePt t="11888" x="10842625" y="2506663"/>
          <p14:tracePt t="11896" x="10866438" y="2506663"/>
          <p14:tracePt t="11905" x="10918825" y="2492375"/>
          <p14:tracePt t="11922" x="11033125" y="2460625"/>
          <p14:tracePt t="11939" x="11163300" y="2446338"/>
          <p14:tracePt t="11956" x="11293475" y="2416175"/>
          <p14:tracePt t="11972" x="11391900" y="2400300"/>
          <p14:tracePt t="11989" x="11437938" y="2384425"/>
          <p14:tracePt t="12040" x="11430000" y="2384425"/>
          <p14:tracePt t="12048" x="11391900" y="2384425"/>
          <p14:tracePt t="12056" x="11315700" y="2384425"/>
          <p14:tracePt t="12072" x="11002963" y="2506663"/>
          <p14:tracePt t="12089" x="10340975" y="2705100"/>
          <p14:tracePt t="12106" x="9380538" y="2941638"/>
          <p14:tracePt t="12122" x="8267700" y="3101975"/>
          <p14:tracePt t="12139" x="7040563" y="3184525"/>
          <p14:tracePt t="12156" x="5745163" y="3200400"/>
          <p14:tracePt t="12159" x="5143500" y="3200400"/>
          <p14:tracePt t="12172" x="4610100" y="3200400"/>
          <p14:tracePt t="12189" x="3619500" y="3178175"/>
          <p14:tracePt t="12205" x="2873375" y="3070225"/>
          <p14:tracePt t="12222" x="2454275" y="3001963"/>
          <p14:tracePt t="12239" x="2209800" y="2941638"/>
          <p14:tracePt t="12255" x="2179638" y="2925763"/>
          <p14:tracePt t="12272" x="2163763" y="2917825"/>
          <p14:tracePt t="12289" x="2149475" y="2911475"/>
          <p14:tracePt t="12305" x="2117725" y="2903538"/>
          <p14:tracePt t="12322" x="2095500" y="2903538"/>
          <p14:tracePt t="12339" x="2073275" y="2903538"/>
          <p14:tracePt t="12355" x="2035175" y="2903538"/>
          <p14:tracePt t="12372" x="2003425" y="2903538"/>
          <p14:tracePt t="12389" x="1981200" y="2903538"/>
          <p14:tracePt t="12405" x="1965325" y="2903538"/>
          <p14:tracePt t="13104" x="1973263" y="2903538"/>
          <p14:tracePt t="13112" x="2041525" y="2917825"/>
          <p14:tracePt t="13123" x="2133600" y="2925763"/>
          <p14:tracePt t="13139" x="2293938" y="2933700"/>
          <p14:tracePt t="13156" x="2476500" y="2933700"/>
          <p14:tracePt t="13159" x="2574925" y="2933700"/>
          <p14:tracePt t="13172" x="2659063" y="2933700"/>
          <p14:tracePt t="13189" x="2789238" y="2925763"/>
          <p14:tracePt t="13206" x="2873375" y="2917825"/>
          <p14:tracePt t="13222" x="2903538" y="2911475"/>
          <p14:tracePt t="13320" x="2917825" y="2911475"/>
          <p14:tracePt t="13328" x="2941638" y="2911475"/>
          <p14:tracePt t="13339" x="2979738" y="2911475"/>
          <p14:tracePt t="13356" x="3078163" y="2917825"/>
          <p14:tracePt t="13373" x="3222625" y="2941638"/>
          <p14:tracePt t="13389" x="3360738" y="2963863"/>
          <p14:tracePt t="13406" x="3451225" y="2979738"/>
          <p14:tracePt t="13423" x="3497263" y="2987675"/>
          <p14:tracePt t="13456" x="3497263" y="2994025"/>
          <p14:tracePt t="13496" x="3489325" y="2994025"/>
          <p14:tracePt t="13504" x="3451225" y="3001963"/>
          <p14:tracePt t="13512" x="3390900" y="3001963"/>
          <p14:tracePt t="13523" x="3336925" y="3025775"/>
          <p14:tracePt t="13539" x="3200400" y="3063875"/>
          <p14:tracePt t="13556" x="3055938" y="3086100"/>
          <p14:tracePt t="13572" x="2933700" y="3086100"/>
          <p14:tracePt t="13589" x="2841625" y="3086100"/>
          <p14:tracePt t="13606" x="2781300" y="3055938"/>
          <p14:tracePt t="13623" x="2751138" y="3032125"/>
          <p14:tracePt t="13639" x="2751138" y="3025775"/>
          <p14:tracePt t="13656" x="2751138" y="2987675"/>
          <p14:tracePt t="13672" x="2827338" y="2949575"/>
          <p14:tracePt t="13689" x="3001963" y="2925763"/>
          <p14:tracePt t="13706" x="3216275" y="2895600"/>
          <p14:tracePt t="13722" x="3413125" y="2887663"/>
          <p14:tracePt t="13739" x="3527425" y="2887663"/>
          <p14:tracePt t="13775" x="3535363" y="2887663"/>
          <p14:tracePt t="13789" x="3535363" y="2903538"/>
          <p14:tracePt t="13806" x="3451225" y="2971800"/>
          <p14:tracePt t="13823" x="3178175" y="2994025"/>
          <p14:tracePt t="13839" x="2987675" y="2994025"/>
          <p14:tracePt t="13856" x="2849563" y="2994025"/>
          <p14:tracePt t="13873" x="2720975" y="2971800"/>
          <p14:tracePt t="13889" x="2674938" y="2963863"/>
          <p14:tracePt t="13951" x="2697163" y="2963863"/>
          <p14:tracePt t="13959" x="2743200" y="2963863"/>
          <p14:tracePt t="13967" x="2781300" y="2963863"/>
          <p14:tracePt t="13975" x="2835275" y="2979738"/>
          <p14:tracePt t="13989" x="2879725" y="2987675"/>
          <p14:tracePt t="14006" x="2955925" y="2987675"/>
          <p14:tracePt t="14022" x="2971800" y="3001963"/>
          <p14:tracePt t="16544" x="3017838" y="3001963"/>
          <p14:tracePt t="16552" x="3108325" y="3025775"/>
          <p14:tracePt t="16559" x="3246438" y="3063875"/>
          <p14:tracePt t="16574" x="3344863" y="3070225"/>
          <p14:tracePt t="16591" x="3749675" y="3032125"/>
          <p14:tracePt t="16607" x="3978275" y="2994025"/>
          <p14:tracePt t="16624" x="4191000" y="2949575"/>
          <p14:tracePt t="16641" x="4449763" y="2903538"/>
          <p14:tracePt t="16657" x="4664075" y="2887663"/>
          <p14:tracePt t="16674" x="4822825" y="2857500"/>
          <p14:tracePt t="16690" x="4914900" y="2849563"/>
          <p14:tracePt t="16808" x="4930775" y="2849563"/>
          <p14:tracePt t="16816" x="4968875" y="2849563"/>
          <p14:tracePt t="16824" x="5021263" y="2849563"/>
          <p14:tracePt t="16841" x="5135563" y="2865438"/>
          <p14:tracePt t="16857" x="5249863" y="2879725"/>
          <p14:tracePt t="16874" x="5418138" y="2879725"/>
          <p14:tracePt t="16891" x="5470525" y="2895600"/>
          <p14:tracePt t="16907" x="5546725" y="2895600"/>
          <p14:tracePt t="16924" x="5570538" y="2895600"/>
          <p14:tracePt t="17416" x="5570538" y="2903538"/>
          <p14:tracePt t="17432" x="5562600" y="2903538"/>
          <p14:tracePt t="17440" x="5546725" y="2949575"/>
          <p14:tracePt t="17448" x="5532438" y="3001963"/>
          <p14:tracePt t="17457" x="5524500" y="3032125"/>
          <p14:tracePt t="17474" x="5486400" y="3086100"/>
          <p14:tracePt t="17491" x="5402263" y="3146425"/>
          <p14:tracePt t="17507" x="5341938" y="3154363"/>
          <p14:tracePt t="17524" x="5287963" y="3170238"/>
          <p14:tracePt t="17541" x="5287963" y="3178175"/>
          <p14:tracePt t="17944" x="5280025" y="3178175"/>
          <p14:tracePt t="17976" x="5280025" y="3184525"/>
          <p14:tracePt t="17984" x="5280025" y="3192463"/>
          <p14:tracePt t="17992" x="5265738" y="3192463"/>
          <p14:tracePt t="18008" x="5249863" y="3192463"/>
          <p14:tracePt t="18056" x="5241925" y="3192463"/>
          <p14:tracePt t="18152" x="5249863" y="3192463"/>
          <p14:tracePt t="18160" x="5273675" y="3184525"/>
          <p14:tracePt t="18168" x="5287963" y="3178175"/>
          <p14:tracePt t="18176" x="5311775" y="3170238"/>
          <p14:tracePt t="18191" x="5380038" y="3154363"/>
          <p14:tracePt t="18207" x="5532438" y="3124200"/>
          <p14:tracePt t="18224" x="5737225" y="3086100"/>
          <p14:tracePt t="18241" x="5959475" y="3048000"/>
          <p14:tracePt t="18258" x="6142038" y="3032125"/>
          <p14:tracePt t="18274" x="6302375" y="3001963"/>
          <p14:tracePt t="18291" x="6378575" y="2987675"/>
          <p14:tracePt t="18308" x="6392863" y="2979738"/>
          <p14:tracePt t="18768" x="6430963" y="2979738"/>
          <p14:tracePt t="18776" x="6530975" y="2949575"/>
          <p14:tracePt t="18784" x="6651625" y="2903538"/>
          <p14:tracePt t="18792" x="6842125" y="2841625"/>
          <p14:tracePt t="18808" x="7094538" y="2797175"/>
          <p14:tracePt t="18825" x="7323138" y="2727325"/>
          <p14:tracePt t="18841" x="7589838" y="2659063"/>
          <p14:tracePt t="18858" x="7848600" y="2574925"/>
          <p14:tracePt t="18875" x="8077200" y="2530475"/>
          <p14:tracePt t="18891" x="8199438" y="2522538"/>
          <p14:tracePt t="18908" x="8251825" y="2506663"/>
          <p14:tracePt t="18925" x="8259763" y="2498725"/>
          <p14:tracePt t="18960" x="8275638" y="2498725"/>
          <p14:tracePt t="18975" x="8328025" y="2498725"/>
          <p14:tracePt t="18991" x="8404225" y="2530475"/>
          <p14:tracePt t="19008" x="8488363" y="2552700"/>
          <p14:tracePt t="19025" x="8709025" y="2651125"/>
          <p14:tracePt t="19041" x="8937625" y="2735263"/>
          <p14:tracePt t="19058" x="9083675" y="2781300"/>
          <p14:tracePt t="19075" x="9258300" y="2857500"/>
          <p14:tracePt t="19091" x="9304338" y="2879725"/>
          <p14:tracePt t="19108" x="9312275" y="2879725"/>
          <p14:tracePt t="19192" x="9326563" y="2879725"/>
          <p14:tracePt t="19199" x="9356725" y="2879725"/>
          <p14:tracePt t="19208" x="9380538" y="2887663"/>
          <p14:tracePt t="19224" x="9456738" y="2887663"/>
          <p14:tracePt t="19241" x="9609138" y="2887663"/>
          <p14:tracePt t="19258" x="9761538" y="2887663"/>
          <p14:tracePt t="19274" x="9906000" y="2887663"/>
          <p14:tracePt t="19291" x="10058400" y="2887663"/>
          <p14:tracePt t="19308" x="10188575" y="2887663"/>
          <p14:tracePt t="19324" x="10309225" y="2887663"/>
          <p14:tracePt t="19341" x="10363200" y="2887663"/>
          <p14:tracePt t="19358" x="10393363" y="2887663"/>
          <p14:tracePt t="19374" x="10417175" y="2887663"/>
          <p14:tracePt t="19391" x="10469563" y="2887663"/>
          <p14:tracePt t="19408" x="10523538" y="2887663"/>
          <p14:tracePt t="19424" x="10575925" y="2887663"/>
          <p14:tracePt t="19441" x="10645775" y="2887663"/>
          <p14:tracePt t="19458" x="10683875" y="2887663"/>
          <p14:tracePt t="19474" x="10698163" y="2887663"/>
          <p14:tracePt t="19536" x="10706100" y="2911475"/>
          <p14:tracePt t="19544" x="10660063" y="3009900"/>
          <p14:tracePt t="19559" x="10523538" y="3154363"/>
          <p14:tracePt t="19575" x="10279063" y="3292475"/>
          <p14:tracePt t="19591" x="9921875" y="3406775"/>
          <p14:tracePt t="19608" x="9372600" y="3444875"/>
          <p14:tracePt t="19625" x="8694738" y="3444875"/>
          <p14:tracePt t="19642" x="7886700" y="3436938"/>
          <p14:tracePt t="19658" x="7140575" y="3336925"/>
          <p14:tracePt t="19675" x="6332538" y="3200400"/>
          <p14:tracePt t="19692" x="5638800" y="3116263"/>
          <p14:tracePt t="19708" x="5097463" y="3032125"/>
          <p14:tracePt t="19725" x="4740275" y="2979738"/>
          <p14:tracePt t="19742" x="4511675" y="2955925"/>
          <p14:tracePt t="19759" x="4244975" y="2933700"/>
          <p14:tracePt t="19775" x="4183063" y="2933700"/>
          <p14:tracePt t="19792" x="4038600" y="2933700"/>
          <p14:tracePt t="19808" x="3970338" y="2933700"/>
          <p14:tracePt t="19825" x="3870325" y="2949575"/>
          <p14:tracePt t="19842" x="3756025" y="2955925"/>
          <p14:tracePt t="19858" x="3641725" y="2971800"/>
          <p14:tracePt t="19875" x="3521075" y="2994025"/>
          <p14:tracePt t="19892" x="3398838" y="3009900"/>
          <p14:tracePt t="19908" x="3268663" y="3009900"/>
          <p14:tracePt t="19925" x="3146425" y="3009900"/>
          <p14:tracePt t="19942" x="3055938" y="3025775"/>
          <p14:tracePt t="19959" x="3001963" y="3032125"/>
          <p14:tracePt t="19975" x="2994025" y="3040063"/>
          <p14:tracePt t="20344" x="2994025" y="3048000"/>
          <p14:tracePt t="20352" x="2994025" y="3055938"/>
          <p14:tracePt t="20360" x="3001963" y="3055938"/>
          <p14:tracePt t="20375" x="3055938" y="3132138"/>
          <p14:tracePt t="20392" x="3124200" y="3276600"/>
          <p14:tracePt t="20409" x="3222625" y="3382963"/>
          <p14:tracePt t="20425" x="3330575" y="3429000"/>
          <p14:tracePt t="20442" x="3429000" y="3459163"/>
          <p14:tracePt t="20459" x="3482975" y="3482975"/>
          <p14:tracePt t="20475" x="3489325" y="3482975"/>
          <p14:tracePt t="20544" x="3505200" y="3482975"/>
          <p14:tracePt t="21072" x="3513138" y="3482975"/>
          <p14:tracePt t="21080" x="3559175" y="3482975"/>
          <p14:tracePt t="21092" x="3627438" y="3489325"/>
          <p14:tracePt t="21109" x="3940175" y="3489325"/>
          <p14:tracePt t="21125" x="4335463" y="3489325"/>
          <p14:tracePt t="21143" x="4899025" y="3489325"/>
          <p14:tracePt t="21159" x="5143500" y="3489325"/>
          <p14:tracePt t="21175" x="5630863" y="3489325"/>
          <p14:tracePt t="21192" x="5715000" y="3489325"/>
          <p14:tracePt t="21247" x="5707063" y="3489325"/>
          <p14:tracePt t="21256" x="5654675" y="3489325"/>
          <p14:tracePt t="21263" x="5592763" y="3489325"/>
          <p14:tracePt t="21276" x="5524500" y="3489325"/>
          <p14:tracePt t="21292" x="5478463" y="3489325"/>
          <p14:tracePt t="21584" x="5470525" y="3489325"/>
          <p14:tracePt t="21592" x="5464175" y="3489325"/>
          <p14:tracePt t="21600" x="5464175" y="3505200"/>
          <p14:tracePt t="21609" x="5456238" y="3527425"/>
          <p14:tracePt t="21626" x="5456238" y="3543300"/>
          <p14:tracePt t="21642" x="5456238" y="3565525"/>
          <p14:tracePt t="21659" x="5470525" y="3565525"/>
          <p14:tracePt t="21676" x="5486400" y="3565525"/>
          <p14:tracePt t="21692" x="5502275" y="3565525"/>
          <p14:tracePt t="21709" x="5532438" y="3565525"/>
          <p14:tracePt t="21848" x="5532438" y="3559175"/>
          <p14:tracePt t="22288" x="5562600" y="3559175"/>
          <p14:tracePt t="22296" x="5608638" y="3573463"/>
          <p14:tracePt t="22309" x="5638800" y="3581400"/>
          <p14:tracePt t="22326" x="5684838" y="3589338"/>
          <p14:tracePt t="22343" x="5699125" y="3597275"/>
          <p14:tracePt t="22359" x="5791200" y="3597275"/>
          <p14:tracePt t="22376" x="5845175" y="3597275"/>
          <p14:tracePt t="22393" x="5883275" y="3597275"/>
          <p14:tracePt t="22409" x="5943600" y="3597275"/>
          <p14:tracePt t="22426" x="6019800" y="3597275"/>
          <p14:tracePt t="22443" x="6080125" y="3581400"/>
          <p14:tracePt t="22459" x="6126163" y="3581400"/>
          <p14:tracePt t="22476" x="6156325" y="3559175"/>
          <p14:tracePt t="22493" x="6180138" y="3551238"/>
          <p14:tracePt t="22784" x="6188075" y="3551238"/>
          <p14:tracePt t="22792" x="6210300" y="3551238"/>
          <p14:tracePt t="22800" x="6240463" y="3551238"/>
          <p14:tracePt t="22809" x="6308725" y="3535363"/>
          <p14:tracePt t="22826" x="6362700" y="3527425"/>
          <p14:tracePt t="22843" x="6384925" y="3521075"/>
          <p14:tracePt t="22859" x="6392863" y="3521075"/>
          <p14:tracePt t="23080" x="6400800" y="3521075"/>
          <p14:tracePt t="23088" x="6408738" y="3521075"/>
          <p14:tracePt t="23095" x="6416675" y="3521075"/>
          <p14:tracePt t="23110" x="6446838" y="3505200"/>
          <p14:tracePt t="23127" x="6507163" y="3505200"/>
          <p14:tracePt t="23143" x="6515100" y="3497263"/>
          <p14:tracePt t="23160" x="6545263" y="3497263"/>
          <p14:tracePt t="23368" x="6569075" y="3497263"/>
          <p14:tracePt t="23376" x="6607175" y="3497263"/>
          <p14:tracePt t="23384" x="6659563" y="3497263"/>
          <p14:tracePt t="23393" x="6705600" y="3497263"/>
          <p14:tracePt t="23410" x="6880225" y="3482975"/>
          <p14:tracePt t="23426" x="7002463" y="3475038"/>
          <p14:tracePt t="23443" x="7146925" y="3459163"/>
          <p14:tracePt t="23460" x="7269163" y="3459163"/>
          <p14:tracePt t="23476" x="7337425" y="3459163"/>
          <p14:tracePt t="23493" x="7369175" y="3459163"/>
          <p14:tracePt t="23616" x="7383463" y="3459163"/>
          <p14:tracePt t="23624" x="7413625" y="3459163"/>
          <p14:tracePt t="23632" x="7437438" y="3459163"/>
          <p14:tracePt t="23643" x="7467600" y="3459163"/>
          <p14:tracePt t="23660" x="7581900" y="3459163"/>
          <p14:tracePt t="23676" x="7696200" y="3459163"/>
          <p14:tracePt t="23693" x="7848600" y="3459163"/>
          <p14:tracePt t="23696" x="7940675" y="3459163"/>
          <p14:tracePt t="23710" x="8016875" y="3459163"/>
          <p14:tracePt t="23727" x="8199438" y="3459163"/>
          <p14:tracePt t="23743" x="8283575" y="3459163"/>
          <p14:tracePt t="23760" x="8335963" y="3459163"/>
          <p14:tracePt t="23776" x="8389938" y="3459163"/>
          <p14:tracePt t="23793" x="8458200" y="3459163"/>
          <p14:tracePt t="23810" x="8542338" y="3459163"/>
          <p14:tracePt t="23827" x="8656638" y="3459163"/>
          <p14:tracePt t="23843" x="8755063" y="3459163"/>
          <p14:tracePt t="23860" x="8861425" y="3459163"/>
          <p14:tracePt t="23877" x="8931275" y="3459163"/>
          <p14:tracePt t="23893" x="8999538" y="3459163"/>
          <p14:tracePt t="23910" x="9045575" y="3459163"/>
          <p14:tracePt t="23927" x="9075738" y="3459163"/>
          <p14:tracePt t="24000" x="9075738" y="3467100"/>
          <p14:tracePt t="24016" x="9083675" y="3467100"/>
          <p14:tracePt t="24024" x="9113838" y="3467100"/>
          <p14:tracePt t="24031" x="9166225" y="3467100"/>
          <p14:tracePt t="24043" x="9174163" y="3459163"/>
          <p14:tracePt t="24060" x="9174163" y="3451225"/>
          <p14:tracePt t="24536" x="9190038" y="3451225"/>
          <p14:tracePt t="24544" x="9212263" y="3451225"/>
          <p14:tracePt t="24552" x="9228138" y="3451225"/>
          <p14:tracePt t="24560" x="9258300" y="3451225"/>
          <p14:tracePt t="24577" x="9280525" y="3436938"/>
          <p14:tracePt t="24593" x="9288463" y="3436938"/>
          <p14:tracePt t="29592" x="9250363" y="3413125"/>
          <p14:tracePt t="29600" x="9197975" y="3284538"/>
          <p14:tracePt t="29612" x="9190038" y="3025775"/>
          <p14:tracePt t="29629" x="9228138" y="2574925"/>
          <p14:tracePt t="29645" x="9318625" y="2384425"/>
          <p14:tracePt t="29662" x="9440863" y="2209800"/>
          <p14:tracePt t="29679" x="9609138" y="2003425"/>
          <p14:tracePt t="29695" x="9647238" y="1958975"/>
        </p14:tracePtLst>
      </p14:laserTraceLst>
    </p:ext>
  </p:extLs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496711" y="1019069"/>
            <a:ext cx="931333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Solution </a:t>
            </a:r>
            <a:r>
              <a:rPr lang="en-US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Confidence Intervals for </a:t>
            </a:r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Population </a:t>
            </a:r>
            <a:r>
              <a:rPr lang="en-US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Proportions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34178" y="2023002"/>
            <a:ext cx="8496300" cy="33242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342498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38879"/>
    </mc:Choice>
    <mc:Fallback xmlns="">
      <p:transition advTm="138879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2567" x="9647238" y="1951038"/>
          <p14:tracePt t="2575" x="9502775" y="1905000"/>
          <p14:tracePt t="2583" x="9236075" y="1836738"/>
          <p14:tracePt t="2592" x="8937625" y="1736725"/>
          <p14:tracePt t="2608" x="8039100" y="1782763"/>
          <p14:tracePt t="2625" x="6659563" y="2187575"/>
          <p14:tracePt t="2642" x="5508625" y="2514600"/>
          <p14:tracePt t="2658" x="4876800" y="2803525"/>
          <p14:tracePt t="2675" x="4610100" y="2933700"/>
          <p14:tracePt t="2692" x="4564063" y="2941638"/>
          <p14:tracePt t="2727" x="4564063" y="2917825"/>
          <p14:tracePt t="2742" x="4838700" y="2598738"/>
          <p14:tracePt t="2758" x="5432425" y="2095500"/>
          <p14:tracePt t="2775" x="5927725" y="1654175"/>
          <p14:tracePt t="2792" x="6294438" y="1355725"/>
          <p14:tracePt t="2808" x="6469063" y="1211263"/>
          <p14:tracePt t="2825" x="6523038" y="1189038"/>
          <p14:tracePt t="2935" x="6530975" y="1196975"/>
          <p14:tracePt t="2943" x="6530975" y="1219200"/>
          <p14:tracePt t="2951" x="6537325" y="1311275"/>
          <p14:tracePt t="2959" x="6591300" y="1493838"/>
          <p14:tracePt t="2975" x="6721475" y="1698625"/>
          <p14:tracePt t="2992" x="6911975" y="1752600"/>
          <p14:tracePt t="3008" x="7070725" y="1782763"/>
          <p14:tracePt t="3025" x="7170738" y="1806575"/>
          <p14:tracePt t="3042" x="7178675" y="1806575"/>
          <p14:tracePt t="3135" x="7185025" y="1812925"/>
          <p14:tracePt t="3151" x="7185025" y="1820863"/>
          <p14:tracePt t="3183" x="7185025" y="1828800"/>
          <p14:tracePt t="3199" x="7185025" y="1851025"/>
          <p14:tracePt t="3207" x="7185025" y="1858963"/>
          <p14:tracePt t="3423" x="7192963" y="1874838"/>
          <p14:tracePt t="3431" x="7269163" y="1997075"/>
          <p14:tracePt t="3442" x="7337425" y="2073275"/>
          <p14:tracePt t="3459" x="7445375" y="2155825"/>
          <p14:tracePt t="3475" x="7521575" y="2193925"/>
          <p14:tracePt t="3492" x="7597775" y="2201863"/>
          <p14:tracePt t="3495" x="7635875" y="2201863"/>
          <p14:tracePt t="3509" x="7666038" y="2201863"/>
          <p14:tracePt t="3526" x="7794625" y="2155825"/>
          <p14:tracePt t="3542" x="7810500" y="2141538"/>
          <p14:tracePt t="3559" x="7810500" y="2125663"/>
          <p14:tracePt t="3767" x="7810500" y="2149475"/>
          <p14:tracePt t="3775" x="7810500" y="2187575"/>
          <p14:tracePt t="3783" x="7810500" y="2239963"/>
          <p14:tracePt t="3792" x="7810500" y="2301875"/>
          <p14:tracePt t="3809" x="7810500" y="2460625"/>
          <p14:tracePt t="3825" x="7832725" y="2659063"/>
          <p14:tracePt t="3842" x="7832725" y="2819400"/>
          <p14:tracePt t="3859" x="7832725" y="2895600"/>
          <p14:tracePt t="4549" x="7840663" y="2873375"/>
          <p14:tracePt t="4557" x="7840663" y="2849563"/>
          <p14:tracePt t="4565" x="7840663" y="2835275"/>
          <p14:tracePt t="4575" x="7840663" y="2803525"/>
          <p14:tracePt t="4592" x="7826375" y="2697163"/>
          <p14:tracePt t="4608" x="7818438" y="2628900"/>
          <p14:tracePt t="4625" x="7818438" y="2582863"/>
          <p14:tracePt t="4642" x="7818438" y="2544763"/>
          <p14:tracePt t="4658" x="7826375" y="2498725"/>
          <p14:tracePt t="4675" x="7826375" y="2492375"/>
          <p14:tracePt t="4692" x="7826375" y="2468563"/>
          <p14:tracePt t="4708" x="7826375" y="2460625"/>
          <p14:tracePt t="4847" x="7826375" y="2454275"/>
          <p14:tracePt t="4855" x="7826375" y="2446338"/>
          <p14:tracePt t="4862" x="7818438" y="2446338"/>
          <p14:tracePt t="4943" x="7818438" y="2430463"/>
          <p14:tracePt t="4951" x="7832725" y="2408238"/>
          <p14:tracePt t="4959" x="7878763" y="2400300"/>
          <p14:tracePt t="4976" x="7993063" y="2378075"/>
          <p14:tracePt t="4993" x="8137525" y="2362200"/>
          <p14:tracePt t="5009" x="8313738" y="2332038"/>
          <p14:tracePt t="5026" x="8504238" y="2301875"/>
          <p14:tracePt t="5043" x="8648700" y="2286000"/>
          <p14:tracePt t="5059" x="8702675" y="2286000"/>
          <p14:tracePt t="5294" x="8709025" y="2286000"/>
          <p14:tracePt t="5310" x="8716963" y="2286000"/>
          <p14:tracePt t="5318" x="8724900" y="2286000"/>
          <p14:tracePt t="5335" x="8732838" y="2286000"/>
          <p14:tracePt t="5343" x="8755063" y="2286000"/>
          <p14:tracePt t="5360" x="8855075" y="2263775"/>
          <p14:tracePt t="5376" x="8923338" y="2247900"/>
          <p14:tracePt t="5393" x="9007475" y="2225675"/>
          <p14:tracePt t="5409" x="9045575" y="2225675"/>
          <p14:tracePt t="5663" x="9037638" y="2225675"/>
          <p14:tracePt t="5671" x="9029700" y="2225675"/>
          <p14:tracePt t="5679" x="8999538" y="2225675"/>
          <p14:tracePt t="5693" x="8975725" y="2247900"/>
          <p14:tracePt t="5710" x="8907463" y="2293938"/>
          <p14:tracePt t="5726" x="8877300" y="2316163"/>
          <p14:tracePt t="5959" x="8893175" y="2316163"/>
          <p14:tracePt t="6383" x="8899525" y="2316163"/>
          <p14:tracePt t="6415" x="8899525" y="2324100"/>
          <p14:tracePt t="6431" x="8893175" y="2332038"/>
          <p14:tracePt t="6439" x="8885238" y="2370138"/>
          <p14:tracePt t="6446" x="8855075" y="2408238"/>
          <p14:tracePt t="6460" x="8855075" y="2430463"/>
          <p14:tracePt t="6476" x="8831263" y="2468563"/>
          <p14:tracePt t="6494" x="8809038" y="2530475"/>
          <p14:tracePt t="6510" x="8778875" y="2590800"/>
          <p14:tracePt t="6526" x="8732838" y="2674938"/>
          <p14:tracePt t="6543" x="8678863" y="2751138"/>
          <p14:tracePt t="6560" x="8602663" y="2819400"/>
          <p14:tracePt t="6576" x="8526463" y="2849563"/>
          <p14:tracePt t="6593" x="8466138" y="2857500"/>
          <p14:tracePt t="6610" x="8442325" y="2857500"/>
          <p14:tracePt t="6626" x="8435975" y="2857500"/>
          <p14:tracePt t="6643" x="8428038" y="2841625"/>
          <p14:tracePt t="6660" x="8428038" y="2827338"/>
          <p14:tracePt t="6677" x="8428038" y="2803525"/>
          <p14:tracePt t="6694" x="8420100" y="2781300"/>
          <p14:tracePt t="6783" x="8420100" y="2803525"/>
          <p14:tracePt t="6791" x="8420100" y="2819400"/>
          <p14:tracePt t="6799" x="8442325" y="2841625"/>
          <p14:tracePt t="6810" x="8450263" y="2865438"/>
          <p14:tracePt t="6826" x="8488363" y="2879725"/>
          <p14:tracePt t="6843" x="8512175" y="2887663"/>
          <p14:tracePt t="6860" x="8550275" y="2887663"/>
          <p14:tracePt t="6877" x="8640763" y="2887663"/>
          <p14:tracePt t="6894" x="8763000" y="2811463"/>
          <p14:tracePt t="6910" x="8778875" y="2797175"/>
          <p14:tracePt t="6926" x="8839200" y="2751138"/>
          <p14:tracePt t="6943" x="8885238" y="2727325"/>
          <p14:tracePt t="6960" x="8907463" y="2705100"/>
          <p14:tracePt t="6977" x="8915400" y="2705100"/>
          <p14:tracePt t="6993" x="8923338" y="2697163"/>
          <p14:tracePt t="7010" x="8953500" y="2689225"/>
          <p14:tracePt t="7027" x="8969375" y="2682875"/>
          <p14:tracePt t="7043" x="8975725" y="2682875"/>
          <p14:tracePt t="7060" x="8999538" y="2682875"/>
          <p14:tracePt t="7077" x="9037638" y="2697163"/>
          <p14:tracePt t="7094" x="9090025" y="2720975"/>
          <p14:tracePt t="7110" x="9128125" y="2735263"/>
          <p14:tracePt t="7127" x="9151938" y="2751138"/>
          <p14:tracePt t="7326" x="9144000" y="2751138"/>
          <p14:tracePt t="7335" x="9113838" y="2773363"/>
          <p14:tracePt t="7343" x="9075738" y="2797175"/>
          <p14:tracePt t="7360" x="8999538" y="2827338"/>
          <p14:tracePt t="7377" x="8915400" y="2841625"/>
          <p14:tracePt t="7393" x="8831263" y="2849563"/>
          <p14:tracePt t="7410" x="8747125" y="2849563"/>
          <p14:tracePt t="7427" x="8702675" y="2841625"/>
          <p14:tracePt t="7443" x="8694738" y="2835275"/>
          <p14:tracePt t="7460" x="8686800" y="2819400"/>
          <p14:tracePt t="7477" x="8686800" y="2803525"/>
          <p14:tracePt t="7494" x="8686800" y="2789238"/>
          <p14:tracePt t="7510" x="8686800" y="2781300"/>
          <p14:tracePt t="7639" x="8678863" y="2781300"/>
          <p14:tracePt t="7647" x="8640763" y="2781300"/>
          <p14:tracePt t="7655" x="8594725" y="2781300"/>
          <p14:tracePt t="7663" x="8556625" y="2765425"/>
          <p14:tracePt t="7677" x="8518525" y="2759075"/>
          <p14:tracePt t="7694" x="8321675" y="2606675"/>
          <p14:tracePt t="7710" x="8229600" y="2492375"/>
          <p14:tracePt t="7727" x="8221663" y="2378075"/>
          <p14:tracePt t="7743" x="8221663" y="2209800"/>
          <p14:tracePt t="7760" x="8313738" y="2027238"/>
          <p14:tracePt t="7777" x="8450263" y="1905000"/>
          <p14:tracePt t="7794" x="8648700" y="1812925"/>
          <p14:tracePt t="7810" x="8823325" y="1790700"/>
          <p14:tracePt t="7827" x="8923338" y="1790700"/>
          <p14:tracePt t="7844" x="9013825" y="1806575"/>
          <p14:tracePt t="7860" x="9067800" y="1851025"/>
          <p14:tracePt t="7877" x="9159875" y="2019300"/>
          <p14:tracePt t="7894" x="9274175" y="2454275"/>
          <p14:tracePt t="7910" x="9296400" y="2835275"/>
          <p14:tracePt t="7927" x="9296400" y="3124200"/>
          <p14:tracePt t="7943" x="9236075" y="3306763"/>
          <p14:tracePt t="7960" x="9121775" y="3360738"/>
          <p14:tracePt t="7977" x="8953500" y="3375025"/>
          <p14:tracePt t="7994" x="8732838" y="3284538"/>
          <p14:tracePt t="8010" x="8328025" y="3055938"/>
          <p14:tracePt t="8027" x="8153400" y="2879725"/>
          <p14:tracePt t="8044" x="8107363" y="2743200"/>
          <p14:tracePt t="8060" x="8107363" y="2606675"/>
          <p14:tracePt t="8077" x="8161338" y="2438400"/>
          <p14:tracePt t="8094" x="8435975" y="2263775"/>
          <p14:tracePt t="8110" x="8648700" y="2217738"/>
          <p14:tracePt t="8127" x="8885238" y="2193925"/>
          <p14:tracePt t="8144" x="9051925" y="2193925"/>
          <p14:tracePt t="8160" x="9097963" y="2201863"/>
          <p14:tracePt t="8177" x="9159875" y="2286000"/>
          <p14:tracePt t="8194" x="9220200" y="2498725"/>
          <p14:tracePt t="8210" x="9220200" y="2697163"/>
          <p14:tracePt t="8227" x="9151938" y="2933700"/>
          <p14:tracePt t="8244" x="9045575" y="3094038"/>
          <p14:tracePt t="8260" x="8899525" y="3170238"/>
          <p14:tracePt t="8278" x="8618538" y="3184525"/>
          <p14:tracePt t="8294" x="8397875" y="3032125"/>
          <p14:tracePt t="8310" x="8275638" y="2811463"/>
          <p14:tracePt t="8327" x="8259763" y="2536825"/>
          <p14:tracePt t="8344" x="8289925" y="2225675"/>
          <p14:tracePt t="8360" x="8480425" y="1958975"/>
          <p14:tracePt t="8377" x="8702675" y="1812925"/>
          <p14:tracePt t="8394" x="8975725" y="1744663"/>
          <p14:tracePt t="8410" x="9136063" y="1744663"/>
          <p14:tracePt t="8427" x="9182100" y="1760538"/>
          <p14:tracePt t="8444" x="9266238" y="1935163"/>
          <p14:tracePt t="8460" x="9326563" y="2370138"/>
          <p14:tracePt t="8478" x="9296400" y="2789238"/>
          <p14:tracePt t="8494" x="9258300" y="2857500"/>
          <p14:tracePt t="8496" x="9220200" y="2895600"/>
          <p14:tracePt t="8510" x="9097963" y="2925763"/>
          <p14:tracePt t="8527" x="8945563" y="2925763"/>
          <p14:tracePt t="8544" x="8816975" y="2789238"/>
          <p14:tracePt t="8560" x="8747125" y="2636838"/>
          <p14:tracePt t="8577" x="8732838" y="2454275"/>
          <p14:tracePt t="8594" x="8763000" y="2293938"/>
          <p14:tracePt t="8610" x="8869363" y="2209800"/>
          <p14:tracePt t="8627" x="8999538" y="2187575"/>
          <p14:tracePt t="8644" x="9097963" y="2187575"/>
          <p14:tracePt t="8660" x="9136063" y="2225675"/>
          <p14:tracePt t="8678" x="9258300" y="2568575"/>
          <p14:tracePt t="8694" x="9258300" y="2636838"/>
          <p14:tracePt t="8710" x="9182100" y="2789238"/>
          <p14:tracePt t="8727" x="9059863" y="2819400"/>
          <p14:tracePt t="8744" x="8915400" y="2819400"/>
          <p14:tracePt t="8761" x="8755063" y="2705100"/>
          <p14:tracePt t="8777" x="8670925" y="2544763"/>
          <p14:tracePt t="8794" x="8648700" y="2392363"/>
          <p14:tracePt t="8811" x="8656638" y="2255838"/>
          <p14:tracePt t="8827" x="8732838" y="2193925"/>
          <p14:tracePt t="8844" x="8831263" y="2187575"/>
          <p14:tracePt t="8861" x="8869363" y="2187575"/>
          <p14:tracePt t="8878" x="8937625" y="2408238"/>
          <p14:tracePt t="8894" x="8983663" y="2568575"/>
          <p14:tracePt t="8911" x="8961438" y="2895600"/>
          <p14:tracePt t="8927" x="8885238" y="3040063"/>
          <p14:tracePt t="8944" x="8755063" y="3086100"/>
          <p14:tracePt t="8961" x="8580438" y="3086100"/>
          <p14:tracePt t="8977" x="8321675" y="2933700"/>
          <p14:tracePt t="8994" x="8169275" y="2781300"/>
          <p14:tracePt t="9011" x="8099425" y="2620963"/>
          <p14:tracePt t="9027" x="8099425" y="2484438"/>
          <p14:tracePt t="9044" x="8161338" y="2392363"/>
          <p14:tracePt t="9061" x="8267700" y="2346325"/>
          <p14:tracePt t="9078" x="8397875" y="2346325"/>
          <p14:tracePt t="9094" x="8404225" y="2346325"/>
          <p14:tracePt t="9127" x="8412163" y="2346325"/>
          <p14:tracePt t="9159" x="8412163" y="2354263"/>
          <p14:tracePt t="9167" x="8412163" y="2362200"/>
          <p14:tracePt t="10207" x="8420100" y="2324100"/>
          <p14:tracePt t="10214" x="8435975" y="2301875"/>
          <p14:tracePt t="10230" x="8450263" y="2286000"/>
          <p14:tracePt t="10239" x="8458200" y="2278063"/>
          <p14:tracePt t="10246" x="8480425" y="2239963"/>
          <p14:tracePt t="10262" x="8534400" y="2193925"/>
          <p14:tracePt t="10278" x="8580438" y="2163763"/>
          <p14:tracePt t="10294" x="8664575" y="2141538"/>
          <p14:tracePt t="10311" x="8747125" y="2141538"/>
          <p14:tracePt t="10327" x="8831263" y="2141538"/>
          <p14:tracePt t="10344" x="8877300" y="2141538"/>
          <p14:tracePt t="10361" x="8931275" y="2141538"/>
          <p14:tracePt t="10378" x="8975725" y="2149475"/>
          <p14:tracePt t="10394" x="9045575" y="2171700"/>
          <p14:tracePt t="10411" x="9159875" y="2278063"/>
          <p14:tracePt t="10428" x="9258300" y="2416175"/>
          <p14:tracePt t="10444" x="9372600" y="2644775"/>
          <p14:tracePt t="10462" x="9494838" y="2994025"/>
          <p14:tracePt t="10478" x="9540875" y="3200400"/>
          <p14:tracePt t="10494" x="9540875" y="3330575"/>
          <p14:tracePt t="10511" x="9486900" y="3429000"/>
          <p14:tracePt t="10528" x="9380538" y="3482975"/>
          <p14:tracePt t="10545" x="9204325" y="3489325"/>
          <p14:tracePt t="10561" x="9021763" y="3482975"/>
          <p14:tracePt t="10578" x="8847138" y="3413125"/>
          <p14:tracePt t="10595" x="8694738" y="3306763"/>
          <p14:tracePt t="10611" x="8542338" y="3108325"/>
          <p14:tracePt t="10628" x="8466138" y="2887663"/>
          <p14:tracePt t="10645" x="8450263" y="2705100"/>
          <p14:tracePt t="10662" x="8474075" y="2400300"/>
          <p14:tracePt t="10678" x="8518525" y="2308225"/>
          <p14:tracePt t="10695" x="8678863" y="2087563"/>
          <p14:tracePt t="10711" x="8770938" y="2011363"/>
          <p14:tracePt t="10728" x="8831263" y="1973263"/>
          <p14:tracePt t="10745" x="8869363" y="1965325"/>
          <p14:tracePt t="10761" x="8877300" y="1965325"/>
          <p14:tracePt t="10778" x="8893175" y="1965325"/>
          <p14:tracePt t="10795" x="8907463" y="1965325"/>
          <p14:tracePt t="11063" x="8923338" y="1989138"/>
          <p14:tracePt t="11071" x="8931275" y="1989138"/>
          <p14:tracePt t="11079" x="8937625" y="2003425"/>
          <p14:tracePt t="11095" x="8983663" y="2087563"/>
          <p14:tracePt t="11112" x="9037638" y="2286000"/>
          <p14:tracePt t="11128" x="9045575" y="2446338"/>
          <p14:tracePt t="11145" x="9045575" y="2697163"/>
          <p14:tracePt t="11161" x="8961438" y="2895600"/>
          <p14:tracePt t="11178" x="8907463" y="2963863"/>
          <p14:tracePt t="11195" x="8809038" y="2979738"/>
          <p14:tracePt t="11211" x="8678863" y="2949575"/>
          <p14:tracePt t="11228" x="8542338" y="2819400"/>
          <p14:tracePt t="11245" x="8466138" y="2644775"/>
          <p14:tracePt t="11262" x="8442325" y="2416175"/>
          <p14:tracePt t="11278" x="8450263" y="2270125"/>
          <p14:tracePt t="11295" x="8526463" y="2155825"/>
          <p14:tracePt t="11311" x="8648700" y="2087563"/>
          <p14:tracePt t="11328" x="8823325" y="2057400"/>
          <p14:tracePt t="11345" x="8975725" y="2057400"/>
          <p14:tracePt t="11361" x="9083675" y="2087563"/>
          <p14:tracePt t="11378" x="9190038" y="2201863"/>
          <p14:tracePt t="11395" x="9280525" y="2454275"/>
          <p14:tracePt t="11411" x="9304338" y="2735263"/>
          <p14:tracePt t="11428" x="9304338" y="2994025"/>
          <p14:tracePt t="11446" x="9228138" y="3124200"/>
          <p14:tracePt t="11462" x="9182100" y="3132138"/>
          <p14:tracePt t="11478" x="9136063" y="3108325"/>
          <p14:tracePt t="11495" x="9090025" y="2949575"/>
          <p14:tracePt t="11512" x="9067800" y="2819400"/>
          <p14:tracePt t="11528" x="9067800" y="2713038"/>
          <p14:tracePt t="11545" x="9097963" y="2598738"/>
          <p14:tracePt t="11561" x="9151938" y="2530475"/>
          <p14:tracePt t="11578" x="9236075" y="2506663"/>
          <p14:tracePt t="11595" x="9350375" y="2506663"/>
          <p14:tracePt t="11612" x="9432925" y="2514600"/>
          <p14:tracePt t="11628" x="9509125" y="2536825"/>
          <p14:tracePt t="11646" x="9799638" y="2713038"/>
          <p14:tracePt t="11662" x="9859963" y="2759075"/>
          <p14:tracePt t="11678" x="9982200" y="2873375"/>
          <p14:tracePt t="11695" x="10004425" y="2887663"/>
          <p14:tracePt t="11751" x="10012363" y="2887663"/>
          <p14:tracePt t="11759" x="10020300" y="2887663"/>
          <p14:tracePt t="11775" x="10058400" y="2865438"/>
          <p14:tracePt t="11782" x="10080625" y="2827338"/>
          <p14:tracePt t="11795" x="10118725" y="2789238"/>
          <p14:tracePt t="11812" x="10150475" y="2751138"/>
          <p14:tracePt t="11828" x="10164763" y="2735263"/>
          <p14:tracePt t="11943" x="10156825" y="2735263"/>
          <p14:tracePt t="11951" x="10150475" y="2735263"/>
          <p14:tracePt t="11962" x="10118725" y="2735263"/>
          <p14:tracePt t="11978" x="10028238" y="2720975"/>
          <p14:tracePt t="11995" x="9982200" y="2697163"/>
          <p14:tracePt t="11998" x="9966325" y="2697163"/>
          <p14:tracePt t="12103" x="9966325" y="2689225"/>
          <p14:tracePt t="12127" x="9966325" y="2682875"/>
          <p14:tracePt t="12135" x="9966325" y="2674938"/>
          <p14:tracePt t="12223" x="9966325" y="2667000"/>
          <p14:tracePt t="12230" x="9982200" y="2659063"/>
          <p14:tracePt t="12239" x="10004425" y="2659063"/>
          <p14:tracePt t="12247" x="10012363" y="2659063"/>
          <p14:tracePt t="12262" x="10028238" y="2651125"/>
          <p14:tracePt t="12278" x="10088563" y="2651125"/>
          <p14:tracePt t="12295" x="10126663" y="2644775"/>
          <p14:tracePt t="12312" x="10150475" y="2644775"/>
          <p14:tracePt t="12328" x="10156825" y="2636838"/>
          <p14:tracePt t="12550" x="10164763" y="2628900"/>
          <p14:tracePt t="12559" x="10180638" y="2628900"/>
          <p14:tracePt t="12567" x="10210800" y="2628900"/>
          <p14:tracePt t="12579" x="10226675" y="2628900"/>
          <p14:tracePt t="12595" x="10264775" y="2628900"/>
          <p14:tracePt t="12612" x="10279063" y="2628900"/>
          <p14:tracePt t="12629" x="10287000" y="2628900"/>
          <p14:tracePt t="12847" x="10302875" y="2628900"/>
          <p14:tracePt t="12855" x="10317163" y="2636838"/>
          <p14:tracePt t="12863" x="10333038" y="2636838"/>
          <p14:tracePt t="12879" x="10385425" y="2636838"/>
          <p14:tracePt t="12895" x="10423525" y="2636838"/>
          <p14:tracePt t="12912" x="10455275" y="2636838"/>
          <p14:tracePt t="14831" x="10447338" y="2636838"/>
          <p14:tracePt t="14991" x="10431463" y="2636838"/>
          <p14:tracePt t="15087" x="10423525" y="2636838"/>
          <p14:tracePt t="15095" x="10417175" y="2636838"/>
          <p14:tracePt t="16255" x="10409238" y="2636838"/>
          <p14:tracePt t="16263" x="10379075" y="2636838"/>
          <p14:tracePt t="16271" x="10333038" y="2636838"/>
          <p14:tracePt t="16280" x="10271125" y="2636838"/>
          <p14:tracePt t="16297" x="10150475" y="2613025"/>
          <p14:tracePt t="16313" x="10020300" y="2590800"/>
          <p14:tracePt t="16330" x="9753600" y="2659063"/>
          <p14:tracePt t="16346" x="9388475" y="2727325"/>
          <p14:tracePt t="16363" x="9075738" y="2773363"/>
          <p14:tracePt t="16380" x="8618538" y="2841625"/>
          <p14:tracePt t="16397" x="8229600" y="2873375"/>
          <p14:tracePt t="16414" x="7810500" y="2873375"/>
          <p14:tracePt t="16430" x="7589838" y="2873375"/>
          <p14:tracePt t="16447" x="7407275" y="2873375"/>
          <p14:tracePt t="16463" x="7254875" y="2873375"/>
          <p14:tracePt t="16480" x="7108825" y="2873375"/>
          <p14:tracePt t="16497" x="6972300" y="2873375"/>
          <p14:tracePt t="16513" x="6827838" y="2873375"/>
          <p14:tracePt t="16530" x="6659563" y="2873375"/>
          <p14:tracePt t="16547" x="6416675" y="2873375"/>
          <p14:tracePt t="16563" x="6065838" y="2873375"/>
          <p14:tracePt t="16580" x="5646738" y="2873375"/>
          <p14:tracePt t="16597" x="5394325" y="2873375"/>
          <p14:tracePt t="16614" x="5083175" y="2873375"/>
          <p14:tracePt t="16630" x="4899025" y="2911475"/>
          <p14:tracePt t="16647" x="4784725" y="2925763"/>
          <p14:tracePt t="16664" x="4724400" y="2941638"/>
          <p14:tracePt t="16680" x="4670425" y="2955925"/>
          <p14:tracePt t="16697" x="4640263" y="2955925"/>
          <p14:tracePt t="16713" x="4625975" y="2971800"/>
          <p14:tracePt t="16775" x="4610100" y="2971800"/>
          <p14:tracePt t="16782" x="4587875" y="2971800"/>
          <p14:tracePt t="16791" x="4572000" y="2971800"/>
          <p14:tracePt t="16799" x="4549775" y="2963863"/>
          <p14:tracePt t="16814" x="4411663" y="2933700"/>
          <p14:tracePt t="16830" x="4297363" y="2917825"/>
          <p14:tracePt t="16847" x="4175125" y="2895600"/>
          <p14:tracePt t="16864" x="4000500" y="2895600"/>
          <p14:tracePt t="16880" x="3902075" y="2895600"/>
          <p14:tracePt t="16897" x="3825875" y="2895600"/>
          <p14:tracePt t="16913" x="3802063" y="2895600"/>
          <p14:tracePt t="16930" x="3794125" y="2895600"/>
          <p14:tracePt t="17143" x="3802063" y="2903538"/>
          <p14:tracePt t="17151" x="3848100" y="2917825"/>
          <p14:tracePt t="17159" x="3902075" y="2933700"/>
          <p14:tracePt t="17167" x="3946525" y="2941638"/>
          <p14:tracePt t="17180" x="4008438" y="2949575"/>
          <p14:tracePt t="17197" x="4137025" y="2949575"/>
          <p14:tracePt t="17214" x="4251325" y="2949575"/>
          <p14:tracePt t="17230" x="4305300" y="2963863"/>
          <p14:tracePt t="17334" x="4297363" y="2963863"/>
          <p14:tracePt t="17343" x="4283075" y="2963863"/>
          <p14:tracePt t="17350" x="4251325" y="2963863"/>
          <p14:tracePt t="17363" x="4221163" y="2963863"/>
          <p14:tracePt t="17380" x="4160838" y="2963863"/>
          <p14:tracePt t="17397" x="4060825" y="3001963"/>
          <p14:tracePt t="17414" x="3970338" y="3032125"/>
          <p14:tracePt t="17430" x="3878263" y="3055938"/>
          <p14:tracePt t="17495" x="3878263" y="3025775"/>
          <p14:tracePt t="17503" x="3870325" y="2994025"/>
          <p14:tracePt t="17514" x="3870325" y="2955925"/>
          <p14:tracePt t="17530" x="3848100" y="2903538"/>
          <p14:tracePt t="17547" x="3840163" y="2879725"/>
          <p14:tracePt t="17550" x="3840163" y="2873375"/>
          <p14:tracePt t="17564" x="3832225" y="2857500"/>
          <p14:tracePt t="17580" x="3825875" y="2857500"/>
          <p14:tracePt t="17598" x="3802063" y="2827338"/>
          <p14:tracePt t="17614" x="3787775" y="2827338"/>
          <p14:tracePt t="17630" x="3741738" y="2811463"/>
          <p14:tracePt t="17647" x="3703638" y="2811463"/>
          <p14:tracePt t="17664" x="3619500" y="2811463"/>
          <p14:tracePt t="17680" x="3559175" y="2811463"/>
          <p14:tracePt t="17697" x="3513138" y="2819400"/>
          <p14:tracePt t="17714" x="3436938" y="2827338"/>
          <p14:tracePt t="17730" x="3368675" y="2827338"/>
          <p14:tracePt t="17747" x="3330575" y="2827338"/>
          <p14:tracePt t="17764" x="3322638" y="2827338"/>
          <p14:tracePt t="17791" x="3314700" y="2827338"/>
          <p14:tracePt t="17822" x="3314700" y="2819400"/>
          <p14:tracePt t="17951" x="3322638" y="2819400"/>
          <p14:tracePt t="17959" x="3344863" y="2849563"/>
          <p14:tracePt t="17966" x="3390900" y="2925763"/>
          <p14:tracePt t="17981" x="3429000" y="2987675"/>
          <p14:tracePt t="17998" x="3551238" y="3078163"/>
          <p14:tracePt t="18014" x="3635375" y="3094038"/>
          <p14:tracePt t="18031" x="3779838" y="3101975"/>
          <p14:tracePt t="18047" x="3940175" y="3094038"/>
          <p14:tracePt t="18064" x="4022725" y="3048000"/>
          <p14:tracePt t="18081" x="4038600" y="3040063"/>
          <p14:tracePt t="18097" x="4038600" y="3032125"/>
          <p14:tracePt t="18255" x="4038600" y="3017838"/>
          <p14:tracePt t="18263" x="4068763" y="2971800"/>
          <p14:tracePt t="18270" x="4076700" y="2955925"/>
          <p14:tracePt t="18281" x="4098925" y="2941638"/>
          <p14:tracePt t="18297" x="4130675" y="2895600"/>
          <p14:tracePt t="18314" x="4160838" y="2865438"/>
          <p14:tracePt t="18331" x="4175125" y="2865438"/>
          <p14:tracePt t="18347" x="4183063" y="2857500"/>
          <p14:tracePt t="18424" x="4198938" y="2857500"/>
          <p14:tracePt t="18431" x="4221163" y="2873375"/>
          <p14:tracePt t="18439" x="4244975" y="2879725"/>
          <p14:tracePt t="18447" x="4275138" y="2903538"/>
          <p14:tracePt t="18464" x="4289425" y="2925763"/>
          <p14:tracePt t="18481" x="4289425" y="2933700"/>
          <p14:tracePt t="18663" x="4297363" y="2933700"/>
          <p14:tracePt t="18671" x="4327525" y="2933700"/>
          <p14:tracePt t="18681" x="4335463" y="2949575"/>
          <p14:tracePt t="18698" x="4343400" y="2949575"/>
          <p14:tracePt t="18743" x="4351338" y="2949575"/>
          <p14:tracePt t="18751" x="4365625" y="2949575"/>
          <p14:tracePt t="18759" x="4381500" y="2949575"/>
          <p14:tracePt t="18766" x="4381500" y="2941638"/>
          <p14:tracePt t="18781" x="4389438" y="2933700"/>
          <p14:tracePt t="18798" x="4397375" y="2925763"/>
          <p14:tracePt t="18847" x="4435475" y="2933700"/>
          <p14:tracePt t="18855" x="4465638" y="2949575"/>
          <p14:tracePt t="18864" x="4495800" y="2955925"/>
          <p14:tracePt t="18881" x="4618038" y="3025775"/>
          <p14:tracePt t="18898" x="4686300" y="3048000"/>
          <p14:tracePt t="18914" x="4740275" y="3048000"/>
          <p14:tracePt t="18931" x="4746625" y="3048000"/>
          <p14:tracePt t="18966" x="4754563" y="3048000"/>
          <p14:tracePt t="18981" x="4762500" y="3032125"/>
          <p14:tracePt t="19079" x="4770438" y="3025775"/>
          <p14:tracePt t="19087" x="4778375" y="3025775"/>
          <p14:tracePt t="19175" x="4784725" y="3025775"/>
          <p14:tracePt t="19199" x="4800600" y="3025775"/>
          <p14:tracePt t="19207" x="4822825" y="3017838"/>
          <p14:tracePt t="19215" x="4838700" y="3009900"/>
          <p14:tracePt t="19239" x="4860925" y="2994025"/>
          <p14:tracePt t="19248" x="4876800" y="2987675"/>
          <p14:tracePt t="19264" x="4884738" y="2987675"/>
          <p14:tracePt t="19281" x="4922838" y="2971800"/>
          <p14:tracePt t="19298" x="4953000" y="2971800"/>
          <p14:tracePt t="19314" x="4983163" y="2971800"/>
          <p14:tracePt t="19382" x="5021263" y="2971800"/>
          <p14:tracePt t="19391" x="5051425" y="2971800"/>
          <p14:tracePt t="19399" x="5075238" y="2971800"/>
          <p14:tracePt t="19414" x="5135563" y="2979738"/>
          <p14:tracePt t="19431" x="5249863" y="2987675"/>
          <p14:tracePt t="19448" x="5326063" y="2987675"/>
          <p14:tracePt t="19464" x="5394325" y="2987675"/>
          <p14:tracePt t="19481" x="5478463" y="2987675"/>
          <p14:tracePt t="19498" x="5494338" y="2987675"/>
          <p14:tracePt t="42335" x="5502275" y="2979738"/>
          <p14:tracePt t="42343" x="5426075" y="2751138"/>
          <p14:tracePt t="42356" x="5235575" y="2270125"/>
          <p14:tracePt t="42374" x="4838700" y="1211263"/>
          <p14:tracePt t="42389" x="4822825" y="1189038"/>
          <p14:tracePt t="42655" x="4808538" y="1196975"/>
          <p14:tracePt t="42663" x="4778375" y="1196975"/>
          <p14:tracePt t="42673" x="4678363" y="1249363"/>
          <p14:tracePt t="42690" x="4397375" y="1463675"/>
          <p14:tracePt t="42706" x="4343400" y="1638300"/>
          <p14:tracePt t="42723" x="4359275" y="1806575"/>
          <p14:tracePt t="42740" x="4411663" y="1951038"/>
          <p14:tracePt t="42756" x="4479925" y="2079625"/>
          <p14:tracePt t="42773" x="4541838" y="2163763"/>
          <p14:tracePt t="42790" x="4594225" y="2239963"/>
          <p14:tracePt t="42806" x="4618038" y="2263775"/>
          <p14:tracePt t="42823" x="4640263" y="2301875"/>
          <p14:tracePt t="42840" x="4656138" y="2339975"/>
          <p14:tracePt t="42856" x="4686300" y="2400300"/>
          <p14:tracePt t="42873" x="4740275" y="2446338"/>
          <p14:tracePt t="42890" x="4854575" y="2492375"/>
          <p14:tracePt t="42906" x="5006975" y="2522538"/>
          <p14:tracePt t="42923" x="5127625" y="2514600"/>
          <p14:tracePt t="42940" x="5135563" y="2498725"/>
          <p14:tracePt t="43263" x="5135563" y="2506663"/>
          <p14:tracePt t="43271" x="5135563" y="2522538"/>
          <p14:tracePt t="43279" x="5135563" y="2544763"/>
          <p14:tracePt t="43367" x="5143500" y="2552700"/>
          <p14:tracePt t="43375" x="5165725" y="2560638"/>
          <p14:tracePt t="43383" x="5197475" y="2574925"/>
          <p14:tracePt t="43391" x="5249863" y="2590800"/>
          <p14:tracePt t="43406" x="5380038" y="2628900"/>
          <p14:tracePt t="43423" x="5524500" y="2682875"/>
          <p14:tracePt t="43440" x="5745163" y="2705100"/>
          <p14:tracePt t="43456" x="6080125" y="2705100"/>
          <p14:tracePt t="43473" x="6232525" y="2727325"/>
          <p14:tracePt t="43490" x="6340475" y="2759075"/>
          <p14:tracePt t="43507" x="6392863" y="2773363"/>
          <p14:tracePt t="43523" x="6400800" y="2773363"/>
          <p14:tracePt t="43574" x="6384925" y="2773363"/>
          <p14:tracePt t="43583" x="6332538" y="2765425"/>
          <p14:tracePt t="43591" x="6248400" y="2743200"/>
          <p14:tracePt t="43607" x="6172200" y="2720975"/>
          <p14:tracePt t="43623" x="6134100" y="2713038"/>
          <p14:tracePt t="43911" x="6156325" y="2713038"/>
          <p14:tracePt t="43919" x="6240463" y="2713038"/>
          <p14:tracePt t="43926" x="6354763" y="2713038"/>
          <p14:tracePt t="43940" x="6469063" y="2674938"/>
          <p14:tracePt t="43957" x="6621463" y="2636838"/>
          <p14:tracePt t="43973" x="6637338" y="2628900"/>
          <p14:tracePt t="43990" x="6645275" y="2620963"/>
          <p14:tracePt t="44223" x="6613525" y="2620963"/>
          <p14:tracePt t="44231" x="6530975" y="2644775"/>
          <p14:tracePt t="44240" x="6423025" y="2713038"/>
          <p14:tracePt t="44257" x="6057900" y="2873375"/>
          <p14:tracePt t="44273" x="5524500" y="3001963"/>
          <p14:tracePt t="44290" x="4822825" y="3086100"/>
          <p14:tracePt t="44307" x="4122738" y="3086100"/>
          <p14:tracePt t="44324" x="3627438" y="3086100"/>
          <p14:tracePt t="44340" x="3352800" y="3086100"/>
          <p14:tracePt t="44357" x="3246438" y="3086100"/>
          <p14:tracePt t="44374" x="3238500" y="3070225"/>
          <p14:tracePt t="44479" x="3222625" y="3070225"/>
          <p14:tracePt t="44487" x="3200400" y="3070225"/>
          <p14:tracePt t="44494" x="3170238" y="3070225"/>
          <p14:tracePt t="44507" x="3140075" y="3070225"/>
          <p14:tracePt t="44524" x="3101975" y="3055938"/>
          <p14:tracePt t="44540" x="3086100" y="3048000"/>
          <p14:tracePt t="44557" x="3078163" y="3048000"/>
          <p14:tracePt t="45695" x="3070225" y="3055938"/>
          <p14:tracePt t="45703" x="3070225" y="3162300"/>
          <p14:tracePt t="45710" x="3070225" y="3254375"/>
          <p14:tracePt t="45724" x="3070225" y="3314700"/>
          <p14:tracePt t="45741" x="3032125" y="3413125"/>
          <p14:tracePt t="45758" x="2987675" y="3559175"/>
          <p14:tracePt t="45774" x="2955925" y="3611563"/>
          <p14:tracePt t="45791" x="2911475" y="3657600"/>
          <p14:tracePt t="45807" x="2873375" y="3687763"/>
          <p14:tracePt t="45824" x="2811463" y="3717925"/>
          <p14:tracePt t="45841" x="2743200" y="3741738"/>
          <p14:tracePt t="45857" x="2659063" y="3756025"/>
          <p14:tracePt t="45874" x="2560638" y="3771900"/>
          <p14:tracePt t="45891" x="2498725" y="3779838"/>
          <p14:tracePt t="45907" x="2468563" y="3779838"/>
          <p14:tracePt t="45924" x="2460625" y="3779838"/>
          <p14:tracePt t="45999" x="2454275" y="3779838"/>
          <p14:tracePt t="46007" x="2460625" y="3771900"/>
          <p14:tracePt t="46015" x="2530475" y="3763963"/>
          <p14:tracePt t="46024" x="2620963" y="3749675"/>
          <p14:tracePt t="46041" x="2911475" y="3749675"/>
          <p14:tracePt t="46057" x="3222625" y="3749675"/>
          <p14:tracePt t="46074" x="3513138" y="3771900"/>
          <p14:tracePt t="46091" x="3649663" y="3832225"/>
          <p14:tracePt t="46107" x="3673475" y="3870325"/>
          <p14:tracePt t="46124" x="3657600" y="3970338"/>
          <p14:tracePt t="46141" x="3413125" y="4060825"/>
          <p14:tracePt t="46158" x="2857500" y="4076700"/>
          <p14:tracePt t="46160" x="2544763" y="4076700"/>
          <p14:tracePt t="46174" x="1951038" y="4030663"/>
          <p14:tracePt t="46191" x="1812925" y="3970338"/>
          <p14:tracePt t="46208" x="1806575" y="3970338"/>
          <p14:tracePt t="46224" x="1889125" y="3902075"/>
          <p14:tracePt t="46241" x="2278063" y="3825875"/>
          <p14:tracePt t="46258" x="2841625" y="3733800"/>
          <p14:tracePt t="46274" x="3222625" y="3711575"/>
          <p14:tracePt t="46291" x="3298825" y="3711575"/>
          <p14:tracePt t="46324" x="3192463" y="3717925"/>
          <p14:tracePt t="46341" x="2789238" y="3725863"/>
          <p14:tracePt t="46357" x="2247900" y="3725863"/>
          <p14:tracePt t="46374" x="2111375" y="3725863"/>
          <p14:tracePt t="46391" x="2125663" y="3741738"/>
          <p14:tracePt t="46408" x="2308225" y="3749675"/>
          <p14:tracePt t="46424" x="2705100" y="3749675"/>
          <p14:tracePt t="46441" x="3001963" y="3711575"/>
          <p14:tracePt t="46458" x="3086100" y="3687763"/>
          <p14:tracePt t="46503" x="3048000" y="3673475"/>
          <p14:tracePt t="46510" x="2971800" y="3649663"/>
          <p14:tracePt t="46524" x="2955925" y="3641725"/>
          <p14:tracePt t="46575" x="2971800" y="3641725"/>
          <p14:tracePt t="46583" x="3001963" y="3641725"/>
          <p14:tracePt t="46591" x="3040063" y="3649663"/>
          <p14:tracePt t="46608" x="3063875" y="3657600"/>
          <p14:tracePt t="46663" x="3070225" y="3665538"/>
          <p14:tracePt t="46671" x="3108325" y="3665538"/>
          <p14:tracePt t="46678" x="3124200" y="3679825"/>
          <p14:tracePt t="46691" x="3154363" y="3687763"/>
          <p14:tracePt t="46708" x="3208338" y="3695700"/>
          <p14:tracePt t="46724" x="3276600" y="3717925"/>
          <p14:tracePt t="46742" x="3436938" y="3725863"/>
          <p14:tracePt t="46758" x="3513138" y="3725863"/>
          <p14:tracePt t="46774" x="3657600" y="3725863"/>
          <p14:tracePt t="46791" x="3741738" y="3725863"/>
          <p14:tracePt t="46808" x="3771900" y="3725863"/>
          <p14:tracePt t="46871" x="3756025" y="3725863"/>
          <p14:tracePt t="46878" x="3679825" y="3725863"/>
          <p14:tracePt t="46887" x="3589338" y="3725863"/>
          <p14:tracePt t="46894" x="3467100" y="3725863"/>
          <p14:tracePt t="46908" x="3360738" y="3725863"/>
          <p14:tracePt t="46924" x="3094038" y="3725863"/>
          <p14:tracePt t="46942" x="2803525" y="3725863"/>
          <p14:tracePt t="46975" x="2873375" y="3749675"/>
          <p14:tracePt t="46991" x="3101975" y="3771900"/>
          <p14:tracePt t="47008" x="3665538" y="3763963"/>
          <p14:tracePt t="47024" x="4237038" y="3711575"/>
          <p14:tracePt t="47041" x="4441825" y="3711575"/>
          <p14:tracePt t="47058" x="4473575" y="3703638"/>
          <p14:tracePt t="47091" x="4465638" y="3687763"/>
          <p14:tracePt t="47108" x="4144963" y="3597275"/>
          <p14:tracePt t="47125" x="3725863" y="3513138"/>
          <p14:tracePt t="47142" x="3390900" y="3513138"/>
          <p14:tracePt t="47167" x="3398838" y="3513138"/>
          <p14:tracePt t="47175" x="3459163" y="3513138"/>
          <p14:tracePt t="47191" x="3711575" y="3565525"/>
          <p14:tracePt t="47208" x="4321175" y="3581400"/>
          <p14:tracePt t="47224" x="5037138" y="3581400"/>
          <p14:tracePt t="47241" x="5326063" y="3589338"/>
          <p14:tracePt t="47258" x="5349875" y="3589338"/>
          <p14:tracePt t="47291" x="5197475" y="3589338"/>
          <p14:tracePt t="47308" x="4694238" y="3551238"/>
          <p14:tracePt t="47325" x="4098925" y="3551238"/>
          <p14:tracePt t="47342" x="3817938" y="3551238"/>
          <p14:tracePt t="47375" x="3840163" y="3551238"/>
          <p14:tracePt t="47391" x="3954463" y="3559175"/>
          <p14:tracePt t="47408" x="4098925" y="3559175"/>
          <p14:tracePt t="47425" x="4160838" y="3559175"/>
          <p14:tracePt t="47470" x="4098925" y="3551238"/>
          <p14:tracePt t="47479" x="3992563" y="3527425"/>
          <p14:tracePt t="47491" x="3878263" y="3497263"/>
          <p14:tracePt t="47508" x="3679825" y="3467100"/>
          <p14:tracePt t="47525" x="3543300" y="3467100"/>
          <p14:tracePt t="47541" x="3482975" y="3467100"/>
          <p14:tracePt t="47583" x="3489325" y="3467100"/>
          <p14:tracePt t="47591" x="3513138" y="3467100"/>
          <p14:tracePt t="47608" x="3559175" y="3475038"/>
          <p14:tracePt t="47743" x="3565525" y="3475038"/>
          <p14:tracePt t="49110" x="3551238" y="3475038"/>
          <p14:tracePt t="49127" x="3535363" y="3475038"/>
          <p14:tracePt t="49135" x="3521075" y="3475038"/>
          <p14:tracePt t="49151" x="3513138" y="3475038"/>
          <p14:tracePt t="49159" x="3497263" y="3475038"/>
          <p14:tracePt t="49175" x="3475038" y="3475038"/>
          <p14:tracePt t="49192" x="3421063" y="3497263"/>
          <p14:tracePt t="49209" x="3382963" y="3513138"/>
          <p14:tracePt t="49225" x="3330575" y="3521075"/>
          <p14:tracePt t="49242" x="3284538" y="3527425"/>
          <p14:tracePt t="49259" x="3238500" y="3535363"/>
          <p14:tracePt t="49275" x="3192463" y="3535363"/>
          <p14:tracePt t="49292" x="3154363" y="3535363"/>
          <p14:tracePt t="49309" x="3124200" y="3535363"/>
          <p14:tracePt t="49326" x="3094038" y="3535363"/>
          <p14:tracePt t="49398" x="3086100" y="3535363"/>
          <p14:tracePt t="49406" x="3078163" y="3535363"/>
          <p14:tracePt t="49414" x="3070225" y="3535363"/>
          <p14:tracePt t="49425" x="3063875" y="3535363"/>
          <p14:tracePt t="49442" x="3048000" y="3535363"/>
          <p14:tracePt t="49459" x="3017838" y="3543300"/>
          <p14:tracePt t="49475" x="3001963" y="3559175"/>
          <p14:tracePt t="49492" x="2994025" y="3565525"/>
          <p14:tracePt t="49509" x="2994025" y="3573463"/>
          <p14:tracePt t="49527" x="2987675" y="3573463"/>
          <p14:tracePt t="49542" x="2987675" y="3581400"/>
          <p14:tracePt t="49559" x="2987675" y="3597275"/>
          <p14:tracePt t="49575" x="2987675" y="3603625"/>
          <p14:tracePt t="49609" x="2987675" y="3611563"/>
          <p14:tracePt t="49625" x="3001963" y="3627438"/>
          <p14:tracePt t="49642" x="3032125" y="3635375"/>
          <p14:tracePt t="49659" x="3048000" y="3635375"/>
          <p14:tracePt t="49719" x="3055938" y="3635375"/>
          <p14:tracePt t="49727" x="3063875" y="3627438"/>
          <p14:tracePt t="49735" x="3078163" y="3619500"/>
          <p14:tracePt t="49743" x="3101975" y="3597275"/>
          <p14:tracePt t="49759" x="3132138" y="3565525"/>
          <p14:tracePt t="49775" x="3162300" y="3535363"/>
          <p14:tracePt t="49792" x="3216275" y="3505200"/>
          <p14:tracePt t="49809" x="3276600" y="3467100"/>
          <p14:tracePt t="49825" x="3398838" y="3398838"/>
          <p14:tracePt t="49842" x="3551238" y="3344863"/>
          <p14:tracePt t="49859" x="3756025" y="3254375"/>
          <p14:tracePt t="49875" x="3970338" y="3162300"/>
          <p14:tracePt t="49892" x="4283075" y="3032125"/>
          <p14:tracePt t="49909" x="4702175" y="2895600"/>
          <p14:tracePt t="49926" x="5402263" y="2781300"/>
          <p14:tracePt t="49942" x="5813425" y="2720975"/>
          <p14:tracePt t="49959" x="6194425" y="2713038"/>
          <p14:tracePt t="49976" x="6530975" y="2667000"/>
          <p14:tracePt t="49992" x="6797675" y="2636838"/>
          <p14:tracePt t="50009" x="7002463" y="2606675"/>
          <p14:tracePt t="50026" x="7094538" y="2598738"/>
          <p14:tracePt t="50042" x="7124700" y="2582863"/>
          <p14:tracePt t="50135" x="7146925" y="2582863"/>
          <p14:tracePt t="50144" x="7178675" y="2582863"/>
          <p14:tracePt t="50151" x="7200900" y="2582863"/>
          <p14:tracePt t="50167" x="7208838" y="2582863"/>
          <p14:tracePt t="50183" x="7216775" y="2582863"/>
          <p14:tracePt t="50199" x="7216775" y="2628900"/>
          <p14:tracePt t="50209" x="7216775" y="2735263"/>
          <p14:tracePt t="50226" x="7026275" y="3001963"/>
          <p14:tracePt t="50242" x="6583363" y="3246438"/>
          <p14:tracePt t="50259" x="5837238" y="3451225"/>
          <p14:tracePt t="50276" x="5097463" y="3559175"/>
          <p14:tracePt t="50292" x="4457700" y="3641725"/>
          <p14:tracePt t="50310" x="3832225" y="3703638"/>
          <p14:tracePt t="50326" x="3741738" y="3703638"/>
          <p14:tracePt t="50343" x="3559175" y="3703638"/>
          <p14:tracePt t="50359" x="3527425" y="3703638"/>
          <p14:tracePt t="50376" x="3497263" y="3711575"/>
          <p14:tracePt t="50392" x="3489325" y="3717925"/>
          <p14:tracePt t="50409" x="3475038" y="3725863"/>
          <p14:tracePt t="50426" x="3444875" y="3725863"/>
          <p14:tracePt t="50442" x="3398838" y="3725863"/>
          <p14:tracePt t="50459" x="3344863" y="3711575"/>
          <p14:tracePt t="50476" x="3292475" y="3665538"/>
          <p14:tracePt t="50492" x="3254375" y="3627438"/>
          <p14:tracePt t="50510" x="3230563" y="3581400"/>
          <p14:tracePt t="50526" x="3230563" y="3573463"/>
          <p14:tracePt t="50559" x="3230563" y="3565525"/>
          <p14:tracePt t="50615" x="3222625" y="3565525"/>
          <p14:tracePt t="50622" x="3216275" y="3551238"/>
          <p14:tracePt t="50630" x="3208338" y="3543300"/>
          <p14:tracePt t="50646" x="3184525" y="3543300"/>
          <p14:tracePt t="50659" x="3184525" y="3535363"/>
          <p14:tracePt t="50799" x="3200400" y="3535363"/>
          <p14:tracePt t="50807" x="3246438" y="3535363"/>
          <p14:tracePt t="50815" x="3298825" y="3543300"/>
          <p14:tracePt t="50826" x="3398838" y="3543300"/>
          <p14:tracePt t="50843" x="3573463" y="3535363"/>
          <p14:tracePt t="50859" x="3725863" y="3521075"/>
          <p14:tracePt t="50876" x="3825875" y="3497263"/>
          <p14:tracePt t="50893" x="3848100" y="3489325"/>
          <p14:tracePt t="51079" x="3856038" y="3489325"/>
          <p14:tracePt t="51087" x="3886200" y="3489325"/>
          <p14:tracePt t="51094" x="3924300" y="3489325"/>
          <p14:tracePt t="51110" x="4000500" y="3513138"/>
          <p14:tracePt t="51126" x="4038600" y="3527425"/>
          <p14:tracePt t="51143" x="4114800" y="3559175"/>
          <p14:tracePt t="51159" x="4122738" y="3565525"/>
          <p14:tracePt t="51455" x="4130675" y="3573463"/>
          <p14:tracePt t="51471" x="4130675" y="3581400"/>
          <p14:tracePt t="51478" x="4114800" y="3581400"/>
          <p14:tracePt t="51487" x="4084638" y="3581400"/>
          <p14:tracePt t="51495" x="4038600" y="3581400"/>
          <p14:tracePt t="51510" x="3978275" y="3581400"/>
          <p14:tracePt t="51526" x="3946525" y="3581400"/>
          <p14:tracePt t="51543" x="3940175" y="3581400"/>
          <p14:tracePt t="52007" x="3924300" y="3581400"/>
          <p14:tracePt t="52015" x="3863975" y="3581400"/>
          <p14:tracePt t="52026" x="3787775" y="3611563"/>
          <p14:tracePt t="52043" x="3589338" y="3679825"/>
          <p14:tracePt t="52060" x="3375025" y="3725863"/>
          <p14:tracePt t="52076" x="3162300" y="3733800"/>
          <p14:tracePt t="52094" x="2955925" y="3733800"/>
          <p14:tracePt t="52110" x="2925763" y="3733800"/>
          <p14:tracePt t="52126" x="2917825" y="3733800"/>
          <p14:tracePt t="52151" x="2911475" y="3725863"/>
          <p14:tracePt t="52191" x="2911475" y="3711575"/>
          <p14:tracePt t="52207" x="2911475" y="3703638"/>
          <p14:tracePt t="52215" x="2911475" y="3695700"/>
          <p14:tracePt t="52226" x="2911475" y="3687763"/>
          <p14:tracePt t="52243" x="2911475" y="3665538"/>
          <p14:tracePt t="52260" x="2911475" y="3649663"/>
          <p14:tracePt t="52276" x="2911475" y="3619500"/>
          <p14:tracePt t="52294" x="2911475" y="3581400"/>
          <p14:tracePt t="52310" x="2917825" y="3565525"/>
          <p14:tracePt t="52326" x="2917825" y="3543300"/>
          <p14:tracePt t="52343" x="2933700" y="3535363"/>
          <p14:tracePt t="52376" x="2933700" y="3527425"/>
          <p14:tracePt t="52535" x="2941638" y="3521075"/>
          <p14:tracePt t="52543" x="2963863" y="3521075"/>
          <p14:tracePt t="52551" x="2987675" y="3521075"/>
          <p14:tracePt t="52560" x="3025775" y="3543300"/>
          <p14:tracePt t="52577" x="3086100" y="3581400"/>
          <p14:tracePt t="52593" x="3154363" y="3611563"/>
          <p14:tracePt t="52610" x="3238500" y="3657600"/>
          <p14:tracePt t="52627" x="3336925" y="3687763"/>
          <p14:tracePt t="52643" x="3406775" y="3695700"/>
          <p14:tracePt t="52646" x="3421063" y="3695700"/>
          <p14:tracePt t="52660" x="3436938" y="3695700"/>
          <p14:tracePt t="52677" x="3444875" y="3695700"/>
          <p14:tracePt t="52702" x="3459163" y="3695700"/>
          <p14:tracePt t="52711" x="3467100" y="3679825"/>
          <p14:tracePt t="52727" x="3475038" y="3641725"/>
          <p14:tracePt t="52743" x="3489325" y="3611563"/>
          <p14:tracePt t="52760" x="3497263" y="3589338"/>
          <p14:tracePt t="52895" x="3505200" y="3581400"/>
          <p14:tracePt t="52919" x="3513138" y="3581400"/>
          <p14:tracePt t="52927" x="3521075" y="3581400"/>
          <p14:tracePt t="52943" x="3535363" y="3589338"/>
          <p14:tracePt t="52958" x="3543300" y="3589338"/>
          <p14:tracePt t="52966" x="3551238" y="3597275"/>
          <p14:tracePt t="52977" x="3559175" y="3597275"/>
          <p14:tracePt t="52993" x="3565525" y="3603625"/>
          <p14:tracePt t="53010" x="3565525" y="3611563"/>
          <p14:tracePt t="53027" x="3589338" y="3611563"/>
          <p14:tracePt t="53043" x="3611563" y="3619500"/>
          <p14:tracePt t="53060" x="3635375" y="3627438"/>
          <p14:tracePt t="53077" x="3673475" y="3635375"/>
          <p14:tracePt t="53094" x="3794125" y="3657600"/>
          <p14:tracePt t="53110" x="3856038" y="3657600"/>
          <p14:tracePt t="53127" x="3902075" y="3657600"/>
          <p14:tracePt t="53143" x="3908425" y="3657600"/>
          <p14:tracePt t="54343" x="3916363" y="3657600"/>
          <p14:tracePt t="54351" x="3946525" y="3687763"/>
          <p14:tracePt t="54360" x="3946525" y="3695700"/>
          <p14:tracePt t="54383" x="3946525" y="3703638"/>
          <p14:tracePt t="54394" x="3946525" y="3711575"/>
          <p14:tracePt t="54410" x="3946525" y="3717925"/>
          <p14:tracePt t="54427" x="3946525" y="3733800"/>
          <p14:tracePt t="54444" x="3946525" y="3741738"/>
          <p14:tracePt t="54460" x="3940175" y="3756025"/>
          <p14:tracePt t="54478" x="3916363" y="3763963"/>
          <p14:tracePt t="54527" x="3908425" y="3763963"/>
          <p14:tracePt t="54543" x="3902075" y="3756025"/>
          <p14:tracePt t="54559" x="3894138" y="3749675"/>
          <p14:tracePt t="54583" x="3894138" y="3741738"/>
          <p14:tracePt t="54591" x="3894138" y="3733800"/>
          <p14:tracePt t="54598" x="3886200" y="3717925"/>
          <p14:tracePt t="54615" x="3886200" y="3711575"/>
          <p14:tracePt t="54630" x="3886200" y="3695700"/>
          <p14:tracePt t="54644" x="3870325" y="3687763"/>
          <p14:tracePt t="54661" x="3870325" y="3679825"/>
          <p14:tracePt t="54677" x="3870325" y="3673475"/>
          <p14:tracePt t="54703" x="3870325" y="3665538"/>
          <p14:tracePt t="54735" x="3870325" y="3657600"/>
          <p14:tracePt t="54759" x="3870325" y="3641725"/>
          <p14:tracePt t="54870" x="3878263" y="3641725"/>
          <p14:tracePt t="54879" x="3886200" y="3641725"/>
          <p14:tracePt t="54887" x="3894138" y="3641725"/>
          <p14:tracePt t="54895" x="3908425" y="3641725"/>
          <p14:tracePt t="54911" x="3932238" y="3641725"/>
          <p14:tracePt t="54927" x="3962400" y="3641725"/>
          <p14:tracePt t="54944" x="3978275" y="3641725"/>
          <p14:tracePt t="54961" x="3984625" y="3635375"/>
          <p14:tracePt t="54994" x="3992563" y="3635375"/>
          <p14:tracePt t="55087" x="4000500" y="3627438"/>
          <p14:tracePt t="55110" x="4008438" y="3619500"/>
          <p14:tracePt t="55118" x="4008438" y="3611563"/>
          <p14:tracePt t="55127" x="4016375" y="3611563"/>
          <p14:tracePt t="55144" x="4030663" y="3611563"/>
          <p14:tracePt t="55161" x="4038600" y="3603625"/>
          <p14:tracePt t="55177" x="4060825" y="3597275"/>
          <p14:tracePt t="55194" x="4068763" y="3597275"/>
          <p14:tracePt t="55211" x="4076700" y="3589338"/>
          <p14:tracePt t="55279" x="4092575" y="3589338"/>
          <p14:tracePt t="55287" x="4106863" y="3589338"/>
          <p14:tracePt t="55303" x="4122738" y="3581400"/>
          <p14:tracePt t="55311" x="4137025" y="3573463"/>
          <p14:tracePt t="55327" x="4152900" y="3573463"/>
          <p14:tracePt t="55344" x="4183063" y="3573463"/>
          <p14:tracePt t="55377" x="4198938" y="3573463"/>
          <p14:tracePt t="55394" x="4206875" y="3573463"/>
          <p14:tracePt t="55471" x="4213225" y="3573463"/>
          <p14:tracePt t="55479" x="4229100" y="3573463"/>
          <p14:tracePt t="55487" x="4237038" y="3573463"/>
          <p14:tracePt t="55495" x="4275138" y="3581400"/>
          <p14:tracePt t="55511" x="4373563" y="3589338"/>
          <p14:tracePt t="55528" x="4479925" y="3603625"/>
          <p14:tracePt t="55544" x="4564063" y="3611563"/>
          <p14:tracePt t="55561" x="4618038" y="3611563"/>
          <p14:tracePt t="55578" x="4632325" y="3611563"/>
          <p14:tracePt t="55594" x="4640263" y="3611563"/>
          <p14:tracePt t="55670" x="4640263" y="3603625"/>
          <p14:tracePt t="55679" x="4640263" y="3597275"/>
          <p14:tracePt t="55687" x="4640263" y="3589338"/>
          <p14:tracePt t="55823" x="4648200" y="3589338"/>
          <p14:tracePt t="55830" x="4664075" y="3589338"/>
          <p14:tracePt t="55839" x="4694238" y="3589338"/>
          <p14:tracePt t="55846" x="4732338" y="3589338"/>
          <p14:tracePt t="55862" x="4784725" y="3589338"/>
          <p14:tracePt t="55878" x="4808538" y="3589338"/>
          <p14:tracePt t="55894" x="4816475" y="3589338"/>
          <p14:tracePt t="56087" x="4846638" y="3589338"/>
          <p14:tracePt t="56095" x="4876800" y="3589338"/>
          <p14:tracePt t="56103" x="4899025" y="3597275"/>
          <p14:tracePt t="56111" x="4922838" y="3603625"/>
          <p14:tracePt t="56128" x="5097463" y="3627438"/>
          <p14:tracePt t="56144" x="5181600" y="3641725"/>
          <p14:tracePt t="56161" x="5287963" y="3657600"/>
          <p14:tracePt t="56178" x="5303838" y="3657600"/>
          <p14:tracePt t="56238" x="5303838" y="3665538"/>
          <p14:tracePt t="56327" x="5295900" y="3665538"/>
          <p14:tracePt t="56335" x="5287963" y="3665538"/>
          <p14:tracePt t="56358" x="5280025" y="3665538"/>
          <p14:tracePt t="56390" x="5273675" y="3665538"/>
          <p14:tracePt t="56398" x="5257800" y="3665538"/>
          <p14:tracePt t="56406" x="5241925" y="3665538"/>
          <p14:tracePt t="56414" x="5211763" y="3657600"/>
          <p14:tracePt t="56428" x="5189538" y="3657600"/>
          <p14:tracePt t="56444" x="5135563" y="3649663"/>
          <p14:tracePt t="56461" x="5051425" y="3641725"/>
          <p14:tracePt t="56478" x="4999038" y="3641725"/>
          <p14:tracePt t="56494" x="4991100" y="3641725"/>
          <p14:tracePt t="56511" x="4983163" y="3641725"/>
          <p14:tracePt t="57103" x="4975225" y="3635375"/>
          <p14:tracePt t="57111" x="4945063" y="3635375"/>
          <p14:tracePt t="57118" x="4922838" y="3635375"/>
          <p14:tracePt t="57128" x="4892675" y="3635375"/>
          <p14:tracePt t="57145" x="4860925" y="3627438"/>
          <p14:tracePt t="57161" x="4846638" y="3619500"/>
          <p14:tracePt t="57178" x="4830763" y="3611563"/>
          <p14:tracePt t="58414" x="4854575" y="3611563"/>
          <p14:tracePt t="58422" x="4892675" y="3611563"/>
          <p14:tracePt t="58430" x="4930775" y="3619500"/>
          <p14:tracePt t="58446" x="5021263" y="3635375"/>
          <p14:tracePt t="58462" x="5165725" y="3627438"/>
          <p14:tracePt t="58479" x="5334000" y="3589338"/>
          <p14:tracePt t="58495" x="5432425" y="3581400"/>
          <p14:tracePt t="58512" x="5494338" y="3565525"/>
          <p14:tracePt t="58529" x="5508625" y="3559175"/>
          <p14:tracePt t="58545" x="5516563" y="3559175"/>
          <p14:tracePt t="58591" x="5554663" y="3551238"/>
          <p14:tracePt t="58598" x="5630863" y="3543300"/>
          <p14:tracePt t="58612" x="5730875" y="3543300"/>
          <p14:tracePt t="58629" x="5921375" y="3543300"/>
          <p14:tracePt t="58646" x="6172200" y="3543300"/>
          <p14:tracePt t="58662" x="6294438" y="3543300"/>
          <p14:tracePt t="58679" x="6324600" y="3543300"/>
          <p14:tracePt t="58759" x="6332538" y="3543300"/>
          <p14:tracePt t="58767" x="6340475" y="3543300"/>
          <p14:tracePt t="59351" x="6340475" y="3535363"/>
          <p14:tracePt t="59359" x="6316663" y="3535363"/>
          <p14:tracePt t="59366" x="6278563" y="3527425"/>
          <p14:tracePt t="59378" x="6264275" y="3527425"/>
          <p14:tracePt t="59395" x="6232525" y="3521075"/>
          <p14:tracePt t="59412" x="6180138" y="3497263"/>
          <p14:tracePt t="59429" x="6134100" y="3489325"/>
          <p14:tracePt t="59446" x="6103938" y="3475038"/>
          <p14:tracePt t="59462" x="6088063" y="3475038"/>
          <p14:tracePt t="59479" x="6073775" y="3475038"/>
          <p14:tracePt t="59566" x="6065838" y="3475038"/>
          <p14:tracePt t="60039" x="6065838" y="3482975"/>
          <p14:tracePt t="60047" x="6073775" y="3489325"/>
          <p14:tracePt t="60063" x="6073775" y="3497263"/>
          <p14:tracePt t="60207" x="6096000" y="3497263"/>
          <p14:tracePt t="60214" x="6126163" y="3497263"/>
          <p14:tracePt t="60222" x="6194425" y="3497263"/>
          <p14:tracePt t="60231" x="6278563" y="3489325"/>
          <p14:tracePt t="60246" x="6477000" y="3451225"/>
          <p14:tracePt t="60263" x="6659563" y="3413125"/>
          <p14:tracePt t="60279" x="6896100" y="3368675"/>
          <p14:tracePt t="60296" x="7064375" y="3352800"/>
          <p14:tracePt t="60313" x="7132638" y="3344863"/>
          <p14:tracePt t="60329" x="7140575" y="3336925"/>
          <p14:tracePt t="60406" x="7146925" y="3336925"/>
          <p14:tracePt t="60439" x="7146925" y="3344863"/>
          <p14:tracePt t="60446" x="7146925" y="3398838"/>
          <p14:tracePt t="60455" x="7154863" y="3475038"/>
          <p14:tracePt t="60463" x="7154863" y="3513138"/>
          <p14:tracePt t="60479" x="7154863" y="3581400"/>
          <p14:tracePt t="60496" x="7154863" y="3619500"/>
          <p14:tracePt t="60599" x="7154863" y="3627438"/>
          <p14:tracePt t="60614" x="7146925" y="3627438"/>
          <p14:tracePt t="60623" x="7140575" y="3627438"/>
          <p14:tracePt t="60631" x="7132638" y="3627438"/>
          <p14:tracePt t="61150" x="7185025" y="3627438"/>
          <p14:tracePt t="61159" x="7299325" y="3619500"/>
          <p14:tracePt t="61166" x="7391400" y="3611563"/>
          <p14:tracePt t="61180" x="7483475" y="3589338"/>
          <p14:tracePt t="61196" x="7688263" y="3559175"/>
          <p14:tracePt t="61213" x="7916863" y="3535363"/>
          <p14:tracePt t="61216" x="8008938" y="3527425"/>
          <p14:tracePt t="61230" x="8093075" y="3505200"/>
          <p14:tracePt t="61246" x="8297863" y="3489325"/>
          <p14:tracePt t="61263" x="8389938" y="3489325"/>
          <p14:tracePt t="61280" x="8458200" y="3489325"/>
          <p14:tracePt t="61296" x="8542338" y="3497263"/>
          <p14:tracePt t="61313" x="8594725" y="3513138"/>
          <p14:tracePt t="61330" x="8632825" y="3527425"/>
          <p14:tracePt t="61346" x="8670925" y="3559175"/>
          <p14:tracePt t="61363" x="8724900" y="3597275"/>
          <p14:tracePt t="61380" x="8740775" y="3603625"/>
          <p14:tracePt t="61413" x="8747125" y="3641725"/>
          <p14:tracePt t="61430" x="8747125" y="3665538"/>
          <p14:tracePt t="61446" x="8747125" y="3673475"/>
          <p14:tracePt t="67479" x="8670925" y="3657600"/>
          <p14:tracePt t="67487" x="8618538" y="3635375"/>
          <p14:tracePt t="67499" x="8572500" y="3627438"/>
          <p14:tracePt t="67515" x="8518525" y="3627438"/>
          <p14:tracePt t="67532" x="8321675" y="3673475"/>
          <p14:tracePt t="67549" x="7940675" y="3886200"/>
          <p14:tracePt t="67566" x="7413625" y="4183063"/>
          <p14:tracePt t="67582" x="7146925" y="4305300"/>
          <p14:tracePt t="67599" x="6918325" y="4403725"/>
          <p14:tracePt t="67615" x="6781800" y="4441825"/>
          <p14:tracePt t="67632" x="6727825" y="4449763"/>
          <p14:tracePt t="67703" x="6727825" y="4435475"/>
          <p14:tracePt t="67710" x="6727825" y="4397375"/>
          <p14:tracePt t="67718" x="6727825" y="4365625"/>
          <p14:tracePt t="67732" x="6727825" y="4351338"/>
          <p14:tracePt t="67749" x="6705600" y="4335463"/>
          <p14:tracePt t="67766" x="6575425" y="4305300"/>
          <p14:tracePt t="67782" x="6392863" y="4267200"/>
          <p14:tracePt t="67799" x="6088063" y="4297363"/>
          <p14:tracePt t="67815" x="5584825" y="4556125"/>
          <p14:tracePt t="67832" x="5265738" y="4740275"/>
          <p14:tracePt t="67849" x="5083175" y="4816475"/>
          <p14:tracePt t="67865" x="4906963" y="4846638"/>
          <p14:tracePt t="67882" x="4800600" y="4846638"/>
          <p14:tracePt t="67899" x="4708525" y="4838700"/>
          <p14:tracePt t="67915" x="4656138" y="4800600"/>
          <p14:tracePt t="67932" x="4610100" y="4778375"/>
          <p14:tracePt t="67949" x="4572000" y="4770438"/>
          <p14:tracePt t="67966" x="4487863" y="4770438"/>
          <p14:tracePt t="67982" x="4351338" y="4770438"/>
          <p14:tracePt t="67999" x="4152900" y="4792663"/>
          <p14:tracePt t="68015" x="4000500" y="4792663"/>
          <p14:tracePt t="68032" x="3970338" y="4792663"/>
          <p14:tracePt t="68303" x="3924300" y="4800600"/>
          <p14:tracePt t="68311" x="3832225" y="4808538"/>
          <p14:tracePt t="68318" x="3771900" y="4808538"/>
          <p14:tracePt t="68332" x="3711575" y="4808538"/>
          <p14:tracePt t="68349" x="3413125" y="4945063"/>
          <p14:tracePt t="68365" x="3390900" y="4960938"/>
          <p14:tracePt t="68382" x="3336925" y="4968875"/>
          <p14:tracePt t="68398" x="3306763" y="4975225"/>
          <p14:tracePt t="68887" x="3306763" y="4960938"/>
          <p14:tracePt t="68895" x="3322638" y="4937125"/>
          <p14:tracePt t="68902" x="3344863" y="4906963"/>
          <p14:tracePt t="68916" x="3360738" y="4899025"/>
          <p14:tracePt t="68933" x="3390900" y="4846638"/>
          <p14:tracePt t="68950" x="3459163" y="4754563"/>
          <p14:tracePt t="68966" x="3467100" y="4740275"/>
          <p14:tracePt t="68982" x="3482975" y="4694238"/>
          <p14:tracePt t="68999" x="3482975" y="4686300"/>
          <p14:tracePt t="69016" x="3489325" y="4656138"/>
          <p14:tracePt t="69032" x="3497263" y="4640263"/>
          <p14:tracePt t="69215" x="3505200" y="4640263"/>
          <p14:tracePt t="69223" x="3513138" y="4640263"/>
          <p14:tracePt t="69246" x="3521075" y="4656138"/>
          <p14:tracePt t="69255" x="3521075" y="4678363"/>
          <p14:tracePt t="69266" x="3521075" y="4694238"/>
          <p14:tracePt t="69283" x="3521075" y="4702175"/>
          <p14:tracePt t="69299" x="3521075" y="4732338"/>
          <p14:tracePt t="69316" x="3513138" y="4746625"/>
          <p14:tracePt t="69333" x="3459163" y="4746625"/>
          <p14:tracePt t="69350" x="3344863" y="4746625"/>
          <p14:tracePt t="69366" x="3260725" y="4746625"/>
          <p14:tracePt t="69382" x="3222625" y="4746625"/>
          <p14:tracePt t="69455" x="3238500" y="4746625"/>
          <p14:tracePt t="69462" x="3246438" y="4746625"/>
          <p14:tracePt t="69470" x="3254375" y="4746625"/>
          <p14:tracePt t="69483" x="3260725" y="4762500"/>
          <p14:tracePt t="69499" x="3268663" y="4762500"/>
          <p14:tracePt t="73206" x="3254375" y="4762500"/>
          <p14:tracePt t="73222" x="3238500" y="4770438"/>
          <p14:tracePt t="73231" x="3216275" y="4800600"/>
          <p14:tracePt t="73238" x="3200400" y="4854575"/>
          <p14:tracePt t="73251" x="3192463" y="4868863"/>
          <p14:tracePt t="73267" x="3154363" y="4930775"/>
          <p14:tracePt t="73284" x="3140075" y="4968875"/>
          <p14:tracePt t="73301" x="3132138" y="4975225"/>
          <p14:tracePt t="73351" x="3132138" y="4983163"/>
          <p14:tracePt t="73382" x="3146425" y="4968875"/>
          <p14:tracePt t="73391" x="3170238" y="4953000"/>
          <p14:tracePt t="73400" x="3208338" y="4914900"/>
          <p14:tracePt t="73417" x="3254375" y="4876800"/>
          <p14:tracePt t="73434" x="3314700" y="4838700"/>
          <p14:tracePt t="73451" x="3375025" y="4800600"/>
          <p14:tracePt t="73467" x="3429000" y="4778375"/>
          <p14:tracePt t="73484" x="3475038" y="4770438"/>
          <p14:tracePt t="73543" x="3482975" y="4770438"/>
          <p14:tracePt t="73559" x="3489325" y="4770438"/>
          <p14:tracePt t="73567" x="3505200" y="4778375"/>
          <p14:tracePt t="73575" x="3535363" y="4860925"/>
          <p14:tracePt t="73584" x="3551238" y="4975225"/>
          <p14:tracePt t="73601" x="3581400" y="5105400"/>
          <p14:tracePt t="73617" x="3597275" y="5197475"/>
          <p14:tracePt t="73634" x="3597275" y="5227638"/>
          <p14:tracePt t="73651" x="3597275" y="5235575"/>
          <p14:tracePt t="73718" x="3603625" y="5241925"/>
          <p14:tracePt t="73727" x="3627438" y="5235575"/>
          <p14:tracePt t="73735" x="3673475" y="5219700"/>
          <p14:tracePt t="73751" x="3787775" y="5151438"/>
          <p14:tracePt t="73768" x="3848100" y="5121275"/>
          <p14:tracePt t="73784" x="3856038" y="5113338"/>
          <p14:tracePt t="73801" x="3863975" y="5113338"/>
          <p14:tracePt t="74046" x="3863975" y="5067300"/>
          <p14:tracePt t="74054" x="3870325" y="4999038"/>
          <p14:tracePt t="74063" x="3878263" y="4937125"/>
          <p14:tracePt t="74070" x="3894138" y="4884738"/>
          <p14:tracePt t="74084" x="3894138" y="4846638"/>
          <p14:tracePt t="74102" x="3902075" y="4778375"/>
          <p14:tracePt t="74191" x="3902075" y="4800600"/>
          <p14:tracePt t="74199" x="3902075" y="4906963"/>
          <p14:tracePt t="74206" x="3902075" y="5013325"/>
          <p14:tracePt t="74218" x="3908425" y="5105400"/>
          <p14:tracePt t="74234" x="3924300" y="5273675"/>
          <p14:tracePt t="74238" x="3924300" y="5311775"/>
          <p14:tracePt t="74251" x="3924300" y="5334000"/>
          <p14:tracePt t="74268" x="3924300" y="5341938"/>
          <p14:tracePt t="74382" x="3932238" y="5273675"/>
          <p14:tracePt t="74391" x="3946525" y="5181600"/>
          <p14:tracePt t="74401" x="3970338" y="5097463"/>
          <p14:tracePt t="74418" x="3984625" y="4953000"/>
          <p14:tracePt t="74434" x="4008438" y="4816475"/>
          <p14:tracePt t="74451" x="4022725" y="4732338"/>
          <p14:tracePt t="74468" x="4030663" y="4670425"/>
          <p14:tracePt t="74484" x="4038600" y="4618038"/>
          <p14:tracePt t="74502" x="4054475" y="4518025"/>
          <p14:tracePt t="74518" x="4054475" y="4473575"/>
          <p14:tracePt t="74534" x="4060825" y="4441825"/>
          <p14:tracePt t="74551" x="4068763" y="4411663"/>
          <p14:tracePt t="74568" x="4084638" y="4373563"/>
          <p14:tracePt t="74584" x="4084638" y="4351338"/>
          <p14:tracePt t="74601" x="4106863" y="4289425"/>
          <p14:tracePt t="74618" x="4114800" y="4267200"/>
          <p14:tracePt t="74635" x="4114800" y="4237038"/>
          <p14:tracePt t="74651" x="4130675" y="4213225"/>
          <p14:tracePt t="74668" x="4130675" y="4183063"/>
          <p14:tracePt t="74685" x="4137025" y="4160838"/>
          <p14:tracePt t="74702" x="4144963" y="4144963"/>
          <p14:tracePt t="74766" x="4152900" y="4144963"/>
          <p14:tracePt t="74775" x="4183063" y="4144963"/>
          <p14:tracePt t="74785" x="4229100" y="4144963"/>
          <p14:tracePt t="74801" x="4351338" y="4175125"/>
          <p14:tracePt t="74818" x="4518025" y="4191000"/>
          <p14:tracePt t="74834" x="4808538" y="4191000"/>
          <p14:tracePt t="74851" x="5059363" y="4191000"/>
          <p14:tracePt t="74868" x="5295900" y="4191000"/>
          <p14:tracePt t="74885" x="5402263" y="4191000"/>
          <p14:tracePt t="74975" x="5402263" y="4198938"/>
          <p14:tracePt t="74991" x="5402263" y="4206875"/>
          <p14:tracePt t="74998" x="5387975" y="4213225"/>
          <p14:tracePt t="75007" x="5349875" y="4275138"/>
          <p14:tracePt t="75018" x="5287963" y="4373563"/>
          <p14:tracePt t="75035" x="5159375" y="4511675"/>
          <p14:tracePt t="75051" x="4945063" y="4678363"/>
          <p14:tracePt t="75068" x="4746625" y="4784725"/>
          <p14:tracePt t="75085" x="4572000" y="4860925"/>
          <p14:tracePt t="75102" x="4403725" y="4892675"/>
          <p14:tracePt t="75118" x="4343400" y="4892675"/>
          <p14:tracePt t="75135" x="4321175" y="4892675"/>
          <p14:tracePt t="75151" x="4305300" y="4892675"/>
          <p14:tracePt t="75185" x="4297363" y="4884738"/>
          <p14:tracePt t="75201" x="4283075" y="4854575"/>
          <p14:tracePt t="75218" x="4267200" y="4816475"/>
          <p14:tracePt t="75235" x="4237038" y="4754563"/>
          <p14:tracePt t="75238" x="4213225" y="4724400"/>
          <p14:tracePt t="75251" x="4191000" y="4694238"/>
          <p14:tracePt t="75268" x="4160838" y="4656138"/>
          <p14:tracePt t="75285" x="4137025" y="4632325"/>
          <p14:tracePt t="75302" x="4130675" y="4610100"/>
          <p14:tracePt t="75318" x="4130675" y="4602163"/>
          <p14:tracePt t="75335" x="4130675" y="4579938"/>
          <p14:tracePt t="75351" x="4144963" y="4572000"/>
          <p14:tracePt t="75368" x="4168775" y="4564063"/>
          <p14:tracePt t="75402" x="4183063" y="4564063"/>
          <p14:tracePt t="75418" x="4191000" y="4556125"/>
          <p14:tracePt t="75471" x="4198938" y="4549775"/>
          <p14:tracePt t="75479" x="4213225" y="4541838"/>
          <p14:tracePt t="75495" x="4229100" y="4533900"/>
          <p14:tracePt t="75503" x="4237038" y="4525963"/>
          <p14:tracePt t="75518" x="4267200" y="4518025"/>
          <p14:tracePt t="75535" x="4283075" y="4503738"/>
          <p14:tracePt t="75552" x="4313238" y="4495800"/>
          <p14:tracePt t="75568" x="4321175" y="4495800"/>
          <p14:tracePt t="75585" x="4321175" y="4487863"/>
          <p14:tracePt t="75618" x="4327525" y="4487863"/>
          <p14:tracePt t="75654" x="4335463" y="4487863"/>
          <p14:tracePt t="75663" x="4359275" y="4487863"/>
          <p14:tracePt t="75670" x="4397375" y="4511675"/>
          <p14:tracePt t="75686" x="4457700" y="4541838"/>
          <p14:tracePt t="75702" x="4473575" y="4541838"/>
          <p14:tracePt t="75718" x="4503738" y="4556125"/>
          <p14:tracePt t="75735" x="4525963" y="4564063"/>
          <p14:tracePt t="75903" x="4533900" y="4564063"/>
          <p14:tracePt t="75911" x="4549775" y="4564063"/>
          <p14:tracePt t="75926" x="4556125" y="4564063"/>
          <p14:tracePt t="75943" x="4572000" y="4564063"/>
          <p14:tracePt t="75958" x="4579938" y="4587875"/>
          <p14:tracePt t="75968" x="4602163" y="4694238"/>
          <p14:tracePt t="75985" x="4610100" y="4808538"/>
          <p14:tracePt t="76002" x="4610100" y="4914900"/>
          <p14:tracePt t="76018" x="4602163" y="4991100"/>
          <p14:tracePt t="76035" x="4594225" y="5037138"/>
          <p14:tracePt t="76052" x="4572000" y="5075238"/>
          <p14:tracePt t="76068" x="4564063" y="5083175"/>
          <p14:tracePt t="76086" x="4533900" y="5097463"/>
          <p14:tracePt t="76102" x="4525963" y="5097463"/>
          <p14:tracePt t="76118" x="4473575" y="5097463"/>
          <p14:tracePt t="76135" x="4403725" y="5089525"/>
          <p14:tracePt t="76152" x="4305300" y="5059363"/>
          <p14:tracePt t="76168" x="4251325" y="5045075"/>
          <p14:tracePt t="76185" x="4221163" y="5045075"/>
          <p14:tracePt t="76202" x="4206875" y="5045075"/>
          <p14:tracePt t="76218" x="4191000" y="5045075"/>
          <p14:tracePt t="76252" x="4183063" y="5059363"/>
          <p14:tracePt t="76255" x="4183063" y="5083175"/>
          <p14:tracePt t="76268" x="4183063" y="5097463"/>
          <p14:tracePt t="76286" x="4183063" y="5151438"/>
          <p14:tracePt t="76302" x="4183063" y="5181600"/>
          <p14:tracePt t="76318" x="4198938" y="5189538"/>
          <p14:tracePt t="76335" x="4237038" y="5203825"/>
          <p14:tracePt t="76352" x="4244975" y="5203825"/>
          <p14:tracePt t="76385" x="4251325" y="5203825"/>
          <p14:tracePt t="76401" x="4259263" y="5203825"/>
          <p14:tracePt t="76418" x="4267200" y="5197475"/>
          <p14:tracePt t="76435" x="4275138" y="5181600"/>
          <p14:tracePt t="76452" x="4275138" y="5173663"/>
          <p14:tracePt t="77054" x="4275138" y="5159375"/>
          <p14:tracePt t="77063" x="4289425" y="5113338"/>
          <p14:tracePt t="77070" x="4321175" y="5045075"/>
          <p14:tracePt t="77086" x="4335463" y="4975225"/>
          <p14:tracePt t="77102" x="4359275" y="4876800"/>
          <p14:tracePt t="77119" x="4381500" y="4792663"/>
          <p14:tracePt t="77135" x="4411663" y="4716463"/>
          <p14:tracePt t="77152" x="4411663" y="4670425"/>
          <p14:tracePt t="77169" x="4411663" y="4610100"/>
          <p14:tracePt t="77185" x="4411663" y="4587875"/>
          <p14:tracePt t="77202" x="4411663" y="4564063"/>
          <p14:tracePt t="77350" x="4411663" y="4556125"/>
          <p14:tracePt t="77366" x="4403725" y="4556125"/>
          <p14:tracePt t="77375" x="4397375" y="4556125"/>
          <p14:tracePt t="77385" x="4389438" y="4556125"/>
          <p14:tracePt t="77402" x="4313238" y="4640263"/>
          <p14:tracePt t="77418" x="4259263" y="4724400"/>
          <p14:tracePt t="77435" x="4229100" y="4778375"/>
          <p14:tracePt t="77452" x="4213225" y="4784725"/>
          <p14:tracePt t="77469" x="4213225" y="4792663"/>
          <p14:tracePt t="79343" x="4237038" y="4784725"/>
          <p14:tracePt t="79351" x="4289425" y="4770438"/>
          <p14:tracePt t="79359" x="4351338" y="4762500"/>
          <p14:tracePt t="79370" x="4403725" y="4746625"/>
          <p14:tracePt t="79386" x="4503738" y="4724400"/>
          <p14:tracePt t="79402" x="4549775" y="4708525"/>
          <p14:tracePt t="79419" x="4564063" y="4702175"/>
          <p14:tracePt t="79606" x="4572000" y="4708525"/>
          <p14:tracePt t="79622" x="4572000" y="4732338"/>
          <p14:tracePt t="79638" x="4579938" y="4746625"/>
          <p14:tracePt t="79750" x="4572000" y="4746625"/>
          <p14:tracePt t="79767" x="4564063" y="4746625"/>
          <p14:tracePt t="81911" x="4556125" y="4800600"/>
          <p14:tracePt t="81919" x="4556125" y="4876800"/>
          <p14:tracePt t="81926" x="4556125" y="4937125"/>
          <p14:tracePt t="81937" x="4541838" y="4999038"/>
          <p14:tracePt t="81954" x="4503738" y="5113338"/>
          <p14:tracePt t="81971" x="4487863" y="5159375"/>
          <p14:tracePt t="81987" x="4473575" y="5197475"/>
          <p14:tracePt t="82004" x="4465638" y="5203825"/>
          <p14:tracePt t="82021" x="4465638" y="5211763"/>
          <p14:tracePt t="82037" x="4457700" y="5211763"/>
          <p14:tracePt t="83414" x="4495800" y="5227638"/>
          <p14:tracePt t="83421" x="4579938" y="5235575"/>
          <p14:tracePt t="83430" x="4724400" y="5249863"/>
          <p14:tracePt t="83439" x="4906963" y="5249863"/>
          <p14:tracePt t="83454" x="5295900" y="5227638"/>
          <p14:tracePt t="83471" x="5630863" y="5143500"/>
          <p14:tracePt t="83488" x="5965825" y="5013325"/>
          <p14:tracePt t="83504" x="6142038" y="4914900"/>
          <p14:tracePt t="83521" x="6248400" y="4838700"/>
          <p14:tracePt t="83538" x="6294438" y="4784725"/>
          <p14:tracePt t="83555" x="6308725" y="4754563"/>
          <p14:tracePt t="83571" x="6324600" y="4724400"/>
          <p14:tracePt t="83588" x="6324600" y="4702175"/>
          <p14:tracePt t="83678" x="6332538" y="4702175"/>
          <p14:tracePt t="83687" x="6354763" y="4708525"/>
          <p14:tracePt t="83694" x="6362700" y="4716463"/>
          <p14:tracePt t="83704" x="6384925" y="4740275"/>
          <p14:tracePt t="83721" x="6438900" y="4860925"/>
          <p14:tracePt t="83738" x="6523038" y="5029200"/>
          <p14:tracePt t="83754" x="6591300" y="5197475"/>
          <p14:tracePt t="83771" x="6599238" y="5257800"/>
          <p14:tracePt t="83830" x="6583363" y="5257800"/>
          <p14:tracePt t="83839" x="6561138" y="5257800"/>
          <p14:tracePt t="83847" x="6530975" y="5249863"/>
          <p14:tracePt t="83855" x="6515100" y="5219700"/>
          <p14:tracePt t="83871" x="6469063" y="5151438"/>
          <p14:tracePt t="83888" x="6438900" y="5083175"/>
          <p14:tracePt t="83905" x="6416675" y="4968875"/>
          <p14:tracePt t="83921" x="6400800" y="4822825"/>
          <p14:tracePt t="83938" x="6384925" y="4670425"/>
          <p14:tracePt t="83955" x="6384925" y="4564063"/>
          <p14:tracePt t="83971" x="6416675" y="4457700"/>
          <p14:tracePt t="83988" x="6461125" y="4403725"/>
          <p14:tracePt t="84005" x="6553200" y="4373563"/>
          <p14:tracePt t="84022" x="6773863" y="4359275"/>
          <p14:tracePt t="84038" x="6988175" y="4359275"/>
          <p14:tracePt t="84055" x="7254875" y="4359275"/>
          <p14:tracePt t="84071" x="7543800" y="4359275"/>
          <p14:tracePt t="84088" x="7794625" y="4359275"/>
          <p14:tracePt t="84105" x="8047038" y="4359275"/>
          <p14:tracePt t="84121" x="8199438" y="4359275"/>
          <p14:tracePt t="84138" x="8297863" y="4359275"/>
          <p14:tracePt t="84155" x="8313738" y="4359275"/>
          <p14:tracePt t="84335" x="8305800" y="4359275"/>
          <p14:tracePt t="84342" x="8297863" y="4359275"/>
          <p14:tracePt t="84355" x="8283575" y="4359275"/>
          <p14:tracePt t="84371" x="8137525" y="4518025"/>
          <p14:tracePt t="84388" x="7878763" y="4830763"/>
          <p14:tracePt t="84404" x="7421563" y="5241925"/>
          <p14:tracePt t="84421" x="6842125" y="5540375"/>
          <p14:tracePt t="84438" x="6027738" y="5730875"/>
          <p14:tracePt t="84455" x="5661025" y="5753100"/>
          <p14:tracePt t="84472" x="5334000" y="5753100"/>
          <p14:tracePt t="84488" x="5059363" y="5737225"/>
          <p14:tracePt t="84505" x="4860925" y="5684838"/>
          <p14:tracePt t="84521" x="4716463" y="5638800"/>
          <p14:tracePt t="84538" x="4579938" y="5562600"/>
          <p14:tracePt t="84555" x="4487863" y="5508625"/>
          <p14:tracePt t="84571" x="4403725" y="5440363"/>
          <p14:tracePt t="84588" x="4365625" y="5402263"/>
          <p14:tracePt t="84605" x="4343400" y="5364163"/>
          <p14:tracePt t="84622" x="4327525" y="5341938"/>
          <p14:tracePt t="84638" x="4327525" y="5303838"/>
          <p14:tracePt t="84655" x="4327525" y="5241925"/>
          <p14:tracePt t="84671" x="4327525" y="5181600"/>
          <p14:tracePt t="84688" x="4327525" y="5121275"/>
          <p14:tracePt t="84705" x="4327525" y="5045075"/>
          <p14:tracePt t="84722" x="4343400" y="4999038"/>
          <p14:tracePt t="84738" x="4365625" y="4953000"/>
          <p14:tracePt t="84755" x="4381500" y="4914900"/>
          <p14:tracePt t="84772" x="4403725" y="4876800"/>
          <p14:tracePt t="84788" x="4427538" y="4838700"/>
          <p14:tracePt t="84806" x="4457700" y="4784725"/>
          <p14:tracePt t="84822" x="4479925" y="4762500"/>
          <p14:tracePt t="84838" x="4525963" y="4716463"/>
          <p14:tracePt t="84855" x="4556125" y="4694238"/>
          <p14:tracePt t="84872" x="4610100" y="4664075"/>
          <p14:tracePt t="84888" x="4648200" y="4632325"/>
          <p14:tracePt t="84905" x="4678363" y="4602163"/>
          <p14:tracePt t="84922" x="4702175" y="4594225"/>
          <p14:tracePt t="84938" x="4724400" y="4572000"/>
          <p14:tracePt t="84955" x="4754563" y="4549775"/>
          <p14:tracePt t="84972" x="4792663" y="4533900"/>
          <p14:tracePt t="84988" x="4830763" y="4511675"/>
          <p14:tracePt t="85006" x="4922838" y="4479925"/>
          <p14:tracePt t="85022" x="4945063" y="4465638"/>
          <p14:tracePt t="85038" x="5006975" y="4457700"/>
          <p14:tracePt t="85055" x="5029200" y="4457700"/>
          <p14:tracePt t="85072" x="5051425" y="4457700"/>
          <p14:tracePt t="85088" x="5075238" y="4457700"/>
          <p14:tracePt t="85105" x="5089525" y="4457700"/>
          <p14:tracePt t="85122" x="5113338" y="4457700"/>
          <p14:tracePt t="85138" x="5143500" y="4457700"/>
          <p14:tracePt t="85155" x="5165725" y="4465638"/>
          <p14:tracePt t="85172" x="5181600" y="4473575"/>
          <p14:tracePt t="85188" x="5197475" y="4473575"/>
          <p14:tracePt t="85206" x="5203825" y="4473575"/>
          <p14:tracePt t="85222" x="5227638" y="4487863"/>
          <p14:tracePt t="85238" x="5241925" y="4487863"/>
          <p14:tracePt t="85255" x="5318125" y="4503738"/>
          <p14:tracePt t="85272" x="5410200" y="4518025"/>
          <p14:tracePt t="85288" x="5508625" y="4533900"/>
          <p14:tracePt t="85305" x="5592763" y="4541838"/>
          <p14:tracePt t="85322" x="5616575" y="4549775"/>
          <p14:tracePt t="85382" x="5622925" y="4556125"/>
          <p14:tracePt t="85390" x="5646738" y="4556125"/>
          <p14:tracePt t="85398" x="5654675" y="4556125"/>
          <p14:tracePt t="85406" x="5661025" y="4556125"/>
          <p14:tracePt t="85421" x="5668963" y="4564063"/>
          <p14:tracePt t="85438" x="5684838" y="4564063"/>
          <p14:tracePt t="85455" x="5692775" y="4572000"/>
          <p14:tracePt t="85535" x="5699125" y="4579938"/>
          <p14:tracePt t="85543" x="5707063" y="4579938"/>
          <p14:tracePt t="85558" x="5715000" y="4632325"/>
          <p14:tracePt t="85567" x="5768975" y="4708525"/>
          <p14:tracePt t="85574" x="5791200" y="4740275"/>
          <p14:tracePt t="85588" x="5791200" y="4754563"/>
          <p14:tracePt t="85606" x="5829300" y="4830763"/>
          <p14:tracePt t="85622" x="5851525" y="4868863"/>
          <p14:tracePt t="85639" x="5851525" y="4876800"/>
          <p14:tracePt t="85655" x="5851525" y="4899025"/>
          <p14:tracePt t="85672" x="5859463" y="4930775"/>
          <p14:tracePt t="85689" x="5859463" y="4960938"/>
          <p14:tracePt t="85705" x="5859463" y="5006975"/>
          <p14:tracePt t="85722" x="5859463" y="5045075"/>
          <p14:tracePt t="85739" x="5859463" y="5067300"/>
          <p14:tracePt t="85755" x="5859463" y="5089525"/>
          <p14:tracePt t="85772" x="5859463" y="5105400"/>
          <p14:tracePt t="85789" x="5837238" y="5135563"/>
          <p14:tracePt t="85806" x="5768975" y="5173663"/>
          <p14:tracePt t="85822" x="5722938" y="5181600"/>
          <p14:tracePt t="85839" x="5630863" y="5203825"/>
          <p14:tracePt t="85855" x="5546725" y="5211763"/>
          <p14:tracePt t="85872" x="5448300" y="5211763"/>
          <p14:tracePt t="85889" x="5364163" y="5211763"/>
          <p14:tracePt t="85905" x="5280025" y="5211763"/>
          <p14:tracePt t="85922" x="5241925" y="5211763"/>
          <p14:tracePt t="85939" x="5227638" y="5211763"/>
          <p14:tracePt t="85955" x="5211763" y="5211763"/>
          <p14:tracePt t="85972" x="5197475" y="5203825"/>
          <p14:tracePt t="85989" x="5159375" y="5173663"/>
          <p14:tracePt t="86006" x="5105400" y="5097463"/>
          <p14:tracePt t="86022" x="5075238" y="5051425"/>
          <p14:tracePt t="86039" x="5067300" y="5021263"/>
          <p14:tracePt t="86055" x="5059363" y="4975225"/>
          <p14:tracePt t="86072" x="5059363" y="4953000"/>
          <p14:tracePt t="86089" x="5059363" y="4922838"/>
          <p14:tracePt t="86106" x="5059363" y="4884738"/>
          <p14:tracePt t="86122" x="5067300" y="4838700"/>
          <p14:tracePt t="86139" x="5089525" y="4800600"/>
          <p14:tracePt t="86155" x="5121275" y="4770438"/>
          <p14:tracePt t="86172" x="5165725" y="4716463"/>
          <p14:tracePt t="86189" x="5235575" y="4656138"/>
          <p14:tracePt t="86206" x="5287963" y="4625975"/>
          <p14:tracePt t="86222" x="5318125" y="4602163"/>
          <p14:tracePt t="86239" x="5341938" y="4587875"/>
          <p14:tracePt t="86255" x="5372100" y="4579938"/>
          <p14:tracePt t="86272" x="5418138" y="4579938"/>
          <p14:tracePt t="86289" x="5470525" y="4572000"/>
          <p14:tracePt t="86306" x="5540375" y="4556125"/>
          <p14:tracePt t="86322" x="5630863" y="4541838"/>
          <p14:tracePt t="86339" x="5707063" y="4541838"/>
          <p14:tracePt t="86355" x="5775325" y="4541838"/>
          <p14:tracePt t="86372" x="5829300" y="4541838"/>
          <p14:tracePt t="86376" x="5845175" y="4541838"/>
          <p14:tracePt t="86389" x="5867400" y="4541838"/>
          <p14:tracePt t="86405" x="5875338" y="4541838"/>
          <p14:tracePt t="86422" x="5897563" y="4541838"/>
          <p14:tracePt t="86439" x="5905500" y="4541838"/>
          <p14:tracePt t="86455" x="5913438" y="4541838"/>
          <p14:tracePt t="86472" x="5927725" y="4549775"/>
          <p14:tracePt t="86489" x="5935663" y="4556125"/>
          <p14:tracePt t="86506" x="5959475" y="4579938"/>
          <p14:tracePt t="86522" x="5997575" y="4670425"/>
          <p14:tracePt t="86539" x="6035675" y="4732338"/>
          <p14:tracePt t="86556" x="6065838" y="4808538"/>
          <p14:tracePt t="86572" x="6065838" y="4876800"/>
          <p14:tracePt t="86590" x="6088063" y="4922838"/>
          <p14:tracePt t="86606" x="6088063" y="4937125"/>
          <p14:tracePt t="86622" x="6088063" y="5013325"/>
          <p14:tracePt t="86639" x="6088063" y="5045075"/>
          <p14:tracePt t="86656" x="6088063" y="5067300"/>
          <p14:tracePt t="86672" x="6080125" y="5105400"/>
          <p14:tracePt t="86689" x="6065838" y="5143500"/>
          <p14:tracePt t="86706" x="6035675" y="5197475"/>
          <p14:tracePt t="86722" x="5989638" y="5241925"/>
          <p14:tracePt t="86739" x="5927725" y="5280025"/>
          <p14:tracePt t="86756" x="5837238" y="5334000"/>
          <p14:tracePt t="86772" x="5761038" y="5364163"/>
          <p14:tracePt t="86790" x="5600700" y="5387975"/>
          <p14:tracePt t="86806" x="5524500" y="5402263"/>
          <p14:tracePt t="86822" x="5372100" y="5402263"/>
          <p14:tracePt t="86839" x="5249863" y="5394325"/>
          <p14:tracePt t="86856" x="5121275" y="5356225"/>
          <p14:tracePt t="86872" x="5006975" y="5303838"/>
          <p14:tracePt t="86889" x="4914900" y="5257800"/>
          <p14:tracePt t="86906" x="4860925" y="5219700"/>
          <p14:tracePt t="86922" x="4838700" y="5181600"/>
          <p14:tracePt t="86939" x="4822825" y="5135563"/>
          <p14:tracePt t="86956" x="4822825" y="5059363"/>
          <p14:tracePt t="86972" x="4800600" y="4960938"/>
          <p14:tracePt t="86990" x="4792663" y="4808538"/>
          <p14:tracePt t="87006" x="4792663" y="4708525"/>
          <p14:tracePt t="87022" x="4792663" y="4656138"/>
          <p14:tracePt t="87039" x="4808538" y="4594225"/>
          <p14:tracePt t="87056" x="4830763" y="4533900"/>
          <p14:tracePt t="87072" x="4846638" y="4511675"/>
          <p14:tracePt t="87089" x="4884738" y="4465638"/>
          <p14:tracePt t="87106" x="4930775" y="4441825"/>
          <p14:tracePt t="87122" x="4999038" y="4403725"/>
          <p14:tracePt t="87139" x="5105400" y="4381500"/>
          <p14:tracePt t="87156" x="5189538" y="4365625"/>
          <p14:tracePt t="87172" x="5265738" y="4335463"/>
          <p14:tracePt t="87190" x="5356225" y="4305300"/>
          <p14:tracePt t="87206" x="5426075" y="4297363"/>
          <p14:tracePt t="87223" x="5494338" y="4297363"/>
          <p14:tracePt t="87239" x="5584825" y="4297363"/>
          <p14:tracePt t="87256" x="5654675" y="4297363"/>
          <p14:tracePt t="87272" x="5699125" y="4297363"/>
          <p14:tracePt t="87289" x="5722938" y="4297363"/>
          <p14:tracePt t="87306" x="5737225" y="4305300"/>
          <p14:tracePt t="87322" x="5753100" y="4313238"/>
          <p14:tracePt t="87339" x="5761038" y="4313238"/>
          <p14:tracePt t="87356" x="5768975" y="4327525"/>
          <p14:tracePt t="87372" x="5807075" y="4359275"/>
          <p14:tracePt t="87376" x="5851525" y="4435475"/>
          <p14:tracePt t="87389" x="5867400" y="4479925"/>
          <p14:tracePt t="87406" x="5921375" y="4579938"/>
          <p14:tracePt t="87422" x="5927725" y="4640263"/>
          <p14:tracePt t="87439" x="5935663" y="4716463"/>
          <p14:tracePt t="87455" x="5951538" y="4792663"/>
          <p14:tracePt t="87473" x="5965825" y="4854575"/>
          <p14:tracePt t="87489" x="5965825" y="4892675"/>
          <p14:tracePt t="87506" x="5965825" y="4906963"/>
          <p14:tracePt t="87523" x="5965825" y="4930775"/>
          <p14:tracePt t="87539" x="5965825" y="4953000"/>
          <p14:tracePt t="87556" x="5965825" y="4983163"/>
          <p14:tracePt t="87572" x="5959475" y="5029200"/>
          <p14:tracePt t="87589" x="5943600" y="5075238"/>
          <p14:tracePt t="87606" x="5905500" y="5135563"/>
          <p14:tracePt t="87623" x="5883275" y="5159375"/>
          <p14:tracePt t="87639" x="5845175" y="5197475"/>
          <p14:tracePt t="87656" x="5799138" y="5219700"/>
          <p14:tracePt t="87672" x="5707063" y="5249863"/>
          <p14:tracePt t="87689" x="5622925" y="5257800"/>
          <p14:tracePt t="87706" x="5516563" y="5257800"/>
          <p14:tracePt t="87723" x="5387975" y="5257800"/>
          <p14:tracePt t="87739" x="5249863" y="5257800"/>
          <p14:tracePt t="87756" x="5159375" y="5257800"/>
          <p14:tracePt t="87773" x="5067300" y="5241925"/>
          <p14:tracePt t="87789" x="5029200" y="5219700"/>
          <p14:tracePt t="87806" x="5006975" y="5197475"/>
          <p14:tracePt t="87823" x="4999038" y="5165725"/>
          <p14:tracePt t="87839" x="4999038" y="5121275"/>
          <p14:tracePt t="87856" x="4999038" y="5067300"/>
          <p14:tracePt t="87873" x="4999038" y="4999038"/>
          <p14:tracePt t="87889" x="4999038" y="4953000"/>
          <p14:tracePt t="87906" x="4999038" y="4906963"/>
          <p14:tracePt t="87923" x="5013325" y="4854575"/>
          <p14:tracePt t="87939" x="5029200" y="4816475"/>
          <p14:tracePt t="87956" x="5059363" y="4770438"/>
          <p14:tracePt t="87973" x="5075238" y="4746625"/>
          <p14:tracePt t="87990" x="5113338" y="4686300"/>
          <p14:tracePt t="88006" x="5165725" y="4648200"/>
          <p14:tracePt t="88023" x="5189538" y="4632325"/>
          <p14:tracePt t="88039" x="5227638" y="4602163"/>
          <p14:tracePt t="88056" x="5257800" y="4587875"/>
          <p14:tracePt t="88073" x="5303838" y="4572000"/>
          <p14:tracePt t="88089" x="5334000" y="4556125"/>
          <p14:tracePt t="88106" x="5380038" y="4549775"/>
          <p14:tracePt t="88123" x="5426075" y="4549775"/>
          <p14:tracePt t="88139" x="5494338" y="4541838"/>
          <p14:tracePt t="88156" x="5562600" y="4541838"/>
          <p14:tracePt t="88173" x="5646738" y="4541838"/>
          <p14:tracePt t="88189" x="5722938" y="4541838"/>
          <p14:tracePt t="88206" x="5791200" y="4541838"/>
          <p14:tracePt t="88223" x="5813425" y="4541838"/>
          <p14:tracePt t="88270" x="5821363" y="4541838"/>
          <p14:tracePt t="88278" x="5829300" y="4541838"/>
          <p14:tracePt t="88290" x="5837238" y="4549775"/>
          <p14:tracePt t="88310" x="5851525" y="4556125"/>
          <p14:tracePt t="88323" x="5875338" y="4572000"/>
          <p14:tracePt t="88340" x="5921375" y="4664075"/>
          <p14:tracePt t="88356" x="5943600" y="4708525"/>
          <p14:tracePt t="88360" x="5951538" y="4724400"/>
          <p14:tracePt t="88374" x="5951538" y="4740275"/>
          <p14:tracePt t="88389" x="5959475" y="4754563"/>
          <p14:tracePt t="88406" x="5959475" y="4784725"/>
          <p14:tracePt t="88422" x="5959475" y="4808538"/>
          <p14:tracePt t="88439" x="5959475" y="4854575"/>
          <p14:tracePt t="88456" x="5959475" y="4914900"/>
          <p14:tracePt t="88473" x="5959475" y="4999038"/>
          <p14:tracePt t="88490" x="5951538" y="5067300"/>
          <p14:tracePt t="88506" x="5935663" y="5121275"/>
          <p14:tracePt t="88523" x="5905500" y="5159375"/>
          <p14:tracePt t="88540" x="5883275" y="5181600"/>
          <p14:tracePt t="88556" x="5845175" y="5211763"/>
          <p14:tracePt t="88574" x="5768975" y="5241925"/>
          <p14:tracePt t="88590" x="5707063" y="5249863"/>
          <p14:tracePt t="88606" x="5616575" y="5249863"/>
          <p14:tracePt t="88623" x="5502275" y="5249863"/>
          <p14:tracePt t="88640" x="5372100" y="5241925"/>
          <p14:tracePt t="88656" x="5241925" y="5203825"/>
          <p14:tracePt t="88673" x="5159375" y="5181600"/>
          <p14:tracePt t="88690" x="5105400" y="5143500"/>
          <p14:tracePt t="88706" x="5083175" y="5121275"/>
          <p14:tracePt t="88723" x="5067300" y="5089525"/>
          <p14:tracePt t="88740" x="5067300" y="5045075"/>
          <p14:tracePt t="88756" x="5045075" y="4937125"/>
          <p14:tracePt t="88774" x="5029200" y="4784725"/>
          <p14:tracePt t="88790" x="5029200" y="4716463"/>
          <p14:tracePt t="88806" x="5029200" y="4648200"/>
          <p14:tracePt t="88823" x="5029200" y="4594225"/>
          <p14:tracePt t="88840" x="5067300" y="4533900"/>
          <p14:tracePt t="88856" x="5121275" y="4479925"/>
          <p14:tracePt t="88873" x="5219700" y="4441825"/>
          <p14:tracePt t="88890" x="5318125" y="4403725"/>
          <p14:tracePt t="88906" x="5432425" y="4365625"/>
          <p14:tracePt t="88923" x="5546725" y="4359275"/>
          <p14:tracePt t="88940" x="5661025" y="4359275"/>
          <p14:tracePt t="88956" x="5722938" y="4359275"/>
          <p14:tracePt t="88973" x="5775325" y="4359275"/>
          <p14:tracePt t="88990" x="5799138" y="4359275"/>
          <p14:tracePt t="89006" x="5813425" y="4359275"/>
          <p14:tracePt t="89023" x="5821363" y="4365625"/>
          <p14:tracePt t="89040" x="5829300" y="4381500"/>
          <p14:tracePt t="89056" x="5851525" y="4397375"/>
          <p14:tracePt t="89073" x="5867400" y="4397375"/>
          <p14:tracePt t="89090" x="5883275" y="4427538"/>
          <p14:tracePt t="89106" x="5943600" y="4525963"/>
          <p14:tracePt t="89123" x="5973763" y="4549775"/>
          <p14:tracePt t="89140" x="5989638" y="4587875"/>
          <p14:tracePt t="89156" x="5997575" y="4594225"/>
          <p14:tracePt t="89173" x="6003925" y="4648200"/>
          <p14:tracePt t="89190" x="6011863" y="4670425"/>
          <p14:tracePt t="89206" x="6011863" y="4702175"/>
          <p14:tracePt t="89223" x="6011863" y="4746625"/>
          <p14:tracePt t="89240" x="6011863" y="4792663"/>
          <p14:tracePt t="89256" x="6011863" y="4838700"/>
          <p14:tracePt t="89273" x="6011863" y="4892675"/>
          <p14:tracePt t="89290" x="6011863" y="4937125"/>
          <p14:tracePt t="89306" x="6011863" y="4975225"/>
          <p14:tracePt t="89323" x="6011863" y="4999038"/>
          <p14:tracePt t="89340" x="6003925" y="5029200"/>
          <p14:tracePt t="89357" x="5981700" y="5059363"/>
          <p14:tracePt t="89360" x="5965825" y="5075238"/>
          <p14:tracePt t="89373" x="5935663" y="5105400"/>
          <p14:tracePt t="89390" x="5875338" y="5135563"/>
          <p14:tracePt t="89406" x="5799138" y="5151438"/>
          <p14:tracePt t="89423" x="5730875" y="5173663"/>
          <p14:tracePt t="89440" x="5676900" y="5189538"/>
          <p14:tracePt t="89457" x="5630863" y="5189538"/>
          <p14:tracePt t="89473" x="5592763" y="5197475"/>
          <p14:tracePt t="89490" x="5562600" y="5197475"/>
          <p14:tracePt t="89507" x="5524500" y="5197475"/>
          <p14:tracePt t="89523" x="5508625" y="5197475"/>
          <p14:tracePt t="89540" x="5470525" y="5197475"/>
          <p14:tracePt t="89557" x="5432425" y="5197475"/>
          <p14:tracePt t="89573" x="5341938" y="5189538"/>
          <p14:tracePt t="89590" x="5287963" y="5165725"/>
          <p14:tracePt t="89607" x="5235575" y="5135563"/>
          <p14:tracePt t="89623" x="5189538" y="5113338"/>
          <p14:tracePt t="89640" x="5159375" y="5083175"/>
          <p14:tracePt t="89657" x="5127625" y="5037138"/>
          <p14:tracePt t="89673" x="5121275" y="5006975"/>
          <p14:tracePt t="89690" x="5113338" y="4960938"/>
          <p14:tracePt t="89707" x="5113338" y="4922838"/>
          <p14:tracePt t="89723" x="5113338" y="4884738"/>
          <p14:tracePt t="89740" x="5113338" y="4838700"/>
          <p14:tracePt t="89757" x="5113338" y="4770438"/>
          <p14:tracePt t="89774" x="5113338" y="4732338"/>
          <p14:tracePt t="89790" x="5127625" y="4678363"/>
          <p14:tracePt t="89807" x="5127625" y="4648200"/>
          <p14:tracePt t="89823" x="5143500" y="4610100"/>
          <p14:tracePt t="89840" x="5151438" y="4602163"/>
          <p14:tracePt t="89857" x="5159375" y="4579938"/>
          <p14:tracePt t="89873" x="5189538" y="4549775"/>
          <p14:tracePt t="89890" x="5211763" y="4518025"/>
          <p14:tracePt t="89907" x="5235575" y="4495800"/>
          <p14:tracePt t="89923" x="5257800" y="4479925"/>
          <p14:tracePt t="89940" x="5287963" y="4473575"/>
          <p14:tracePt t="89957" x="5356225" y="4457700"/>
          <p14:tracePt t="89974" x="5418138" y="4449763"/>
          <p14:tracePt t="89990" x="5508625" y="4441825"/>
          <p14:tracePt t="90007" x="5592763" y="4441825"/>
          <p14:tracePt t="90023" x="5684838" y="4441825"/>
          <p14:tracePt t="90040" x="5745163" y="4441825"/>
          <p14:tracePt t="90057" x="5791200" y="4441825"/>
          <p14:tracePt t="90073" x="5845175" y="4441825"/>
          <p14:tracePt t="90090" x="5875338" y="4449763"/>
          <p14:tracePt t="90107" x="5897563" y="4457700"/>
          <p14:tracePt t="90123" x="5927725" y="4465638"/>
          <p14:tracePt t="90140" x="5943600" y="4479925"/>
          <p14:tracePt t="90157" x="5959475" y="4487863"/>
          <p14:tracePt t="90174" x="5965825" y="4503738"/>
          <p14:tracePt t="90190" x="5997575" y="4572000"/>
          <p14:tracePt t="90207" x="6019800" y="4625975"/>
          <p14:tracePt t="90224" x="6042025" y="4694238"/>
          <p14:tracePt t="90240" x="6057900" y="4740275"/>
          <p14:tracePt t="90257" x="6073775" y="4792663"/>
          <p14:tracePt t="90274" x="6080125" y="4838700"/>
          <p14:tracePt t="90290" x="6080125" y="4876800"/>
          <p14:tracePt t="90307" x="6080125" y="4899025"/>
          <p14:tracePt t="90324" x="6080125" y="4930775"/>
          <p14:tracePt t="90340" x="6080125" y="4953000"/>
          <p14:tracePt t="90358" x="6073775" y="5013325"/>
          <p14:tracePt t="90373" x="6065838" y="5029200"/>
          <p14:tracePt t="90390" x="6035675" y="5075238"/>
          <p14:tracePt t="90407" x="5989638" y="5113338"/>
          <p14:tracePt t="90424" x="5951538" y="5143500"/>
          <p14:tracePt t="90440" x="5927725" y="5165725"/>
          <p14:tracePt t="90457" x="5889625" y="5189538"/>
          <p14:tracePt t="90474" x="5845175" y="5197475"/>
          <p14:tracePt t="90491" x="5783263" y="5219700"/>
          <p14:tracePt t="90507" x="5737225" y="5227638"/>
          <p14:tracePt t="90524" x="5676900" y="5227638"/>
          <p14:tracePt t="90540" x="5616575" y="5227638"/>
          <p14:tracePt t="90558" x="5502275" y="5227638"/>
          <p14:tracePt t="90574" x="5402263" y="5219700"/>
          <p14:tracePt t="90590" x="5287963" y="5197475"/>
          <p14:tracePt t="90607" x="5197475" y="5159375"/>
          <p14:tracePt t="90624" x="5143500" y="5127625"/>
          <p14:tracePt t="90640" x="5105400" y="5105400"/>
          <p14:tracePt t="90657" x="5097463" y="5105400"/>
          <p14:tracePt t="90674" x="5089525" y="5105400"/>
          <p14:tracePt t="90710" x="5089525" y="5089525"/>
          <p14:tracePt t="90724" x="5089525" y="5075238"/>
          <p14:tracePt t="90740" x="5075238" y="5051425"/>
          <p14:tracePt t="90758" x="5067300" y="4999038"/>
          <p14:tracePt t="90774" x="5059363" y="4975225"/>
          <p14:tracePt t="90790" x="5051425" y="4945063"/>
          <p14:tracePt t="90807" x="5051425" y="4914900"/>
          <p14:tracePt t="90824" x="5051425" y="4868863"/>
          <p14:tracePt t="90840" x="5051425" y="4846638"/>
          <p14:tracePt t="90857" x="5051425" y="4816475"/>
          <p14:tracePt t="90874" x="5051425" y="4778375"/>
          <p14:tracePt t="90890" x="5059363" y="4740275"/>
          <p14:tracePt t="90907" x="5083175" y="4716463"/>
          <p14:tracePt t="90924" x="5097463" y="4694238"/>
          <p14:tracePt t="90941" x="5105400" y="4678363"/>
          <p14:tracePt t="90958" x="5135563" y="4640263"/>
          <p14:tracePt t="90974" x="5159375" y="4618038"/>
          <p14:tracePt t="90990" x="5189538" y="4594225"/>
          <p14:tracePt t="91007" x="5235575" y="4564063"/>
          <p14:tracePt t="91024" x="5280025" y="4533900"/>
          <p14:tracePt t="91040" x="5349875" y="4518025"/>
          <p14:tracePt t="91057" x="5432425" y="4495800"/>
          <p14:tracePt t="91074" x="5516563" y="4487863"/>
          <p14:tracePt t="91090" x="5584825" y="4487863"/>
          <p14:tracePt t="91107" x="5661025" y="4473575"/>
          <p14:tracePt t="91124" x="5715000" y="4473575"/>
          <p14:tracePt t="91140" x="5745163" y="4473575"/>
          <p14:tracePt t="91157" x="5775325" y="4473575"/>
          <p14:tracePt t="91174" x="5799138" y="4473575"/>
          <p14:tracePt t="91191" x="5807075" y="4473575"/>
          <p14:tracePt t="91207" x="5821363" y="4479925"/>
          <p14:tracePt t="91224" x="5845175" y="4495800"/>
          <p14:tracePt t="91241" x="5867400" y="4511675"/>
          <p14:tracePt t="91257" x="5883275" y="4518025"/>
          <p14:tracePt t="91274" x="5889625" y="4525963"/>
          <p14:tracePt t="91291" x="5905500" y="4541838"/>
          <p14:tracePt t="91307" x="5921375" y="4572000"/>
          <p14:tracePt t="91324" x="5927725" y="4594225"/>
          <p14:tracePt t="91341" x="5943600" y="4640263"/>
          <p14:tracePt t="91358" x="5951538" y="4686300"/>
          <p14:tracePt t="91374" x="5951538" y="4724400"/>
          <p14:tracePt t="91391" x="5959475" y="4770438"/>
          <p14:tracePt t="91407" x="5959475" y="4816475"/>
          <p14:tracePt t="91424" x="5959475" y="4846638"/>
          <p14:tracePt t="91440" x="5959475" y="4892675"/>
          <p14:tracePt t="91457" x="5959475" y="4930775"/>
          <p14:tracePt t="91474" x="5959475" y="4975225"/>
          <p14:tracePt t="91491" x="5959475" y="5013325"/>
          <p14:tracePt t="91507" x="5951538" y="5045075"/>
          <p14:tracePt t="91524" x="5935663" y="5075238"/>
          <p14:tracePt t="91541" x="5889625" y="5135563"/>
          <p14:tracePt t="91558" x="5867400" y="5159375"/>
          <p14:tracePt t="91574" x="5845175" y="5181600"/>
          <p14:tracePt t="91591" x="5807075" y="5197475"/>
          <p14:tracePt t="91607" x="5775325" y="5219700"/>
          <p14:tracePt t="91624" x="5715000" y="5227638"/>
          <p14:tracePt t="91641" x="5630863" y="5241925"/>
          <p14:tracePt t="91657" x="5554663" y="5241925"/>
          <p14:tracePt t="91674" x="5486400" y="5241925"/>
          <p14:tracePt t="91691" x="5440363" y="5241925"/>
          <p14:tracePt t="91707" x="5402263" y="5241925"/>
          <p14:tracePt t="91724" x="5394325" y="5241925"/>
          <p14:tracePt t="91741" x="5387975" y="5241925"/>
          <p14:tracePt t="91758" x="5380038" y="5241925"/>
          <p14:tracePt t="91774" x="5372100" y="5227638"/>
          <p14:tracePt t="91791" x="5356225" y="5189538"/>
          <p14:tracePt t="91807" x="5341938" y="5143500"/>
          <p14:tracePt t="91824" x="5311775" y="5083175"/>
          <p14:tracePt t="91841" x="5303838" y="5037138"/>
          <p14:tracePt t="91857" x="5280025" y="4991100"/>
          <p14:tracePt t="91874" x="5273675" y="4953000"/>
          <p14:tracePt t="91891" x="5273675" y="4922838"/>
          <p14:tracePt t="91907" x="5273675" y="4876800"/>
          <p14:tracePt t="91924" x="5265738" y="4846638"/>
          <p14:tracePt t="91941" x="5249863" y="4800600"/>
          <p14:tracePt t="91957" x="5249863" y="4778375"/>
          <p14:tracePt t="91974" x="5249863" y="4724400"/>
          <p14:tracePt t="91991" x="5249863" y="4686300"/>
          <p14:tracePt t="92008" x="5249863" y="4656138"/>
          <p14:tracePt t="92024" x="5257800" y="4640263"/>
          <p14:tracePt t="92041" x="5257800" y="4618038"/>
          <p14:tracePt t="92058" x="5273675" y="4602163"/>
          <p14:tracePt t="92074" x="5280025" y="4587875"/>
          <p14:tracePt t="92091" x="5287963" y="4572000"/>
          <p14:tracePt t="92108" x="5303838" y="4556125"/>
          <p14:tracePt t="92124" x="5318125" y="4541838"/>
          <p14:tracePt t="92142" x="5380038" y="4518025"/>
          <p14:tracePt t="92158" x="5432425" y="4518025"/>
          <p14:tracePt t="92174" x="5570538" y="4487863"/>
          <p14:tracePt t="92191" x="5668963" y="4487863"/>
          <p14:tracePt t="92208" x="5783263" y="4487863"/>
          <p14:tracePt t="92224" x="5867400" y="4487863"/>
          <p14:tracePt t="92241" x="5921375" y="4487863"/>
          <p14:tracePt t="92258" x="5951538" y="4487863"/>
          <p14:tracePt t="92274" x="5965825" y="4487863"/>
          <p14:tracePt t="92291" x="5973763" y="4495800"/>
          <p14:tracePt t="92308" x="5973763" y="4503738"/>
          <p14:tracePt t="92342" x="5981700" y="4533900"/>
          <p14:tracePt t="92358" x="6003925" y="4632325"/>
          <p14:tracePt t="92374" x="6019800" y="4702175"/>
          <p14:tracePt t="92391" x="6035675" y="4740275"/>
          <p14:tracePt t="92408" x="6035675" y="4746625"/>
          <p14:tracePt t="92424" x="6035675" y="4762500"/>
          <p14:tracePt t="92441" x="6035675" y="4770438"/>
          <p14:tracePt t="92458" x="6035675" y="4778375"/>
          <p14:tracePt t="92474" x="6035675" y="4784725"/>
          <p14:tracePt t="92491" x="6035675" y="4816475"/>
          <p14:tracePt t="92508" x="6027738" y="4860925"/>
          <p14:tracePt t="92524" x="6003925" y="4906963"/>
          <p14:tracePt t="92542" x="5965825" y="4975225"/>
          <p14:tracePt t="92558" x="5943600" y="5021263"/>
          <p14:tracePt t="92574" x="5905500" y="5083175"/>
          <p14:tracePt t="92591" x="5875338" y="5127625"/>
          <p14:tracePt t="92608" x="5829300" y="5173663"/>
          <p14:tracePt t="92624" x="5791200" y="5197475"/>
          <p14:tracePt t="92641" x="5737225" y="5227638"/>
          <p14:tracePt t="92658" x="5684838" y="5227638"/>
          <p14:tracePt t="92675" x="5622925" y="5257800"/>
          <p14:tracePt t="92691" x="5570538" y="5257800"/>
          <p14:tracePt t="92708" x="5524500" y="5257800"/>
          <p14:tracePt t="92725" x="5478463" y="5257800"/>
          <p14:tracePt t="92742" x="5426075" y="5257800"/>
          <p14:tracePt t="92758" x="5387975" y="5249863"/>
          <p14:tracePt t="92774" x="5356225" y="5227638"/>
          <p14:tracePt t="92791" x="5303838" y="5197475"/>
          <p14:tracePt t="92808" x="5265738" y="5173663"/>
          <p14:tracePt t="92824" x="5211763" y="5143500"/>
          <p14:tracePt t="92841" x="5159375" y="5105400"/>
          <p14:tracePt t="92858" x="5135563" y="5083175"/>
          <p14:tracePt t="92874" x="5113338" y="5051425"/>
          <p14:tracePt t="92891" x="5089525" y="5021263"/>
          <p14:tracePt t="92908" x="5075238" y="4991100"/>
          <p14:tracePt t="92924" x="5059363" y="4953000"/>
          <p14:tracePt t="92942" x="5045075" y="4860925"/>
          <p14:tracePt t="92958" x="5013325" y="4808538"/>
          <p14:tracePt t="92975" x="4991100" y="4740275"/>
          <p14:tracePt t="92991" x="4983163" y="4694238"/>
          <p14:tracePt t="93008" x="4975225" y="4670425"/>
          <p14:tracePt t="93025" x="4975225" y="4640263"/>
          <p14:tracePt t="93041" x="4975225" y="4625975"/>
          <p14:tracePt t="93058" x="4975225" y="4618038"/>
          <p14:tracePt t="93075" x="4975225" y="4594225"/>
          <p14:tracePt t="93091" x="4991100" y="4594225"/>
          <p14:tracePt t="93108" x="4999038" y="4594225"/>
          <p14:tracePt t="93175" x="4975225" y="4618038"/>
          <p14:tracePt t="93183" x="4937125" y="4656138"/>
          <p14:tracePt t="93191" x="4884738" y="4694238"/>
          <p14:tracePt t="93208" x="4702175" y="4808538"/>
          <p14:tracePt t="93225" x="4457700" y="4892675"/>
          <p14:tracePt t="93241" x="4297363" y="4945063"/>
          <p14:tracePt t="93258" x="4137025" y="4983163"/>
          <p14:tracePt t="93275" x="4000500" y="5029200"/>
          <p14:tracePt t="93291" x="3940175" y="5059363"/>
          <p14:tracePt t="93308" x="3863975" y="5089525"/>
          <p14:tracePt t="93325" x="3810000" y="5105400"/>
          <p14:tracePt t="93342" x="3733800" y="5127625"/>
          <p14:tracePt t="93358" x="3711575" y="5127625"/>
          <p14:tracePt t="93375" x="3679825" y="5127625"/>
          <p14:tracePt t="93398" x="3665538" y="5127625"/>
          <p14:tracePt t="93415" x="3657600" y="5127625"/>
          <p14:tracePt t="93425" x="3635375" y="5127625"/>
          <p14:tracePt t="93441" x="3611563" y="5127625"/>
          <p14:tracePt t="93458" x="3581400" y="5121275"/>
          <p14:tracePt t="93475" x="3559175" y="5113338"/>
          <p14:tracePt t="93491" x="3543300" y="5113338"/>
          <p14:tracePt t="93508" x="3535363" y="5113338"/>
          <p14:tracePt t="93925" x="3527425" y="5113338"/>
          <p14:tracePt t="116022" x="3573463" y="5113338"/>
          <p14:tracePt t="116031" x="3695700" y="5113338"/>
          <p14:tracePt t="116039" x="3916363" y="5143500"/>
          <p14:tracePt t="116050" x="4213225" y="5151438"/>
          <p14:tracePt t="116066" x="5006975" y="4960938"/>
          <p14:tracePt t="116083" x="5638800" y="4625975"/>
          <p14:tracePt t="116100" x="5851525" y="4511675"/>
          <p14:tracePt t="116116" x="5859463" y="4503738"/>
          <p14:tracePt t="116135" x="5867400" y="4503738"/>
          <p14:tracePt t="116150" x="5943600" y="4533900"/>
          <p14:tracePt t="116166" x="6118225" y="4610100"/>
          <p14:tracePt t="116183" x="6340475" y="4664075"/>
          <p14:tracePt t="116200" x="6689725" y="4762500"/>
          <p14:tracePt t="116216" x="7208838" y="4838700"/>
          <p14:tracePt t="116233" x="7375525" y="4876800"/>
          <p14:tracePt t="116250" x="7399338" y="4876800"/>
          <p14:tracePt t="116286" x="7399338" y="4892675"/>
          <p14:tracePt t="116300" x="7361238" y="4922838"/>
          <p14:tracePt t="116316" x="7292975" y="5075238"/>
          <p14:tracePt t="116334" x="7254875" y="5418138"/>
          <p14:tracePt t="116350" x="7353300" y="5608638"/>
          <p14:tracePt t="116366" x="7589838" y="5761038"/>
          <p14:tracePt t="116383" x="8077200" y="5943600"/>
          <p14:tracePt t="116400" x="8740775" y="6057900"/>
          <p14:tracePt t="116416" x="9274175" y="6118225"/>
          <p14:tracePt t="116433" x="9585325" y="6118225"/>
          <p14:tracePt t="116449" x="9783763" y="6118225"/>
          <p14:tracePt t="116466" x="9859963" y="6096000"/>
          <p14:tracePt t="116483" x="9867900" y="6088063"/>
          <p14:tracePt t="116518" x="9867900" y="6080125"/>
          <p14:tracePt t="116533" x="9867900" y="6049963"/>
          <p14:tracePt t="116550" x="9867900" y="6042025"/>
          <p14:tracePt t="116854" x="9859963" y="6042025"/>
          <p14:tracePt t="116862" x="9852025" y="6042025"/>
          <p14:tracePt t="116870" x="9845675" y="6042025"/>
          <p14:tracePt t="116894" x="9837738" y="6042025"/>
          <p14:tracePt t="116910" x="9821863" y="6042025"/>
          <p14:tracePt t="116918" x="9807575" y="6042025"/>
          <p14:tracePt t="116934" x="9753600" y="6042025"/>
          <p14:tracePt t="116950" x="9623425" y="6073775"/>
          <p14:tracePt t="116967" x="9388475" y="6065838"/>
          <p14:tracePt t="116983" x="9372600" y="6065838"/>
          <p14:tracePt t="117711" x="9372600" y="6057900"/>
          <p14:tracePt t="121294" x="9372600" y="6049963"/>
          <p14:tracePt t="121303" x="9372600" y="6019800"/>
          <p14:tracePt t="121310" x="9364663" y="5921375"/>
          <p14:tracePt t="121319" x="9334500" y="5775325"/>
          <p14:tracePt t="121335" x="9312275" y="5616575"/>
          <p14:tracePt t="121351" x="9296400" y="5516563"/>
          <p14:tracePt t="121368" x="9304338" y="5394325"/>
          <p14:tracePt t="121385" x="9312275" y="5311775"/>
          <p14:tracePt t="121402" x="9326563" y="5257800"/>
          <p14:tracePt t="121418" x="9334500" y="5235575"/>
          <p14:tracePt t="121435" x="9334500" y="5227638"/>
          <p14:tracePt t="121462" x="9334500" y="5203825"/>
          <p14:tracePt t="121470" x="9334500" y="5197475"/>
          <p14:tracePt t="121486" x="9334500" y="5173663"/>
          <p14:tracePt t="121502" x="9334500" y="5159375"/>
          <p14:tracePt t="121518" x="9334500" y="5121275"/>
          <p14:tracePt t="121535" x="9334500" y="5089525"/>
          <p14:tracePt t="121552" x="9334500" y="5075238"/>
          <p14:tracePt t="121568" x="9326563" y="5051425"/>
          <p14:tracePt t="121585" x="9318625" y="5021263"/>
          <p14:tracePt t="121602" x="9296400" y="4983163"/>
          <p14:tracePt t="121618" x="9288463" y="4960938"/>
          <p14:tracePt t="121635" x="9274175" y="4945063"/>
          <p14:tracePt t="122270" x="9296400" y="4945063"/>
          <p14:tracePt t="122278" x="9342438" y="4953000"/>
          <p14:tracePt t="122287" x="9350375" y="4953000"/>
          <p14:tracePt t="122302" x="9471025" y="4968875"/>
          <p14:tracePt t="122319" x="9563100" y="4975225"/>
          <p14:tracePt t="122335" x="9585325" y="4975225"/>
          <p14:tracePt t="126485" x="9563100" y="4975225"/>
          <p14:tracePt t="126494" x="9532938" y="4975225"/>
          <p14:tracePt t="126503" x="9517063" y="4975225"/>
          <p14:tracePt t="126520" x="9448800" y="4975225"/>
          <p14:tracePt t="126537" x="9356725" y="4983163"/>
          <p14:tracePt t="126553" x="9236075" y="5029200"/>
          <p14:tracePt t="126570" x="9121775" y="5067300"/>
          <p14:tracePt t="126587" x="8975725" y="5097463"/>
          <p14:tracePt t="126603" x="8839200" y="5105400"/>
          <p14:tracePt t="126620" x="8732838" y="5105400"/>
          <p14:tracePt t="126637" x="8550275" y="5075238"/>
          <p14:tracePt t="126653" x="8504238" y="5051425"/>
          <p14:tracePt t="126670" x="8397875" y="5006975"/>
          <p14:tracePt t="126687" x="8382000" y="4968875"/>
          <p14:tracePt t="126704" x="8366125" y="4922838"/>
          <p14:tracePt t="126720" x="8328025" y="4778375"/>
          <p14:tracePt t="126737" x="8289925" y="4556125"/>
          <p14:tracePt t="126754" x="8289925" y="4389438"/>
          <p14:tracePt t="126770" x="8313738" y="4221163"/>
          <p14:tracePt t="126787" x="8450263" y="4060825"/>
          <p14:tracePt t="126804" x="8740775" y="3924300"/>
          <p14:tracePt t="126820" x="9151938" y="3817938"/>
          <p14:tracePt t="126837" x="9813925" y="3749675"/>
          <p14:tracePt t="126854" x="10188575" y="3749675"/>
          <p14:tracePt t="126870" x="10485438" y="3794125"/>
          <p14:tracePt t="126887" x="10798175" y="3992563"/>
          <p14:tracePt t="126904" x="11049000" y="4283075"/>
          <p14:tracePt t="126920" x="11209338" y="4670425"/>
          <p14:tracePt t="126937" x="11269663" y="5105400"/>
          <p14:tracePt t="126954" x="11255375" y="5470525"/>
          <p14:tracePt t="126970" x="11109325" y="5783263"/>
          <p14:tracePt t="126987" x="10912475" y="5965825"/>
          <p14:tracePt t="126990" x="10782300" y="6019800"/>
          <p14:tracePt t="127004" x="10575925" y="6049963"/>
          <p14:tracePt t="127020" x="10226675" y="6049963"/>
          <p14:tracePt t="127037" x="9220200" y="5668963"/>
          <p14:tracePt t="127054" x="8572500" y="5219700"/>
          <p14:tracePt t="127070" x="8169275" y="4800600"/>
          <p14:tracePt t="127087" x="8001000" y="4495800"/>
          <p14:tracePt t="127104" x="7978775" y="4351338"/>
          <p14:tracePt t="127120" x="7993063" y="4244975"/>
          <p14:tracePt t="127137" x="8123238" y="4191000"/>
          <p14:tracePt t="127154" x="8335963" y="4168775"/>
          <p14:tracePt t="127170" x="8564563" y="4168775"/>
          <p14:tracePt t="127187" x="8732838" y="4221163"/>
          <p14:tracePt t="127204" x="8839200" y="4335463"/>
          <p14:tracePt t="127220" x="8893175" y="4572000"/>
          <p14:tracePt t="127237" x="8732838" y="5211763"/>
          <p14:tracePt t="127254" x="8435975" y="5502275"/>
          <p14:tracePt t="127270" x="8137525" y="5584825"/>
          <p14:tracePt t="127287" x="7870825" y="5546725"/>
          <p14:tracePt t="127304" x="7535863" y="5387975"/>
          <p14:tracePt t="127320" x="7345363" y="5227638"/>
          <p14:tracePt t="127337" x="7307263" y="5067300"/>
          <p14:tracePt t="127354" x="7307263" y="4884738"/>
          <p14:tracePt t="127370" x="7407275" y="4754563"/>
          <p14:tracePt t="127387" x="7635875" y="4648200"/>
          <p14:tracePt t="127404" x="7932738" y="4594225"/>
          <p14:tracePt t="127421" x="8245475" y="4564063"/>
          <p14:tracePt t="127437" x="8283575" y="4564063"/>
          <p14:tracePt t="127453" x="8305800" y="4564063"/>
          <p14:tracePt t="127487" x="8313738" y="4572000"/>
        </p14:tracePtLst>
      </p14:laserTraceLst>
    </p:ext>
  </p:extLs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478844" y="1019069"/>
            <a:ext cx="8200005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Solution </a:t>
            </a:r>
            <a:r>
              <a:rPr lang="en-US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Confidence Intervals </a:t>
            </a:r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for Population </a:t>
            </a:r>
            <a:r>
              <a:rPr lang="en-US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Proportions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14418" y="1972339"/>
            <a:ext cx="8686800" cy="36957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785422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63368"/>
    </mc:Choice>
    <mc:Fallback xmlns="">
      <p:transition advTm="63368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12831" x="8305800" y="4587875"/>
          <p14:tracePt t="12839" x="8267700" y="4678363"/>
          <p14:tracePt t="12850" x="8191500" y="4892675"/>
          <p14:tracePt t="12867" x="8115300" y="5059363"/>
          <p14:tracePt t="12884" x="8099425" y="5089525"/>
          <p14:tracePt t="12900" x="8085138" y="5113338"/>
          <p14:tracePt t="12951" x="8077200" y="5121275"/>
          <p14:tracePt t="12959" x="8054975" y="5121275"/>
          <p14:tracePt t="12967" x="8023225" y="5113338"/>
          <p14:tracePt t="12984" x="7978775" y="5083175"/>
          <p14:tracePt t="13000" x="7916863" y="5006975"/>
          <p14:tracePt t="13017" x="7794625" y="4884738"/>
          <p14:tracePt t="13034" x="7604125" y="4732338"/>
          <p14:tracePt t="13050" x="7170738" y="4427538"/>
          <p14:tracePt t="13067" x="6613525" y="4084638"/>
          <p14:tracePt t="13084" x="6103938" y="3779838"/>
          <p14:tracePt t="13100" x="5829300" y="3589338"/>
          <p14:tracePt t="13117" x="5737225" y="3505200"/>
          <p14:tracePt t="13134" x="5730875" y="3505200"/>
          <p14:tracePt t="13271" x="5707063" y="3505200"/>
          <p14:tracePt t="13279" x="5692775" y="3505200"/>
          <p14:tracePt t="13287" x="5661025" y="3497263"/>
          <p14:tracePt t="13300" x="5638800" y="3489325"/>
          <p14:tracePt t="13317" x="5630863" y="3489325"/>
          <p14:tracePt t="13383" x="5646738" y="3489325"/>
          <p14:tracePt t="13391" x="5676900" y="3489325"/>
          <p14:tracePt t="13400" x="5730875" y="3513138"/>
          <p14:tracePt t="13417" x="5829300" y="3565525"/>
          <p14:tracePt t="13434" x="5981700" y="3641725"/>
          <p14:tracePt t="13450" x="6118225" y="3725863"/>
          <p14:tracePt t="13467" x="6218238" y="3763963"/>
          <p14:tracePt t="13484" x="6270625" y="3771900"/>
          <p14:tracePt t="13501" x="6286500" y="3771900"/>
          <p14:tracePt t="13517" x="6302375" y="3771900"/>
          <p14:tracePt t="13567" x="6316663" y="3763963"/>
          <p14:tracePt t="13575" x="6332538" y="3756025"/>
          <p14:tracePt t="13623" x="6332538" y="3749675"/>
          <p14:tracePt t="13655" x="6340475" y="3749675"/>
          <p14:tracePt t="13663" x="6370638" y="3763963"/>
          <p14:tracePt t="13671" x="6416675" y="3779838"/>
          <p14:tracePt t="13684" x="6469063" y="3802063"/>
          <p14:tracePt t="13701" x="6645275" y="3886200"/>
          <p14:tracePt t="13717" x="6765925" y="3924300"/>
          <p14:tracePt t="13734" x="6858000" y="3940175"/>
          <p14:tracePt t="13791" x="6858000" y="3908425"/>
          <p14:tracePt t="13799" x="6850063" y="3848100"/>
          <p14:tracePt t="13808" x="6804025" y="3794125"/>
          <p14:tracePt t="13817" x="6743700" y="3749675"/>
          <p14:tracePt t="13834" x="6607175" y="3665538"/>
          <p14:tracePt t="13851" x="6499225" y="3627438"/>
          <p14:tracePt t="13867" x="6416675" y="3611563"/>
          <p14:tracePt t="13884" x="6324600" y="3603625"/>
          <p14:tracePt t="13901" x="6218238" y="3603625"/>
          <p14:tracePt t="13917" x="6042025" y="3717925"/>
          <p14:tracePt t="13934" x="5889625" y="4000500"/>
          <p14:tracePt t="13951" x="5851525" y="4206875"/>
          <p14:tracePt t="13967" x="5897563" y="4381500"/>
          <p14:tracePt t="13984" x="6142038" y="4518025"/>
          <p14:tracePt t="14001" x="6583363" y="4533900"/>
          <p14:tracePt t="14017" x="7116763" y="4487863"/>
          <p14:tracePt t="14034" x="7413625" y="4327525"/>
          <p14:tracePt t="14051" x="7475538" y="4175125"/>
          <p14:tracePt t="14067" x="7475538" y="3992563"/>
          <p14:tracePt t="14084" x="7323138" y="3848100"/>
          <p14:tracePt t="14101" x="6980238" y="3703638"/>
          <p14:tracePt t="14118" x="6454775" y="3611563"/>
          <p14:tracePt t="14135" x="5883275" y="3657600"/>
          <p14:tracePt t="14151" x="5799138" y="3763963"/>
          <p14:tracePt t="14167" x="5799138" y="3908425"/>
          <p14:tracePt t="14184" x="5935663" y="4038600"/>
          <p14:tracePt t="14201" x="6194425" y="4106863"/>
          <p14:tracePt t="14217" x="6569075" y="4106863"/>
          <p14:tracePt t="14234" x="6765925" y="4054475"/>
          <p14:tracePt t="14251" x="6765925" y="4046538"/>
          <p14:tracePt t="14267" x="6765925" y="3992563"/>
          <p14:tracePt t="14284" x="6621463" y="3902075"/>
          <p14:tracePt t="14301" x="6316663" y="3825875"/>
          <p14:tracePt t="14318" x="6134100" y="3832225"/>
          <p14:tracePt t="14335" x="6042025" y="3924300"/>
          <p14:tracePt t="14351" x="6057900" y="3978275"/>
          <p14:tracePt t="14368" x="6180138" y="4022725"/>
          <p14:tracePt t="14384" x="6346825" y="4046538"/>
          <p14:tracePt t="14401" x="6416675" y="4060825"/>
          <p14:tracePt t="14417" x="6423025" y="4060825"/>
          <p14:tracePt t="14451" x="6354763" y="3954463"/>
          <p14:tracePt t="14468" x="6232525" y="3908425"/>
          <p14:tracePt t="14484" x="6118225" y="3878263"/>
          <p14:tracePt t="14501" x="6096000" y="3878263"/>
          <p14:tracePt t="14535" x="6088063" y="3878263"/>
          <p14:tracePt t="14551" x="6096000" y="3886200"/>
          <p14:tracePt t="14559" x="6103938" y="3886200"/>
          <p14:tracePt t="14887" x="6118225" y="3886200"/>
          <p14:tracePt t="14895" x="6126163" y="3886200"/>
          <p14:tracePt t="14903" x="6134100" y="3886200"/>
          <p14:tracePt t="14918" x="6194425" y="3848100"/>
          <p14:tracePt t="14934" x="6232525" y="3825875"/>
          <p14:tracePt t="14951" x="6324600" y="3794125"/>
          <p14:tracePt t="14968" x="6346825" y="3794125"/>
          <p14:tracePt t="15110" x="6354763" y="3794125"/>
          <p14:tracePt t="15119" x="6362700" y="3794125"/>
          <p14:tracePt t="15127" x="6378575" y="3794125"/>
          <p14:tracePt t="15152" x="6384925" y="3794125"/>
          <p14:tracePt t="15167" x="6400800" y="3802063"/>
          <p14:tracePt t="15183" x="6416675" y="3802063"/>
          <p14:tracePt t="15191" x="6423025" y="3802063"/>
          <p14:tracePt t="15335" x="6438900" y="3802063"/>
          <p14:tracePt t="15351" x="6446838" y="3802063"/>
          <p14:tracePt t="15359" x="6461125" y="3802063"/>
          <p14:tracePt t="15375" x="6469063" y="3802063"/>
          <p14:tracePt t="15895" x="6454775" y="3802063"/>
          <p14:tracePt t="15903" x="6438900" y="3794125"/>
          <p14:tracePt t="15911" x="6416675" y="3787775"/>
          <p14:tracePt t="15920" x="6370638" y="3779838"/>
          <p14:tracePt t="15935" x="6194425" y="3733800"/>
          <p14:tracePt t="15951" x="5883275" y="3665538"/>
          <p14:tracePt t="15968" x="5197475" y="3649663"/>
          <p14:tracePt t="15985" x="4479925" y="3649663"/>
          <p14:tracePt t="16001" x="3863975" y="3597275"/>
          <p14:tracePt t="16018" x="3284538" y="3513138"/>
          <p14:tracePt t="16035" x="3017838" y="3451225"/>
          <p14:tracePt t="16051" x="2941638" y="3413125"/>
          <p14:tracePt t="16151" x="2941638" y="3406775"/>
          <p14:tracePt t="16183" x="2941638" y="3398838"/>
          <p14:tracePt t="16191" x="2941638" y="3390900"/>
          <p14:tracePt t="16201" x="2941638" y="3382963"/>
          <p14:tracePt t="16218" x="2941638" y="3360738"/>
          <p14:tracePt t="16235" x="2917825" y="3330575"/>
          <p14:tracePt t="16252" x="2903538" y="3314700"/>
          <p14:tracePt t="16295" x="2903538" y="3306763"/>
          <p14:tracePt t="16303" x="2903538" y="3298825"/>
          <p14:tracePt t="16319" x="2903538" y="3260725"/>
          <p14:tracePt t="16335" x="2971800" y="3222625"/>
          <p14:tracePt t="16352" x="3108325" y="3170238"/>
          <p14:tracePt t="16368" x="3284538" y="3116263"/>
          <p14:tracePt t="16385" x="3497263" y="3055938"/>
          <p14:tracePt t="16402" x="3649663" y="3009900"/>
          <p14:tracePt t="16418" x="3717925" y="2987675"/>
          <p14:tracePt t="16535" x="3733800" y="2987675"/>
          <p14:tracePt t="16543" x="3741738" y="2987675"/>
          <p14:tracePt t="16552" x="3771900" y="2994025"/>
          <p14:tracePt t="16568" x="3894138" y="3032125"/>
          <p14:tracePt t="16585" x="4084638" y="3086100"/>
          <p14:tracePt t="16602" x="4373563" y="3170238"/>
          <p14:tracePt t="16618" x="4670425" y="3178175"/>
          <p14:tracePt t="16635" x="4816475" y="3184525"/>
          <p14:tracePt t="16652" x="4854575" y="3192463"/>
          <p14:tracePt t="16751" x="4830763" y="3192463"/>
          <p14:tracePt t="16759" x="4816475" y="3192463"/>
          <p14:tracePt t="16768" x="4792663" y="3192463"/>
          <p14:tracePt t="16785" x="4746625" y="3200400"/>
          <p14:tracePt t="16802" x="4724400" y="3200400"/>
          <p14:tracePt t="16835" x="4716463" y="3208338"/>
          <p14:tracePt t="16855" x="4740275" y="3208338"/>
          <p14:tracePt t="16868" x="4770438" y="3222625"/>
          <p14:tracePt t="16885" x="4784725" y="3230563"/>
          <p14:tracePt t="16902" x="4800600" y="3230563"/>
          <p14:tracePt t="17039" x="4808538" y="3238500"/>
          <p14:tracePt t="17079" x="4816475" y="3238500"/>
          <p14:tracePt t="17087" x="4830763" y="3246438"/>
          <p14:tracePt t="17095" x="4846638" y="3246438"/>
          <p14:tracePt t="17103" x="4868863" y="3254375"/>
          <p14:tracePt t="17118" x="4892675" y="3254375"/>
          <p14:tracePt t="17135" x="4968875" y="3260725"/>
          <p14:tracePt t="17152" x="5045075" y="3260725"/>
          <p14:tracePt t="17168" x="5083175" y="3260725"/>
          <p14:tracePt t="17231" x="5059363" y="3260725"/>
          <p14:tracePt t="17239" x="4983163" y="3246438"/>
          <p14:tracePt t="17247" x="4906963" y="3222625"/>
          <p14:tracePt t="17255" x="4816475" y="3192463"/>
          <p14:tracePt t="17269" x="4746625" y="3184525"/>
          <p14:tracePt t="17285" x="4625975" y="3184525"/>
          <p14:tracePt t="17302" x="4618038" y="3184525"/>
          <p14:tracePt t="17318" x="4610100" y="3184525"/>
          <p14:tracePt t="17335" x="4770438" y="3230563"/>
          <p14:tracePt t="17352" x="4999038" y="3238500"/>
          <p14:tracePt t="17369" x="5349875" y="3238500"/>
          <p14:tracePt t="17385" x="5486400" y="3238500"/>
          <p14:tracePt t="17423" x="5448300" y="3238500"/>
          <p14:tracePt t="17435" x="5380038" y="3238500"/>
          <p14:tracePt t="17452" x="5235575" y="3200400"/>
          <p14:tracePt t="17469" x="5083175" y="3162300"/>
          <p14:tracePt t="17485" x="5051425" y="3162300"/>
          <p14:tracePt t="17511" x="5083175" y="3162300"/>
          <p14:tracePt t="17519" x="5113338" y="3162300"/>
          <p14:tracePt t="17535" x="5197475" y="3192463"/>
          <p14:tracePt t="17552" x="5249863" y="3208338"/>
          <p14:tracePt t="17591" x="5257800" y="3208338"/>
          <p14:tracePt t="17615" x="5249863" y="3216275"/>
          <p14:tracePt t="17623" x="5241925" y="3216275"/>
          <p14:tracePt t="17679" x="5235575" y="3216275"/>
          <p14:tracePt t="17727" x="5227638" y="3216275"/>
          <p14:tracePt t="17735" x="5203825" y="3216275"/>
          <p14:tracePt t="17743" x="5181600" y="3208338"/>
          <p14:tracePt t="17752" x="5165725" y="3208338"/>
          <p14:tracePt t="17769" x="5113338" y="3184525"/>
          <p14:tracePt t="17785" x="5051425" y="3184525"/>
          <p14:tracePt t="17802" x="4983163" y="3184525"/>
          <p14:tracePt t="17819" x="4983163" y="3192463"/>
          <p14:tracePt t="17852" x="4983163" y="3200400"/>
          <p14:tracePt t="17869" x="5021263" y="3216275"/>
          <p14:tracePt t="17886" x="5059363" y="3222625"/>
          <p14:tracePt t="17902" x="5097463" y="3230563"/>
          <p14:tracePt t="17919" x="5105400" y="3238500"/>
          <p14:tracePt t="17991" x="5097463" y="3238500"/>
          <p14:tracePt t="17999" x="5075238" y="3238500"/>
          <p14:tracePt t="18008" x="5045075" y="3238500"/>
          <p14:tracePt t="18019" x="5021263" y="3238500"/>
          <p14:tracePt t="18035" x="4975225" y="3238500"/>
          <p14:tracePt t="18052" x="4930775" y="3230563"/>
          <p14:tracePt t="18069" x="4922838" y="3230563"/>
          <p14:tracePt t="19895" x="4914900" y="3230563"/>
          <p14:tracePt t="19903" x="4899025" y="3230563"/>
          <p14:tracePt t="19911" x="4884738" y="3230563"/>
          <p14:tracePt t="19919" x="4860925" y="3230563"/>
          <p14:tracePt t="19936" x="4830763" y="3230563"/>
          <p14:tracePt t="19953" x="4822825" y="3238500"/>
          <p14:tracePt t="19970" x="4816475" y="3238500"/>
          <p14:tracePt t="19986" x="4808538" y="3238500"/>
          <p14:tracePt t="20103" x="4800600" y="3238500"/>
          <p14:tracePt t="20127" x="4792663" y="3238500"/>
          <p14:tracePt t="20159" x="4784725" y="3230563"/>
          <p14:tracePt t="20167" x="4778375" y="3222625"/>
          <p14:tracePt t="20175" x="4762500" y="3216275"/>
          <p14:tracePt t="20186" x="4762500" y="3192463"/>
          <p14:tracePt t="20203" x="4746625" y="3178175"/>
          <p14:tracePt t="20220" x="4740275" y="3170238"/>
          <p14:tracePt t="20236" x="4740275" y="3162300"/>
          <p14:tracePt t="20253" x="4740275" y="3154363"/>
          <p14:tracePt t="20270" x="4732338" y="3140075"/>
          <p14:tracePt t="20303" x="4732338" y="3116263"/>
          <p14:tracePt t="20336" x="4740275" y="3108325"/>
          <p14:tracePt t="20353" x="4746625" y="3094038"/>
          <p14:tracePt t="20370" x="4770438" y="3094038"/>
          <p14:tracePt t="20386" x="4792663" y="3094038"/>
          <p14:tracePt t="20403" x="4816475" y="3094038"/>
          <p14:tracePt t="20420" x="4830763" y="3094038"/>
          <p14:tracePt t="20567" x="4838700" y="3086100"/>
          <p14:tracePt t="20575" x="4846638" y="3063875"/>
          <p14:tracePt t="20586" x="4860925" y="3055938"/>
          <p14:tracePt t="20603" x="4884738" y="3017838"/>
          <p14:tracePt t="20619" x="4906963" y="2994025"/>
          <p14:tracePt t="20636" x="4922838" y="2979738"/>
          <p14:tracePt t="20711" x="4945063" y="2979738"/>
          <p14:tracePt t="20719" x="4960938" y="2979738"/>
          <p14:tracePt t="20727" x="4983163" y="2979738"/>
          <p14:tracePt t="20736" x="5006975" y="2987675"/>
          <p14:tracePt t="20753" x="5083175" y="3108325"/>
          <p14:tracePt t="20770" x="5127625" y="3200400"/>
          <p14:tracePt t="20786" x="5135563" y="3216275"/>
          <p14:tracePt t="20903" x="5159375" y="3216275"/>
          <p14:tracePt t="20911" x="5197475" y="3200400"/>
          <p14:tracePt t="20920" x="5227638" y="3178175"/>
          <p14:tracePt t="20937" x="5311775" y="3146425"/>
          <p14:tracePt t="20953" x="5380038" y="3124200"/>
          <p14:tracePt t="20970" x="5440363" y="3124200"/>
          <p14:tracePt t="20987" x="5478463" y="3124200"/>
          <p14:tracePt t="21003" x="5486400" y="3124200"/>
          <p14:tracePt t="21095" x="5494338" y="3124200"/>
          <p14:tracePt t="21103" x="5494338" y="3132138"/>
          <p14:tracePt t="21111" x="5494338" y="3154363"/>
          <p14:tracePt t="21120" x="5502275" y="3178175"/>
          <p14:tracePt t="21137" x="5502275" y="3184525"/>
          <p14:tracePt t="21153" x="5502275" y="3192463"/>
          <p14:tracePt t="22303" x="5508625" y="3208338"/>
          <p14:tracePt t="22311" x="5508625" y="3222625"/>
          <p14:tracePt t="22320" x="5508625" y="3230563"/>
          <p14:tracePt t="22527" x="5516563" y="3230563"/>
          <p14:tracePt t="22551" x="5524500" y="3230563"/>
          <p14:tracePt t="22559" x="5532438" y="3230563"/>
          <p14:tracePt t="22570" x="5562600" y="3230563"/>
          <p14:tracePt t="22587" x="5630863" y="3230563"/>
          <p14:tracePt t="22604" x="5715000" y="3222625"/>
          <p14:tracePt t="22620" x="5829300" y="3200400"/>
          <p14:tracePt t="22637" x="5943600" y="3184525"/>
          <p14:tracePt t="22655" x="6035675" y="3162300"/>
          <p14:tracePt t="22671" x="6049963" y="3162300"/>
          <p14:tracePt t="22831" x="6027738" y="3184525"/>
          <p14:tracePt t="22839" x="5989638" y="3254375"/>
          <p14:tracePt t="22847" x="5935663" y="3298825"/>
          <p14:tracePt t="22855" x="5859463" y="3352800"/>
          <p14:tracePt t="22870" x="5699125" y="3398838"/>
          <p14:tracePt t="22887" x="5540375" y="3413125"/>
          <p14:tracePt t="22904" x="5418138" y="3413125"/>
          <p14:tracePt t="22921" x="5295900" y="3344863"/>
          <p14:tracePt t="22937" x="5227638" y="3222625"/>
          <p14:tracePt t="22954" x="5211763" y="3063875"/>
          <p14:tracePt t="22971" x="5235575" y="2857500"/>
          <p14:tracePt t="22987" x="5380038" y="2682875"/>
          <p14:tracePt t="23004" x="5592763" y="2574925"/>
          <p14:tracePt t="23021" x="5973763" y="2498725"/>
          <p14:tracePt t="23037" x="6324600" y="2468563"/>
          <p14:tracePt t="23054" x="6651625" y="2468563"/>
          <p14:tracePt t="23071" x="6713538" y="2476500"/>
          <p14:tracePt t="23087" x="6735763" y="2498725"/>
          <p14:tracePt t="23104" x="6811963" y="2773363"/>
          <p14:tracePt t="23121" x="6835775" y="3094038"/>
          <p14:tracePt t="23137" x="6751638" y="3475038"/>
          <p14:tracePt t="23154" x="6599238" y="3741738"/>
          <p14:tracePt t="23171" x="6454775" y="3840163"/>
          <p14:tracePt t="23187" x="6324600" y="3848100"/>
          <p14:tracePt t="23204" x="6194425" y="3825875"/>
          <p14:tracePt t="23207" x="6142038" y="3787775"/>
          <p14:tracePt t="23221" x="6103938" y="3756025"/>
          <p14:tracePt t="23238" x="6073775" y="3695700"/>
          <p14:tracePt t="23254" x="6073775" y="3565525"/>
          <p14:tracePt t="23271" x="6111875" y="3482975"/>
          <p14:tracePt t="23287" x="6188075" y="3406775"/>
          <p14:tracePt t="23304" x="6210300" y="3398838"/>
          <p14:tracePt t="23321" x="6218238" y="3398838"/>
          <p14:tracePt t="23367" x="6202363" y="3398838"/>
          <p14:tracePt t="23375" x="6172200" y="3398838"/>
          <p14:tracePt t="23387" x="6126163" y="3390900"/>
          <p14:tracePt t="23404" x="6035675" y="3375025"/>
          <p14:tracePt t="23421" x="5981700" y="3375025"/>
          <p14:tracePt t="23437" x="5965825" y="3368675"/>
          <p14:tracePt t="23455" x="5959475" y="3360738"/>
          <p14:tracePt t="23527" x="5959475" y="3352800"/>
          <p14:tracePt t="23887" x="6003925" y="3352800"/>
          <p14:tracePt t="23895" x="6073775" y="3360738"/>
          <p14:tracePt t="23904" x="6134100" y="3375025"/>
          <p14:tracePt t="23921" x="6278563" y="3413125"/>
          <p14:tracePt t="23938" x="6492875" y="3475038"/>
          <p14:tracePt t="23954" x="7010400" y="3559175"/>
          <p14:tracePt t="23971" x="7192963" y="3565525"/>
          <p14:tracePt t="23988" x="7261225" y="3565525"/>
          <p14:tracePt t="24004" x="7299325" y="3565525"/>
          <p14:tracePt t="24047" x="7299325" y="3559175"/>
          <p14:tracePt t="24056" x="7299325" y="3535363"/>
          <p14:tracePt t="24071" x="7299325" y="3489325"/>
          <p14:tracePt t="24088" x="7299325" y="3482975"/>
          <p14:tracePt t="24104" x="7323138" y="3429000"/>
          <p14:tracePt t="24121" x="7353300" y="3390900"/>
          <p14:tracePt t="24138" x="7391400" y="3352800"/>
          <p14:tracePt t="24154" x="7451725" y="3330575"/>
          <p14:tracePt t="24171" x="7505700" y="3306763"/>
          <p14:tracePt t="24188" x="7527925" y="3306763"/>
          <p14:tracePt t="24239" x="7535863" y="3306763"/>
          <p14:tracePt t="24255" x="7543800" y="3306763"/>
          <p14:tracePt t="24335" x="7535863" y="3306763"/>
          <p14:tracePt t="24343" x="7513638" y="3298825"/>
          <p14:tracePt t="24354" x="7497763" y="3298825"/>
          <p14:tracePt t="24371" x="7459663" y="3276600"/>
          <p14:tracePt t="24388" x="7445375" y="3246438"/>
          <p14:tracePt t="24404" x="7445375" y="3184525"/>
          <p14:tracePt t="24421" x="7445375" y="3132138"/>
          <p14:tracePt t="24439" x="7497763" y="3040063"/>
          <p14:tracePt t="24454" x="7559675" y="2979738"/>
          <p14:tracePt t="24471" x="7612063" y="2963863"/>
          <p14:tracePt t="24488" x="7627938" y="2955925"/>
          <p14:tracePt t="24505" x="7642225" y="2955925"/>
          <p14:tracePt t="24543" x="7642225" y="2963863"/>
          <p14:tracePt t="24555" x="7642225" y="3001963"/>
          <p14:tracePt t="24571" x="7635875" y="3154363"/>
          <p14:tracePt t="24588" x="7589838" y="3222625"/>
          <p14:tracePt t="24605" x="7543800" y="3230563"/>
          <p14:tracePt t="24621" x="7475538" y="3222625"/>
          <p14:tracePt t="24638" x="7445375" y="3170238"/>
          <p14:tracePt t="24654" x="7437438" y="2994025"/>
          <p14:tracePt t="24671" x="7459663" y="2835275"/>
          <p14:tracePt t="24688" x="7535863" y="2759075"/>
          <p14:tracePt t="24705" x="7642225" y="2743200"/>
          <p14:tracePt t="24721" x="7726363" y="2743200"/>
          <p14:tracePt t="24738" x="7780338" y="2751138"/>
          <p14:tracePt t="24755" x="7818438" y="2789238"/>
          <p14:tracePt t="24771" x="7870825" y="2949575"/>
          <p14:tracePt t="24788" x="7886700" y="3124200"/>
          <p14:tracePt t="24805" x="7886700" y="3200400"/>
          <p14:tracePt t="24821" x="7848600" y="3230563"/>
          <p14:tracePt t="24838" x="7750175" y="3230563"/>
          <p14:tracePt t="24855" x="7680325" y="3184525"/>
          <p14:tracePt t="24871" x="7589838" y="3070225"/>
          <p14:tracePt t="24888" x="7566025" y="3001963"/>
          <p14:tracePt t="24905" x="7566025" y="2955925"/>
          <p14:tracePt t="24921" x="7573963" y="2933700"/>
          <p14:tracePt t="24938" x="7620000" y="2933700"/>
          <p14:tracePt t="24955" x="7650163" y="2933700"/>
          <p14:tracePt t="24971" x="7688263" y="2949575"/>
          <p14:tracePt t="24988" x="7696200" y="2955925"/>
          <p14:tracePt t="25005" x="7696200" y="2971800"/>
          <p14:tracePt t="25021" x="7696200" y="3048000"/>
          <p14:tracePt t="25038" x="7673975" y="3116263"/>
          <p14:tracePt t="25055" x="7589838" y="3140075"/>
          <p14:tracePt t="25071" x="7527925" y="3140075"/>
          <p14:tracePt t="25088" x="7489825" y="3132138"/>
          <p14:tracePt t="25105" x="7483475" y="3132138"/>
          <p14:tracePt t="25121" x="7475538" y="3108325"/>
          <p14:tracePt t="25155" x="7475538" y="3094038"/>
          <p14:tracePt t="25172" x="7489825" y="3094038"/>
          <p14:tracePt t="25188" x="7513638" y="3094038"/>
          <p14:tracePt t="25205" x="7527925" y="3094038"/>
          <p14:tracePt t="25208" x="7535863" y="3094038"/>
          <p14:tracePt t="25775" x="7543800" y="3094038"/>
          <p14:tracePt t="25783" x="7627938" y="3116263"/>
          <p14:tracePt t="25791" x="7742238" y="3146425"/>
          <p14:tracePt t="25805" x="7870825" y="3184525"/>
          <p14:tracePt t="25822" x="8709025" y="3216275"/>
          <p14:tracePt t="25838" x="8999538" y="3216275"/>
          <p14:tracePt t="25855" x="9356725" y="3238500"/>
          <p14:tracePt t="25872" x="9540875" y="3238500"/>
          <p14:tracePt t="25888" x="9555163" y="3238500"/>
          <p14:tracePt t="26039" x="9555163" y="3254375"/>
          <p14:tracePt t="26047" x="9555163" y="3276600"/>
          <p14:tracePt t="26143" x="9555163" y="3254375"/>
          <p14:tracePt t="26151" x="9555163" y="3230563"/>
          <p14:tracePt t="26159" x="9555163" y="3216275"/>
          <p14:tracePt t="26172" x="9555163" y="3208338"/>
          <p14:tracePt t="26188" x="9555163" y="3200400"/>
          <p14:tracePt t="26205" x="9555163" y="3192463"/>
          <p14:tracePt t="26263" x="9563100" y="3178175"/>
          <p14:tracePt t="26279" x="9578975" y="3170238"/>
          <p14:tracePt t="26287" x="9585325" y="3154363"/>
          <p14:tracePt t="26295" x="9593263" y="3146425"/>
          <p14:tracePt t="26305" x="9601200" y="3140075"/>
          <p14:tracePt t="26322" x="9647238" y="3116263"/>
          <p14:tracePt t="26338" x="9677400" y="3108325"/>
          <p14:tracePt t="26355" x="9737725" y="3094038"/>
          <p14:tracePt t="26372" x="9769475" y="3078163"/>
          <p14:tracePt t="26389" x="9807575" y="3070225"/>
          <p14:tracePt t="26405" x="9829800" y="3070225"/>
          <p14:tracePt t="26422" x="9845675" y="3070225"/>
          <p14:tracePt t="26439" x="9852025" y="3070225"/>
          <p14:tracePt t="26455" x="9859963" y="3070225"/>
          <p14:tracePt t="26472" x="9867900" y="3070225"/>
          <p14:tracePt t="26489" x="9883775" y="3078163"/>
          <p14:tracePt t="26505" x="9890125" y="3086100"/>
          <p14:tracePt t="26522" x="9898063" y="3094038"/>
          <p14:tracePt t="26539" x="9928225" y="3132138"/>
          <p14:tracePt t="26555" x="9936163" y="3146425"/>
          <p14:tracePt t="26639" x="9936163" y="3154363"/>
          <p14:tracePt t="26647" x="9921875" y="3154363"/>
          <p14:tracePt t="26663" x="9906000" y="3154363"/>
          <p14:tracePt t="26672" x="9898063" y="3154363"/>
          <p14:tracePt t="26689" x="9890125" y="3154363"/>
          <p14:tracePt t="27159" x="9890125" y="3146425"/>
          <p14:tracePt t="27167" x="10004425" y="3132138"/>
          <p14:tracePt t="27175" x="10188575" y="3132138"/>
          <p14:tracePt t="27189" x="10302875" y="3132138"/>
          <p14:tracePt t="27206" x="10499725" y="3132138"/>
          <p14:tracePt t="27209" x="10599738" y="3132138"/>
          <p14:tracePt t="27222" x="10706100" y="3132138"/>
          <p14:tracePt t="27239" x="10888663" y="3132138"/>
          <p14:tracePt t="27255" x="10896600" y="3132138"/>
          <p14:tracePt t="27359" x="10904538" y="3132138"/>
          <p14:tracePt t="27375" x="10926763" y="3154363"/>
          <p14:tracePt t="27383" x="10926763" y="3200400"/>
          <p14:tracePt t="27391" x="10942638" y="3254375"/>
          <p14:tracePt t="27406" x="10956925" y="3276600"/>
          <p14:tracePt t="27422" x="10964863" y="3306763"/>
          <p14:tracePt t="27463" x="10964863" y="3322638"/>
          <p14:tracePt t="27479" x="10964863" y="3330575"/>
          <p14:tracePt t="27489" x="10950575" y="3330575"/>
          <p14:tracePt t="27506" x="10858500" y="3330575"/>
          <p14:tracePt t="27522" x="10752138" y="3306763"/>
          <p14:tracePt t="27539" x="10660063" y="3268663"/>
          <p14:tracePt t="27556" x="10591800" y="3246438"/>
          <p14:tracePt t="27572" x="10545763" y="3238500"/>
          <p14:tracePt t="27589" x="10523538" y="3222625"/>
          <p14:tracePt t="27622" x="10515600" y="3216275"/>
          <p14:tracePt t="27639" x="10493375" y="3178175"/>
          <p14:tracePt t="27656" x="10485438" y="3146425"/>
          <p14:tracePt t="27672" x="10485438" y="3101975"/>
          <p14:tracePt t="27689" x="10461625" y="3040063"/>
          <p14:tracePt t="27706" x="10461625" y="3017838"/>
          <p14:tracePt t="27722" x="10461625" y="2987675"/>
          <p14:tracePt t="27739" x="10461625" y="2963863"/>
          <p14:tracePt t="27756" x="10485438" y="2933700"/>
          <p14:tracePt t="27772" x="10515600" y="2887663"/>
          <p14:tracePt t="27789" x="10553700" y="2841625"/>
          <p14:tracePt t="27806" x="10698163" y="2789238"/>
          <p14:tracePt t="27822" x="10828338" y="2735263"/>
          <p14:tracePt t="27839" x="10942638" y="2697163"/>
          <p14:tracePt t="27856" x="11064875" y="2674938"/>
          <p14:tracePt t="27872" x="11163300" y="2651125"/>
          <p14:tracePt t="27889" x="11193463" y="2644775"/>
          <p14:tracePt t="27906" x="11201400" y="2644775"/>
          <p14:tracePt t="27939" x="11209338" y="2644775"/>
          <p14:tracePt t="27956" x="11217275" y="2644775"/>
          <p14:tracePt t="27972" x="11255375" y="2759075"/>
          <p14:tracePt t="27989" x="11255375" y="2835275"/>
          <p14:tracePt t="28006" x="11255375" y="2963863"/>
          <p14:tracePt t="28022" x="11247438" y="3032125"/>
          <p14:tracePt t="28039" x="11171238" y="3146425"/>
          <p14:tracePt t="28056" x="11071225" y="3208338"/>
          <p14:tracePt t="28073" x="10880725" y="3254375"/>
          <p14:tracePt t="28089" x="10698163" y="3314700"/>
          <p14:tracePt t="28106" x="10455275" y="3344863"/>
          <p14:tracePt t="28123" x="10264775" y="3360738"/>
          <p14:tracePt t="28139" x="10112375" y="3360738"/>
          <p14:tracePt t="28156" x="10012363" y="3360738"/>
          <p14:tracePt t="28173" x="10004425" y="3360738"/>
          <p14:tracePt t="28189" x="9998075" y="3360738"/>
          <p14:tracePt t="28207" x="9990138" y="3276600"/>
          <p14:tracePt t="28222" x="9990138" y="3154363"/>
          <p14:tracePt t="28239" x="9982200" y="3001963"/>
          <p14:tracePt t="28256" x="9982200" y="2895600"/>
          <p14:tracePt t="28273" x="10066338" y="2773363"/>
          <p14:tracePt t="28289" x="10150475" y="2682875"/>
          <p14:tracePt t="28306" x="10302875" y="2606675"/>
          <p14:tracePt t="28323" x="10477500" y="2574925"/>
          <p14:tracePt t="28339" x="10637838" y="2552700"/>
          <p14:tracePt t="28356" x="10760075" y="2552700"/>
          <p14:tracePt t="28373" x="10866438" y="2560638"/>
          <p14:tracePt t="28389" x="10926763" y="2606675"/>
          <p14:tracePt t="28406" x="11185525" y="2911475"/>
          <p14:tracePt t="28423" x="11293475" y="3124200"/>
          <p14:tracePt t="28439" x="11323638" y="3336925"/>
          <p14:tracePt t="28456" x="11331575" y="3497263"/>
          <p14:tracePt t="28473" x="11307763" y="3619500"/>
          <p14:tracePt t="28489" x="11255375" y="3665538"/>
          <p14:tracePt t="28506" x="11133138" y="3687763"/>
          <p14:tracePt t="28523" x="10964863" y="3649663"/>
          <p14:tracePt t="28539" x="10744200" y="3559175"/>
          <p14:tracePt t="28556" x="10347325" y="3375025"/>
          <p14:tracePt t="28573" x="10096500" y="3192463"/>
          <p14:tracePt t="28589" x="10004425" y="3086100"/>
          <p14:tracePt t="28606" x="9998075" y="3001963"/>
          <p14:tracePt t="28623" x="10036175" y="2955925"/>
          <p14:tracePt t="28639" x="10150475" y="2949575"/>
          <p14:tracePt t="28656" x="10294938" y="2933700"/>
          <p14:tracePt t="28673" x="10431463" y="2933700"/>
          <p14:tracePt t="28689" x="10531475" y="2933700"/>
          <p14:tracePt t="28706" x="10569575" y="2941638"/>
          <p14:tracePt t="28723" x="10637838" y="3001963"/>
          <p14:tracePt t="28739" x="10683875" y="3063875"/>
          <p14:tracePt t="28756" x="10683875" y="3116263"/>
          <p14:tracePt t="28773" x="10683875" y="3238500"/>
          <p14:tracePt t="28790" x="10660063" y="3360738"/>
          <p14:tracePt t="28806" x="10302875" y="3635375"/>
          <p14:tracePt t="28823" x="9775825" y="3832225"/>
          <p14:tracePt t="28839" x="9128125" y="3946525"/>
          <p14:tracePt t="28856" x="8404225" y="4046538"/>
          <p14:tracePt t="28873" x="7704138" y="4130675"/>
          <p14:tracePt t="28889" x="7086600" y="4229100"/>
          <p14:tracePt t="28906" x="6705600" y="4289425"/>
          <p14:tracePt t="28923" x="6530975" y="4313238"/>
          <p14:tracePt t="28939" x="6430963" y="4335463"/>
          <p14:tracePt t="28956" x="6392863" y="4335463"/>
          <p14:tracePt t="28973" x="6384925" y="4335463"/>
          <p14:tracePt t="28990" x="6354763" y="4327525"/>
          <p14:tracePt t="29007" x="6308725" y="4213225"/>
          <p14:tracePt t="29023" x="6240463" y="4098925"/>
          <p14:tracePt t="29040" x="6149975" y="3978275"/>
          <p14:tracePt t="29056" x="6027738" y="3856038"/>
          <p14:tracePt t="29073" x="5889625" y="3771900"/>
          <p14:tracePt t="29090" x="5722938" y="3725863"/>
          <p14:tracePt t="29106" x="5546725" y="3725863"/>
          <p14:tracePt t="29123" x="5394325" y="3725863"/>
          <p14:tracePt t="29140" x="5265738" y="3763963"/>
          <p14:tracePt t="29156" x="5143500" y="3856038"/>
          <p14:tracePt t="29173" x="5089525" y="3924300"/>
          <p14:tracePt t="29190" x="5045075" y="4030663"/>
          <p14:tracePt t="29206" x="5037138" y="4054475"/>
          <p14:tracePt t="29209" x="5037138" y="4068763"/>
          <p14:tracePt t="29223" x="5045075" y="4098925"/>
          <p14:tracePt t="29240" x="5159375" y="4144963"/>
          <p14:tracePt t="29256" x="5372100" y="4160838"/>
          <p14:tracePt t="29273" x="5578475" y="4152900"/>
          <p14:tracePt t="29290" x="5715000" y="4068763"/>
          <p14:tracePt t="29306" x="5829300" y="3978275"/>
          <p14:tracePt t="29323" x="5851525" y="3886200"/>
          <p14:tracePt t="29340" x="5859463" y="3787775"/>
          <p14:tracePt t="29356" x="5845175" y="3711575"/>
          <p14:tracePt t="29373" x="5799138" y="3665538"/>
          <p14:tracePt t="29407" x="5783263" y="3665538"/>
          <p14:tracePt t="29423" x="5783263" y="3832225"/>
          <p14:tracePt t="29440" x="5829300" y="4152900"/>
          <p14:tracePt t="29456" x="5921375" y="4602163"/>
          <p14:tracePt t="29473" x="5989638" y="4884738"/>
          <p14:tracePt t="29490" x="6088063" y="4991100"/>
          <p14:tracePt t="29506" x="6134100" y="4991100"/>
          <p14:tracePt t="29523" x="6194425" y="4930775"/>
          <p14:tracePt t="29540" x="6232525" y="4716463"/>
          <p14:tracePt t="29556" x="6232525" y="4381500"/>
          <p14:tracePt t="29573" x="6232525" y="4000500"/>
          <p14:tracePt t="29590" x="6188075" y="3802063"/>
          <p14:tracePt t="29606" x="6188075" y="3787775"/>
          <p14:tracePt t="29654" x="6188075" y="3840163"/>
          <p14:tracePt t="29662" x="6188075" y="3962400"/>
          <p14:tracePt t="29673" x="6188075" y="4084638"/>
          <p14:tracePt t="29689" x="6188075" y="4313238"/>
          <p14:tracePt t="29706" x="6188075" y="4389438"/>
          <p14:tracePt t="29742" x="6188075" y="4283075"/>
          <p14:tracePt t="29750" x="6188075" y="4098925"/>
          <p14:tracePt t="29758" x="6188075" y="3894138"/>
          <p14:tracePt t="29773" x="6188075" y="3725863"/>
          <p14:tracePt t="29790" x="6188075" y="3284538"/>
          <p14:tracePt t="29806" x="6188075" y="3154363"/>
          <p14:tracePt t="29823" x="6188075" y="3146425"/>
          <p14:tracePt t="29870" x="6188075" y="3162300"/>
          <p14:tracePt t="29879" x="6188075" y="3246438"/>
          <p14:tracePt t="29889" x="6188075" y="3368675"/>
          <p14:tracePt t="29906" x="6188075" y="3589338"/>
          <p14:tracePt t="29923" x="6188075" y="3703638"/>
          <p14:tracePt t="29940" x="6188075" y="3711575"/>
          <p14:tracePt t="29975" x="6188075" y="3717925"/>
          <p14:tracePt t="29990" x="6194425" y="3703638"/>
          <p14:tracePt t="30006" x="6202363" y="3703638"/>
          <p14:tracePt t="30055" x="6202363" y="3733800"/>
          <p14:tracePt t="30063" x="6202363" y="3840163"/>
          <p14:tracePt t="30073" x="6202363" y="3954463"/>
          <p14:tracePt t="30090" x="6202363" y="4191000"/>
          <p14:tracePt t="30107" x="6202363" y="4289425"/>
          <p14:tracePt t="30159" x="6202363" y="4206875"/>
          <p14:tracePt t="30167" x="6218238" y="4122738"/>
          <p14:tracePt t="30175" x="6218238" y="4030663"/>
          <p14:tracePt t="30190" x="6218238" y="3894138"/>
          <p14:tracePt t="30207" x="6226175" y="3825875"/>
          <p14:tracePt t="30223" x="6232525" y="3817938"/>
          <p14:tracePt t="30271" x="6232525" y="3863975"/>
          <p14:tracePt t="30279" x="6232525" y="3946525"/>
          <p14:tracePt t="30290" x="6232525" y="4046538"/>
          <p14:tracePt t="30307" x="6232525" y="4160838"/>
          <p14:tracePt t="30323" x="6232525" y="4183063"/>
          <p14:tracePt t="30357" x="6232525" y="4191000"/>
          <p14:tracePt t="30373" x="6256338" y="4106863"/>
          <p14:tracePt t="30391" x="6256338" y="3886200"/>
          <p14:tracePt t="30407" x="6256338" y="3763963"/>
          <p14:tracePt t="30423" x="6256338" y="3725863"/>
          <p14:tracePt t="30487" x="6264275" y="3756025"/>
          <p14:tracePt t="30495" x="6278563" y="3802063"/>
          <p14:tracePt t="30507" x="6286500" y="3840163"/>
          <p14:tracePt t="30523" x="6286500" y="3870325"/>
          <p14:tracePt t="30540" x="6294438" y="3878263"/>
          <p14:tracePt t="30631" x="6294438" y="3886200"/>
          <p14:tracePt t="30639" x="6294438" y="3902075"/>
          <p14:tracePt t="30647" x="6286500" y="3932238"/>
          <p14:tracePt t="30657" x="6278563" y="3940175"/>
          <p14:tracePt t="30673" x="6278563" y="3962400"/>
          <p14:tracePt t="30690" x="6278563" y="4022725"/>
          <p14:tracePt t="30707" x="6278563" y="4054475"/>
          <p14:tracePt t="30723" x="6278563" y="4060825"/>
          <p14:tracePt t="30791" x="6248400" y="4016375"/>
          <p14:tracePt t="30799" x="6240463" y="3970338"/>
          <p14:tracePt t="30808" x="6232525" y="3924300"/>
          <p14:tracePt t="30823" x="6226175" y="3840163"/>
          <p14:tracePt t="30840" x="6218238" y="3771900"/>
          <p14:tracePt t="30857" x="6210300" y="3725863"/>
          <p14:tracePt t="30943" x="6210300" y="3763963"/>
          <p14:tracePt t="30951" x="6210300" y="3794125"/>
          <p14:tracePt t="30959" x="6210300" y="3817938"/>
          <p14:tracePt t="30974" x="6218238" y="3878263"/>
          <p14:tracePt t="30990" x="6218238" y="3916363"/>
          <p14:tracePt t="31055" x="6218238" y="3908425"/>
          <p14:tracePt t="31063" x="6218238" y="3848100"/>
          <p14:tracePt t="31074" x="6218238" y="3794125"/>
          <p14:tracePt t="31090" x="6218238" y="3695700"/>
          <p14:tracePt t="31107" x="6218238" y="3657600"/>
          <p14:tracePt t="31167" x="6226175" y="3679825"/>
          <p14:tracePt t="31175" x="6232525" y="3733800"/>
          <p14:tracePt t="31183" x="6232525" y="3763963"/>
          <p14:tracePt t="31192" x="6248400" y="3779838"/>
          <p14:tracePt t="31207" x="6248400" y="3794125"/>
          <p14:tracePt t="31279" x="6248400" y="3741738"/>
          <p14:tracePt t="31287" x="6248400" y="3711575"/>
          <p14:tracePt t="31295" x="6248400" y="3687763"/>
          <p14:tracePt t="31307" x="6248400" y="3679825"/>
          <p14:tracePt t="31871" x="6232525" y="3673475"/>
          <p14:tracePt t="31879" x="6180138" y="3673475"/>
          <p14:tracePt t="31891" x="6126163" y="3657600"/>
          <p14:tracePt t="31907" x="6027738" y="3627438"/>
          <p14:tracePt t="31924" x="5921375" y="3597275"/>
          <p14:tracePt t="31941" x="5821363" y="3589338"/>
          <p14:tracePt t="31957" x="5676900" y="3603625"/>
          <p14:tracePt t="31974" x="5502275" y="3649663"/>
          <p14:tracePt t="31990" x="5418138" y="3673475"/>
          <p14:tracePt t="32007" x="5280025" y="3687763"/>
          <p14:tracePt t="32024" x="5189538" y="3695700"/>
          <p14:tracePt t="32041" x="5083175" y="3711575"/>
          <p14:tracePt t="32057" x="4975225" y="3725863"/>
          <p14:tracePt t="32074" x="4930775" y="3733800"/>
          <p14:tracePt t="32091" x="4876800" y="3749675"/>
          <p14:tracePt t="32107" x="4846638" y="3749675"/>
          <p14:tracePt t="32175" x="4830763" y="3749675"/>
          <p14:tracePt t="32199" x="4822825" y="3749675"/>
          <p14:tracePt t="32215" x="4808538" y="3749675"/>
          <p14:tracePt t="32223" x="4792663" y="3749675"/>
          <p14:tracePt t="32231" x="4770438" y="3749675"/>
          <p14:tracePt t="32241" x="4740275" y="3756025"/>
          <p14:tracePt t="32257" x="4708525" y="3763963"/>
          <p14:tracePt t="32274" x="4664075" y="3779838"/>
          <p14:tracePt t="32291" x="4625975" y="3779838"/>
          <p14:tracePt t="32307" x="4579938" y="3779838"/>
          <p14:tracePt t="32324" x="4541838" y="3779838"/>
          <p14:tracePt t="32341" x="4511675" y="3779838"/>
          <p14:tracePt t="32357" x="4457700" y="3779838"/>
          <p14:tracePt t="32374" x="4411663" y="3779838"/>
          <p14:tracePt t="32543" x="4403725" y="3787775"/>
          <p14:tracePt t="32567" x="4403725" y="3794125"/>
          <p14:tracePt t="32576" x="4403725" y="3802063"/>
          <p14:tracePt t="32591" x="4411663" y="3810000"/>
          <p14:tracePt t="32607" x="4419600" y="3810000"/>
          <p14:tracePt t="32615" x="4427538" y="3825875"/>
          <p14:tracePt t="32624" x="4441825" y="3840163"/>
          <p14:tracePt t="32641" x="4495800" y="3878263"/>
          <p14:tracePt t="32657" x="4572000" y="3940175"/>
          <p14:tracePt t="32674" x="4670425" y="3970338"/>
          <p14:tracePt t="32691" x="4762500" y="3992563"/>
          <p14:tracePt t="32707" x="4860925" y="4008438"/>
          <p14:tracePt t="32724" x="4930775" y="4008438"/>
          <p14:tracePt t="32727" x="4945063" y="4008438"/>
          <p14:tracePt t="32741" x="4953000" y="4008438"/>
          <p14:tracePt t="32783" x="4960938" y="4000500"/>
          <p14:tracePt t="32799" x="4960938" y="3992563"/>
          <p14:tracePt t="32815" x="4960938" y="3984625"/>
          <p14:tracePt t="32831" x="4960938" y="3978275"/>
          <p14:tracePt t="32871" x="4953000" y="3984625"/>
          <p14:tracePt t="32879" x="4953000" y="4000500"/>
          <p14:tracePt t="32891" x="4953000" y="4022725"/>
          <p14:tracePt t="32908" x="4945063" y="4068763"/>
          <p14:tracePt t="32924" x="4930775" y="4106863"/>
          <p14:tracePt t="32941" x="4930775" y="4122738"/>
          <p14:tracePt t="33031" x="4930775" y="4092575"/>
          <p14:tracePt t="33039" x="4922838" y="4054475"/>
          <p14:tracePt t="33047" x="4922838" y="4022725"/>
          <p14:tracePt t="33058" x="4922838" y="4008438"/>
          <p14:tracePt t="33074" x="4922838" y="3984625"/>
          <p14:tracePt t="33091" x="4922838" y="3978275"/>
          <p14:tracePt t="33124" x="4922838" y="3970338"/>
          <p14:tracePt t="33141" x="4906963" y="3962400"/>
          <p14:tracePt t="33158" x="4854575" y="3962400"/>
          <p14:tracePt t="33174" x="4830763" y="3962400"/>
          <p14:tracePt t="33191" x="4778375" y="3984625"/>
          <p14:tracePt t="33208" x="4746625" y="4038600"/>
          <p14:tracePt t="33224" x="4732338" y="4068763"/>
          <p14:tracePt t="33263" x="4732338" y="4076700"/>
          <p14:tracePt t="33279" x="4746625" y="4076700"/>
          <p14:tracePt t="33303" x="4754563" y="4076700"/>
          <p14:tracePt t="33319" x="4762500" y="4076700"/>
          <p14:tracePt t="33327" x="4770438" y="4076700"/>
          <p14:tracePt t="33335" x="4778375" y="4076700"/>
          <p14:tracePt t="33343" x="4784725" y="4076700"/>
          <p14:tracePt t="33358" x="4800600" y="4068763"/>
          <p14:tracePt t="33374" x="4808538" y="4054475"/>
          <p14:tracePt t="33391" x="4808538" y="4046538"/>
          <p14:tracePt t="33535" x="4816475" y="4046538"/>
          <p14:tracePt t="33543" x="4830763" y="4046538"/>
          <p14:tracePt t="33551" x="4860925" y="4046538"/>
          <p14:tracePt t="33560" x="4906963" y="4046538"/>
          <p14:tracePt t="33574" x="5029200" y="4076700"/>
          <p14:tracePt t="33591" x="5219700" y="4076700"/>
          <p14:tracePt t="33608" x="5470525" y="4098925"/>
          <p14:tracePt t="33625" x="5715000" y="4137025"/>
          <p14:tracePt t="33641" x="6065838" y="4137025"/>
          <p14:tracePt t="33658" x="6362700" y="4137025"/>
          <p14:tracePt t="33675" x="6607175" y="4137025"/>
          <p14:tracePt t="33691" x="6827838" y="4137025"/>
          <p14:tracePt t="33708" x="6988175" y="4137025"/>
          <p14:tracePt t="33725" x="7102475" y="4137025"/>
          <p14:tracePt t="33727" x="7146925" y="4137025"/>
          <p14:tracePt t="33741" x="7192963" y="4137025"/>
          <p14:tracePt t="33758" x="7337425" y="4144963"/>
          <p14:tracePt t="33774" x="7421563" y="4144963"/>
          <p14:tracePt t="33791" x="7535863" y="4160838"/>
          <p14:tracePt t="33808" x="7650163" y="4175125"/>
          <p14:tracePt t="33825" x="7734300" y="4198938"/>
          <p14:tracePt t="33841" x="7802563" y="4221163"/>
          <p14:tracePt t="33858" x="7840663" y="4229100"/>
          <p14:tracePt t="33875" x="7848600" y="4229100"/>
          <p14:tracePt t="33943" x="7848600" y="4237038"/>
          <p14:tracePt t="33951" x="7864475" y="4244975"/>
          <p14:tracePt t="33959" x="7902575" y="4213225"/>
          <p14:tracePt t="33975" x="7924800" y="4175125"/>
          <p14:tracePt t="33991" x="7954963" y="4130675"/>
          <p14:tracePt t="34008" x="7993063" y="4076700"/>
          <p14:tracePt t="34025" x="8016875" y="4046538"/>
          <p14:tracePt t="34041" x="8039100" y="4022725"/>
          <p14:tracePt t="34058" x="8047038" y="4000500"/>
          <p14:tracePt t="34279" x="8039100" y="4000500"/>
          <p14:tracePt t="34287" x="8008938" y="4000500"/>
          <p14:tracePt t="34295" x="7985125" y="4000500"/>
          <p14:tracePt t="34308" x="7932738" y="4030663"/>
          <p14:tracePt t="34325" x="7756525" y="4122738"/>
          <p14:tracePt t="34342" x="7413625" y="4237038"/>
          <p14:tracePt t="34358" x="6651625" y="4441825"/>
          <p14:tracePt t="34375" x="6111875" y="4525963"/>
          <p14:tracePt t="34391" x="5676900" y="4587875"/>
          <p14:tracePt t="34408" x="5364163" y="4640263"/>
          <p14:tracePt t="34425" x="5159375" y="4664075"/>
          <p14:tracePt t="34441" x="4945063" y="4686300"/>
          <p14:tracePt t="34458" x="4746625" y="4724400"/>
          <p14:tracePt t="34475" x="4587875" y="4746625"/>
          <p14:tracePt t="34492" x="4441825" y="4762500"/>
          <p14:tracePt t="34508" x="4327525" y="4784725"/>
          <p14:tracePt t="34525" x="4275138" y="4784725"/>
          <p14:tracePt t="34542" x="4267200" y="4784725"/>
          <p14:tracePt t="34607" x="4259263" y="4784725"/>
          <p14:tracePt t="34615" x="4259263" y="4762500"/>
          <p14:tracePt t="34625" x="4251325" y="4732338"/>
          <p14:tracePt t="34642" x="4251325" y="4708525"/>
          <p14:tracePt t="34658" x="4251325" y="4686300"/>
          <p14:tracePt t="34675" x="4251325" y="4656138"/>
          <p14:tracePt t="34692" x="4251325" y="4648200"/>
          <p14:tracePt t="34708" x="4251325" y="4625975"/>
          <p14:tracePt t="34711" x="4251325" y="4618038"/>
          <p14:tracePt t="34725" x="4259263" y="4610100"/>
          <p14:tracePt t="34742" x="4313238" y="4579938"/>
          <p14:tracePt t="34758" x="4359275" y="4572000"/>
          <p14:tracePt t="34775" x="4457700" y="4533900"/>
          <p14:tracePt t="34792" x="4511675" y="4511675"/>
          <p14:tracePt t="34808" x="4579938" y="4511675"/>
          <p14:tracePt t="34825" x="4594225" y="4511675"/>
          <p14:tracePt t="34887" x="4602163" y="4511675"/>
          <p14:tracePt t="34903" x="4625975" y="4511675"/>
          <p14:tracePt t="34911" x="4670425" y="4518025"/>
          <p14:tracePt t="34919" x="4770438" y="4579938"/>
          <p14:tracePt t="34927" x="4846638" y="4656138"/>
          <p14:tracePt t="34942" x="4930775" y="4724400"/>
          <p14:tracePt t="34958" x="4968875" y="4762500"/>
          <p14:tracePt t="34975" x="5037138" y="4906963"/>
          <p14:tracePt t="34992" x="5037138" y="4945063"/>
          <p14:tracePt t="35008" x="5037138" y="5006975"/>
          <p14:tracePt t="35025" x="4914900" y="5121275"/>
          <p14:tracePt t="35042" x="4740275" y="5181600"/>
          <p14:tracePt t="35058" x="4473575" y="5219700"/>
          <p14:tracePt t="35075" x="4206875" y="5219700"/>
          <p14:tracePt t="35092" x="3932238" y="5143500"/>
          <p14:tracePt t="35108" x="3733800" y="5059363"/>
          <p14:tracePt t="35125" x="3619500" y="4960938"/>
          <p14:tracePt t="35143" x="3589338" y="4724400"/>
          <p14:tracePt t="35158" x="3589338" y="4610100"/>
          <p14:tracePt t="35175" x="3733800" y="4289425"/>
          <p14:tracePt t="35192" x="3856038" y="4137025"/>
          <p14:tracePt t="35208" x="3984625" y="4054475"/>
          <p14:tracePt t="35225" x="4122738" y="3992563"/>
          <p14:tracePt t="35242" x="4244975" y="3984625"/>
          <p14:tracePt t="35258" x="4327525" y="3984625"/>
          <p14:tracePt t="35275" x="4427538" y="4016375"/>
          <p14:tracePt t="35292" x="4587875" y="4122738"/>
          <p14:tracePt t="35308" x="4808538" y="4411663"/>
          <p14:tracePt t="35325" x="4953000" y="4724400"/>
          <p14:tracePt t="35342" x="5006975" y="5037138"/>
          <p14:tracePt t="35358" x="5006975" y="5105400"/>
          <p14:tracePt t="35375" x="4991100" y="5219700"/>
          <p14:tracePt t="35392" x="4937125" y="5249863"/>
          <p14:tracePt t="35408" x="4830763" y="5249863"/>
          <p14:tracePt t="35425" x="4708525" y="5211763"/>
          <p14:tracePt t="35442" x="4518025" y="5067300"/>
          <p14:tracePt t="35458" x="4373563" y="4914900"/>
          <p14:tracePt t="35475" x="4305300" y="4762500"/>
          <p14:tracePt t="35491" x="4305300" y="4602163"/>
          <p14:tracePt t="35508" x="4327525" y="4441825"/>
          <p14:tracePt t="35525" x="4403725" y="4305300"/>
          <p14:tracePt t="35542" x="4602163" y="4213225"/>
          <p14:tracePt t="35558" x="4708525" y="4206875"/>
          <p14:tracePt t="35575" x="4762500" y="4206875"/>
          <p14:tracePt t="35592" x="4784725" y="4213225"/>
          <p14:tracePt t="35608" x="4800600" y="4237038"/>
          <p14:tracePt t="35625" x="4846638" y="4389438"/>
          <p14:tracePt t="35641" x="4876800" y="4579938"/>
          <p14:tracePt t="35658" x="4876800" y="4792663"/>
          <p14:tracePt t="35675" x="4816475" y="4960938"/>
          <p14:tracePt t="35692" x="4694238" y="5089525"/>
          <p14:tracePt t="35708" x="4541838" y="5143500"/>
          <p14:tracePt t="35725" x="4365625" y="5151438"/>
          <p14:tracePt t="35728" x="4237038" y="5127625"/>
          <p14:tracePt t="35742" x="4137025" y="5089525"/>
          <p14:tracePt t="35759" x="3810000" y="4808538"/>
          <p14:tracePt t="35775" x="3711575" y="4579938"/>
          <p14:tracePt t="35792" x="3665538" y="4403725"/>
          <p14:tracePt t="35809" x="3665538" y="4259263"/>
          <p14:tracePt t="35825" x="3717925" y="4144963"/>
          <p14:tracePt t="35842" x="3832225" y="4084638"/>
          <p14:tracePt t="35859" x="4016375" y="4076700"/>
          <p14:tracePt t="35875" x="4206875" y="4076700"/>
          <p14:tracePt t="35892" x="4351338" y="4114800"/>
          <p14:tracePt t="35909" x="4549775" y="4213225"/>
          <p14:tracePt t="35926" x="4740275" y="4397375"/>
          <p14:tracePt t="35942" x="4770438" y="4579938"/>
          <p14:tracePt t="35959" x="4770438" y="4784725"/>
          <p14:tracePt t="35975" x="4694238" y="4937125"/>
          <p14:tracePt t="35992" x="4525963" y="5083175"/>
          <p14:tracePt t="36009" x="4313238" y="5105400"/>
          <p14:tracePt t="36026" x="4030663" y="5083175"/>
          <p14:tracePt t="36042" x="3687763" y="4906963"/>
          <p14:tracePt t="36059" x="3375025" y="4670425"/>
          <p14:tracePt t="36075" x="3254375" y="4511675"/>
          <p14:tracePt t="36092" x="3238500" y="4359275"/>
          <p14:tracePt t="36109" x="3268663" y="4213225"/>
          <p14:tracePt t="36126" x="3467100" y="4046538"/>
          <p14:tracePt t="36142" x="4038600" y="3932238"/>
          <p14:tracePt t="36159" x="4556125" y="3932238"/>
          <p14:tracePt t="36175" x="5006975" y="3970338"/>
          <p14:tracePt t="36192" x="5203825" y="4076700"/>
          <p14:tracePt t="36209" x="5349875" y="4259263"/>
          <p14:tracePt t="36226" x="5372100" y="4479925"/>
          <p14:tracePt t="36242" x="5311775" y="4732338"/>
          <p14:tracePt t="36259" x="5089525" y="4999038"/>
          <p14:tracePt t="36275" x="4854575" y="5121275"/>
          <p14:tracePt t="36292" x="4694238" y="5135563"/>
          <p14:tracePt t="36309" x="4564063" y="5075238"/>
          <p14:tracePt t="36326" x="4435475" y="4922838"/>
          <p14:tracePt t="36343" x="4365625" y="4610100"/>
          <p14:tracePt t="36359" x="4365625" y="4373563"/>
          <p14:tracePt t="36375" x="4381500" y="4183063"/>
          <p14:tracePt t="36392" x="4473575" y="4068763"/>
          <p14:tracePt t="36409" x="4594225" y="4060825"/>
          <p14:tracePt t="36425" x="4770438" y="4084638"/>
          <p14:tracePt t="36442" x="4930775" y="4144963"/>
          <p14:tracePt t="36459" x="5121275" y="4305300"/>
          <p14:tracePt t="36476" x="5295900" y="4572000"/>
          <p14:tracePt t="36492" x="5334000" y="4884738"/>
          <p14:tracePt t="36509" x="5280025" y="5203825"/>
          <p14:tracePt t="36526" x="5013325" y="5502275"/>
          <p14:tracePt t="36542" x="4860925" y="5554663"/>
          <p14:tracePt t="36559" x="4518025" y="5532438"/>
          <p14:tracePt t="36576" x="4335463" y="5410200"/>
          <p14:tracePt t="36592" x="4237038" y="5326063"/>
          <p14:tracePt t="36609" x="4221163" y="5265738"/>
          <p14:tracePt t="36626" x="4221163" y="5227638"/>
          <p14:tracePt t="36642" x="4221163" y="5197475"/>
          <p14:tracePt t="36659" x="4237038" y="5173663"/>
          <p14:tracePt t="36676" x="4251325" y="5159375"/>
          <p14:tracePt t="36735" x="4251325" y="5173663"/>
          <p14:tracePt t="37167" x="4259263" y="5165725"/>
          <p14:tracePt t="37183" x="4259263" y="5159375"/>
          <p14:tracePt t="37191" x="4275138" y="5143500"/>
          <p14:tracePt t="37199" x="4297363" y="5127625"/>
          <p14:tracePt t="37209" x="4313238" y="5105400"/>
          <p14:tracePt t="37226" x="4359275" y="5067300"/>
          <p14:tracePt t="37242" x="4411663" y="5006975"/>
          <p14:tracePt t="37259" x="4487863" y="4930775"/>
          <p14:tracePt t="37276" x="4541838" y="4868863"/>
          <p14:tracePt t="37292" x="4564063" y="4830763"/>
          <p14:tracePt t="37309" x="4594225" y="4792663"/>
          <p14:tracePt t="37326" x="4602163" y="4784725"/>
          <p14:tracePt t="37895" x="4602163" y="4778375"/>
          <p14:tracePt t="37903" x="4594225" y="4770438"/>
          <p14:tracePt t="37911" x="4579938" y="4770438"/>
          <p14:tracePt t="37926" x="4556125" y="4762500"/>
          <p14:tracePt t="37943" x="4487863" y="4746625"/>
          <p14:tracePt t="37959" x="4435475" y="4740275"/>
          <p14:tracePt t="37976" x="4343400" y="4740275"/>
          <p14:tracePt t="37993" x="4251325" y="4754563"/>
          <p14:tracePt t="38009" x="4191000" y="4754563"/>
          <p14:tracePt t="38026" x="4160838" y="4770438"/>
          <p14:tracePt t="38103" x="4152900" y="4770438"/>
          <p14:tracePt t="38127" x="4137025" y="4770438"/>
          <p14:tracePt t="38159" x="4130675" y="4770438"/>
          <p14:tracePt t="38167" x="4114800" y="4770438"/>
          <p14:tracePt t="38176" x="4106863" y="4770438"/>
          <p14:tracePt t="38193" x="4076700" y="4770438"/>
          <p14:tracePt t="38209" x="4038600" y="4770438"/>
          <p14:tracePt t="38226" x="4008438" y="4770438"/>
          <p14:tracePt t="38243" x="3970338" y="4778375"/>
          <p14:tracePt t="38259" x="3946525" y="4792663"/>
          <p14:tracePt t="38276" x="3940175" y="4800600"/>
          <p14:tracePt t="38293" x="3932238" y="4808538"/>
          <p14:tracePt t="38309" x="3924300" y="4808538"/>
          <p14:tracePt t="38351" x="3916363" y="4808538"/>
          <p14:tracePt t="38391" x="3908425" y="4808538"/>
          <p14:tracePt t="38399" x="3902075" y="4808538"/>
          <p14:tracePt t="38415" x="3886200" y="4800600"/>
          <p14:tracePt t="38431" x="3878263" y="4800600"/>
          <p14:tracePt t="38443" x="3870325" y="4800600"/>
          <p14:tracePt t="38460" x="3848100" y="4800600"/>
          <p14:tracePt t="38476" x="3825875" y="4792663"/>
          <p14:tracePt t="38493" x="3794125" y="4792663"/>
          <p14:tracePt t="38510" x="3779838" y="4792663"/>
          <p14:tracePt t="39183" x="3794125" y="4792663"/>
          <p14:tracePt t="39191" x="3802063" y="4792663"/>
          <p14:tracePt t="39199" x="3825875" y="4792663"/>
          <p14:tracePt t="39210" x="3832225" y="4792663"/>
          <p14:tracePt t="39227" x="3878263" y="4792663"/>
          <p14:tracePt t="39243" x="3908425" y="4792663"/>
          <p14:tracePt t="39260" x="3932238" y="4792663"/>
          <p14:tracePt t="39311" x="3940175" y="4792663"/>
          <p14:tracePt t="39327" x="3962400" y="4778375"/>
          <p14:tracePt t="39335" x="3984625" y="4778375"/>
          <p14:tracePt t="39343" x="4030663" y="4762500"/>
          <p14:tracePt t="39360" x="4092575" y="4746625"/>
          <p14:tracePt t="39377" x="4160838" y="4740275"/>
          <p14:tracePt t="39393" x="4213225" y="4724400"/>
          <p14:tracePt t="39410" x="4229100" y="4716463"/>
          <p14:tracePt t="41111" x="4251325" y="4716463"/>
          <p14:tracePt t="41119" x="4283075" y="4716463"/>
          <p14:tracePt t="41127" x="4305300" y="4716463"/>
          <p14:tracePt t="41144" x="4403725" y="4716463"/>
          <p14:tracePt t="41161" x="4525963" y="4694238"/>
          <p14:tracePt t="41177" x="4618038" y="4670425"/>
          <p14:tracePt t="41194" x="4708525" y="4656138"/>
          <p14:tracePt t="41211" x="4740275" y="4648200"/>
          <p14:tracePt t="41311" x="4770438" y="4648200"/>
          <p14:tracePt t="41319" x="4800600" y="4648200"/>
          <p14:tracePt t="41335" x="4822825" y="4648200"/>
          <p14:tracePt t="41351" x="4830763" y="4648200"/>
          <p14:tracePt t="41447" x="4838700" y="4648200"/>
          <p14:tracePt t="41455" x="4868863" y="4656138"/>
          <p14:tracePt t="41463" x="4876800" y="4664075"/>
          <p14:tracePt t="41477" x="4892675" y="4664075"/>
          <p14:tracePt t="41494" x="4937125" y="4664075"/>
          <p14:tracePt t="41511" x="5089525" y="4664075"/>
          <p14:tracePt t="41527" x="5151438" y="4664075"/>
          <p14:tracePt t="41544" x="5203825" y="4664075"/>
          <p14:tracePt t="41561" x="5241925" y="4664075"/>
          <p14:tracePt t="41578" x="5280025" y="4664075"/>
          <p14:tracePt t="41611" x="5303838" y="4664075"/>
          <p14:tracePt t="41627" x="5341938" y="4678363"/>
          <p14:tracePt t="41644" x="5418138" y="4678363"/>
          <p14:tracePt t="41661" x="5508625" y="4702175"/>
          <p14:tracePt t="41678" x="5622925" y="4716463"/>
          <p14:tracePt t="41694" x="5684838" y="4732338"/>
          <p14:tracePt t="41711" x="5699125" y="4740275"/>
          <p14:tracePt t="41791" x="5715000" y="4740275"/>
          <p14:tracePt t="41799" x="5737225" y="4746625"/>
          <p14:tracePt t="41811" x="5761038" y="4762500"/>
          <p14:tracePt t="41828" x="5799138" y="4762500"/>
          <p14:tracePt t="41844" x="5875338" y="4792663"/>
          <p14:tracePt t="41861" x="6011863" y="4816475"/>
          <p14:tracePt t="41878" x="6080125" y="4830763"/>
          <p14:tracePt t="41894" x="6096000" y="4830763"/>
          <p14:tracePt t="41911" x="6103938" y="4830763"/>
          <p14:tracePt t="42111" x="6126163" y="4838700"/>
          <p14:tracePt t="42128" x="6134100" y="4838700"/>
          <p14:tracePt t="42527" x="6156325" y="4838700"/>
          <p14:tracePt t="42535" x="6164263" y="4838700"/>
          <p14:tracePt t="42544" x="6172200" y="4830763"/>
          <p14:tracePt t="42561" x="6188075" y="4808538"/>
          <p14:tracePt t="42578" x="6226175" y="4792663"/>
          <p14:tracePt t="42594" x="6226175" y="4784725"/>
          <p14:tracePt t="45039" x="6278563" y="4784725"/>
          <p14:tracePt t="45047" x="6354763" y="4792663"/>
          <p14:tracePt t="45055" x="6438900" y="4808538"/>
          <p14:tracePt t="45063" x="6553200" y="4822825"/>
          <p14:tracePt t="45079" x="6972300" y="4770438"/>
          <p14:tracePt t="45095" x="7521575" y="4632325"/>
          <p14:tracePt t="45112" x="7916863" y="4579938"/>
          <p14:tracePt t="45129" x="8245475" y="4541838"/>
          <p14:tracePt t="45145" x="8496300" y="4511675"/>
          <p14:tracePt t="45162" x="8670925" y="4511675"/>
          <p14:tracePt t="45179" x="8763000" y="4511675"/>
          <p14:tracePt t="45195" x="8793163" y="4511675"/>
          <p14:tracePt t="45212" x="8809038" y="4511675"/>
          <p14:tracePt t="45255" x="8809038" y="4525963"/>
          <p14:tracePt t="45264" x="8809038" y="4572000"/>
          <p14:tracePt t="45279" x="8809038" y="4762500"/>
          <p14:tracePt t="45295" x="8747125" y="4914900"/>
          <p14:tracePt t="45312" x="8580438" y="5037138"/>
          <p14:tracePt t="45329" x="8259763" y="5143500"/>
          <p14:tracePt t="45345" x="7780338" y="5165725"/>
          <p14:tracePt t="45362" x="7094538" y="5165725"/>
          <p14:tracePt t="45379" x="6248400" y="5165725"/>
          <p14:tracePt t="45396" x="5426075" y="5159375"/>
          <p14:tracePt t="45412" x="4656138" y="5045075"/>
          <p14:tracePt t="45429" x="4038600" y="4960938"/>
          <p14:tracePt t="45446" x="3679825" y="4906963"/>
          <p14:tracePt t="45462" x="3475038" y="4868863"/>
          <p14:tracePt t="45479" x="3322638" y="4860925"/>
          <p14:tracePt t="45496" x="3276600" y="4860925"/>
          <p14:tracePt t="45512" x="3246438" y="4860925"/>
          <p14:tracePt t="45528" x="3216275" y="4868863"/>
          <p14:tracePt t="45545" x="3178175" y="4884738"/>
          <p14:tracePt t="45562" x="3124200" y="4906963"/>
          <p14:tracePt t="45579" x="3086100" y="4914900"/>
          <p14:tracePt t="45596" x="3070225" y="4922838"/>
          <p14:tracePt t="45629" x="3070225" y="4930775"/>
          <p14:tracePt t="45743" x="3078163" y="4930775"/>
          <p14:tracePt t="45751" x="3116263" y="4930775"/>
          <p14:tracePt t="45762" x="3162300" y="4937125"/>
          <p14:tracePt t="45779" x="3268663" y="4945063"/>
          <p14:tracePt t="45796" x="3406775" y="4945063"/>
          <p14:tracePt t="45812" x="3565525" y="4968875"/>
          <p14:tracePt t="45829" x="3741738" y="4975225"/>
          <p14:tracePt t="45846" x="4038600" y="4975225"/>
          <p14:tracePt t="45862" x="4106863" y="4975225"/>
          <p14:tracePt t="45879" x="4327525" y="4975225"/>
          <p14:tracePt t="45896" x="4397375" y="4975225"/>
          <p14:tracePt t="45912" x="4441825" y="4968875"/>
          <p14:tracePt t="45929" x="4457700" y="4968875"/>
          <p14:tracePt t="45946" x="4465638" y="4960938"/>
          <p14:tracePt t="45979" x="4487863" y="4960938"/>
          <p14:tracePt t="45996" x="4572000" y="4960938"/>
          <p14:tracePt t="46012" x="4708525" y="4960938"/>
          <p14:tracePt t="46029" x="4914900" y="4991100"/>
          <p14:tracePt t="46047" x="5189538" y="5029200"/>
          <p14:tracePt t="46062" x="5311775" y="5037138"/>
          <p14:tracePt t="46079" x="5356225" y="5059363"/>
          <p14:tracePt t="46096" x="5364163" y="5059363"/>
          <p14:tracePt t="46167" x="5372100" y="5067300"/>
          <p14:tracePt t="46175" x="5394325" y="5075238"/>
          <p14:tracePt t="46183" x="5426075" y="5089525"/>
          <p14:tracePt t="46196" x="5464175" y="5121275"/>
          <p14:tracePt t="46212" x="5554663" y="5159375"/>
          <p14:tracePt t="46229" x="5638800" y="5189538"/>
          <p14:tracePt t="46246" x="5799138" y="5211763"/>
          <p14:tracePt t="46262" x="5859463" y="5219700"/>
          <p14:tracePt t="46279" x="5913438" y="5219700"/>
          <p14:tracePt t="46296" x="5965825" y="5219700"/>
          <p14:tracePt t="46312" x="5997575" y="5219700"/>
          <p14:tracePt t="46329" x="6042025" y="5197475"/>
          <p14:tracePt t="46346" x="6073775" y="5181600"/>
          <p14:tracePt t="46363" x="6111875" y="5151438"/>
          <p14:tracePt t="46379" x="6180138" y="5121275"/>
          <p14:tracePt t="46396" x="6270625" y="5089525"/>
          <p14:tracePt t="46412" x="6346825" y="5059363"/>
          <p14:tracePt t="46429" x="6400800" y="5051425"/>
          <p14:tracePt t="46446" x="6499225" y="5037138"/>
          <p14:tracePt t="46462" x="6569075" y="5037138"/>
          <p14:tracePt t="46479" x="6629400" y="5037138"/>
          <p14:tracePt t="46496" x="6683375" y="5037138"/>
          <p14:tracePt t="46513" x="6727825" y="5037138"/>
          <p14:tracePt t="46529" x="6759575" y="5037138"/>
          <p14:tracePt t="46546" x="6789738" y="5037138"/>
          <p14:tracePt t="46563" x="6850063" y="5037138"/>
          <p14:tracePt t="46579" x="6904038" y="5037138"/>
          <p14:tracePt t="46596" x="7010400" y="5059363"/>
          <p14:tracePt t="46612" x="7132638" y="5067300"/>
          <p14:tracePt t="46629" x="7246938" y="5097463"/>
          <p14:tracePt t="46646" x="7407275" y="5097463"/>
          <p14:tracePt t="46662" x="7513638" y="5097463"/>
          <p14:tracePt t="46679" x="7604125" y="5097463"/>
          <p14:tracePt t="46696" x="7650163" y="5097463"/>
          <p14:tracePt t="46712" x="7666038" y="5097463"/>
          <p14:tracePt t="47167" x="7658100" y="5097463"/>
          <p14:tracePt t="47455" x="7642225" y="5097463"/>
          <p14:tracePt t="47463" x="7642225" y="5105400"/>
          <p14:tracePt t="47511" x="7666038" y="5097463"/>
          <p14:tracePt t="47519" x="7726363" y="5075238"/>
          <p14:tracePt t="47530" x="7794625" y="5059363"/>
          <p14:tracePt t="47546" x="7970838" y="5013325"/>
          <p14:tracePt t="47563" x="8289925" y="4975225"/>
          <p14:tracePt t="47580" x="8831263" y="4953000"/>
          <p14:tracePt t="47596" x="9280525" y="4914900"/>
          <p14:tracePt t="47613" x="9639300" y="4914900"/>
          <p14:tracePt t="47630" x="9890125" y="4914900"/>
          <p14:tracePt t="47663" x="9906000" y="4914900"/>
          <p14:tracePt t="47695" x="9906000" y="4922838"/>
          <p14:tracePt t="47703" x="9883775" y="4983163"/>
          <p14:tracePt t="47713" x="9867900" y="5051425"/>
          <p14:tracePt t="47730" x="9821863" y="5173663"/>
          <p14:tracePt t="47746" x="9731375" y="5273675"/>
          <p14:tracePt t="47763" x="9555163" y="5349875"/>
          <p14:tracePt t="47780" x="9236075" y="5394325"/>
          <p14:tracePt t="47782" x="9075738" y="5394325"/>
          <p14:tracePt t="47796" x="8847138" y="5394325"/>
          <p14:tracePt t="47813" x="8420100" y="5372100"/>
          <p14:tracePt t="47830" x="7597775" y="5241925"/>
          <p14:tracePt t="47846" x="7026275" y="5173663"/>
          <p14:tracePt t="47863" x="6583363" y="5097463"/>
          <p14:tracePt t="47880" x="6210300" y="5051425"/>
          <p14:tracePt t="47896" x="5965825" y="5037138"/>
          <p14:tracePt t="47913" x="5753100" y="5037138"/>
          <p14:tracePt t="47930" x="5592763" y="5037138"/>
          <p14:tracePt t="47946" x="5432425" y="5037138"/>
          <p14:tracePt t="47963" x="5249863" y="5051425"/>
          <p14:tracePt t="47980" x="5029200" y="5121275"/>
          <p14:tracePt t="47996" x="4778375" y="5197475"/>
          <p14:tracePt t="48013" x="4525963" y="5257800"/>
          <p14:tracePt t="48030" x="4198938" y="5303838"/>
          <p14:tracePt t="48046" x="4054475" y="5326063"/>
          <p14:tracePt t="48063" x="3970338" y="5334000"/>
          <p14:tracePt t="48080" x="3954463" y="5341938"/>
          <p14:tracePt t="48096" x="3946525" y="5341938"/>
          <p14:tracePt t="48135" x="3940175" y="5341938"/>
          <p14:tracePt t="48151" x="3940175" y="5349875"/>
          <p14:tracePt t="48163" x="3940175" y="5356225"/>
          <p14:tracePt t="48180" x="3940175" y="5380038"/>
          <p14:tracePt t="48196" x="3946525" y="5418138"/>
          <p14:tracePt t="48213" x="3984625" y="5486400"/>
          <p14:tracePt t="48230" x="4038600" y="5622925"/>
          <p14:tracePt t="48246" x="4092575" y="5699125"/>
          <p14:tracePt t="48263" x="4130675" y="5745163"/>
          <p14:tracePt t="48280" x="4183063" y="5768975"/>
          <p14:tracePt t="48297" x="4237038" y="5768975"/>
          <p14:tracePt t="48313" x="4289425" y="5768975"/>
          <p14:tracePt t="48330" x="4327525" y="5761038"/>
          <p14:tracePt t="48347" x="4403725" y="5707063"/>
          <p14:tracePt t="48363" x="4487863" y="5654675"/>
          <p14:tracePt t="48380" x="4564063" y="5616575"/>
          <p14:tracePt t="48397" x="4648200" y="5578475"/>
          <p14:tracePt t="48413" x="4724400" y="5562600"/>
          <p14:tracePt t="48430" x="4868863" y="5546725"/>
          <p14:tracePt t="48446" x="4991100" y="5546725"/>
          <p14:tracePt t="48463" x="5143500" y="5546725"/>
          <p14:tracePt t="48480" x="5295900" y="5546725"/>
          <p14:tracePt t="48497" x="5418138" y="5546725"/>
          <p14:tracePt t="48513" x="5464175" y="5554663"/>
          <p14:tracePt t="48530" x="5486400" y="5554663"/>
          <p14:tracePt t="48591" x="5494338" y="5554663"/>
          <p14:tracePt t="48599" x="5508625" y="5554663"/>
          <p14:tracePt t="48607" x="5524500" y="5554663"/>
          <p14:tracePt t="48615" x="5546725" y="5554663"/>
          <p14:tracePt t="48630" x="5600700" y="5540375"/>
          <p14:tracePt t="48647" x="5676900" y="5508625"/>
          <p14:tracePt t="48663" x="5745163" y="5478463"/>
          <p14:tracePt t="48680" x="5813425" y="5448300"/>
          <p14:tracePt t="48697" x="5851525" y="5432425"/>
          <p14:tracePt t="48713" x="5859463" y="5432425"/>
          <p14:tracePt t="48730" x="5867400" y="5432425"/>
          <p14:tracePt t="48815" x="5889625" y="5432425"/>
          <p14:tracePt t="48823" x="5921375" y="5432425"/>
          <p14:tracePt t="48831" x="5959475" y="5432425"/>
          <p14:tracePt t="48847" x="6073775" y="5432425"/>
          <p14:tracePt t="48863" x="6202363" y="5432425"/>
          <p14:tracePt t="48880" x="6362700" y="5432425"/>
          <p14:tracePt t="48897" x="6461125" y="5432425"/>
          <p14:tracePt t="48913" x="6477000" y="5432425"/>
          <p14:tracePt t="48999" x="6492875" y="5432425"/>
          <p14:tracePt t="49007" x="6515100" y="5440363"/>
          <p14:tracePt t="49015" x="6537325" y="5448300"/>
          <p14:tracePt t="49030" x="6583363" y="5448300"/>
          <p14:tracePt t="49047" x="6675438" y="5448300"/>
          <p14:tracePt t="49063" x="6797675" y="5448300"/>
          <p14:tracePt t="49080" x="6873875" y="5448300"/>
          <p14:tracePt t="49097" x="7002463" y="5448300"/>
          <p14:tracePt t="49113" x="7116763" y="5440363"/>
          <p14:tracePt t="49130" x="7208838" y="5426075"/>
          <p14:tracePt t="49147" x="7269163" y="5426075"/>
          <p14:tracePt t="49164" x="7285038" y="5426075"/>
          <p14:tracePt t="49180" x="7292975" y="5426075"/>
          <p14:tracePt t="49239" x="7315200" y="5426075"/>
          <p14:tracePt t="49247" x="7337425" y="5426075"/>
          <p14:tracePt t="49255" x="7369175" y="5426075"/>
          <p14:tracePt t="49263" x="7383463" y="5426075"/>
          <p14:tracePt t="49280" x="7527925" y="5456238"/>
          <p14:tracePt t="49297" x="7627938" y="5486400"/>
          <p14:tracePt t="49314" x="7635875" y="5494338"/>
          <p14:tracePt t="49347" x="7642225" y="5494338"/>
          <p14:tracePt t="49364" x="7642225" y="5502275"/>
          <p14:tracePt t="49471" x="7650163" y="5486400"/>
          <p14:tracePt t="49479" x="7658100" y="5478463"/>
          <p14:tracePt t="49503" x="7658100" y="5470525"/>
          <p14:tracePt t="49511" x="7658100" y="5456238"/>
          <p14:tracePt t="49519" x="7666038" y="5456238"/>
          <p14:tracePt t="49530" x="7666038" y="5440363"/>
          <p14:tracePt t="49551" x="7666038" y="5432425"/>
          <p14:tracePt t="49564" x="7673975" y="5426075"/>
          <p14:tracePt t="49580" x="7680325" y="5418138"/>
          <p14:tracePt t="49597" x="7688263" y="5410200"/>
          <p14:tracePt t="49647" x="7696200" y="5402263"/>
          <p14:tracePt t="49783" x="7718425" y="5410200"/>
          <p14:tracePt t="49791" x="7756525" y="5470525"/>
          <p14:tracePt t="49799" x="7788275" y="5494338"/>
          <p14:tracePt t="49814" x="7810500" y="5524500"/>
          <p14:tracePt t="49830" x="7832725" y="5532438"/>
          <p14:tracePt t="49847" x="7870825" y="5546725"/>
          <p14:tracePt t="49864" x="7902575" y="5546725"/>
          <p14:tracePt t="49880" x="7947025" y="5546725"/>
          <p14:tracePt t="49897" x="7970838" y="5524500"/>
          <p14:tracePt t="49914" x="8001000" y="5478463"/>
          <p14:tracePt t="49930" x="8016875" y="5440363"/>
          <p14:tracePt t="49947" x="8031163" y="5418138"/>
          <p14:tracePt t="49964" x="8039100" y="5402263"/>
          <p14:tracePt t="49980" x="8047038" y="5394325"/>
          <p14:tracePt t="50071" x="8061325" y="5394325"/>
          <p14:tracePt t="50079" x="8077200" y="5394325"/>
          <p14:tracePt t="50087" x="8085138" y="5394325"/>
          <p14:tracePt t="50097" x="8115300" y="5410200"/>
          <p14:tracePt t="50114" x="8137525" y="5426075"/>
          <p14:tracePt t="50130" x="8153400" y="5440363"/>
          <p14:tracePt t="50183" x="8161338" y="5440363"/>
          <p14:tracePt t="50207" x="8199438" y="5440363"/>
          <p14:tracePt t="50215" x="8229600" y="5410200"/>
          <p14:tracePt t="50223" x="8259763" y="5387975"/>
          <p14:tracePt t="50231" x="8275638" y="5380038"/>
          <p14:tracePt t="50247" x="8321675" y="5356225"/>
          <p14:tracePt t="50264" x="8382000" y="5341938"/>
          <p14:tracePt t="50280" x="8420100" y="5334000"/>
          <p14:tracePt t="50297" x="8442325" y="5334000"/>
          <p14:tracePt t="50314" x="8474075" y="5334000"/>
          <p14:tracePt t="50331" x="8496300" y="5334000"/>
          <p14:tracePt t="50347" x="8526463" y="5334000"/>
          <p14:tracePt t="50364" x="8572500" y="5349875"/>
          <p14:tracePt t="50381" x="8664575" y="5380038"/>
          <p14:tracePt t="50397" x="8732838" y="5394325"/>
          <p14:tracePt t="50414" x="8831263" y="5418138"/>
          <p14:tracePt t="50431" x="8907463" y="5440363"/>
          <p14:tracePt t="50447" x="8961438" y="5448300"/>
          <p14:tracePt t="50464" x="9037638" y="5470525"/>
          <p14:tracePt t="50481" x="9105900" y="5470525"/>
          <p14:tracePt t="50497" x="9159875" y="5478463"/>
          <p14:tracePt t="50514" x="9190038" y="5478463"/>
          <p14:tracePt t="50531" x="9220200" y="5478463"/>
          <p14:tracePt t="50548" x="9236075" y="5470525"/>
          <p14:tracePt t="50591" x="9250363" y="5470525"/>
          <p14:tracePt t="50607" x="9258300" y="5464175"/>
          <p14:tracePt t="50615" x="9266238" y="5464175"/>
          <p14:tracePt t="50630" x="9288463" y="5448300"/>
          <p14:tracePt t="50647" x="9312275" y="5448300"/>
          <p14:tracePt t="50681" x="9326563" y="5448300"/>
          <p14:tracePt t="50697" x="9334500" y="5448300"/>
          <p14:tracePt t="50751" x="9350375" y="5448300"/>
          <p14:tracePt t="50903" x="9334500" y="5448300"/>
          <p14:tracePt t="50911" x="9326563" y="5448300"/>
          <p14:tracePt t="51487" x="9274175" y="5432425"/>
          <p14:tracePt t="51495" x="9090025" y="5380038"/>
          <p14:tracePt t="51503" x="8869363" y="5318125"/>
          <p14:tracePt t="51514" x="8618538" y="5257800"/>
          <p14:tracePt t="51531" x="8016875" y="5075238"/>
          <p14:tracePt t="51548" x="7026275" y="4884738"/>
          <p14:tracePt t="51564" x="6019800" y="4648200"/>
          <p14:tracePt t="51581" x="5105400" y="4441825"/>
          <p14:tracePt t="51598" x="4030663" y="4137025"/>
          <p14:tracePt t="51614" x="3597275" y="4008438"/>
          <p14:tracePt t="51631" x="3368675" y="3908425"/>
          <p14:tracePt t="51647" x="3284538" y="3848100"/>
          <p14:tracePt t="51664" x="3276600" y="3840163"/>
          <p14:tracePt t="51681" x="3276600" y="3832225"/>
          <p14:tracePt t="51698" x="3276600" y="3817938"/>
          <p14:tracePt t="51714" x="3276600" y="3802063"/>
          <p14:tracePt t="51731" x="3276600" y="3779838"/>
          <p14:tracePt t="51748" x="3284538" y="3756025"/>
          <p14:tracePt t="51765" x="3284538" y="3749675"/>
          <p14:tracePt t="51781" x="3306763" y="3733800"/>
          <p14:tracePt t="51799" x="3314700" y="3733800"/>
          <p14:tracePt t="51814" x="3330575" y="3733800"/>
          <p14:tracePt t="51831" x="3352800" y="3733800"/>
          <p14:tracePt t="51848" x="3382963" y="3733800"/>
          <p14:tracePt t="51864" x="3451225" y="3741738"/>
          <p14:tracePt t="51881" x="3611563" y="3832225"/>
          <p14:tracePt t="51898" x="4038600" y="4060825"/>
          <p14:tracePt t="51914" x="4457700" y="4275138"/>
          <p14:tracePt t="51931" x="4800600" y="4479925"/>
          <p14:tracePt t="51948" x="4914900" y="4533900"/>
          <p14:tracePt t="51965" x="4937125" y="4556125"/>
          <p14:tracePt t="51991" x="4906963" y="4556125"/>
          <p14:tracePt t="52000" x="4854575" y="4556125"/>
          <p14:tracePt t="52014" x="4732338" y="4556125"/>
          <p14:tracePt t="52031" x="4632325" y="4556125"/>
          <p14:tracePt t="52048" x="4587875" y="4556125"/>
          <p14:tracePt t="52065" x="4579938" y="4549775"/>
          <p14:tracePt t="52081" x="4579938" y="4503738"/>
          <p14:tracePt t="52098" x="4618038" y="4419600"/>
          <p14:tracePt t="52115" x="4708525" y="4283075"/>
          <p14:tracePt t="52131" x="4846638" y="4144963"/>
          <p14:tracePt t="52148" x="5006975" y="4000500"/>
          <p14:tracePt t="52165" x="5165725" y="3902075"/>
          <p14:tracePt t="52181" x="5273675" y="3840163"/>
          <p14:tracePt t="52198" x="5311775" y="3817938"/>
          <p14:tracePt t="52247" x="5318125" y="3817938"/>
          <p14:tracePt t="52255" x="5326063" y="3817938"/>
          <p14:tracePt t="52265" x="5341938" y="3856038"/>
          <p14:tracePt t="52281" x="5349875" y="3992563"/>
          <p14:tracePt t="52298" x="5349875" y="4106863"/>
          <p14:tracePt t="52315" x="5273675" y="4229100"/>
          <p14:tracePt t="52331" x="5165725" y="4275138"/>
          <p14:tracePt t="52348" x="5013325" y="4275138"/>
          <p14:tracePt t="52365" x="4816475" y="4206875"/>
          <p14:tracePt t="52382" x="4495800" y="3984625"/>
          <p14:tracePt t="52398" x="4305300" y="3717925"/>
          <p14:tracePt t="52415" x="4283075" y="3543300"/>
          <p14:tracePt t="52432" x="4297363" y="3429000"/>
          <p14:tracePt t="52448" x="4359275" y="3344863"/>
          <p14:tracePt t="52465" x="4465638" y="3322638"/>
          <p14:tracePt t="52481" x="4564063" y="3322638"/>
          <p14:tracePt t="52498" x="4640263" y="3360738"/>
          <p14:tracePt t="52515" x="4754563" y="3489325"/>
          <p14:tracePt t="52531" x="4899025" y="3749675"/>
          <p14:tracePt t="52548" x="4922838" y="3954463"/>
          <p14:tracePt t="52565" x="4922838" y="4106863"/>
          <p14:tracePt t="52582" x="4892675" y="4191000"/>
          <p14:tracePt t="52598" x="4854575" y="4198938"/>
          <p14:tracePt t="52614" x="4770438" y="4175125"/>
          <p14:tracePt t="52631" x="4656138" y="4030663"/>
          <p14:tracePt t="52648" x="4556125" y="3848100"/>
          <p14:tracePt t="52664" x="4541838" y="3703638"/>
          <p14:tracePt t="52681" x="4541838" y="3611563"/>
          <p14:tracePt t="52698" x="4632325" y="3565525"/>
          <p14:tracePt t="52715" x="4816475" y="3565525"/>
          <p14:tracePt t="52731" x="5051425" y="3665538"/>
          <p14:tracePt t="52748" x="5410200" y="3908425"/>
          <p14:tracePt t="52765" x="5584825" y="4144963"/>
          <p14:tracePt t="52782" x="5622925" y="4373563"/>
          <p14:tracePt t="52798" x="5616575" y="4403725"/>
          <p14:tracePt t="52815" x="5440363" y="4435475"/>
          <p14:tracePt t="52831" x="5189538" y="4365625"/>
          <p14:tracePt t="52848" x="4784725" y="4144963"/>
          <p14:tracePt t="52865" x="4610100" y="4022725"/>
          <p14:tracePt t="52882" x="4579938" y="3984625"/>
          <p14:tracePt t="52898" x="4579938" y="3970338"/>
          <p14:tracePt t="52915" x="4694238" y="4000500"/>
          <p14:tracePt t="52932" x="5159375" y="4313238"/>
          <p14:tracePt t="52948" x="5927725" y="4838700"/>
          <p14:tracePt t="52965" x="6492875" y="5387975"/>
          <p14:tracePt t="52982" x="7102475" y="6111875"/>
          <p14:tracePt t="52998" x="7285038" y="6294438"/>
          <p14:tracePt t="53015" x="7527925" y="6400800"/>
          <p14:tracePt t="53032" x="7650163" y="6378575"/>
          <p14:tracePt t="53048" x="7764463" y="6256338"/>
          <p14:tracePt t="53065" x="7902575" y="6073775"/>
          <p14:tracePt t="53082" x="8016875" y="5913438"/>
          <p14:tracePt t="53098" x="8085138" y="5791200"/>
          <p14:tracePt t="53115" x="8093075" y="5775325"/>
          <p14:tracePt t="53159" x="8069263" y="5829300"/>
          <p14:tracePt t="53167" x="8031163" y="5921375"/>
          <p14:tracePt t="53182" x="7940675" y="6057900"/>
          <p14:tracePt t="53198" x="7902575" y="6103938"/>
          <p14:tracePt t="53215" x="7818438" y="6134100"/>
          <p14:tracePt t="53232" x="7772400" y="6134100"/>
          <p14:tracePt t="53248" x="7726363" y="6035675"/>
          <p14:tracePt t="53265" x="7688263" y="5921375"/>
          <p14:tracePt t="53282" x="7666038" y="5821363"/>
          <p14:tracePt t="53298" x="7658100" y="5745163"/>
          <p14:tracePt t="53315" x="7658100" y="5722938"/>
          <p14:tracePt t="53383" x="7650163" y="5715000"/>
          <p14:tracePt t="53391" x="7635875" y="5707063"/>
          <p14:tracePt t="53400" x="7612063" y="5707063"/>
          <p14:tracePt t="53415" x="7543800" y="5668963"/>
          <p14:tracePt t="53432" x="7391400" y="5532438"/>
          <p14:tracePt t="53448" x="7246938" y="5356225"/>
          <p14:tracePt t="53465" x="7208838" y="5219700"/>
          <p14:tracePt t="53482" x="7192963" y="5159375"/>
          <p14:tracePt t="53498" x="7231063" y="5121275"/>
          <p14:tracePt t="53515" x="7337425" y="5113338"/>
          <p14:tracePt t="53532" x="7497763" y="5113338"/>
          <p14:tracePt t="53548" x="7635875" y="5127625"/>
          <p14:tracePt t="53565" x="7734300" y="5181600"/>
          <p14:tracePt t="53582" x="7780338" y="5280025"/>
          <p14:tracePt t="53598" x="7780338" y="5364163"/>
          <p14:tracePt t="53615" x="7712075" y="5448300"/>
          <p14:tracePt t="53631" x="7559675" y="5464175"/>
          <p14:tracePt t="53648" x="7437438" y="5470525"/>
          <p14:tracePt t="53665" x="7337425" y="5470525"/>
          <p14:tracePt t="53682" x="7323138" y="5464175"/>
          <p14:tracePt t="53698" x="7323138" y="5432425"/>
          <p14:tracePt t="53715" x="7337425" y="5387975"/>
          <p14:tracePt t="53732" x="7445375" y="5356225"/>
          <p14:tracePt t="53748" x="7589838" y="5334000"/>
          <p14:tracePt t="53765" x="7878763" y="5334000"/>
          <p14:tracePt t="53782" x="8602663" y="5334000"/>
          <p14:tracePt t="53798" x="9083675" y="5334000"/>
          <p14:tracePt t="53815" x="9432925" y="5334000"/>
          <p14:tracePt t="53832" x="9661525" y="5334000"/>
          <p14:tracePt t="53848" x="9791700" y="5326063"/>
          <p14:tracePt t="53865" x="9821863" y="5326063"/>
          <p14:tracePt t="54063" x="9813925" y="5334000"/>
          <p14:tracePt t="54079" x="9799638" y="5334000"/>
          <p14:tracePt t="54087" x="9775825" y="5334000"/>
          <p14:tracePt t="54099" x="9761538" y="5334000"/>
          <p14:tracePt t="54115" x="9669463" y="5349875"/>
          <p14:tracePt t="54132" x="9555163" y="5394325"/>
          <p14:tracePt t="54149" x="9464675" y="5418138"/>
          <p14:tracePt t="54166" x="9388475" y="5448300"/>
          <p14:tracePt t="54182" x="9372600" y="5456238"/>
          <p14:tracePt t="54199" x="9364663" y="5456238"/>
          <p14:tracePt t="54503" x="9356725" y="5464175"/>
          <p14:tracePt t="54623" x="9356725" y="5470525"/>
          <p14:tracePt t="54663" x="9350375" y="5478463"/>
          <p14:tracePt t="54951" x="9350375" y="5470525"/>
          <p14:tracePt t="54959" x="9356725" y="5456238"/>
          <p14:tracePt t="54967" x="9364663" y="5448300"/>
          <p14:tracePt t="54982" x="9364663" y="5440363"/>
        </p14:tracePtLst>
      </p14:laserTraceLst>
    </p:ext>
  </p:extLs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578418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Minimum </a:t>
            </a:r>
            <a:r>
              <a:rPr lang="en-US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Sample Size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39373" y="1620876"/>
            <a:ext cx="8153400" cy="40195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833779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75519"/>
    </mc:Choice>
    <mc:Fallback xmlns="">
      <p:transition advTm="75519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9135" x="9356725" y="5432425"/>
          <p14:tracePt t="9143" x="9288463" y="5402263"/>
          <p14:tracePt t="9154" x="9182100" y="5380038"/>
          <p14:tracePt t="9171" x="9075738" y="5349875"/>
          <p14:tracePt t="9187" x="9045575" y="5349875"/>
          <p14:tracePt t="9204" x="8991600" y="5349875"/>
          <p14:tracePt t="9221" x="8915400" y="5326063"/>
          <p14:tracePt t="9238" x="8740775" y="5380038"/>
          <p14:tracePt t="9254" x="8442325" y="5592763"/>
          <p14:tracePt t="9270" x="8366125" y="5616575"/>
          <p14:tracePt t="9287" x="8297863" y="5616575"/>
          <p14:tracePt t="9304" x="8213725" y="5584825"/>
          <p14:tracePt t="9321" x="8093075" y="5540375"/>
          <p14:tracePt t="9337" x="7962900" y="5478463"/>
          <p14:tracePt t="9354" x="7856538" y="5410200"/>
          <p14:tracePt t="9371" x="7750175" y="5326063"/>
          <p14:tracePt t="9387" x="7658100" y="5227638"/>
          <p14:tracePt t="9404" x="7566025" y="5105400"/>
          <p14:tracePt t="9421" x="7375525" y="4854575"/>
          <p14:tracePt t="9437" x="7056438" y="4465638"/>
          <p14:tracePt t="9454" x="6621463" y="3992563"/>
          <p14:tracePt t="9471" x="6172200" y="3641725"/>
          <p14:tracePt t="9487" x="6065838" y="3573463"/>
          <p14:tracePt t="9504" x="6003925" y="3535363"/>
          <p14:tracePt t="9521" x="5951538" y="3513138"/>
          <p14:tracePt t="9537" x="5897563" y="3497263"/>
          <p14:tracePt t="9554" x="5875338" y="3497263"/>
          <p14:tracePt t="9571" x="5859463" y="3489325"/>
          <p14:tracePt t="9588" x="5851525" y="3489325"/>
          <p14:tracePt t="9604" x="5845175" y="3513138"/>
          <p14:tracePt t="9621" x="5821363" y="3559175"/>
          <p14:tracePt t="9638" x="5768975" y="3603625"/>
          <p14:tracePt t="9654" x="5722938" y="3619500"/>
          <p14:tracePt t="9671" x="5562600" y="3649663"/>
          <p14:tracePt t="9688" x="5502275" y="3649663"/>
          <p14:tracePt t="9704" x="5478463" y="3649663"/>
          <p14:tracePt t="9807" x="5486400" y="3665538"/>
          <p14:tracePt t="9823" x="5494338" y="3665538"/>
          <p14:tracePt t="9831" x="5494338" y="3673475"/>
          <p14:tracePt t="9839" x="5516563" y="3687763"/>
          <p14:tracePt t="9854" x="5546725" y="3725863"/>
          <p14:tracePt t="9871" x="5592763" y="3733800"/>
          <p14:tracePt t="9888" x="5646738" y="3749675"/>
          <p14:tracePt t="9904" x="5715000" y="3763963"/>
          <p14:tracePt t="9921" x="5753100" y="3779838"/>
          <p14:tracePt t="10239" x="5737225" y="3779838"/>
          <p14:tracePt t="10247" x="5684838" y="3779838"/>
          <p14:tracePt t="10255" x="5608638" y="3832225"/>
          <p14:tracePt t="10271" x="5470525" y="3878263"/>
          <p14:tracePt t="10288" x="5418138" y="3902075"/>
          <p14:tracePt t="10304" x="5410200" y="3902075"/>
          <p14:tracePt t="10375" x="5402263" y="3902075"/>
          <p14:tracePt t="10447" x="5402263" y="3886200"/>
          <p14:tracePt t="10471" x="5418138" y="3886200"/>
          <p14:tracePt t="10479" x="5478463" y="3886200"/>
          <p14:tracePt t="10488" x="5532438" y="3886200"/>
          <p14:tracePt t="10505" x="5638800" y="3870325"/>
          <p14:tracePt t="10521" x="5699125" y="3840163"/>
          <p14:tracePt t="10538" x="5715000" y="3832225"/>
          <p14:tracePt t="10571" x="5722938" y="3825875"/>
          <p14:tracePt t="11111" x="5730875" y="3825875"/>
          <p14:tracePt t="11119" x="5745163" y="3825875"/>
          <p14:tracePt t="11127" x="5753100" y="3817938"/>
          <p14:tracePt t="11143" x="5768975" y="3817938"/>
          <p14:tracePt t="11167" x="5775325" y="3817938"/>
          <p14:tracePt t="11175" x="5799138" y="3817938"/>
          <p14:tracePt t="11188" x="5807075" y="3817938"/>
          <p14:tracePt t="11205" x="5851525" y="3825875"/>
          <p14:tracePt t="11222" x="5875338" y="3825875"/>
          <p14:tracePt t="11238" x="5883275" y="3825875"/>
          <p14:tracePt t="11343" x="5889625" y="3825875"/>
          <p14:tracePt t="11359" x="5889625" y="3817938"/>
          <p14:tracePt t="11367" x="5889625" y="3787775"/>
          <p14:tracePt t="11375" x="5889625" y="3756025"/>
          <p14:tracePt t="11388" x="5889625" y="3733800"/>
          <p14:tracePt t="11405" x="5889625" y="3695700"/>
          <p14:tracePt t="11422" x="5889625" y="3611563"/>
          <p14:tracePt t="11438" x="5889625" y="3581400"/>
          <p14:tracePt t="11455" x="5889625" y="3497263"/>
          <p14:tracePt t="11472" x="5889625" y="3467100"/>
          <p14:tracePt t="11488" x="5889625" y="3444875"/>
          <p14:tracePt t="11559" x="5897563" y="3444875"/>
          <p14:tracePt t="11575" x="5913438" y="3444875"/>
          <p14:tracePt t="11583" x="5927725" y="3444875"/>
          <p14:tracePt t="11591" x="5951538" y="3444875"/>
          <p14:tracePt t="11605" x="5973763" y="3444875"/>
          <p14:tracePt t="11622" x="6035675" y="3444875"/>
          <p14:tracePt t="11638" x="6057900" y="3459163"/>
          <p14:tracePt t="11654" x="6080125" y="3489325"/>
          <p14:tracePt t="11671" x="6103938" y="3565525"/>
          <p14:tracePt t="11688" x="6103938" y="3619500"/>
          <p14:tracePt t="11704" x="6103938" y="3657600"/>
          <p14:tracePt t="11721" x="6103938" y="3703638"/>
          <p14:tracePt t="11738" x="6103938" y="3717925"/>
          <p14:tracePt t="11755" x="6103938" y="3733800"/>
          <p14:tracePt t="11788" x="6103938" y="3741738"/>
          <p14:tracePt t="11887" x="6111875" y="3741738"/>
          <p14:tracePt t="11903" x="6118225" y="3741738"/>
          <p14:tracePt t="11991" x="6134100" y="3741738"/>
          <p14:tracePt t="11999" x="6142038" y="3717925"/>
          <p14:tracePt t="12007" x="6164263" y="3695700"/>
          <p14:tracePt t="12022" x="6188075" y="3657600"/>
          <p14:tracePt t="12038" x="6256338" y="3603625"/>
          <p14:tracePt t="12055" x="6332538" y="3551238"/>
          <p14:tracePt t="12072" x="6430963" y="3482975"/>
          <p14:tracePt t="12088" x="6537325" y="3398838"/>
          <p14:tracePt t="12105" x="6599238" y="3336925"/>
          <p14:tracePt t="12122" x="6621463" y="3306763"/>
          <p14:tracePt t="12183" x="6621463" y="3284538"/>
          <p14:tracePt t="12191" x="6621463" y="3276600"/>
          <p14:tracePt t="12199" x="6607175" y="3260725"/>
          <p14:tracePt t="12207" x="6591300" y="3260725"/>
          <p14:tracePt t="12222" x="6561138" y="3246438"/>
          <p14:tracePt t="12238" x="6537325" y="3238500"/>
          <p14:tracePt t="12335" x="6523038" y="3238500"/>
          <p14:tracePt t="12447" x="6515100" y="3238500"/>
          <p14:tracePt t="12463" x="6507163" y="3238500"/>
          <p14:tracePt t="12471" x="6499225" y="3238500"/>
          <p14:tracePt t="12479" x="6492875" y="3230563"/>
          <p14:tracePt t="12503" x="6484938" y="3230563"/>
          <p14:tracePt t="12519" x="6477000" y="3230563"/>
          <p14:tracePt t="12535" x="6469063" y="3230563"/>
          <p14:tracePt t="12551" x="6461125" y="3230563"/>
          <p14:tracePt t="12567" x="6438900" y="3284538"/>
          <p14:tracePt t="12575" x="6400800" y="3398838"/>
          <p14:tracePt t="12589" x="6392863" y="3482975"/>
          <p14:tracePt t="12606" x="6362700" y="3756025"/>
          <p14:tracePt t="12622" x="6340475" y="3932238"/>
          <p14:tracePt t="12639" x="6340475" y="4114800"/>
          <p14:tracePt t="12655" x="6354763" y="4267200"/>
          <p14:tracePt t="12672" x="6416675" y="4359275"/>
          <p14:tracePt t="12689" x="6461125" y="4411663"/>
          <p14:tracePt t="12705" x="6499225" y="4419600"/>
          <p14:tracePt t="12722" x="6537325" y="4427538"/>
          <p14:tracePt t="12739" x="6599238" y="4427538"/>
          <p14:tracePt t="12755" x="6697663" y="4381500"/>
          <p14:tracePt t="12772" x="6759575" y="4289425"/>
          <p14:tracePt t="12789" x="6811963" y="4168775"/>
          <p14:tracePt t="12806" x="6873875" y="3978275"/>
          <p14:tracePt t="12822" x="6896100" y="3870325"/>
          <p14:tracePt t="12839" x="6896100" y="3749675"/>
          <p14:tracePt t="12855" x="6896100" y="3649663"/>
          <p14:tracePt t="12872" x="6896100" y="3543300"/>
          <p14:tracePt t="12889" x="6896100" y="3459163"/>
          <p14:tracePt t="12906" x="6896100" y="3406775"/>
          <p14:tracePt t="12922" x="6896100" y="3375025"/>
          <p14:tracePt t="12939" x="6904038" y="3344863"/>
          <p14:tracePt t="12955" x="6911975" y="3322638"/>
          <p14:tracePt t="12972" x="6934200" y="3306763"/>
          <p14:tracePt t="12989" x="6934200" y="3298825"/>
          <p14:tracePt t="13005" x="6942138" y="3298825"/>
          <p14:tracePt t="13071" x="6950075" y="3298825"/>
          <p14:tracePt t="13087" x="6964363" y="3298825"/>
          <p14:tracePt t="13095" x="6972300" y="3298825"/>
          <p14:tracePt t="13105" x="6972300" y="3306763"/>
          <p14:tracePt t="13122" x="6980238" y="3421063"/>
          <p14:tracePt t="13139" x="6980238" y="3657600"/>
          <p14:tracePt t="13155" x="6980238" y="3870325"/>
          <p14:tracePt t="13172" x="6980238" y="3992563"/>
          <p14:tracePt t="13189" x="6980238" y="4054475"/>
          <p14:tracePt t="13206" x="6964363" y="4084638"/>
          <p14:tracePt t="13222" x="6942138" y="4084638"/>
          <p14:tracePt t="13239" x="6911975" y="4068763"/>
          <p14:tracePt t="13255" x="6873875" y="3984625"/>
          <p14:tracePt t="13272" x="6850063" y="3848100"/>
          <p14:tracePt t="13289" x="6842125" y="3733800"/>
          <p14:tracePt t="13306" x="6835775" y="3611563"/>
          <p14:tracePt t="13322" x="6819900" y="3497263"/>
          <p14:tracePt t="13339" x="6804025" y="3406775"/>
          <p14:tracePt t="13356" x="6773863" y="3336925"/>
          <p14:tracePt t="13372" x="6765925" y="3276600"/>
          <p14:tracePt t="13389" x="6735763" y="3238500"/>
          <p14:tracePt t="13406" x="6705600" y="3222625"/>
          <p14:tracePt t="13422" x="6705600" y="3216275"/>
          <p14:tracePt t="13439" x="6697663" y="3216275"/>
          <p14:tracePt t="13487" x="6689725" y="3216275"/>
          <p14:tracePt t="13503" x="6683375" y="3216275"/>
          <p14:tracePt t="13511" x="6675438" y="3216275"/>
          <p14:tracePt t="13639" x="6697663" y="3216275"/>
          <p14:tracePt t="13647" x="6727825" y="3216275"/>
          <p14:tracePt t="13656" x="6765925" y="3222625"/>
          <p14:tracePt t="13672" x="6811963" y="3238500"/>
          <p14:tracePt t="13689" x="6873875" y="3246438"/>
          <p14:tracePt t="13706" x="6911975" y="3246438"/>
          <p14:tracePt t="13722" x="6926263" y="3246438"/>
          <p14:tracePt t="13739" x="6934200" y="3254375"/>
          <p14:tracePt t="13756" x="6934200" y="3260725"/>
          <p14:tracePt t="13789" x="6934200" y="3268663"/>
          <p14:tracePt t="13806" x="6896100" y="3436938"/>
          <p14:tracePt t="13822" x="6811963" y="3573463"/>
          <p14:tracePt t="13839" x="6735763" y="3673475"/>
          <p14:tracePt t="13856" x="6675438" y="3725863"/>
          <p14:tracePt t="13872" x="6613525" y="3741738"/>
          <p14:tracePt t="13889" x="6591300" y="3749675"/>
          <p14:tracePt t="13935" x="6591300" y="3763963"/>
          <p14:tracePt t="13943" x="6607175" y="3763963"/>
          <p14:tracePt t="13956" x="6637338" y="3779838"/>
          <p14:tracePt t="13972" x="6705600" y="3787775"/>
          <p14:tracePt t="13989" x="6835775" y="3787775"/>
          <p14:tracePt t="14006" x="6994525" y="3763963"/>
          <p14:tracePt t="14022" x="7048500" y="3749675"/>
          <p14:tracePt t="14039" x="7056438" y="3749675"/>
          <p14:tracePt t="14103" x="7026275" y="3756025"/>
          <p14:tracePt t="14111" x="7010400" y="3756025"/>
          <p14:tracePt t="14122" x="6980238" y="3771900"/>
          <p14:tracePt t="14139" x="6904038" y="3779838"/>
          <p14:tracePt t="14156" x="6781800" y="3779838"/>
          <p14:tracePt t="14173" x="6613525" y="3779838"/>
          <p14:tracePt t="14189" x="6430963" y="3771900"/>
          <p14:tracePt t="14206" x="6354763" y="3756025"/>
          <p14:tracePt t="14222" x="6346825" y="3756025"/>
          <p14:tracePt t="14239" x="6340475" y="3749675"/>
          <p14:tracePt t="14256" x="6370638" y="3741738"/>
          <p14:tracePt t="14273" x="6454775" y="3733800"/>
          <p14:tracePt t="14289" x="6492875" y="3717925"/>
          <p14:tracePt t="14306" x="6507163" y="3711575"/>
          <p14:tracePt t="14323" x="6515100" y="3695700"/>
          <p14:tracePt t="14339" x="6515100" y="3687763"/>
          <p14:tracePt t="14431" x="6492875" y="3725863"/>
          <p14:tracePt t="14439" x="6469063" y="3771900"/>
          <p14:tracePt t="14447" x="6438900" y="3817938"/>
          <p14:tracePt t="14456" x="6423025" y="3886200"/>
          <p14:tracePt t="14473" x="6378575" y="4008438"/>
          <p14:tracePt t="14489" x="6378575" y="4068763"/>
          <p14:tracePt t="14506" x="6378575" y="4092575"/>
          <p14:tracePt t="14523" x="6378575" y="4098925"/>
          <p14:tracePt t="14559" x="6400800" y="4092575"/>
          <p14:tracePt t="14573" x="6438900" y="4046538"/>
          <p14:tracePt t="14590" x="6561138" y="3902075"/>
          <p14:tracePt t="14606" x="6583363" y="3863975"/>
          <p14:tracePt t="14623" x="6651625" y="3771900"/>
          <p14:tracePt t="14639" x="6659563" y="3756025"/>
          <p14:tracePt t="14703" x="6675438" y="3756025"/>
          <p14:tracePt t="14711" x="6689725" y="3763963"/>
          <p14:tracePt t="14723" x="6713538" y="3794125"/>
          <p14:tracePt t="14739" x="6759575" y="3817938"/>
          <p14:tracePt t="14756" x="6789738" y="3825875"/>
          <p14:tracePt t="14773" x="6797675" y="3825875"/>
          <p14:tracePt t="14790" x="6819900" y="3810000"/>
          <p14:tracePt t="14806" x="6865938" y="3665538"/>
          <p14:tracePt t="14823" x="6888163" y="3489325"/>
          <p14:tracePt t="14839" x="6904038" y="3344863"/>
          <p14:tracePt t="14856" x="6926263" y="3230563"/>
          <p14:tracePt t="14873" x="6950075" y="3184525"/>
          <p14:tracePt t="14889" x="6964363" y="3162300"/>
          <p14:tracePt t="14906" x="6964363" y="3154363"/>
          <p14:tracePt t="14923" x="7002463" y="3154363"/>
          <p14:tracePt t="14939" x="7048500" y="3178175"/>
          <p14:tracePt t="14956" x="7078663" y="3200400"/>
          <p14:tracePt t="14973" x="7116763" y="3292475"/>
          <p14:tracePt t="14990" x="7162800" y="3589338"/>
          <p14:tracePt t="15006" x="7162800" y="3665538"/>
          <p14:tracePt t="15023" x="7162800" y="3703638"/>
          <p14:tracePt t="15056" x="7162800" y="3711575"/>
          <p14:tracePt t="15073" x="7146925" y="3711575"/>
          <p14:tracePt t="15090" x="7146925" y="3635375"/>
          <p14:tracePt t="15106" x="7146925" y="3513138"/>
          <p14:tracePt t="15123" x="7162800" y="3398838"/>
          <p14:tracePt t="15140" x="7200900" y="3292475"/>
          <p14:tracePt t="15156" x="7261225" y="3222625"/>
          <p14:tracePt t="15173" x="7369175" y="3200400"/>
          <p14:tracePt t="15190" x="7551738" y="3184525"/>
          <p14:tracePt t="15206" x="7620000" y="3184525"/>
          <p14:tracePt t="15223" x="7635875" y="3184525"/>
          <p14:tracePt t="15295" x="7627938" y="3178175"/>
          <p14:tracePt t="15303" x="7620000" y="3178175"/>
          <p14:tracePt t="15391" x="7612063" y="3178175"/>
          <p14:tracePt t="15415" x="7597775" y="3178175"/>
          <p14:tracePt t="15423" x="7589838" y="3178175"/>
          <p14:tracePt t="15431" x="7573963" y="3178175"/>
          <p14:tracePt t="15439" x="7551738" y="3192463"/>
          <p14:tracePt t="15456" x="7483475" y="3298825"/>
          <p14:tracePt t="15473" x="7437438" y="3375025"/>
          <p14:tracePt t="15490" x="7421563" y="3390900"/>
          <p14:tracePt t="16111" x="7375525" y="3390900"/>
          <p14:tracePt t="16119" x="7277100" y="3368675"/>
          <p14:tracePt t="16127" x="7108825" y="3314700"/>
          <p14:tracePt t="16140" x="7010400" y="3292475"/>
          <p14:tracePt t="16157" x="6942138" y="3268663"/>
          <p14:tracePt t="16175" x="6934200" y="3268663"/>
          <p14:tracePt t="16192" x="6926263" y="3268663"/>
          <p14:tracePt t="16206" x="6880225" y="3298825"/>
          <p14:tracePt t="16223" x="6850063" y="3336925"/>
          <p14:tracePt t="16257" x="6835775" y="3336925"/>
          <p14:tracePt t="16295" x="6827838" y="3336925"/>
          <p14:tracePt t="16306" x="6819900" y="3336925"/>
          <p14:tracePt t="16323" x="6811963" y="3336925"/>
          <p14:tracePt t="16342" x="6797675" y="3336925"/>
          <p14:tracePt t="16356" x="6789738" y="3336925"/>
          <p14:tracePt t="16373" x="6765925" y="3352800"/>
          <p14:tracePt t="16390" x="6735763" y="3413125"/>
          <p14:tracePt t="16407" x="6721475" y="3459163"/>
          <p14:tracePt t="16423" x="6705600" y="3521075"/>
          <p14:tracePt t="16440" x="6705600" y="3551238"/>
          <p14:tracePt t="16457" x="6705600" y="3559175"/>
          <p14:tracePt t="16623" x="6705600" y="3565525"/>
          <p14:tracePt t="16631" x="6697663" y="3573463"/>
          <p14:tracePt t="21895" x="6697663" y="3581400"/>
          <p14:tracePt t="21943" x="6697663" y="3589338"/>
          <p14:tracePt t="21951" x="6697663" y="3597275"/>
          <p14:tracePt t="21959" x="6697663" y="3627438"/>
          <p14:tracePt t="21975" x="6697663" y="3711575"/>
          <p14:tracePt t="21992" x="6705600" y="3771900"/>
          <p14:tracePt t="22009" x="6713538" y="3840163"/>
          <p14:tracePt t="22025" x="6713538" y="3878263"/>
          <p14:tracePt t="22042" x="6713538" y="3902075"/>
          <p14:tracePt t="22059" x="6713538" y="3916363"/>
          <p14:tracePt t="22075" x="6713538" y="3924300"/>
          <p14:tracePt t="22199" x="6713538" y="3932238"/>
          <p14:tracePt t="22207" x="6713538" y="3946525"/>
          <p14:tracePt t="22223" x="6713538" y="3962400"/>
          <p14:tracePt t="22231" x="6713538" y="3970338"/>
          <p14:tracePt t="24167" x="6705600" y="3978275"/>
          <p14:tracePt t="24175" x="6683375" y="3978275"/>
          <p14:tracePt t="24183" x="6667500" y="3978275"/>
          <p14:tracePt t="24193" x="6651625" y="3978275"/>
          <p14:tracePt t="24210" x="6629400" y="3978275"/>
          <p14:tracePt t="24226" x="6621463" y="3970338"/>
          <p14:tracePt t="24243" x="6607175" y="3962400"/>
          <p14:tracePt t="24260" x="6591300" y="3924300"/>
          <p14:tracePt t="24276" x="6575425" y="3908425"/>
          <p14:tracePt t="24293" x="6561138" y="3894138"/>
          <p14:tracePt t="24310" x="6553200" y="3886200"/>
          <p14:tracePt t="24326" x="6523038" y="3870325"/>
          <p14:tracePt t="24343" x="6484938" y="3856038"/>
          <p14:tracePt t="24360" x="6423025" y="3840163"/>
          <p14:tracePt t="24376" x="6362700" y="3832225"/>
          <p14:tracePt t="24393" x="6278563" y="3832225"/>
          <p14:tracePt t="24410" x="6164263" y="3832225"/>
          <p14:tracePt t="24426" x="6073775" y="3832225"/>
          <p14:tracePt t="24443" x="6035675" y="3832225"/>
          <p14:tracePt t="24460" x="6003925" y="3832225"/>
          <p14:tracePt t="24476" x="5989638" y="3832225"/>
          <p14:tracePt t="24599" x="5981700" y="3832225"/>
          <p14:tracePt t="24631" x="5973763" y="3832225"/>
          <p14:tracePt t="24647" x="5959475" y="3832225"/>
          <p14:tracePt t="24655" x="5951538" y="3832225"/>
          <p14:tracePt t="24671" x="5927725" y="3832225"/>
          <p14:tracePt t="24679" x="5913438" y="3825875"/>
          <p14:tracePt t="24693" x="5897563" y="3825875"/>
          <p14:tracePt t="24710" x="5799138" y="3825875"/>
          <p14:tracePt t="24726" x="5761038" y="3825875"/>
          <p14:tracePt t="24743" x="5730875" y="3825875"/>
          <p14:tracePt t="24760" x="5722938" y="3825875"/>
          <p14:tracePt t="25031" x="5745163" y="3832225"/>
          <p14:tracePt t="25039" x="5783263" y="3832225"/>
          <p14:tracePt t="25047" x="5829300" y="3832225"/>
          <p14:tracePt t="25060" x="5867400" y="3832225"/>
          <p14:tracePt t="25076" x="5927725" y="3825875"/>
          <p14:tracePt t="25366" x="5935663" y="3825875"/>
          <p14:tracePt t="25375" x="5951538" y="3825875"/>
          <p14:tracePt t="25383" x="5965825" y="3825875"/>
          <p14:tracePt t="25393" x="5981700" y="3825875"/>
          <p14:tracePt t="25410" x="6011863" y="3825875"/>
          <p14:tracePt t="25427" x="6027738" y="3825875"/>
          <p14:tracePt t="30799" x="6035675" y="3825875"/>
          <p14:tracePt t="30831" x="5989638" y="3863975"/>
          <p14:tracePt t="30839" x="5859463" y="3940175"/>
          <p14:tracePt t="30847" x="5737225" y="4038600"/>
          <p14:tracePt t="30862" x="5470525" y="4191000"/>
          <p14:tracePt t="30879" x="5127625" y="4397375"/>
          <p14:tracePt t="30895" x="4686300" y="4632325"/>
          <p14:tracePt t="30912" x="4244975" y="4846638"/>
          <p14:tracePt t="30929" x="3810000" y="5067300"/>
          <p14:tracePt t="30945" x="3489325" y="5165725"/>
          <p14:tracePt t="30962" x="3276600" y="5211763"/>
          <p14:tracePt t="30979" x="3146425" y="5219700"/>
          <p14:tracePt t="30995" x="3048000" y="5219700"/>
          <p14:tracePt t="31012" x="3017838" y="5203825"/>
          <p14:tracePt t="31029" x="3001963" y="5197475"/>
          <p14:tracePt t="31046" x="2987675" y="5173663"/>
          <p14:tracePt t="31062" x="2979738" y="5159375"/>
          <p14:tracePt t="31079" x="2963863" y="5143500"/>
          <p14:tracePt t="31095" x="2941638" y="5135563"/>
          <p14:tracePt t="31112" x="2911475" y="5127625"/>
          <p14:tracePt t="31129" x="2879725" y="5113338"/>
          <p14:tracePt t="31145" x="2857500" y="5113338"/>
          <p14:tracePt t="31295" x="2857500" y="5097463"/>
          <p14:tracePt t="31303" x="2857500" y="5083175"/>
          <p14:tracePt t="31312" x="2865438" y="5067300"/>
          <p14:tracePt t="31329" x="2879725" y="5045075"/>
          <p14:tracePt t="31345" x="2903538" y="5013325"/>
          <p14:tracePt t="31362" x="2925763" y="4999038"/>
          <p14:tracePt t="31379" x="2941638" y="4983163"/>
          <p14:tracePt t="31395" x="2949575" y="4983163"/>
          <p14:tracePt t="31412" x="2963863" y="4983163"/>
          <p14:tracePt t="31887" x="2979738" y="4983163"/>
          <p14:tracePt t="31895" x="2994025" y="4983163"/>
          <p14:tracePt t="31903" x="3025775" y="4983163"/>
          <p14:tracePt t="31912" x="3032125" y="4983163"/>
          <p14:tracePt t="31929" x="3086100" y="4991100"/>
          <p14:tracePt t="31946" x="3154363" y="5013325"/>
          <p14:tracePt t="31962" x="3260725" y="5029200"/>
          <p14:tracePt t="31979" x="3444875" y="5029200"/>
          <p14:tracePt t="31996" x="3635375" y="5037138"/>
          <p14:tracePt t="32012" x="3832225" y="5037138"/>
          <p14:tracePt t="32029" x="3984625" y="5037138"/>
          <p14:tracePt t="32046" x="4160838" y="5037138"/>
          <p14:tracePt t="32062" x="4213225" y="5037138"/>
          <p14:tracePt t="32079" x="4237038" y="5037138"/>
          <p14:tracePt t="32103" x="4244975" y="5037138"/>
          <p14:tracePt t="32112" x="4251325" y="5037138"/>
          <p14:tracePt t="32129" x="4289425" y="5029200"/>
          <p14:tracePt t="32146" x="4365625" y="5021263"/>
          <p14:tracePt t="32162" x="4441825" y="5006975"/>
          <p14:tracePt t="32179" x="4525963" y="4991100"/>
          <p14:tracePt t="32196" x="4572000" y="4983163"/>
          <p14:tracePt t="32212" x="4632325" y="4975225"/>
          <p14:tracePt t="32229" x="4678363" y="4975225"/>
          <p14:tracePt t="32246" x="4754563" y="4960938"/>
          <p14:tracePt t="32263" x="4808538" y="4953000"/>
          <p14:tracePt t="32279" x="4838700" y="4953000"/>
          <p14:tracePt t="32296" x="4854575" y="4945063"/>
          <p14:tracePt t="32312" x="4860925" y="4937125"/>
          <p14:tracePt t="32329" x="4868863" y="4937125"/>
          <p14:tracePt t="32346" x="4884738" y="4930775"/>
          <p14:tracePt t="32362" x="4922838" y="4906963"/>
          <p14:tracePt t="32379" x="5006975" y="4884738"/>
          <p14:tracePt t="32396" x="5089525" y="4860925"/>
          <p14:tracePt t="32412" x="5173663" y="4830763"/>
          <p14:tracePt t="32429" x="5227638" y="4822825"/>
          <p14:tracePt t="32446" x="5287963" y="4808538"/>
          <p14:tracePt t="32462" x="5341938" y="4800600"/>
          <p14:tracePt t="32479" x="5372100" y="4800600"/>
          <p14:tracePt t="32496" x="5394325" y="4800600"/>
          <p14:tracePt t="32512" x="5426075" y="4800600"/>
          <p14:tracePt t="32529" x="5440363" y="4800600"/>
          <p14:tracePt t="32546" x="5464175" y="4800600"/>
          <p14:tracePt t="32563" x="5494338" y="4800600"/>
          <p14:tracePt t="32579" x="5532438" y="4816475"/>
          <p14:tracePt t="32596" x="5600700" y="4830763"/>
          <p14:tracePt t="32613" x="5654675" y="4838700"/>
          <p14:tracePt t="32630" x="5668963" y="4846638"/>
          <p14:tracePt t="32646" x="5684838" y="4854575"/>
          <p14:tracePt t="32662" x="5699125" y="4860925"/>
          <p14:tracePt t="32679" x="5707063" y="4860925"/>
          <p14:tracePt t="32696" x="5715000" y="4876800"/>
          <p14:tracePt t="32713" x="5737225" y="4892675"/>
          <p14:tracePt t="32729" x="5768975" y="4914900"/>
          <p14:tracePt t="32746" x="5799138" y="4930775"/>
          <p14:tracePt t="32763" x="5813425" y="4937125"/>
          <p14:tracePt t="32779" x="5837238" y="4953000"/>
          <p14:tracePt t="32796" x="5845175" y="4960938"/>
          <p14:tracePt t="32813" x="5859463" y="4960938"/>
          <p14:tracePt t="32846" x="5875338" y="4960938"/>
          <p14:tracePt t="32863" x="5883275" y="4960938"/>
          <p14:tracePt t="32879" x="5905500" y="4960938"/>
          <p14:tracePt t="32896" x="5913438" y="4960938"/>
          <p14:tracePt t="32913" x="5921375" y="4960938"/>
          <p14:tracePt t="32929" x="5927725" y="4960938"/>
          <p14:tracePt t="32946" x="5943600" y="4960938"/>
          <p14:tracePt t="33231" x="5935663" y="4960938"/>
          <p14:tracePt t="33239" x="5921375" y="4960938"/>
          <p14:tracePt t="33247" x="5905500" y="4953000"/>
          <p14:tracePt t="33263" x="5875338" y="4953000"/>
          <p14:tracePt t="33279" x="5829300" y="4937125"/>
          <p14:tracePt t="33296" x="5813425" y="4937125"/>
          <p14:tracePt t="33313" x="5807075" y="4937125"/>
          <p14:tracePt t="33367" x="5807075" y="4930775"/>
          <p14:tracePt t="34591" x="5761038" y="4930775"/>
          <p14:tracePt t="34599" x="5737225" y="4899025"/>
          <p14:tracePt t="34607" x="5684838" y="4854575"/>
          <p14:tracePt t="34615" x="5661025" y="4800600"/>
          <p14:tracePt t="34630" x="5608638" y="4678363"/>
          <p14:tracePt t="34647" x="5562600" y="4556125"/>
          <p14:tracePt t="34663" x="5546725" y="4465638"/>
          <p14:tracePt t="34680" x="5546725" y="4351338"/>
          <p14:tracePt t="34697" x="5546725" y="4251325"/>
          <p14:tracePt t="34713" x="5546725" y="4191000"/>
          <p14:tracePt t="34730" x="5546725" y="4114800"/>
          <p14:tracePt t="34747" x="5546725" y="4060825"/>
          <p14:tracePt t="34763" x="5546725" y="4008438"/>
          <p14:tracePt t="34780" x="5554663" y="3946525"/>
          <p14:tracePt t="34797" x="5562600" y="3908425"/>
          <p14:tracePt t="34814" x="5570538" y="3848100"/>
          <p14:tracePt t="34830" x="5578475" y="3825875"/>
          <p14:tracePt t="34847" x="5584825" y="3771900"/>
          <p14:tracePt t="34863" x="5592763" y="3741738"/>
          <p14:tracePt t="34880" x="5592763" y="3725863"/>
          <p14:tracePt t="34897" x="5600700" y="3717925"/>
          <p14:tracePt t="34913" x="5608638" y="3695700"/>
          <p14:tracePt t="34930" x="5616575" y="3687763"/>
          <p14:tracePt t="34947" x="5630863" y="3679825"/>
          <p14:tracePt t="34963" x="5646738" y="3673475"/>
          <p14:tracePt t="34980" x="5668963" y="3673475"/>
          <p14:tracePt t="34997" x="5692775" y="3673475"/>
          <p14:tracePt t="35014" x="5730875" y="3673475"/>
          <p14:tracePt t="35030" x="5737225" y="3673475"/>
          <p14:tracePt t="35047" x="5799138" y="3673475"/>
          <p14:tracePt t="35135" x="5807075" y="3679825"/>
          <p14:tracePt t="35159" x="5807075" y="3687763"/>
          <p14:tracePt t="35183" x="5813425" y="3695700"/>
          <p14:tracePt t="35247" x="5813425" y="3703638"/>
          <p14:tracePt t="35255" x="5813425" y="3717925"/>
          <p14:tracePt t="35271" x="5813425" y="3733800"/>
          <p14:tracePt t="35311" x="5813425" y="3741738"/>
          <p14:tracePt t="36079" x="5829300" y="3741738"/>
          <p14:tracePt t="36087" x="5837238" y="3741738"/>
          <p14:tracePt t="36097" x="5845175" y="3741738"/>
          <p14:tracePt t="36114" x="5905500" y="3733800"/>
          <p14:tracePt t="36130" x="5965825" y="3733800"/>
          <p14:tracePt t="36147" x="6035675" y="3733800"/>
          <p14:tracePt t="36164" x="6103938" y="3733800"/>
          <p14:tracePt t="36180" x="6142038" y="3733800"/>
          <p14:tracePt t="36198" x="6156325" y="3733800"/>
          <p14:tracePt t="36214" x="6172200" y="3749675"/>
          <p14:tracePt t="36230" x="6226175" y="3794125"/>
          <p14:tracePt t="36247" x="6270625" y="3902075"/>
          <p14:tracePt t="36264" x="6308725" y="4054475"/>
          <p14:tracePt t="36281" x="6332538" y="4244975"/>
          <p14:tracePt t="36297" x="6332538" y="4411663"/>
          <p14:tracePt t="36314" x="6294438" y="4572000"/>
          <p14:tracePt t="36331" x="6202363" y="4702175"/>
          <p14:tracePt t="36347" x="6096000" y="4770438"/>
          <p14:tracePt t="36364" x="5959475" y="4778375"/>
          <p14:tracePt t="36380" x="5813425" y="4770438"/>
          <p14:tracePt t="36398" x="5654675" y="4716463"/>
          <p14:tracePt t="36414" x="5622925" y="4694238"/>
          <p14:tracePt t="36455" x="5622925" y="4686300"/>
          <p14:tracePt t="36464" x="5622925" y="4678363"/>
          <p14:tracePt t="36481" x="5630863" y="4670425"/>
          <p14:tracePt t="57407" x="5508625" y="4610100"/>
          <p14:tracePt t="57415" x="5029200" y="4473575"/>
          <p14:tracePt t="57423" x="4602163" y="4365625"/>
          <p14:tracePt t="57438" x="3673475" y="4206875"/>
          <p14:tracePt t="57455" x="2620963" y="4206875"/>
          <p14:tracePt t="57472" x="1844675" y="4152900"/>
          <p14:tracePt t="57489" x="1692275" y="4114800"/>
          <p14:tracePt t="57505" x="1654175" y="4106863"/>
          <p14:tracePt t="57522" x="1630363" y="4098925"/>
          <p14:tracePt t="57799" x="1660525" y="4098925"/>
          <p14:tracePt t="57807" x="1706563" y="4122738"/>
          <p14:tracePt t="57815" x="1744663" y="4198938"/>
          <p14:tracePt t="57823" x="1752600" y="4359275"/>
          <p14:tracePt t="57838" x="1752600" y="4770438"/>
          <p14:tracePt t="57855" x="1752600" y="5127625"/>
          <p14:tracePt t="57872" x="1790700" y="5394325"/>
          <p14:tracePt t="57888" x="1858963" y="5616575"/>
          <p14:tracePt t="57905" x="1920875" y="5745163"/>
          <p14:tracePt t="57922" x="1935163" y="5761038"/>
          <p14:tracePt t="57955" x="1943100" y="5761038"/>
          <p14:tracePt t="57972" x="2003425" y="5661025"/>
          <p14:tracePt t="57988" x="2073275" y="5394325"/>
          <p14:tracePt t="58005" x="2073275" y="5203825"/>
          <p14:tracePt t="58022" x="2027238" y="5029200"/>
          <p14:tracePt t="58038" x="1989138" y="4930775"/>
          <p14:tracePt t="58103" x="1997075" y="4930775"/>
          <p14:tracePt t="58111" x="2019300" y="4983163"/>
          <p14:tracePt t="58122" x="2049463" y="5075238"/>
          <p14:tracePt t="58138" x="2065338" y="5249863"/>
          <p14:tracePt t="58155" x="2095500" y="5440363"/>
          <p14:tracePt t="58172" x="2095500" y="5600700"/>
          <p14:tracePt t="58188" x="2095500" y="5715000"/>
          <p14:tracePt t="58205" x="2087563" y="5775325"/>
          <p14:tracePt t="58255" x="2087563" y="5692775"/>
          <p14:tracePt t="58263" x="2095500" y="5562600"/>
          <p14:tracePt t="58272" x="2117725" y="5410200"/>
          <p14:tracePt t="58289" x="2149475" y="5121275"/>
          <p14:tracePt t="58305" x="2149475" y="4884738"/>
          <p14:tracePt t="58322" x="2149475" y="4792663"/>
          <p14:tracePt t="58339" x="2149475" y="4754563"/>
          <p14:tracePt t="58355" x="2149475" y="4740275"/>
          <p14:tracePt t="58414" x="2155825" y="4740275"/>
          <p14:tracePt t="58430" x="2171700" y="4740275"/>
          <p14:tracePt t="58438" x="2179638" y="4740275"/>
          <p14:tracePt t="58446" x="2193925" y="4740275"/>
          <p14:tracePt t="58455" x="2209800" y="4740275"/>
          <p14:tracePt t="58472" x="2286000" y="4740275"/>
          <p14:tracePt t="58488" x="2408238" y="4702175"/>
          <p14:tracePt t="58505" x="2560638" y="4656138"/>
          <p14:tracePt t="58522" x="2759075" y="4640263"/>
          <p14:tracePt t="58538" x="3025775" y="4610100"/>
          <p14:tracePt t="58555" x="3360738" y="4610100"/>
          <p14:tracePt t="58572" x="3695700" y="4610100"/>
          <p14:tracePt t="58589" x="4030663" y="4610100"/>
          <p14:tracePt t="58606" x="4724400" y="4640263"/>
          <p14:tracePt t="58622" x="5045075" y="4694238"/>
          <p14:tracePt t="58639" x="5997575" y="4762500"/>
          <p14:tracePt t="58655" x="6637338" y="4762500"/>
          <p14:tracePt t="58672" x="7315200" y="4762500"/>
          <p14:tracePt t="58689" x="8039100" y="4762500"/>
          <p14:tracePt t="58705" x="8740775" y="4762500"/>
          <p14:tracePt t="58722" x="9372600" y="4732338"/>
          <p14:tracePt t="58739" x="9990138" y="4664075"/>
          <p14:tracePt t="58755" x="10561638" y="4610100"/>
          <p14:tracePt t="58772" x="11147425" y="4579938"/>
          <p14:tracePt t="58789" x="11490325" y="4564063"/>
          <p14:tracePt t="58806" x="11864975" y="4564063"/>
          <p14:tracePt t="58822" x="12023725" y="4564063"/>
          <p14:tracePt t="58839" x="12099925" y="4564063"/>
          <p14:tracePt t="58855" x="12107863" y="4564063"/>
          <p14:tracePt t="58935" x="12131675" y="4610100"/>
          <p14:tracePt t="58943" x="12153900" y="4702175"/>
          <p14:tracePt t="58951" x="12184063" y="4800600"/>
          <p14:tracePt t="58959" x="12184063" y="4892675"/>
          <p14:tracePt t="58972" x="12184063" y="4983163"/>
          <p14:tracePt t="58989" x="12184063" y="5121275"/>
          <p14:tracePt t="59006" x="12184063" y="5257800"/>
          <p14:tracePt t="59022" x="12184063" y="5356225"/>
          <p14:tracePt t="59039" x="12169775" y="5426075"/>
          <p14:tracePt t="59056" x="12099925" y="5516563"/>
          <p14:tracePt t="59072" x="11971338" y="5584825"/>
          <p14:tracePt t="59089" x="11650663" y="5668963"/>
          <p14:tracePt t="59106" x="11209338" y="5730875"/>
          <p14:tracePt t="59122" x="10675938" y="5791200"/>
          <p14:tracePt t="59139" x="10012363" y="5889625"/>
          <p14:tracePt t="59156" x="9250363" y="5997575"/>
          <p14:tracePt t="59172" x="8351838" y="6088063"/>
          <p14:tracePt t="59189" x="7331075" y="6134100"/>
          <p14:tracePt t="59206" x="5768975" y="6149975"/>
          <p14:tracePt t="59222" x="4732338" y="6149975"/>
          <p14:tracePt t="59239" x="3825875" y="6149975"/>
          <p14:tracePt t="59256" x="2941638" y="6149975"/>
          <p14:tracePt t="59272" x="2263775" y="6149975"/>
          <p14:tracePt t="59289" x="1722438" y="6149975"/>
          <p14:tracePt t="59306" x="1333500" y="6126163"/>
          <p14:tracePt t="59322" x="974725" y="6003925"/>
          <p14:tracePt t="59339" x="769938" y="5905500"/>
          <p14:tracePt t="59355" x="669925" y="5837238"/>
          <p14:tracePt t="59372" x="647700" y="5768975"/>
          <p14:tracePt t="59389" x="647700" y="5661025"/>
          <p14:tracePt t="59406" x="647700" y="5456238"/>
          <p14:tracePt t="59422" x="647700" y="5303838"/>
          <p14:tracePt t="59439" x="647700" y="5143500"/>
          <p14:tracePt t="59456" x="647700" y="5021263"/>
          <p14:tracePt t="59472" x="647700" y="4906963"/>
          <p14:tracePt t="59489" x="655638" y="4800600"/>
          <p14:tracePt t="59506" x="723900" y="4686300"/>
          <p14:tracePt t="59522" x="808038" y="4579938"/>
          <p14:tracePt t="59539" x="952500" y="4487863"/>
          <p14:tracePt t="59556" x="1189038" y="4435475"/>
          <p14:tracePt t="59572" x="1646238" y="4373563"/>
          <p14:tracePt t="59589" x="2378075" y="4313238"/>
          <p14:tracePt t="59606" x="3535363" y="4305300"/>
          <p14:tracePt t="59622" x="4397375" y="4305300"/>
          <p14:tracePt t="59639" x="5432425" y="4305300"/>
          <p14:tracePt t="59656" x="6416675" y="4305300"/>
          <p14:tracePt t="59672" x="7323138" y="4305300"/>
          <p14:tracePt t="59689" x="8191500" y="4305300"/>
          <p14:tracePt t="59706" x="8991600" y="4305300"/>
          <p14:tracePt t="59722" x="9699625" y="4305300"/>
          <p14:tracePt t="59739" x="10256838" y="4305300"/>
          <p14:tracePt t="59756" x="10652125" y="4289425"/>
          <p14:tracePt t="59772" x="10880725" y="4289425"/>
          <p14:tracePt t="59790" x="11049000" y="4289425"/>
          <p14:tracePt t="59806" x="11064875" y="4289425"/>
          <p14:tracePt t="59839" x="11071225" y="4289425"/>
          <p14:tracePt t="59847" x="11079163" y="4289425"/>
          <p14:tracePt t="59919" x="11087100" y="4289425"/>
          <p14:tracePt t="59935" x="11102975" y="4297363"/>
          <p14:tracePt t="59943" x="11117263" y="4381500"/>
          <p14:tracePt t="59951" x="11141075" y="4465638"/>
          <p14:tracePt t="59959" x="11147425" y="4549775"/>
          <p14:tracePt t="59973" x="11155363" y="4610100"/>
          <p14:tracePt t="59990" x="11147425" y="4792663"/>
          <p14:tracePt t="60006" x="11087100" y="4868863"/>
          <p14:tracePt t="60022" x="10591800" y="5135563"/>
          <p14:tracePt t="60039" x="9966325" y="5265738"/>
          <p14:tracePt t="60056" x="9394825" y="5287963"/>
          <p14:tracePt t="60073" x="8923338" y="5287963"/>
          <p14:tracePt t="60089" x="8626475" y="5287963"/>
          <p14:tracePt t="60106" x="8435975" y="5287963"/>
          <p14:tracePt t="60123" x="8351838" y="5273675"/>
          <p14:tracePt t="60139" x="8335963" y="5273675"/>
          <p14:tracePt t="60223" x="8328025" y="5273675"/>
          <p14:tracePt t="60239" x="8321675" y="5273675"/>
          <p14:tracePt t="60263" x="8313738" y="5273675"/>
          <p14:tracePt t="60791" x="8335963" y="5273675"/>
          <p14:tracePt t="60799" x="8397875" y="5280025"/>
          <p14:tracePt t="60807" x="8442325" y="5295900"/>
          <p14:tracePt t="60823" x="8572500" y="5326063"/>
          <p14:tracePt t="60839" x="8694738" y="5364163"/>
          <p14:tracePt t="60856" x="8793163" y="5380038"/>
          <p14:tracePt t="60873" x="8801100" y="5380038"/>
        </p14:tracePtLst>
      </p14:laserTraceLst>
    </p:ext>
  </p:extLs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578418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Example</a:t>
            </a:r>
            <a:r>
              <a:rPr lang="en-US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Minimum Sample Size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2068945" y="2384839"/>
            <a:ext cx="8442036" cy="31085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You wish to estimate the proportion of fatal accidents that are alcohol related at a 99% level of confidence. Find the minimum sample size needed to be </a:t>
            </a:r>
            <a:r>
              <a:rPr lang="en-US" alt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accurate </a:t>
            </a: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to within 2% of the population </a:t>
            </a:r>
            <a:r>
              <a:rPr lang="en-US" alt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proportion</a:t>
            </a:r>
            <a:endParaRPr lang="ar-EG" altLang="en-US" sz="2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r"/>
            <a:r>
              <a:rPr lang="ar-EG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أنت ترغب في تقدير نسبة الحوادث المميتة المرتبطة بالكحول بمستوى ثقة يبلغ 99%. أوجد الحد الأدنى لحجم العينة المطلوب ليكون دقيقًا في حدود 2% من نسبة السكان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251418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65992"/>
    </mc:Choice>
    <mc:Fallback xmlns="">
      <p:transition advTm="65992"/>
    </mc:Fallback>
  </mc:AlternateContent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578418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Solution</a:t>
            </a:r>
            <a:r>
              <a:rPr lang="en-US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Minimum Sample Size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91384" y="2259697"/>
            <a:ext cx="8601075" cy="3267075"/>
          </a:xfrm>
          <a:prstGeom prst="rect">
            <a:avLst/>
          </a:prstGeom>
        </p:spPr>
      </p:pic>
      <p:sp>
        <p:nvSpPr>
          <p:cNvPr id="5" name="Rounded Rectangle 4"/>
          <p:cNvSpPr/>
          <p:nvPr/>
        </p:nvSpPr>
        <p:spPr>
          <a:xfrm>
            <a:off x="8779432" y="3382392"/>
            <a:ext cx="1349989" cy="559293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Rectangle 1"/>
          <p:cNvSpPr/>
          <p:nvPr/>
        </p:nvSpPr>
        <p:spPr>
          <a:xfrm>
            <a:off x="8830741" y="3415875"/>
            <a:ext cx="1696217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4144.14</a:t>
            </a:r>
            <a:endParaRPr lang="en-US" sz="2800" dirty="0"/>
          </a:p>
        </p:txBody>
      </p:sp>
      <p:sp>
        <p:nvSpPr>
          <p:cNvPr id="9" name="Rounded Rectangle 8"/>
          <p:cNvSpPr/>
          <p:nvPr/>
        </p:nvSpPr>
        <p:spPr>
          <a:xfrm>
            <a:off x="6365287" y="4580878"/>
            <a:ext cx="1065322" cy="727969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/>
          <p:cNvSpPr/>
          <p:nvPr/>
        </p:nvSpPr>
        <p:spPr>
          <a:xfrm>
            <a:off x="6373109" y="4744558"/>
            <a:ext cx="1696217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4145</a:t>
            </a:r>
            <a:endParaRPr lang="en-US" sz="3000" dirty="0"/>
          </a:p>
        </p:txBody>
      </p:sp>
    </p:spTree>
    <p:extLst>
      <p:ext uri="{BB962C8B-B14F-4D97-AF65-F5344CB8AC3E}">
        <p14:creationId xmlns:p14="http://schemas.microsoft.com/office/powerpoint/2010/main" val="7835393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23977"/>
    </mc:Choice>
    <mc:Fallback xmlns="">
      <p:transition advTm="123977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7647" x="520700" y="5556250"/>
          <p14:tracePt t="7719" x="527050" y="5549900"/>
          <p14:tracePt t="7727" x="533400" y="5549900"/>
          <p14:tracePt t="7735" x="552450" y="5549900"/>
          <p14:tracePt t="7750" x="571500" y="5549900"/>
          <p14:tracePt t="7767" x="622300" y="5556250"/>
          <p14:tracePt t="7783" x="755650" y="5556250"/>
          <p14:tracePt t="7800" x="831850" y="5556250"/>
          <p14:tracePt t="7816" x="933450" y="5556250"/>
          <p14:tracePt t="7833" x="1047750" y="5556250"/>
          <p14:tracePt t="7850" x="1200150" y="5549900"/>
          <p14:tracePt t="7867" x="1358900" y="5524500"/>
          <p14:tracePt t="7883" x="1504950" y="5473700"/>
          <p14:tracePt t="7900" x="1638300" y="5410200"/>
          <p14:tracePt t="7917" x="1708150" y="5384800"/>
          <p14:tracePt t="7934" x="1714500" y="5384800"/>
          <p14:tracePt t="7950" x="1720850" y="5378450"/>
          <p14:tracePt t="8464" x="1720850" y="5372100"/>
          <p14:tracePt t="8472" x="1733550" y="5346700"/>
          <p14:tracePt t="8480" x="1911350" y="5257800"/>
          <p14:tracePt t="8488" x="2286000" y="5168900"/>
          <p14:tracePt t="8500" x="2851150" y="5041900"/>
          <p14:tracePt t="8517" x="3956050" y="4959350"/>
          <p14:tracePt t="8534" x="5086350" y="4959350"/>
          <p14:tracePt t="8550" x="5975350" y="4959350"/>
          <p14:tracePt t="8567" x="6457950" y="4914900"/>
          <p14:tracePt t="8584" x="6661150" y="4864100"/>
          <p14:tracePt t="8601" x="6781800" y="4806950"/>
          <p14:tracePt t="8617" x="6915150" y="4724400"/>
          <p14:tracePt t="8634" x="7016750" y="4635500"/>
          <p14:tracePt t="8651" x="7112000" y="4540250"/>
          <p14:tracePt t="8667" x="7162800" y="4445000"/>
          <p14:tracePt t="8684" x="7226300" y="4368800"/>
          <p14:tracePt t="8701" x="7245350" y="4337050"/>
          <p14:tracePt t="8717" x="7251700" y="4324350"/>
          <p14:tracePt t="8720" x="7258050" y="4324350"/>
          <p14:tracePt t="8736" x="7258050" y="4318000"/>
          <p14:tracePt t="8793" x="7270750" y="4298950"/>
          <p14:tracePt t="8800" x="7296150" y="4286250"/>
          <p14:tracePt t="8808" x="7334250" y="4241800"/>
          <p14:tracePt t="8817" x="7378700" y="4203700"/>
          <p14:tracePt t="8834" x="7537450" y="4044950"/>
          <p14:tracePt t="8851" x="7785100" y="3816350"/>
          <p14:tracePt t="8867" x="7981950" y="3581400"/>
          <p14:tracePt t="8884" x="8134350" y="3397250"/>
          <p14:tracePt t="8901" x="8223250" y="3295650"/>
          <p14:tracePt t="8917" x="8248650" y="3238500"/>
          <p14:tracePt t="8934" x="8261350" y="3225800"/>
          <p14:tracePt t="9240" x="8331200" y="3187700"/>
          <p14:tracePt t="9248" x="8483600" y="3149600"/>
          <p14:tracePt t="9256" x="8553450" y="3117850"/>
          <p14:tracePt t="9267" x="8572500" y="3117850"/>
          <p14:tracePt t="9304" x="8585200" y="3111500"/>
          <p14:tracePt t="9313" x="8585200" y="3105150"/>
          <p14:tracePt t="9320" x="8597900" y="3092450"/>
          <p14:tracePt t="9336" x="8597900" y="3079750"/>
          <p14:tracePt t="9352" x="8597900" y="3073400"/>
          <p14:tracePt t="9369" x="8604250" y="3067050"/>
          <p14:tracePt t="9408" x="8604250" y="3048000"/>
          <p14:tracePt t="9417" x="8585200" y="3028950"/>
          <p14:tracePt t="9425" x="8553450" y="3016250"/>
          <p14:tracePt t="9434" x="8509000" y="2990850"/>
          <p14:tracePt t="9451" x="8401050" y="2965450"/>
          <p14:tracePt t="9467" x="8293100" y="2952750"/>
          <p14:tracePt t="9484" x="8229600" y="2952750"/>
          <p14:tracePt t="9501" x="8223250" y="2946400"/>
          <p14:tracePt t="10368" x="8204200" y="2946400"/>
          <p14:tracePt t="10376" x="8128000" y="2946400"/>
          <p14:tracePt t="10385" x="8039100" y="2914650"/>
          <p14:tracePt t="10401" x="7962900" y="2901950"/>
          <p14:tracePt t="10769" x="7962900" y="2882900"/>
          <p14:tracePt t="10776" x="7950200" y="2870200"/>
          <p14:tracePt t="10785" x="7943850" y="2857500"/>
          <p14:tracePt t="10824" x="7937500" y="2857500"/>
          <p14:tracePt t="10833" x="7912100" y="2857500"/>
          <p14:tracePt t="10840" x="7848600" y="2921000"/>
          <p14:tracePt t="10851" x="7753350" y="2965450"/>
          <p14:tracePt t="10868" x="7569200" y="3041650"/>
          <p14:tracePt t="10885" x="7423150" y="3111500"/>
          <p14:tracePt t="10901" x="7372350" y="3130550"/>
          <p14:tracePt t="10918" x="7359650" y="3136900"/>
          <p14:tracePt t="11585" x="7346950" y="3143250"/>
          <p14:tracePt t="11592" x="7270750" y="3143250"/>
          <p14:tracePt t="11601" x="7188200" y="3143250"/>
          <p14:tracePt t="11618" x="7004050" y="3263900"/>
          <p14:tracePt t="11635" x="6870700" y="3390900"/>
          <p14:tracePt t="11651" x="6705600" y="3556000"/>
          <p14:tracePt t="11668" x="6604000" y="3657600"/>
          <p14:tracePt t="11685" x="6515100" y="3746500"/>
          <p14:tracePt t="11702" x="6470650" y="3803650"/>
          <p14:tracePt t="11718" x="6457950" y="3816350"/>
          <p14:tracePt t="11936" x="6445250" y="3816350"/>
          <p14:tracePt t="11944" x="6419850" y="3816350"/>
          <p14:tracePt t="11953" x="6369050" y="3816350"/>
          <p14:tracePt t="11968" x="6248400" y="3816350"/>
          <p14:tracePt t="11985" x="6127750" y="3829050"/>
          <p14:tracePt t="12002" x="6007100" y="3873500"/>
          <p14:tracePt t="12018" x="5918200" y="3911600"/>
          <p14:tracePt t="12035" x="5873750" y="3943350"/>
          <p14:tracePt t="12052" x="5854700" y="3956050"/>
          <p14:tracePt t="12184" x="5848350" y="3956050"/>
          <p14:tracePt t="12192" x="5842000" y="3956050"/>
          <p14:tracePt t="12201" x="5797550" y="3962400"/>
          <p14:tracePt t="12218" x="5689600" y="3962400"/>
          <p14:tracePt t="12235" x="5537200" y="3962400"/>
          <p14:tracePt t="12251" x="5353050" y="3962400"/>
          <p14:tracePt t="12268" x="5200650" y="3962400"/>
          <p14:tracePt t="12285" x="5124450" y="3987800"/>
          <p14:tracePt t="12301" x="5073650" y="3987800"/>
          <p14:tracePt t="12318" x="5048250" y="3987800"/>
          <p14:tracePt t="12913" x="5029200" y="3987800"/>
          <p14:tracePt t="12920" x="5029200" y="3975100"/>
          <p14:tracePt t="12929" x="4997450" y="3956050"/>
          <p14:tracePt t="12937" x="4965700" y="3943350"/>
          <p14:tracePt t="12952" x="4914900" y="3917950"/>
          <p14:tracePt t="12969" x="4895850" y="3905250"/>
          <p14:tracePt t="16072" x="4876800" y="3905250"/>
          <p14:tracePt t="16080" x="4826000" y="3892550"/>
          <p14:tracePt t="16089" x="4775200" y="3892550"/>
          <p14:tracePt t="16104" x="4749800" y="3879850"/>
          <p14:tracePt t="16120" x="4711700" y="3879850"/>
          <p14:tracePt t="16136" x="4610100" y="3854450"/>
          <p14:tracePt t="16153" x="4552950" y="3848100"/>
          <p14:tracePt t="16170" x="4527550" y="3829050"/>
          <p14:tracePt t="16186" x="4514850" y="3829050"/>
          <p14:tracePt t="16203" x="4514850" y="3822700"/>
          <p14:tracePt t="16240" x="4508500" y="3822700"/>
          <p14:tracePt t="16253" x="4495800" y="3816350"/>
          <p14:tracePt t="16270" x="4495800" y="3810000"/>
          <p14:tracePt t="16286" x="4483100" y="3803650"/>
          <p14:tracePt t="16303" x="4476750" y="3797300"/>
          <p14:tracePt t="16320" x="4470400" y="3797300"/>
          <p14:tracePt t="16336" x="4464050" y="3784600"/>
          <p14:tracePt t="16353" x="4432300" y="3759200"/>
          <p14:tracePt t="16370" x="4419600" y="3733800"/>
          <p14:tracePt t="16386" x="4406900" y="3714750"/>
          <p14:tracePt t="16403" x="4387850" y="3695700"/>
          <p14:tracePt t="16420" x="4375150" y="3683000"/>
          <p14:tracePt t="16436" x="4368800" y="3676650"/>
          <p14:tracePt t="16453" x="4356100" y="3663950"/>
          <p14:tracePt t="16470" x="4356100" y="3657600"/>
          <p14:tracePt t="16486" x="4349750" y="3651250"/>
          <p14:tracePt t="16521" x="4337050" y="3651250"/>
          <p14:tracePt t="17168" x="4349750" y="3651250"/>
          <p14:tracePt t="17178" x="4375150" y="3638550"/>
          <p14:tracePt t="17186" x="4381500" y="3638550"/>
          <p14:tracePt t="17203" x="4400550" y="3638550"/>
          <p14:tracePt t="17505" x="4432300" y="3638550"/>
          <p14:tracePt t="17513" x="4464050" y="3638550"/>
          <p14:tracePt t="17521" x="4502150" y="3638550"/>
          <p14:tracePt t="17537" x="4540250" y="3638550"/>
          <p14:tracePt t="17553" x="4578350" y="3638550"/>
          <p14:tracePt t="17570" x="4591050" y="3638550"/>
          <p14:tracePt t="21073" x="4597400" y="3638550"/>
          <p14:tracePt t="21097" x="4597400" y="3632200"/>
          <p14:tracePt t="21105" x="4597400" y="3613150"/>
          <p14:tracePt t="21112" x="4597400" y="3600450"/>
          <p14:tracePt t="21121" x="4597400" y="3594100"/>
          <p14:tracePt t="21649" x="4597400" y="3587750"/>
          <p14:tracePt t="21656" x="4679950" y="3581400"/>
          <p14:tracePt t="21664" x="4781550" y="3562350"/>
          <p14:tracePt t="21673" x="4857750" y="3549650"/>
          <p14:tracePt t="21688" x="4927600" y="3549650"/>
          <p14:tracePt t="21705" x="4946650" y="3543300"/>
          <p14:tracePt t="21722" x="4972050" y="3543300"/>
          <p14:tracePt t="21738" x="4984750" y="3530600"/>
          <p14:tracePt t="22049" x="4997450" y="3530600"/>
          <p14:tracePt t="22056" x="5054600" y="3530600"/>
          <p14:tracePt t="22064" x="5181600" y="3530600"/>
          <p14:tracePt t="22073" x="5372100" y="3530600"/>
          <p14:tracePt t="22088" x="5638800" y="3441700"/>
          <p14:tracePt t="22105" x="5924550" y="3384550"/>
          <p14:tracePt t="22121" x="6292850" y="3314700"/>
          <p14:tracePt t="22138" x="6483350" y="3276600"/>
          <p14:tracePt t="22155" x="6604000" y="3251200"/>
          <p14:tracePt t="22171" x="6680200" y="3232150"/>
          <p14:tracePt t="22188" x="6711950" y="3225800"/>
          <p14:tracePt t="22205" x="6756400" y="3213100"/>
          <p14:tracePt t="22221" x="6775450" y="3213100"/>
          <p14:tracePt t="22238" x="6788150" y="3213100"/>
          <p14:tracePt t="22256" x="6864350" y="3225800"/>
          <p14:tracePt t="22272" x="6921500" y="3251200"/>
          <p14:tracePt t="22288" x="7004050" y="3302000"/>
          <p14:tracePt t="22305" x="7092950" y="3352800"/>
          <p14:tracePt t="22321" x="7169150" y="3390900"/>
          <p14:tracePt t="22338" x="7283450" y="3448050"/>
          <p14:tracePt t="22355" x="7442200" y="3511550"/>
          <p14:tracePt t="22371" x="7581900" y="3575050"/>
          <p14:tracePt t="22388" x="7670800" y="3613150"/>
          <p14:tracePt t="22405" x="7689850" y="3625850"/>
          <p14:tracePt t="22448" x="7689850" y="3632200"/>
          <p14:tracePt t="22473" x="7683500" y="3651250"/>
          <p14:tracePt t="22488" x="7677150" y="3651250"/>
          <p14:tracePt t="22504" x="7677150" y="3663950"/>
          <p14:tracePt t="22512" x="7670800" y="3676650"/>
          <p14:tracePt t="22522" x="7664450" y="3689350"/>
          <p14:tracePt t="22538" x="7639050" y="3727450"/>
          <p14:tracePt t="22555" x="7613650" y="3752850"/>
          <p14:tracePt t="22572" x="7556500" y="3790950"/>
          <p14:tracePt t="22588" x="7499350" y="3797300"/>
          <p14:tracePt t="22605" x="7461250" y="3797300"/>
          <p14:tracePt t="22622" x="7442200" y="3797300"/>
          <p14:tracePt t="22688" x="7423150" y="3797300"/>
          <p14:tracePt t="22697" x="7410450" y="3797300"/>
          <p14:tracePt t="22705" x="7404100" y="3797300"/>
          <p14:tracePt t="22722" x="7391400" y="3797300"/>
          <p14:tracePt t="22738" x="7391400" y="3771900"/>
          <p14:tracePt t="22755" x="7385050" y="3765550"/>
          <p14:tracePt t="24800" x="7385050" y="3759200"/>
          <p14:tracePt t="25160" x="7385050" y="3752850"/>
          <p14:tracePt t="25169" x="7378700" y="3721100"/>
          <p14:tracePt t="25178" x="7372350" y="3708400"/>
          <p14:tracePt t="25189" x="7366000" y="3695700"/>
          <p14:tracePt t="25206" x="7346950" y="3689350"/>
          <p14:tracePt t="25222" x="7340600" y="3683000"/>
          <p14:tracePt t="25239" x="7334250" y="3683000"/>
          <p14:tracePt t="25256" x="7321550" y="3676650"/>
          <p14:tracePt t="25329" x="7321550" y="3670300"/>
          <p14:tracePt t="25353" x="7321550" y="3657600"/>
          <p14:tracePt t="26096" x="7321550" y="3651250"/>
          <p14:tracePt t="26105" x="7334250" y="3644900"/>
          <p14:tracePt t="26113" x="7366000" y="3638550"/>
          <p14:tracePt t="26123" x="7378700" y="3638550"/>
          <p14:tracePt t="26139" x="7391400" y="3625850"/>
          <p14:tracePt t="26156" x="7416800" y="3619500"/>
          <p14:tracePt t="26173" x="7429500" y="3613150"/>
          <p14:tracePt t="26189" x="7442200" y="3613150"/>
          <p14:tracePt t="26206" x="7448550" y="3613150"/>
          <p14:tracePt t="26223" x="7461250" y="3606800"/>
          <p14:tracePt t="26400" x="7467600" y="3606800"/>
          <p14:tracePt t="26408" x="7480300" y="3606800"/>
          <p14:tracePt t="26424" x="7493000" y="3606800"/>
          <p14:tracePt t="26433" x="7499350" y="3606800"/>
          <p14:tracePt t="26449" x="7505700" y="3606800"/>
          <p14:tracePt t="26456" x="7512050" y="3606800"/>
          <p14:tracePt t="26488" x="7524750" y="3606800"/>
          <p14:tracePt t="26497" x="7531100" y="3606800"/>
          <p14:tracePt t="26506" x="7537450" y="3594100"/>
          <p14:tracePt t="26523" x="7556500" y="3587750"/>
          <p14:tracePt t="26540" x="7569200" y="3575050"/>
          <p14:tracePt t="26556" x="7575550" y="3568700"/>
          <p14:tracePt t="26793" x="7581900" y="3568700"/>
          <p14:tracePt t="26800" x="7600950" y="3568700"/>
          <p14:tracePt t="26808" x="7607300" y="3568700"/>
          <p14:tracePt t="26824" x="7632700" y="3568700"/>
          <p14:tracePt t="26840" x="7645400" y="3575050"/>
          <p14:tracePt t="26856" x="7658100" y="3575050"/>
          <p14:tracePt t="26873" x="7677150" y="3575050"/>
          <p14:tracePt t="26890" x="7696200" y="3575050"/>
          <p14:tracePt t="26906" x="7715250" y="3575050"/>
          <p14:tracePt t="26923" x="7734300" y="3575050"/>
          <p14:tracePt t="26940" x="7740650" y="3575050"/>
          <p14:tracePt t="28057" x="7715250" y="3575050"/>
          <p14:tracePt t="28065" x="7620000" y="3575050"/>
          <p14:tracePt t="28073" x="7543800" y="3600450"/>
          <p14:tracePt t="28090" x="7404100" y="3644900"/>
          <p14:tracePt t="28107" x="7283450" y="3670300"/>
          <p14:tracePt t="28123" x="7124700" y="3727450"/>
          <p14:tracePt t="28141" x="7004050" y="3765550"/>
          <p14:tracePt t="28157" x="6908800" y="3803650"/>
          <p14:tracePt t="28173" x="6813550" y="3841750"/>
          <p14:tracePt t="28190" x="6750050" y="3867150"/>
          <p14:tracePt t="28207" x="6705600" y="3892550"/>
          <p14:tracePt t="28224" x="6623050" y="3917950"/>
          <p14:tracePt t="28240" x="6610350" y="3917950"/>
          <p14:tracePt t="28257" x="6584950" y="3930650"/>
          <p14:tracePt t="28273" x="6559550" y="3943350"/>
          <p14:tracePt t="28290" x="6534150" y="3943350"/>
          <p14:tracePt t="28307" x="6515100" y="3949700"/>
          <p14:tracePt t="28323" x="6502400" y="3962400"/>
          <p14:tracePt t="28340" x="6489700" y="3968750"/>
          <p14:tracePt t="28376" x="6489700" y="3981450"/>
          <p14:tracePt t="28390" x="6477000" y="4000500"/>
          <p14:tracePt t="28408" x="6477000" y="4013200"/>
          <p14:tracePt t="28424" x="6477000" y="4044950"/>
          <p14:tracePt t="28440" x="6477000" y="4070350"/>
          <p14:tracePt t="28457" x="6477000" y="4076700"/>
          <p14:tracePt t="28473" x="6496050" y="4089400"/>
          <p14:tracePt t="28490" x="6521450" y="4102100"/>
          <p14:tracePt t="28849" x="6515100" y="4102100"/>
          <p14:tracePt t="28857" x="6438900" y="4102100"/>
          <p14:tracePt t="28865" x="6318250" y="4102100"/>
          <p14:tracePt t="28874" x="6159500" y="4095750"/>
          <p14:tracePt t="28890" x="5797550" y="4044950"/>
          <p14:tracePt t="28907" x="5537200" y="4013200"/>
          <p14:tracePt t="28924" x="5397500" y="3981450"/>
          <p14:tracePt t="28940" x="5359400" y="3981450"/>
          <p14:tracePt t="29024" x="5346700" y="3981450"/>
          <p14:tracePt t="29033" x="5314950" y="3981450"/>
          <p14:tracePt t="29041" x="5283200" y="3981450"/>
          <p14:tracePt t="29057" x="5238750" y="3987800"/>
          <p14:tracePt t="29074" x="5175250" y="4000500"/>
          <p14:tracePt t="29090" x="5099050" y="4019550"/>
          <p14:tracePt t="29107" x="4959350" y="4051300"/>
          <p14:tracePt t="29124" x="4819650" y="4064000"/>
          <p14:tracePt t="29140" x="4686300" y="4076700"/>
          <p14:tracePt t="29157" x="4533900" y="4076700"/>
          <p14:tracePt t="29174" x="4432300" y="4076700"/>
          <p14:tracePt t="29190" x="4362450" y="4076700"/>
          <p14:tracePt t="29207" x="4362450" y="4070350"/>
          <p14:tracePt t="29360" x="4343400" y="4051300"/>
          <p14:tracePt t="29378" x="4337050" y="4044950"/>
          <p14:tracePt t="29392" x="4330700" y="4038600"/>
          <p14:tracePt t="29401" x="4318000" y="4038600"/>
          <p14:tracePt t="30696" x="4362450" y="4032250"/>
          <p14:tracePt t="30705" x="4591050" y="4032250"/>
          <p14:tracePt t="30712" x="4902200" y="4032250"/>
          <p14:tracePt t="30724" x="5213350" y="4032250"/>
          <p14:tracePt t="30741" x="5575300" y="4032250"/>
          <p14:tracePt t="30758" x="5651500" y="4032250"/>
          <p14:tracePt t="30774" x="5708650" y="4032250"/>
          <p14:tracePt t="30791" x="5715000" y="4032250"/>
          <p14:tracePt t="30841" x="5734050" y="4032250"/>
          <p14:tracePt t="30848" x="5765800" y="4032250"/>
          <p14:tracePt t="30858" x="5797550" y="4032250"/>
          <p14:tracePt t="30874" x="5842000" y="4032250"/>
          <p14:tracePt t="30891" x="5867400" y="4032250"/>
          <p14:tracePt t="30908" x="5911850" y="4032250"/>
          <p14:tracePt t="30924" x="5962650" y="4032250"/>
          <p14:tracePt t="30941" x="6038850" y="4032250"/>
          <p14:tracePt t="30958" x="6115050" y="4032250"/>
          <p14:tracePt t="30974" x="6184900" y="4032250"/>
          <p14:tracePt t="30992" x="6248400" y="4032250"/>
          <p14:tracePt t="31009" x="6254750" y="4032250"/>
          <p14:tracePt t="31057" x="6261100" y="4032250"/>
          <p14:tracePt t="31081" x="6267450" y="4032250"/>
          <p14:tracePt t="37488" x="6280150" y="4032250"/>
          <p14:tracePt t="37505" x="6311900" y="4032250"/>
          <p14:tracePt t="37512" x="6413500" y="4032250"/>
          <p14:tracePt t="37521" x="6515100" y="4032250"/>
          <p14:tracePt t="37528" x="6553200" y="4032250"/>
          <p14:tracePt t="37543" x="6616700" y="4019550"/>
          <p14:tracePt t="37560" x="6750050" y="3975100"/>
          <p14:tracePt t="37576" x="6819900" y="3956050"/>
          <p14:tracePt t="37593" x="6832600" y="3956050"/>
          <p14:tracePt t="37641" x="6845300" y="3943350"/>
          <p14:tracePt t="37658" x="6870700" y="3937000"/>
          <p14:tracePt t="37664" x="6902450" y="3924300"/>
          <p14:tracePt t="37676" x="6927850" y="3911600"/>
          <p14:tracePt t="37693" x="6953250" y="3905250"/>
          <p14:tracePt t="37710" x="6965950" y="3898900"/>
          <p14:tracePt t="37743" x="6972300" y="3898900"/>
          <p14:tracePt t="37769" x="6985000" y="3898900"/>
          <p14:tracePt t="37777" x="6991350" y="3898900"/>
          <p14:tracePt t="37793" x="7035800" y="3892550"/>
          <p14:tracePt t="37810" x="7099300" y="3892550"/>
          <p14:tracePt t="37826" x="7219950" y="3879850"/>
          <p14:tracePt t="37843" x="7340600" y="3867150"/>
          <p14:tracePt t="37860" x="7448550" y="3841750"/>
          <p14:tracePt t="37876" x="7550150" y="3829050"/>
          <p14:tracePt t="37893" x="7651750" y="3816350"/>
          <p14:tracePt t="37910" x="7715250" y="3778250"/>
          <p14:tracePt t="37926" x="7747000" y="3752850"/>
          <p14:tracePt t="37943" x="7823200" y="3644900"/>
          <p14:tracePt t="37960" x="7848600" y="3562350"/>
          <p14:tracePt t="37976" x="7861300" y="3492500"/>
          <p14:tracePt t="37993" x="7861300" y="3422650"/>
          <p14:tracePt t="38010" x="7861300" y="3352800"/>
          <p14:tracePt t="38026" x="7823200" y="3257550"/>
          <p14:tracePt t="38043" x="7734300" y="3155950"/>
          <p14:tracePt t="38060" x="7613650" y="3060700"/>
          <p14:tracePt t="38077" x="7473950" y="2990850"/>
          <p14:tracePt t="38080" x="7372350" y="2952750"/>
          <p14:tracePt t="38093" x="7302500" y="2933700"/>
          <p14:tracePt t="38110" x="7137400" y="2889250"/>
          <p14:tracePt t="38127" x="6991350" y="2851150"/>
          <p14:tracePt t="38144" x="6724650" y="2806700"/>
          <p14:tracePt t="38160" x="6572250" y="2794000"/>
          <p14:tracePt t="38177" x="6400800" y="2794000"/>
          <p14:tracePt t="38193" x="6242050" y="2794000"/>
          <p14:tracePt t="38210" x="6076950" y="2794000"/>
          <p14:tracePt t="38227" x="5899150" y="2794000"/>
          <p14:tracePt t="38244" x="5746750" y="2794000"/>
          <p14:tracePt t="38260" x="5594350" y="2794000"/>
          <p14:tracePt t="38277" x="5486400" y="2794000"/>
          <p14:tracePt t="38293" x="5372100" y="2813050"/>
          <p14:tracePt t="38310" x="5232400" y="2825750"/>
          <p14:tracePt t="38327" x="5086350" y="2851150"/>
          <p14:tracePt t="38344" x="4857750" y="2882900"/>
          <p14:tracePt t="38360" x="4711700" y="2908300"/>
          <p14:tracePt t="38377" x="4546600" y="2940050"/>
          <p14:tracePt t="38393" x="4413250" y="2952750"/>
          <p14:tracePt t="38410" x="4273550" y="3009900"/>
          <p14:tracePt t="38427" x="4165600" y="3060700"/>
          <p14:tracePt t="38443" x="4057650" y="3098800"/>
          <p14:tracePt t="38460" x="3962400" y="3168650"/>
          <p14:tracePt t="38476" x="3848100" y="3257550"/>
          <p14:tracePt t="38493" x="3714750" y="3371850"/>
          <p14:tracePt t="38510" x="3619500" y="3486150"/>
          <p14:tracePt t="38526" x="3530600" y="3600450"/>
          <p14:tracePt t="38543" x="3441700" y="3740150"/>
          <p14:tracePt t="38560" x="3435350" y="3797300"/>
          <p14:tracePt t="38576" x="3435350" y="3867150"/>
          <p14:tracePt t="38593" x="3435350" y="3937000"/>
          <p14:tracePt t="38610" x="3492500" y="4038600"/>
          <p14:tracePt t="38626" x="3587750" y="4152900"/>
          <p14:tracePt t="38643" x="3714750" y="4292600"/>
          <p14:tracePt t="38660" x="3867150" y="4419600"/>
          <p14:tracePt t="38676" x="4032250" y="4527550"/>
          <p14:tracePt t="38693" x="4229100" y="4622800"/>
          <p14:tracePt t="38710" x="4470400" y="4692650"/>
          <p14:tracePt t="38726" x="4667250" y="4724400"/>
          <p14:tracePt t="38743" x="4889500" y="4749800"/>
          <p14:tracePt t="38760" x="5048250" y="4749800"/>
          <p14:tracePt t="38776" x="5213350" y="4749800"/>
          <p14:tracePt t="38793" x="5378450" y="4743450"/>
          <p14:tracePt t="38810" x="5524500" y="4686300"/>
          <p14:tracePt t="38826" x="5632450" y="4603750"/>
          <p14:tracePt t="38843" x="5689600" y="4533900"/>
          <p14:tracePt t="38860" x="5727700" y="4445000"/>
          <p14:tracePt t="38876" x="5753100" y="4292600"/>
          <p14:tracePt t="38893" x="5753100" y="4121150"/>
          <p14:tracePt t="38910" x="5753100" y="3949700"/>
          <p14:tracePt t="38926" x="5740400" y="3841750"/>
          <p14:tracePt t="38943" x="5708650" y="3759200"/>
          <p14:tracePt t="38960" x="5638800" y="3657600"/>
          <p14:tracePt t="38976" x="5568950" y="3600450"/>
          <p14:tracePt t="38993" x="5461000" y="3562350"/>
          <p14:tracePt t="39010" x="5359400" y="3530600"/>
          <p14:tracePt t="39027" x="5283200" y="3524250"/>
          <p14:tracePt t="39043" x="5245100" y="3524250"/>
          <p14:tracePt t="39077" x="5232400" y="3524250"/>
          <p14:tracePt t="39093" x="5219700" y="3549650"/>
          <p14:tracePt t="39110" x="5219700" y="3600450"/>
          <p14:tracePt t="39128" x="5238750" y="3676650"/>
          <p14:tracePt t="39143" x="5257800" y="3714750"/>
          <p14:tracePt t="39160" x="5346700" y="3803650"/>
          <p14:tracePt t="39177" x="5441950" y="3848100"/>
          <p14:tracePt t="39194" x="5505450" y="3879850"/>
          <p14:tracePt t="39210" x="5524500" y="3879850"/>
          <p14:tracePt t="40024" x="5568950" y="3879850"/>
          <p14:tracePt t="40033" x="5676900" y="3879850"/>
          <p14:tracePt t="40044" x="5753100" y="3879850"/>
          <p14:tracePt t="40060" x="5943600" y="3879850"/>
          <p14:tracePt t="40077" x="6134100" y="3879850"/>
          <p14:tracePt t="40094" x="6235700" y="3879850"/>
          <p14:tracePt t="40110" x="6286500" y="3879850"/>
          <p14:tracePt t="40127" x="6305550" y="3879850"/>
          <p14:tracePt t="40184" x="6311900" y="3879850"/>
          <p14:tracePt t="40193" x="6324600" y="3879850"/>
          <p14:tracePt t="40201" x="6330950" y="3879850"/>
          <p14:tracePt t="40225" x="6337300" y="3879850"/>
          <p14:tracePt t="40312" x="6369050" y="3879850"/>
          <p14:tracePt t="40320" x="6388100" y="3879850"/>
          <p14:tracePt t="40329" x="6400800" y="3879850"/>
          <p14:tracePt t="40344" x="6419850" y="3873500"/>
          <p14:tracePt t="41041" x="6426200" y="3873500"/>
          <p14:tracePt t="41048" x="6470650" y="3873500"/>
          <p14:tracePt t="41061" x="6572250" y="3873500"/>
          <p14:tracePt t="41077" x="6800850" y="3873500"/>
          <p14:tracePt t="41094" x="7137400" y="3854450"/>
          <p14:tracePt t="41111" x="7391400" y="3835400"/>
          <p14:tracePt t="41128" x="7543800" y="3810000"/>
          <p14:tracePt t="41144" x="7550150" y="3810000"/>
          <p14:tracePt t="41513" x="7550150" y="3803650"/>
          <p14:tracePt t="41520" x="7524750" y="3790950"/>
          <p14:tracePt t="41529" x="7473950" y="3790950"/>
          <p14:tracePt t="41544" x="7397750" y="3790950"/>
          <p14:tracePt t="41561" x="7334250" y="3790950"/>
          <p14:tracePt t="41578" x="7296150" y="3790950"/>
          <p14:tracePt t="41594" x="7289800" y="3790950"/>
          <p14:tracePt t="41628" x="7283450" y="3784600"/>
          <p14:tracePt t="41777" x="7289800" y="3784600"/>
          <p14:tracePt t="41785" x="7296150" y="3771900"/>
          <p14:tracePt t="41794" x="7327900" y="3765550"/>
          <p14:tracePt t="41811" x="7366000" y="3759200"/>
          <p14:tracePt t="41828" x="7378700" y="3752850"/>
          <p14:tracePt t="41945" x="7378700" y="3727450"/>
          <p14:tracePt t="41953" x="7372350" y="3727450"/>
          <p14:tracePt t="41961" x="7366000" y="3721100"/>
          <p14:tracePt t="41978" x="7340600" y="3695700"/>
          <p14:tracePt t="41994" x="7334250" y="3683000"/>
          <p14:tracePt t="42011" x="7334250" y="3670300"/>
          <p14:tracePt t="42028" x="7334250" y="3663950"/>
          <p14:tracePt t="42044" x="7334250" y="3651250"/>
          <p14:tracePt t="42078" x="7340600" y="3632200"/>
          <p14:tracePt t="42094" x="7359650" y="3613150"/>
          <p14:tracePt t="42111" x="7366000" y="3606800"/>
          <p14:tracePt t="42305" x="7372350" y="3606800"/>
          <p14:tracePt t="42313" x="7385050" y="3606800"/>
          <p14:tracePt t="42328" x="7397750" y="3606800"/>
          <p14:tracePt t="42345" x="7410450" y="3606800"/>
          <p14:tracePt t="42353" x="7423150" y="3606800"/>
          <p14:tracePt t="42361" x="7429500" y="3613150"/>
          <p14:tracePt t="42378" x="7429500" y="3619500"/>
          <p14:tracePt t="42395" x="7435850" y="3625850"/>
          <p14:tracePt t="42705" x="7454900" y="3613150"/>
          <p14:tracePt t="42713" x="7454900" y="3606800"/>
          <p14:tracePt t="42721" x="7461250" y="3606800"/>
          <p14:tracePt t="42753" x="7467600" y="3594100"/>
          <p14:tracePt t="42801" x="7480300" y="3594100"/>
          <p14:tracePt t="42817" x="7486650" y="3581400"/>
          <p14:tracePt t="42825" x="7493000" y="3581400"/>
          <p14:tracePt t="42832" x="7505700" y="3575050"/>
          <p14:tracePt t="42845" x="7512050" y="3568700"/>
          <p14:tracePt t="42861" x="7524750" y="3562350"/>
          <p14:tracePt t="42878" x="7537450" y="3562350"/>
          <p14:tracePt t="42895" x="7550150" y="3556000"/>
          <p14:tracePt t="42921" x="7562850" y="3556000"/>
          <p14:tracePt t="42937" x="7562850" y="3549650"/>
          <p14:tracePt t="42945" x="7569200" y="3549650"/>
          <p14:tracePt t="42961" x="7588250" y="3543300"/>
          <p14:tracePt t="42978" x="7613650" y="3536950"/>
          <p14:tracePt t="43011" x="7626350" y="3530600"/>
          <p14:tracePt t="43028" x="7639050" y="3524250"/>
          <p14:tracePt t="43045" x="7651750" y="3517900"/>
          <p14:tracePt t="43061" x="7670800" y="3517900"/>
          <p14:tracePt t="43078" x="7696200" y="3505200"/>
          <p14:tracePt t="43095" x="7708900" y="3498850"/>
          <p14:tracePt t="43112" x="7747000" y="3486150"/>
          <p14:tracePt t="43128" x="7759700" y="3479800"/>
          <p14:tracePt t="43145" x="7785100" y="3467100"/>
          <p14:tracePt t="43161" x="7823200" y="3448050"/>
          <p14:tracePt t="43178" x="7829550" y="3448050"/>
          <p14:tracePt t="43194" x="7848600" y="3435350"/>
          <p14:tracePt t="43211" x="7867650" y="3429000"/>
          <p14:tracePt t="43227" x="7880350" y="3429000"/>
          <p14:tracePt t="43244" x="7893050" y="3422650"/>
          <p14:tracePt t="43261" x="7893050" y="3416300"/>
          <p14:tracePt t="43278" x="7899400" y="3416300"/>
          <p14:tracePt t="43295" x="7912100" y="3416300"/>
          <p14:tracePt t="43312" x="7924800" y="3416300"/>
          <p14:tracePt t="43328" x="7931150" y="3416300"/>
          <p14:tracePt t="43345" x="7943850" y="3416300"/>
          <p14:tracePt t="43362" x="7950200" y="3416300"/>
          <p14:tracePt t="43395" x="7956550" y="3416300"/>
          <p14:tracePt t="43411" x="7969250" y="3416300"/>
          <p14:tracePt t="43428" x="7975600" y="3416300"/>
          <p14:tracePt t="43445" x="7994650" y="3435350"/>
          <p14:tracePt t="43462" x="8007350" y="3473450"/>
          <p14:tracePt t="43478" x="8007350" y="3511550"/>
          <p14:tracePt t="43495" x="8007350" y="3556000"/>
          <p14:tracePt t="43511" x="8007350" y="3575050"/>
          <p14:tracePt t="43528" x="8007350" y="3625850"/>
          <p14:tracePt t="43545" x="7981950" y="3663950"/>
          <p14:tracePt t="43562" x="7962900" y="3695700"/>
          <p14:tracePt t="43578" x="7950200" y="3702050"/>
          <p14:tracePt t="43595" x="7937500" y="3714750"/>
          <p14:tracePt t="43612" x="7918450" y="3733800"/>
          <p14:tracePt t="43664" x="7918450" y="3740150"/>
          <p14:tracePt t="43673" x="7899400" y="3740150"/>
          <p14:tracePt t="43680" x="7880350" y="3746500"/>
          <p14:tracePt t="43696" x="7842250" y="3746500"/>
          <p14:tracePt t="43712" x="7810500" y="3746500"/>
          <p14:tracePt t="43728" x="7689850" y="3746500"/>
          <p14:tracePt t="43745" x="7620000" y="3746500"/>
          <p14:tracePt t="43762" x="7537450" y="3746500"/>
          <p14:tracePt t="43778" x="7467600" y="3746500"/>
          <p14:tracePt t="43795" x="7435850" y="3746500"/>
          <p14:tracePt t="43812" x="7423150" y="3746500"/>
          <p14:tracePt t="43889" x="7410450" y="3759200"/>
          <p14:tracePt t="43953" x="7410450" y="3784600"/>
          <p14:tracePt t="43961" x="7410450" y="3810000"/>
          <p14:tracePt t="43969" x="7410450" y="3822700"/>
          <p14:tracePt t="43978" x="7397750" y="3835400"/>
          <p14:tracePt t="43995" x="7391400" y="3860800"/>
          <p14:tracePt t="44032" x="7391400" y="3867150"/>
          <p14:tracePt t="44045" x="7385050" y="3867150"/>
          <p14:tracePt t="44225" x="7378700" y="3879850"/>
          <p14:tracePt t="44241" x="7378700" y="3898900"/>
          <p14:tracePt t="44248" x="7385050" y="3898900"/>
          <p14:tracePt t="44256" x="7385050" y="3905250"/>
          <p14:tracePt t="44274" x="7385050" y="3917950"/>
          <p14:tracePt t="44337" x="7397750" y="3917950"/>
          <p14:tracePt t="44345" x="7404100" y="3917950"/>
          <p14:tracePt t="44353" x="7410450" y="3917950"/>
          <p14:tracePt t="44362" x="7416800" y="3917950"/>
          <p14:tracePt t="44378" x="7461250" y="3917950"/>
          <p14:tracePt t="44395" x="7486650" y="3917950"/>
          <p14:tracePt t="44412" x="7512050" y="3917950"/>
          <p14:tracePt t="44429" x="7524750" y="3917950"/>
          <p14:tracePt t="44445" x="7531100" y="3917950"/>
          <p14:tracePt t="44462" x="7550150" y="3917950"/>
          <p14:tracePt t="44478" x="7562850" y="3917950"/>
          <p14:tracePt t="44495" x="7581900" y="3911600"/>
          <p14:tracePt t="44511" x="7639050" y="3898900"/>
          <p14:tracePt t="44529" x="7708900" y="3898900"/>
          <p14:tracePt t="44545" x="7797800" y="3886200"/>
          <p14:tracePt t="44562" x="7880350" y="3886200"/>
          <p14:tracePt t="44579" x="7924800" y="3867150"/>
          <p14:tracePt t="44595" x="7937500" y="3854450"/>
          <p14:tracePt t="44612" x="7950200" y="3841750"/>
          <p14:tracePt t="44629" x="7962900" y="3803650"/>
          <p14:tracePt t="44645" x="7975600" y="3733800"/>
          <p14:tracePt t="44648" x="7975600" y="3702050"/>
          <p14:tracePt t="44662" x="7975600" y="3651250"/>
          <p14:tracePt t="44679" x="7975600" y="3549650"/>
          <p14:tracePt t="44696" x="7975600" y="3460750"/>
          <p14:tracePt t="44712" x="7981950" y="3390900"/>
          <p14:tracePt t="44729" x="7981950" y="3321050"/>
          <p14:tracePt t="44745" x="8013700" y="3276600"/>
          <p14:tracePt t="44762" x="8051800" y="3238500"/>
          <p14:tracePt t="44779" x="8108950" y="3219450"/>
          <p14:tracePt t="44795" x="8140700" y="3206750"/>
          <p14:tracePt t="44812" x="8166100" y="3206750"/>
          <p14:tracePt t="44845" x="8191500" y="3206750"/>
          <p14:tracePt t="44862" x="8229600" y="3213100"/>
          <p14:tracePt t="44879" x="8293100" y="3346450"/>
          <p14:tracePt t="44896" x="8413750" y="3663950"/>
          <p14:tracePt t="44912" x="8413750" y="3790950"/>
          <p14:tracePt t="44929" x="8413750" y="3860800"/>
          <p14:tracePt t="44945" x="8350250" y="3898900"/>
          <p14:tracePt t="44962" x="8255000" y="3911600"/>
          <p14:tracePt t="44979" x="8147050" y="3911600"/>
          <p14:tracePt t="44995" x="8058150" y="3911600"/>
          <p14:tracePt t="45012" x="8007350" y="3892550"/>
          <p14:tracePt t="45029" x="7950200" y="3810000"/>
          <p14:tracePt t="45045" x="7912100" y="3702050"/>
          <p14:tracePt t="45062" x="7854950" y="3587750"/>
          <p14:tracePt t="45079" x="7772400" y="3479800"/>
          <p14:tracePt t="45096" x="7651750" y="3384550"/>
          <p14:tracePt t="45112" x="7556500" y="3346450"/>
          <p14:tracePt t="45129" x="7435850" y="3302000"/>
          <p14:tracePt t="45145" x="7334250" y="3302000"/>
          <p14:tracePt t="45162" x="7245350" y="3302000"/>
          <p14:tracePt t="45179" x="7181850" y="3302000"/>
          <p14:tracePt t="45195" x="7080250" y="3352800"/>
          <p14:tracePt t="45212" x="6991350" y="3429000"/>
          <p14:tracePt t="45229" x="6915150" y="3530600"/>
          <p14:tracePt t="45245" x="6864350" y="3657600"/>
          <p14:tracePt t="45262" x="6851650" y="3714750"/>
          <p14:tracePt t="45279" x="6838950" y="3740150"/>
          <p14:tracePt t="45295" x="6851650" y="3771900"/>
          <p14:tracePt t="45312" x="6991350" y="3810000"/>
          <p14:tracePt t="45329" x="7150100" y="3810000"/>
          <p14:tracePt t="45345" x="7397750" y="3702050"/>
          <p14:tracePt t="45362" x="7562850" y="3556000"/>
          <p14:tracePt t="45379" x="7658100" y="3378200"/>
          <p14:tracePt t="45395" x="7683500" y="3232150"/>
          <p14:tracePt t="45412" x="7702550" y="3130550"/>
          <p14:tracePt t="45429" x="7702550" y="3073400"/>
          <p14:tracePt t="45445" x="7708900" y="3048000"/>
          <p14:tracePt t="45462" x="7753350" y="3022600"/>
          <p14:tracePt t="45480" x="7956550" y="2990850"/>
          <p14:tracePt t="45495" x="8051800" y="2990850"/>
          <p14:tracePt t="45512" x="8242300" y="2990850"/>
          <p14:tracePt t="45529" x="8299450" y="3003550"/>
          <p14:tracePt t="45546" x="8312150" y="3009900"/>
          <p14:tracePt t="45562" x="8312150" y="3016250"/>
          <p14:tracePt t="45579" x="8318500" y="3016250"/>
          <p14:tracePt t="45596" x="8318500" y="3041650"/>
          <p14:tracePt t="45612" x="8293100" y="3067050"/>
          <p14:tracePt t="45629" x="8274050" y="3092450"/>
          <p14:tracePt t="45646" x="8235950" y="3143250"/>
          <p14:tracePt t="45662" x="8210550" y="3194050"/>
          <p14:tracePt t="45665" x="8197850" y="3232150"/>
          <p14:tracePt t="45680" x="8172450" y="3289300"/>
          <p14:tracePt t="45696" x="8172450" y="3308350"/>
          <p14:tracePt t="45712" x="8172450" y="3333750"/>
          <p14:tracePt t="46520" x="8172450" y="3340100"/>
          <p14:tracePt t="46529" x="8191500" y="3340100"/>
          <p14:tracePt t="46536" x="8204200" y="3340100"/>
          <p14:tracePt t="46552" x="8216900" y="3327400"/>
          <p14:tracePt t="47056" x="8210550" y="3327400"/>
          <p14:tracePt t="47064" x="8204200" y="3327400"/>
          <p14:tracePt t="47081" x="8197850" y="3327400"/>
          <p14:tracePt t="47089" x="8178800" y="3333750"/>
          <p14:tracePt t="47097" x="8159750" y="3333750"/>
          <p14:tracePt t="47113" x="8121650" y="3333750"/>
          <p14:tracePt t="47129" x="8083550" y="3333750"/>
          <p14:tracePt t="47146" x="8051800" y="3333750"/>
          <p14:tracePt t="47163" x="8001000" y="3333750"/>
          <p14:tracePt t="47179" x="7943850" y="3333750"/>
          <p14:tracePt t="47196" x="7861300" y="3333750"/>
          <p14:tracePt t="47213" x="7759700" y="3327400"/>
          <p14:tracePt t="47229" x="7607300" y="3314700"/>
          <p14:tracePt t="47246" x="7454900" y="3282950"/>
          <p14:tracePt t="47263" x="7308850" y="3263900"/>
          <p14:tracePt t="47280" x="7143750" y="3244850"/>
          <p14:tracePt t="47296" x="7048500" y="3232150"/>
          <p14:tracePt t="47313" x="6972300" y="3232150"/>
          <p14:tracePt t="47329" x="6889750" y="3232150"/>
          <p14:tracePt t="47346" x="6788150" y="3232150"/>
          <p14:tracePt t="47363" x="6699250" y="3238500"/>
          <p14:tracePt t="47379" x="6591300" y="3276600"/>
          <p14:tracePt t="47396" x="6502400" y="3314700"/>
          <p14:tracePt t="47413" x="6400800" y="3359150"/>
          <p14:tracePt t="47429" x="6292850" y="3435350"/>
          <p14:tracePt t="47446" x="6210300" y="3511550"/>
          <p14:tracePt t="47463" x="6108700" y="3644900"/>
          <p14:tracePt t="47479" x="6070600" y="3689350"/>
          <p14:tracePt t="47496" x="6000750" y="3860800"/>
          <p14:tracePt t="47513" x="5956300" y="3981450"/>
          <p14:tracePt t="47529" x="5943600" y="4070350"/>
          <p14:tracePt t="47546" x="5943600" y="4171950"/>
          <p14:tracePt t="47563" x="5943600" y="4273550"/>
          <p14:tracePt t="47579" x="5981700" y="4375150"/>
          <p14:tracePt t="47596" x="6089650" y="4521200"/>
          <p14:tracePt t="47613" x="6229350" y="4629150"/>
          <p14:tracePt t="47630" x="6426200" y="4711700"/>
          <p14:tracePt t="47646" x="6667500" y="4794250"/>
          <p14:tracePt t="47663" x="6972300" y="4883150"/>
          <p14:tracePt t="47680" x="7112000" y="4908550"/>
          <p14:tracePt t="47696" x="7219950" y="4921250"/>
          <p14:tracePt t="47713" x="7334250" y="4921250"/>
          <p14:tracePt t="47730" x="7467600" y="4921250"/>
          <p14:tracePt t="47746" x="7708900" y="4908550"/>
          <p14:tracePt t="47763" x="8045450" y="4826000"/>
          <p14:tracePt t="47780" x="8401050" y="4705350"/>
          <p14:tracePt t="47796" x="8693150" y="4565650"/>
          <p14:tracePt t="47813" x="8902700" y="4464050"/>
          <p14:tracePt t="47830" x="9074150" y="4356100"/>
          <p14:tracePt t="47846" x="9239250" y="4260850"/>
          <p14:tracePt t="47864" x="9429750" y="4121150"/>
          <p14:tracePt t="47880" x="9486900" y="4057650"/>
          <p14:tracePt t="47896" x="9594850" y="3879850"/>
          <p14:tracePt t="47913" x="9626600" y="3835400"/>
          <p14:tracePt t="47930" x="9626600" y="3816350"/>
          <p14:tracePt t="47946" x="9626600" y="3803650"/>
          <p14:tracePt t="47963" x="9626600" y="3771900"/>
          <p14:tracePt t="47980" x="9626600" y="3733800"/>
          <p14:tracePt t="47996" x="9626600" y="3695700"/>
          <p14:tracePt t="48013" x="9626600" y="3670300"/>
          <p14:tracePt t="48030" x="9626600" y="3638550"/>
          <p14:tracePt t="48046" x="9594850" y="3600450"/>
          <p14:tracePt t="48064" x="9493250" y="3498850"/>
          <p14:tracePt t="48080" x="9455150" y="3460750"/>
          <p14:tracePt t="48096" x="9378950" y="3409950"/>
          <p14:tracePt t="48113" x="9302750" y="3384550"/>
          <p14:tracePt t="48130" x="9232900" y="3359150"/>
          <p14:tracePt t="48146" x="9131300" y="3346450"/>
          <p14:tracePt t="48163" x="9017000" y="3346450"/>
          <p14:tracePt t="48180" x="8902700" y="3346450"/>
          <p14:tracePt t="48196" x="8788400" y="3346450"/>
          <p14:tracePt t="48213" x="8699500" y="3378200"/>
          <p14:tracePt t="48230" x="8642350" y="3403600"/>
          <p14:tracePt t="48246" x="8616950" y="3416300"/>
          <p14:tracePt t="48263" x="8610600" y="3416300"/>
          <p14:tracePt t="48280" x="8604250" y="3422650"/>
          <p14:tracePt t="48298" x="8604250" y="3429000"/>
          <p14:tracePt t="48313" x="8604250" y="3441700"/>
          <p14:tracePt t="48330" x="8604250" y="3448050"/>
          <p14:tracePt t="48346" x="8604250" y="3467100"/>
          <p14:tracePt t="48528" x="8604250" y="3498850"/>
          <p14:tracePt t="48537" x="8597900" y="3530600"/>
          <p14:tracePt t="48546" x="8572500" y="3568700"/>
          <p14:tracePt t="48563" x="8534400" y="3644900"/>
          <p14:tracePt t="48580" x="8496300" y="3752850"/>
          <p14:tracePt t="48596" x="8483600" y="3822700"/>
          <p14:tracePt t="48613" x="8470900" y="3860800"/>
          <p14:tracePt t="48630" x="8470900" y="3879850"/>
          <p14:tracePt t="49368" x="8470900" y="3886200"/>
          <p14:tracePt t="49384" x="8477250" y="3892550"/>
          <p14:tracePt t="49392" x="8496300" y="3892550"/>
          <p14:tracePt t="49400" x="8509000" y="3892550"/>
          <p14:tracePt t="49413" x="8528050" y="3892550"/>
          <p14:tracePt t="49430" x="8553450" y="3886200"/>
          <p14:tracePt t="49447" x="8572500" y="3886200"/>
          <p14:tracePt t="49463" x="8585200" y="3886200"/>
          <p14:tracePt t="49480" x="8604250" y="3879850"/>
          <p14:tracePt t="49497" x="8629650" y="3879850"/>
          <p14:tracePt t="49513" x="8661400" y="3873500"/>
          <p14:tracePt t="49530" x="8693150" y="3873500"/>
          <p14:tracePt t="49547" x="8724900" y="3860800"/>
          <p14:tracePt t="49563" x="8743950" y="3860800"/>
          <p14:tracePt t="49580" x="8775700" y="3860800"/>
          <p14:tracePt t="49597" x="8794750" y="3854450"/>
          <p14:tracePt t="49613" x="8832850" y="3854450"/>
          <p14:tracePt t="49630" x="8851900" y="3841750"/>
          <p14:tracePt t="49647" x="8864600" y="3841750"/>
          <p14:tracePt t="49663" x="8877300" y="3841750"/>
          <p14:tracePt t="49680" x="8883650" y="3841750"/>
          <p14:tracePt t="49697" x="8890000" y="3835400"/>
          <p14:tracePt t="49713" x="8896350" y="3835400"/>
          <p14:tracePt t="49730" x="8909050" y="3829050"/>
          <p14:tracePt t="49747" x="8915400" y="3822700"/>
          <p14:tracePt t="49763" x="8921750" y="3816350"/>
          <p14:tracePt t="49784" x="8928100" y="3810000"/>
          <p14:tracePt t="49797" x="8940800" y="3810000"/>
          <p14:tracePt t="49816" x="8940800" y="3803650"/>
          <p14:tracePt t="49873" x="8947150" y="3803650"/>
          <p14:tracePt t="50519" x="8959850" y="3803650"/>
          <p14:tracePt t="50528" x="8978900" y="3803650"/>
          <p14:tracePt t="50536" x="9010650" y="3803650"/>
          <p14:tracePt t="50547" x="9048750" y="3803650"/>
          <p14:tracePt t="50563" x="9099550" y="3790950"/>
          <p14:tracePt t="50580" x="9137650" y="3790950"/>
          <p14:tracePt t="50597" x="9150350" y="3790950"/>
          <p14:tracePt t="50648" x="9156700" y="3790950"/>
          <p14:tracePt t="50664" x="9163050" y="3790950"/>
          <p14:tracePt t="50672" x="9169400" y="3790950"/>
          <p14:tracePt t="50680" x="9188450" y="3790950"/>
          <p14:tracePt t="50697" x="9220200" y="3803650"/>
          <p14:tracePt t="50713" x="9251950" y="3816350"/>
          <p14:tracePt t="50730" x="9277350" y="3822700"/>
          <p14:tracePt t="50747" x="9290050" y="3835400"/>
          <p14:tracePt t="50763" x="9296400" y="3835400"/>
          <p14:tracePt t="50780" x="9302750" y="3835400"/>
          <p14:tracePt t="50813" x="9309100" y="3835400"/>
          <p14:tracePt t="50830" x="9315450" y="3835400"/>
          <p14:tracePt t="50847" x="9321800" y="3841750"/>
          <p14:tracePt t="50871" x="9328150" y="3841750"/>
          <p14:tracePt t="50888" x="9334500" y="3841750"/>
          <p14:tracePt t="50904" x="9340850" y="3841750"/>
          <p14:tracePt t="50913" x="9359900" y="3848100"/>
          <p14:tracePt t="50936" x="9366250" y="3848100"/>
          <p14:tracePt t="50960" x="9378950" y="3848100"/>
          <p14:tracePt t="50984" x="9385300" y="3848100"/>
          <p14:tracePt t="50999" x="9391650" y="3848100"/>
          <p14:tracePt t="51008" x="9398000" y="3848100"/>
          <p14:tracePt t="51031" x="9417050" y="3848100"/>
          <p14:tracePt t="51040" x="9429750" y="3848100"/>
          <p14:tracePt t="51048" x="9436100" y="3848100"/>
          <p14:tracePt t="51168" x="9442450" y="3848100"/>
          <p14:tracePt t="51184" x="9455150" y="3848100"/>
          <p14:tracePt t="51209" x="9461500" y="3848100"/>
          <p14:tracePt t="51232" x="9467850" y="3848100"/>
          <p14:tracePt t="51272" x="9474200" y="3848100"/>
          <p14:tracePt t="51280" x="9480550" y="3848100"/>
          <p14:tracePt t="51288" x="9486900" y="3848100"/>
          <p14:tracePt t="51306" x="9493250" y="3848100"/>
          <p14:tracePt t="51314" x="9499600" y="3841750"/>
          <p14:tracePt t="51330" x="9505950" y="3841750"/>
          <p14:tracePt t="51347" x="9525000" y="3829050"/>
          <p14:tracePt t="51364" x="9544050" y="3822700"/>
          <p14:tracePt t="51380" x="9582150" y="3822700"/>
          <p14:tracePt t="51397" x="9607550" y="3816350"/>
          <p14:tracePt t="51414" x="9620250" y="3803650"/>
          <p14:tracePt t="51430" x="9626600" y="3803650"/>
          <p14:tracePt t="51464" x="9632950" y="3803650"/>
          <p14:tracePt t="51488" x="9639300" y="3803650"/>
          <p14:tracePt t="51505" x="9652000" y="3803650"/>
          <p14:tracePt t="51521" x="9658350" y="3803650"/>
          <p14:tracePt t="51529" x="9664700" y="3803650"/>
          <p14:tracePt t="51536" x="9677400" y="3803650"/>
          <p14:tracePt t="51561" x="9683750" y="3803650"/>
          <p14:tracePt t="51593" x="9683750" y="3810000"/>
          <p14:tracePt t="51601" x="9690100" y="3810000"/>
          <p14:tracePt t="51616" x="9690100" y="3816350"/>
          <p14:tracePt t="52033" x="9696450" y="3816350"/>
          <p14:tracePt t="52041" x="9715500" y="3810000"/>
          <p14:tracePt t="52049" x="9734550" y="3797300"/>
          <p14:tracePt t="52064" x="9772650" y="3797300"/>
          <p14:tracePt t="52081" x="9810750" y="3790950"/>
          <p14:tracePt t="52098" x="9836150" y="3778250"/>
          <p14:tracePt t="52114" x="9848850" y="3765550"/>
          <p14:tracePt t="52131" x="9861550" y="3752850"/>
          <p14:tracePt t="52148" x="9880600" y="3721100"/>
          <p14:tracePt t="52164" x="9886950" y="3708400"/>
          <p14:tracePt t="52181" x="9899650" y="3695700"/>
          <p14:tracePt t="52198" x="9899650" y="3689350"/>
          <p14:tracePt t="52231" x="9912350" y="3683000"/>
          <p14:tracePt t="52633" x="9931400" y="3683000"/>
          <p14:tracePt t="52648" x="9937750" y="3683000"/>
          <p14:tracePt t="52657" x="9944100" y="3683000"/>
          <p14:tracePt t="52665" x="9956800" y="3683000"/>
          <p14:tracePt t="52681" x="9982200" y="3683000"/>
          <p14:tracePt t="52698" x="10007600" y="3683000"/>
          <p14:tracePt t="52714" x="10077450" y="3683000"/>
          <p14:tracePt t="52731" x="10160000" y="3683000"/>
          <p14:tracePt t="52748" x="10236200" y="3683000"/>
          <p14:tracePt t="52765" x="10299700" y="3683000"/>
          <p14:tracePt t="52781" x="10325100" y="3683000"/>
          <p14:tracePt t="52798" x="10331450" y="3683000"/>
          <p14:tracePt t="53073" x="10318750" y="3683000"/>
          <p14:tracePt t="53081" x="10299700" y="3695700"/>
          <p14:tracePt t="53089" x="10261600" y="3695700"/>
          <p14:tracePt t="53098" x="10242550" y="3702050"/>
          <p14:tracePt t="53115" x="10204450" y="3714750"/>
          <p14:tracePt t="53131" x="10166350" y="3727450"/>
          <p14:tracePt t="53148" x="10166350" y="3733800"/>
          <p14:tracePt t="53165" x="10160000" y="3740150"/>
          <p14:tracePt t="55976" x="10140950" y="3740150"/>
          <p14:tracePt t="55985" x="10077450" y="3740150"/>
          <p14:tracePt t="55993" x="9963150" y="3740150"/>
          <p14:tracePt t="56000" x="9734550" y="3740150"/>
          <p14:tracePt t="56016" x="9480550" y="3740150"/>
          <p14:tracePt t="56032" x="9099550" y="3740150"/>
          <p14:tracePt t="56049" x="9029700" y="3740150"/>
          <p14:tracePt t="56066" x="8959850" y="3752850"/>
          <p14:tracePt t="56082" x="8928100" y="3765550"/>
          <p14:tracePt t="56169" x="8921750" y="3765550"/>
          <p14:tracePt t="56177" x="8915400" y="3765550"/>
          <p14:tracePt t="56184" x="8896350" y="3765550"/>
          <p14:tracePt t="56199" x="8858250" y="3765550"/>
          <p14:tracePt t="56216" x="8820150" y="3765550"/>
          <p14:tracePt t="56232" x="8737600" y="3765550"/>
          <p14:tracePt t="56249" x="8661400" y="3765550"/>
          <p14:tracePt t="56266" x="8597900" y="3765550"/>
          <p14:tracePt t="56282" x="8572500" y="3765550"/>
          <p14:tracePt t="56299" x="8566150" y="3765550"/>
          <p14:tracePt t="61353" x="8515350" y="3771900"/>
          <p14:tracePt t="61360" x="8343900" y="3886200"/>
          <p14:tracePt t="61369" x="8153400" y="4038600"/>
          <p14:tracePt t="61384" x="7721600" y="4330700"/>
          <p14:tracePt t="61401" x="7302500" y="4552950"/>
          <p14:tracePt t="61417" x="6915150" y="4749800"/>
          <p14:tracePt t="61434" x="6718300" y="4851400"/>
          <p14:tracePt t="61451" x="6616700" y="4914900"/>
          <p14:tracePt t="61467" x="6565900" y="4940300"/>
          <p14:tracePt t="61483" x="6540500" y="4959350"/>
          <p14:tracePt t="61500" x="6508750" y="4965700"/>
          <p14:tracePt t="61517" x="6489700" y="4978400"/>
          <p14:tracePt t="61550" x="6483350" y="4978400"/>
          <p14:tracePt t="61567" x="6457950" y="4984750"/>
          <p14:tracePt t="61584" x="6426200" y="4997450"/>
          <p14:tracePt t="61600" x="6388100" y="4997450"/>
          <p14:tracePt t="61617" x="6350000" y="5003800"/>
          <p14:tracePt t="61634" x="6292850" y="5029200"/>
          <p14:tracePt t="61650" x="6248400" y="5073650"/>
          <p14:tracePt t="61667" x="6229350" y="5124450"/>
          <p14:tracePt t="61684" x="6223000" y="5175250"/>
          <p14:tracePt t="61700" x="6223000" y="5207000"/>
          <p14:tracePt t="61717" x="6223000" y="5213350"/>
          <p14:tracePt t="61734" x="6235700" y="5226050"/>
          <p14:tracePt t="61784" x="6248400" y="5226050"/>
          <p14:tracePt t="61792" x="6261100" y="5219700"/>
          <p14:tracePt t="61800" x="6273800" y="5207000"/>
          <p14:tracePt t="61817" x="6292850" y="5194300"/>
          <p14:tracePt t="61834" x="6299200" y="5187950"/>
          <p14:tracePt t="61850" x="6305550" y="5181600"/>
          <p14:tracePt t="61867" x="6318250" y="5168900"/>
          <p14:tracePt t="61904" x="6318250" y="5162550"/>
          <p14:tracePt t="61917" x="6324600" y="5156200"/>
          <p14:tracePt t="62169" x="6330950" y="5156200"/>
          <p14:tracePt t="62176" x="6337300" y="5156200"/>
          <p14:tracePt t="62193" x="6343650" y="5156200"/>
          <p14:tracePt t="62201" x="6356350" y="5156200"/>
          <p14:tracePt t="62217" x="6369050" y="5156200"/>
          <p14:tracePt t="62234" x="6375400" y="5156200"/>
          <p14:tracePt t="62250" x="6388100" y="5156200"/>
          <p14:tracePt t="62267" x="6394450" y="5156200"/>
          <p14:tracePt t="62300" x="6400800" y="5156200"/>
          <p14:tracePt t="62393" x="6407150" y="5156200"/>
          <p14:tracePt t="62408" x="6419850" y="5156200"/>
          <p14:tracePt t="62425" x="6426200" y="5156200"/>
          <p14:tracePt t="62441" x="6432550" y="5156200"/>
          <p14:tracePt t="62449" x="6445250" y="5156200"/>
          <p14:tracePt t="62456" x="6457950" y="5156200"/>
          <p14:tracePt t="62467" x="6457950" y="5162550"/>
          <p14:tracePt t="62484" x="6477000" y="5162550"/>
          <p14:tracePt t="62501" x="6496050" y="5168900"/>
          <p14:tracePt t="62518" x="6502400" y="5168900"/>
          <p14:tracePt t="62534" x="6508750" y="5168900"/>
          <p14:tracePt t="62552" x="6515100" y="5168900"/>
          <p14:tracePt t="62568" x="6527800" y="5168900"/>
          <p14:tracePt t="62584" x="6553200" y="5168900"/>
          <p14:tracePt t="62601" x="6572250" y="5168900"/>
          <p14:tracePt t="62618" x="6584950" y="5168900"/>
          <p14:tracePt t="62634" x="6591300" y="5168900"/>
          <p14:tracePt t="62668" x="6604000" y="5168900"/>
          <p14:tracePt t="62684" x="6616700" y="5168900"/>
          <p14:tracePt t="62701" x="6635750" y="5168900"/>
          <p14:tracePt t="62718" x="6686550" y="5168900"/>
          <p14:tracePt t="62734" x="6724650" y="5168900"/>
          <p14:tracePt t="62751" x="6769100" y="5168900"/>
          <p14:tracePt t="62768" x="6775450" y="5168900"/>
          <p14:tracePt t="62824" x="6788150" y="5168900"/>
          <p14:tracePt t="62833" x="6819900" y="5168900"/>
          <p14:tracePt t="62841" x="6826250" y="5168900"/>
          <p14:tracePt t="62851" x="6845300" y="5168900"/>
          <p14:tracePt t="62868" x="6902450" y="5156200"/>
          <p14:tracePt t="62884" x="6940550" y="5143500"/>
          <p14:tracePt t="62901" x="6959600" y="5143500"/>
          <p14:tracePt t="62918" x="6972300" y="5143500"/>
          <p14:tracePt t="62934" x="6978650" y="5143500"/>
          <p14:tracePt t="62951" x="6985000" y="5137150"/>
          <p14:tracePt t="62968" x="6997700" y="5137150"/>
          <p14:tracePt t="62984" x="7023100" y="5137150"/>
          <p14:tracePt t="63001" x="7029450" y="5137150"/>
          <p14:tracePt t="63018" x="7042150" y="5137150"/>
          <p14:tracePt t="63034" x="7073900" y="5130800"/>
          <p14:tracePt t="63051" x="7099300" y="5118100"/>
          <p14:tracePt t="63068" x="7143750" y="5118100"/>
          <p14:tracePt t="63084" x="7175500" y="5111750"/>
          <p14:tracePt t="63101" x="7181850" y="5111750"/>
          <p14:tracePt t="63489" x="7188200" y="5111750"/>
          <p14:tracePt t="63993" x="7194550" y="5111750"/>
          <p14:tracePt t="64001" x="7245350" y="5111750"/>
          <p14:tracePt t="64009" x="7277100" y="5111750"/>
          <p14:tracePt t="64018" x="7327900" y="5111750"/>
          <p14:tracePt t="64035" x="7429500" y="5111750"/>
          <p14:tracePt t="64051" x="7512050" y="5111750"/>
          <p14:tracePt t="64068" x="7588250" y="5099050"/>
          <p14:tracePt t="64085" x="7600950" y="5092700"/>
          <p14:tracePt t="64101" x="7632700" y="5080000"/>
          <p14:tracePt t="64118" x="7664450" y="5067300"/>
          <p14:tracePt t="64135" x="7727950" y="5035550"/>
          <p14:tracePt t="64152" x="7810500" y="5003800"/>
          <p14:tracePt t="64168" x="7931150" y="4965700"/>
          <p14:tracePt t="64185" x="8039100" y="4921250"/>
          <p14:tracePt t="64201" x="8128000" y="4908550"/>
          <p14:tracePt t="64218" x="8166100" y="4889500"/>
          <p14:tracePt t="64235" x="8210550" y="4870450"/>
          <p14:tracePt t="64251" x="8286750" y="4832350"/>
          <p14:tracePt t="64268" x="8394700" y="4775200"/>
          <p14:tracePt t="64285" x="8559800" y="4686300"/>
          <p14:tracePt t="64301" x="8686800" y="4597400"/>
          <p14:tracePt t="64318" x="8845550" y="4470400"/>
          <p14:tracePt t="64337" x="9029700" y="4330700"/>
          <p14:tracePt t="64344" x="9067800" y="4292600"/>
          <p14:tracePt t="64368" x="9220200" y="4171950"/>
          <p14:tracePt t="64385" x="9309100" y="4089400"/>
          <p14:tracePt t="64401" x="9417050" y="4000500"/>
          <p14:tracePt t="64418" x="9544050" y="3911600"/>
          <p14:tracePt t="64435" x="9658350" y="3841750"/>
          <p14:tracePt t="64452" x="9772650" y="3810000"/>
          <p14:tracePt t="64468" x="9823450" y="3778250"/>
          <p14:tracePt t="64484" x="9829800" y="3771900"/>
          <p14:tracePt t="64501" x="9836150" y="3765550"/>
          <p14:tracePt t="64518" x="9842500" y="3765550"/>
          <p14:tracePt t="64535" x="9842500" y="3759200"/>
          <p14:tracePt t="64552" x="9861550" y="3740150"/>
          <p14:tracePt t="64568" x="9880600" y="3727450"/>
          <p14:tracePt t="64585" x="9899650" y="3721100"/>
          <p14:tracePt t="64601" x="9931400" y="3702050"/>
          <p14:tracePt t="64618" x="9963150" y="3676650"/>
          <p14:tracePt t="64635" x="9988550" y="3657600"/>
          <p14:tracePt t="64652" x="10001250" y="3638550"/>
          <p14:tracePt t="64668" x="10020300" y="3613150"/>
          <p14:tracePt t="64685" x="10039350" y="3562350"/>
          <p14:tracePt t="64701" x="10039350" y="3492500"/>
          <p14:tracePt t="64718" x="10039350" y="3422650"/>
          <p14:tracePt t="64736" x="10026650" y="3340100"/>
          <p14:tracePt t="64752" x="9982200" y="3295650"/>
          <p14:tracePt t="64768" x="9918700" y="3244850"/>
          <p14:tracePt t="64785" x="9817100" y="3206750"/>
          <p14:tracePt t="64801" x="9690100" y="3168650"/>
          <p14:tracePt t="64818" x="9556750" y="3124200"/>
          <p14:tracePt t="64835" x="9359900" y="3111500"/>
          <p14:tracePt t="64851" x="9169400" y="3092450"/>
          <p14:tracePt t="64868" x="9017000" y="3092450"/>
          <p14:tracePt t="64885" x="8915400" y="3092450"/>
          <p14:tracePt t="64902" x="8858250" y="3111500"/>
          <p14:tracePt t="64918" x="8801100" y="3143250"/>
          <p14:tracePt t="64936" x="8699500" y="3219450"/>
          <p14:tracePt t="64952" x="8655050" y="3251200"/>
          <p14:tracePt t="64969" x="8547100" y="3346450"/>
          <p14:tracePt t="64985" x="8496300" y="3416300"/>
          <p14:tracePt t="65002" x="8451850" y="3479800"/>
          <p14:tracePt t="65018" x="8439150" y="3530600"/>
          <p14:tracePt t="65035" x="8426450" y="3619500"/>
          <p14:tracePt t="65052" x="8426450" y="3689350"/>
          <p14:tracePt t="65069" x="8426450" y="3771900"/>
          <p14:tracePt t="65085" x="8426450" y="3841750"/>
          <p14:tracePt t="65102" x="8458200" y="3917950"/>
          <p14:tracePt t="65118" x="8521700" y="3981450"/>
          <p14:tracePt t="65136" x="8750300" y="4070350"/>
          <p14:tracePt t="65152" x="8896350" y="4089400"/>
          <p14:tracePt t="65168" x="9645650" y="4114800"/>
          <p14:tracePt t="65185" x="10128250" y="4114800"/>
          <p14:tracePt t="65202" x="10509250" y="4083050"/>
          <p14:tracePt t="65218" x="10668000" y="4019550"/>
          <p14:tracePt t="65235" x="10725150" y="3968750"/>
          <p14:tracePt t="65252" x="10750550" y="3879850"/>
          <p14:tracePt t="65268" x="10750550" y="3759200"/>
          <p14:tracePt t="65285" x="10744200" y="3638550"/>
          <p14:tracePt t="65302" x="10687050" y="3498850"/>
          <p14:tracePt t="65318" x="10598150" y="3333750"/>
          <p14:tracePt t="65336" x="10426700" y="3136900"/>
          <p14:tracePt t="65352" x="10306050" y="3041650"/>
          <p14:tracePt t="65368" x="10172700" y="2984500"/>
          <p14:tracePt t="65385" x="10026650" y="2959100"/>
          <p14:tracePt t="65402" x="9855200" y="2959100"/>
          <p14:tracePt t="65418" x="9601200" y="2990850"/>
          <p14:tracePt t="65435" x="9277350" y="3111500"/>
          <p14:tracePt t="65452" x="8940800" y="3302000"/>
          <p14:tracePt t="65468" x="8623300" y="3530600"/>
          <p14:tracePt t="65485" x="8483600" y="3683000"/>
          <p14:tracePt t="65502" x="8426450" y="3886200"/>
          <p14:tracePt t="65518" x="8426450" y="4019550"/>
          <p14:tracePt t="65535" x="8458200" y="4127500"/>
          <p14:tracePt t="65552" x="8648700" y="4248150"/>
          <p14:tracePt t="65568" x="8934450" y="4260850"/>
          <p14:tracePt t="65585" x="9417050" y="4260850"/>
          <p14:tracePt t="65602" x="9925050" y="4152900"/>
          <p14:tracePt t="65618" x="10198100" y="4000500"/>
          <p14:tracePt t="65636" x="10293350" y="3892550"/>
          <p14:tracePt t="65652" x="10312400" y="3759200"/>
          <p14:tracePt t="65669" x="10280650" y="3638550"/>
          <p14:tracePt t="65685" x="10204450" y="3536950"/>
          <p14:tracePt t="65702" x="10102850" y="3435350"/>
          <p14:tracePt t="65719" x="10001250" y="3397250"/>
          <p14:tracePt t="65736" x="9829800" y="3384550"/>
          <p14:tracePt t="65752" x="9696450" y="3384550"/>
          <p14:tracePt t="65769" x="9556750" y="3422650"/>
          <p14:tracePt t="65785" x="9404350" y="3594100"/>
          <p14:tracePt t="65802" x="9328150" y="3765550"/>
          <p14:tracePt t="65819" x="9296400" y="3943350"/>
          <p14:tracePt t="65835" x="9321800" y="4095750"/>
          <p14:tracePt t="65852" x="9550400" y="4222750"/>
          <p14:tracePt t="65869" x="9937750" y="4279900"/>
          <p14:tracePt t="65885" x="10369550" y="4292600"/>
          <p14:tracePt t="65902" x="10718800" y="4241800"/>
          <p14:tracePt t="65919" x="10845800" y="4114800"/>
          <p14:tracePt t="65936" x="10877550" y="3835400"/>
          <p14:tracePt t="65952" x="10763250" y="3543300"/>
          <p14:tracePt t="65969" x="10553700" y="3308350"/>
          <p14:tracePt t="65985" x="10229850" y="3105150"/>
          <p14:tracePt t="66002" x="9931400" y="3016250"/>
          <p14:tracePt t="66019" x="9683750" y="2978150"/>
          <p14:tracePt t="66035" x="9537700" y="2978150"/>
          <p14:tracePt t="66052" x="9385300" y="3105150"/>
          <p14:tracePt t="66069" x="9334500" y="3225800"/>
          <p14:tracePt t="66085" x="9334500" y="3384550"/>
          <p14:tracePt t="66102" x="9410700" y="3511550"/>
          <p14:tracePt t="66119" x="9696450" y="3733800"/>
          <p14:tracePt t="66136" x="10287000" y="3860800"/>
          <p14:tracePt t="66152" x="10604500" y="3860800"/>
          <p14:tracePt t="66169" x="10731500" y="3816350"/>
          <p14:tracePt t="66185" x="10782300" y="3683000"/>
          <p14:tracePt t="66202" x="10782300" y="3524250"/>
          <p14:tracePt t="66219" x="10610850" y="3295650"/>
          <p14:tracePt t="66235" x="10407650" y="3098800"/>
          <p14:tracePt t="66252" x="10191750" y="3028950"/>
          <p14:tracePt t="66269" x="10071100" y="3016250"/>
          <p14:tracePt t="66285" x="9956800" y="3041650"/>
          <p14:tracePt t="66302" x="9874250" y="3181350"/>
          <p14:tracePt t="66319" x="9855200" y="3333750"/>
          <p14:tracePt t="66336" x="9899650" y="3549650"/>
          <p14:tracePt t="66352" x="10058400" y="3663950"/>
          <p14:tracePt t="66369" x="10337800" y="3708400"/>
          <p14:tracePt t="66385" x="10560050" y="3708400"/>
          <p14:tracePt t="66402" x="10674350" y="3651250"/>
          <p14:tracePt t="66419" x="10706100" y="3530600"/>
          <p14:tracePt t="66435" x="10680700" y="3397250"/>
          <p14:tracePt t="66452" x="10502900" y="3251200"/>
          <p14:tracePt t="66468" x="10261600" y="3149600"/>
          <p14:tracePt t="66485" x="10109200" y="3124200"/>
          <p14:tracePt t="66502" x="9937750" y="3124200"/>
          <p14:tracePt t="66519" x="9798050" y="3200400"/>
          <p14:tracePt t="66536" x="9728200" y="3314700"/>
          <p14:tracePt t="66552" x="9721850" y="3390900"/>
          <p14:tracePt t="66569" x="9759950" y="3441700"/>
          <p14:tracePt t="66585" x="9886950" y="3467100"/>
          <p14:tracePt t="66602" x="10121900" y="3486150"/>
          <p14:tracePt t="66619" x="10344150" y="3486150"/>
          <p14:tracePt t="66636" x="10414000" y="3486150"/>
          <p14:tracePt t="66672" x="10363200" y="3479800"/>
          <p14:tracePt t="66686" x="10229850" y="3460750"/>
          <p14:tracePt t="66702" x="9886950" y="3460750"/>
          <p14:tracePt t="66720" x="9226550" y="3530600"/>
          <p14:tracePt t="66735" x="8997950" y="3613150"/>
          <p14:tracePt t="66752" x="8724900" y="3721100"/>
          <p14:tracePt t="66769" x="8718550" y="3727450"/>
          <p14:tracePt t="66786" x="8737600" y="3746500"/>
          <p14:tracePt t="66802" x="8864600" y="3778250"/>
          <p14:tracePt t="66819" x="9112250" y="3797300"/>
          <p14:tracePt t="66836" x="9391650" y="3797300"/>
          <p14:tracePt t="66852" x="9664700" y="3797300"/>
          <p14:tracePt t="66869" x="9804400" y="3797300"/>
          <p14:tracePt t="66886" x="9842500" y="3797300"/>
          <p14:tracePt t="66902" x="9848850" y="3784600"/>
          <p14:tracePt t="66920" x="9791700" y="3714750"/>
          <p14:tracePt t="66936" x="9740900" y="3676650"/>
          <p14:tracePt t="66952" x="9531350" y="3556000"/>
          <p14:tracePt t="66969" x="9442450" y="3530600"/>
          <p14:tracePt t="66986" x="9391650" y="3524250"/>
          <p14:tracePt t="67002" x="9340850" y="3524250"/>
          <p14:tracePt t="67019" x="9290050" y="3524250"/>
          <p14:tracePt t="67036" x="9245600" y="3524250"/>
          <p14:tracePt t="67052" x="9194800" y="3562350"/>
          <p14:tracePt t="67069" x="9144000" y="3606800"/>
          <p14:tracePt t="67086" x="9086850" y="3676650"/>
          <p14:tracePt t="67102" x="9036050" y="3778250"/>
          <p14:tracePt t="67120" x="8978900" y="3962400"/>
          <p14:tracePt t="67136" x="8947150" y="4032250"/>
          <p14:tracePt t="67152" x="8909050" y="4203700"/>
          <p14:tracePt t="67169" x="8870950" y="4298950"/>
          <p14:tracePt t="67186" x="8845550" y="4330700"/>
          <p14:tracePt t="67202" x="8801100" y="4349750"/>
          <p14:tracePt t="67219" x="8743950" y="4362450"/>
          <p14:tracePt t="67236" x="8718550" y="4362450"/>
          <p14:tracePt t="67489" x="8718550" y="4368800"/>
          <p14:tracePt t="67496" x="8718550" y="4375150"/>
          <p14:tracePt t="67520" x="8718550" y="4381500"/>
          <p14:tracePt t="71905" x="8743950" y="4356100"/>
          <p14:tracePt t="71913" x="8763000" y="4292600"/>
          <p14:tracePt t="71921" x="8782050" y="4260850"/>
          <p14:tracePt t="71937" x="8794750" y="4216400"/>
          <p14:tracePt t="71954" x="8820150" y="4159250"/>
          <p14:tracePt t="71971" x="8845550" y="4114800"/>
          <p14:tracePt t="71987" x="8870950" y="4057650"/>
          <p14:tracePt t="72004" x="8877300" y="4038600"/>
          <p14:tracePt t="72021" x="8915400" y="3994150"/>
          <p14:tracePt t="72037" x="8947150" y="3968750"/>
          <p14:tracePt t="72054" x="9017000" y="3911600"/>
          <p14:tracePt t="72071" x="9080500" y="3879850"/>
          <p14:tracePt t="72088" x="9201150" y="3810000"/>
          <p14:tracePt t="72104" x="9328150" y="3752850"/>
          <p14:tracePt t="72121" x="9423400" y="3702050"/>
          <p14:tracePt t="72137" x="9486900" y="3670300"/>
          <p14:tracePt t="72154" x="9525000" y="3651250"/>
          <p14:tracePt t="72171" x="9563100" y="3632200"/>
          <p14:tracePt t="72187" x="9607550" y="3613150"/>
          <p14:tracePt t="72204" x="9690100" y="3613150"/>
          <p14:tracePt t="72221" x="9772650" y="3600450"/>
          <p14:tracePt t="72237" x="9804400" y="3600450"/>
          <p14:tracePt t="72271" x="9810750" y="3600450"/>
          <p14:tracePt t="72368" x="9817100" y="3600450"/>
          <p14:tracePt t="72377" x="9823450" y="3606800"/>
          <p14:tracePt t="72387" x="9836150" y="3619500"/>
          <p14:tracePt t="72404" x="9842500" y="3625850"/>
          <p14:tracePt t="72421" x="9867900" y="3657600"/>
          <p14:tracePt t="72437" x="9906000" y="3708400"/>
          <p14:tracePt t="72454" x="9918700" y="3714750"/>
          <p14:tracePt t="72537" x="9918700" y="3721100"/>
          <p14:tracePt t="72560" x="9918700" y="3733800"/>
          <p14:tracePt t="72593" x="9918700" y="3740150"/>
          <p14:tracePt t="72657" x="9918700" y="3746500"/>
          <p14:tracePt t="72721" x="9918700" y="3759200"/>
          <p14:tracePt t="72865" x="9906000" y="3759200"/>
          <p14:tracePt t="73017" x="9906000" y="3765550"/>
          <p14:tracePt t="73033" x="9906000" y="3778250"/>
          <p14:tracePt t="73824" x="9899650" y="3778250"/>
          <p14:tracePt t="73833" x="9886950" y="3778250"/>
          <p14:tracePt t="73840" x="9874250" y="3797300"/>
          <p14:tracePt t="73854" x="9848850" y="3816350"/>
          <p14:tracePt t="73872" x="9677400" y="3937000"/>
          <p14:tracePt t="73888" x="9544050" y="4025900"/>
          <p14:tracePt t="73904" x="9391650" y="4083050"/>
          <p14:tracePt t="73921" x="9245600" y="4114800"/>
          <p14:tracePt t="73938" x="9093200" y="4140200"/>
          <p14:tracePt t="73954" x="9010650" y="4121150"/>
          <p14:tracePt t="74152" x="9004300" y="4114800"/>
          <p14:tracePt t="74161" x="8991600" y="4102100"/>
          <p14:tracePt t="74171" x="8978900" y="4102100"/>
          <p14:tracePt t="74188" x="8959850" y="4089400"/>
          <p14:tracePt t="74205" x="8934450" y="4044950"/>
          <p14:tracePt t="74238" x="8915400" y="4044950"/>
          <p14:tracePt t="74255" x="8826500" y="4044950"/>
          <p14:tracePt t="74272" x="8610600" y="4127500"/>
          <p14:tracePt t="74288" x="8401050" y="4241800"/>
          <p14:tracePt t="74305" x="8172450" y="4368800"/>
          <p14:tracePt t="74321" x="8020050" y="4457700"/>
          <p14:tracePt t="74338" x="7912100" y="4540250"/>
          <p14:tracePt t="74354" x="7848600" y="4591050"/>
          <p14:tracePt t="74371" x="7785100" y="4629150"/>
          <p14:tracePt t="74379" x="7759700" y="4654550"/>
          <p14:tracePt t="74388" x="7721600" y="4686300"/>
          <p14:tracePt t="74405" x="7651750" y="4737100"/>
          <p14:tracePt t="74421" x="7588250" y="4787900"/>
          <p14:tracePt t="74438" x="7499350" y="4838700"/>
          <p14:tracePt t="74455" x="7391400" y="4876800"/>
          <p14:tracePt t="74472" x="7245350" y="4946650"/>
          <p14:tracePt t="74488" x="7175500" y="4972050"/>
          <p14:tracePt t="74505" x="7092950" y="5010150"/>
          <p14:tracePt t="74521" x="7023100" y="5029200"/>
          <p14:tracePt t="74538" x="6972300" y="5067300"/>
          <p14:tracePt t="74554" x="6934200" y="5092700"/>
          <p14:tracePt t="74571" x="6896100" y="5130800"/>
          <p14:tracePt t="74588" x="6870700" y="5149850"/>
          <p14:tracePt t="74604" x="6858000" y="5175250"/>
          <p14:tracePt t="74621" x="6845300" y="5187950"/>
          <p14:tracePt t="74638" x="6838950" y="5213350"/>
          <p14:tracePt t="74654" x="6826250" y="5232400"/>
          <p14:tracePt t="74672" x="6800850" y="5257800"/>
          <p14:tracePt t="74688" x="6781800" y="5276850"/>
          <p14:tracePt t="74704" x="6769100" y="5289550"/>
          <p14:tracePt t="74721" x="6762750" y="5289550"/>
          <p14:tracePt t="74905" x="6756400" y="5295900"/>
          <p14:tracePt t="74929" x="6750050" y="5302250"/>
          <p14:tracePt t="74945" x="6743700" y="5308600"/>
          <p14:tracePt t="74953" x="6743700" y="5314950"/>
          <p14:tracePt t="74969" x="6743700" y="5327650"/>
          <p14:tracePt t="74992" x="6743700" y="5334000"/>
          <p14:tracePt t="75017" x="6737350" y="5334000"/>
          <p14:tracePt t="75025" x="6737350" y="5340350"/>
          <p14:tracePt t="75038" x="6724650" y="5346700"/>
          <p14:tracePt t="75055" x="6724650" y="5353050"/>
          <p14:tracePt t="75072" x="6711950" y="5365750"/>
          <p14:tracePt t="75088" x="6705600" y="5372100"/>
          <p14:tracePt t="75105" x="6705600" y="5378450"/>
          <p14:tracePt t="75208" x="6711950" y="5378450"/>
          <p14:tracePt t="75752" x="6718300" y="5365750"/>
          <p14:tracePt t="75767" x="6724650" y="5365750"/>
          <p14:tracePt t="75775" x="6731000" y="5365750"/>
          <p14:tracePt t="75783" x="6762750" y="5321300"/>
          <p14:tracePt t="75791" x="6775450" y="5289550"/>
          <p14:tracePt t="75804" x="6807200" y="5226050"/>
          <p14:tracePt t="75821" x="6838950" y="5175250"/>
          <p14:tracePt t="75838" x="6870700" y="5111750"/>
          <p14:tracePt t="75855" x="6908800" y="5041900"/>
          <p14:tracePt t="75871" x="6959600" y="4965700"/>
          <p14:tracePt t="75888" x="7023100" y="4876800"/>
          <p14:tracePt t="75905" x="7061200" y="4838700"/>
          <p14:tracePt t="75921" x="7080250" y="4813300"/>
          <p14:tracePt t="75938" x="7080250" y="4794250"/>
          <p14:tracePt t="75955" x="7086600" y="4781550"/>
          <p14:tracePt t="75971" x="7086600" y="4768850"/>
          <p14:tracePt t="75988" x="7073900" y="4749800"/>
          <p14:tracePt t="76005" x="7042150" y="4737100"/>
          <p14:tracePt t="76021" x="7035800" y="4730750"/>
          <p14:tracePt t="76055" x="7023100" y="4730750"/>
          <p14:tracePt t="76071" x="7010400" y="4730750"/>
          <p14:tracePt t="76088" x="7004050" y="4730750"/>
          <p14:tracePt t="76105" x="6991350" y="4730750"/>
          <p14:tracePt t="76121" x="6972300" y="4730750"/>
          <p14:tracePt t="76465" x="7067550" y="4705350"/>
          <p14:tracePt t="76473" x="7239000" y="4654550"/>
          <p14:tracePt t="76481" x="7378700" y="4616450"/>
          <p14:tracePt t="76489" x="7435850" y="4603750"/>
          <p14:tracePt t="76505" x="7531100" y="4565650"/>
          <p14:tracePt t="76522" x="7658100" y="4508500"/>
          <p14:tracePt t="76538" x="7823200" y="4470400"/>
          <p14:tracePt t="76555" x="7975600" y="4425950"/>
          <p14:tracePt t="76572" x="8115300" y="4413250"/>
          <p14:tracePt t="76588" x="8216900" y="4400550"/>
          <p14:tracePt t="76605" x="8280400" y="4387850"/>
          <p14:tracePt t="76622" x="8331200" y="4375150"/>
          <p14:tracePt t="76639" x="8382000" y="4368800"/>
          <p14:tracePt t="76656" x="8502650" y="4324350"/>
          <p14:tracePt t="76672" x="8572500" y="4279900"/>
          <p14:tracePt t="76689" x="8667750" y="4216400"/>
          <p14:tracePt t="76705" x="8769350" y="4159250"/>
          <p14:tracePt t="76722" x="8870950" y="4076700"/>
          <p14:tracePt t="76739" x="8959850" y="4013200"/>
          <p14:tracePt t="76755" x="9029700" y="3956050"/>
          <p14:tracePt t="76772" x="9061450" y="3892550"/>
          <p14:tracePt t="76789" x="9105900" y="3841750"/>
          <p14:tracePt t="76805" x="9118600" y="3797300"/>
          <p14:tracePt t="76822" x="9131300" y="3778250"/>
          <p14:tracePt t="76839" x="9131300" y="3771900"/>
          <p14:tracePt t="76856" x="9131300" y="3759200"/>
          <p14:tracePt t="76889" x="9131300" y="3746500"/>
          <p14:tracePt t="76905" x="9150350" y="3714750"/>
          <p14:tracePt t="76923" x="9169400" y="3657600"/>
          <p14:tracePt t="76939" x="9182100" y="3619500"/>
          <p14:tracePt t="76955" x="9194800" y="3562350"/>
          <p14:tracePt t="76972" x="9201150" y="3511550"/>
          <p14:tracePt t="76989" x="9213850" y="3486150"/>
          <p14:tracePt t="77005" x="9213850" y="3454400"/>
          <p14:tracePt t="77022" x="9213850" y="3448050"/>
          <p14:tracePt t="77105" x="9207500" y="3448050"/>
          <p14:tracePt t="77129" x="9201150" y="3448050"/>
          <p14:tracePt t="77137" x="9194800" y="3454400"/>
          <p14:tracePt t="77144" x="9194800" y="3460750"/>
          <p14:tracePt t="77155" x="9194800" y="3467100"/>
          <p14:tracePt t="77172" x="9194800" y="3479800"/>
          <p14:tracePt t="77189" x="9188450" y="3486150"/>
          <p14:tracePt t="77205" x="9188450" y="3498850"/>
          <p14:tracePt t="77222" x="9182100" y="3511550"/>
          <p14:tracePt t="77239" x="9182100" y="3543300"/>
          <p14:tracePt t="77256" x="9182100" y="3568700"/>
          <p14:tracePt t="77272" x="9169400" y="3613150"/>
          <p14:tracePt t="77313" x="9169400" y="3619500"/>
          <p14:tracePt t="77329" x="9169400" y="3632200"/>
          <p14:tracePt t="77353" x="9169400" y="3638550"/>
          <p14:tracePt t="77673" x="9169400" y="3644900"/>
          <p14:tracePt t="77681" x="9182100" y="3644900"/>
          <p14:tracePt t="77689" x="9194800" y="3644900"/>
          <p14:tracePt t="77706" x="9232900" y="3644900"/>
          <p14:tracePt t="77722" x="9258300" y="3644900"/>
          <p14:tracePt t="77739" x="9277350" y="3644900"/>
          <p14:tracePt t="77756" x="9302750" y="3644900"/>
          <p14:tracePt t="77772" x="9309100" y="3644900"/>
          <p14:tracePt t="77789" x="9328150" y="3644900"/>
          <p14:tracePt t="77806" x="9334500" y="3644900"/>
          <p14:tracePt t="77822" x="9347200" y="3644900"/>
          <p14:tracePt t="77840" x="9366250" y="3644900"/>
          <p14:tracePt t="77856" x="9372600" y="3644900"/>
          <p14:tracePt t="77872" x="9398000" y="3644900"/>
          <p14:tracePt t="77889" x="9417050" y="3644900"/>
          <p14:tracePt t="77906" x="9442450" y="3644900"/>
          <p14:tracePt t="77922" x="9461500" y="3644900"/>
          <p14:tracePt t="77939" x="9474200" y="3644900"/>
          <p14:tracePt t="77956" x="9486900" y="3644900"/>
          <p14:tracePt t="77972" x="9499600" y="3651250"/>
          <p14:tracePt t="77989" x="9512300" y="3651250"/>
          <p14:tracePt t="78022" x="9518650" y="3657600"/>
          <p14:tracePt t="78040" x="9544050" y="3657600"/>
          <p14:tracePt t="78056" x="9556750" y="3663950"/>
          <p14:tracePt t="78072" x="9569450" y="3676650"/>
          <p14:tracePt t="78089" x="9582150" y="3683000"/>
          <p14:tracePt t="78106" x="9607550" y="3689350"/>
          <p14:tracePt t="78122" x="9626600" y="3702050"/>
          <p14:tracePt t="78139" x="9645650" y="3714750"/>
          <p14:tracePt t="78156" x="9658350" y="3714750"/>
          <p14:tracePt t="78189" x="9671050" y="3714750"/>
          <p14:tracePt t="78489" x="9709150" y="3759200"/>
          <p14:tracePt t="78497" x="9747250" y="3803650"/>
          <p14:tracePt t="78506" x="9785350" y="3860800"/>
          <p14:tracePt t="78523" x="9817100" y="3930650"/>
          <p14:tracePt t="78539" x="9829800" y="3937000"/>
          <p14:tracePt t="78713" x="9829800" y="3930650"/>
          <p14:tracePt t="78720" x="9829800" y="3924300"/>
          <p14:tracePt t="78728" x="9829800" y="3911600"/>
          <p14:tracePt t="80001" x="9810750" y="3905250"/>
          <p14:tracePt t="80008" x="9728200" y="3905250"/>
          <p14:tracePt t="80017" x="9658350" y="3905250"/>
          <p14:tracePt t="80025" x="9582150" y="3905250"/>
          <p14:tracePt t="80040" x="9493250" y="3905250"/>
          <p14:tracePt t="80056" x="9182100" y="3905250"/>
          <p14:tracePt t="80073" x="8991600" y="3905250"/>
          <p14:tracePt t="80090" x="8820150" y="3905250"/>
          <p14:tracePt t="80106" x="8648700" y="3905250"/>
          <p14:tracePt t="80123" x="8420100" y="3968750"/>
          <p14:tracePt t="80140" x="8223250" y="4032250"/>
          <p14:tracePt t="80156" x="8001000" y="4114800"/>
          <p14:tracePt t="80173" x="7791450" y="4178300"/>
          <p14:tracePt t="80190" x="7575550" y="4286250"/>
          <p14:tracePt t="80207" x="7410450" y="4387850"/>
          <p14:tracePt t="80224" x="7137400" y="4597400"/>
          <p14:tracePt t="80240" x="6991350" y="4718050"/>
          <p14:tracePt t="80256" x="6889750" y="4813300"/>
          <p14:tracePt t="80273" x="6819900" y="4902200"/>
          <p14:tracePt t="80290" x="6781800" y="4972050"/>
          <p14:tracePt t="80306" x="6781800" y="5022850"/>
          <p14:tracePt t="80323" x="6781800" y="5073650"/>
          <p14:tracePt t="80340" x="6781800" y="5105400"/>
          <p14:tracePt t="80356" x="6788150" y="5124450"/>
          <p14:tracePt t="80401" x="6788150" y="5130800"/>
          <p14:tracePt t="80417" x="6788150" y="5137150"/>
          <p14:tracePt t="80426" x="6788150" y="5143500"/>
          <p14:tracePt t="80441" x="6788150" y="5156200"/>
          <p14:tracePt t="80456" x="6788150" y="5162550"/>
          <p14:tracePt t="80473" x="6762750" y="5187950"/>
          <p14:tracePt t="80490" x="6731000" y="5238750"/>
          <p14:tracePt t="80507" x="6705600" y="5289550"/>
          <p14:tracePt t="80523" x="6686550" y="5334000"/>
          <p14:tracePt t="80540" x="6686550" y="5340350"/>
          <p14:tracePt t="118265" x="6705600" y="5346700"/>
          <p14:tracePt t="118320" x="7499350" y="5353050"/>
          <p14:tracePt t="118334" x="7670800" y="5308600"/>
          <p14:tracePt t="118351" x="8077200" y="5130800"/>
          <p14:tracePt t="118825" x="8077200" y="5118100"/>
          <p14:tracePt t="120065" x="8083550" y="5130800"/>
          <p14:tracePt t="120072" x="8089900" y="5130800"/>
          <p14:tracePt t="120082" x="8108950" y="5137150"/>
          <p14:tracePt t="120097" x="8128000" y="5137150"/>
          <p14:tracePt t="120104" x="8140700" y="5137150"/>
          <p14:tracePt t="120120" x="8172450" y="5149850"/>
          <p14:tracePt t="120136" x="8216900" y="5149850"/>
          <p14:tracePt t="120152" x="8261350" y="5162550"/>
          <p14:tracePt t="120169" x="8305800" y="5175250"/>
          <p14:tracePt t="120186" x="8350250" y="5181600"/>
          <p14:tracePt t="120202" x="8388350" y="5187950"/>
          <p14:tracePt t="120219" x="8401050" y="5194300"/>
          <p14:tracePt t="120236" x="8407400" y="5194300"/>
          <p14:tracePt t="120361" x="8407400" y="5200650"/>
          <p14:tracePt t="120376" x="8407400" y="5207000"/>
          <p14:tracePt t="120385" x="8401050" y="5226050"/>
          <p14:tracePt t="120393" x="8394700" y="5226050"/>
          <p14:tracePt t="120402" x="8388350" y="5226050"/>
          <p14:tracePt t="120419" x="8369300" y="5238750"/>
          <p14:tracePt t="120436" x="8337550" y="5251450"/>
          <p14:tracePt t="120452" x="8305800" y="5276850"/>
          <p14:tracePt t="120469" x="8267700" y="5302250"/>
          <p14:tracePt t="120472" x="8242300" y="5321300"/>
          <p14:tracePt t="120486" x="8204200" y="5334000"/>
          <p14:tracePt t="120502" x="8147050" y="5372100"/>
          <p14:tracePt t="120520" x="8064500" y="5416550"/>
          <p14:tracePt t="120536" x="8058150" y="5422900"/>
          <p14:tracePt t="120552" x="8020050" y="5454650"/>
          <p14:tracePt t="120569" x="8001000" y="5461000"/>
          <p14:tracePt t="120586" x="7994650" y="5467350"/>
          <p14:tracePt t="120602" x="7988300" y="5473700"/>
          <p14:tracePt t="120619" x="7981950" y="5492750"/>
          <p14:tracePt t="120636" x="7969250" y="5505450"/>
          <p14:tracePt t="120669" x="7969250" y="5511800"/>
          <p14:tracePt t="123352" x="0" y="0"/>
        </p14:tracePtLst>
      </p14:laserTraceLst>
    </p:ext>
  </p:extLs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578418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Example</a:t>
            </a:r>
            <a:r>
              <a:rPr lang="en-US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Minimum Sample Size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2161308" y="1836072"/>
            <a:ext cx="8663709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Bef>
                <a:spcPct val="50000"/>
              </a:spcBef>
            </a:pPr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You wish to estimate the proportion of fatal accidents that are alcohol related at a 99% level of confidence. Find the minimum sample size needed to be </a:t>
            </a:r>
            <a:r>
              <a:rPr lang="en-US" alt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be</a:t>
            </a:r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accurate to within 2% of the population proportion. Use a preliminary estimate of </a:t>
            </a:r>
            <a:r>
              <a:rPr lang="en-US" altLang="en-US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</a:t>
            </a:r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= 0.235</a:t>
            </a:r>
            <a:r>
              <a:rPr lang="en-US" alt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ar-EG" altLang="en-US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r">
              <a:spcBef>
                <a:spcPct val="50000"/>
              </a:spcBef>
            </a:pPr>
            <a:r>
              <a:rPr lang="ar-EG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أنت ترغب في تقدير نسبة الحوادث المميتة المرتبطة بالكحول بمستوى ثقة يبلغ 99%. ابحث عن الحد الأدنى لحجم العينة المطلوب لتكون دقيقة في حدود 2% من نسبة السكان. </a:t>
            </a:r>
            <a:r>
              <a:rPr lang="en-US" alt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 </a:t>
            </a:r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= </a:t>
            </a:r>
            <a:r>
              <a:rPr lang="en-US" alt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0.235</a:t>
            </a:r>
            <a:r>
              <a:rPr lang="ar-EG" alt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ar-EG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استخدم تقديرًا أوليًا </a:t>
            </a:r>
            <a:r>
              <a:rPr lang="ar-EG" alt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لـ </a:t>
            </a:r>
            <a:endParaRPr lang="en-US" alt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164529" y="4775200"/>
            <a:ext cx="3060684" cy="17432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899999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44879"/>
    </mc:Choice>
    <mc:Fallback xmlns="">
      <p:transition advTm="44879"/>
    </mc:Fallback>
  </mc:AlternateContent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578418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Solution</a:t>
            </a:r>
            <a:r>
              <a:rPr lang="en-US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Minimum Sample Size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58307" y="1911928"/>
            <a:ext cx="7766177" cy="32142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403736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89848"/>
    </mc:Choice>
    <mc:Fallback xmlns="">
      <p:transition advTm="89848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911" x="9288463" y="4030663"/>
          <p14:tracePt t="919" x="9350375" y="4030663"/>
          <p14:tracePt t="927" x="9517063" y="4092575"/>
          <p14:tracePt t="935" x="9829800" y="4175125"/>
          <p14:tracePt t="949" x="10218738" y="4267200"/>
          <p14:tracePt t="967" x="11155363" y="4327525"/>
          <p14:tracePt t="983" x="11193463" y="4351338"/>
          <p14:tracePt t="1120" x="11125200" y="4373563"/>
          <p14:tracePt t="1127" x="10880725" y="4479925"/>
          <p14:tracePt t="1135" x="10401300" y="4656138"/>
          <p14:tracePt t="1149" x="10028238" y="4770438"/>
          <p14:tracePt t="1166" x="8923338" y="4830763"/>
          <p14:tracePt t="1183" x="7940675" y="4708525"/>
          <p14:tracePt t="1199" x="6888163" y="4403725"/>
          <p14:tracePt t="1216" x="6194425" y="4137025"/>
          <p14:tracePt t="1233" x="5630863" y="3749675"/>
          <p14:tracePt t="1250" x="5402263" y="3382963"/>
          <p14:tracePt t="1266" x="5380038" y="3001963"/>
          <p14:tracePt t="1283" x="5578475" y="2620963"/>
          <p14:tracePt t="1300" x="5897563" y="2293938"/>
          <p14:tracePt t="1316" x="6248400" y="2065338"/>
          <p14:tracePt t="1333" x="6384925" y="1989138"/>
          <p14:tracePt t="1350" x="6400800" y="1965325"/>
          <p14:tracePt t="1383" x="6346825" y="1951038"/>
          <p14:tracePt t="1391" x="6278563" y="1943100"/>
          <p14:tracePt t="1400" x="6218238" y="1927225"/>
          <p14:tracePt t="1416" x="6111875" y="1912938"/>
          <p14:tracePt t="1433" x="6073775" y="1905000"/>
          <p14:tracePt t="1450" x="6065838" y="1905000"/>
          <p14:tracePt t="1495" x="6096000" y="1905000"/>
          <p14:tracePt t="1503" x="6149975" y="1912938"/>
          <p14:tracePt t="1516" x="6180138" y="1927225"/>
          <p14:tracePt t="1533" x="6210300" y="1943100"/>
          <p14:tracePt t="1599" x="6218238" y="1943100"/>
          <p14:tracePt t="1608" x="6240463" y="2011363"/>
          <p14:tracePt t="1616" x="6308725" y="2225675"/>
          <p14:tracePt t="1633" x="6346825" y="2430463"/>
          <p14:tracePt t="1650" x="6346825" y="2438400"/>
          <p14:tracePt t="2167" x="6346825" y="2446338"/>
          <p14:tracePt t="2175" x="6294438" y="2498725"/>
          <p14:tracePt t="2184" x="6118225" y="2713038"/>
          <p14:tracePt t="2200" x="5638800" y="3284538"/>
          <p14:tracePt t="2217" x="5326063" y="3619500"/>
          <p14:tracePt t="2233" x="5013325" y="3908425"/>
          <p14:tracePt t="2250" x="4640263" y="4168775"/>
          <p14:tracePt t="2267" x="4381500" y="4305300"/>
          <p14:tracePt t="2283" x="4267200" y="4335463"/>
          <p14:tracePt t="2300" x="4229100" y="4335463"/>
          <p14:tracePt t="2317" x="4206875" y="4335463"/>
          <p14:tracePt t="2333" x="4183063" y="4321175"/>
          <p14:tracePt t="2350" x="4076700" y="4221163"/>
          <p14:tracePt t="2366" x="4038600" y="4183063"/>
          <p14:tracePt t="2383" x="3978275" y="4084638"/>
          <p14:tracePt t="2400" x="3978275" y="4076700"/>
          <p14:tracePt t="2479" x="4000500" y="4076700"/>
          <p14:tracePt t="2487" x="4030663" y="4084638"/>
          <p14:tracePt t="2495" x="4060825" y="4084638"/>
          <p14:tracePt t="2503" x="4114800" y="4092575"/>
          <p14:tracePt t="2517" x="4152900" y="4098925"/>
          <p14:tracePt t="2533" x="4305300" y="4106863"/>
          <p14:tracePt t="2550" x="4533900" y="3978275"/>
          <p14:tracePt t="2567" x="4610100" y="3870325"/>
          <p14:tracePt t="2583" x="4610100" y="3810000"/>
          <p14:tracePt t="2600" x="4610100" y="3756025"/>
          <p14:tracePt t="2617" x="4525963" y="3673475"/>
          <p14:tracePt t="2633" x="4403725" y="3619500"/>
          <p14:tracePt t="2650" x="4343400" y="3611563"/>
          <p14:tracePt t="2667" x="4335463" y="3611563"/>
          <p14:tracePt t="2683" x="4327525" y="3649663"/>
          <p14:tracePt t="2700" x="4313238" y="3741738"/>
          <p14:tracePt t="2717" x="4335463" y="3825875"/>
          <p14:tracePt t="2733" x="4411663" y="3894138"/>
          <p14:tracePt t="2750" x="4503738" y="3916363"/>
          <p14:tracePt t="2775" x="4511675" y="3916363"/>
          <p14:tracePt t="2799" x="4518025" y="3916363"/>
          <p14:tracePt t="2807" x="4518025" y="3902075"/>
          <p14:tracePt t="2817" x="4518025" y="3886200"/>
          <p14:tracePt t="2833" x="4511675" y="3870325"/>
          <p14:tracePt t="2850" x="4495800" y="3870325"/>
          <p14:tracePt t="2903" x="4487863" y="3870325"/>
          <p14:tracePt t="2919" x="4503738" y="3878263"/>
          <p14:tracePt t="2927" x="4541838" y="3894138"/>
          <p14:tracePt t="2935" x="4572000" y="3902075"/>
          <p14:tracePt t="2950" x="4587875" y="3902075"/>
          <p14:tracePt t="2967" x="4618038" y="3902075"/>
          <p14:tracePt t="2983" x="4632325" y="3894138"/>
          <p14:tracePt t="3103" x="4648200" y="3894138"/>
          <p14:tracePt t="3111" x="4678363" y="3894138"/>
          <p14:tracePt t="3119" x="4686300" y="3894138"/>
          <p14:tracePt t="3134" x="4708525" y="3894138"/>
          <p14:tracePt t="3199" x="4716463" y="3886200"/>
          <p14:tracePt t="3207" x="4716463" y="3863975"/>
          <p14:tracePt t="3217" x="4716463" y="3840163"/>
          <p14:tracePt t="3751" x="4724400" y="3832225"/>
          <p14:tracePt t="3759" x="4740275" y="3810000"/>
          <p14:tracePt t="3767" x="4800600" y="3749675"/>
          <p14:tracePt t="3783" x="4892675" y="3657600"/>
          <p14:tracePt t="3800" x="4937125" y="3619500"/>
          <p14:tracePt t="3817" x="4991100" y="3597275"/>
          <p14:tracePt t="3834" x="4991100" y="3589338"/>
          <p14:tracePt t="3935" x="4999038" y="3589338"/>
          <p14:tracePt t="3952" x="5021263" y="3611563"/>
          <p14:tracePt t="3959" x="5021263" y="3657600"/>
          <p14:tracePt t="3968" x="5021263" y="3687763"/>
          <p14:tracePt t="3984" x="5045075" y="3725863"/>
          <p14:tracePt t="4000" x="5051425" y="3771900"/>
          <p14:tracePt t="4017" x="5059363" y="3787775"/>
          <p14:tracePt t="4327" x="5067300" y="3794125"/>
          <p14:tracePt t="4335" x="5105400" y="3794125"/>
          <p14:tracePt t="4343" x="5197475" y="3794125"/>
          <p14:tracePt t="4352" x="5341938" y="3794125"/>
          <p14:tracePt t="4367" x="5654675" y="3794125"/>
          <p14:tracePt t="4384" x="5943600" y="3794125"/>
          <p14:tracePt t="4401" x="6142038" y="3794125"/>
          <p14:tracePt t="4417" x="6202363" y="3794125"/>
          <p14:tracePt t="4471" x="6202363" y="3787775"/>
          <p14:tracePt t="4479" x="6188075" y="3779838"/>
          <p14:tracePt t="4487" x="6172200" y="3779838"/>
          <p14:tracePt t="4501" x="6149975" y="3779838"/>
          <p14:tracePt t="4519" x="6142038" y="3779838"/>
          <p14:tracePt t="4535" x="6126163" y="3787775"/>
          <p14:tracePt t="4551" x="6073775" y="3848100"/>
          <p14:tracePt t="4567" x="6035675" y="3902075"/>
          <p14:tracePt t="4584" x="6011863" y="3924300"/>
          <p14:tracePt t="4601" x="6003925" y="3932238"/>
          <p14:tracePt t="4617" x="5997575" y="3932238"/>
          <p14:tracePt t="4634" x="5989638" y="3932238"/>
          <p14:tracePt t="4671" x="5989638" y="3924300"/>
          <p14:tracePt t="4684" x="5989638" y="3908425"/>
          <p14:tracePt t="4701" x="5973763" y="3878263"/>
          <p14:tracePt t="4717" x="5965825" y="3863975"/>
          <p14:tracePt t="4734" x="5959475" y="3832225"/>
          <p14:tracePt t="4736" x="5951538" y="3825875"/>
          <p14:tracePt t="4751" x="5913438" y="3810000"/>
          <p14:tracePt t="4767" x="5859463" y="3802063"/>
          <p14:tracePt t="4784" x="5775325" y="3787775"/>
          <p14:tracePt t="4801" x="5638800" y="3787775"/>
          <p14:tracePt t="4817" x="5554663" y="3794125"/>
          <p14:tracePt t="4835" x="5540375" y="3802063"/>
          <p14:tracePt t="4894" x="5546725" y="3794125"/>
          <p14:tracePt t="4902" x="5562600" y="3794125"/>
          <p14:tracePt t="4910" x="5584825" y="3787775"/>
          <p14:tracePt t="4918" x="5584825" y="3779838"/>
          <p14:tracePt t="5055" x="5584825" y="3771900"/>
          <p14:tracePt t="5063" x="5578475" y="3771900"/>
          <p14:tracePt t="5071" x="5562600" y="3771900"/>
          <p14:tracePt t="5084" x="5554663" y="3771900"/>
          <p14:tracePt t="5101" x="5546725" y="3771900"/>
          <p14:tracePt t="5399" x="5554663" y="3771900"/>
          <p14:tracePt t="5423" x="5562600" y="3771900"/>
          <p14:tracePt t="8007" x="5554663" y="3771900"/>
          <p14:tracePt t="8241" x="5546725" y="3771900"/>
          <p14:tracePt t="8279" x="5546725" y="3756025"/>
          <p14:tracePt t="8287" x="5570538" y="3717925"/>
          <p14:tracePt t="8295" x="5578475" y="3695700"/>
          <p14:tracePt t="8311" x="5578475" y="3687763"/>
          <p14:tracePt t="8327" x="5584825" y="3673475"/>
          <p14:tracePt t="8559" x="5592763" y="3665538"/>
          <p14:tracePt t="8567" x="5600700" y="3665538"/>
          <p14:tracePt t="8575" x="5608638" y="3665538"/>
          <p14:tracePt t="8586" x="5622925" y="3665538"/>
          <p14:tracePt t="8602" x="5646738" y="3665538"/>
          <p14:tracePt t="8619" x="5692775" y="3679825"/>
          <p14:tracePt t="8636" x="5730875" y="3687763"/>
          <p14:tracePt t="8652" x="5737225" y="3695700"/>
          <p14:tracePt t="8669" x="5745163" y="3695700"/>
          <p14:tracePt t="8687" x="5745163" y="3703638"/>
          <p14:tracePt t="8799" x="5753100" y="3703638"/>
          <p14:tracePt t="8839" x="5761038" y="3687763"/>
          <p14:tracePt t="8847" x="5775325" y="3673475"/>
          <p14:tracePt t="8855" x="5783263" y="3665538"/>
          <p14:tracePt t="8871" x="5783263" y="3649663"/>
          <p14:tracePt t="8885" x="5799138" y="3641725"/>
          <p14:tracePt t="9039" x="5821363" y="3641725"/>
          <p14:tracePt t="9047" x="5829300" y="3641725"/>
          <p14:tracePt t="9063" x="5845175" y="3641725"/>
          <p14:tracePt t="9071" x="5851525" y="3641725"/>
          <p14:tracePt t="9086" x="5867400" y="3641725"/>
          <p14:tracePt t="9102" x="5875338" y="3641725"/>
          <p14:tracePt t="9119" x="5889625" y="3649663"/>
          <p14:tracePt t="9231" x="5897563" y="3649663"/>
          <p14:tracePt t="9239" x="5913438" y="3649663"/>
          <p14:tracePt t="9247" x="5927725" y="3665538"/>
          <p14:tracePt t="9255" x="5943600" y="3665538"/>
          <p14:tracePt t="9269" x="5951538" y="3665538"/>
          <p14:tracePt t="9286" x="5973763" y="3673475"/>
          <p14:tracePt t="9302" x="5981700" y="3679825"/>
          <p14:tracePt t="9519" x="5997575" y="3687763"/>
          <p14:tracePt t="9527" x="6019800" y="3687763"/>
          <p14:tracePt t="9536" x="6019800" y="3695700"/>
          <p14:tracePt t="9552" x="6042025" y="3695700"/>
          <p14:tracePt t="10415" x="6065838" y="3695700"/>
          <p14:tracePt t="10423" x="6111875" y="3695700"/>
          <p14:tracePt t="10431" x="6142038" y="3687763"/>
          <p14:tracePt t="10439" x="6188075" y="3665538"/>
          <p14:tracePt t="10453" x="6226175" y="3649663"/>
          <p14:tracePt t="10470" x="6332538" y="3581400"/>
          <p14:tracePt t="10487" x="6392863" y="3535363"/>
          <p14:tracePt t="10503" x="6477000" y="3459163"/>
          <p14:tracePt t="10520" x="6561138" y="3352800"/>
          <p14:tracePt t="10536" x="6667500" y="3192463"/>
          <p14:tracePt t="10553" x="6727825" y="2994025"/>
          <p14:tracePt t="10570" x="6804025" y="2797175"/>
          <p14:tracePt t="10586" x="6873875" y="2636838"/>
          <p14:tracePt t="10603" x="6926263" y="2536825"/>
          <p14:tracePt t="10620" x="6964363" y="2446338"/>
          <p14:tracePt t="10636" x="7002463" y="2362200"/>
          <p14:tracePt t="10653" x="7032625" y="2293938"/>
          <p14:tracePt t="10670" x="7056438" y="2232025"/>
          <p14:tracePt t="10686" x="7064375" y="2225675"/>
          <p14:tracePt t="10703" x="7078663" y="2201863"/>
          <p14:tracePt t="10720" x="7086600" y="2187575"/>
          <p14:tracePt t="10736" x="7086600" y="2179638"/>
          <p14:tracePt t="10753" x="7086600" y="2163763"/>
          <p14:tracePt t="10786" x="7094538" y="2149475"/>
          <p14:tracePt t="10959" x="7086600" y="2163763"/>
          <p14:tracePt t="10967" x="7064375" y="2201863"/>
          <p14:tracePt t="10975" x="7056438" y="2225675"/>
          <p14:tracePt t="10986" x="7040563" y="2232025"/>
          <p14:tracePt t="11003" x="7018338" y="2263775"/>
          <p14:tracePt t="11020" x="7010400" y="2278063"/>
          <p14:tracePt t="11036" x="6994525" y="2293938"/>
          <p14:tracePt t="11053" x="6994525" y="2301875"/>
          <p14:tracePt t="11071" x="6980238" y="2301875"/>
          <p14:tracePt t="11207" x="6972300" y="2308225"/>
          <p14:tracePt t="11215" x="6972300" y="2332038"/>
          <p14:tracePt t="11223" x="6972300" y="2370138"/>
          <p14:tracePt t="11236" x="6972300" y="2408238"/>
          <p14:tracePt t="11253" x="6980238" y="2530475"/>
          <p14:tracePt t="11270" x="7018338" y="2735263"/>
          <p14:tracePt t="11286" x="7018338" y="2835275"/>
          <p14:tracePt t="11303" x="7018338" y="2895600"/>
          <p14:tracePt t="11320" x="7018338" y="2925763"/>
          <p14:tracePt t="11336" x="7002463" y="2949575"/>
          <p14:tracePt t="11353" x="6956425" y="2979738"/>
          <p14:tracePt t="11370" x="6880225" y="2979738"/>
          <p14:tracePt t="11386" x="6827838" y="2979738"/>
          <p14:tracePt t="11403" x="6773863" y="2979738"/>
          <p14:tracePt t="11420" x="6743700" y="2987675"/>
          <p14:tracePt t="11437" x="6721475" y="3001963"/>
          <p14:tracePt t="11453" x="6713538" y="3009900"/>
          <p14:tracePt t="11470" x="6713538" y="3025775"/>
          <p14:tracePt t="11486" x="6713538" y="3070225"/>
          <p14:tracePt t="11503" x="6713538" y="3124200"/>
          <p14:tracePt t="11520" x="6705600" y="3170238"/>
          <p14:tracePt t="11537" x="6705600" y="3184525"/>
          <p14:tracePt t="11553" x="6705600" y="3192463"/>
          <p14:tracePt t="11599" x="6697663" y="3208338"/>
          <p14:tracePt t="11615" x="6689725" y="3216275"/>
          <p14:tracePt t="11631" x="6683375" y="3222625"/>
          <p14:tracePt t="11639" x="6683375" y="3238500"/>
          <p14:tracePt t="11663" x="6683375" y="3246438"/>
          <p14:tracePt t="11671" x="6683375" y="3260725"/>
          <p14:tracePt t="11799" x="6683375" y="3268663"/>
          <p14:tracePt t="11807" x="6689725" y="3276600"/>
          <p14:tracePt t="11911" x="6697663" y="3276600"/>
          <p14:tracePt t="11951" x="6705600" y="3276600"/>
          <p14:tracePt t="11959" x="6713538" y="3276600"/>
          <p14:tracePt t="11975" x="6721475" y="3276600"/>
          <p14:tracePt t="11987" x="6727825" y="3284538"/>
          <p14:tracePt t="12003" x="6751638" y="3292475"/>
          <p14:tracePt t="12020" x="6835775" y="3314700"/>
          <p14:tracePt t="12037" x="6888163" y="3330575"/>
          <p14:tracePt t="12053" x="6896100" y="3330575"/>
          <p14:tracePt t="12231" x="6904038" y="3330575"/>
          <p14:tracePt t="12239" x="6918325" y="3344863"/>
          <p14:tracePt t="12247" x="6942138" y="3344863"/>
          <p14:tracePt t="12255" x="6988175" y="3344863"/>
          <p14:tracePt t="12270" x="7064375" y="3344863"/>
          <p14:tracePt t="12287" x="7185025" y="3344863"/>
          <p14:tracePt t="12303" x="7216775" y="3344863"/>
          <p14:tracePt t="12320" x="7223125" y="3344863"/>
          <p14:tracePt t="12399" x="7223125" y="3352800"/>
          <p14:tracePt t="12407" x="7223125" y="3375025"/>
          <p14:tracePt t="12415" x="7223125" y="3398838"/>
          <p14:tracePt t="12423" x="7223125" y="3413125"/>
          <p14:tracePt t="12437" x="7223125" y="3436938"/>
          <p14:tracePt t="12454" x="7223125" y="3451225"/>
          <p14:tracePt t="12560" x="7231063" y="3451225"/>
          <p14:tracePt t="15119" x="7223125" y="3467100"/>
          <p14:tracePt t="15127" x="7208838" y="3521075"/>
          <p14:tracePt t="15138" x="7185025" y="3581400"/>
          <p14:tracePt t="15155" x="7170738" y="3657600"/>
          <p14:tracePt t="15171" x="7140575" y="3717925"/>
          <p14:tracePt t="15188" x="7102475" y="3787775"/>
          <p14:tracePt t="15205" x="7070725" y="3840163"/>
          <p14:tracePt t="15221" x="7048500" y="3886200"/>
          <p14:tracePt t="15238" x="7040563" y="3886200"/>
          <p14:tracePt t="15263" x="7040563" y="3894138"/>
          <p14:tracePt t="15271" x="7032625" y="3894138"/>
          <p14:tracePt t="15288" x="7018338" y="3894138"/>
          <p14:tracePt t="15305" x="6980238" y="3894138"/>
          <p14:tracePt t="15321" x="6918325" y="3902075"/>
          <p14:tracePt t="15338" x="6858000" y="3924300"/>
          <p14:tracePt t="15355" x="6797675" y="3940175"/>
          <p14:tracePt t="15371" x="6759575" y="3962400"/>
          <p14:tracePt t="15388" x="6751638" y="3962400"/>
          <p14:tracePt t="15405" x="6743700" y="3970338"/>
          <p14:tracePt t="15511" x="6743700" y="3978275"/>
          <p14:tracePt t="15543" x="6743700" y="3962400"/>
          <p14:tracePt t="15551" x="6743700" y="3932238"/>
          <p14:tracePt t="15559" x="6743700" y="3916363"/>
          <p14:tracePt t="15571" x="6743700" y="3894138"/>
          <p14:tracePt t="15588" x="6743700" y="3863975"/>
          <p14:tracePt t="15605" x="6811963" y="3825875"/>
          <p14:tracePt t="15622" x="6994525" y="3787775"/>
          <p14:tracePt t="15638" x="7132638" y="3763963"/>
          <p14:tracePt t="15655" x="7192963" y="3763963"/>
          <p14:tracePt t="15671" x="7200900" y="3763963"/>
          <p14:tracePt t="15688" x="7208838" y="3771900"/>
          <p14:tracePt t="15705" x="7216775" y="3840163"/>
          <p14:tracePt t="15721" x="7216775" y="3940175"/>
          <p14:tracePt t="15738" x="7216775" y="4030663"/>
          <p14:tracePt t="15755" x="7140575" y="4106863"/>
          <p14:tracePt t="15771" x="7108825" y="4114800"/>
          <p14:tracePt t="15788" x="7078663" y="4114800"/>
          <p14:tracePt t="15805" x="7056438" y="4114800"/>
          <p14:tracePt t="15822" x="7010400" y="4046538"/>
          <p14:tracePt t="15838" x="7010400" y="3992563"/>
          <p14:tracePt t="15855" x="7010400" y="3924300"/>
          <p14:tracePt t="15871" x="7010400" y="3870325"/>
          <p14:tracePt t="15888" x="7040563" y="3832225"/>
          <p14:tracePt t="15904" x="7078663" y="3817938"/>
          <p14:tracePt t="15922" x="7132638" y="3817938"/>
          <p14:tracePt t="15938" x="7154863" y="3817938"/>
          <p14:tracePt t="15955" x="7162800" y="3825875"/>
          <p14:tracePt t="15972" x="7162800" y="3932238"/>
          <p14:tracePt t="15988" x="7162800" y="4016375"/>
          <p14:tracePt t="16005" x="7146925" y="4060825"/>
          <p14:tracePt t="16022" x="7056438" y="4084638"/>
          <p14:tracePt t="16039" x="6980238" y="4076700"/>
          <p14:tracePt t="16055" x="6888163" y="4022725"/>
          <p14:tracePt t="16071" x="6804025" y="3946525"/>
          <p14:tracePt t="16088" x="6789738" y="3924300"/>
          <p14:tracePt t="16105" x="6789738" y="3908425"/>
          <p14:tracePt t="16122" x="6789738" y="3878263"/>
          <p14:tracePt t="16138" x="6904038" y="3878263"/>
          <p14:tracePt t="16155" x="7048500" y="3878263"/>
          <p14:tracePt t="16172" x="7154863" y="3878263"/>
          <p14:tracePt t="16188" x="7216775" y="3878263"/>
          <p14:tracePt t="16222" x="7223125" y="3886200"/>
          <p14:tracePt t="16240" x="7223125" y="3894138"/>
          <p14:tracePt t="16255" x="7200900" y="3908425"/>
          <p14:tracePt t="16272" x="7146925" y="3908425"/>
          <p14:tracePt t="16288" x="7102475" y="3908425"/>
          <p14:tracePt t="16305" x="7078663" y="3908425"/>
          <p14:tracePt t="16407" x="7086600" y="3908425"/>
          <p14:tracePt t="16415" x="7094538" y="3908425"/>
          <p14:tracePt t="16431" x="7102475" y="3908425"/>
          <p14:tracePt t="16440" x="7108825" y="3908425"/>
          <p14:tracePt t="17495" x="7124700" y="3908425"/>
          <p14:tracePt t="17503" x="7170738" y="3902075"/>
          <p14:tracePt t="17511" x="7269163" y="3878263"/>
          <p14:tracePt t="17522" x="7399338" y="3863975"/>
          <p14:tracePt t="17539" x="7627938" y="3840163"/>
          <p14:tracePt t="17555" x="7856538" y="3810000"/>
          <p14:tracePt t="17572" x="8137525" y="3756025"/>
          <p14:tracePt t="17589" x="8305800" y="3703638"/>
          <p14:tracePt t="17605" x="8359775" y="3673475"/>
          <p14:tracePt t="17655" x="8359775" y="3665538"/>
          <p14:tracePt t="17663" x="8359775" y="3657600"/>
          <p14:tracePt t="17672" x="8374063" y="3635375"/>
          <p14:tracePt t="17689" x="8382000" y="3619500"/>
          <p14:tracePt t="17799" x="8389938" y="3619500"/>
          <p14:tracePt t="17807" x="8397875" y="3619500"/>
          <p14:tracePt t="17824" x="8404225" y="3619500"/>
          <p14:tracePt t="18087" x="8397875" y="3627438"/>
          <p14:tracePt t="18095" x="8389938" y="3635375"/>
          <p14:tracePt t="18106" x="8389938" y="3641725"/>
          <p14:tracePt t="18122" x="8374063" y="3657600"/>
          <p14:tracePt t="18159" x="8366125" y="3665538"/>
          <p14:tracePt t="18175" x="8359775" y="3673475"/>
          <p14:tracePt t="18199" x="8359775" y="3679825"/>
          <p14:tracePt t="18807" x="8366125" y="3679825"/>
          <p14:tracePt t="18815" x="8382000" y="3673475"/>
          <p14:tracePt t="18831" x="8397875" y="3665538"/>
          <p14:tracePt t="18847" x="8404225" y="3657600"/>
          <p14:tracePt t="18863" x="8428038" y="3649663"/>
          <p14:tracePt t="18879" x="8442325" y="3641725"/>
          <p14:tracePt t="18889" x="8458200" y="3641725"/>
          <p14:tracePt t="18906" x="8480425" y="3641725"/>
          <p14:tracePt t="18922" x="8512175" y="3641725"/>
          <p14:tracePt t="18939" x="8542338" y="3641725"/>
          <p14:tracePt t="18956" x="8564563" y="3641725"/>
          <p14:tracePt t="18972" x="8580438" y="3641725"/>
          <p14:tracePt t="19079" x="8588375" y="3641725"/>
          <p14:tracePt t="19103" x="8594725" y="3641725"/>
          <p14:tracePt t="19399" x="8602663" y="3641725"/>
          <p14:tracePt t="19415" x="8618538" y="3641725"/>
          <p14:tracePt t="19423" x="8632825" y="3641725"/>
          <p14:tracePt t="19431" x="8670925" y="3641725"/>
          <p14:tracePt t="19439" x="8694738" y="3641725"/>
          <p14:tracePt t="19456" x="8740775" y="3641725"/>
          <p14:tracePt t="19473" x="8747125" y="3635375"/>
          <p14:tracePt t="19575" x="8763000" y="3635375"/>
          <p14:tracePt t="19583" x="8770938" y="3635375"/>
          <p14:tracePt t="19591" x="8778875" y="3635375"/>
          <p14:tracePt t="19606" x="8785225" y="3635375"/>
          <p14:tracePt t="19623" x="8809038" y="3635375"/>
          <p14:tracePt t="19639" x="8839200" y="3635375"/>
          <p14:tracePt t="19656" x="8861425" y="3635375"/>
          <p14:tracePt t="19673" x="8885238" y="3635375"/>
          <p14:tracePt t="19690" x="8893175" y="3635375"/>
          <p14:tracePt t="19751" x="8899525" y="3635375"/>
          <p14:tracePt t="20071" x="8899525" y="3665538"/>
          <p14:tracePt t="20080" x="8899525" y="3673475"/>
          <p14:tracePt t="20090" x="8899525" y="3695700"/>
          <p14:tracePt t="20106" x="8915400" y="3725863"/>
          <p14:tracePt t="20123" x="8923338" y="3741738"/>
          <p14:tracePt t="20140" x="8923338" y="3749675"/>
          <p14:tracePt t="20199" x="8923338" y="3756025"/>
          <p14:tracePt t="20535" x="8937625" y="3756025"/>
          <p14:tracePt t="20543" x="8945563" y="3756025"/>
          <p14:tracePt t="20567" x="8953500" y="3749675"/>
          <p14:tracePt t="20575" x="8961438" y="3749675"/>
          <p14:tracePt t="21151" x="8991600" y="3717925"/>
          <p14:tracePt t="21159" x="9021763" y="3717925"/>
          <p14:tracePt t="21167" x="9045575" y="3695700"/>
          <p14:tracePt t="21175" x="9059863" y="3679825"/>
          <p14:tracePt t="21190" x="9097963" y="3657600"/>
          <p14:tracePt t="21207" x="9121775" y="3649663"/>
          <p14:tracePt t="21224" x="9136063" y="3635375"/>
          <p14:tracePt t="21257" x="9144000" y="3635375"/>
          <p14:tracePt t="22007" x="9159875" y="3627438"/>
          <p14:tracePt t="22015" x="9197975" y="3611563"/>
          <p14:tracePt t="22024" x="9228138" y="3603625"/>
          <p14:tracePt t="22040" x="9312275" y="3597275"/>
          <p14:tracePt t="22057" x="9380538" y="3597275"/>
          <p14:tracePt t="22074" x="9432925" y="3581400"/>
          <p14:tracePt t="22090" x="9456738" y="3581400"/>
          <p14:tracePt t="22479" x="9432925" y="3611563"/>
          <p14:tracePt t="22487" x="9426575" y="3627438"/>
          <p14:tracePt t="22495" x="9394825" y="3641725"/>
          <p14:tracePt t="22507" x="9380538" y="3665538"/>
          <p14:tracePt t="22524" x="9304338" y="3695700"/>
          <p14:tracePt t="22541" x="9236075" y="3703638"/>
          <p14:tracePt t="22557" x="9182100" y="3711575"/>
          <p14:tracePt t="22574" x="9144000" y="3711575"/>
          <p14:tracePt t="22591" x="9136063" y="3711575"/>
          <p14:tracePt t="22654" x="9128125" y="3711575"/>
          <p14:tracePt t="22678" x="9121775" y="3711575"/>
          <p14:tracePt t="22686" x="9113838" y="3711575"/>
          <p14:tracePt t="22702" x="9097963" y="3703638"/>
          <p14:tracePt t="22718" x="9090025" y="3703638"/>
          <p14:tracePt t="22726" x="9075738" y="3703638"/>
          <p14:tracePt t="22740" x="9067800" y="3703638"/>
          <p14:tracePt t="22757" x="9037638" y="3703638"/>
          <p14:tracePt t="22774" x="8953500" y="3695700"/>
          <p14:tracePt t="22790" x="8931275" y="3687763"/>
          <p14:tracePt t="22807" x="8877300" y="3673475"/>
          <p14:tracePt t="22823" x="8847138" y="3665538"/>
          <p14:tracePt t="22840" x="8809038" y="3649663"/>
          <p14:tracePt t="22857" x="8755063" y="3635375"/>
          <p14:tracePt t="22873" x="8724900" y="3627438"/>
          <p14:tracePt t="23007" x="8716963" y="3627438"/>
          <p14:tracePt t="23095" x="8702675" y="3627438"/>
          <p14:tracePt t="23103" x="8686800" y="3649663"/>
          <p14:tracePt t="23111" x="8656638" y="3679825"/>
          <p14:tracePt t="23124" x="8610600" y="3717925"/>
          <p14:tracePt t="23141" x="8450263" y="3802063"/>
          <p14:tracePt t="23158" x="7970838" y="3924300"/>
          <p14:tracePt t="23175" x="7612063" y="3924300"/>
          <p14:tracePt t="23191" x="7459663" y="3924300"/>
          <p14:tracePt t="23208" x="7437438" y="3916363"/>
          <p14:tracePt t="23224" x="7459663" y="3908425"/>
          <p14:tracePt t="23241" x="7696200" y="3870325"/>
          <p14:tracePt t="23258" x="8297863" y="3802063"/>
          <p14:tracePt t="23274" x="8937625" y="3717925"/>
          <p14:tracePt t="23291" x="9350375" y="3717925"/>
          <p14:tracePt t="23308" x="9388475" y="3717925"/>
          <p14:tracePt t="23341" x="9250363" y="3711575"/>
          <p14:tracePt t="23344" x="9097963" y="3711575"/>
          <p14:tracePt t="23358" x="8847138" y="3711575"/>
          <p14:tracePt t="23375" x="8099425" y="3711575"/>
          <p14:tracePt t="23391" x="7962900" y="3711575"/>
          <p14:tracePt t="23408" x="7954963" y="3711575"/>
          <p14:tracePt t="23424" x="7962900" y="3711575"/>
          <p14:tracePt t="23441" x="8031163" y="3725863"/>
          <p14:tracePt t="23458" x="8137525" y="3733800"/>
          <p14:tracePt t="23474" x="8213725" y="3733800"/>
          <p14:tracePt t="23527" x="8191500" y="3733800"/>
          <p14:tracePt t="23535" x="8175625" y="3733800"/>
          <p14:tracePt t="23543" x="8169275" y="3733800"/>
          <p14:tracePt t="23558" x="8161338" y="3733800"/>
          <p14:tracePt t="23919" x="8169275" y="3733800"/>
          <p14:tracePt t="76720" x="8183563" y="3733800"/>
          <p14:tracePt t="76774" x="9693275" y="3154363"/>
          <p14:tracePt t="76793" x="9813925" y="3154363"/>
          <p14:tracePt t="76810" x="10417175" y="3154363"/>
          <p14:tracePt t="76827" x="10995025" y="3154363"/>
          <p14:tracePt t="76844" x="11109325" y="3162300"/>
          <p14:tracePt t="76860" x="11133138" y="3162300"/>
          <p14:tracePt t="76877" x="11141075" y="3162300"/>
          <p14:tracePt t="76943" x="11117263" y="3162300"/>
          <p14:tracePt t="76951" x="11102975" y="3162300"/>
          <p14:tracePt t="76960" x="11071225" y="3162300"/>
          <p14:tracePt t="76977" x="10918825" y="3184525"/>
          <p14:tracePt t="76994" x="10660063" y="3314700"/>
          <p14:tracePt t="77010" x="10417175" y="3413125"/>
          <p14:tracePt t="77027" x="10172700" y="3559175"/>
          <p14:tracePt t="77030" x="10088563" y="3603625"/>
          <p14:tracePt t="77044" x="10012363" y="3649663"/>
          <p14:tracePt t="77060" x="9913938" y="3711575"/>
          <p14:tracePt t="77077" x="9867900" y="3725863"/>
          <p14:tracePt t="77151" x="9837738" y="3725863"/>
          <p14:tracePt t="77159" x="9753600" y="3711575"/>
          <p14:tracePt t="77167" x="9661525" y="3673475"/>
          <p14:tracePt t="77177" x="9578975" y="3657600"/>
          <p14:tracePt t="77194" x="9356725" y="3619500"/>
          <p14:tracePt t="77210" x="9166225" y="3619500"/>
          <p14:tracePt t="77227" x="9113838" y="3619500"/>
          <p14:tracePt t="77244" x="9105900" y="3619500"/>
          <p14:tracePt t="77287" x="9136063" y="3619500"/>
          <p14:tracePt t="77295" x="9190038" y="3627438"/>
          <p14:tracePt t="77310" x="9304338" y="3627438"/>
          <p14:tracePt t="77327" x="9380538" y="3627438"/>
          <p14:tracePt t="77344" x="9380538" y="3635375"/>
          <p14:tracePt t="77383" x="9342438" y="3673475"/>
          <p14:tracePt t="77394" x="9242425" y="3733800"/>
          <p14:tracePt t="77411" x="8915400" y="3825875"/>
          <p14:tracePt t="77427" x="8656638" y="3863975"/>
          <p14:tracePt t="77444" x="8610600" y="3886200"/>
          <p14:tracePt t="77461" x="8618538" y="3894138"/>
          <p14:tracePt t="77478" x="8785225" y="3916363"/>
          <p14:tracePt t="77494" x="8991600" y="3916363"/>
          <p14:tracePt t="77511" x="9105900" y="3908425"/>
          <p14:tracePt t="77544" x="9083675" y="3902075"/>
          <p14:tracePt t="77561" x="8915400" y="3870325"/>
          <p14:tracePt t="77577" x="8640763" y="3856038"/>
          <p14:tracePt t="77594" x="8580438" y="3856038"/>
          <p14:tracePt t="77627" x="8648700" y="3870325"/>
          <p14:tracePt t="77644" x="8770938" y="3878263"/>
          <p14:tracePt t="77661" x="8855075" y="3878263"/>
          <p14:tracePt t="77677" x="8877300" y="3878263"/>
          <p14:tracePt t="77703" x="8855075" y="3863975"/>
          <p14:tracePt t="77711" x="8778875" y="3840163"/>
          <p14:tracePt t="77727" x="8732838" y="3832225"/>
          <p14:tracePt t="77751" x="8724900" y="3825875"/>
          <p14:tracePt t="77767" x="8732838" y="3825875"/>
          <p14:tracePt t="77777" x="8778875" y="3802063"/>
          <p14:tracePt t="77794" x="8899525" y="3763963"/>
          <p14:tracePt t="77811" x="8975725" y="3741738"/>
          <p14:tracePt t="77926" x="9007475" y="3711575"/>
          <p14:tracePt t="77934" x="9051925" y="3679825"/>
          <p14:tracePt t="77944" x="9075738" y="3665538"/>
          <p14:tracePt t="77961" x="9097963" y="3665538"/>
          <p14:tracePt t="77991" x="9105900" y="3665538"/>
          <p14:tracePt t="78023" x="9105900" y="3641725"/>
          <p14:tracePt t="78031" x="9105900" y="3635375"/>
          <p14:tracePt t="78095" x="9113838" y="3635375"/>
          <p14:tracePt t="78103" x="9136063" y="3635375"/>
          <p14:tracePt t="78111" x="9159875" y="3635375"/>
          <p14:tracePt t="78128" x="9204325" y="3635375"/>
          <p14:tracePt t="78144" x="9242425" y="3635375"/>
          <p14:tracePt t="78161" x="9274175" y="3635375"/>
          <p14:tracePt t="78231" x="9274175" y="3627438"/>
          <p14:tracePt t="78239" x="9242425" y="3619500"/>
          <p14:tracePt t="78247" x="9204325" y="3611563"/>
          <p14:tracePt t="78567" x="9220200" y="3611563"/>
          <p14:tracePt t="78575" x="9228138" y="3611563"/>
          <p14:tracePt t="78583" x="9242425" y="3619500"/>
          <p14:tracePt t="78594" x="9258300" y="3649663"/>
          <p14:tracePt t="78611" x="9274175" y="3749675"/>
          <p14:tracePt t="78628" x="9274175" y="3787775"/>
          <p14:tracePt t="78644" x="9266238" y="3817938"/>
          <p14:tracePt t="78661" x="9236075" y="3848100"/>
          <p14:tracePt t="78678" x="9204325" y="3856038"/>
          <p14:tracePt t="78694" x="9197975" y="3856038"/>
          <p14:tracePt t="78728" x="9190038" y="3856038"/>
          <p14:tracePt t="78744" x="9190038" y="3848100"/>
          <p14:tracePt t="78761" x="9190038" y="3832225"/>
          <p14:tracePt t="78778" x="9190038" y="3825875"/>
          <p14:tracePt t="79079" x="9182100" y="3825875"/>
          <p14:tracePt t="79087" x="9182100" y="3817938"/>
          <p14:tracePt t="79095" x="9166225" y="3810000"/>
          <p14:tracePt t="79111" x="9136063" y="3787775"/>
          <p14:tracePt t="79128" x="9067800" y="3763963"/>
          <p14:tracePt t="79144" x="8975725" y="3703638"/>
          <p14:tracePt t="79161" x="8945563" y="3687763"/>
          <p14:tracePt t="79535" x="8961438" y="3687763"/>
          <p14:tracePt t="79543" x="8975725" y="3687763"/>
          <p14:tracePt t="79551" x="8975725" y="3695700"/>
          <p14:tracePt t="79561" x="8983663" y="3703638"/>
          <p14:tracePt t="79735" x="8991600" y="3703638"/>
          <p14:tracePt t="80687" x="8975725" y="3703638"/>
          <p14:tracePt t="80695" x="8915400" y="3703638"/>
          <p14:tracePt t="80703" x="8861425" y="3695700"/>
          <p14:tracePt t="80712" x="8839200" y="3695700"/>
          <p14:tracePt t="80728" x="8809038" y="3687763"/>
          <p14:tracePt t="80745" x="8763000" y="3687763"/>
          <p14:tracePt t="80762" x="8664575" y="3763963"/>
          <p14:tracePt t="80778" x="8534400" y="3856038"/>
          <p14:tracePt t="80795" x="8420100" y="3932238"/>
          <p14:tracePt t="80812" x="8275638" y="4016375"/>
          <p14:tracePt t="80828" x="8145463" y="4098925"/>
          <p14:tracePt t="80845" x="8023225" y="4168775"/>
          <p14:tracePt t="80862" x="7916863" y="4237038"/>
          <p14:tracePt t="81815" x="7878763" y="4283075"/>
          <p14:tracePt t="81823" x="7756525" y="4435475"/>
          <p14:tracePt t="81831" x="7543800" y="4670425"/>
          <p14:tracePt t="81846" x="7048500" y="4906963"/>
          <p14:tracePt t="81862" x="6523038" y="5013325"/>
          <p14:tracePt t="81879" x="5897563" y="5097463"/>
          <p14:tracePt t="81895" x="5265738" y="5151438"/>
          <p14:tracePt t="81912" x="4640263" y="5165725"/>
          <p14:tracePt t="81928" x="4060825" y="5165725"/>
          <p14:tracePt t="81945" x="3565525" y="5165725"/>
          <p14:tracePt t="81962" x="3132138" y="5165725"/>
          <p14:tracePt t="81978" x="2765425" y="5143500"/>
          <p14:tracePt t="81995" x="2522538" y="5121275"/>
          <p14:tracePt t="82012" x="2422525" y="5097463"/>
          <p14:tracePt t="82029" x="2400300" y="5097463"/>
          <p14:tracePt t="82046" x="2392363" y="5089525"/>
          <p14:tracePt t="82119" x="2384425" y="5089525"/>
          <p14:tracePt t="82127" x="2362200" y="5143500"/>
          <p14:tracePt t="82135" x="2332038" y="5227638"/>
          <p14:tracePt t="82146" x="2308225" y="5287963"/>
          <p14:tracePt t="82162" x="2263775" y="5394325"/>
          <p14:tracePt t="82179" x="2239963" y="5440363"/>
          <p14:tracePt t="82247" x="2247900" y="5410200"/>
          <p14:tracePt t="82255" x="2293938" y="5311775"/>
          <p14:tracePt t="82263" x="2332038" y="5227638"/>
          <p14:tracePt t="82279" x="2384425" y="5135563"/>
          <p14:tracePt t="82296" x="2506663" y="4983163"/>
          <p14:tracePt t="82312" x="2674938" y="4860925"/>
          <p14:tracePt t="82329" x="2994025" y="4754563"/>
          <p14:tracePt t="82346" x="3413125" y="4678363"/>
          <p14:tracePt t="82362" x="3886200" y="4678363"/>
          <p14:tracePt t="82379" x="4305300" y="4678363"/>
          <p14:tracePt t="82396" x="4525963" y="4770438"/>
          <p14:tracePt t="82412" x="4656138" y="4876800"/>
          <p14:tracePt t="82429" x="4670425" y="5021263"/>
          <p14:tracePt t="82446" x="4435475" y="5257800"/>
          <p14:tracePt t="82462" x="4030663" y="5341938"/>
          <p14:tracePt t="82479" x="3527425" y="5341938"/>
          <p14:tracePt t="82496" x="3268663" y="5295900"/>
          <p14:tracePt t="82512" x="3154363" y="5227638"/>
          <p14:tracePt t="82529" x="3140075" y="5211763"/>
          <p14:tracePt t="82546" x="3162300" y="5181600"/>
          <p14:tracePt t="82563" x="3260725" y="5173663"/>
          <p14:tracePt t="82579" x="3413125" y="5173663"/>
          <p14:tracePt t="82596" x="3573463" y="5173663"/>
          <p14:tracePt t="82612" x="3817938" y="5189538"/>
          <p14:tracePt t="82629" x="3970338" y="5241925"/>
          <p14:tracePt t="82646" x="3992563" y="5295900"/>
          <p14:tracePt t="82662" x="3840163" y="5426075"/>
          <p14:tracePt t="82679" x="3535363" y="5486400"/>
          <p14:tracePt t="82696" x="3132138" y="5508625"/>
          <p14:tracePt t="82712" x="2765425" y="5448300"/>
          <p14:tracePt t="82729" x="2468563" y="5349875"/>
          <p14:tracePt t="82746" x="2339975" y="5265738"/>
          <p14:tracePt t="82763" x="2308225" y="5197475"/>
          <p14:tracePt t="82779" x="2308225" y="5135563"/>
          <p14:tracePt t="82796" x="2384425" y="5067300"/>
          <p14:tracePt t="82813" x="2498725" y="5045075"/>
          <p14:tracePt t="82830" x="2689225" y="5029200"/>
          <p14:tracePt t="82846" x="2803525" y="5029200"/>
          <p14:tracePt t="82862" x="2841625" y="5029200"/>
          <p14:tracePt t="82879" x="2865438" y="5037138"/>
          <p14:tracePt t="82896" x="2873375" y="5051425"/>
          <p14:tracePt t="82913" x="2873375" y="5105400"/>
          <p14:tracePt t="82929" x="2797175" y="5159375"/>
          <p14:tracePt t="82946" x="2659063" y="5181600"/>
          <p14:tracePt t="82963" x="2552700" y="5189538"/>
          <p14:tracePt t="82979" x="2506663" y="5189538"/>
          <p14:tracePt t="82996" x="2484438" y="5189538"/>
          <p14:tracePt t="83031" x="2484438" y="5165725"/>
          <p14:tracePt t="83046" x="2484438" y="5097463"/>
          <p14:tracePt t="83063" x="2498725" y="5059363"/>
          <p14:tracePt t="83096" x="2506663" y="5051425"/>
          <p14:tracePt t="83391" x="2506663" y="5045075"/>
          <p14:tracePt t="83399" x="2530475" y="5006975"/>
          <p14:tracePt t="83407" x="2574925" y="4899025"/>
          <p14:tracePt t="83415" x="2613025" y="4746625"/>
          <p14:tracePt t="83430" x="2697163" y="4533900"/>
          <p14:tracePt t="83446" x="2743200" y="4473575"/>
          <p14:tracePt t="83463" x="2963863" y="4244975"/>
          <p14:tracePt t="83479" x="3238500" y="4046538"/>
          <p14:tracePt t="83496" x="3565525" y="3848100"/>
          <p14:tracePt t="83513" x="3863975" y="3703638"/>
          <p14:tracePt t="83530" x="4068763" y="3657600"/>
          <p14:tracePt t="83546" x="4237038" y="3649663"/>
          <p14:tracePt t="83563" x="4365625" y="3649663"/>
          <p14:tracePt t="83579" x="4465638" y="3679825"/>
          <p14:tracePt t="83582" x="4518025" y="3717925"/>
          <p14:tracePt t="83596" x="4618038" y="3817938"/>
          <p14:tracePt t="83613" x="4876800" y="4175125"/>
          <p14:tracePt t="83630" x="5059363" y="4838700"/>
          <p14:tracePt t="83646" x="5105400" y="5159375"/>
          <p14:tracePt t="83663" x="5127625" y="6096000"/>
          <p14:tracePt t="83680" x="5127625" y="6492875"/>
          <p14:tracePt t="83696" x="5067300" y="6697663"/>
          <p14:tracePt t="83713" x="4968875" y="6759575"/>
          <p14:tracePt t="83730" x="4830763" y="6765925"/>
          <p14:tracePt t="83746" x="4602163" y="6735763"/>
          <p14:tracePt t="83763" x="4144963" y="6530975"/>
          <p14:tracePt t="83780" x="3749675" y="6332538"/>
          <p14:tracePt t="83796" x="3451225" y="6164263"/>
          <p14:tracePt t="83813" x="3192463" y="5973763"/>
          <p14:tracePt t="83830" x="3063875" y="5813425"/>
          <p14:tracePt t="83846" x="3055938" y="5745163"/>
          <p14:tracePt t="83863" x="3055938" y="5684838"/>
          <p14:tracePt t="83880" x="3132138" y="5600700"/>
          <p14:tracePt t="83896" x="3222625" y="5562600"/>
          <p14:tracePt t="83913" x="3292475" y="5524500"/>
          <p14:tracePt t="83929" x="3336925" y="5524500"/>
          <p14:tracePt t="83946" x="3360738" y="5508625"/>
          <p14:tracePt t="83980" x="3368675" y="5508625"/>
        </p14:tracePtLst>
      </p14:laserTraceLst>
    </p:ext>
  </p:extLs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625601" y="1019069"/>
            <a:ext cx="781191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6.4 </a:t>
            </a:r>
            <a:r>
              <a:rPr lang="en-US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Confidence Intervals for Variance and Standard Deviation 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8" name="Rectangle 7"/>
              <p:cNvSpPr/>
              <p:nvPr/>
            </p:nvSpPr>
            <p:spPr>
              <a:xfrm>
                <a:off x="2098621" y="2204822"/>
                <a:ext cx="6343403" cy="3561744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marL="457200" indent="-457200">
                  <a:buFont typeface="Arial" panose="020B0604020202020204" pitchFamily="34" charset="0"/>
                  <a:buChar char="•"/>
                </a:pPr>
                <a:r>
                  <a:rPr lang="en-US" altLang="en-US" sz="3200" b="1" dirty="0" smtClean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Point </a:t>
                </a:r>
                <a:r>
                  <a:rPr lang="en-US" altLang="en-US" sz="3200" b="1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Estimate for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altLang="en-US" sz="3200" b="1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altLang="en-US" sz="3200" b="1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𝝈</m:t>
                        </m:r>
                      </m:e>
                      <m:sup>
                        <m:r>
                          <a:rPr lang="en-US" altLang="en-US" sz="3200" b="1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𝟐</m:t>
                        </m:r>
                      </m:sup>
                    </m:sSup>
                  </m:oMath>
                </a14:m>
                <a:r>
                  <a:rPr lang="en-US" altLang="en-US" sz="3200" b="1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  <a:sym typeface="Arial" panose="020B0604020202020204" pitchFamily="34" charset="0"/>
                  </a:rPr>
                  <a:t> and </a:t>
                </a:r>
                <a14:m>
                  <m:oMath xmlns:m="http://schemas.openxmlformats.org/officeDocument/2006/math">
                    <m:r>
                      <a:rPr lang="en-US" altLang="en-US" sz="3200" b="1" i="1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 New Roman" panose="02020603050405020304" pitchFamily="18" charset="0"/>
                        <a:sym typeface="Arial" panose="020B0604020202020204" pitchFamily="34" charset="0"/>
                      </a:rPr>
                      <m:t>𝝈</m:t>
                    </m:r>
                  </m:oMath>
                </a14:m>
                <a:endParaRPr lang="en-US" altLang="en-US" sz="3200" b="1" dirty="0" smtClean="0">
                  <a:solidFill>
                    <a:schemeClr val="tx1"/>
                  </a:solidFill>
                  <a:latin typeface="Times New Roman" panose="02020603050405020304" pitchFamily="18" charset="0"/>
                  <a:ea typeface="Cambria Math" panose="02040503050406030204" pitchFamily="18" charset="0"/>
                  <a:cs typeface="Times New Roman" panose="02020603050405020304" pitchFamily="18" charset="0"/>
                  <a:sym typeface="Arial" panose="020B0604020202020204" pitchFamily="34" charset="0"/>
                </a:endParaRPr>
              </a:p>
              <a:p>
                <a:pPr marL="457200" indent="-457200">
                  <a:buFont typeface="Arial" panose="020B0604020202020204" pitchFamily="34" charset="0"/>
                  <a:buChar char="•"/>
                </a:pPr>
                <a:endParaRPr lang="en-US" sz="3200" b="1" dirty="0" smtClean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457200" indent="-457200">
                  <a:buFont typeface="Arial" panose="020B0604020202020204" pitchFamily="34" charset="0"/>
                  <a:buChar char="•"/>
                </a:pPr>
                <a:r>
                  <a:rPr lang="en-US" altLang="en-US" sz="3200" b="1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The Chi-Square </a:t>
                </a:r>
                <a:r>
                  <a:rPr lang="en-US" altLang="en-US" sz="3200" b="1" dirty="0" smtClean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Distribution</a:t>
                </a:r>
              </a:p>
              <a:p>
                <a:pPr marL="457200" indent="-457200">
                  <a:buFont typeface="Arial" panose="020B0604020202020204" pitchFamily="34" charset="0"/>
                  <a:buChar char="•"/>
                </a:pPr>
                <a:endParaRPr lang="en-US" altLang="en-US" sz="3200" b="1" dirty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457200" indent="-457200">
                  <a:buFont typeface="Arial" panose="020B0604020202020204" pitchFamily="34" charset="0"/>
                  <a:buChar char="•"/>
                </a:pPr>
                <a:r>
                  <a:rPr lang="en-US" altLang="en-US" sz="3200" b="1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Confidence Interval for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altLang="en-US" sz="3200" b="1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en-US" altLang="en-US" sz="3200" b="1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  <m:t>𝝈</m:t>
                        </m:r>
                      </m:e>
                      <m:sup>
                        <m:r>
                          <a:rPr lang="en-US" altLang="en-US" sz="3200" b="1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𝟐</m:t>
                        </m:r>
                      </m:sup>
                    </m:sSup>
                  </m:oMath>
                </a14:m>
                <a:r>
                  <a:rPr lang="en-US" altLang="en-US" sz="3200" b="1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and </a:t>
                </a:r>
                <a14:m>
                  <m:oMath xmlns:m="http://schemas.openxmlformats.org/officeDocument/2006/math">
                    <m:r>
                      <a:rPr lang="en-US" altLang="en-US" sz="3200" b="1" i="1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 New Roman" panose="02020603050405020304" pitchFamily="18" charset="0"/>
                      </a:rPr>
                      <m:t>𝝈</m:t>
                    </m:r>
                  </m:oMath>
                </a14:m>
                <a:endParaRPr lang="en-US" altLang="en-US" sz="3200" b="1" dirty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457200" indent="-457200">
                  <a:buFont typeface="Arial" panose="020B0604020202020204" pitchFamily="34" charset="0"/>
                  <a:buChar char="•"/>
                </a:pPr>
                <a:endParaRPr lang="en-US" altLang="en-US" sz="3200" b="1" dirty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457200" indent="-457200">
                  <a:buFont typeface="Arial" panose="020B0604020202020204" pitchFamily="34" charset="0"/>
                  <a:buChar char="•"/>
                </a:pPr>
                <a:endParaRPr lang="en-US" sz="3200" b="1" dirty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8" name="Rectangle 7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098621" y="2204822"/>
                <a:ext cx="6343403" cy="3561744"/>
              </a:xfrm>
              <a:prstGeom prst="rect">
                <a:avLst/>
              </a:prstGeom>
              <a:blipFill>
                <a:blip r:embed="rId5"/>
                <a:stretch>
                  <a:fillRect l="-2209" t="-2055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1141943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43496"/>
    </mc:Choice>
    <mc:Fallback xmlns="">
      <p:transition advTm="43496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27879" x="3344863" y="5540375"/>
          <p14:tracePt t="27887" x="3192463" y="5737225"/>
          <p14:tracePt t="27895" x="2879725" y="6134100"/>
          <p14:tracePt t="27911" x="2232025" y="6850063"/>
          <p14:tracePt t="27927" x="1943100" y="6850063"/>
          <p14:tracePt t="27944" x="1874838" y="6850063"/>
          <p14:tracePt t="27961" x="1889125" y="6850063"/>
          <p14:tracePt t="27977" x="2019300" y="6850063"/>
          <p14:tracePt t="27994" x="2179638" y="6850063"/>
          <p14:tracePt t="28011" x="2339975" y="6850063"/>
          <p14:tracePt t="28027" x="2522538" y="6797675"/>
          <p14:tracePt t="28044" x="2827338" y="6469063"/>
          <p14:tracePt t="28061" x="3101975" y="6019800"/>
          <p14:tracePt t="28077" x="3352800" y="5592763"/>
          <p14:tracePt t="28094" x="3421063" y="5356225"/>
          <p14:tracePt t="28110" x="3421063" y="5249863"/>
          <p14:tracePt t="28127" x="3390900" y="5241925"/>
          <p14:tracePt t="28144" x="3375025" y="5241925"/>
          <p14:tracePt t="28177" x="3360738" y="5249863"/>
          <p14:tracePt t="28194" x="3306763" y="5470525"/>
          <p14:tracePt t="28211" x="3260725" y="5715000"/>
          <p14:tracePt t="28227" x="3246438" y="5905500"/>
          <p14:tracePt t="28244" x="3246438" y="6011863"/>
          <p14:tracePt t="28261" x="3246438" y="6019800"/>
          <p14:tracePt t="28679" x="3254375" y="6027738"/>
          <p14:tracePt t="28687" x="3298825" y="6027738"/>
          <p14:tracePt t="28695" x="3375025" y="6049963"/>
          <p14:tracePt t="28711" x="3581400" y="6111875"/>
          <p14:tracePt t="28728" x="3741738" y="6134100"/>
          <p14:tracePt t="28744" x="3863975" y="6126163"/>
          <p14:tracePt t="28761" x="3954463" y="6096000"/>
          <p14:tracePt t="28778" x="4060825" y="6065838"/>
          <p14:tracePt t="28794" x="4168775" y="6027738"/>
          <p14:tracePt t="28811" x="4237038" y="6011863"/>
          <p14:tracePt t="28828" x="4244975" y="5997575"/>
        </p14:tracePtLst>
      </p14:laserTraceLst>
    </p:ext>
  </p:extLs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" name="TextBox 2">
                <a:extLst>
                  <a:ext uri="{FF2B5EF4-FFF2-40B4-BE49-F238E27FC236}">
                    <a16:creationId xmlns:a16="http://schemas.microsoft.com/office/drawing/2014/main" id="{F9A80F9F-74DB-1D57-04E8-E20E92A09B0A}"/>
                  </a:ext>
                </a:extLst>
              </p:cNvPr>
              <p:cNvSpPr txBox="1"/>
              <p:nvPr/>
            </p:nvSpPr>
            <p:spPr>
              <a:xfrm>
                <a:off x="2513149" y="1019069"/>
                <a:ext cx="5784183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en-US" sz="2800" b="1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Point </a:t>
                </a:r>
                <a:r>
                  <a:rPr lang="en-US" altLang="en-US" sz="28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Estimate for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altLang="en-US" sz="2800" b="1" i="1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en-US" altLang="en-US" sz="2800" b="1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𝜎</m:t>
                        </m:r>
                      </m:e>
                      <m:sup>
                        <m:r>
                          <a:rPr lang="en-US" altLang="en-US" sz="2800" b="1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2</m:t>
                        </m:r>
                      </m:sup>
                    </m:sSup>
                  </m:oMath>
                </a14:m>
                <a:r>
                  <a:rPr lang="en-US" altLang="en-US" sz="2800" b="1" dirty="0">
                    <a:latin typeface="Times New Roman" panose="02020603050405020304" pitchFamily="18" charset="0"/>
                    <a:cs typeface="Times New Roman" panose="02020603050405020304" pitchFamily="18" charset="0"/>
                    <a:sym typeface="Arial" panose="020B0604020202020204" pitchFamily="34" charset="0"/>
                  </a:rPr>
                  <a:t> and </a:t>
                </a:r>
                <a14:m>
                  <m:oMath xmlns:m="http://schemas.openxmlformats.org/officeDocument/2006/math">
                    <m:r>
                      <a:rPr lang="en-US" altLang="en-US" sz="2800" b="1">
                        <a:latin typeface="Cambria Math" panose="02040503050406030204" pitchFamily="18" charset="0"/>
                        <a:cs typeface="Times New Roman" panose="02020603050405020304" pitchFamily="18" charset="0"/>
                        <a:sym typeface="Arial" panose="020B0604020202020204" pitchFamily="34" charset="0"/>
                      </a:rPr>
                      <m:t>𝜎</m:t>
                    </m:r>
                  </m:oMath>
                </a14:m>
                <a:r>
                  <a:rPr lang="en-US" altLang="en-US" sz="2800" b="1" dirty="0">
                    <a:latin typeface="Times New Roman" panose="02020603050405020304" pitchFamily="18" charset="0"/>
                    <a:cs typeface="Times New Roman" panose="02020603050405020304" pitchFamily="18" charset="0"/>
                    <a:sym typeface="Arial" panose="020B0604020202020204" pitchFamily="34" charset="0"/>
                  </a:rPr>
                  <a:t> </a:t>
                </a:r>
                <a:endParaRPr lang="en-US" sz="2800" b="1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3" name="TextBox 2">
                <a:extLst>
                  <a:ext uri="{FF2B5EF4-FFF2-40B4-BE49-F238E27FC236}">
                    <a16:creationId xmlns:a16="http://schemas.microsoft.com/office/drawing/2014/main" id="{F9A80F9F-74DB-1D57-04E8-E20E92A09B0A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513149" y="1019069"/>
                <a:ext cx="5784183" cy="523220"/>
              </a:xfrm>
              <a:prstGeom prst="rect">
                <a:avLst/>
              </a:prstGeom>
              <a:blipFill>
                <a:blip r:embed="rId4"/>
                <a:stretch>
                  <a:fillRect l="-2107" t="-11628" b="-31395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8" name="Rectangle 7"/>
              <p:cNvSpPr/>
              <p:nvPr/>
            </p:nvSpPr>
            <p:spPr>
              <a:xfrm>
                <a:off x="2207491" y="1863190"/>
                <a:ext cx="8645236" cy="1089529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>
                  <a:lnSpc>
                    <a:spcPct val="90000"/>
                  </a:lnSpc>
                </a:pPr>
                <a:r>
                  <a:rPr lang="en-US" altLang="en-US" sz="36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The point estimate for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altLang="en-US" sz="360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altLang="en-US" sz="360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𝜎</m:t>
                        </m:r>
                      </m:e>
                      <m:sup>
                        <m:r>
                          <a:rPr lang="en-US" altLang="en-US" sz="3600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p>
                  </m:oMath>
                </a14:m>
                <a:r>
                  <a:rPr lang="en-US" altLang="en-US" sz="3600" dirty="0" smtClean="0">
                    <a:latin typeface="Times New Roman" panose="02020603050405020304" pitchFamily="18" charset="0"/>
                    <a:cs typeface="Times New Roman" panose="02020603050405020304" pitchFamily="18" charset="0"/>
                    <a:sym typeface="Arial" panose="020B0604020202020204" pitchFamily="34" charset="0"/>
                  </a:rPr>
                  <a:t>  </a:t>
                </a:r>
                <a:r>
                  <a:rPr lang="en-US" altLang="en-US" sz="3600" dirty="0">
                    <a:latin typeface="Times New Roman" panose="02020603050405020304" pitchFamily="18" charset="0"/>
                    <a:cs typeface="Times New Roman" panose="02020603050405020304" pitchFamily="18" charset="0"/>
                    <a:sym typeface="Arial" panose="020B0604020202020204" pitchFamily="34" charset="0"/>
                  </a:rPr>
                  <a:t>is </a:t>
                </a:r>
                <a:r>
                  <a:rPr lang="en-US" altLang="en-US" sz="3600" i="1" dirty="0">
                    <a:latin typeface="Times New Roman" panose="02020603050405020304" pitchFamily="18" charset="0"/>
                    <a:cs typeface="Times New Roman" panose="02020603050405020304" pitchFamily="18" charset="0"/>
                    <a:sym typeface="Arial" panose="020B0604020202020204" pitchFamily="34" charset="0"/>
                  </a:rPr>
                  <a:t>s</a:t>
                </a:r>
                <a:r>
                  <a:rPr lang="en-US" altLang="en-US" sz="3600" baseline="30000" dirty="0">
                    <a:latin typeface="Times New Roman" panose="02020603050405020304" pitchFamily="18" charset="0"/>
                    <a:cs typeface="Times New Roman" panose="02020603050405020304" pitchFamily="18" charset="0"/>
                    <a:sym typeface="Arial" panose="020B0604020202020204" pitchFamily="34" charset="0"/>
                  </a:rPr>
                  <a:t>2 </a:t>
                </a:r>
                <a:r>
                  <a:rPr lang="en-US" altLang="en-US" sz="3600" dirty="0">
                    <a:latin typeface="Times New Roman" panose="02020603050405020304" pitchFamily="18" charset="0"/>
                    <a:cs typeface="Times New Roman" panose="02020603050405020304" pitchFamily="18" charset="0"/>
                    <a:sym typeface="Arial" panose="020B0604020202020204" pitchFamily="34" charset="0"/>
                  </a:rPr>
                  <a:t> and the point estimate for </a:t>
                </a:r>
                <a14:m>
                  <m:oMath xmlns:m="http://schemas.openxmlformats.org/officeDocument/2006/math">
                    <m:r>
                      <a:rPr lang="en-US" altLang="en-US" sz="3600" i="1" smtClean="0">
                        <a:latin typeface="Cambria Math" panose="02040503050406030204" pitchFamily="18" charset="0"/>
                        <a:ea typeface="Cambria Math" panose="02040503050406030204" pitchFamily="18" charset="0"/>
                        <a:sym typeface="Arial" panose="020B0604020202020204" pitchFamily="34" charset="0"/>
                      </a:rPr>
                      <m:t>𝜎</m:t>
                    </m:r>
                  </m:oMath>
                </a14:m>
                <a:r>
                  <a:rPr lang="en-US" altLang="en-US" sz="3600" dirty="0" smtClean="0">
                    <a:latin typeface="Times New Roman" panose="02020603050405020304" pitchFamily="18" charset="0"/>
                    <a:cs typeface="Times New Roman" panose="02020603050405020304" pitchFamily="18" charset="0"/>
                    <a:sym typeface="Arial" panose="020B0604020202020204" pitchFamily="34" charset="0"/>
                  </a:rPr>
                  <a:t> </a:t>
                </a:r>
                <a:r>
                  <a:rPr lang="en-US" altLang="en-US" sz="3600" dirty="0">
                    <a:latin typeface="Times New Roman" panose="02020603050405020304" pitchFamily="18" charset="0"/>
                    <a:cs typeface="Times New Roman" panose="02020603050405020304" pitchFamily="18" charset="0"/>
                    <a:sym typeface="Arial" panose="020B0604020202020204" pitchFamily="34" charset="0"/>
                  </a:rPr>
                  <a:t>is </a:t>
                </a:r>
                <a:r>
                  <a:rPr lang="en-US" altLang="en-US" sz="3600" i="1" dirty="0">
                    <a:latin typeface="Times New Roman" panose="02020603050405020304" pitchFamily="18" charset="0"/>
                    <a:cs typeface="Times New Roman" panose="02020603050405020304" pitchFamily="18" charset="0"/>
                    <a:sym typeface="Arial" panose="020B0604020202020204" pitchFamily="34" charset="0"/>
                  </a:rPr>
                  <a:t>s</a:t>
                </a:r>
                <a:r>
                  <a:rPr lang="en-US" altLang="en-US" sz="3600" dirty="0">
                    <a:latin typeface="Times New Roman" panose="02020603050405020304" pitchFamily="18" charset="0"/>
                    <a:cs typeface="Times New Roman" panose="02020603050405020304" pitchFamily="18" charset="0"/>
                    <a:sym typeface="Arial" panose="020B0604020202020204" pitchFamily="34" charset="0"/>
                  </a:rPr>
                  <a:t>. </a:t>
                </a:r>
              </a:p>
            </p:txBody>
          </p:sp>
        </mc:Choice>
        <mc:Fallback xmlns="">
          <p:sp>
            <p:nvSpPr>
              <p:cNvPr id="8" name="Rectangle 7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207491" y="1863190"/>
                <a:ext cx="8645236" cy="1089529"/>
              </a:xfrm>
              <a:prstGeom prst="rect">
                <a:avLst/>
              </a:prstGeom>
              <a:blipFill>
                <a:blip r:embed="rId6"/>
                <a:stretch>
                  <a:fillRect l="-2116" t="-14045" r="-776" b="-20225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9" name="Picture 8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396759" y="3265128"/>
            <a:ext cx="3924300" cy="18192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318346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26231"/>
    </mc:Choice>
    <mc:Fallback xmlns="">
      <p:transition advTm="26231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7255" x="4244975" y="5989638"/>
          <p14:tracePt t="7263" x="4275138" y="5913438"/>
          <p14:tracePt t="7273" x="4321175" y="5783263"/>
          <p14:tracePt t="7290" x="4373563" y="5592763"/>
          <p14:tracePt t="7306" x="4244975" y="5546725"/>
          <p14:tracePt t="7323" x="4046538" y="5478463"/>
          <p14:tracePt t="7340" x="3908425" y="5440363"/>
          <p14:tracePt t="7356" x="3878263" y="5418138"/>
          <p14:tracePt t="7374" x="3878263" y="5387975"/>
          <p14:tracePt t="7390" x="3978275" y="5197475"/>
          <p14:tracePt t="7406" x="4259263" y="4899025"/>
          <p14:tracePt t="7423" x="4556125" y="4632325"/>
          <p14:tracePt t="7440" x="4656138" y="4549775"/>
          <p14:tracePt t="7456" x="4670425" y="4549775"/>
          <p14:tracePt t="7511" x="4694238" y="4549775"/>
          <p14:tracePt t="7519" x="4724400" y="4549775"/>
          <p14:tracePt t="7527" x="4784725" y="4564063"/>
          <p14:tracePt t="7540" x="4860925" y="4594225"/>
          <p14:tracePt t="7556" x="5083175" y="4594225"/>
          <p14:tracePt t="7573" x="5753100" y="4084638"/>
          <p14:tracePt t="7590" x="6126163" y="3581400"/>
          <p14:tracePt t="7606" x="6454775" y="3017838"/>
          <p14:tracePt t="7623" x="6659563" y="2522538"/>
          <p14:tracePt t="7640" x="6743700" y="2041525"/>
          <p14:tracePt t="7656" x="6743700" y="1692275"/>
          <p14:tracePt t="7673" x="6697663" y="1470025"/>
          <p14:tracePt t="7690" x="6651625" y="1387475"/>
          <p14:tracePt t="7706" x="6645275" y="1371600"/>
          <p14:tracePt t="8127" x="6637338" y="1371600"/>
          <p14:tracePt t="8143" x="6637338" y="1425575"/>
          <p14:tracePt t="8151" x="6751638" y="1600200"/>
          <p14:tracePt t="8158" x="6880225" y="1820863"/>
          <p14:tracePt t="8174" x="7040563" y="2155825"/>
          <p14:tracePt t="8190" x="7094538" y="2232025"/>
          <p14:tracePt t="8207" x="7361238" y="2430463"/>
          <p14:tracePt t="8223" x="7551738" y="2492375"/>
          <p14:tracePt t="8240" x="7756525" y="2506663"/>
          <p14:tracePt t="8257" x="7870825" y="2506663"/>
          <p14:tracePt t="8311" x="7864475" y="2506663"/>
          <p14:tracePt t="8319" x="7802563" y="2498725"/>
          <p14:tracePt t="8326" x="7742238" y="2476500"/>
          <p14:tracePt t="8340" x="7688263" y="2460625"/>
          <p14:tracePt t="8357" x="7635875" y="2454275"/>
          <p14:tracePt t="8373" x="7627938" y="2446338"/>
          <p14:tracePt t="8399" x="7620000" y="2446338"/>
          <p14:tracePt t="8407" x="7620000" y="2430463"/>
          <p14:tracePt t="8423" x="7620000" y="2316163"/>
          <p14:tracePt t="8440" x="7650163" y="2171700"/>
          <p14:tracePt t="8457" x="7696200" y="2041525"/>
          <p14:tracePt t="8473" x="7764463" y="1927225"/>
          <p14:tracePt t="8490" x="7802563" y="1882775"/>
          <p14:tracePt t="8543" x="7802563" y="1912938"/>
          <p14:tracePt t="8551" x="7802563" y="2003425"/>
          <p14:tracePt t="8558" x="7788275" y="2087563"/>
          <p14:tracePt t="8574" x="7734300" y="2187575"/>
          <p14:tracePt t="8590" x="7696200" y="2209800"/>
          <p14:tracePt t="8607" x="7666038" y="2209800"/>
          <p14:tracePt t="8623" x="7612063" y="2179638"/>
          <p14:tracePt t="8640" x="7573963" y="2041525"/>
          <p14:tracePt t="8657" x="7573963" y="1874838"/>
          <p14:tracePt t="8673" x="7604125" y="1722438"/>
          <p14:tracePt t="8690" x="7750175" y="1622425"/>
          <p14:tracePt t="8707" x="7894638" y="1592263"/>
          <p14:tracePt t="8723" x="7962900" y="1592263"/>
          <p14:tracePt t="8740" x="7978775" y="1592263"/>
          <p14:tracePt t="8757" x="8023225" y="1752600"/>
          <p14:tracePt t="8774" x="8001000" y="2049463"/>
          <p14:tracePt t="8790" x="7864475" y="2179638"/>
          <p14:tracePt t="8807" x="7726363" y="2225675"/>
          <p14:tracePt t="8823" x="7627938" y="2225675"/>
          <p14:tracePt t="8840" x="7589838" y="2225675"/>
          <p14:tracePt t="8857" x="7581900" y="2179638"/>
          <p14:tracePt t="8874" x="7581900" y="2095500"/>
          <p14:tracePt t="8890" x="7650163" y="2027238"/>
          <p14:tracePt t="8907" x="7750175" y="2011363"/>
          <p14:tracePt t="8924" x="7788275" y="2011363"/>
          <p14:tracePt t="8940" x="7794625" y="2011363"/>
          <p14:tracePt t="8957" x="7802563" y="2011363"/>
          <p14:tracePt t="8974" x="7794625" y="2049463"/>
          <p14:tracePt t="8990" x="7780338" y="2073275"/>
          <p14:tracePt t="9287" x="7772400" y="2079625"/>
          <p14:tracePt t="9295" x="7826375" y="2111375"/>
          <p14:tracePt t="9307" x="7947025" y="2149475"/>
          <p14:tracePt t="9324" x="8169275" y="2179638"/>
          <p14:tracePt t="9340" x="8504238" y="2179638"/>
          <p14:tracePt t="9358" x="9007475" y="2179638"/>
          <p14:tracePt t="9374" x="9280525" y="2179638"/>
          <p14:tracePt t="9390" x="9464675" y="2179638"/>
          <p14:tracePt t="9407" x="9540875" y="2179638"/>
          <p14:tracePt t="9447" x="9540875" y="2187575"/>
          <p14:tracePt t="9471" x="9509125" y="2209800"/>
          <p14:tracePt t="9478" x="9486900" y="2209800"/>
          <p14:tracePt t="9490" x="9456738" y="2217738"/>
          <p14:tracePt t="9507" x="9440863" y="2217738"/>
          <p14:tracePt t="9567" x="9464675" y="2217738"/>
          <p14:tracePt t="9574" x="9525000" y="2217738"/>
          <p14:tracePt t="9582" x="9623425" y="2217738"/>
          <p14:tracePt t="9590" x="9723438" y="2217738"/>
          <p14:tracePt t="9607" x="9959975" y="2217738"/>
          <p14:tracePt t="9623" x="10150475" y="2217738"/>
          <p14:tracePt t="9640" x="10294938" y="2217738"/>
          <p14:tracePt t="9657" x="10302875" y="2217738"/>
          <p14:tracePt t="9711" x="10248900" y="2247900"/>
          <p14:tracePt t="9719" x="10142538" y="2286000"/>
          <p14:tracePt t="9727" x="10036175" y="2316163"/>
          <p14:tracePt t="9741" x="9890125" y="2362200"/>
          <p14:tracePt t="9758" x="9067800" y="2590800"/>
          <p14:tracePt t="9774" x="8404225" y="2773363"/>
          <p14:tracePt t="9790" x="7726363" y="2873375"/>
          <p14:tracePt t="9807" x="7086600" y="2955925"/>
          <p14:tracePt t="9824" x="6446838" y="3040063"/>
          <p14:tracePt t="9841" x="5783263" y="3040063"/>
          <p14:tracePt t="9857" x="5287963" y="3040063"/>
          <p14:tracePt t="9874" x="4922838" y="3025775"/>
          <p14:tracePt t="9891" x="4670425" y="3001963"/>
          <p14:tracePt t="9907" x="4411663" y="2917825"/>
          <p14:tracePt t="9924" x="4244975" y="2873375"/>
          <p14:tracePt t="9941" x="4152900" y="2841625"/>
          <p14:tracePt t="9958" x="3978275" y="2797175"/>
          <p14:tracePt t="9974" x="3932238" y="2789238"/>
          <p14:tracePt t="9991" x="3810000" y="2751138"/>
          <p14:tracePt t="10007" x="3641725" y="2751138"/>
          <p14:tracePt t="10024" x="3489325" y="2751138"/>
          <p14:tracePt t="10041" x="3344863" y="2789238"/>
          <p14:tracePt t="10057" x="3246438" y="2819400"/>
          <p14:tracePt t="10074" x="3222625" y="2827338"/>
          <p14:tracePt t="10107" x="3216275" y="2835275"/>
          <p14:tracePt t="10124" x="3216275" y="2841625"/>
          <p14:tracePt t="10141" x="3230563" y="2849563"/>
          <p14:tracePt t="10158" x="3284538" y="2857500"/>
          <p14:tracePt t="10175" x="3336925" y="2857500"/>
          <p14:tracePt t="10191" x="3390900" y="2857500"/>
          <p14:tracePt t="10207" x="3406775" y="2849563"/>
          <p14:tracePt t="10279" x="3413125" y="2849563"/>
          <p14:tracePt t="10287" x="3451225" y="2849563"/>
          <p14:tracePt t="10295" x="3521075" y="2849563"/>
          <p14:tracePt t="10307" x="3635375" y="2887663"/>
          <p14:tracePt t="10324" x="4000500" y="2917825"/>
          <p14:tracePt t="10341" x="4618038" y="2917825"/>
          <p14:tracePt t="10358" x="5075238" y="2917825"/>
          <p14:tracePt t="10374" x="5143500" y="2917825"/>
          <p14:tracePt t="10415" x="5135563" y="2917825"/>
          <p14:tracePt t="10424" x="5059363" y="2903538"/>
          <p14:tracePt t="10441" x="4816475" y="2849563"/>
          <p14:tracePt t="10457" x="4602163" y="2835275"/>
          <p14:tracePt t="10474" x="4449763" y="2865438"/>
          <p14:tracePt t="10491" x="4343400" y="2903538"/>
          <p14:tracePt t="10507" x="4275138" y="2933700"/>
          <p14:tracePt t="10524" x="4259263" y="2949575"/>
          <p14:tracePt t="10591" x="4251325" y="2949575"/>
          <p14:tracePt t="10598" x="4244975" y="2949575"/>
          <p14:tracePt t="10607" x="4229100" y="2949575"/>
          <p14:tracePt t="10624" x="4213225" y="2895600"/>
          <p14:tracePt t="10641" x="4213225" y="2873375"/>
          <p14:tracePt t="10658" x="4213225" y="2827338"/>
          <p14:tracePt t="10674" x="4213225" y="2789238"/>
          <p14:tracePt t="10691" x="4259263" y="2773363"/>
          <p14:tracePt t="10707" x="4305300" y="2773363"/>
          <p14:tracePt t="10724" x="4327525" y="2773363"/>
          <p14:tracePt t="10741" x="4335463" y="2781300"/>
          <p14:tracePt t="10758" x="4419600" y="2933700"/>
          <p14:tracePt t="10774" x="4419600" y="2949575"/>
          <p14:tracePt t="10791" x="4419600" y="2963863"/>
          <p14:tracePt t="10824" x="4389438" y="2971800"/>
          <p14:tracePt t="10841" x="4365625" y="2873375"/>
          <p14:tracePt t="10858" x="4351338" y="2781300"/>
          <p14:tracePt t="10874" x="4351338" y="2651125"/>
          <p14:tracePt t="10891" x="4419600" y="2544763"/>
          <p14:tracePt t="10908" x="4610100" y="2468563"/>
          <p14:tracePt t="10924" x="4846638" y="2454275"/>
          <p14:tracePt t="10941" x="4999038" y="2454275"/>
          <p14:tracePt t="10958" x="5059363" y="2484438"/>
          <p14:tracePt t="10974" x="5075238" y="2644775"/>
          <p14:tracePt t="10991" x="5037138" y="2789238"/>
          <p14:tracePt t="11008" x="4884738" y="2925763"/>
          <p14:tracePt t="11024" x="4754563" y="2949575"/>
          <p14:tracePt t="11041" x="4664075" y="2949575"/>
          <p14:tracePt t="11058" x="4602163" y="2895600"/>
          <p14:tracePt t="11074" x="4594225" y="2865438"/>
          <p14:tracePt t="11091" x="4594225" y="2765425"/>
          <p14:tracePt t="11108" x="4686300" y="2674938"/>
          <p14:tracePt t="11124" x="4860925" y="2636838"/>
          <p14:tracePt t="11141" x="5037138" y="2636838"/>
          <p14:tracePt t="11158" x="5249863" y="2735263"/>
          <p14:tracePt t="11174" x="5380038" y="2879725"/>
          <p14:tracePt t="11191" x="5426075" y="3040063"/>
          <p14:tracePt t="11208" x="5440363" y="3124200"/>
          <p14:tracePt t="11224" x="5440363" y="3146425"/>
          <p14:tracePt t="11241" x="5426075" y="3154363"/>
          <p14:tracePt t="11258" x="5387975" y="3146425"/>
          <p14:tracePt t="11274" x="5364163" y="3101975"/>
          <p14:tracePt t="11291" x="5356225" y="3055938"/>
          <p14:tracePt t="11308" x="5356225" y="3001963"/>
          <p14:tracePt t="11325" x="5387975" y="2971800"/>
          <p14:tracePt t="11342" x="5494338" y="2971800"/>
          <p14:tracePt t="11358" x="5516563" y="2971800"/>
          <p14:tracePt t="11374" x="5524500" y="2971800"/>
          <p14:tracePt t="12079" x="5516563" y="2971800"/>
          <p14:tracePt t="12087" x="5478463" y="2955925"/>
          <p14:tracePt t="12094" x="5448300" y="2949575"/>
          <p14:tracePt t="12108" x="5410200" y="2925763"/>
          <p14:tracePt t="12125" x="5334000" y="2865438"/>
          <p14:tracePt t="12142" x="5113338" y="2598738"/>
          <p14:tracePt t="12158" x="4822825" y="2270125"/>
          <p14:tracePt t="12175" x="4427538" y="1912938"/>
          <p14:tracePt t="12192" x="3932238" y="1570038"/>
          <p14:tracePt t="12208" x="3482975" y="1303338"/>
          <p14:tracePt t="12225" x="3078163" y="1074738"/>
          <p14:tracePt t="12242" x="2797175" y="914400"/>
          <p14:tracePt t="12258" x="2613025" y="808038"/>
          <p14:tracePt t="12275" x="2460625" y="693738"/>
          <p14:tracePt t="12292" x="2332038" y="587375"/>
          <p14:tracePt t="12308" x="2179638" y="473075"/>
          <p14:tracePt t="12325" x="2027238" y="350838"/>
          <p14:tracePt t="12342" x="1760538" y="182563"/>
          <p14:tracePt t="12358" x="1638300" y="122238"/>
          <p14:tracePt t="12375" x="1600200" y="106363"/>
          <p14:tracePt t="12391" x="1562100" y="76200"/>
          <p14:tracePt t="12408" x="1562100" y="68263"/>
          <p14:tracePt t="12425" x="1546225" y="60325"/>
          <p14:tracePt t="12441" x="1546225" y="30163"/>
          <p14:tracePt t="12458" x="1531938" y="7938"/>
          <p14:tracePt t="12475" x="1524000" y="0"/>
          <p14:tracePt t="12492" x="1516063" y="0"/>
          <p14:tracePt t="12508" x="1501775" y="0"/>
          <p14:tracePt t="12615" x="1493838" y="0"/>
          <p14:tracePt t="12639" x="1485900" y="0"/>
          <p14:tracePt t="12647" x="1439863" y="15875"/>
          <p14:tracePt t="12658" x="1393825" y="92075"/>
          <p14:tracePt t="12675" x="1295400" y="250825"/>
          <p14:tracePt t="12692" x="1219200" y="373063"/>
          <p14:tracePt t="12708" x="1181100" y="441325"/>
          <p14:tracePt t="12725" x="1173163" y="457200"/>
          <p14:tracePt t="12742" x="1165225" y="457200"/>
          <p14:tracePt t="12758" x="1143000" y="457200"/>
          <p14:tracePt t="12775" x="1112838" y="449263"/>
          <p14:tracePt t="12792" x="1082675" y="441325"/>
          <p14:tracePt t="12808" x="1028700" y="419100"/>
          <p14:tracePt t="12825" x="982663" y="396875"/>
          <p14:tracePt t="12842" x="960438" y="388938"/>
          <p14:tracePt t="12858" x="936625" y="381000"/>
          <p14:tracePt t="12892" x="930275" y="365125"/>
          <p14:tracePt t="12908" x="914400" y="358775"/>
          <p14:tracePt t="12925" x="884238" y="350838"/>
          <p14:tracePt t="16135" x="6080125" y="3771900"/>
          <p14:tracePt t="16143" x="6049963" y="3771900"/>
          <p14:tracePt t="16151" x="6019800" y="3756025"/>
          <p14:tracePt t="16166" x="5921375" y="3725863"/>
          <p14:tracePt t="16183" x="5837238" y="3717925"/>
          <p14:tracePt t="16200" x="5783263" y="3717925"/>
          <p14:tracePt t="16217" x="5761038" y="3717925"/>
          <p14:tracePt t="16233" x="5737225" y="3717925"/>
          <p14:tracePt t="16279" x="5722938" y="3717925"/>
          <p14:tracePt t="16743" x="5668963" y="3687763"/>
          <p14:tracePt t="16751" x="5570538" y="3627438"/>
          <p14:tracePt t="16759" x="5502275" y="3551238"/>
          <p14:tracePt t="16767" x="5464175" y="3482975"/>
          <p14:tracePt t="16783" x="5380038" y="3368675"/>
          <p14:tracePt t="16800" x="5280025" y="3238500"/>
          <p14:tracePt t="16817" x="5173663" y="3063875"/>
          <p14:tracePt t="16833" x="5121275" y="2933700"/>
          <p14:tracePt t="16850" x="5089525" y="2827338"/>
          <p14:tracePt t="16867" x="5089525" y="2765425"/>
          <p14:tracePt t="16883" x="5089525" y="2674938"/>
          <p14:tracePt t="16900" x="5089525" y="2568575"/>
          <p14:tracePt t="16916" x="5089525" y="2514600"/>
          <p14:tracePt t="16933" x="5121275" y="2438400"/>
          <p14:tracePt t="16950" x="5121275" y="2430463"/>
          <p14:tracePt t="17295" x="5127625" y="2422525"/>
          <p14:tracePt t="17319" x="5181600" y="2422525"/>
          <p14:tracePt t="17327" x="5280025" y="2422525"/>
          <p14:tracePt t="17335" x="5364163" y="2438400"/>
          <p14:tracePt t="17350" x="5486400" y="2446338"/>
          <p14:tracePt t="17367" x="5600700" y="2446338"/>
          <p14:tracePt t="17384" x="5722938" y="2446338"/>
          <p14:tracePt t="17400" x="5799138" y="2446338"/>
          <p14:tracePt t="17417" x="5829300" y="2446338"/>
          <p14:tracePt t="17434" x="5837238" y="2446338"/>
          <p14:tracePt t="17503" x="5845175" y="2446338"/>
          <p14:tracePt t="17511" x="5845175" y="2438400"/>
          <p14:tracePt t="17519" x="5875338" y="2400300"/>
          <p14:tracePt t="17534" x="5921375" y="2370138"/>
          <p14:tracePt t="17550" x="5981700" y="2339975"/>
          <p14:tracePt t="17567" x="6057900" y="2316163"/>
          <p14:tracePt t="17584" x="6134100" y="2286000"/>
          <p14:tracePt t="17600" x="6172200" y="2278063"/>
          <p14:tracePt t="17617" x="6188075" y="2270125"/>
          <p14:tracePt t="17634" x="6202363" y="2270125"/>
          <p14:tracePt t="17667" x="6226175" y="2270125"/>
          <p14:tracePt t="17684" x="6302375" y="2286000"/>
          <p14:tracePt t="17700" x="6416675" y="2316163"/>
          <p14:tracePt t="17718" x="6765925" y="2392363"/>
          <p14:tracePt t="17734" x="6942138" y="2430463"/>
          <p14:tracePt t="17750" x="7132638" y="2468563"/>
          <p14:tracePt t="17767" x="7200900" y="2476500"/>
          <p14:tracePt t="17815" x="7178675" y="2476500"/>
          <p14:tracePt t="17822" x="7140575" y="2476500"/>
          <p14:tracePt t="17834" x="7086600" y="2476500"/>
          <p14:tracePt t="17850" x="7018338" y="2454275"/>
          <p14:tracePt t="17867" x="6972300" y="2438400"/>
          <p14:tracePt t="17884" x="6942138" y="2430463"/>
          <p14:tracePt t="17901" x="6934200" y="2430463"/>
          <p14:tracePt t="17917" x="6926263" y="2430463"/>
          <p14:tracePt t="17975" x="6950075" y="2430463"/>
          <p14:tracePt t="17983" x="6980238" y="2430463"/>
          <p14:tracePt t="17991" x="7018338" y="2438400"/>
          <p14:tracePt t="18001" x="7094538" y="2438400"/>
          <p14:tracePt t="18017" x="7299325" y="2438400"/>
          <p14:tracePt t="18034" x="7521575" y="2408238"/>
          <p14:tracePt t="18051" x="7650163" y="2378075"/>
          <p14:tracePt t="18067" x="7726363" y="2362200"/>
          <p14:tracePt t="18084" x="7734300" y="2362200"/>
          <p14:tracePt t="18167" x="7726363" y="2362200"/>
          <p14:tracePt t="18175" x="7712075" y="2370138"/>
          <p14:tracePt t="18184" x="7696200" y="2384425"/>
          <p14:tracePt t="18200" x="7658100" y="2400300"/>
          <p14:tracePt t="18217" x="7612063" y="2408238"/>
          <p14:tracePt t="18234" x="7581900" y="2408238"/>
          <p14:tracePt t="18250" x="7551738" y="2408238"/>
          <p14:tracePt t="18267" x="7527925" y="2392363"/>
          <p14:tracePt t="18284" x="7521575" y="2332038"/>
          <p14:tracePt t="18300" x="7521575" y="2255838"/>
          <p14:tracePt t="18317" x="7589838" y="2019300"/>
          <p14:tracePt t="18334" x="7673975" y="1851025"/>
          <p14:tracePt t="18350" x="7772400" y="1722438"/>
          <p14:tracePt t="18367" x="7870825" y="1622425"/>
          <p14:tracePt t="18383" x="7954963" y="1584325"/>
          <p14:tracePt t="18400" x="8016875" y="1577975"/>
          <p14:tracePt t="18417" x="8047038" y="1577975"/>
          <p14:tracePt t="18434" x="8061325" y="1577975"/>
          <p14:tracePt t="18450" x="8099425" y="1752600"/>
          <p14:tracePt t="18467" x="8145463" y="2065338"/>
          <p14:tracePt t="18484" x="8145463" y="2378075"/>
          <p14:tracePt t="18501" x="8039100" y="2590800"/>
          <p14:tracePt t="18518" x="7940675" y="2644775"/>
          <p14:tracePt t="18534" x="7832725" y="2628900"/>
          <p14:tracePt t="18551" x="7688263" y="2492375"/>
          <p14:tracePt t="18567" x="7543800" y="2324100"/>
          <p14:tracePt t="18584" x="7459663" y="2171700"/>
          <p14:tracePt t="18601" x="7437438" y="2065338"/>
          <p14:tracePt t="18617" x="7437438" y="2027238"/>
          <p14:tracePt t="18634" x="7467600" y="2003425"/>
          <p14:tracePt t="18651" x="7566025" y="2003425"/>
          <p14:tracePt t="18668" x="7673975" y="2111375"/>
          <p14:tracePt t="18684" x="7756525" y="2362200"/>
          <p14:tracePt t="18701" x="7780338" y="2682875"/>
          <p14:tracePt t="18718" x="7764463" y="2895600"/>
          <p14:tracePt t="18734" x="7726363" y="2911475"/>
          <p14:tracePt t="18751" x="7650163" y="2879725"/>
          <p14:tracePt t="18768" x="7535863" y="2651125"/>
          <p14:tracePt t="18784" x="7391400" y="2263775"/>
          <p14:tracePt t="18801" x="7315200" y="1866900"/>
          <p14:tracePt t="18818" x="7315200" y="1584325"/>
          <p14:tracePt t="18834" x="7361238" y="1409700"/>
          <p14:tracePt t="18851" x="7489825" y="1311275"/>
          <p14:tracePt t="18867" x="7604125" y="1295400"/>
          <p14:tracePt t="18884" x="7658100" y="1303338"/>
          <p14:tracePt t="18901" x="7734300" y="1463675"/>
          <p14:tracePt t="18917" x="7794625" y="2087563"/>
          <p14:tracePt t="18934" x="7750175" y="2446338"/>
          <p14:tracePt t="18951" x="7604125" y="2651125"/>
          <p14:tracePt t="18968" x="7497763" y="2674938"/>
          <p14:tracePt t="18984" x="7391400" y="2644775"/>
          <p14:tracePt t="19001" x="7337425" y="2552700"/>
          <p14:tracePt t="19018" x="7315200" y="2392363"/>
          <p14:tracePt t="19034" x="7315200" y="2209800"/>
          <p14:tracePt t="19051" x="7399338" y="2065338"/>
          <p14:tracePt t="19068" x="7535863" y="1997075"/>
          <p14:tracePt t="19084" x="7680325" y="1973263"/>
          <p14:tracePt t="19102" x="7750175" y="1973263"/>
          <p14:tracePt t="19118" x="7780338" y="2087563"/>
          <p14:tracePt t="19134" x="7788275" y="2286000"/>
          <p14:tracePt t="19151" x="7788275" y="2416175"/>
          <p14:tracePt t="19168" x="7780338" y="2454275"/>
          <p14:tracePt t="19184" x="7764463" y="2454275"/>
          <p14:tracePt t="19201" x="7742238" y="2454275"/>
          <p14:tracePt t="19234" x="7742238" y="2384425"/>
          <p14:tracePt t="19251" x="7756525" y="2293938"/>
          <p14:tracePt t="19268" x="7810500" y="2225675"/>
          <p14:tracePt t="19271" x="7840663" y="2209800"/>
          <p14:tracePt t="19284" x="7870825" y="2201863"/>
          <p14:tracePt t="19301" x="7894638" y="2201863"/>
          <p14:tracePt t="19343" x="7894638" y="2217738"/>
          <p14:tracePt t="19351" x="7894638" y="2232025"/>
          <p14:tracePt t="19368" x="7848600" y="2255838"/>
          <p14:tracePt t="19384" x="7810500" y="2270125"/>
          <p14:tracePt t="19401" x="7772400" y="2270125"/>
          <p14:tracePt t="19418" x="7764463" y="2263775"/>
          <p14:tracePt t="19451" x="7764463" y="2232025"/>
          <p14:tracePt t="19468" x="7764463" y="2217738"/>
          <p14:tracePt t="19484" x="7810500" y="2187575"/>
          <p14:tracePt t="19502" x="7848600" y="2171700"/>
          <p14:tracePt t="19518" x="7870825" y="2171700"/>
          <p14:tracePt t="20175" x="7894638" y="2171700"/>
          <p14:tracePt t="20183" x="7954963" y="2179638"/>
          <p14:tracePt t="20190" x="8008938" y="2193925"/>
          <p14:tracePt t="20201" x="8054975" y="2209800"/>
          <p14:tracePt t="20218" x="8191500" y="2239963"/>
          <p14:tracePt t="20235" x="8428038" y="2293938"/>
          <p14:tracePt t="20251" x="8847138" y="2346325"/>
          <p14:tracePt t="20268" x="9174163" y="2392363"/>
          <p14:tracePt t="20271" x="9296400" y="2408238"/>
          <p14:tracePt t="20285" x="9402763" y="2422525"/>
          <p14:tracePt t="20302" x="9571038" y="2422525"/>
          <p14:tracePt t="20439" x="9578975" y="2422525"/>
          <p14:tracePt t="20455" x="9617075" y="2430463"/>
          <p14:tracePt t="20463" x="9661525" y="2438400"/>
          <p14:tracePt t="20470" x="9715500" y="2438400"/>
          <p14:tracePt t="20485" x="9783763" y="2438400"/>
          <p14:tracePt t="20502" x="10020300" y="2430463"/>
          <p14:tracePt t="20518" x="10142538" y="2392363"/>
          <p14:tracePt t="20535" x="10218738" y="2362200"/>
          <p14:tracePt t="20647" x="10188575" y="2362200"/>
          <p14:tracePt t="20654" x="10104438" y="2370138"/>
          <p14:tracePt t="20663" x="10012363" y="2416175"/>
          <p14:tracePt t="20671" x="9859963" y="2476500"/>
          <p14:tracePt t="20686" x="9402763" y="2582863"/>
          <p14:tracePt t="20702" x="9037638" y="2659063"/>
          <p14:tracePt t="20718" x="7742238" y="2797175"/>
          <p14:tracePt t="20735" x="6713538" y="2797175"/>
          <p14:tracePt t="20752" x="5761038" y="2797175"/>
          <p14:tracePt t="20768" x="4914900" y="2797175"/>
          <p14:tracePt t="20785" x="4297363" y="2797175"/>
          <p14:tracePt t="20802" x="3946525" y="2827338"/>
          <p14:tracePt t="20818" x="3787775" y="2865438"/>
          <p14:tracePt t="20835" x="3741738" y="2865438"/>
          <p14:tracePt t="20903" x="3725863" y="2865438"/>
          <p14:tracePt t="20911" x="3687763" y="2849563"/>
          <p14:tracePt t="20919" x="3641725" y="2819400"/>
          <p14:tracePt t="20935" x="3535363" y="2751138"/>
          <p14:tracePt t="20952" x="3390900" y="2689225"/>
          <p14:tracePt t="20968" x="3238500" y="2644775"/>
          <p14:tracePt t="20985" x="3124200" y="2620963"/>
          <p14:tracePt t="21002" x="3055938" y="2620963"/>
          <p14:tracePt t="21018" x="2994025" y="2620963"/>
          <p14:tracePt t="21035" x="2979738" y="2620963"/>
          <p14:tracePt t="21068" x="2971800" y="2620963"/>
          <p14:tracePt t="21086" x="2971800" y="2689225"/>
          <p14:tracePt t="21102" x="2994025" y="2765425"/>
          <p14:tracePt t="21118" x="3040063" y="2819400"/>
          <p14:tracePt t="21135" x="3086100" y="2849563"/>
          <p14:tracePt t="21152" x="3170238" y="2879725"/>
          <p14:tracePt t="21168" x="3260725" y="2879725"/>
          <p14:tracePt t="21185" x="3436938" y="2879725"/>
          <p14:tracePt t="21202" x="3543300" y="2819400"/>
          <p14:tracePt t="21218" x="3627438" y="2759075"/>
          <p14:tracePt t="21235" x="3665538" y="2727325"/>
          <p14:tracePt t="21252" x="3665538" y="2720975"/>
          <p14:tracePt t="21295" x="3673475" y="2720975"/>
          <p14:tracePt t="21303" x="3703638" y="2727325"/>
          <p14:tracePt t="21318" x="3863975" y="2765425"/>
          <p14:tracePt t="21335" x="4084638" y="2857500"/>
          <p14:tracePt t="21352" x="4435475" y="2949575"/>
          <p14:tracePt t="21368" x="4594225" y="2971800"/>
          <p14:tracePt t="21385" x="4648200" y="2971800"/>
          <p14:tracePt t="21423" x="4640263" y="2941638"/>
          <p14:tracePt t="21435" x="4587875" y="2911475"/>
          <p14:tracePt t="21452" x="4441825" y="2827338"/>
          <p14:tracePt t="21469" x="4327525" y="2765425"/>
          <p14:tracePt t="21485" x="4283075" y="2751138"/>
          <p14:tracePt t="21502" x="4275138" y="2751138"/>
          <p14:tracePt t="21535" x="4305300" y="2765425"/>
          <p14:tracePt t="21552" x="4389438" y="2797175"/>
          <p14:tracePt t="21569" x="4457700" y="2827338"/>
          <p14:tracePt t="21585" x="4495800" y="2835275"/>
          <p14:tracePt t="21602" x="4503738" y="2841625"/>
          <p14:tracePt t="21635" x="4503738" y="2857500"/>
          <p14:tracePt t="21652" x="4441825" y="2873375"/>
          <p14:tracePt t="21669" x="4327525" y="2873375"/>
          <p14:tracePt t="21686" x="4229100" y="2857500"/>
          <p14:tracePt t="21702" x="4213225" y="2849563"/>
          <p14:tracePt t="21719" x="4191000" y="2797175"/>
          <p14:tracePt t="21735" x="4206875" y="2720975"/>
          <p14:tracePt t="21752" x="4289425" y="2606675"/>
          <p14:tracePt t="21769" x="4441825" y="2530475"/>
          <p14:tracePt t="21785" x="4625975" y="2476500"/>
          <p14:tracePt t="21802" x="4778375" y="2476500"/>
          <p14:tracePt t="21819" x="4876800" y="2484438"/>
          <p14:tracePt t="21835" x="4930775" y="2552700"/>
          <p14:tracePt t="21852" x="4960938" y="2697163"/>
          <p14:tracePt t="21869" x="4960938" y="2849563"/>
          <p14:tracePt t="21886" x="4906963" y="2994025"/>
          <p14:tracePt t="21901" x="4860925" y="2994025"/>
          <p14:tracePt t="21918" x="4822825" y="2994025"/>
          <p14:tracePt t="21935" x="4762500" y="2887663"/>
          <p14:tracePt t="21952" x="4740275" y="2759075"/>
          <p14:tracePt t="21969" x="4740275" y="2667000"/>
          <p14:tracePt t="21985" x="4740275" y="2582863"/>
          <p14:tracePt t="22002" x="4784725" y="2544763"/>
          <p14:tracePt t="22019" x="4860925" y="2536825"/>
          <p14:tracePt t="22035" x="4975225" y="2552700"/>
          <p14:tracePt t="22052" x="5127625" y="2674938"/>
          <p14:tracePt t="22069" x="5249863" y="2849563"/>
          <p14:tracePt t="22086" x="5311775" y="3063875"/>
          <p14:tracePt t="22102" x="5318125" y="3094038"/>
          <p14:tracePt t="22167" x="5334000" y="3086100"/>
          <p14:tracePt t="22175" x="5349875" y="3055938"/>
          <p14:tracePt t="22185" x="5380038" y="3009900"/>
          <p14:tracePt t="22202" x="5464175" y="2933700"/>
          <p14:tracePt t="22219" x="5554663" y="2895600"/>
          <p14:tracePt t="22235" x="5692775" y="2879725"/>
          <p14:tracePt t="22252" x="5753100" y="2879725"/>
          <p14:tracePt t="22269" x="5775325" y="2879725"/>
          <p14:tracePt t="22303" x="5783263" y="2887663"/>
          <p14:tracePt t="22935" x="5775325" y="2941638"/>
          <p14:tracePt t="22943" x="5737225" y="3063875"/>
          <p14:tracePt t="22952" x="5737225" y="3140075"/>
          <p14:tracePt t="22969" x="5722938" y="3268663"/>
          <p14:tracePt t="22985" x="5707063" y="3322638"/>
          <p14:tracePt t="23002" x="5707063" y="3330575"/>
        </p14:tracePtLst>
      </p14:laserTraceLst>
    </p:ext>
  </p:extLs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578418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 </a:t>
            </a:r>
            <a:r>
              <a:rPr lang="en-US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Chi-Square Distribution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2346036" y="1889803"/>
            <a:ext cx="8109528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If the sample size is </a:t>
            </a:r>
            <a:r>
              <a:rPr lang="en-US" altLang="en-US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n</a:t>
            </a:r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use a chi-square </a:t>
            </a:r>
            <a:r>
              <a:rPr lang="en-US" altLang="en-US" sz="2400" i="1" dirty="0">
                <a:latin typeface="Times New Roman" panose="02020603050405020304" pitchFamily="18" charset="0"/>
                <a:cs typeface="Times New Roman" panose="02020603050405020304" pitchFamily="18" charset="0"/>
                <a:sym typeface="Arial" panose="020B0604020202020204" pitchFamily="34" charset="0"/>
              </a:rPr>
              <a:t>x</a:t>
            </a:r>
            <a:r>
              <a:rPr lang="en-US" altLang="en-US" sz="2400" baseline="30000" dirty="0">
                <a:latin typeface="Times New Roman" panose="02020603050405020304" pitchFamily="18" charset="0"/>
                <a:cs typeface="Times New Roman" panose="02020603050405020304" pitchFamily="18" charset="0"/>
                <a:sym typeface="Arial" panose="020B0604020202020204" pitchFamily="34" charset="0"/>
              </a:rPr>
              <a:t>2 </a:t>
            </a:r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  <a:sym typeface="Arial" panose="020B0604020202020204" pitchFamily="34" charset="0"/>
              </a:rPr>
              <a:t> </a:t>
            </a:r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distribution with </a:t>
            </a:r>
            <a:r>
              <a:rPr lang="en-US" altLang="en-US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n </a:t>
            </a:r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– 1 </a:t>
            </a:r>
            <a:r>
              <a:rPr lang="en-US" alt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degrees of freedom  </a:t>
            </a:r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to form a c-confidence interval</a:t>
            </a:r>
            <a:r>
              <a:rPr lang="en-US" alt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ar-EG" altLang="en-US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r"/>
            <a:r>
              <a:rPr lang="ar-EG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إذا كان حجم </a:t>
            </a:r>
            <a:r>
              <a:rPr lang="ar-EG" alt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العينة     استخدم توزيع كاي تربيع مع درجة حرية         لتكون فترة الثقة </a:t>
            </a:r>
            <a:endParaRPr lang="en-US" alt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270394" y="4190816"/>
            <a:ext cx="5227061" cy="1705673"/>
          </a:xfrm>
          <a:prstGeom prst="rect">
            <a:avLst/>
          </a:prstGeom>
        </p:spPr>
      </p:pic>
      <p:graphicFrame>
        <p:nvGraphicFramePr>
          <p:cNvPr id="10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088820278"/>
              </p:ext>
            </p:extLst>
          </p:nvPr>
        </p:nvGraphicFramePr>
        <p:xfrm>
          <a:off x="8304038" y="2724326"/>
          <a:ext cx="257175" cy="2428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158" name="Equation" r:id="rId5" imgW="139680" imgH="126720" progId="Equation.DSMT4">
                  <p:embed/>
                </p:oleObj>
              </mc:Choice>
              <mc:Fallback>
                <p:oleObj name="Equation" r:id="rId5" imgW="139680" imgH="126720" progId="Equation.DSMT4">
                  <p:embed/>
                  <p:pic>
                    <p:nvPicPr>
                      <p:cNvPr id="12" name="Object 11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8304038" y="2724326"/>
                        <a:ext cx="257175" cy="2428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1" name="Object 10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049417998"/>
              </p:ext>
            </p:extLst>
          </p:nvPr>
        </p:nvGraphicFramePr>
        <p:xfrm>
          <a:off x="3721100" y="2671763"/>
          <a:ext cx="585788" cy="3143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159" name="Equation" r:id="rId7" imgW="317160" imgH="164880" progId="Equation.DSMT4">
                  <p:embed/>
                </p:oleObj>
              </mc:Choice>
              <mc:Fallback>
                <p:oleObj name="Equation" r:id="rId7" imgW="317160" imgH="164880" progId="Equation.DSMT4">
                  <p:embed/>
                  <p:pic>
                    <p:nvPicPr>
                      <p:cNvPr id="10" name="Object 9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3721100" y="2671763"/>
                        <a:ext cx="585788" cy="31432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2" name="Object 1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031342525"/>
              </p:ext>
            </p:extLst>
          </p:nvPr>
        </p:nvGraphicFramePr>
        <p:xfrm>
          <a:off x="9596438" y="3079750"/>
          <a:ext cx="233362" cy="2667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160" name="Equation" r:id="rId9" imgW="126720" imgH="139680" progId="Equation.DSMT4">
                  <p:embed/>
                </p:oleObj>
              </mc:Choice>
              <mc:Fallback>
                <p:oleObj name="Equation" r:id="rId9" imgW="126720" imgH="139680" progId="Equation.DSMT4">
                  <p:embed/>
                  <p:pic>
                    <p:nvPicPr>
                      <p:cNvPr id="10" name="Object 9"/>
                      <p:cNvPicPr/>
                      <p:nvPr/>
                    </p:nvPicPr>
                    <p:blipFill>
                      <a:blip r:embed="rId10"/>
                      <a:stretch>
                        <a:fillRect/>
                      </a:stretch>
                    </p:blipFill>
                    <p:spPr>
                      <a:xfrm>
                        <a:off x="9596438" y="3079750"/>
                        <a:ext cx="233362" cy="2667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1025048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22832"/>
    </mc:Choice>
    <mc:Fallback xmlns="">
      <p:transition advTm="22832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1448" x="5668963" y="3336925"/>
          <p14:tracePt t="1456" x="5570538" y="3322638"/>
          <p14:tracePt t="1464" x="5464175" y="3292475"/>
          <p14:tracePt t="1473" x="5387975" y="3268663"/>
          <p14:tracePt t="1528" x="5380038" y="3268663"/>
          <p14:tracePt t="1536" x="5380038" y="3306763"/>
          <p14:tracePt t="1543" x="5380038" y="3344863"/>
          <p14:tracePt t="1556" x="5387975" y="3375025"/>
          <p14:tracePt t="1573" x="5394325" y="3398838"/>
          <p14:tracePt t="1577" x="5394325" y="3413125"/>
          <p14:tracePt t="1768" x="5394325" y="3421063"/>
          <p14:tracePt t="1776" x="5448300" y="3421063"/>
          <p14:tracePt t="1784" x="5578475" y="3421063"/>
          <p14:tracePt t="1792" x="5837238" y="3375025"/>
          <p14:tracePt t="1807" x="6027738" y="3314700"/>
          <p14:tracePt t="1823" x="6256338" y="3216275"/>
          <p14:tracePt t="1840" x="6416675" y="3162300"/>
          <p14:tracePt t="1857" x="6721475" y="3070225"/>
          <p14:tracePt t="1873" x="7086600" y="2979738"/>
          <p14:tracePt t="1890" x="7391400" y="2865438"/>
          <p14:tracePt t="1907" x="7559675" y="2789238"/>
          <p14:tracePt t="1923" x="7712075" y="2720975"/>
          <p14:tracePt t="1940" x="7718425" y="2713038"/>
          <p14:tracePt t="1992" x="7696200" y="2697163"/>
          <p14:tracePt t="2000" x="7658100" y="2689225"/>
          <p14:tracePt t="2008" x="7620000" y="2689225"/>
          <p14:tracePt t="2023" x="7581900" y="2667000"/>
          <p14:tracePt t="2040" x="7513638" y="2659063"/>
          <p14:tracePt t="2057" x="7413625" y="2628900"/>
          <p14:tracePt t="2073" x="7285038" y="2590800"/>
          <p14:tracePt t="2090" x="7170738" y="2560638"/>
          <p14:tracePt t="2107" x="7132638" y="2544763"/>
          <p14:tracePt t="2123" x="7124700" y="2544763"/>
          <p14:tracePt t="2160" x="7124700" y="2536825"/>
          <p14:tracePt t="2173" x="7124700" y="2530475"/>
          <p14:tracePt t="2191" x="7200900" y="2498725"/>
          <p14:tracePt t="2488" x="7185025" y="2492375"/>
          <p14:tracePt t="2496" x="7064375" y="2454275"/>
          <p14:tracePt t="2507" x="6811963" y="2446338"/>
          <p14:tracePt t="2524" x="6049963" y="2446338"/>
          <p14:tracePt t="2540" x="5143500" y="2446338"/>
          <p14:tracePt t="2557" x="4397375" y="2446338"/>
          <p14:tracePt t="2574" x="3741738" y="2446338"/>
          <p14:tracePt t="2577" x="3611563" y="2446338"/>
          <p14:tracePt t="2591" x="3451225" y="2446338"/>
          <p14:tracePt t="2607" x="3444875" y="2438400"/>
          <p14:tracePt t="2655" x="3513138" y="2438400"/>
          <p14:tracePt t="2664" x="3649663" y="2438400"/>
          <p14:tracePt t="2674" x="3817938" y="2438400"/>
          <p14:tracePt t="2690" x="4297363" y="2438400"/>
          <p14:tracePt t="2707" x="4830763" y="2438400"/>
          <p14:tracePt t="2723" x="5273675" y="2438400"/>
          <p14:tracePt t="2740" x="5502275" y="2460625"/>
          <p14:tracePt t="2774" x="5508625" y="2468563"/>
          <p14:tracePt t="2791" x="5037138" y="2574925"/>
          <p14:tracePt t="2807" x="4152900" y="2697163"/>
          <p14:tracePt t="2824" x="3140075" y="2727325"/>
          <p14:tracePt t="2840" x="2522538" y="2811463"/>
          <p14:tracePt t="2857" x="2430463" y="2857500"/>
          <p14:tracePt t="2874" x="2492375" y="2879725"/>
          <p14:tracePt t="2890" x="2636838" y="2903538"/>
          <p14:tracePt t="2907" x="3086100" y="2895600"/>
          <p14:tracePt t="2924" x="3687763" y="2895600"/>
          <p14:tracePt t="2940" x="3970338" y="2895600"/>
          <p14:tracePt t="2957" x="3992563" y="2895600"/>
          <p14:tracePt t="2991" x="3763963" y="2849563"/>
          <p14:tracePt t="3007" x="3597275" y="2849563"/>
          <p14:tracePt t="3024" x="3559175" y="2849563"/>
          <p14:tracePt t="3064" x="3565525" y="2849563"/>
          <p14:tracePt t="3074" x="3627438" y="2857500"/>
          <p14:tracePt t="3090" x="3825875" y="2873375"/>
          <p14:tracePt t="3107" x="4054475" y="2873375"/>
          <p14:tracePt t="3124" x="4267200" y="2873375"/>
          <p14:tracePt t="3140" x="4457700" y="2873375"/>
          <p14:tracePt t="3157" x="4602163" y="2873375"/>
          <p14:tracePt t="3174" x="4625975" y="2873375"/>
          <p14:tracePt t="3248" x="4640263" y="2873375"/>
          <p14:tracePt t="3256" x="4694238" y="2873375"/>
          <p14:tracePt t="3264" x="4800600" y="2873375"/>
          <p14:tracePt t="3274" x="4892675" y="2873375"/>
          <p14:tracePt t="3291" x="5143500" y="2873375"/>
          <p14:tracePt t="3307" x="5456238" y="2873375"/>
          <p14:tracePt t="3324" x="5807075" y="2873375"/>
          <p14:tracePt t="3341" x="6103938" y="2873375"/>
          <p14:tracePt t="3357" x="6332538" y="2849563"/>
          <p14:tracePt t="3374" x="6416675" y="2835275"/>
          <p14:tracePt t="3391" x="6423025" y="2835275"/>
          <p14:tracePt t="3496" x="6438900" y="2811463"/>
          <p14:tracePt t="3504" x="6454775" y="2765425"/>
          <p14:tracePt t="3511" x="6484938" y="2727325"/>
          <p14:tracePt t="3524" x="6492875" y="2713038"/>
          <p14:tracePt t="3541" x="6515100" y="2689225"/>
          <p14:tracePt t="3557" x="6569075" y="2659063"/>
          <p14:tracePt t="3561" x="6621463" y="2644775"/>
          <p14:tracePt t="3574" x="6675438" y="2628900"/>
          <p14:tracePt t="3591" x="6873875" y="2606675"/>
          <p14:tracePt t="3607" x="6988175" y="2582863"/>
          <p14:tracePt t="3624" x="7070725" y="2574925"/>
          <p14:tracePt t="3640" x="7124700" y="2574925"/>
          <p14:tracePt t="3657" x="7178675" y="2574925"/>
          <p14:tracePt t="3674" x="7208838" y="2574925"/>
          <p14:tracePt t="3691" x="7246938" y="2590800"/>
          <p14:tracePt t="3784" x="7231063" y="2590800"/>
          <p14:tracePt t="3792" x="7200900" y="2590800"/>
          <p14:tracePt t="3800" x="7140575" y="2568575"/>
          <p14:tracePt t="3808" x="7064375" y="2530475"/>
          <p14:tracePt t="3824" x="6880225" y="2438400"/>
          <p14:tracePt t="3841" x="6599238" y="2263775"/>
          <p14:tracePt t="3857" x="6438900" y="2149475"/>
          <p14:tracePt t="3874" x="6294438" y="2027238"/>
          <p14:tracePt t="3891" x="6180138" y="1927225"/>
          <p14:tracePt t="3907" x="6042025" y="1820863"/>
          <p14:tracePt t="3924" x="5867400" y="1730375"/>
          <p14:tracePt t="3941" x="5638800" y="1646238"/>
          <p14:tracePt t="3957" x="5418138" y="1600200"/>
          <p14:tracePt t="3975" x="5197475" y="1577975"/>
          <p14:tracePt t="3991" x="5165725" y="1562100"/>
          <p14:tracePt t="4007" x="5159375" y="1562100"/>
          <p14:tracePt t="4041" x="5159375" y="1546225"/>
          <p14:tracePt t="4057" x="5159375" y="1477963"/>
          <p14:tracePt t="4074" x="5159375" y="1431925"/>
          <p14:tracePt t="4152" x="5159375" y="1463675"/>
          <p14:tracePt t="4160" x="5159375" y="1584325"/>
          <p14:tracePt t="4168" x="5159375" y="1736725"/>
          <p14:tracePt t="4175" x="5159375" y="1858963"/>
          <p14:tracePt t="4191" x="5159375" y="2011363"/>
          <p14:tracePt t="4207" x="5151438" y="2041525"/>
          <p14:tracePt t="4224" x="5135563" y="2041525"/>
          <p14:tracePt t="4241" x="5097463" y="2041525"/>
          <p14:tracePt t="4258" x="5045075" y="2027238"/>
          <p14:tracePt t="4274" x="4914900" y="1927225"/>
          <p14:tracePt t="4291" x="4664075" y="1668463"/>
          <p14:tracePt t="4308" x="4564063" y="1508125"/>
          <p14:tracePt t="4324" x="4525963" y="1393825"/>
          <p14:tracePt t="4341" x="4525963" y="1287463"/>
          <p14:tracePt t="4358" x="4549775" y="1203325"/>
          <p14:tracePt t="4375" x="4762500" y="1044575"/>
          <p14:tracePt t="4391" x="4884738" y="1012825"/>
          <p14:tracePt t="4407" x="5334000" y="952500"/>
          <p14:tracePt t="4424" x="5608638" y="952500"/>
          <p14:tracePt t="4441" x="5829300" y="960438"/>
          <p14:tracePt t="4458" x="6003925" y="1050925"/>
          <p14:tracePt t="4474" x="6240463" y="1241425"/>
          <p14:tracePt t="4491" x="6553200" y="1646238"/>
          <p14:tracePt t="4508" x="6934200" y="2217738"/>
          <p14:tracePt t="4524" x="7299325" y="2873375"/>
          <p14:tracePt t="4541" x="7597775" y="3360738"/>
          <p14:tracePt t="4558" x="7908925" y="3763963"/>
          <p14:tracePt t="4561" x="8023225" y="3908425"/>
          <p14:tracePt t="4575" x="8305800" y="4137025"/>
          <p14:tracePt t="4591" x="8450263" y="4229100"/>
          <p14:tracePt t="4608" x="8709025" y="4321175"/>
          <p14:tracePt t="4624" x="8763000" y="4343400"/>
          <p14:tracePt t="4663" x="8755063" y="4289425"/>
          <p14:tracePt t="4674" x="8716963" y="4206875"/>
          <p14:tracePt t="4691" x="8458200" y="3886200"/>
          <p14:tracePt t="4708" x="7970838" y="3467100"/>
          <p14:tracePt t="4724" x="7361238" y="3025775"/>
          <p14:tracePt t="4741" x="6888163" y="2697163"/>
          <p14:tracePt t="4758" x="6545263" y="2446338"/>
          <p14:tracePt t="4775" x="6362700" y="2239963"/>
          <p14:tracePt t="4791" x="6346825" y="2193925"/>
          <p14:tracePt t="4808" x="6346825" y="2149475"/>
          <p14:tracePt t="4824" x="6346825" y="2103438"/>
          <p14:tracePt t="4841" x="6346825" y="2095500"/>
          <p14:tracePt t="4936" x="6346825" y="2209800"/>
          <p14:tracePt t="4944" x="6316663" y="2468563"/>
          <p14:tracePt t="4958" x="6256338" y="2682875"/>
          <p14:tracePt t="4975" x="6003925" y="3322638"/>
          <p14:tracePt t="4991" x="5943600" y="3451225"/>
          <p14:tracePt t="5008" x="5875338" y="3551238"/>
          <p14:tracePt t="6200" x="5875338" y="3559175"/>
          <p14:tracePt t="6208" x="5943600" y="3551238"/>
          <p14:tracePt t="6216" x="6149975" y="3527425"/>
          <p14:tracePt t="6225" x="6340475" y="3527425"/>
          <p14:tracePt t="6242" x="6569075" y="3535363"/>
          <p14:tracePt t="6258" x="6705600" y="3573463"/>
          <p14:tracePt t="6275" x="6934200" y="3589338"/>
          <p14:tracePt t="6291" x="7407275" y="3635375"/>
          <p14:tracePt t="6308" x="7810500" y="3649663"/>
          <p14:tracePt t="6325" x="8093075" y="3703638"/>
          <p14:tracePt t="6341" x="8213725" y="3711575"/>
          <p14:tracePt t="6358" x="8237538" y="3717925"/>
          <p14:tracePt t="6375" x="8237538" y="3733800"/>
          <p14:tracePt t="6408" x="8245475" y="3733800"/>
          <p14:tracePt t="6560" x="8289925" y="3733800"/>
          <p14:tracePt t="6568" x="8321675" y="3733800"/>
          <p14:tracePt t="6576" x="8404225" y="3749675"/>
          <p14:tracePt t="6592" x="8526463" y="3763963"/>
          <p14:tracePt t="6608" x="8618538" y="3787775"/>
          <p14:tracePt t="6648" x="8626475" y="3787775"/>
          <p14:tracePt t="6720" x="8632825" y="3787775"/>
          <p14:tracePt t="6728" x="8632825" y="3771900"/>
          <p14:tracePt t="6736" x="8632825" y="3741738"/>
          <p14:tracePt t="6744" x="8632825" y="3703638"/>
          <p14:tracePt t="6759" x="8602663" y="3573463"/>
          <p14:tracePt t="6775" x="8542338" y="3413125"/>
          <p14:tracePt t="6792" x="8518525" y="3292475"/>
          <p14:tracePt t="6808" x="8488363" y="3192463"/>
          <p14:tracePt t="6825" x="8488363" y="3094038"/>
          <p14:tracePt t="6842" x="8488363" y="3017838"/>
          <p14:tracePt t="6859" x="8496300" y="2955925"/>
          <p14:tracePt t="6875" x="8518525" y="2933700"/>
          <p14:tracePt t="6892" x="8526463" y="2925763"/>
          <p14:tracePt t="6908" x="8550275" y="2925763"/>
          <p14:tracePt t="6925" x="8588375" y="2925763"/>
          <p14:tracePt t="6942" x="8610600" y="2933700"/>
          <p14:tracePt t="6959" x="8686800" y="3025775"/>
          <p14:tracePt t="6975" x="8747125" y="3200400"/>
          <p14:tracePt t="6992" x="8763000" y="3382963"/>
          <p14:tracePt t="7008" x="8747125" y="3527425"/>
          <p14:tracePt t="7025" x="8694738" y="3559175"/>
          <p14:tracePt t="7042" x="8626475" y="3559175"/>
          <p14:tracePt t="7059" x="8496300" y="3497263"/>
          <p14:tracePt t="7075" x="8221663" y="3268663"/>
          <p14:tracePt t="7092" x="7932738" y="3001963"/>
          <p14:tracePt t="7109" x="7794625" y="2865438"/>
          <p14:tracePt t="7125" x="7772400" y="2797175"/>
          <p14:tracePt t="7142" x="7772400" y="2773363"/>
          <p14:tracePt t="7159" x="7772400" y="2705100"/>
          <p14:tracePt t="7175" x="7810500" y="2651125"/>
          <p14:tracePt t="7192" x="7848600" y="2613025"/>
          <p14:tracePt t="7209" x="7864475" y="2590800"/>
          <p14:tracePt t="7225" x="7886700" y="2568575"/>
          <p14:tracePt t="7242" x="7908925" y="2544763"/>
          <p14:tracePt t="7259" x="7940675" y="2522538"/>
          <p14:tracePt t="7275" x="7970838" y="2506663"/>
          <p14:tracePt t="7292" x="8016875" y="2484438"/>
          <p14:tracePt t="7309" x="8077200" y="2476500"/>
          <p14:tracePt t="7325" x="8175625" y="2476500"/>
          <p14:tracePt t="7343" x="8267700" y="2476500"/>
          <p14:tracePt t="7359" x="8335963" y="2506663"/>
          <p14:tracePt t="7375" x="8488363" y="2636838"/>
          <p14:tracePt t="7392" x="8626475" y="2781300"/>
          <p14:tracePt t="7409" x="8809038" y="3001963"/>
          <p14:tracePt t="7425" x="9021763" y="3284538"/>
          <p14:tracePt t="7442" x="9274175" y="3603625"/>
          <p14:tracePt t="7459" x="9502775" y="3902075"/>
          <p14:tracePt t="7475" x="9655175" y="4144963"/>
          <p14:tracePt t="7492" x="9775825" y="4289425"/>
          <p14:tracePt t="7509" x="9829800" y="4427538"/>
          <p14:tracePt t="7525" x="9867900" y="4525963"/>
          <p14:tracePt t="7543" x="9898063" y="4618038"/>
          <p14:tracePt t="7623" x="9898063" y="4549775"/>
          <p14:tracePt t="7632" x="9898063" y="4397375"/>
          <p14:tracePt t="7642" x="9898063" y="4206875"/>
          <p14:tracePt t="7658" x="9898063" y="3711575"/>
          <p14:tracePt t="7675" x="9898063" y="3170238"/>
          <p14:tracePt t="7692" x="9898063" y="2759075"/>
          <p14:tracePt t="7708" x="9898063" y="2446338"/>
          <p14:tracePt t="7725" x="9898063" y="2270125"/>
          <p14:tracePt t="7743" x="9898063" y="2201863"/>
          <p14:tracePt t="7832" x="9898063" y="2286000"/>
          <p14:tracePt t="7840" x="9821863" y="2476500"/>
          <p14:tracePt t="7848" x="9745663" y="2689225"/>
          <p14:tracePt t="7859" x="9623425" y="2963863"/>
          <p14:tracePt t="7875" x="9304338" y="3482975"/>
          <p14:tracePt t="7892" x="8847138" y="3992563"/>
          <p14:tracePt t="7909" x="8321675" y="4419600"/>
          <p14:tracePt t="7925" x="7772400" y="4746625"/>
          <p14:tracePt t="7943" x="7467600" y="4868863"/>
          <p14:tracePt t="7959" x="7451725" y="4876800"/>
          <p14:tracePt t="8008" x="7475538" y="4800600"/>
          <p14:tracePt t="8016" x="7527925" y="4716463"/>
          <p14:tracePt t="8026" x="7573963" y="4640263"/>
          <p14:tracePt t="8042" x="7756525" y="4381500"/>
          <p14:tracePt t="8059" x="8085138" y="4046538"/>
          <p14:tracePt t="8076" x="8474075" y="3703638"/>
          <p14:tracePt t="8092" x="8847138" y="3276600"/>
          <p14:tracePt t="8095" x="8983663" y="3101975"/>
          <p14:tracePt t="8109" x="9128125" y="2925763"/>
          <p14:tracePt t="8126" x="9288463" y="2667000"/>
          <p14:tracePt t="8143" x="9350375" y="2484438"/>
          <p14:tracePt t="8159" x="9350375" y="2460625"/>
          <p14:tracePt t="8264" x="9350375" y="2446338"/>
          <p14:tracePt t="8320" x="9356725" y="2438400"/>
          <p14:tracePt t="8328" x="9372600" y="2430463"/>
          <p14:tracePt t="8336" x="9394825" y="2430463"/>
          <p14:tracePt t="8344" x="9418638" y="2430463"/>
          <p14:tracePt t="8359" x="9471025" y="2430463"/>
          <p14:tracePt t="8376" x="9509125" y="2430463"/>
          <p14:tracePt t="8392" x="9525000" y="2438400"/>
          <p14:tracePt t="8409" x="9555163" y="2454275"/>
          <p14:tracePt t="8426" x="9617075" y="2606675"/>
          <p14:tracePt t="8442" x="9661525" y="2789238"/>
          <p14:tracePt t="8459" x="9669463" y="2987675"/>
          <p14:tracePt t="8476" x="9669463" y="3146425"/>
          <p14:tracePt t="8492" x="9669463" y="3246438"/>
          <p14:tracePt t="8544" x="9685338" y="3254375"/>
          <p14:tracePt t="8552" x="9715500" y="3246438"/>
          <p14:tracePt t="8560" x="9731375" y="3238500"/>
          <p14:tracePt t="8576" x="9775825" y="3192463"/>
          <p14:tracePt t="8592" x="9837738" y="3140075"/>
          <p14:tracePt t="8609" x="9913938" y="3101975"/>
          <p14:tracePt t="8626" x="9974263" y="3070225"/>
          <p14:tracePt t="8642" x="10004425" y="3070225"/>
          <p14:tracePt t="8688" x="10004425" y="3048000"/>
          <p14:tracePt t="8696" x="9944100" y="3009900"/>
          <p14:tracePt t="8709" x="9837738" y="2925763"/>
          <p14:tracePt t="8726" x="9837738" y="2917825"/>
          <p14:tracePt t="8984" x="9837738" y="2933700"/>
          <p14:tracePt t="8992" x="9852025" y="2963863"/>
          <p14:tracePt t="9000" x="9852025" y="3009900"/>
          <p14:tracePt t="9009" x="9852025" y="3040063"/>
          <p14:tracePt t="9026" x="9829800" y="3055938"/>
          <p14:tracePt t="9043" x="9669463" y="3101975"/>
          <p14:tracePt t="9059" x="9304338" y="3154363"/>
          <p14:tracePt t="9076" x="8885238" y="3154363"/>
          <p14:tracePt t="9093" x="8488363" y="3154363"/>
          <p14:tracePt t="9109" x="7985125" y="2971800"/>
          <p14:tracePt t="9112" x="7764463" y="2849563"/>
          <p14:tracePt t="9127" x="7391400" y="2620963"/>
          <p14:tracePt t="9143" x="7292975" y="2484438"/>
          <p14:tracePt t="9159" x="7246938" y="2378075"/>
          <p14:tracePt t="9176" x="7239000" y="2293938"/>
          <p14:tracePt t="9193" x="7239000" y="2232025"/>
          <p14:tracePt t="9209" x="7239000" y="2179638"/>
          <p14:tracePt t="9226" x="7239000" y="2171700"/>
          <p14:tracePt t="9512" x="7246938" y="2163763"/>
          <p14:tracePt t="9592" x="7261225" y="2163763"/>
          <p14:tracePt t="9600" x="7331075" y="2163763"/>
          <p14:tracePt t="9609" x="7407275" y="2163763"/>
          <p14:tracePt t="9626" x="7642225" y="2171700"/>
          <p14:tracePt t="9643" x="7947025" y="2171700"/>
          <p14:tracePt t="9659" x="8061325" y="2171700"/>
          <p14:tracePt t="9676" x="8069263" y="2171700"/>
          <p14:tracePt t="9693" x="8077200" y="2171700"/>
          <p14:tracePt t="9720" x="8061325" y="2171700"/>
          <p14:tracePt t="9728" x="8016875" y="2171700"/>
          <p14:tracePt t="9743" x="7970838" y="2171700"/>
          <p14:tracePt t="9759" x="7810500" y="2286000"/>
          <p14:tracePt t="9776" x="7712075" y="2370138"/>
          <p14:tracePt t="9793" x="7635875" y="2422525"/>
          <p14:tracePt t="9809" x="7620000" y="2430463"/>
          <p14:tracePt t="9826" x="7612063" y="2430463"/>
          <p14:tracePt t="9860" x="7604125" y="2422525"/>
          <p14:tracePt t="9876" x="7604125" y="2362200"/>
          <p14:tracePt t="9893" x="7604125" y="2332038"/>
          <p14:tracePt t="9910" x="7627938" y="2263775"/>
          <p14:tracePt t="9927" x="7764463" y="2171700"/>
          <p14:tracePt t="9943" x="7924800" y="2133600"/>
          <p14:tracePt t="9959" x="8085138" y="2117725"/>
          <p14:tracePt t="9976" x="8221663" y="2117725"/>
          <p14:tracePt t="9993" x="8313738" y="2111375"/>
          <p14:tracePt t="10010" x="8343900" y="2111375"/>
          <p14:tracePt t="10248" x="8480425" y="2111375"/>
          <p14:tracePt t="10256" x="8793163" y="2111375"/>
          <p14:tracePt t="10264" x="9083675" y="2111375"/>
          <p14:tracePt t="10276" x="9334500" y="2133600"/>
          <p14:tracePt t="10293" x="9509125" y="2155825"/>
          <p14:tracePt t="10311" x="9693275" y="2201863"/>
          <p14:tracePt t="10327" x="9775825" y="2232025"/>
          <p14:tracePt t="10343" x="9845675" y="2255838"/>
          <p14:tracePt t="10360" x="9906000" y="2278063"/>
          <p14:tracePt t="10376" x="9913938" y="2278063"/>
          <p14:tracePt t="10608" x="9898063" y="2278063"/>
          <p14:tracePt t="10616" x="9867900" y="2263775"/>
          <p14:tracePt t="10627" x="9813925" y="2255838"/>
          <p14:tracePt t="10643" x="9699625" y="2232025"/>
          <p14:tracePt t="10659" x="9601200" y="2225675"/>
          <p14:tracePt t="10676" x="9547225" y="2225675"/>
          <p14:tracePt t="10693" x="9525000" y="2225675"/>
          <p14:tracePt t="11000" x="9517063" y="2225675"/>
          <p14:tracePt t="11048" x="9509125" y="2217738"/>
          <p14:tracePt t="11056" x="9509125" y="2209800"/>
          <p14:tracePt t="11063" x="9525000" y="2193925"/>
          <p14:tracePt t="11077" x="9601200" y="2163763"/>
          <p14:tracePt t="11093" x="9737725" y="2125663"/>
          <p14:tracePt t="11111" x="10042525" y="2035175"/>
          <p14:tracePt t="11127" x="10240963" y="2019300"/>
          <p14:tracePt t="11143" x="10431463" y="2019300"/>
          <p14:tracePt t="11160" x="10561638" y="2019300"/>
          <p14:tracePt t="11177" x="10614025" y="2057400"/>
          <p14:tracePt t="11193" x="10629900" y="2125663"/>
          <p14:tracePt t="11210" x="10645775" y="2263775"/>
          <p14:tracePt t="11227" x="10537825" y="2446338"/>
          <p14:tracePt t="11243" x="10379075" y="2530475"/>
          <p14:tracePt t="11260" x="10233025" y="2536825"/>
          <p14:tracePt t="11277" x="10066338" y="2454275"/>
          <p14:tracePt t="11293" x="9799638" y="2217738"/>
          <p14:tracePt t="11311" x="9547225" y="1798638"/>
          <p14:tracePt t="11327" x="9517063" y="1600200"/>
          <p14:tracePt t="11343" x="9532938" y="1439863"/>
          <p14:tracePt t="11360" x="9631363" y="1303338"/>
          <p14:tracePt t="11377" x="9799638" y="1211263"/>
          <p14:tracePt t="11393" x="9952038" y="1189038"/>
          <p14:tracePt t="11410" x="10012363" y="1196975"/>
          <p14:tracePt t="11427" x="10028238" y="1211263"/>
          <p14:tracePt t="11443" x="10058400" y="1431925"/>
          <p14:tracePt t="11460" x="10058400" y="1730375"/>
          <p14:tracePt t="11477" x="10028238" y="1965325"/>
          <p14:tracePt t="11493" x="9959975" y="2079625"/>
          <p14:tracePt t="11511" x="9867900" y="2117725"/>
          <p14:tracePt t="11527" x="9845675" y="2117725"/>
          <p14:tracePt t="11543" x="9791700" y="2027238"/>
          <p14:tracePt t="11560" x="9791700" y="1943100"/>
          <p14:tracePt t="11577" x="9807575" y="1828800"/>
          <p14:tracePt t="11593" x="9898063" y="1736725"/>
          <p14:tracePt t="11610" x="10050463" y="1684338"/>
          <p14:tracePt t="11627" x="10142538" y="1684338"/>
          <p14:tracePt t="11643" x="10164763" y="1684338"/>
          <p14:tracePt t="11660" x="10194925" y="1744663"/>
          <p14:tracePt t="11676" x="10218738" y="2035175"/>
          <p14:tracePt t="11694" x="10156825" y="2378075"/>
          <p14:tracePt t="11711" x="9982200" y="2620963"/>
          <p14:tracePt t="11727" x="9928225" y="2636838"/>
          <p14:tracePt t="11743" x="9761538" y="2644775"/>
          <p14:tracePt t="11760" x="9617075" y="2506663"/>
          <p14:tracePt t="11777" x="9571038" y="2316163"/>
          <p14:tracePt t="11794" x="9571038" y="2117725"/>
          <p14:tracePt t="11810" x="9707563" y="1866900"/>
          <p14:tracePt t="11827" x="9959975" y="1630363"/>
          <p14:tracePt t="11844" x="10302875" y="1493838"/>
          <p14:tracePt t="11860" x="10637838" y="1447800"/>
          <p14:tracePt t="11877" x="10820400" y="1477963"/>
          <p14:tracePt t="11894" x="10918825" y="1608138"/>
          <p14:tracePt t="11911" x="10888663" y="2011363"/>
          <p14:tracePt t="11927" x="10721975" y="2278063"/>
          <p14:tracePt t="11944" x="10417175" y="2468563"/>
          <p14:tracePt t="11960" x="10042525" y="2560638"/>
          <p14:tracePt t="11977" x="9631363" y="2560638"/>
          <p14:tracePt t="11994" x="9288463" y="2384425"/>
          <p14:tracePt t="12010" x="9212263" y="2263775"/>
          <p14:tracePt t="12027" x="9212263" y="2103438"/>
          <p14:tracePt t="12044" x="9318625" y="1889125"/>
          <p14:tracePt t="12060" x="9578975" y="1698625"/>
          <p14:tracePt t="12077" x="9928225" y="1584325"/>
          <p14:tracePt t="12094" x="10233025" y="1577975"/>
          <p14:tracePt t="12111" x="10333038" y="1592263"/>
          <p14:tracePt t="12127" x="10340975" y="1768475"/>
          <p14:tracePt t="12144" x="10279063" y="1973263"/>
          <p14:tracePt t="12161" x="10020300" y="2163763"/>
          <p14:tracePt t="12177" x="9769475" y="2255838"/>
          <p14:tracePt t="12194" x="9525000" y="2270125"/>
          <p14:tracePt t="12210" x="9364663" y="2263775"/>
          <p14:tracePt t="12227" x="9304338" y="2217738"/>
          <p14:tracePt t="12244" x="9318625" y="2133600"/>
          <p14:tracePt t="12260" x="9448800" y="2003425"/>
          <p14:tracePt t="12277" x="9699625" y="1920875"/>
          <p14:tracePt t="12294" x="10028238" y="1844675"/>
          <p14:tracePt t="12311" x="10325100" y="1858963"/>
          <p14:tracePt t="12327" x="10379075" y="1927225"/>
          <p14:tracePt t="12344" x="10393363" y="2079625"/>
          <p14:tracePt t="12360" x="10340975" y="2255838"/>
          <p14:tracePt t="12377" x="10202863" y="2370138"/>
          <p14:tracePt t="12394" x="10080625" y="2384425"/>
          <p14:tracePt t="12410" x="9966325" y="2384425"/>
          <p14:tracePt t="12427" x="9906000" y="2354263"/>
          <p14:tracePt t="12444" x="9898063" y="2278063"/>
          <p14:tracePt t="12461" x="9898063" y="2155825"/>
          <p14:tracePt t="12477" x="9959975" y="2049463"/>
          <p14:tracePt t="12494" x="10074275" y="2003425"/>
          <p14:tracePt t="12511" x="10150475" y="1997075"/>
          <p14:tracePt t="12527" x="10156825" y="2003425"/>
          <p14:tracePt t="12544" x="10156825" y="2087563"/>
          <p14:tracePt t="12561" x="10164763" y="2201863"/>
          <p14:tracePt t="12577" x="10164763" y="2255838"/>
          <p14:tracePt t="12594" x="10150475" y="2278063"/>
          <p14:tracePt t="12611" x="10134600" y="2278063"/>
          <p14:tracePt t="12627" x="10080625" y="2232025"/>
          <p14:tracePt t="12644" x="10012363" y="2087563"/>
          <p14:tracePt t="12661" x="9974263" y="1989138"/>
          <p14:tracePt t="12677" x="9974263" y="1912938"/>
          <p14:tracePt t="12694" x="9974263" y="1889125"/>
          <p14:tracePt t="12711" x="10028238" y="1882775"/>
          <p14:tracePt t="12727" x="10104438" y="1951038"/>
          <p14:tracePt t="12744" x="10156825" y="2125663"/>
          <p14:tracePt t="12761" x="10202863" y="2339975"/>
          <p14:tracePt t="12777" x="10202863" y="2492375"/>
          <p14:tracePt t="12794" x="10164763" y="2552700"/>
          <p14:tracePt t="12811" x="10096500" y="2560638"/>
          <p14:tracePt t="12827" x="9990138" y="2530475"/>
          <p14:tracePt t="12844" x="9769475" y="2324100"/>
          <p14:tracePt t="12861" x="9609138" y="2103438"/>
          <p14:tracePt t="12877" x="9547225" y="1943100"/>
          <p14:tracePt t="12895" x="9578975" y="1768475"/>
          <p14:tracePt t="12911" x="9693275" y="1736725"/>
          <p14:tracePt t="12927" x="9845675" y="1736725"/>
          <p14:tracePt t="12944" x="10036175" y="1812925"/>
          <p14:tracePt t="12961" x="10385425" y="2117725"/>
          <p14:tracePt t="12977" x="10599738" y="2446338"/>
          <p14:tracePt t="12994" x="10614025" y="2628900"/>
          <p14:tracePt t="13011" x="10614025" y="2781300"/>
          <p14:tracePt t="13027" x="10569575" y="2841625"/>
          <p14:tracePt t="13044" x="10477500" y="2849563"/>
          <p14:tracePt t="13061" x="10340975" y="2789238"/>
          <p14:tracePt t="13078" x="10188575" y="2590800"/>
          <p14:tracePt t="13095" x="10088563" y="2316163"/>
          <p14:tracePt t="13111" x="10088563" y="2117725"/>
          <p14:tracePt t="13127" x="10150475" y="2003425"/>
          <p14:tracePt t="13144" x="10271125" y="1958975"/>
          <p14:tracePt t="13161" x="10409238" y="1958975"/>
          <p14:tracePt t="13177" x="10531475" y="2049463"/>
          <p14:tracePt t="13194" x="10698163" y="2286000"/>
          <p14:tracePt t="13211" x="10736263" y="2536825"/>
          <p14:tracePt t="13227" x="10728325" y="2743200"/>
          <p14:tracePt t="13244" x="10645775" y="2903538"/>
          <p14:tracePt t="13261" x="10569575" y="2949575"/>
          <p14:tracePt t="13277" x="10439400" y="2949575"/>
          <p14:tracePt t="13295" x="10164763" y="2674938"/>
          <p14:tracePt t="13311" x="10074275" y="2498725"/>
          <p14:tracePt t="13327" x="9959975" y="2065338"/>
          <p14:tracePt t="13344" x="9959975" y="1858963"/>
          <p14:tracePt t="13361" x="10050463" y="1736725"/>
          <p14:tracePt t="13377" x="10172700" y="1722438"/>
          <p14:tracePt t="13394" x="10325100" y="1730375"/>
          <p14:tracePt t="13411" x="10515600" y="1866900"/>
          <p14:tracePt t="13427" x="10752138" y="2117725"/>
          <p14:tracePt t="13444" x="10836275" y="2384425"/>
          <p14:tracePt t="13461" x="10836275" y="2659063"/>
          <p14:tracePt t="13478" x="10774363" y="2789238"/>
          <p14:tracePt t="13495" x="10583863" y="2835275"/>
          <p14:tracePt t="13511" x="10493375" y="2827338"/>
          <p14:tracePt t="13527" x="10036175" y="2522538"/>
          <p14:tracePt t="13544" x="9807575" y="2187575"/>
          <p14:tracePt t="13561" x="9723438" y="1965325"/>
          <p14:tracePt t="13577" x="9715500" y="1768475"/>
          <p14:tracePt t="13594" x="9791700" y="1616075"/>
          <p14:tracePt t="13611" x="9952038" y="1570038"/>
          <p14:tracePt t="13627" x="10210800" y="1570038"/>
          <p14:tracePt t="13644" x="10531475" y="1654175"/>
          <p14:tracePt t="13660" x="10790238" y="1889125"/>
          <p14:tracePt t="13677" x="10896600" y="2187575"/>
          <p14:tracePt t="13695" x="10836275" y="2674938"/>
          <p14:tracePt t="13711" x="10766425" y="2773363"/>
          <p14:tracePt t="13728" x="10493375" y="2903538"/>
          <p14:tracePt t="13744" x="10240963" y="2903538"/>
          <p14:tracePt t="13761" x="9982200" y="2713038"/>
          <p14:tracePt t="13778" x="9813925" y="2484438"/>
          <p14:tracePt t="13794" x="9769475" y="2263775"/>
          <p14:tracePt t="13811" x="9775825" y="2041525"/>
          <p14:tracePt t="13828" x="9913938" y="1889125"/>
          <p14:tracePt t="13844" x="10194925" y="1812925"/>
          <p14:tracePt t="13861" x="10493375" y="1806575"/>
          <p14:tracePt t="13878" x="10728325" y="1874838"/>
          <p14:tracePt t="13895" x="10858500" y="2155825"/>
          <p14:tracePt t="13911" x="10866438" y="2324100"/>
          <p14:tracePt t="13928" x="10728325" y="2895600"/>
          <p14:tracePt t="13944" x="10545763" y="3140075"/>
          <p14:tracePt t="13961" x="10385425" y="3208338"/>
          <p14:tracePt t="13978" x="10240963" y="3216275"/>
          <p14:tracePt t="13994" x="10066338" y="3086100"/>
          <p14:tracePt t="14011" x="9974263" y="2887663"/>
          <p14:tracePt t="14028" x="9944100" y="2735263"/>
          <p14:tracePt t="14044" x="9952038" y="2582863"/>
          <p14:tracePt t="14061" x="10074275" y="2454275"/>
          <p14:tracePt t="14078" x="10240963" y="2400300"/>
          <p14:tracePt t="14095" x="10461625" y="2400300"/>
          <p14:tracePt t="14111" x="10523538" y="2454275"/>
          <p14:tracePt t="14128" x="10561638" y="2568575"/>
          <p14:tracePt t="14144" x="10553700" y="2682875"/>
          <p14:tracePt t="14161" x="10431463" y="2751138"/>
          <p14:tracePt t="14178" x="10248900" y="2781300"/>
          <p14:tracePt t="14195" x="9990138" y="2773363"/>
          <p14:tracePt t="14211" x="9661525" y="2628900"/>
          <p14:tracePt t="14228" x="9502775" y="2492375"/>
          <p14:tracePt t="14244" x="9486900" y="2384425"/>
          <p14:tracePt t="14261" x="9486900" y="2232025"/>
          <p14:tracePt t="14278" x="9601200" y="2095500"/>
          <p14:tracePt t="14295" x="9859963" y="1989138"/>
          <p14:tracePt t="14311" x="10074275" y="1965325"/>
          <p14:tracePt t="14328" x="10118725" y="1965325"/>
          <p14:tracePt t="14361" x="10118725" y="2073275"/>
          <p14:tracePt t="14378" x="10028238" y="2179638"/>
          <p14:tracePt t="14394" x="9890125" y="2232025"/>
          <p14:tracePt t="14411" x="9775825" y="2263775"/>
          <p14:tracePt t="14428" x="9685338" y="2263775"/>
          <p14:tracePt t="14445" x="9647238" y="2247900"/>
          <p14:tracePt t="14461" x="9639300" y="2217738"/>
          <p14:tracePt t="14478" x="9685338" y="2149475"/>
          <p14:tracePt t="14495" x="9936163" y="2027238"/>
          <p14:tracePt t="14511" x="10180638" y="1951038"/>
          <p14:tracePt t="14528" x="10385425" y="1943100"/>
          <p14:tracePt t="14545" x="10515600" y="1943100"/>
          <p14:tracePt t="14561" x="10575925" y="1997075"/>
          <p14:tracePt t="14578" x="10614025" y="2149475"/>
          <p14:tracePt t="14594" x="10614025" y="2278063"/>
          <p14:tracePt t="14611" x="10537825" y="2430463"/>
          <p14:tracePt t="14628" x="10423525" y="2498725"/>
          <p14:tracePt t="14644" x="10333038" y="2506663"/>
          <p14:tracePt t="14661" x="10256838" y="2484438"/>
          <p14:tracePt t="14678" x="10164763" y="2384425"/>
          <p14:tracePt t="14695" x="10142538" y="2270125"/>
          <p14:tracePt t="14711" x="10150475" y="2179638"/>
          <p14:tracePt t="14728" x="10218738" y="2095500"/>
          <p14:tracePt t="14745" x="10302875" y="2073275"/>
          <p14:tracePt t="14761" x="10393363" y="2073275"/>
          <p14:tracePt t="14778" x="10439400" y="2095500"/>
          <p14:tracePt t="14795" x="10461625" y="2179638"/>
          <p14:tracePt t="14811" x="10499725" y="2301875"/>
          <p14:tracePt t="14828" x="10469563" y="2384425"/>
          <p14:tracePt t="14845" x="10379075" y="2454275"/>
          <p14:tracePt t="14861" x="10279063" y="2454275"/>
          <p14:tracePt t="14879" x="10080625" y="2392363"/>
          <p14:tracePt t="14895" x="9852025" y="2225675"/>
          <p14:tracePt t="14911" x="9731375" y="2079625"/>
          <p14:tracePt t="14928" x="9699625" y="2011363"/>
          <p14:tracePt t="14945" x="9699625" y="1943100"/>
          <p14:tracePt t="14961" x="9737725" y="1912938"/>
          <p14:tracePt t="14978" x="9859963" y="1912938"/>
          <p14:tracePt t="14995" x="9998075" y="1965325"/>
          <p14:tracePt t="15011" x="10096500" y="2019300"/>
          <p14:tracePt t="15028" x="10218738" y="2171700"/>
          <p14:tracePt t="15045" x="10271125" y="2332038"/>
          <p14:tracePt t="15061" x="10271125" y="2400300"/>
          <p14:tracePt t="15079" x="10156825" y="2460625"/>
          <p14:tracePt t="15095" x="10112375" y="2460625"/>
          <p14:tracePt t="15112" x="9845675" y="2301875"/>
          <p14:tracePt t="15128" x="9661525" y="2133600"/>
          <p14:tracePt t="15145" x="9609138" y="2035175"/>
          <p14:tracePt t="15161" x="9593263" y="1927225"/>
          <p14:tracePt t="15178" x="9639300" y="1844675"/>
          <p14:tracePt t="15195" x="9775825" y="1806575"/>
          <p14:tracePt t="15211" x="9952038" y="1806575"/>
          <p14:tracePt t="15228" x="10096500" y="1851025"/>
          <p14:tracePt t="15245" x="10233025" y="1951038"/>
          <p14:tracePt t="15261" x="10363200" y="2171700"/>
          <p14:tracePt t="15279" x="10371138" y="2430463"/>
          <p14:tracePt t="15295" x="10333038" y="2506663"/>
          <p14:tracePt t="15311" x="10172700" y="2582863"/>
          <p14:tracePt t="15328" x="10058400" y="2574925"/>
          <p14:tracePt t="15345" x="9913938" y="2446338"/>
          <p14:tracePt t="15362" x="9845675" y="2301875"/>
          <p14:tracePt t="15378" x="9821863" y="2155825"/>
          <p14:tracePt t="15395" x="9813925" y="1989138"/>
          <p14:tracePt t="15412" x="9890125" y="1882775"/>
          <p14:tracePt t="15428" x="10020300" y="1866900"/>
          <p14:tracePt t="15445" x="10142538" y="1874838"/>
          <p14:tracePt t="15462" x="10264775" y="1973263"/>
          <p14:tracePt t="15479" x="10355263" y="2301875"/>
          <p14:tracePt t="15495" x="10355263" y="2552700"/>
          <p14:tracePt t="15512" x="10287000" y="2751138"/>
          <p14:tracePt t="15528" x="10202863" y="2865438"/>
          <p14:tracePt t="15545" x="10088563" y="2895600"/>
          <p14:tracePt t="15562" x="9936163" y="2895600"/>
          <p14:tracePt t="15578" x="9813925" y="2819400"/>
          <p14:tracePt t="15595" x="9775825" y="2773363"/>
          <p14:tracePt t="15612" x="9745663" y="2697163"/>
          <p14:tracePt t="15628" x="9707563" y="2659063"/>
          <p14:tracePt t="15679" x="9707563" y="2667000"/>
          <p14:tracePt t="15687" x="9685338" y="2713038"/>
          <p14:tracePt t="15695" x="9669463" y="2789238"/>
          <p14:tracePt t="15711" x="9578975" y="3017838"/>
          <p14:tracePt t="15728" x="9326563" y="3444875"/>
          <p14:tracePt t="15745" x="8953500" y="3970338"/>
          <p14:tracePt t="15761" x="8458200" y="4373563"/>
          <p14:tracePt t="15778" x="8031163" y="4648200"/>
          <p14:tracePt t="15795" x="7627938" y="4784725"/>
          <p14:tracePt t="15811" x="7292975" y="4838700"/>
          <p14:tracePt t="15828" x="7032625" y="4854575"/>
          <p14:tracePt t="15845" x="6911975" y="4854575"/>
          <p14:tracePt t="15861" x="6873875" y="4830763"/>
          <p14:tracePt t="15896" x="6865938" y="4822825"/>
          <p14:tracePt t="16496" x="6865938" y="4816475"/>
          <p14:tracePt t="16504" x="6865938" y="4800600"/>
          <p14:tracePt t="16512" x="6865938" y="4770438"/>
          <p14:tracePt t="16529" x="6865938" y="4746625"/>
          <p14:tracePt t="16552" x="6865938" y="4740275"/>
          <p14:tracePt t="16568" x="6865938" y="4732338"/>
          <p14:tracePt t="16776" x="6873875" y="4702175"/>
          <p14:tracePt t="16784" x="6918325" y="4670425"/>
          <p14:tracePt t="16795" x="6964363" y="4640263"/>
          <p14:tracePt t="16812" x="7124700" y="4564063"/>
          <p14:tracePt t="16829" x="7239000" y="4503738"/>
          <p14:tracePt t="16845" x="7261225" y="4495800"/>
          <p14:tracePt t="16992" x="7261225" y="4487863"/>
          <p14:tracePt t="16999" x="7261225" y="4479925"/>
          <p14:tracePt t="17008" x="7269163" y="4479925"/>
          <p14:tracePt t="17032" x="7285038" y="4479925"/>
          <p14:tracePt t="17040" x="7292975" y="4479925"/>
          <p14:tracePt t="17047" x="7299325" y="4479925"/>
          <p14:tracePt t="17062" x="7323138" y="4479925"/>
          <p14:tracePt t="17079" x="7345363" y="4487863"/>
          <p14:tracePt t="17095" x="7413625" y="4487863"/>
          <p14:tracePt t="17112" x="7451725" y="4487863"/>
          <p14:tracePt t="17129" x="7505700" y="4449763"/>
          <p14:tracePt t="17146" x="7551738" y="4419600"/>
          <p14:tracePt t="17162" x="7597775" y="4389438"/>
          <p14:tracePt t="17179" x="7627938" y="4365625"/>
          <p14:tracePt t="17196" x="7658100" y="4365625"/>
          <p14:tracePt t="17212" x="7696200" y="4343400"/>
          <p14:tracePt t="17229" x="7750175" y="4305300"/>
          <p14:tracePt t="17246" x="7902575" y="4221163"/>
          <p14:tracePt t="17263" x="8131175" y="4038600"/>
          <p14:tracePt t="17279" x="8199438" y="3978275"/>
          <p14:tracePt t="17296" x="8428038" y="3802063"/>
          <p14:tracePt t="17312" x="8556625" y="3725863"/>
          <p14:tracePt t="17329" x="8648700" y="3687763"/>
          <p14:tracePt t="17346" x="8670925" y="3687763"/>
          <p14:tracePt t="17362" x="8678863" y="3687763"/>
          <p14:tracePt t="17528" x="8686800" y="3687763"/>
          <p14:tracePt t="17536" x="8709025" y="3687763"/>
          <p14:tracePt t="17546" x="8732838" y="3687763"/>
          <p14:tracePt t="17562" x="8823325" y="3679825"/>
          <p14:tracePt t="17579" x="8945563" y="3657600"/>
          <p14:tracePt t="17596" x="9045575" y="3641725"/>
          <p14:tracePt t="17612" x="9128125" y="3627438"/>
          <p14:tracePt t="17629" x="9204325" y="3611563"/>
          <p14:tracePt t="17646" x="9242425" y="3597275"/>
          <p14:tracePt t="17662" x="9266238" y="3589338"/>
        </p14:tracePtLst>
      </p14:laserTraceLst>
    </p:ext>
  </p:extLs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670560" y="1060508"/>
            <a:ext cx="645022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Example</a:t>
            </a:r>
            <a:r>
              <a:rPr lang="en-US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The Chi-Square Distribution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1717846" y="1822149"/>
            <a:ext cx="9966153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Font typeface="Arial" panose="020B0604020202020204" pitchFamily="34" charset="0"/>
              <a:buNone/>
            </a:pPr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  <a:sym typeface="Arial" panose="020B0604020202020204" pitchFamily="34" charset="0"/>
              </a:rPr>
              <a:t>Find </a:t>
            </a:r>
            <a:r>
              <a:rPr lang="en-US" altLang="en-US" sz="2400" i="1" dirty="0">
                <a:latin typeface="Times New Roman" panose="02020603050405020304" pitchFamily="18" charset="0"/>
                <a:cs typeface="Times New Roman" panose="02020603050405020304" pitchFamily="18" charset="0"/>
                <a:sym typeface="Arial" panose="020B0604020202020204" pitchFamily="34" charset="0"/>
              </a:rPr>
              <a:t>x</a:t>
            </a:r>
            <a:r>
              <a:rPr lang="en-US" altLang="en-US" sz="2400" baseline="-25000" dirty="0">
                <a:latin typeface="Times New Roman" panose="02020603050405020304" pitchFamily="18" charset="0"/>
                <a:cs typeface="Times New Roman" panose="02020603050405020304" pitchFamily="18" charset="0"/>
                <a:sym typeface="Arial" panose="020B0604020202020204" pitchFamily="34" charset="0"/>
              </a:rPr>
              <a:t>R</a:t>
            </a:r>
            <a:r>
              <a:rPr lang="en-US" altLang="en-US" sz="2400" baseline="30000" dirty="0">
                <a:latin typeface="Times New Roman" panose="02020603050405020304" pitchFamily="18" charset="0"/>
                <a:cs typeface="Times New Roman" panose="02020603050405020304" pitchFamily="18" charset="0"/>
                <a:sym typeface="Arial" panose="020B0604020202020204" pitchFamily="34" charset="0"/>
              </a:rPr>
              <a:t>2  </a:t>
            </a:r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  <a:sym typeface="Arial" panose="020B0604020202020204" pitchFamily="34" charset="0"/>
              </a:rPr>
              <a:t>the right-tail critical value and </a:t>
            </a:r>
            <a:r>
              <a:rPr lang="en-US" altLang="en-US" sz="2400" i="1" dirty="0">
                <a:latin typeface="Times New Roman" panose="02020603050405020304" pitchFamily="18" charset="0"/>
                <a:cs typeface="Times New Roman" panose="02020603050405020304" pitchFamily="18" charset="0"/>
                <a:sym typeface="Arial" panose="020B0604020202020204" pitchFamily="34" charset="0"/>
              </a:rPr>
              <a:t>x</a:t>
            </a:r>
            <a:r>
              <a:rPr lang="en-US" altLang="en-US" sz="2400" baseline="-25000" dirty="0">
                <a:latin typeface="Times New Roman" panose="02020603050405020304" pitchFamily="18" charset="0"/>
                <a:cs typeface="Times New Roman" panose="02020603050405020304" pitchFamily="18" charset="0"/>
                <a:sym typeface="Arial" panose="020B0604020202020204" pitchFamily="34" charset="0"/>
              </a:rPr>
              <a:t>L</a:t>
            </a:r>
            <a:r>
              <a:rPr lang="en-US" altLang="en-US" sz="2400" baseline="30000" dirty="0">
                <a:latin typeface="Times New Roman" panose="02020603050405020304" pitchFamily="18" charset="0"/>
                <a:cs typeface="Times New Roman" panose="02020603050405020304" pitchFamily="18" charset="0"/>
                <a:sym typeface="Arial" panose="020B0604020202020204" pitchFamily="34" charset="0"/>
              </a:rPr>
              <a:t>2</a:t>
            </a:r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  <a:sym typeface="Arial" panose="020B0604020202020204" pitchFamily="34" charset="0"/>
              </a:rPr>
              <a:t> the left-tail </a:t>
            </a:r>
          </a:p>
          <a:p>
            <a:pPr>
              <a:buFont typeface="Arial" panose="020B0604020202020204" pitchFamily="34" charset="0"/>
              <a:buNone/>
            </a:pPr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  <a:sym typeface="Arial" panose="020B0604020202020204" pitchFamily="34" charset="0"/>
              </a:rPr>
              <a:t>critical value for </a:t>
            </a:r>
            <a:r>
              <a:rPr lang="en-US" altLang="en-US" sz="2400" i="1" dirty="0">
                <a:latin typeface="Times New Roman" panose="02020603050405020304" pitchFamily="18" charset="0"/>
                <a:cs typeface="Times New Roman" panose="02020603050405020304" pitchFamily="18" charset="0"/>
                <a:sym typeface="Arial" panose="020B0604020202020204" pitchFamily="34" charset="0"/>
              </a:rPr>
              <a:t>c</a:t>
            </a:r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  <a:sym typeface="Arial" panose="020B0604020202020204" pitchFamily="34" charset="0"/>
              </a:rPr>
              <a:t> = 95% and </a:t>
            </a:r>
            <a:r>
              <a:rPr lang="en-US" altLang="en-US" sz="2400" i="1" dirty="0">
                <a:latin typeface="Times New Roman" panose="02020603050405020304" pitchFamily="18" charset="0"/>
                <a:cs typeface="Times New Roman" panose="02020603050405020304" pitchFamily="18" charset="0"/>
                <a:sym typeface="Arial" panose="020B0604020202020204" pitchFamily="34" charset="0"/>
              </a:rPr>
              <a:t>n</a:t>
            </a:r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  <a:sym typeface="Arial" panose="020B0604020202020204" pitchFamily="34" charset="0"/>
              </a:rPr>
              <a:t> = </a:t>
            </a:r>
            <a:r>
              <a:rPr lang="en-US" alt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Arial" panose="020B0604020202020204" pitchFamily="34" charset="0"/>
              </a:rPr>
              <a:t>17.</a:t>
            </a:r>
          </a:p>
          <a:p>
            <a:pPr>
              <a:buFont typeface="Arial" panose="020B0604020202020204" pitchFamily="34" charset="0"/>
              <a:buNone/>
            </a:pPr>
            <a:endParaRPr lang="en-US" altLang="en-US" sz="2400" dirty="0" smtClean="0">
              <a:latin typeface="Times New Roman" panose="02020603050405020304" pitchFamily="18" charset="0"/>
              <a:cs typeface="Times New Roman" panose="02020603050405020304" pitchFamily="18" charset="0"/>
              <a:sym typeface="Arial" panose="020B0604020202020204" pitchFamily="34" charset="0"/>
            </a:endParaRPr>
          </a:p>
          <a:p>
            <a:pPr>
              <a:buFont typeface="Arial" panose="020B0604020202020204" pitchFamily="34" charset="0"/>
              <a:buNone/>
            </a:pPr>
            <a:r>
              <a:rPr lang="en-US" altLang="en-US" sz="24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Arial" panose="020B0604020202020204" pitchFamily="34" charset="0"/>
              </a:rPr>
              <a:t>Solution: </a:t>
            </a:r>
          </a:p>
          <a:p>
            <a:r>
              <a:rPr lang="en-US" alt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When </a:t>
            </a:r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sample size is </a:t>
            </a:r>
            <a:r>
              <a:rPr lang="en-US" alt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17, the degrees of freedom = n-1 = 17-1 = 16</a:t>
            </a:r>
          </a:p>
          <a:p>
            <a:endParaRPr lang="en-US" alt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Area to the right of </a:t>
            </a:r>
            <a:r>
              <a:rPr lang="en-US" altLang="en-US" sz="2400" i="1" dirty="0">
                <a:latin typeface="Times New Roman" panose="02020603050405020304" pitchFamily="18" charset="0"/>
                <a:cs typeface="Times New Roman" panose="02020603050405020304" pitchFamily="18" charset="0"/>
                <a:sym typeface="Arial" panose="020B0604020202020204" pitchFamily="34" charset="0"/>
              </a:rPr>
              <a:t>x</a:t>
            </a:r>
            <a:r>
              <a:rPr lang="en-US" altLang="en-US" sz="2400" baseline="-25000" dirty="0">
                <a:latin typeface="Times New Roman" panose="02020603050405020304" pitchFamily="18" charset="0"/>
                <a:cs typeface="Times New Roman" panose="02020603050405020304" pitchFamily="18" charset="0"/>
                <a:sym typeface="Arial" panose="020B0604020202020204" pitchFamily="34" charset="0"/>
              </a:rPr>
              <a:t>R</a:t>
            </a:r>
            <a:r>
              <a:rPr lang="en-US" altLang="en-US" sz="2400" baseline="30000" dirty="0">
                <a:latin typeface="Times New Roman" panose="02020603050405020304" pitchFamily="18" charset="0"/>
                <a:cs typeface="Times New Roman" panose="02020603050405020304" pitchFamily="18" charset="0"/>
                <a:sym typeface="Arial" panose="020B0604020202020204" pitchFamily="34" charset="0"/>
              </a:rPr>
              <a:t>2</a:t>
            </a:r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is (1 – 0.95)/2 = 0.025 </a:t>
            </a:r>
            <a:endParaRPr lang="en-US" altLang="en-US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en-US" alt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rea </a:t>
            </a:r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to the right of </a:t>
            </a:r>
            <a:r>
              <a:rPr lang="en-US" altLang="en-US" sz="2400" i="1" dirty="0">
                <a:latin typeface="Times New Roman" panose="02020603050405020304" pitchFamily="18" charset="0"/>
                <a:cs typeface="Times New Roman" panose="02020603050405020304" pitchFamily="18" charset="0"/>
                <a:sym typeface="Arial" panose="020B0604020202020204" pitchFamily="34" charset="0"/>
              </a:rPr>
              <a:t>x</a:t>
            </a:r>
            <a:r>
              <a:rPr lang="en-US" altLang="en-US" sz="2400" baseline="-25000" dirty="0">
                <a:latin typeface="Times New Roman" panose="02020603050405020304" pitchFamily="18" charset="0"/>
                <a:cs typeface="Times New Roman" panose="02020603050405020304" pitchFamily="18" charset="0"/>
                <a:sym typeface="Arial" panose="020B0604020202020204" pitchFamily="34" charset="0"/>
              </a:rPr>
              <a:t>L</a:t>
            </a:r>
            <a:r>
              <a:rPr lang="en-US" altLang="en-US" sz="2400" baseline="30000" dirty="0">
                <a:latin typeface="Times New Roman" panose="02020603050405020304" pitchFamily="18" charset="0"/>
                <a:cs typeface="Times New Roman" panose="02020603050405020304" pitchFamily="18" charset="0"/>
                <a:sym typeface="Arial" panose="020B0604020202020204" pitchFamily="34" charset="0"/>
              </a:rPr>
              <a:t>2</a:t>
            </a:r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is (1 + 0.95)/2 = 0.975 </a:t>
            </a:r>
          </a:p>
          <a:p>
            <a:pPr>
              <a:buFont typeface="Arial" panose="020B0604020202020204" pitchFamily="34" charset="0"/>
              <a:buNone/>
            </a:pPr>
            <a:endParaRPr lang="en-US" altLang="en-US" sz="2400" dirty="0">
              <a:latin typeface="Times New Roman" panose="02020603050405020304" pitchFamily="18" charset="0"/>
              <a:cs typeface="Times New Roman" panose="02020603050405020304" pitchFamily="18" charset="0"/>
              <a:sym typeface="Arial" panose="020B0604020202020204" pitchFamily="34" charset="0"/>
            </a:endParaRPr>
          </a:p>
          <a:p>
            <a:pPr>
              <a:buFont typeface="Arial" panose="020B0604020202020204" pitchFamily="34" charset="0"/>
              <a:buNone/>
            </a:pPr>
            <a:endParaRPr lang="en-US" altLang="en-US" sz="2400" dirty="0">
              <a:latin typeface="Times New Roman" panose="02020603050405020304" pitchFamily="18" charset="0"/>
              <a:cs typeface="Times New Roman" panose="02020603050405020304" pitchFamily="18" charset="0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78254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70128"/>
    </mc:Choice>
    <mc:Fallback xmlns="">
      <p:transition advTm="70128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1160" x="9197975" y="3573463"/>
          <p14:tracePt t="1168" x="8999538" y="3513138"/>
          <p14:tracePt t="1183" x="8031163" y="3406775"/>
          <p14:tracePt t="1199" x="6773863" y="3375025"/>
          <p14:tracePt t="1216" x="5921375" y="3222625"/>
          <p14:tracePt t="1233" x="5303838" y="2933700"/>
          <p14:tracePt t="1249" x="4746625" y="2560638"/>
          <p14:tracePt t="1266" x="4365625" y="2255838"/>
          <p14:tracePt t="1283" x="4213225" y="2027238"/>
          <p14:tracePt t="1299" x="4122738" y="1654175"/>
          <p14:tracePt t="1316" x="4060825" y="1219200"/>
          <p14:tracePt t="1333" x="4008438" y="846138"/>
          <p14:tracePt t="1349" x="3954463" y="563563"/>
          <p14:tracePt t="1367" x="3924300" y="457200"/>
          <p14:tracePt t="1616" x="3825875" y="669925"/>
          <p14:tracePt t="1624" x="3589338" y="1082675"/>
          <p14:tracePt t="1633" x="3284538" y="1516063"/>
          <p14:tracePt t="1650" x="2682875" y="2209800"/>
          <p14:tracePt t="1666" x="2149475" y="2789238"/>
          <p14:tracePt t="1683" x="1698625" y="3238500"/>
          <p14:tracePt t="1699" x="1363663" y="3475038"/>
          <p14:tracePt t="1716" x="1173163" y="3565525"/>
          <p14:tracePt t="1733" x="1028700" y="3581400"/>
          <p14:tracePt t="1749" x="930275" y="3581400"/>
          <p14:tracePt t="1766" x="792163" y="3513138"/>
          <p14:tracePt t="1783" x="723900" y="3406775"/>
          <p14:tracePt t="1799" x="677863" y="3216275"/>
          <p14:tracePt t="1816" x="647700" y="3001963"/>
          <p14:tracePt t="1833" x="647700" y="2751138"/>
          <p14:tracePt t="1850" x="647700" y="2598738"/>
          <p14:tracePt t="1866" x="647700" y="2590800"/>
          <p14:tracePt t="1883" x="655638" y="2582863"/>
          <p14:tracePt t="1900" x="677863" y="2560638"/>
          <p14:tracePt t="1916" x="739775" y="2544763"/>
          <p14:tracePt t="1933" x="838200" y="2544763"/>
          <p14:tracePt t="1950" x="998538" y="2544763"/>
          <p14:tracePt t="1967" x="1303338" y="2530475"/>
          <p14:tracePt t="1983" x="1592263" y="2484438"/>
          <p14:tracePt t="2000" x="1828800" y="2454275"/>
          <p14:tracePt t="2016" x="2035175" y="2422525"/>
          <p14:tracePt t="2033" x="2155825" y="2400300"/>
          <p14:tracePt t="2050" x="2163763" y="2400300"/>
          <p14:tracePt t="5752" x="2163763" y="2392363"/>
          <p14:tracePt t="5768" x="2201863" y="2362200"/>
          <p14:tracePt t="5776" x="2232025" y="2339975"/>
          <p14:tracePt t="5784" x="2247900" y="2332038"/>
          <p14:tracePt t="6344" x="2286000" y="2332038"/>
          <p14:tracePt t="6352" x="2354263" y="2332038"/>
          <p14:tracePt t="6360" x="2400300" y="2332038"/>
          <p14:tracePt t="6368" x="2476500" y="2332038"/>
          <p14:tracePt t="6385" x="2697163" y="2332038"/>
          <p14:tracePt t="6401" x="2911475" y="2332038"/>
          <p14:tracePt t="6418" x="3162300" y="2332038"/>
          <p14:tracePt t="6435" x="3451225" y="2332038"/>
          <p14:tracePt t="6451" x="3597275" y="2332038"/>
          <p14:tracePt t="6468" x="3657600" y="2324100"/>
          <p14:tracePt t="6485" x="3665538" y="2324100"/>
          <p14:tracePt t="6568" x="3711575" y="2324100"/>
          <p14:tracePt t="6576" x="3756025" y="2324100"/>
          <p14:tracePt t="6585" x="3817938" y="2324100"/>
          <p14:tracePt t="6601" x="4022725" y="2354263"/>
          <p14:tracePt t="6618" x="4244975" y="2384425"/>
          <p14:tracePt t="6635" x="4465638" y="2416175"/>
          <p14:tracePt t="6651" x="4625975" y="2416175"/>
          <p14:tracePt t="6668" x="4670425" y="2416175"/>
          <p14:tracePt t="6888" x="4686300" y="2416175"/>
          <p14:tracePt t="6895" x="4708525" y="2416175"/>
          <p14:tracePt t="6903" x="4724400" y="2416175"/>
          <p14:tracePt t="6936" x="4732338" y="2416175"/>
          <p14:tracePt t="7272" x="4770438" y="2416175"/>
          <p14:tracePt t="7280" x="4822825" y="2416175"/>
          <p14:tracePt t="7288" x="4884738" y="2416175"/>
          <p14:tracePt t="7302" x="4906963" y="2416175"/>
          <p14:tracePt t="7319" x="4999038" y="2332038"/>
          <p14:tracePt t="7335" x="5067300" y="2301875"/>
          <p14:tracePt t="7352" x="5181600" y="2293938"/>
          <p14:tracePt t="7368" x="5287963" y="2286000"/>
          <p14:tracePt t="7385" x="5387975" y="2263775"/>
          <p14:tracePt t="7402" x="5508625" y="2255838"/>
          <p14:tracePt t="7418" x="5622925" y="2232025"/>
          <p14:tracePt t="7435" x="5699125" y="2209800"/>
          <p14:tracePt t="7452" x="5737225" y="2201863"/>
          <p14:tracePt t="7468" x="5745163" y="2193925"/>
          <p14:tracePt t="7896" x="5753100" y="2193925"/>
          <p14:tracePt t="7903" x="5783263" y="2193925"/>
          <p14:tracePt t="7919" x="5859463" y="2193925"/>
          <p14:tracePt t="7935" x="6003925" y="2201863"/>
          <p14:tracePt t="7952" x="6218238" y="2201863"/>
          <p14:tracePt t="7968" x="6384925" y="2201863"/>
          <p14:tracePt t="7985" x="6537325" y="2201863"/>
          <p14:tracePt t="8002" x="6651625" y="2201863"/>
          <p14:tracePt t="8019" x="6659563" y="2201863"/>
          <p14:tracePt t="8120" x="6667500" y="2201863"/>
          <p14:tracePt t="8136" x="6683375" y="2193925"/>
          <p14:tracePt t="8144" x="6697663" y="2171700"/>
          <p14:tracePt t="8152" x="6713538" y="2171700"/>
          <p14:tracePt t="8169" x="6751638" y="2149475"/>
          <p14:tracePt t="8185" x="6842125" y="2133600"/>
          <p14:tracePt t="8202" x="6956425" y="2111375"/>
          <p14:tracePt t="8219" x="7032625" y="2103438"/>
          <p14:tracePt t="8235" x="7048500" y="2095500"/>
          <p14:tracePt t="8304" x="7040563" y="2087563"/>
          <p14:tracePt t="8312" x="7032625" y="2087563"/>
          <p14:tracePt t="8328" x="7026275" y="2087563"/>
          <p14:tracePt t="8336" x="7018338" y="2087563"/>
          <p14:tracePt t="8352" x="6972300" y="2155825"/>
          <p14:tracePt t="8369" x="6950075" y="2270125"/>
          <p14:tracePt t="8385" x="6934200" y="2354263"/>
          <p14:tracePt t="8402" x="6934200" y="2378075"/>
          <p14:tracePt t="8456" x="6934200" y="2384425"/>
          <p14:tracePt t="8472" x="6942138" y="2370138"/>
          <p14:tracePt t="8479" x="6972300" y="2293938"/>
          <p14:tracePt t="8487" x="6988175" y="2225675"/>
          <p14:tracePt t="8502" x="7002463" y="2117725"/>
          <p14:tracePt t="8519" x="7018338" y="2057400"/>
          <p14:tracePt t="8535" x="7026275" y="2049463"/>
          <p14:tracePt t="8600" x="7040563" y="2057400"/>
          <p14:tracePt t="8608" x="7048500" y="2111375"/>
          <p14:tracePt t="8619" x="7078663" y="2155825"/>
          <p14:tracePt t="8635" x="7116763" y="2225675"/>
          <p14:tracePt t="8652" x="7124700" y="2232025"/>
          <p14:tracePt t="8696" x="7132638" y="2232025"/>
          <p14:tracePt t="8703" x="7132638" y="2187575"/>
          <p14:tracePt t="8719" x="7140575" y="2155825"/>
          <p14:tracePt t="8735" x="7146925" y="2073275"/>
          <p14:tracePt t="8752" x="7146925" y="2065338"/>
          <p14:tracePt t="8800" x="7154863" y="2057400"/>
          <p14:tracePt t="8815" x="7162800" y="2057400"/>
          <p14:tracePt t="8823" x="7178675" y="2057400"/>
          <p14:tracePt t="8835" x="7216775" y="2057400"/>
          <p14:tracePt t="8852" x="7277100" y="2079625"/>
          <p14:tracePt t="8869" x="7337425" y="2103438"/>
          <p14:tracePt t="8872" x="7375525" y="2111375"/>
          <p14:tracePt t="8885" x="7413625" y="2125663"/>
          <p14:tracePt t="8902" x="7421563" y="2133600"/>
          <p14:tracePt t="9008" x="7407275" y="2133600"/>
          <p14:tracePt t="9016" x="7391400" y="2133600"/>
          <p14:tracePt t="9023" x="7369175" y="2133600"/>
          <p14:tracePt t="9036" x="7345363" y="2133600"/>
          <p14:tracePt t="9052" x="7292975" y="2141538"/>
          <p14:tracePt t="9069" x="7261225" y="2141538"/>
          <p14:tracePt t="9086" x="7254875" y="2141538"/>
          <p14:tracePt t="9328" x="7239000" y="2141538"/>
          <p14:tracePt t="9336" x="7231063" y="2141538"/>
          <p14:tracePt t="9344" x="7223125" y="2141538"/>
          <p14:tracePt t="9352" x="7208838" y="2141538"/>
          <p14:tracePt t="9369" x="7162800" y="2133600"/>
          <p14:tracePt t="9386" x="7094538" y="2125663"/>
          <p14:tracePt t="9402" x="7032625" y="2125663"/>
          <p14:tracePt t="9419" x="6994525" y="2117725"/>
          <p14:tracePt t="9436" x="6964363" y="2103438"/>
          <p14:tracePt t="9452" x="6950075" y="2095500"/>
          <p14:tracePt t="9469" x="6942138" y="2087563"/>
          <p14:tracePt t="9664" x="6942138" y="2095500"/>
          <p14:tracePt t="9671" x="6942138" y="2111375"/>
          <p14:tracePt t="9687" x="6942138" y="2133600"/>
          <p14:tracePt t="9703" x="6942138" y="2141538"/>
          <p14:tracePt t="9719" x="6950075" y="2149475"/>
          <p14:tracePt t="9736" x="6950075" y="2163763"/>
          <p14:tracePt t="9752" x="6950075" y="2179638"/>
          <p14:tracePt t="9769" x="6964363" y="2201863"/>
          <p14:tracePt t="9786" x="6972300" y="2217738"/>
          <p14:tracePt t="9802" x="6980238" y="2217738"/>
          <p14:tracePt t="9903" x="6980238" y="2225675"/>
          <p14:tracePt t="9919" x="6980238" y="2247900"/>
          <p14:tracePt t="9927" x="6980238" y="2255838"/>
          <p14:tracePt t="9935" x="6980238" y="2263775"/>
          <p14:tracePt t="9952" x="6980238" y="2278063"/>
          <p14:tracePt t="10136" x="6988175" y="2270125"/>
          <p14:tracePt t="10143" x="7002463" y="2263775"/>
          <p14:tracePt t="10153" x="7026275" y="2255838"/>
          <p14:tracePt t="10169" x="7116763" y="2232025"/>
          <p14:tracePt t="10186" x="7192963" y="2209800"/>
          <p14:tracePt t="10203" x="7231063" y="2209800"/>
          <p14:tracePt t="10304" x="7208838" y="2209800"/>
          <p14:tracePt t="10312" x="7178675" y="2209800"/>
          <p14:tracePt t="10320" x="7154863" y="2209800"/>
          <p14:tracePt t="10336" x="7108825" y="2209800"/>
          <p14:tracePt t="10353" x="7078663" y="2209800"/>
          <p14:tracePt t="10408" x="7108825" y="2209800"/>
          <p14:tracePt t="10415" x="7140575" y="2209800"/>
          <p14:tracePt t="10423" x="7185025" y="2209800"/>
          <p14:tracePt t="10436" x="7239000" y="2209800"/>
          <p14:tracePt t="10453" x="7292975" y="2209800"/>
          <p14:tracePt t="10469" x="7307263" y="2209800"/>
          <p14:tracePt t="10528" x="7292975" y="2209800"/>
          <p14:tracePt t="10536" x="7261225" y="2209800"/>
          <p14:tracePt t="10544" x="7216775" y="2209800"/>
          <p14:tracePt t="10553" x="7185025" y="2209800"/>
          <p14:tracePt t="10569" x="7154863" y="2209800"/>
          <p14:tracePt t="10624" x="7178675" y="2209800"/>
          <p14:tracePt t="10632" x="7200900" y="2209800"/>
          <p14:tracePt t="10639" x="7254875" y="2209800"/>
          <p14:tracePt t="10653" x="7307263" y="2217738"/>
          <p14:tracePt t="10669" x="7391400" y="2217738"/>
          <p14:tracePt t="10686" x="7413625" y="2209800"/>
          <p14:tracePt t="10736" x="7407275" y="2209800"/>
          <p14:tracePt t="10744" x="7375525" y="2209800"/>
          <p14:tracePt t="10753" x="7353300" y="2209800"/>
          <p14:tracePt t="10769" x="7331075" y="2201863"/>
          <p14:tracePt t="10823" x="7323138" y="2193925"/>
          <p14:tracePt t="10848" x="7331075" y="2193925"/>
          <p14:tracePt t="10855" x="7337425" y="2193925"/>
          <p14:tracePt t="10871" x="7353300" y="2193925"/>
          <p14:tracePt t="11000" x="7345363" y="2193925"/>
          <p14:tracePt t="11008" x="7331075" y="2187575"/>
          <p14:tracePt t="11224" x="7337425" y="2187575"/>
          <p14:tracePt t="11232" x="7345363" y="2187575"/>
          <p14:tracePt t="11239" x="7353300" y="2187575"/>
          <p14:tracePt t="11253" x="7361238" y="2187575"/>
          <p14:tracePt t="11270" x="7391400" y="2187575"/>
          <p14:tracePt t="11287" x="7513638" y="2187575"/>
          <p14:tracePt t="11303" x="7627938" y="2187575"/>
          <p14:tracePt t="11320" x="7726363" y="2187575"/>
          <p14:tracePt t="11336" x="7848600" y="2187575"/>
          <p14:tracePt t="11353" x="7932738" y="2187575"/>
          <p14:tracePt t="11370" x="8016875" y="2187575"/>
          <p14:tracePt t="11386" x="8099425" y="2187575"/>
          <p14:tracePt t="11403" x="8131175" y="2187575"/>
          <p14:tracePt t="11420" x="8169275" y="2187575"/>
          <p14:tracePt t="11436" x="8175625" y="2187575"/>
          <p14:tracePt t="11480" x="8183563" y="2187575"/>
          <p14:tracePt t="11488" x="8199438" y="2187575"/>
          <p14:tracePt t="11503" x="8229600" y="2193925"/>
          <p14:tracePt t="11520" x="8297863" y="2217738"/>
          <p14:tracePt t="11536" x="8412163" y="2225675"/>
          <p14:tracePt t="11553" x="8480425" y="2239963"/>
          <p14:tracePt t="11570" x="8550275" y="2263775"/>
          <p14:tracePt t="11624" x="8504238" y="2286000"/>
          <p14:tracePt t="11632" x="8420100" y="2324100"/>
          <p14:tracePt t="11639" x="8289925" y="2354263"/>
          <p14:tracePt t="11653" x="8099425" y="2408238"/>
          <p14:tracePt t="11670" x="7413625" y="2536825"/>
          <p14:tracePt t="11687" x="6569075" y="2659063"/>
          <p14:tracePt t="11703" x="5083175" y="2674938"/>
          <p14:tracePt t="11720" x="4054475" y="2674938"/>
          <p14:tracePt t="11736" x="3146425" y="2674938"/>
          <p14:tracePt t="11753" x="2339975" y="2674938"/>
          <p14:tracePt t="11770" x="1698625" y="2674938"/>
          <p14:tracePt t="11787" x="1303338" y="2674938"/>
          <p14:tracePt t="11803" x="1120775" y="2674938"/>
          <p14:tracePt t="11820" x="1074738" y="2674938"/>
          <p14:tracePt t="12000" x="1096963" y="2674938"/>
          <p14:tracePt t="12008" x="1127125" y="2674938"/>
          <p14:tracePt t="12016" x="1165225" y="2674938"/>
          <p14:tracePt t="12023" x="1241425" y="2674938"/>
          <p14:tracePt t="12037" x="1317625" y="2674938"/>
          <p14:tracePt t="12053" x="1546225" y="2674938"/>
          <p14:tracePt t="12071" x="1965325" y="2620963"/>
          <p14:tracePt t="12087" x="2209800" y="2613025"/>
          <p14:tracePt t="12103" x="2370138" y="2613025"/>
          <p14:tracePt t="12120" x="2438400" y="2613025"/>
          <p14:tracePt t="12137" x="2446338" y="2613025"/>
          <p14:tracePt t="12200" x="2468563" y="2613025"/>
          <p14:tracePt t="12208" x="2498725" y="2613025"/>
          <p14:tracePt t="12220" x="2522538" y="2613025"/>
          <p14:tracePt t="12237" x="2590800" y="2628900"/>
          <p14:tracePt t="12253" x="2735263" y="2628900"/>
          <p14:tracePt t="12271" x="2917825" y="2651125"/>
          <p14:tracePt t="12287" x="3086100" y="2689225"/>
          <p14:tracePt t="12303" x="3260725" y="2689225"/>
          <p14:tracePt t="12320" x="3375025" y="2705100"/>
          <p14:tracePt t="12337" x="3406775" y="2705100"/>
          <p14:tracePt t="12776" x="3413125" y="2705100"/>
          <p14:tracePt t="12784" x="3451225" y="2705100"/>
          <p14:tracePt t="12791" x="3527425" y="2705100"/>
          <p14:tracePt t="12804" x="3611563" y="2705100"/>
          <p14:tracePt t="12820" x="3779838" y="2705100"/>
          <p14:tracePt t="12836" x="3962400" y="2705100"/>
          <p14:tracePt t="12853" x="4183063" y="2705100"/>
          <p14:tracePt t="12871" x="4465638" y="2705100"/>
          <p14:tracePt t="12887" x="4533900" y="2705100"/>
          <p14:tracePt t="12904" x="4556125" y="2705100"/>
          <p14:tracePt t="12936" x="4564063" y="2705100"/>
          <p14:tracePt t="12976" x="4564063" y="2713038"/>
          <p14:tracePt t="12984" x="4564063" y="2751138"/>
          <p14:tracePt t="12991" x="4556125" y="2803525"/>
          <p14:tracePt t="13004" x="4549775" y="2849563"/>
          <p14:tracePt t="13020" x="4525963" y="2911475"/>
          <p14:tracePt t="13037" x="4487863" y="2955925"/>
          <p14:tracePt t="13054" x="4465638" y="2979738"/>
          <p14:tracePt t="13070" x="4441825" y="2987675"/>
          <p14:tracePt t="14128" x="4435475" y="2987675"/>
          <p14:tracePt t="14136" x="4479925" y="2933700"/>
          <p14:tracePt t="14144" x="4533900" y="2879725"/>
          <p14:tracePt t="14154" x="4579938" y="2841625"/>
          <p14:tracePt t="14171" x="4625975" y="2819400"/>
          <p14:tracePt t="14187" x="4640263" y="2789238"/>
          <p14:tracePt t="14204" x="4648200" y="2781300"/>
          <p14:tracePt t="14360" x="4640263" y="2773363"/>
          <p14:tracePt t="14368" x="4625975" y="2765425"/>
          <p14:tracePt t="14375" x="4618038" y="2765425"/>
          <p14:tracePt t="14387" x="4594225" y="2765425"/>
          <p14:tracePt t="14404" x="4541838" y="2765425"/>
          <p14:tracePt t="14421" x="4449763" y="2765425"/>
          <p14:tracePt t="14437" x="4327525" y="2765425"/>
          <p14:tracePt t="14455" x="4022725" y="2765425"/>
          <p14:tracePt t="14471" x="3771900" y="2765425"/>
          <p14:tracePt t="14487" x="3497263" y="2765425"/>
          <p14:tracePt t="14504" x="3344863" y="2765425"/>
          <p14:tracePt t="14521" x="3298825" y="2759075"/>
          <p14:tracePt t="14538" x="3284538" y="2759075"/>
          <p14:tracePt t="14608" x="3268663" y="2759075"/>
          <p14:tracePt t="14624" x="3260725" y="2759075"/>
          <p14:tracePt t="14632" x="3246438" y="2751138"/>
          <p14:tracePt t="14640" x="3238500" y="2751138"/>
          <p14:tracePt t="14655" x="3162300" y="2751138"/>
          <p14:tracePt t="14671" x="3094038" y="2751138"/>
          <p14:tracePt t="14688" x="3040063" y="2765425"/>
          <p14:tracePt t="14704" x="3001963" y="2773363"/>
          <p14:tracePt t="14721" x="2979738" y="2773363"/>
          <p14:tracePt t="14738" x="2971800" y="2773363"/>
          <p14:tracePt t="15056" x="2963863" y="2773363"/>
          <p14:tracePt t="15064" x="2903538" y="2773363"/>
          <p14:tracePt t="15072" x="2857500" y="2759075"/>
          <p14:tracePt t="15088" x="2751138" y="2644775"/>
          <p14:tracePt t="15105" x="2713038" y="2590800"/>
          <p14:tracePt t="15121" x="2659063" y="2514600"/>
          <p14:tracePt t="15138" x="2620963" y="2454275"/>
          <p14:tracePt t="15155" x="2574925" y="2392363"/>
          <p14:tracePt t="15171" x="2544763" y="2332038"/>
          <p14:tracePt t="15188" x="2530475" y="2301875"/>
          <p14:tracePt t="15205" x="2522538" y="2255838"/>
          <p14:tracePt t="15221" x="2522538" y="2247900"/>
          <p14:tracePt t="15238" x="2522538" y="2217738"/>
          <p14:tracePt t="15255" x="2522538" y="2171700"/>
          <p14:tracePt t="15271" x="2522538" y="2141538"/>
          <p14:tracePt t="15288" x="2544763" y="2103438"/>
          <p14:tracePt t="15304" x="2582863" y="2049463"/>
          <p14:tracePt t="15321" x="2636838" y="1997075"/>
          <p14:tracePt t="15338" x="2727325" y="1935163"/>
          <p14:tracePt t="15355" x="2849563" y="1844675"/>
          <p14:tracePt t="15371" x="2979738" y="1768475"/>
          <p14:tracePt t="15388" x="3116263" y="1722438"/>
          <p14:tracePt t="15405" x="3254375" y="1692275"/>
          <p14:tracePt t="15421" x="3406775" y="1684338"/>
          <p14:tracePt t="15439" x="3657600" y="1684338"/>
          <p14:tracePt t="15455" x="3940175" y="1752600"/>
          <p14:tracePt t="15471" x="4373563" y="1951038"/>
          <p14:tracePt t="15488" x="4716463" y="2149475"/>
          <p14:tracePt t="15505" x="4999038" y="2362200"/>
          <p14:tracePt t="15521" x="5159375" y="2514600"/>
          <p14:tracePt t="15538" x="5189538" y="2582863"/>
          <p14:tracePt t="15555" x="5189538" y="2636838"/>
          <p14:tracePt t="15571" x="5075238" y="2727325"/>
          <p14:tracePt t="15588" x="4854575" y="2773363"/>
          <p14:tracePt t="15605" x="4457700" y="2773363"/>
          <p14:tracePt t="15621" x="3924300" y="2689225"/>
          <p14:tracePt t="15639" x="3208338" y="2446338"/>
          <p14:tracePt t="15655" x="3101975" y="2370138"/>
          <p14:tracePt t="15671" x="3101975" y="2339975"/>
          <p14:tracePt t="15688" x="3140075" y="2270125"/>
          <p14:tracePt t="15705" x="3284538" y="2239963"/>
          <p14:tracePt t="15721" x="3559175" y="2201863"/>
          <p14:tracePt t="15738" x="3810000" y="2193925"/>
          <p14:tracePt t="15755" x="3894138" y="2193925"/>
          <p14:tracePt t="15792" x="3840163" y="2225675"/>
          <p14:tracePt t="15805" x="3756025" y="2286000"/>
          <p14:tracePt t="15821" x="3406775" y="2438400"/>
          <p14:tracePt t="15839" x="2803525" y="2620963"/>
          <p14:tracePt t="15855" x="2613025" y="2651125"/>
          <p14:tracePt t="15871" x="2574925" y="2651125"/>
          <p14:tracePt t="15920" x="2598738" y="2644775"/>
          <p14:tracePt t="15928" x="2644775" y="2628900"/>
          <p14:tracePt t="15938" x="2682875" y="2620963"/>
          <p14:tracePt t="15955" x="2743200" y="2620963"/>
          <p14:tracePt t="15971" x="2743200" y="2613025"/>
          <p14:tracePt t="16007" x="2720975" y="2598738"/>
          <p14:tracePt t="16021" x="2667000" y="2582863"/>
          <p14:tracePt t="16039" x="2476500" y="2544763"/>
          <p14:tracePt t="16055" x="2422525" y="2522538"/>
          <p14:tracePt t="16071" x="2149475" y="2484438"/>
          <p14:tracePt t="16088" x="2065338" y="2468563"/>
          <p14:tracePt t="16105" x="2065338" y="2460625"/>
          <p14:tracePt t="16138" x="2057400" y="2446338"/>
          <p14:tracePt t="16155" x="2087563" y="2446338"/>
          <p14:tracePt t="16171" x="2125663" y="2446338"/>
          <p14:tracePt t="16188" x="2149475" y="2446338"/>
          <p14:tracePt t="16205" x="2155825" y="2446338"/>
          <p14:tracePt t="16624" x="2163763" y="2446338"/>
          <p14:tracePt t="16640" x="2179638" y="2438400"/>
          <p14:tracePt t="16648" x="2209800" y="2408238"/>
          <p14:tracePt t="16656" x="2239963" y="2384425"/>
          <p14:tracePt t="16672" x="2308225" y="2339975"/>
          <p14:tracePt t="16688" x="2362200" y="2301875"/>
          <p14:tracePt t="16705" x="2446338" y="2239963"/>
          <p14:tracePt t="16722" x="2468563" y="2225675"/>
          <p14:tracePt t="16739" x="2476500" y="2217738"/>
          <p14:tracePt t="16808" x="2498725" y="2217738"/>
          <p14:tracePt t="16815" x="2530475" y="2217738"/>
          <p14:tracePt t="16823" x="2568575" y="2217738"/>
          <p14:tracePt t="16839" x="2674938" y="2232025"/>
          <p14:tracePt t="16855" x="2789238" y="2255838"/>
          <p14:tracePt t="16871" x="2911475" y="2278063"/>
          <p14:tracePt t="16888" x="2933700" y="2286000"/>
          <p14:tracePt t="16968" x="2941638" y="2293938"/>
          <p14:tracePt t="16984" x="2933700" y="2293938"/>
          <p14:tracePt t="16991" x="2903538" y="2293938"/>
          <p14:tracePt t="17005" x="2879725" y="2293938"/>
          <p14:tracePt t="17022" x="2835275" y="2286000"/>
          <p14:tracePt t="17039" x="2765425" y="2278063"/>
          <p14:tracePt t="17055" x="2759075" y="2278063"/>
          <p14:tracePt t="17072" x="2735263" y="2270125"/>
          <p14:tracePt t="17105" x="2727325" y="2263775"/>
          <p14:tracePt t="17122" x="2727325" y="2247900"/>
          <p14:tracePt t="17138" x="2727325" y="2171700"/>
          <p14:tracePt t="17155" x="2727325" y="2133600"/>
          <p14:tracePt t="17172" x="2727325" y="2095500"/>
          <p14:tracePt t="17189" x="2727325" y="2079625"/>
          <p14:tracePt t="17416" x="2713038" y="2103438"/>
          <p14:tracePt t="17423" x="2705100" y="2155825"/>
          <p14:tracePt t="17439" x="2705100" y="2193925"/>
          <p14:tracePt t="17455" x="2705100" y="2217738"/>
          <p14:tracePt t="17472" x="2705100" y="2232025"/>
          <p14:tracePt t="17600" x="2705100" y="2217738"/>
          <p14:tracePt t="17608" x="2705100" y="2209800"/>
          <p14:tracePt t="17622" x="2705100" y="2193925"/>
          <p14:tracePt t="17640" x="2705100" y="2187575"/>
          <p14:tracePt t="17768" x="2720975" y="2193925"/>
          <p14:tracePt t="17776" x="2735263" y="2209800"/>
          <p14:tracePt t="17789" x="2743200" y="2263775"/>
          <p14:tracePt t="17805" x="2789238" y="2362200"/>
          <p14:tracePt t="17823" x="2857500" y="2544763"/>
          <p14:tracePt t="17839" x="2911475" y="2659063"/>
          <p14:tracePt t="17855" x="2971800" y="2743200"/>
          <p14:tracePt t="17872" x="3025775" y="2797175"/>
          <p14:tracePt t="17889" x="3063875" y="2803525"/>
          <p14:tracePt t="17905" x="3108325" y="2803525"/>
          <p14:tracePt t="17922" x="3124200" y="2803525"/>
          <p14:tracePt t="17939" x="3140075" y="2803525"/>
          <p14:tracePt t="27040" x="3170238" y="2803525"/>
          <p14:tracePt t="27048" x="3260725" y="2803525"/>
          <p14:tracePt t="27059" x="3406775" y="2835275"/>
          <p14:tracePt t="27076" x="4008438" y="2849563"/>
          <p14:tracePt t="27092" x="4648200" y="2773363"/>
          <p14:tracePt t="27109" x="5165725" y="2697163"/>
          <p14:tracePt t="27125" x="5494338" y="2674938"/>
          <p14:tracePt t="27143" x="5768975" y="2606675"/>
          <p14:tracePt t="27159" x="5821363" y="2582863"/>
          <p14:tracePt t="27175" x="5845175" y="2568575"/>
          <p14:tracePt t="27240" x="5837238" y="2544763"/>
          <p14:tracePt t="27247" x="5783263" y="2530475"/>
          <p14:tracePt t="27259" x="5730875" y="2530475"/>
          <p14:tracePt t="27275" x="5654675" y="2498725"/>
          <p14:tracePt t="27292" x="5622925" y="2492375"/>
          <p14:tracePt t="27309" x="5592763" y="2476500"/>
          <p14:tracePt t="27472" x="5600700" y="2476500"/>
          <p14:tracePt t="27480" x="5630863" y="2484438"/>
          <p14:tracePt t="27492" x="5646738" y="2484438"/>
          <p14:tracePt t="27512" x="5661025" y="2492375"/>
          <p14:tracePt t="27526" x="5775325" y="2522538"/>
          <p14:tracePt t="27543" x="5829300" y="2544763"/>
          <p14:tracePt t="27559" x="5867400" y="2552700"/>
          <p14:tracePt t="27576" x="5875338" y="2552700"/>
          <p14:tracePt t="27609" x="5883275" y="2552700"/>
          <p14:tracePt t="27626" x="5883275" y="2568575"/>
          <p14:tracePt t="27642" x="5889625" y="2568575"/>
          <p14:tracePt t="27659" x="5897563" y="2574925"/>
          <p14:tracePt t="27676" x="5913438" y="2582863"/>
          <p14:tracePt t="27692" x="5913438" y="2598738"/>
          <p14:tracePt t="27709" x="5943600" y="2727325"/>
          <p14:tracePt t="27726" x="5935663" y="2743200"/>
          <p14:tracePt t="27743" x="5737225" y="2797175"/>
          <p14:tracePt t="27759" x="5524500" y="2781300"/>
          <p14:tracePt t="27776" x="5402263" y="2735263"/>
          <p14:tracePt t="27792" x="5372100" y="2720975"/>
          <p14:tracePt t="27809" x="5372100" y="2697163"/>
          <p14:tracePt t="27826" x="5486400" y="2476500"/>
          <p14:tracePt t="27842" x="5775325" y="2141538"/>
          <p14:tracePt t="27859" x="6080125" y="1965325"/>
          <p14:tracePt t="27876" x="6346825" y="1858963"/>
          <p14:tracePt t="27892" x="6454775" y="1836738"/>
          <p14:tracePt t="27909" x="6484938" y="1836738"/>
          <p14:tracePt t="27913" x="6492875" y="1836738"/>
          <p14:tracePt t="27960" x="6499225" y="1836738"/>
          <p14:tracePt t="27976" x="6499225" y="1844675"/>
          <p14:tracePt t="27984" x="6499225" y="1858963"/>
          <p14:tracePt t="27992" x="6523038" y="1874838"/>
          <p14:tracePt t="28009" x="6569075" y="2003425"/>
          <p14:tracePt t="28026" x="6575425" y="2019300"/>
          <p14:tracePt t="28059" x="6599238" y="2079625"/>
          <p14:tracePt t="28076" x="6621463" y="2111375"/>
          <p14:tracePt t="28120" x="6629400" y="2125663"/>
          <p14:tracePt t="28127" x="6645275" y="2171700"/>
          <p14:tracePt t="28143" x="6675438" y="2278063"/>
          <p14:tracePt t="28159" x="6697663" y="2384425"/>
          <p14:tracePt t="28176" x="6721475" y="2492375"/>
          <p14:tracePt t="28193" x="6721475" y="2613025"/>
          <p14:tracePt t="28209" x="6721475" y="2705100"/>
          <p14:tracePt t="28226" x="6713538" y="2803525"/>
          <p14:tracePt t="28243" x="6667500" y="2903538"/>
          <p14:tracePt t="28259" x="6599238" y="2979738"/>
          <p14:tracePt t="28276" x="6523038" y="3001963"/>
          <p14:tracePt t="28293" x="6370638" y="3009900"/>
          <p14:tracePt t="28309" x="6248400" y="3009900"/>
          <p14:tracePt t="28327" x="6111875" y="3025775"/>
          <p14:tracePt t="28343" x="6035675" y="3048000"/>
          <p14:tracePt t="28359" x="6003925" y="3055938"/>
          <p14:tracePt t="28393" x="5997575" y="3055938"/>
          <p14:tracePt t="28448" x="5989638" y="3055938"/>
          <p14:tracePt t="28456" x="5981700" y="3055938"/>
          <p14:tracePt t="28463" x="5973763" y="3055938"/>
          <p14:tracePt t="28476" x="5965825" y="3055938"/>
          <p14:tracePt t="28493" x="5943600" y="3055938"/>
          <p14:tracePt t="28509" x="5935663" y="3055938"/>
          <p14:tracePt t="28527" x="5927725" y="3055938"/>
          <p14:tracePt t="28543" x="5913438" y="3055938"/>
          <p14:tracePt t="28559" x="5859463" y="3040063"/>
          <p14:tracePt t="28576" x="5799138" y="3025775"/>
          <p14:tracePt t="28593" x="5699125" y="2994025"/>
          <p14:tracePt t="28609" x="5584825" y="2963863"/>
          <p14:tracePt t="28626" x="5540375" y="2955925"/>
          <p14:tracePt t="28643" x="5502275" y="2941638"/>
          <p14:tracePt t="28659" x="5478463" y="2933700"/>
          <p14:tracePt t="31384" x="5486400" y="2933700"/>
          <p14:tracePt t="31392" x="5578475" y="2949575"/>
          <p14:tracePt t="31400" x="5730875" y="2987675"/>
          <p14:tracePt t="31410" x="5935663" y="3048000"/>
          <p14:tracePt t="31427" x="6308725" y="3154363"/>
          <p14:tracePt t="31444" x="6621463" y="3238500"/>
          <p14:tracePt t="31460" x="6950075" y="3336925"/>
          <p14:tracePt t="31477" x="7307263" y="3444875"/>
          <p14:tracePt t="31494" x="7527925" y="3497263"/>
          <p14:tracePt t="31510" x="7802563" y="3535363"/>
          <p14:tracePt t="31527" x="8237538" y="3527425"/>
          <p14:tracePt t="31544" x="8305800" y="3527425"/>
          <p14:tracePt t="31560" x="8313738" y="3527425"/>
          <p14:tracePt t="31577" x="8335963" y="3527425"/>
          <p14:tracePt t="31594" x="8382000" y="3527425"/>
          <p14:tracePt t="31610" x="8450263" y="3527425"/>
          <p14:tracePt t="31627" x="8572500" y="3527425"/>
          <p14:tracePt t="31644" x="8763000" y="3527425"/>
          <p14:tracePt t="31660" x="9013825" y="3527425"/>
          <p14:tracePt t="31677" x="9312275" y="3527425"/>
          <p14:tracePt t="31694" x="9655175" y="3527425"/>
          <p14:tracePt t="31711" x="9669463" y="3527425"/>
          <p14:tracePt t="31727" x="9677400" y="3527425"/>
          <p14:tracePt t="31832" x="9677400" y="3535363"/>
          <p14:tracePt t="31839" x="9693275" y="3581400"/>
          <p14:tracePt t="31847" x="9737725" y="3635375"/>
          <p14:tracePt t="31861" x="9753600" y="3687763"/>
          <p14:tracePt t="31877" x="9753600" y="3725863"/>
          <p14:tracePt t="32160" x="9775825" y="3733800"/>
          <p14:tracePt t="32167" x="9791700" y="3749675"/>
          <p14:tracePt t="32177" x="9807575" y="3756025"/>
          <p14:tracePt t="32194" x="9821863" y="3779838"/>
          <p14:tracePt t="32211" x="9852025" y="3779838"/>
          <p14:tracePt t="32227" x="9890125" y="3794125"/>
          <p14:tracePt t="32244" x="9928225" y="3802063"/>
          <p14:tracePt t="32261" x="9944100" y="3802063"/>
          <p14:tracePt t="32277" x="9959975" y="3802063"/>
          <p14:tracePt t="32294" x="9982200" y="3802063"/>
          <p14:tracePt t="32392" x="9990138" y="3802063"/>
          <p14:tracePt t="32399" x="10012363" y="3787775"/>
          <p14:tracePt t="32411" x="10050463" y="3779838"/>
          <p14:tracePt t="32427" x="10112375" y="3763963"/>
          <p14:tracePt t="32444" x="10194925" y="3733800"/>
          <p14:tracePt t="32461" x="10256838" y="3733800"/>
          <p14:tracePt t="32477" x="10287000" y="3733800"/>
          <p14:tracePt t="34232" x="10271125" y="3733800"/>
          <p14:tracePt t="34239" x="10256838" y="3733800"/>
          <p14:tracePt t="34247" x="10226675" y="3717925"/>
          <p14:tracePt t="34261" x="10188575" y="3711575"/>
          <p14:tracePt t="34279" x="9769475" y="3924300"/>
          <p14:tracePt t="34295" x="9464675" y="4068763"/>
          <p14:tracePt t="34311" x="8213725" y="4511675"/>
          <p14:tracePt t="34328" x="7292975" y="4762500"/>
          <p14:tracePt t="34345" x="6384925" y="5029200"/>
          <p14:tracePt t="34361" x="5540375" y="5257800"/>
          <p14:tracePt t="34378" x="4778375" y="5364163"/>
          <p14:tracePt t="34395" x="4183063" y="5432425"/>
          <p14:tracePt t="34411" x="3886200" y="5432425"/>
          <p14:tracePt t="34428" x="3749675" y="5432425"/>
          <p14:tracePt t="34445" x="3703638" y="5410200"/>
          <p14:tracePt t="34461" x="3695700" y="5410200"/>
          <p14:tracePt t="34479" x="3695700" y="5372100"/>
          <p14:tracePt t="34495" x="3695700" y="5303838"/>
          <p14:tracePt t="34511" x="3695700" y="5257800"/>
          <p14:tracePt t="34528" x="3695700" y="5219700"/>
          <p14:tracePt t="34545" x="3695700" y="5203825"/>
          <p14:tracePt t="34562" x="3679825" y="5189538"/>
          <p14:tracePt t="34578" x="3673475" y="5173663"/>
          <p14:tracePt t="34595" x="3657600" y="5159375"/>
          <p14:tracePt t="35192" x="3679825" y="5143500"/>
          <p14:tracePt t="35200" x="3946525" y="5113338"/>
          <p14:tracePt t="35212" x="4267200" y="5051425"/>
          <p14:tracePt t="35228" x="4937125" y="4945063"/>
          <p14:tracePt t="35245" x="5592763" y="4854575"/>
          <p14:tracePt t="35262" x="6591300" y="4640263"/>
          <p14:tracePt t="35279" x="7010400" y="4632325"/>
          <p14:tracePt t="35295" x="7154863" y="4632325"/>
          <p14:tracePt t="35335" x="7140575" y="4632325"/>
          <p14:tracePt t="35345" x="7048500" y="4640263"/>
          <p14:tracePt t="35361" x="6667500" y="4732338"/>
          <p14:tracePt t="35378" x="6080125" y="4770438"/>
          <p14:tracePt t="35395" x="5661025" y="4770438"/>
          <p14:tracePt t="35412" x="5546725" y="4770438"/>
          <p14:tracePt t="35439" x="5570538" y="4770438"/>
          <p14:tracePt t="35446" x="5646738" y="4770438"/>
          <p14:tracePt t="35461" x="5722938" y="4770438"/>
          <p14:tracePt t="35478" x="6218238" y="4746625"/>
          <p14:tracePt t="35495" x="6408738" y="4746625"/>
          <p14:tracePt t="35511" x="6430963" y="4746625"/>
          <p14:tracePt t="35559" x="6408738" y="4732338"/>
          <p14:tracePt t="35567" x="6362700" y="4716463"/>
          <p14:tracePt t="35578" x="6302375" y="4702175"/>
          <p14:tracePt t="35595" x="6270625" y="4694238"/>
          <p14:tracePt t="41128" x="6264275" y="4686300"/>
          <p14:tracePt t="41368" x="6232525" y="4664075"/>
          <p14:tracePt t="41376" x="6202363" y="4656138"/>
          <p14:tracePt t="41383" x="6180138" y="4648200"/>
          <p14:tracePt t="41397" x="6164263" y="4648200"/>
          <p14:tracePt t="41414" x="6149975" y="4640263"/>
          <p14:tracePt t="41704" x="6134100" y="4640263"/>
          <p14:tracePt t="41711" x="6111875" y="4632325"/>
          <p14:tracePt t="41719" x="6096000" y="4625975"/>
          <p14:tracePt t="41752" x="6096000" y="4610100"/>
          <p14:tracePt t="41767" x="6096000" y="4602163"/>
          <p14:tracePt t="41792" x="6096000" y="4594225"/>
          <p14:tracePt t="41847" x="6103938" y="4587875"/>
          <p14:tracePt t="41856" x="6103938" y="4564063"/>
          <p14:tracePt t="41864" x="6111875" y="4549775"/>
          <p14:tracePt t="41880" x="6118225" y="4549775"/>
          <p14:tracePt t="41897" x="6118225" y="4541838"/>
          <p14:tracePt t="41960" x="6126163" y="4541838"/>
          <p14:tracePt t="41992" x="6142038" y="4541838"/>
          <p14:tracePt t="42008" x="6156325" y="4533900"/>
          <p14:tracePt t="42024" x="6180138" y="4518025"/>
          <p14:tracePt t="42032" x="6188075" y="4518025"/>
          <p14:tracePt t="42048" x="6202363" y="4518025"/>
          <p14:tracePt t="42104" x="6202363" y="4511675"/>
          <p14:tracePt t="42128" x="6180138" y="4511675"/>
          <p14:tracePt t="42135" x="6172200" y="4511675"/>
          <p14:tracePt t="42148" x="6164263" y="4511675"/>
          <p14:tracePt t="42164" x="6156325" y="4511675"/>
          <p14:tracePt t="42181" x="6149975" y="4503738"/>
          <p14:tracePt t="42224" x="6149975" y="4495800"/>
          <p14:tracePt t="42231" x="6156325" y="4473575"/>
          <p14:tracePt t="42240" x="6172200" y="4465638"/>
          <p14:tracePt t="42768" x="6172200" y="4441825"/>
          <p14:tracePt t="42776" x="6118225" y="4427538"/>
          <p14:tracePt t="42783" x="6065838" y="4411663"/>
          <p14:tracePt t="42799" x="5845175" y="4327525"/>
          <p14:tracePt t="42815" x="5630863" y="4244975"/>
          <p14:tracePt t="42831" x="5456238" y="4092575"/>
          <p14:tracePt t="42848" x="5273675" y="3870325"/>
          <p14:tracePt t="42864" x="5045075" y="3521075"/>
          <p14:tracePt t="42881" x="4854575" y="3178175"/>
          <p14:tracePt t="42897" x="4678363" y="2819400"/>
          <p14:tracePt t="42914" x="4572000" y="2574925"/>
          <p14:tracePt t="42931" x="4533900" y="2460625"/>
          <p14:tracePt t="42947" x="4533900" y="2416175"/>
          <p14:tracePt t="42964" x="4533900" y="2400300"/>
          <p14:tracePt t="43040" x="4525963" y="2400300"/>
          <p14:tracePt t="43056" x="4518025" y="2400300"/>
          <p14:tracePt t="43064" x="4511675" y="2400300"/>
          <p14:tracePt t="43071" x="4495800" y="2392363"/>
          <p14:tracePt t="43081" x="4487863" y="2392363"/>
          <p14:tracePt t="43098" x="4479925" y="2378075"/>
          <p14:tracePt t="43115" x="4473575" y="2354263"/>
          <p14:tracePt t="43192" x="4495800" y="2392363"/>
          <p14:tracePt t="43199" x="4503738" y="2446338"/>
          <p14:tracePt t="43208" x="4511675" y="2498725"/>
          <p14:tracePt t="43217" x="4533900" y="2536825"/>
          <p14:tracePt t="43231" x="4549775" y="2598738"/>
          <p14:tracePt t="43248" x="4572000" y="2628900"/>
          <p14:tracePt t="43265" x="4587875" y="2644775"/>
          <p14:tracePt t="43281" x="4594225" y="2644775"/>
          <p14:tracePt t="43298" x="4602163" y="2644775"/>
          <p14:tracePt t="43315" x="4610100" y="2644775"/>
          <p14:tracePt t="43332" x="4632325" y="2644775"/>
          <p14:tracePt t="43348" x="4656138" y="2644775"/>
          <p14:tracePt t="43365" x="4664075" y="2644775"/>
          <p14:tracePt t="43381" x="4694238" y="2667000"/>
          <p14:tracePt t="43399" x="4868863" y="2963863"/>
          <p14:tracePt t="43415" x="4991100" y="3170238"/>
          <p14:tracePt t="43431" x="5554663" y="3924300"/>
          <p14:tracePt t="43448" x="6019800" y="4297363"/>
          <p14:tracePt t="43465" x="6613525" y="4457700"/>
          <p14:tracePt t="43481" x="7078663" y="4487863"/>
          <p14:tracePt t="43498" x="7361238" y="4487863"/>
          <p14:tracePt t="43515" x="7437438" y="4473575"/>
          <p14:tracePt t="43551" x="7429500" y="4473575"/>
          <p14:tracePt t="43565" x="7353300" y="4473575"/>
          <p14:tracePt t="43581" x="7178675" y="4525963"/>
          <p14:tracePt t="43599" x="6980238" y="4678363"/>
          <p14:tracePt t="43615" x="6942138" y="4732338"/>
          <p14:tracePt t="43728" x="6918325" y="4694238"/>
          <p14:tracePt t="43736" x="6904038" y="4664075"/>
          <p14:tracePt t="43748" x="6865938" y="4594225"/>
          <p14:tracePt t="43765" x="6735763" y="4419600"/>
          <p14:tracePt t="43782" x="6629400" y="4267200"/>
          <p14:tracePt t="43799" x="6583363" y="4198938"/>
          <p14:tracePt t="43815" x="6575425" y="4191000"/>
          <p14:tracePt t="43832" x="6561138" y="4191000"/>
          <p14:tracePt t="43848" x="6523038" y="4191000"/>
          <p14:tracePt t="43865" x="6423025" y="4259263"/>
          <p14:tracePt t="43882" x="6354763" y="4297363"/>
          <p14:tracePt t="43898" x="6256338" y="4335463"/>
          <p14:tracePt t="43915" x="6202363" y="4335463"/>
          <p14:tracePt t="43932" x="6188075" y="4335463"/>
          <p14:tracePt t="44048" x="6180138" y="4335463"/>
          <p14:tracePt t="44056" x="6172200" y="4343400"/>
          <p14:tracePt t="44072" x="6172200" y="4351338"/>
          <p14:tracePt t="44082" x="6172200" y="4359275"/>
          <p14:tracePt t="44098" x="6172200" y="4365625"/>
          <p14:tracePt t="44376" x="6172200" y="4373563"/>
          <p14:tracePt t="44383" x="6202363" y="4397375"/>
          <p14:tracePt t="44391" x="6256338" y="4427538"/>
          <p14:tracePt t="44400" x="6308725" y="4457700"/>
          <p14:tracePt t="44415" x="6446838" y="4511675"/>
          <p14:tracePt t="44432" x="6583363" y="4549775"/>
          <p14:tracePt t="44449" x="6629400" y="4556125"/>
          <p14:tracePt t="44465" x="6637338" y="4564063"/>
          <p14:tracePt t="44519" x="6637338" y="4572000"/>
          <p14:tracePt t="44535" x="6637338" y="4579938"/>
          <p14:tracePt t="44544" x="6629400" y="4579938"/>
          <p14:tracePt t="44552" x="6629400" y="4587875"/>
          <p14:tracePt t="44736" x="6621463" y="4587875"/>
          <p14:tracePt t="44744" x="6599238" y="4579938"/>
          <p14:tracePt t="44752" x="6583363" y="4572000"/>
          <p14:tracePt t="44765" x="6569075" y="4564063"/>
          <p14:tracePt t="44781" x="6537325" y="4549775"/>
          <p14:tracePt t="44798" x="6523038" y="4549775"/>
          <p14:tracePt t="44815" x="6507163" y="4549775"/>
          <p14:tracePt t="44831" x="6499225" y="4549775"/>
          <p14:tracePt t="44848" x="6492875" y="4549775"/>
          <p14:tracePt t="44865" x="6454775" y="4549775"/>
          <p14:tracePt t="44882" x="6378575" y="4549775"/>
          <p14:tracePt t="44898" x="6232525" y="4549775"/>
          <p14:tracePt t="44915" x="6073775" y="4549775"/>
          <p14:tracePt t="44932" x="5905500" y="4549775"/>
          <p14:tracePt t="44948" x="5783263" y="4549775"/>
          <p14:tracePt t="44965" x="5715000" y="4549775"/>
          <p14:tracePt t="44982" x="5707063" y="4549775"/>
          <p14:tracePt t="45031" x="5707063" y="4541838"/>
          <p14:tracePt t="45039" x="5707063" y="4533900"/>
          <p14:tracePt t="45048" x="5707063" y="4525963"/>
          <p14:tracePt t="45065" x="5715000" y="4503738"/>
          <p14:tracePt t="45082" x="5722938" y="4487863"/>
          <p14:tracePt t="45099" x="5737225" y="4465638"/>
          <p14:tracePt t="45115" x="5761038" y="4457700"/>
          <p14:tracePt t="45132" x="5783263" y="4449763"/>
          <p14:tracePt t="45149" x="5799138" y="4441825"/>
          <p14:tracePt t="45165" x="5851525" y="4441825"/>
          <p14:tracePt t="45183" x="6049963" y="4441825"/>
          <p14:tracePt t="45199" x="6126163" y="4441825"/>
          <p14:tracePt t="45215" x="6354763" y="4419600"/>
          <p14:tracePt t="45232" x="6408738" y="4403725"/>
          <p14:tracePt t="45279" x="6400800" y="4389438"/>
          <p14:tracePt t="45287" x="6370638" y="4389438"/>
          <p14:tracePt t="45299" x="6332538" y="4365625"/>
          <p14:tracePt t="45315" x="6264275" y="4359275"/>
          <p14:tracePt t="45332" x="6240463" y="4343400"/>
          <p14:tracePt t="45367" x="6240463" y="4351338"/>
          <p14:tracePt t="45383" x="6278563" y="4373563"/>
          <p14:tracePt t="45399" x="6324600" y="4381500"/>
          <p14:tracePt t="45415" x="6370638" y="4403725"/>
          <p14:tracePt t="45456" x="6370638" y="4411663"/>
          <p14:tracePt t="45465" x="6370638" y="4419600"/>
          <p14:tracePt t="45482" x="6302375" y="4449763"/>
          <p14:tracePt t="45499" x="6188075" y="4465638"/>
          <p14:tracePt t="45515" x="6111875" y="4473575"/>
          <p14:tracePt t="45532" x="6103938" y="4473575"/>
          <p14:tracePt t="45566" x="6180138" y="4457700"/>
          <p14:tracePt t="45583" x="6416675" y="4373563"/>
          <p14:tracePt t="45599" x="6484938" y="4365625"/>
          <p14:tracePt t="45640" x="6438900" y="4365625"/>
          <p14:tracePt t="45649" x="6384925" y="4365625"/>
          <p14:tracePt t="45666" x="6270625" y="4365625"/>
          <p14:tracePt t="45682" x="6232525" y="4389438"/>
          <p14:tracePt t="45928" x="6232525" y="4397375"/>
          <p14:tracePt t="45944" x="6226175" y="4397375"/>
          <p14:tracePt t="45951" x="6218238" y="4397375"/>
          <p14:tracePt t="45966" x="6202363" y="4397375"/>
          <p14:tracePt t="45982" x="6194425" y="4403725"/>
          <p14:tracePt t="46048" x="6202363" y="4411663"/>
          <p14:tracePt t="46056" x="6210300" y="4411663"/>
          <p14:tracePt t="46128" x="6202363" y="4411663"/>
          <p14:tracePt t="46135" x="6194425" y="4411663"/>
          <p14:tracePt t="46760" x="6188075" y="4411663"/>
          <p14:tracePt t="46767" x="6164263" y="4389438"/>
          <p14:tracePt t="46776" x="6126163" y="4321175"/>
          <p14:tracePt t="46784" x="6088063" y="4267200"/>
          <p14:tracePt t="46799" x="5973763" y="4076700"/>
          <p14:tracePt t="46816" x="5608638" y="3535363"/>
          <p14:tracePt t="46833" x="5113338" y="2911475"/>
          <p14:tracePt t="46849" x="4716463" y="2370138"/>
          <p14:tracePt t="46866" x="4564063" y="2155825"/>
          <p14:tracePt t="46883" x="4511675" y="2065338"/>
          <p14:tracePt t="46899" x="4503738" y="2049463"/>
          <p14:tracePt t="46960" x="4487863" y="2065338"/>
          <p14:tracePt t="46967" x="4473575" y="2125663"/>
          <p14:tracePt t="46976" x="4441825" y="2179638"/>
          <p14:tracePt t="46985" x="4411663" y="2232025"/>
          <p14:tracePt t="46999" x="4359275" y="2308225"/>
          <p14:tracePt t="47016" x="4313238" y="2362200"/>
          <p14:tracePt t="47033" x="4283075" y="2378075"/>
          <p14:tracePt t="47104" x="4289425" y="2378075"/>
          <p14:tracePt t="47112" x="4305300" y="2378075"/>
          <p14:tracePt t="47119" x="4321175" y="2378075"/>
          <p14:tracePt t="47133" x="4335463" y="2378075"/>
          <p14:tracePt t="47149" x="4351338" y="2378075"/>
          <p14:tracePt t="47167" x="4351338" y="2408238"/>
          <p14:tracePt t="47183" x="4351338" y="2430463"/>
          <p14:tracePt t="47199" x="4351338" y="2446338"/>
          <p14:tracePt t="47256" x="4381500" y="2446338"/>
          <p14:tracePt t="47264" x="4419600" y="2446338"/>
          <p14:tracePt t="47272" x="4495800" y="2446338"/>
          <p14:tracePt t="47283" x="4572000" y="2446338"/>
          <p14:tracePt t="47299" x="4648200" y="2460625"/>
          <p14:tracePt t="47316" x="4648200" y="2468563"/>
          <p14:tracePt t="47333" x="4640263" y="2506663"/>
          <p14:tracePt t="47349" x="4479925" y="2544763"/>
          <p14:tracePt t="47367" x="4114800" y="2628900"/>
          <p14:tracePt t="47383" x="4016375" y="2651125"/>
          <p14:tracePt t="47416" x="4060825" y="2659063"/>
          <p14:tracePt t="47433" x="4297363" y="2659063"/>
          <p14:tracePt t="47450" x="4594225" y="2659063"/>
          <p14:tracePt t="47466" x="4770438" y="2659063"/>
          <p14:tracePt t="47483" x="4778375" y="2659063"/>
          <p14:tracePt t="47500" x="4784725" y="2659063"/>
          <p14:tracePt t="47516" x="4678363" y="2659063"/>
          <p14:tracePt t="47533" x="4283075" y="2659063"/>
          <p14:tracePt t="47550" x="4022725" y="2659063"/>
          <p14:tracePt t="47566" x="3984625" y="2659063"/>
          <p14:tracePt t="47584" x="4022725" y="2659063"/>
          <p14:tracePt t="47600" x="4229100" y="2674938"/>
          <p14:tracePt t="47616" x="4594225" y="2713038"/>
          <p14:tracePt t="47633" x="4770438" y="2727325"/>
          <p14:tracePt t="47650" x="4784725" y="2735263"/>
          <p14:tracePt t="47683" x="4732338" y="2735263"/>
          <p14:tracePt t="47700" x="4678363" y="2735263"/>
          <p14:tracePt t="47733" x="4678363" y="2727325"/>
          <p14:tracePt t="47750" x="4702175" y="2727325"/>
          <p14:tracePt t="47767" x="4732338" y="2727325"/>
          <p14:tracePt t="47800" x="4708525" y="2727325"/>
          <p14:tracePt t="47816" x="4632325" y="2705100"/>
          <p14:tracePt t="47833" x="4594225" y="2697163"/>
          <p14:tracePt t="47850" x="4564063" y="2682875"/>
          <p14:tracePt t="47895" x="4572000" y="2682875"/>
          <p14:tracePt t="47952" x="4564063" y="2682875"/>
          <p14:tracePt t="47960" x="4525963" y="2667000"/>
          <p14:tracePt t="47968" x="4473575" y="2667000"/>
          <p14:tracePt t="47983" x="4389438" y="2651125"/>
          <p14:tracePt t="48038" x="4397375" y="2651125"/>
          <p14:tracePt t="48046" x="4419600" y="2651125"/>
          <p14:tracePt t="48054" x="4449763" y="2659063"/>
          <p14:tracePt t="48066" x="4479925" y="2659063"/>
          <p14:tracePt t="48082" x="4503738" y="2674938"/>
          <p14:tracePt t="48126" x="4495800" y="2674938"/>
          <p14:tracePt t="48216" x="4503738" y="2674938"/>
          <p14:tracePt t="48224" x="4533900" y="2674938"/>
          <p14:tracePt t="48233" x="4579938" y="2674938"/>
          <p14:tracePt t="48250" x="4648200" y="2674938"/>
          <p14:tracePt t="48312" x="4610100" y="2667000"/>
          <p14:tracePt t="48320" x="4564063" y="2644775"/>
          <p14:tracePt t="48333" x="4511675" y="2620963"/>
          <p14:tracePt t="48351" x="4259263" y="2590800"/>
          <p14:tracePt t="48367" x="4175125" y="2590800"/>
          <p14:tracePt t="48408" x="4221163" y="2590800"/>
          <p14:tracePt t="48417" x="4297363" y="2590800"/>
          <p14:tracePt t="48433" x="4549775" y="2590800"/>
          <p14:tracePt t="48450" x="4822825" y="2590800"/>
          <p14:tracePt t="48467" x="4945063" y="2590800"/>
          <p14:tracePt t="48504" x="4899025" y="2590800"/>
          <p14:tracePt t="48517" x="4816475" y="2590800"/>
          <p14:tracePt t="48533" x="4602163" y="2568575"/>
          <p14:tracePt t="48551" x="4213225" y="2568575"/>
          <p14:tracePt t="48567" x="4137025" y="2568575"/>
          <p14:tracePt t="48616" x="4168775" y="2568575"/>
          <p14:tracePt t="48623" x="4191000" y="2568575"/>
          <p14:tracePt t="48633" x="4237038" y="2568575"/>
          <p14:tracePt t="48650" x="4305300" y="2574925"/>
          <p14:tracePt t="48667" x="4335463" y="2590800"/>
          <p14:tracePt t="48683" x="4343400" y="2590800"/>
          <p14:tracePt t="48744" x="4327525" y="2590800"/>
          <p14:tracePt t="48751" x="4305300" y="2590800"/>
          <p14:tracePt t="48760" x="4283075" y="2590800"/>
          <p14:tracePt t="48768" x="4275138" y="2590800"/>
          <p14:tracePt t="48783" x="4251325" y="2590800"/>
          <p14:tracePt t="48839" x="4237038" y="2590800"/>
          <p14:tracePt t="48848" x="4229100" y="2598738"/>
          <p14:tracePt t="48855" x="4221163" y="2606675"/>
          <p14:tracePt t="48867" x="4213225" y="2620963"/>
          <p14:tracePt t="48883" x="4198938" y="2636838"/>
          <p14:tracePt t="48900" x="4175125" y="2644775"/>
          <p14:tracePt t="50008" x="4191000" y="2644775"/>
          <p14:tracePt t="50016" x="4213225" y="2651125"/>
          <p14:tracePt t="50024" x="4229100" y="2651125"/>
          <p14:tracePt t="50034" x="4244975" y="2651125"/>
          <p14:tracePt t="50050" x="4289425" y="2651125"/>
          <p14:tracePt t="50067" x="4297363" y="2651125"/>
          <p14:tracePt t="50135" x="4305300" y="2659063"/>
          <p14:tracePt t="50143" x="4297363" y="2659063"/>
          <p14:tracePt t="50151" x="4289425" y="2659063"/>
          <p14:tracePt t="50167" x="4221163" y="2659063"/>
          <p14:tracePt t="50183" x="4106863" y="2659063"/>
          <p14:tracePt t="50200" x="4008438" y="2659063"/>
          <p14:tracePt t="50217" x="3978275" y="2659063"/>
          <p14:tracePt t="50250" x="3970338" y="2651125"/>
          <p14:tracePt t="50287" x="3970338" y="2644775"/>
          <p14:tracePt t="50432" x="3970338" y="2636838"/>
          <p14:tracePt t="50440" x="3954463" y="2636838"/>
          <p14:tracePt t="50451" x="3932238" y="2636838"/>
          <p14:tracePt t="50467" x="3902075" y="2636838"/>
          <p14:tracePt t="50484" x="3870325" y="2620963"/>
          <p14:tracePt t="50501" x="3856038" y="2620963"/>
          <p14:tracePt t="50517" x="3856038" y="2613025"/>
          <p14:tracePt t="50551" x="3848100" y="2606675"/>
          <p14:tracePt t="50559" x="3840163" y="2590800"/>
          <p14:tracePt t="50568" x="3832225" y="2574925"/>
          <p14:tracePt t="50584" x="3832225" y="2568575"/>
          <p14:tracePt t="50601" x="3825875" y="2536825"/>
          <p14:tracePt t="50617" x="3817938" y="2522538"/>
          <p14:tracePt t="50634" x="3817938" y="2514600"/>
          <p14:tracePt t="50651" x="3817938" y="2492375"/>
          <p14:tracePt t="50667" x="3817938" y="2468563"/>
          <p14:tracePt t="50684" x="3817938" y="2438400"/>
          <p14:tracePt t="50701" x="3817938" y="2408238"/>
          <p14:tracePt t="50717" x="3825875" y="2384425"/>
          <p14:tracePt t="50735" x="3856038" y="2339975"/>
          <p14:tracePt t="50751" x="3870325" y="2324100"/>
          <p14:tracePt t="50767" x="3924300" y="2278063"/>
          <p14:tracePt t="50784" x="3978275" y="2263775"/>
          <p14:tracePt t="50801" x="4046538" y="2239963"/>
          <p14:tracePt t="50817" x="4106863" y="2239963"/>
          <p14:tracePt t="50834" x="4191000" y="2225675"/>
          <p14:tracePt t="50850" x="4275138" y="2209800"/>
          <p14:tracePt t="50867" x="4365625" y="2193925"/>
          <p14:tracePt t="50884" x="4465638" y="2193925"/>
          <p14:tracePt t="50900" x="4541838" y="2193925"/>
          <p14:tracePt t="50917" x="4610100" y="2193925"/>
          <p14:tracePt t="50934" x="4678363" y="2193925"/>
          <p14:tracePt t="50951" x="4694238" y="2193925"/>
          <p14:tracePt t="50968" x="4708525" y="2201863"/>
          <p14:tracePt t="50984" x="4732338" y="2209800"/>
          <p14:tracePt t="51001" x="4754563" y="2217738"/>
          <p14:tracePt t="51018" x="4784725" y="2255838"/>
          <p14:tracePt t="51034" x="4816475" y="2301875"/>
          <p14:tracePt t="51068" x="4830763" y="2354263"/>
          <p14:tracePt t="51084" x="4838700" y="2416175"/>
          <p14:tracePt t="51101" x="4838700" y="2476500"/>
          <p14:tracePt t="51118" x="4838700" y="2506663"/>
          <p14:tracePt t="51135" x="4816475" y="2590800"/>
          <p14:tracePt t="51151" x="4778375" y="2628900"/>
          <p14:tracePt t="51168" x="4746625" y="2659063"/>
          <p14:tracePt t="51184" x="4648200" y="2682875"/>
          <p14:tracePt t="51201" x="4541838" y="2697163"/>
          <p14:tracePt t="51218" x="4427538" y="2705100"/>
          <p14:tracePt t="51234" x="4305300" y="2720975"/>
          <p14:tracePt t="51251" x="4206875" y="2720975"/>
          <p14:tracePt t="51268" x="4114800" y="2720975"/>
          <p14:tracePt t="51284" x="4022725" y="2720975"/>
          <p14:tracePt t="51301" x="3970338" y="2682875"/>
          <p14:tracePt t="51318" x="3916363" y="2636838"/>
          <p14:tracePt t="51335" x="3878263" y="2552700"/>
          <p14:tracePt t="51351" x="3840163" y="2400300"/>
          <p14:tracePt t="51368" x="3832225" y="2301875"/>
          <p14:tracePt t="51384" x="3832225" y="2209800"/>
          <p14:tracePt t="51401" x="3878263" y="2117725"/>
          <p14:tracePt t="51418" x="3970338" y="2057400"/>
          <p14:tracePt t="51434" x="4122738" y="2027238"/>
          <p14:tracePt t="51451" x="4297363" y="1997075"/>
          <p14:tracePt t="51468" x="4487863" y="1997075"/>
          <p14:tracePt t="51484" x="4640263" y="1997075"/>
          <p14:tracePt t="51501" x="4746625" y="2027238"/>
          <p14:tracePt t="51518" x="4792663" y="2057400"/>
          <p14:tracePt t="51520" x="4808538" y="2079625"/>
          <p14:tracePt t="51535" x="4838700" y="2149475"/>
          <p14:tracePt t="51551" x="4846638" y="2301875"/>
          <p14:tracePt t="51568" x="4846638" y="2476500"/>
          <p14:tracePt t="51584" x="4800600" y="2667000"/>
          <p14:tracePt t="51601" x="4702175" y="2811463"/>
          <p14:tracePt t="51618" x="4503738" y="2925763"/>
          <p14:tracePt t="51634" x="4305300" y="2949575"/>
          <p14:tracePt t="51651" x="4076700" y="2949575"/>
          <p14:tracePt t="51668" x="3840163" y="2835275"/>
          <p14:tracePt t="51684" x="3687763" y="2689225"/>
          <p14:tracePt t="51701" x="3641725" y="2582863"/>
          <p14:tracePt t="51719" x="3635375" y="2460625"/>
          <p14:tracePt t="51735" x="3717925" y="2362200"/>
          <p14:tracePt t="51751" x="3902075" y="2308225"/>
          <p14:tracePt t="51768" x="4183063" y="2278063"/>
          <p14:tracePt t="51784" x="4479925" y="2278063"/>
          <p14:tracePt t="51801" x="4632325" y="2316163"/>
          <p14:tracePt t="51818" x="4740275" y="2416175"/>
          <p14:tracePt t="51834" x="4770438" y="2552700"/>
          <p14:tracePt t="51851" x="4770438" y="2727325"/>
          <p14:tracePt t="51868" x="4648200" y="2849563"/>
          <p14:tracePt t="51885" x="4457700" y="2933700"/>
          <p14:tracePt t="51901" x="4213225" y="2949575"/>
          <p14:tracePt t="51919" x="3932238" y="2865438"/>
          <p14:tracePt t="51935" x="3863975" y="2797175"/>
          <p14:tracePt t="51951" x="3840163" y="2644775"/>
          <p14:tracePt t="51968" x="3878263" y="2522538"/>
          <p14:tracePt t="51985" x="4030663" y="2430463"/>
          <p14:tracePt t="52001" x="4297363" y="2392363"/>
          <p14:tracePt t="52018" x="4632325" y="2392363"/>
          <p14:tracePt t="52035" x="4838700" y="2460625"/>
          <p14:tracePt t="52051" x="4953000" y="2590800"/>
          <p14:tracePt t="52068" x="4983163" y="2789238"/>
          <p14:tracePt t="52085" x="4922838" y="2979738"/>
          <p14:tracePt t="52101" x="4740275" y="3101975"/>
          <p14:tracePt t="52119" x="4198938" y="3094038"/>
          <p14:tracePt t="52135" x="3984625" y="3025775"/>
          <p14:tracePt t="52151" x="3603625" y="2720975"/>
          <p14:tracePt t="52168" x="3559175" y="2552700"/>
          <p14:tracePt t="52185" x="3573463" y="2378075"/>
          <p14:tracePt t="52201" x="3756025" y="2247900"/>
          <p14:tracePt t="52218" x="4000500" y="2187575"/>
          <p14:tracePt t="52235" x="4267200" y="2179638"/>
          <p14:tracePt t="52251" x="4449763" y="2239963"/>
          <p14:tracePt t="52268" x="4572000" y="2408238"/>
          <p14:tracePt t="52285" x="4579938" y="2590800"/>
          <p14:tracePt t="52301" x="4533900" y="2773363"/>
          <p14:tracePt t="52319" x="4321175" y="2911475"/>
          <p14:tracePt t="52335" x="4229100" y="2911475"/>
          <p14:tracePt t="52351" x="3954463" y="2827338"/>
          <p14:tracePt t="52368" x="3856038" y="2705100"/>
          <p14:tracePt t="52385" x="3840163" y="2552700"/>
          <p14:tracePt t="52401" x="3870325" y="2392363"/>
          <p14:tracePt t="52418" x="4054475" y="2278063"/>
          <p14:tracePt t="52435" x="4327525" y="2232025"/>
          <p14:tracePt t="52451" x="4549775" y="2232025"/>
          <p14:tracePt t="52468" x="4640263" y="2255838"/>
          <p14:tracePt t="52485" x="4716463" y="2378075"/>
          <p14:tracePt t="52502" x="4724400" y="2552700"/>
          <p14:tracePt t="52504" x="4724400" y="2620963"/>
          <p14:tracePt t="52519" x="4625975" y="2759075"/>
          <p14:tracePt t="52535" x="4541838" y="2797175"/>
          <p14:tracePt t="52551" x="4321175" y="2819400"/>
          <p14:tracePt t="52568" x="4198938" y="2781300"/>
          <p14:tracePt t="52585" x="4144963" y="2705100"/>
          <p14:tracePt t="52601" x="4144963" y="2636838"/>
          <p14:tracePt t="52618" x="4183063" y="2530475"/>
          <p14:tracePt t="52635" x="4297363" y="2476500"/>
          <p14:tracePt t="52651" x="4457700" y="2438400"/>
          <p14:tracePt t="52668" x="4541838" y="2438400"/>
          <p14:tracePt t="52701" x="4549775" y="2460625"/>
          <p14:tracePt t="52719" x="4449763" y="2582863"/>
          <p14:tracePt t="52735" x="4305300" y="2644775"/>
          <p14:tracePt t="52751" x="4183063" y="2644775"/>
          <p14:tracePt t="52768" x="4092575" y="2644775"/>
          <p14:tracePt t="52785" x="4068763" y="2644775"/>
          <p14:tracePt t="52801" x="4060825" y="2628900"/>
          <p14:tracePt t="52818" x="4084638" y="2582863"/>
          <p14:tracePt t="52835" x="4183063" y="2560638"/>
          <p14:tracePt t="52851" x="4305300" y="2536825"/>
          <p14:tracePt t="52868" x="4403725" y="2536825"/>
          <p14:tracePt t="52884" x="4419600" y="2536825"/>
          <p14:tracePt t="52936" x="4411663" y="2536825"/>
          <p14:tracePt t="52943" x="4389438" y="2544763"/>
          <p14:tracePt t="52952" x="4373563" y="2544763"/>
          <p14:tracePt t="52968" x="4343400" y="2568575"/>
          <p14:tracePt t="52985" x="4327525" y="2568575"/>
          <p14:tracePt t="54080" x="4335463" y="2568575"/>
          <p14:tracePt t="54087" x="4343400" y="2568575"/>
          <p14:tracePt t="54160" x="4343400" y="2574925"/>
          <p14:tracePt t="54216" x="4343400" y="2582863"/>
          <p14:tracePt t="54231" x="4343400" y="2606675"/>
          <p14:tracePt t="54239" x="4343400" y="2651125"/>
          <p14:tracePt t="54252" x="4351338" y="2682875"/>
          <p14:tracePt t="54269" x="4365625" y="2735263"/>
          <p14:tracePt t="54285" x="4397375" y="2803525"/>
          <p14:tracePt t="54303" x="4495800" y="2987675"/>
          <p14:tracePt t="54319" x="4632325" y="3170238"/>
          <p14:tracePt t="54335" x="4838700" y="3360738"/>
          <p14:tracePt t="54352" x="5165725" y="3573463"/>
          <p14:tracePt t="54369" x="5554663" y="3725863"/>
          <p14:tracePt t="54386" x="5997575" y="3856038"/>
          <p14:tracePt t="54402" x="6423025" y="3946525"/>
          <p14:tracePt t="54419" x="6637338" y="3970338"/>
          <p14:tracePt t="54435" x="6689725" y="3992563"/>
          <p14:tracePt t="54471" x="6697663" y="3992563"/>
          <p14:tracePt t="54485" x="6697663" y="4016375"/>
          <p14:tracePt t="54503" x="6629400" y="4175125"/>
          <p14:tracePt t="54519" x="6583363" y="4313238"/>
          <p14:tracePt t="54535" x="6537325" y="4441825"/>
          <p14:tracePt t="54552" x="6515100" y="4525963"/>
          <p14:tracePt t="54569" x="6507163" y="4579938"/>
          <p14:tracePt t="54616" x="6499225" y="4579938"/>
          <p14:tracePt t="54624" x="6492875" y="4579938"/>
          <p14:tracePt t="54636" x="6492875" y="4541838"/>
          <p14:tracePt t="54652" x="6461125" y="4457700"/>
          <p14:tracePt t="54669" x="6416675" y="4373563"/>
          <p14:tracePt t="54685" x="6370638" y="4289425"/>
          <p14:tracePt t="54703" x="6332538" y="4221163"/>
          <p14:tracePt t="54776" x="6316663" y="4221163"/>
          <p14:tracePt t="54784" x="6316663" y="4237038"/>
          <p14:tracePt t="54792" x="6294438" y="4267200"/>
          <p14:tracePt t="54802" x="6278563" y="4305300"/>
          <p14:tracePt t="54819" x="6232525" y="4365625"/>
          <p14:tracePt t="54836" x="6194425" y="4403725"/>
          <p14:tracePt t="54852" x="6188075" y="4411663"/>
          <p14:tracePt t="54869" x="6172200" y="4411663"/>
          <p14:tracePt t="54886" x="6164263" y="4411663"/>
          <p14:tracePt t="54902" x="6126163" y="4343400"/>
          <p14:tracePt t="54918" x="6080125" y="4213225"/>
          <p14:tracePt t="54935" x="5943600" y="3992563"/>
          <p14:tracePt t="54952" x="5722938" y="3679825"/>
          <p14:tracePt t="54968" x="5464175" y="3230563"/>
          <p14:tracePt t="54985" x="5189538" y="2873375"/>
          <p14:tracePt t="55002" x="5051425" y="2705100"/>
          <p14:tracePt t="55019" x="4999038" y="2659063"/>
          <p14:tracePt t="55035" x="4991100" y="2644775"/>
          <p14:tracePt t="55062" x="4983163" y="2644775"/>
          <p14:tracePt t="55070" x="4975225" y="2644775"/>
          <p14:tracePt t="55086" x="4968875" y="2644775"/>
          <p14:tracePt t="55103" x="4892675" y="2636838"/>
          <p14:tracePt t="55119" x="4754563" y="2628900"/>
          <p14:tracePt t="55136" x="4525963" y="2613025"/>
          <p14:tracePt t="55152" x="4373563" y="2582863"/>
          <p14:tracePt t="55169" x="4244975" y="2522538"/>
          <p14:tracePt t="55186" x="4191000" y="2476500"/>
          <p14:tracePt t="55202" x="4160838" y="2408238"/>
          <p14:tracePt t="55219" x="4160838" y="2384425"/>
          <p14:tracePt t="55236" x="4160838" y="2362200"/>
          <p14:tracePt t="55280" x="4175125" y="2362200"/>
          <p14:tracePt t="55288" x="4183063" y="2362200"/>
          <p14:tracePt t="55302" x="4206875" y="2362200"/>
          <p14:tracePt t="55319" x="4221163" y="2378075"/>
          <p14:tracePt t="55336" x="4237038" y="2378075"/>
          <p14:tracePt t="55369" x="4244975" y="2378075"/>
          <p14:tracePt t="55386" x="4251325" y="2378075"/>
          <p14:tracePt t="55402" x="4275138" y="2378075"/>
          <p14:tracePt t="55419" x="4289425" y="2384425"/>
          <p14:tracePt t="55436" x="4305300" y="2392363"/>
          <p14:tracePt t="55452" x="4327525" y="2400300"/>
          <p14:tracePt t="55469" x="4359275" y="2422525"/>
          <p14:tracePt t="55486" x="4427538" y="2460625"/>
          <p14:tracePt t="55503" x="4449763" y="2492375"/>
          <p14:tracePt t="55519" x="4457700" y="2506663"/>
          <p14:tracePt t="55719" x="4465638" y="2506663"/>
          <p14:tracePt t="55728" x="4511675" y="2560638"/>
          <p14:tracePt t="55736" x="4587875" y="2759075"/>
          <p14:tracePt t="55752" x="4868863" y="3298825"/>
          <p14:tracePt t="55769" x="5203825" y="3832225"/>
          <p14:tracePt t="55786" x="5540375" y="4275138"/>
          <p14:tracePt t="55803" x="5867400" y="4572000"/>
          <p14:tracePt t="55819" x="6156325" y="4746625"/>
          <p14:tracePt t="55836" x="6324600" y="4800600"/>
          <p14:tracePt t="55852" x="6408738" y="4800600"/>
          <p14:tracePt t="55869" x="6416675" y="4800600"/>
          <p14:tracePt t="55903" x="6423025" y="4800600"/>
          <p14:tracePt t="56000" x="6423025" y="4808538"/>
          <p14:tracePt t="56008" x="6423025" y="4838700"/>
          <p14:tracePt t="56019" x="6423025" y="4854575"/>
          <p14:tracePt t="56036" x="6430963" y="4868863"/>
          <p14:tracePt t="56087" x="6430963" y="4808538"/>
          <p14:tracePt t="56096" x="6423025" y="4724400"/>
          <p14:tracePt t="56103" x="6400800" y="4664075"/>
          <p14:tracePt t="56119" x="6278563" y="4435475"/>
          <p14:tracePt t="56136" x="6226175" y="4351338"/>
          <p14:tracePt t="56153" x="6210300" y="4343400"/>
          <p14:tracePt t="56264" x="6202363" y="4335463"/>
          <p14:tracePt t="56271" x="6188075" y="4327525"/>
          <p14:tracePt t="56288" x="6172200" y="4321175"/>
          <p14:tracePt t="56296" x="6156325" y="4305300"/>
          <p14:tracePt t="56304" x="6111875" y="4283075"/>
          <p14:tracePt t="56319" x="6035675" y="4237038"/>
          <p14:tracePt t="56336" x="5913438" y="4168775"/>
          <p14:tracePt t="56353" x="5753100" y="4068763"/>
          <p14:tracePt t="56370" x="5608638" y="3962400"/>
          <p14:tracePt t="56386" x="5502275" y="3840163"/>
          <p14:tracePt t="56403" x="5426075" y="3673475"/>
          <p14:tracePt t="56420" x="5318125" y="3398838"/>
          <p14:tracePt t="56436" x="5089525" y="2994025"/>
          <p14:tracePt t="56453" x="4892675" y="2667000"/>
          <p14:tracePt t="56470" x="4746625" y="2476500"/>
          <p14:tracePt t="56487" x="4664075" y="2346325"/>
          <p14:tracePt t="56503" x="4656138" y="2339975"/>
          <p14:tracePt t="56567" x="4656138" y="2346325"/>
          <p14:tracePt t="56576" x="4686300" y="2408238"/>
          <p14:tracePt t="56586" x="4724400" y="2506663"/>
          <p14:tracePt t="56603" x="4816475" y="2713038"/>
          <p14:tracePt t="56620" x="4999038" y="3032125"/>
          <p14:tracePt t="56636" x="5280025" y="3497263"/>
          <p14:tracePt t="56653" x="5616575" y="3940175"/>
          <p14:tracePt t="56669" x="5897563" y="4221163"/>
          <p14:tracePt t="56686" x="6096000" y="4343400"/>
          <p14:tracePt t="56703" x="6302375" y="4419600"/>
          <p14:tracePt t="56720" x="6316663" y="4419600"/>
          <p14:tracePt t="56894" x="6324600" y="4419600"/>
          <p14:tracePt t="56902" x="6332538" y="4449763"/>
          <p14:tracePt t="56910" x="6346825" y="4457700"/>
          <p14:tracePt t="56919" x="6346825" y="4465638"/>
          <p14:tracePt t="56992" x="6340475" y="4465638"/>
          <p14:tracePt t="57000" x="6308725" y="4465638"/>
          <p14:tracePt t="57008" x="6294438" y="4457700"/>
          <p14:tracePt t="57020" x="6278563" y="4457700"/>
          <p14:tracePt t="57036" x="6232525" y="4441825"/>
          <p14:tracePt t="57053" x="6172200" y="4441825"/>
          <p14:tracePt t="57070" x="6103938" y="4441825"/>
          <p14:tracePt t="57086" x="6027738" y="4457700"/>
          <p14:tracePt t="57103" x="5897563" y="4487863"/>
          <p14:tracePt t="57120" x="5851525" y="4487863"/>
          <p14:tracePt t="57136" x="5807075" y="4487863"/>
          <p14:tracePt t="57153" x="5791200" y="4479925"/>
          <p14:tracePt t="57187" x="5791200" y="4465638"/>
          <p14:tracePt t="57203" x="5791200" y="4449763"/>
          <p14:tracePt t="57220" x="5791200" y="4441825"/>
          <p14:tracePt t="57236" x="5791200" y="4435475"/>
          <p14:tracePt t="57271" x="5775325" y="4419600"/>
          <p14:tracePt t="57287" x="5753100" y="4411663"/>
          <p14:tracePt t="57303" x="5692775" y="4411663"/>
          <p14:tracePt t="57320" x="5646738" y="4411663"/>
          <p14:tracePt t="57336" x="5608638" y="4419600"/>
          <p14:tracePt t="57353" x="5600700" y="4419600"/>
          <p14:tracePt t="57387" x="5592763" y="4419600"/>
          <p14:tracePt t="57576" x="5608638" y="4419600"/>
          <p14:tracePt t="57583" x="5661025" y="4449763"/>
          <p14:tracePt t="57591" x="5722938" y="4449763"/>
          <p14:tracePt t="57603" x="5821363" y="4449763"/>
          <p14:tracePt t="57620" x="6003925" y="4449763"/>
          <p14:tracePt t="57636" x="6134100" y="4449763"/>
          <p14:tracePt t="57653" x="6172200" y="4449763"/>
          <p14:tracePt t="57960" x="6194425" y="4449763"/>
          <p14:tracePt t="57968" x="6202363" y="4449763"/>
          <p14:tracePt t="58152" x="6218238" y="4449763"/>
          <p14:tracePt t="58159" x="6240463" y="4449763"/>
          <p14:tracePt t="58170" x="6270625" y="4449763"/>
          <p14:tracePt t="58187" x="6316663" y="4441825"/>
          <p14:tracePt t="58203" x="6378575" y="4411663"/>
          <p14:tracePt t="58220" x="6408738" y="4403725"/>
          <p14:tracePt t="58237" x="6416675" y="4397375"/>
          <p14:tracePt t="58254" x="6423025" y="4389438"/>
          <p14:tracePt t="58271" x="6430963" y="4373563"/>
          <p14:tracePt t="58287" x="6430963" y="4365625"/>
          <p14:tracePt t="58375" x="6446838" y="4359275"/>
          <p14:tracePt t="58384" x="6461125" y="4365625"/>
          <p14:tracePt t="58391" x="6477000" y="4389438"/>
          <p14:tracePt t="58404" x="6492875" y="4449763"/>
          <p14:tracePt t="58420" x="6561138" y="4549775"/>
          <p14:tracePt t="58437" x="6575425" y="4587875"/>
          <p14:tracePt t="58453" x="6583363" y="4594225"/>
          <p14:tracePt t="58519" x="6591300" y="4587875"/>
          <p14:tracePt t="58531" x="6599238" y="4572000"/>
          <p14:tracePt t="58541" x="6613525" y="4556125"/>
          <p14:tracePt t="58554" x="6637338" y="4525963"/>
          <p14:tracePt t="58570" x="6659563" y="4503738"/>
          <p14:tracePt t="58587" x="6675438" y="4495800"/>
          <p14:tracePt t="58604" x="6721475" y="4495800"/>
          <p14:tracePt t="58620" x="6789738" y="4495800"/>
          <p14:tracePt t="58637" x="6896100" y="4495800"/>
          <p14:tracePt t="58654" x="7010400" y="4495800"/>
          <p14:tracePt t="58670" x="7132638" y="4495800"/>
          <p14:tracePt t="58687" x="7223125" y="4473575"/>
          <p14:tracePt t="58704" x="7246938" y="4473575"/>
          <p14:tracePt t="58768" x="7254875" y="4473575"/>
          <p14:tracePt t="58776" x="7277100" y="4473575"/>
          <p14:tracePt t="58787" x="7299325" y="4473575"/>
          <p14:tracePt t="58804" x="7391400" y="4473575"/>
          <p14:tracePt t="58820" x="7505700" y="4487863"/>
          <p14:tracePt t="58837" x="7589838" y="4487863"/>
          <p14:tracePt t="58854" x="7604125" y="4487863"/>
          <p14:tracePt t="59016" x="7566025" y="4487863"/>
          <p14:tracePt t="59023" x="7459663" y="4511675"/>
          <p14:tracePt t="59032" x="7307263" y="4556125"/>
          <p14:tracePt t="59039" x="7040563" y="4625975"/>
          <p14:tracePt t="59054" x="6408738" y="4792663"/>
          <p14:tracePt t="59070" x="6035675" y="4914900"/>
          <p14:tracePt t="59087" x="5135563" y="5021263"/>
          <p14:tracePt t="59104" x="4914900" y="5059363"/>
          <p14:tracePt t="59120" x="4876800" y="5059363"/>
          <p14:tracePt t="59279" x="4884738" y="5059363"/>
          <p14:tracePt t="59287" x="4892675" y="5059363"/>
          <p14:tracePt t="59295" x="4899025" y="5059363"/>
          <p14:tracePt t="59303" x="4906963" y="5051425"/>
          <p14:tracePt t="59320" x="4922838" y="5021263"/>
          <p14:tracePt t="59337" x="4945063" y="4960938"/>
          <p14:tracePt t="59354" x="4983163" y="4899025"/>
          <p14:tracePt t="59370" x="5037138" y="4830763"/>
          <p14:tracePt t="59387" x="5097463" y="4784725"/>
          <p14:tracePt t="59404" x="5189538" y="4740275"/>
          <p14:tracePt t="59420" x="5273675" y="4702175"/>
          <p14:tracePt t="59437" x="5311775" y="4678363"/>
          <p14:tracePt t="59454" x="5318125" y="4670425"/>
          <p14:tracePt t="59471" x="5334000" y="4670425"/>
          <p14:tracePt t="59487" x="5380038" y="4694238"/>
          <p14:tracePt t="59504" x="5432425" y="4792663"/>
          <p14:tracePt t="59521" x="5516563" y="4906963"/>
          <p14:tracePt t="59537" x="5554663" y="4960938"/>
          <p14:tracePt t="59554" x="5562600" y="4975225"/>
          <p14:tracePt t="59624" x="5570538" y="4975225"/>
          <p14:tracePt t="59631" x="5592763" y="4968875"/>
          <p14:tracePt t="59639" x="5600700" y="4960938"/>
          <p14:tracePt t="59655" x="5630863" y="4914900"/>
          <p14:tracePt t="59671" x="5638800" y="4906963"/>
          <p14:tracePt t="59687" x="5715000" y="4892675"/>
          <p14:tracePt t="59704" x="5775325" y="4892675"/>
          <p14:tracePt t="59721" x="5837238" y="4899025"/>
          <p14:tracePt t="59737" x="5927725" y="4945063"/>
          <p14:tracePt t="59754" x="6011863" y="4991100"/>
          <p14:tracePt t="59771" x="6049963" y="5013325"/>
          <p14:tracePt t="59787" x="6065838" y="5021263"/>
          <p14:tracePt t="59839" x="6088063" y="5021263"/>
          <p14:tracePt t="59848" x="6096000" y="5021263"/>
          <p14:tracePt t="59856" x="6096000" y="5013325"/>
          <p14:tracePt t="59871" x="6126163" y="4975225"/>
          <p14:tracePt t="59887" x="6142038" y="4968875"/>
          <p14:tracePt t="59904" x="6149975" y="4960938"/>
          <p14:tracePt t="59937" x="6156325" y="4960938"/>
          <p14:tracePt t="59954" x="6172200" y="4968875"/>
          <p14:tracePt t="59971" x="6188075" y="4975225"/>
          <p14:tracePt t="59987" x="6210300" y="4999038"/>
          <p14:tracePt t="60004" x="6240463" y="5006975"/>
          <p14:tracePt t="60021" x="6256338" y="5021263"/>
          <p14:tracePt t="60037" x="6264275" y="5021263"/>
          <p14:tracePt t="60080" x="6270625" y="5021263"/>
          <p14:tracePt t="60088" x="6286500" y="5013325"/>
          <p14:tracePt t="60112" x="6302375" y="5006975"/>
          <p14:tracePt t="60120" x="6308725" y="4999038"/>
          <p14:tracePt t="60136" x="6324600" y="4999038"/>
          <p14:tracePt t="60143" x="6340475" y="4999038"/>
          <p14:tracePt t="60154" x="6362700" y="4999038"/>
          <p14:tracePt t="60171" x="6423025" y="4999038"/>
          <p14:tracePt t="60188" x="6469063" y="5006975"/>
          <p14:tracePt t="60204" x="6499225" y="5021263"/>
          <p14:tracePt t="60456" x="6507163" y="5021263"/>
          <p14:tracePt t="60464" x="6523038" y="5021263"/>
          <p14:tracePt t="60472" x="6530975" y="5021263"/>
          <p14:tracePt t="60488" x="6569075" y="5021263"/>
          <p14:tracePt t="60504" x="6621463" y="5021263"/>
          <p14:tracePt t="60521" x="6659563" y="5021263"/>
          <p14:tracePt t="60538" x="6689725" y="5021263"/>
          <p14:tracePt t="60672" x="6697663" y="5021263"/>
          <p14:tracePt t="60679" x="6705600" y="5021263"/>
          <p14:tracePt t="60695" x="6713538" y="5021263"/>
          <p14:tracePt t="60704" x="6721475" y="5037138"/>
          <p14:tracePt t="60721" x="6743700" y="5059363"/>
          <p14:tracePt t="60738" x="6765925" y="5105400"/>
          <p14:tracePt t="60754" x="6773863" y="5121275"/>
          <p14:tracePt t="60771" x="6773863" y="5127625"/>
          <p14:tracePt t="60788" x="6781800" y="5135563"/>
          <p14:tracePt t="60856" x="6789738" y="5127625"/>
          <p14:tracePt t="60863" x="6797675" y="5113338"/>
          <p14:tracePt t="60880" x="6797675" y="5089525"/>
          <p14:tracePt t="60888" x="6811963" y="5083175"/>
          <p14:tracePt t="60904" x="6819900" y="5075238"/>
          <p14:tracePt t="60921" x="6835775" y="5059363"/>
          <p14:tracePt t="60937" x="6880225" y="5051425"/>
          <p14:tracePt t="60954" x="6994525" y="5051425"/>
          <p14:tracePt t="60971" x="7124700" y="5051425"/>
          <p14:tracePt t="60987" x="7277100" y="5051425"/>
          <p14:tracePt t="61004" x="7437438" y="5051425"/>
          <p14:tracePt t="61021" x="7513638" y="5051425"/>
          <p14:tracePt t="61022" x="7543800" y="5051425"/>
          <p14:tracePt t="61199" x="7566025" y="5059363"/>
          <p14:tracePt t="61207" x="7573963" y="5059363"/>
          <p14:tracePt t="61216" x="7581900" y="5059363"/>
          <p14:tracePt t="61224" x="7597775" y="5067300"/>
          <p14:tracePt t="61239" x="7627938" y="5075238"/>
          <p14:tracePt t="61456" x="7612063" y="5045075"/>
          <p14:tracePt t="61464" x="7573963" y="5006975"/>
          <p14:tracePt t="61472" x="7566025" y="4983163"/>
          <p14:tracePt t="61488" x="7505700" y="4884738"/>
          <p14:tracePt t="61505" x="7467600" y="4816475"/>
          <p14:tracePt t="61521" x="7451725" y="4770438"/>
          <p14:tracePt t="61538" x="7451725" y="4724400"/>
          <p14:tracePt t="61555" x="7451725" y="4702175"/>
          <p14:tracePt t="61571" x="7451725" y="4686300"/>
          <p14:tracePt t="61588" x="7451725" y="4678363"/>
          <p14:tracePt t="61605" x="7451725" y="4670425"/>
          <p14:tracePt t="61621" x="7475538" y="4648200"/>
          <p14:tracePt t="61639" x="7521575" y="4632325"/>
          <p14:tracePt t="61655" x="7551738" y="4610100"/>
          <p14:tracePt t="61671" x="7597775" y="4587875"/>
          <p14:tracePt t="61688" x="7620000" y="4579938"/>
          <p14:tracePt t="61705" x="7650163" y="4572000"/>
          <p14:tracePt t="61792" x="7642225" y="4564063"/>
          <p14:tracePt t="61799" x="7604125" y="4564063"/>
          <p14:tracePt t="61807" x="7573963" y="4556125"/>
          <p14:tracePt t="61822" x="7489825" y="4556125"/>
          <p14:tracePt t="61839" x="7399338" y="4556125"/>
          <p14:tracePt t="61855" x="7369175" y="4556125"/>
          <p14:tracePt t="61919" x="7383463" y="4556125"/>
          <p14:tracePt t="61927" x="7413625" y="4556125"/>
          <p14:tracePt t="61938" x="7459663" y="4564063"/>
          <p14:tracePt t="61955" x="7566025" y="4564063"/>
          <p14:tracePt t="61971" x="7712075" y="4564063"/>
          <p14:tracePt t="61988" x="7750175" y="4564063"/>
          <p14:tracePt t="62048" x="7712075" y="4564063"/>
          <p14:tracePt t="62055" x="7650163" y="4556125"/>
          <p14:tracePt t="62064" x="7597775" y="4541838"/>
          <p14:tracePt t="62072" x="7527925" y="4533900"/>
          <p14:tracePt t="62088" x="7361238" y="4525963"/>
          <p14:tracePt t="62105" x="7208838" y="4525963"/>
          <p14:tracePt t="62121" x="7132638" y="4525963"/>
          <p14:tracePt t="62176" x="7162800" y="4525963"/>
          <p14:tracePt t="62184" x="7208838" y="4533900"/>
          <p14:tracePt t="62191" x="7269163" y="4541838"/>
          <p14:tracePt t="62205" x="7323138" y="4549775"/>
          <p14:tracePt t="62222" x="7437438" y="4556125"/>
          <p14:tracePt t="62238" x="7483475" y="4556125"/>
          <p14:tracePt t="62280" x="7483475" y="4564063"/>
          <p14:tracePt t="62288" x="7459663" y="4564063"/>
          <p14:tracePt t="62305" x="7375525" y="4556125"/>
          <p14:tracePt t="62322" x="7277100" y="4533900"/>
          <p14:tracePt t="62338" x="7216775" y="4525963"/>
          <p14:tracePt t="62355" x="7200900" y="4518025"/>
          <p14:tracePt t="62400" x="7216775" y="4518025"/>
          <p14:tracePt t="62407" x="7239000" y="4518025"/>
          <p14:tracePt t="62422" x="7299325" y="4533900"/>
          <p14:tracePt t="62438" x="7353300" y="4541838"/>
          <p14:tracePt t="62455" x="7413625" y="4549775"/>
          <p14:tracePt t="62472" x="7429500" y="4549775"/>
          <p14:tracePt t="62544" x="7407275" y="4549775"/>
          <p14:tracePt t="62552" x="7383463" y="4549775"/>
          <p14:tracePt t="62559" x="7375525" y="4549775"/>
          <p14:tracePt t="62572" x="7369175" y="4549775"/>
          <p14:tracePt t="62647" x="7375525" y="4549775"/>
          <p14:tracePt t="62656" x="7383463" y="4549775"/>
          <p14:tracePt t="62664" x="7407275" y="4549775"/>
          <p14:tracePt t="62672" x="7413625" y="4549775"/>
          <p14:tracePt t="62688" x="7437438" y="4549775"/>
          <p14:tracePt t="62705" x="7475538" y="4549775"/>
          <p14:tracePt t="62722" x="7513638" y="4525963"/>
          <p14:tracePt t="62738" x="7551738" y="4495800"/>
          <p14:tracePt t="62755" x="7597775" y="4457700"/>
          <p14:tracePt t="62772" x="7604125" y="4419600"/>
          <p14:tracePt t="62788" x="7612063" y="4389438"/>
          <p14:tracePt t="62805" x="7620000" y="4381500"/>
          <p14:tracePt t="62822" x="7635875" y="4359275"/>
          <p14:tracePt t="62872" x="7642225" y="4359275"/>
          <p14:tracePt t="62879" x="7666038" y="4373563"/>
          <p14:tracePt t="62888" x="7696200" y="4397375"/>
          <p14:tracePt t="62904" x="7772400" y="4495800"/>
          <p14:tracePt t="62921" x="7856538" y="4594225"/>
          <p14:tracePt t="62938" x="7954963" y="4702175"/>
          <p14:tracePt t="62954" x="7985125" y="4724400"/>
          <p14:tracePt t="63088" x="7970838" y="4754563"/>
          <p14:tracePt t="63095" x="7940675" y="4800600"/>
          <p14:tracePt t="63105" x="7916863" y="4838700"/>
          <p14:tracePt t="63122" x="7840663" y="4960938"/>
          <p14:tracePt t="63139" x="7764463" y="5045075"/>
          <p14:tracePt t="63155" x="7712075" y="5083175"/>
          <p14:tracePt t="63172" x="7688263" y="5089525"/>
          <p14:tracePt t="63189" x="7635875" y="5113338"/>
          <p14:tracePt t="63205" x="7597775" y="5113338"/>
          <p14:tracePt t="63223" x="7513638" y="5127625"/>
          <p14:tracePt t="63239" x="7489825" y="5127625"/>
          <p14:tracePt t="63255" x="7429500" y="5127625"/>
          <p14:tracePt t="63272" x="7399338" y="5127625"/>
          <p14:tracePt t="63289" x="7375525" y="5127625"/>
          <p14:tracePt t="63322" x="7369175" y="5127625"/>
          <p14:tracePt t="63339" x="7353300" y="5121275"/>
          <p14:tracePt t="63355" x="7331075" y="5113338"/>
          <p14:tracePt t="63372" x="7285038" y="5097463"/>
          <p14:tracePt t="63389" x="7239000" y="5075238"/>
          <p14:tracePt t="63405" x="7200900" y="5051425"/>
          <p14:tracePt t="63423" x="7154863" y="5021263"/>
          <p14:tracePt t="63439" x="7140575" y="5006975"/>
          <p14:tracePt t="63455" x="7132638" y="4999038"/>
          <p14:tracePt t="63472" x="7124700" y="4983163"/>
          <p14:tracePt t="63489" x="7116763" y="4983163"/>
          <p14:tracePt t="63505" x="7116763" y="4968875"/>
          <p14:tracePt t="63522" x="7108825" y="4953000"/>
          <p14:tracePt t="63539" x="7108825" y="4945063"/>
          <p14:tracePt t="63555" x="7108825" y="4937125"/>
          <p14:tracePt t="63623" x="7108825" y="4960938"/>
          <p14:tracePt t="63631" x="7102475" y="4975225"/>
          <p14:tracePt t="63640" x="7102475" y="5006975"/>
          <p14:tracePt t="63655" x="7102475" y="5051425"/>
          <p14:tracePt t="63672" x="7116763" y="5067300"/>
          <p14:tracePt t="63689" x="7146925" y="5083175"/>
          <p14:tracePt t="63706" x="7200900" y="5083175"/>
          <p14:tracePt t="63722" x="7315200" y="5083175"/>
          <p14:tracePt t="63739" x="7413625" y="5045075"/>
          <p14:tracePt t="63755" x="7483475" y="4991100"/>
          <p14:tracePt t="63772" x="7505700" y="4968875"/>
          <p14:tracePt t="63789" x="7513638" y="4960938"/>
          <p14:tracePt t="63944" x="7521575" y="4960938"/>
          <p14:tracePt t="63951" x="7527925" y="4960938"/>
          <p14:tracePt t="63959" x="7535863" y="4960938"/>
          <p14:tracePt t="63983" x="7543800" y="4960938"/>
          <p14:tracePt t="63991" x="7559675" y="4960938"/>
          <p14:tracePt t="64007" x="7573963" y="4975225"/>
          <p14:tracePt t="64023" x="7612063" y="4983163"/>
          <p14:tracePt t="64039" x="7627938" y="4991100"/>
          <p14:tracePt t="64056" x="7658100" y="4999038"/>
          <p14:tracePt t="64072" x="7673975" y="5006975"/>
          <p14:tracePt t="64089" x="7688263" y="5006975"/>
          <p14:tracePt t="64176" x="7696200" y="5006975"/>
          <p14:tracePt t="64183" x="7712075" y="5013325"/>
          <p14:tracePt t="65399" x="7718425" y="5013325"/>
          <p14:tracePt t="65407" x="7718425" y="4937125"/>
          <p14:tracePt t="65415" x="7772400" y="4770438"/>
          <p14:tracePt t="65424" x="7780338" y="4678363"/>
          <p14:tracePt t="65439" x="7802563" y="4572000"/>
          <p14:tracePt t="65456" x="7818438" y="4457700"/>
          <p14:tracePt t="65473" x="7818438" y="4351338"/>
          <p14:tracePt t="65490" x="7810500" y="4275138"/>
          <p14:tracePt t="65506" x="7756525" y="4175125"/>
          <p14:tracePt t="65523" x="7718425" y="4122738"/>
          <p14:tracePt t="65540" x="7688263" y="4076700"/>
          <p14:tracePt t="65556" x="7673975" y="4060825"/>
          <p14:tracePt t="65573" x="7666038" y="4046538"/>
          <p14:tracePt t="65589" x="7650163" y="4046538"/>
          <p14:tracePt t="65607" x="7620000" y="4030663"/>
          <p14:tracePt t="65623" x="7589838" y="4022725"/>
          <p14:tracePt t="65639" x="7566025" y="4016375"/>
          <p14:tracePt t="65656" x="7527925" y="4000500"/>
          <p14:tracePt t="65673" x="7437438" y="3962400"/>
          <p14:tracePt t="65689" x="7361238" y="3940175"/>
          <p14:tracePt t="65706" x="7254875" y="3908425"/>
          <p14:tracePt t="65723" x="7178675" y="3894138"/>
          <p14:tracePt t="65739" x="7094538" y="3878263"/>
          <p14:tracePt t="65756" x="7056438" y="3878263"/>
          <p14:tracePt t="65773" x="7048500" y="3878263"/>
          <p14:tracePt t="65789" x="7032625" y="3878263"/>
          <p14:tracePt t="65807" x="7010400" y="3878263"/>
          <p14:tracePt t="65823" x="6980238" y="3878263"/>
          <p14:tracePt t="65840" x="6950075" y="3894138"/>
          <p14:tracePt t="65856" x="6888163" y="3932238"/>
          <p14:tracePt t="65873" x="6804025" y="3984625"/>
          <p14:tracePt t="65890" x="6735763" y="4038600"/>
          <p14:tracePt t="65906" x="6689725" y="4084638"/>
          <p14:tracePt t="65923" x="6667500" y="4122738"/>
          <p14:tracePt t="65940" x="6645275" y="4168775"/>
          <p14:tracePt t="65956" x="6637338" y="4251325"/>
          <p14:tracePt t="65973" x="6637338" y="4381500"/>
          <p14:tracePt t="65990" x="6651625" y="4549775"/>
          <p14:tracePt t="66006" x="6713538" y="4702175"/>
          <p14:tracePt t="66023" x="6865938" y="4884738"/>
          <p14:tracePt t="66040" x="6988175" y="4999038"/>
          <p14:tracePt t="66056" x="7140575" y="5083175"/>
          <p14:tracePt t="66073" x="7254875" y="5135563"/>
          <p14:tracePt t="66090" x="7353300" y="5159375"/>
          <p14:tracePt t="66106" x="7445375" y="5181600"/>
          <p14:tracePt t="66123" x="7521575" y="5189538"/>
          <p14:tracePt t="66140" x="7566025" y="5189538"/>
          <p14:tracePt t="66156" x="7581900" y="5189538"/>
        </p14:tracePtLst>
      </p14:laserTraceLst>
    </p:ext>
  </p:extLs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670560" y="1060508"/>
            <a:ext cx="645022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Example</a:t>
            </a:r>
            <a:r>
              <a:rPr lang="en-US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The Chi-Square Distribution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95525" y="2071687"/>
            <a:ext cx="7600950" cy="2714625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628116" y="4091789"/>
            <a:ext cx="542925" cy="923925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705482" y="4283945"/>
            <a:ext cx="542925" cy="923925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977101" y="4769539"/>
            <a:ext cx="400050" cy="400050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191952" y="4775545"/>
            <a:ext cx="476250" cy="4476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43485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78072"/>
    </mc:Choice>
    <mc:Fallback xmlns="">
      <p:transition advTm="78072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1831" x="7589838" y="5189538"/>
          <p14:tracePt t="1840" x="7589838" y="5165725"/>
          <p14:tracePt t="1848" x="7589838" y="5013325"/>
          <p14:tracePt t="1864" x="7513638" y="4373563"/>
          <p14:tracePt t="1880" x="7323138" y="3940175"/>
          <p14:tracePt t="1897" x="7078663" y="3535363"/>
          <p14:tracePt t="1914" x="6904038" y="3216275"/>
          <p14:tracePt t="1931" x="6781800" y="2963863"/>
          <p14:tracePt t="1947" x="6727825" y="2781300"/>
          <p14:tracePt t="1950" x="6721475" y="2713038"/>
          <p14:tracePt t="1964" x="6713538" y="2682875"/>
          <p14:tracePt t="2135" x="6683375" y="2682875"/>
          <p14:tracePt t="2144" x="6561138" y="2682875"/>
          <p14:tracePt t="2151" x="6126163" y="2689225"/>
          <p14:tracePt t="2164" x="5584825" y="2879725"/>
          <p14:tracePt t="2181" x="4686300" y="3276600"/>
          <p14:tracePt t="2197" x="4587875" y="3330575"/>
          <p14:tracePt t="2215" x="4572000" y="3330575"/>
          <p14:tracePt t="2231" x="4533900" y="3330575"/>
          <p14:tracePt t="2247" x="4441825" y="3322638"/>
          <p14:tracePt t="2264" x="4411663" y="3298825"/>
          <p14:tracePt t="2281" x="4397375" y="3284538"/>
          <p14:tracePt t="2297" x="4373563" y="3246438"/>
          <p14:tracePt t="2314" x="4335463" y="3184525"/>
          <p14:tracePt t="2331" x="4305300" y="3140075"/>
          <p14:tracePt t="2347" x="4267200" y="3086100"/>
          <p14:tracePt t="2364" x="4221163" y="3070225"/>
          <p14:tracePt t="2381" x="4160838" y="3055938"/>
          <p14:tracePt t="2397" x="4130675" y="3055938"/>
          <p14:tracePt t="2414" x="4122738" y="3055938"/>
          <p14:tracePt t="2455" x="4114800" y="3055938"/>
          <p14:tracePt t="2464" x="4106863" y="3048000"/>
          <p14:tracePt t="2480" x="4092575" y="3040063"/>
          <p14:tracePt t="2488" x="4068763" y="3025775"/>
          <p14:tracePt t="2497" x="4030663" y="2979738"/>
          <p14:tracePt t="2514" x="3978275" y="2925763"/>
          <p14:tracePt t="2531" x="3946525" y="2865438"/>
          <p14:tracePt t="2547" x="3908425" y="2827338"/>
          <p14:tracePt t="2564" x="3886200" y="2803525"/>
          <p14:tracePt t="2581" x="3878263" y="2797175"/>
          <p14:tracePt t="3183" x="3886200" y="2797175"/>
          <p14:tracePt t="3192" x="3916363" y="2797175"/>
          <p14:tracePt t="3199" x="3954463" y="2797175"/>
          <p14:tracePt t="3214" x="4000500" y="2803525"/>
          <p14:tracePt t="3231" x="4244975" y="2803525"/>
          <p14:tracePt t="3248" x="4435475" y="2811463"/>
          <p14:tracePt t="3264" x="4686300" y="2811463"/>
          <p14:tracePt t="3281" x="4884738" y="2811463"/>
          <p14:tracePt t="3298" x="5089525" y="2811463"/>
          <p14:tracePt t="3314" x="5280025" y="2811463"/>
          <p14:tracePt t="3331" x="5448300" y="2811463"/>
          <p14:tracePt t="3348" x="5616575" y="2811463"/>
          <p14:tracePt t="3364" x="5722938" y="2811463"/>
          <p14:tracePt t="3381" x="5829300" y="2811463"/>
          <p14:tracePt t="3399" x="5951538" y="2827338"/>
          <p14:tracePt t="3414" x="6011863" y="2827338"/>
          <p14:tracePt t="3431" x="6256338" y="2827338"/>
          <p14:tracePt t="3448" x="6430963" y="2827338"/>
          <p14:tracePt t="3464" x="6629400" y="2827338"/>
          <p14:tracePt t="3481" x="6811963" y="2827338"/>
          <p14:tracePt t="3498" x="7002463" y="2827338"/>
          <p14:tracePt t="3514" x="7178675" y="2827338"/>
          <p14:tracePt t="3531" x="7292975" y="2835275"/>
          <p14:tracePt t="3548" x="7407275" y="2835275"/>
          <p14:tracePt t="3564" x="7505700" y="2841625"/>
          <p14:tracePt t="3581" x="7612063" y="2849563"/>
          <p14:tracePt t="3599" x="7794625" y="2879725"/>
          <p14:tracePt t="3615" x="7962900" y="2917825"/>
          <p14:tracePt t="3631" x="8153400" y="2933700"/>
          <p14:tracePt t="3648" x="8328025" y="2963863"/>
          <p14:tracePt t="3664" x="8526463" y="2971800"/>
          <p14:tracePt t="3681" x="8664575" y="2971800"/>
          <p14:tracePt t="3698" x="8740775" y="2987675"/>
          <p14:tracePt t="3715" x="8770938" y="2987675"/>
          <p14:tracePt t="3767" x="8778875" y="2987675"/>
          <p14:tracePt t="3775" x="8801100" y="2987675"/>
          <p14:tracePt t="3783" x="8839200" y="2987675"/>
          <p14:tracePt t="3798" x="8945563" y="2987675"/>
          <p14:tracePt t="3814" x="9013825" y="2987675"/>
          <p14:tracePt t="3831" x="9228138" y="2987675"/>
          <p14:tracePt t="3847" x="9342438" y="2987675"/>
          <p14:tracePt t="3864" x="9402763" y="2987675"/>
          <p14:tracePt t="3881" x="9471025" y="2971800"/>
          <p14:tracePt t="3897" x="9494838" y="2955925"/>
          <p14:tracePt t="3914" x="9502775" y="2949575"/>
          <p14:tracePt t="3931" x="9509125" y="2949575"/>
          <p14:tracePt t="3947" x="9517063" y="2933700"/>
          <p14:tracePt t="3964" x="9532938" y="2933700"/>
          <p14:tracePt t="3966" x="9540875" y="2925763"/>
          <p14:tracePt t="3997" x="9547225" y="2917825"/>
          <p14:tracePt t="4014" x="9563100" y="2903538"/>
          <p14:tracePt t="4031" x="9571038" y="2895600"/>
          <p14:tracePt t="4048" x="9571038" y="2887663"/>
          <p14:tracePt t="4065" x="9578975" y="2865438"/>
          <p14:tracePt t="4081" x="9585325" y="2857500"/>
          <p14:tracePt t="4098" x="9593263" y="2841625"/>
          <p14:tracePt t="4135" x="9593263" y="2835275"/>
          <p14:tracePt t="4167" x="9593263" y="2819400"/>
          <p14:tracePt t="4200" x="9593263" y="2811463"/>
          <p14:tracePt t="4216" x="9578975" y="2811463"/>
          <p14:tracePt t="4223" x="9571038" y="2811463"/>
          <p14:tracePt t="4232" x="9563100" y="2811463"/>
          <p14:tracePt t="4248" x="9540875" y="2811463"/>
          <p14:tracePt t="4265" x="9525000" y="2811463"/>
          <p14:tracePt t="4281" x="9502775" y="2811463"/>
          <p14:tracePt t="4298" x="9494838" y="2803525"/>
          <p14:tracePt t="4315" x="9478963" y="2803525"/>
          <p14:tracePt t="4331" x="9456738" y="2797175"/>
          <p14:tracePt t="4348" x="9440863" y="2797175"/>
          <p14:tracePt t="4365" x="9418638" y="2789238"/>
          <p14:tracePt t="4381" x="9388475" y="2789238"/>
          <p14:tracePt t="4398" x="9372600" y="2781300"/>
          <p14:tracePt t="4415" x="9342438" y="2781300"/>
          <p14:tracePt t="4431" x="9318625" y="2781300"/>
          <p14:tracePt t="4448" x="9288463" y="2781300"/>
          <p14:tracePt t="4465" x="9266238" y="2781300"/>
          <p14:tracePt t="4482" x="9250363" y="2781300"/>
          <p14:tracePt t="5048" x="9236075" y="2789238"/>
          <p14:tracePt t="5056" x="9128125" y="3009900"/>
          <p14:tracePt t="5065" x="8937625" y="3336925"/>
          <p14:tracePt t="5082" x="8542338" y="3840163"/>
          <p14:tracePt t="5098" x="7985125" y="4479925"/>
          <p14:tracePt t="5115" x="7337425" y="5105400"/>
          <p14:tracePt t="5132" x="6727825" y="5616575"/>
          <p14:tracePt t="5148" x="6210300" y="5959475"/>
          <p14:tracePt t="5165" x="5737225" y="6188075"/>
          <p14:tracePt t="5182" x="5203825" y="6278563"/>
          <p14:tracePt t="5198" x="5113338" y="6278563"/>
          <p14:tracePt t="5215" x="4975225" y="6226175"/>
          <p14:tracePt t="5232" x="4914900" y="6118225"/>
          <p14:tracePt t="5248" x="4899025" y="5959475"/>
          <p14:tracePt t="5265" x="4899025" y="5745163"/>
          <p14:tracePt t="5282" x="4922838" y="5516563"/>
          <p14:tracePt t="5298" x="4930775" y="5372100"/>
          <p14:tracePt t="5315" x="4937125" y="5334000"/>
          <p14:tracePt t="5367" x="4937125" y="5380038"/>
          <p14:tracePt t="5375" x="4937125" y="5494338"/>
          <p14:tracePt t="5383" x="4922838" y="5592763"/>
          <p14:tracePt t="5398" x="4922838" y="5676900"/>
          <p14:tracePt t="5415" x="4922838" y="5783263"/>
          <p14:tracePt t="5448" x="4953000" y="5768975"/>
          <p14:tracePt t="5465" x="5105400" y="5578475"/>
          <p14:tracePt t="5482" x="5311775" y="5265738"/>
          <p14:tracePt t="5498" x="5456238" y="5006975"/>
          <p14:tracePt t="5515" x="5524500" y="4860925"/>
          <p14:tracePt t="5532" x="5546725" y="4816475"/>
          <p14:tracePt t="5548" x="5546725" y="4808538"/>
          <p14:tracePt t="5582" x="5546725" y="4800600"/>
          <p14:tracePt t="5598" x="5540375" y="4808538"/>
          <p14:tracePt t="5615" x="5508625" y="4945063"/>
          <p14:tracePt t="5632" x="5508625" y="4975225"/>
          <p14:tracePt t="6040" x="5502275" y="4975225"/>
          <p14:tracePt t="6047" x="5478463" y="5013325"/>
          <p14:tracePt t="6056" x="5456238" y="5067300"/>
          <p14:tracePt t="6065" x="5448300" y="5097463"/>
          <p14:tracePt t="6082" x="5432425" y="5135563"/>
          <p14:tracePt t="6099" x="5426075" y="5143500"/>
          <p14:tracePt t="6183" x="5418138" y="5151438"/>
          <p14:tracePt t="7807" x="5432425" y="5151438"/>
          <p14:tracePt t="7816" x="5456238" y="5151438"/>
          <p14:tracePt t="7824" x="5470525" y="5143500"/>
          <p14:tracePt t="7959" x="5478463" y="5143500"/>
          <p14:tracePt t="7967" x="5494338" y="5135563"/>
          <p14:tracePt t="7975" x="5516563" y="5121275"/>
          <p14:tracePt t="7984" x="5554663" y="5097463"/>
          <p14:tracePt t="7999" x="5570538" y="5089525"/>
          <p14:tracePt t="8016" x="5592763" y="5067300"/>
          <p14:tracePt t="8033" x="5600700" y="5059363"/>
          <p14:tracePt t="8049" x="5600700" y="5051425"/>
          <p14:tracePt t="8103" x="5600700" y="5045075"/>
          <p14:tracePt t="8112" x="5600700" y="5021263"/>
          <p14:tracePt t="8119" x="5600700" y="5013325"/>
          <p14:tracePt t="8133" x="5600700" y="5006975"/>
          <p14:tracePt t="8175" x="5592763" y="5006975"/>
          <p14:tracePt t="8184" x="5584825" y="4999038"/>
          <p14:tracePt t="8191" x="5570538" y="4937125"/>
          <p14:tracePt t="8200" x="5546725" y="4876800"/>
          <p14:tracePt t="8216" x="5502275" y="4754563"/>
          <p14:tracePt t="8233" x="5456238" y="4610100"/>
          <p14:tracePt t="8249" x="5387975" y="4441825"/>
          <p14:tracePt t="8266" x="5303838" y="4259263"/>
          <p14:tracePt t="8283" x="5249863" y="4114800"/>
          <p14:tracePt t="8299" x="5211763" y="4022725"/>
          <p14:tracePt t="8316" x="5197475" y="3970338"/>
          <p14:tracePt t="8333" x="5181600" y="3924300"/>
          <p14:tracePt t="8350" x="5181600" y="3908425"/>
          <p14:tracePt t="8367" x="5181600" y="3886200"/>
          <p14:tracePt t="8383" x="5181600" y="3863975"/>
          <p14:tracePt t="8400" x="5181600" y="3756025"/>
          <p14:tracePt t="8416" x="5181600" y="3635375"/>
          <p14:tracePt t="8433" x="5181600" y="3459163"/>
          <p14:tracePt t="8450" x="5181600" y="3276600"/>
          <p14:tracePt t="8466" x="5181600" y="3124200"/>
          <p14:tracePt t="8483" x="5181600" y="2971800"/>
          <p14:tracePt t="8500" x="5181600" y="2819400"/>
          <p14:tracePt t="8516" x="5181600" y="2720975"/>
          <p14:tracePt t="8533" x="5181600" y="2697163"/>
          <p14:tracePt t="8550" x="5181600" y="2689225"/>
          <p14:tracePt t="8616" x="5181600" y="2682875"/>
          <p14:tracePt t="8624" x="5189538" y="2667000"/>
          <p14:tracePt t="8633" x="5211763" y="2636838"/>
          <p14:tracePt t="8650" x="5265738" y="2620963"/>
          <p14:tracePt t="8666" x="5334000" y="2582863"/>
          <p14:tracePt t="8683" x="5402263" y="2560638"/>
          <p14:tracePt t="8700" x="5426075" y="2552700"/>
          <p14:tracePt t="8751" x="5440363" y="2552700"/>
          <p14:tracePt t="8783" x="5448300" y="2552700"/>
          <p14:tracePt t="8792" x="5456238" y="2560638"/>
          <p14:tracePt t="8800" x="5456238" y="2582863"/>
          <p14:tracePt t="8816" x="5470525" y="2713038"/>
          <p14:tracePt t="8833" x="5470525" y="2759075"/>
          <p14:tracePt t="8850" x="5478463" y="2765425"/>
          <p14:tracePt t="8927" x="5478463" y="2773363"/>
          <p14:tracePt t="8943" x="5470525" y="2773363"/>
          <p14:tracePt t="8951" x="5456238" y="2759075"/>
          <p14:tracePt t="9447" x="5448300" y="2759075"/>
          <p14:tracePt t="9976" x="5440363" y="2751138"/>
          <p14:tracePt t="9984" x="5440363" y="2735263"/>
          <p14:tracePt t="9992" x="5464175" y="2697163"/>
          <p14:tracePt t="10023" x="5470525" y="2689225"/>
          <p14:tracePt t="10151" x="5486400" y="2689225"/>
          <p14:tracePt t="10160" x="5502275" y="2697163"/>
          <p14:tracePt t="10168" x="5524500" y="2713038"/>
          <p14:tracePt t="10183" x="5616575" y="2751138"/>
          <p14:tracePt t="10200" x="5654675" y="2765425"/>
          <p14:tracePt t="10217" x="5676900" y="2781300"/>
          <p14:tracePt t="10263" x="5684838" y="2781300"/>
          <p14:tracePt t="10279" x="5676900" y="2781300"/>
          <p14:tracePt t="10287" x="5630863" y="2797175"/>
          <p14:tracePt t="10300" x="5562600" y="2819400"/>
          <p14:tracePt t="10317" x="5418138" y="2887663"/>
          <p14:tracePt t="10333" x="5257800" y="2949575"/>
          <p14:tracePt t="10350" x="5203825" y="2963863"/>
          <p14:tracePt t="10383" x="5219700" y="2949575"/>
          <p14:tracePt t="10400" x="5326063" y="2895600"/>
          <p14:tracePt t="10417" x="5494338" y="2835275"/>
          <p14:tracePt t="10434" x="5578475" y="2797175"/>
          <p14:tracePt t="10450" x="5600700" y="2789238"/>
          <p14:tracePt t="10484" x="5554663" y="2773363"/>
          <p14:tracePt t="10486" x="5524500" y="2765425"/>
          <p14:tracePt t="10500" x="5470525" y="2743200"/>
          <p14:tracePt t="10517" x="5380038" y="2735263"/>
          <p14:tracePt t="10534" x="5273675" y="2735263"/>
          <p14:tracePt t="10550" x="5249863" y="2735263"/>
          <p14:tracePt t="10599" x="5280025" y="2735263"/>
          <p14:tracePt t="10608" x="5311775" y="2735263"/>
          <p14:tracePt t="10617" x="5326063" y="2735263"/>
          <p14:tracePt t="10634" x="5334000" y="2735263"/>
          <p14:tracePt t="10719" x="5364163" y="2735263"/>
          <p14:tracePt t="10727" x="5478463" y="2735263"/>
          <p14:tracePt t="10735" x="5622925" y="2705100"/>
          <p14:tracePt t="10750" x="5813425" y="2697163"/>
          <p14:tracePt t="10767" x="6569075" y="2606675"/>
          <p14:tracePt t="10784" x="7132638" y="2514600"/>
          <p14:tracePt t="10800" x="7551738" y="2454275"/>
          <p14:tracePt t="10817" x="7764463" y="2430463"/>
          <p14:tracePt t="10834" x="7878763" y="2408238"/>
          <p14:tracePt t="10851" x="7902575" y="2408238"/>
          <p14:tracePt t="10927" x="7864475" y="2408238"/>
          <p14:tracePt t="10935" x="7788275" y="2408238"/>
          <p14:tracePt t="10944" x="7627938" y="2408238"/>
          <p14:tracePt t="10952" x="7369175" y="2454275"/>
          <p14:tracePt t="10967" x="6645275" y="2552700"/>
          <p14:tracePt t="10984" x="5730875" y="2598738"/>
          <p14:tracePt t="11001" x="4860925" y="2598738"/>
          <p14:tracePt t="11017" x="4160838" y="2598738"/>
          <p14:tracePt t="11034" x="3924300" y="2598738"/>
          <p14:tracePt t="11051" x="3908425" y="2598738"/>
          <p14:tracePt t="11084" x="3902075" y="2590800"/>
          <p14:tracePt t="11101" x="3954463" y="2582863"/>
          <p14:tracePt t="11117" x="3978275" y="2582863"/>
          <p14:tracePt t="11134" x="3984625" y="2582863"/>
          <p14:tracePt t="11207" x="3924300" y="2582863"/>
          <p14:tracePt t="11215" x="3832225" y="2590800"/>
          <p14:tracePt t="11224" x="3725863" y="2598738"/>
          <p14:tracePt t="11234" x="3589338" y="2628900"/>
          <p14:tracePt t="11251" x="3306763" y="2659063"/>
          <p14:tracePt t="11267" x="3025775" y="2682875"/>
          <p14:tracePt t="11284" x="2887663" y="2682875"/>
          <p14:tracePt t="11301" x="2879725" y="2682875"/>
          <p14:tracePt t="11415" x="2887663" y="2674938"/>
          <p14:tracePt t="11423" x="2895600" y="2674938"/>
          <p14:tracePt t="11434" x="2917825" y="2667000"/>
          <p14:tracePt t="11451" x="2925763" y="2659063"/>
          <p14:tracePt t="11495" x="2933700" y="2651125"/>
          <p14:tracePt t="11503" x="2933700" y="2636838"/>
          <p14:tracePt t="11517" x="2933700" y="2628900"/>
          <p14:tracePt t="11534" x="2955925" y="2582863"/>
          <p14:tracePt t="11551" x="2979738" y="2560638"/>
          <p14:tracePt t="11567" x="3009900" y="2536825"/>
          <p14:tracePt t="11584" x="3025775" y="2506663"/>
          <p14:tracePt t="11601" x="3048000" y="2460625"/>
          <p14:tracePt t="11617" x="3063875" y="2446338"/>
          <p14:tracePt t="11634" x="3070225" y="2438400"/>
          <p14:tracePt t="11703" x="3070225" y="2460625"/>
          <p14:tracePt t="11712" x="3055938" y="2574925"/>
          <p14:tracePt t="11719" x="3040063" y="2682875"/>
          <p14:tracePt t="11735" x="3009900" y="2857500"/>
          <p14:tracePt t="11751" x="2979738" y="2925763"/>
          <p14:tracePt t="11807" x="2979738" y="2917825"/>
          <p14:tracePt t="11815" x="2979738" y="2873375"/>
          <p14:tracePt t="11823" x="2979738" y="2819400"/>
          <p14:tracePt t="11834" x="2994025" y="2735263"/>
          <p14:tracePt t="11851" x="3032125" y="2620963"/>
          <p14:tracePt t="11867" x="3040063" y="2582863"/>
          <p14:tracePt t="11912" x="3040063" y="2659063"/>
          <p14:tracePt t="11919" x="3040063" y="2979738"/>
          <p14:tracePt t="11935" x="3017838" y="3825875"/>
          <p14:tracePt t="11951" x="2857500" y="4899025"/>
          <p14:tracePt t="11968" x="2705100" y="5768975"/>
          <p14:tracePt t="11984" x="2590800" y="6134100"/>
          <p14:tracePt t="12001" x="2574925" y="6180138"/>
          <p14:tracePt t="12017" x="2582863" y="6156325"/>
          <p14:tracePt t="12034" x="2644775" y="5622925"/>
          <p14:tracePt t="12051" x="2713038" y="4892675"/>
          <p14:tracePt t="12068" x="2759075" y="4016375"/>
          <p14:tracePt t="12084" x="2759075" y="3108325"/>
          <p14:tracePt t="12101" x="2759075" y="2430463"/>
          <p14:tracePt t="12117" x="2759075" y="2255838"/>
          <p14:tracePt t="12152" x="2759075" y="2392363"/>
          <p14:tracePt t="12168" x="2735263" y="3246438"/>
          <p14:tracePt t="12184" x="2659063" y="4305300"/>
          <p14:tracePt t="12201" x="2628900" y="5097463"/>
          <p14:tracePt t="12217" x="2628900" y="5456238"/>
          <p14:tracePt t="12234" x="2659063" y="5470525"/>
          <p14:tracePt t="12251" x="2895600" y="4968875"/>
          <p14:tracePt t="12268" x="3146425" y="4022725"/>
          <p14:tracePt t="12284" x="3284538" y="2994025"/>
          <p14:tracePt t="12301" x="3398838" y="2027238"/>
          <p14:tracePt t="12318" x="3436938" y="1379538"/>
          <p14:tracePt t="12334" x="3436938" y="1287463"/>
          <p14:tracePt t="12368" x="3413125" y="1943100"/>
          <p14:tracePt t="12384" x="3382963" y="3116263"/>
          <p14:tracePt t="12401" x="3322638" y="4381500"/>
          <p14:tracePt t="12418" x="3322638" y="5181600"/>
          <p14:tracePt t="12434" x="3322638" y="5295900"/>
          <p14:tracePt t="12451" x="3360738" y="5197475"/>
          <p14:tracePt t="12468" x="3475038" y="4610100"/>
          <p14:tracePt t="12485" x="3581400" y="3825875"/>
          <p14:tracePt t="12488" x="3581400" y="3413125"/>
          <p14:tracePt t="12501" x="3581400" y="2987675"/>
          <p14:tracePt t="12518" x="3581400" y="2582863"/>
          <p14:tracePt t="12552" x="3581400" y="2667000"/>
          <p14:tracePt t="12568" x="3421063" y="3298825"/>
          <p14:tracePt t="12584" x="3336925" y="3962400"/>
          <p14:tracePt t="12601" x="3284538" y="4359275"/>
          <p14:tracePt t="12618" x="3268663" y="4457700"/>
          <p14:tracePt t="12634" x="3268663" y="4465638"/>
          <p14:tracePt t="12651" x="3352800" y="4122738"/>
          <p14:tracePt t="12668" x="3421063" y="3551238"/>
          <p14:tracePt t="12684" x="3436938" y="3001963"/>
          <p14:tracePt t="12701" x="3436938" y="2781300"/>
          <p14:tracePt t="12718" x="3436938" y="2751138"/>
          <p14:tracePt t="12735" x="3398838" y="2765425"/>
          <p14:tracePt t="12751" x="3208338" y="3170238"/>
          <p14:tracePt t="12768" x="3078163" y="3665538"/>
          <p14:tracePt t="12785" x="3001963" y="3932238"/>
          <p14:tracePt t="12801" x="2987675" y="3970338"/>
          <p14:tracePt t="12817" x="2987675" y="3940175"/>
          <p14:tracePt t="12834" x="2987675" y="3641725"/>
          <p14:tracePt t="12851" x="2994025" y="3382963"/>
          <p14:tracePt t="12867" x="2994025" y="3162300"/>
          <p14:tracePt t="12884" x="2994025" y="3101975"/>
          <p14:tracePt t="12919" x="2994025" y="3116263"/>
          <p14:tracePt t="12935" x="2971800" y="3260725"/>
          <p14:tracePt t="12951" x="2925763" y="3619500"/>
          <p14:tracePt t="12968" x="2903538" y="3741738"/>
          <p14:tracePt t="12985" x="2895600" y="3756025"/>
          <p14:tracePt t="13032" x="2895600" y="3711575"/>
          <p14:tracePt t="13040" x="2895600" y="3649663"/>
          <p14:tracePt t="13051" x="2895600" y="3603625"/>
          <p14:tracePt t="13068" x="2887663" y="3581400"/>
          <p14:tracePt t="13375" x="2887663" y="3573463"/>
          <p14:tracePt t="13384" x="2955925" y="3573463"/>
          <p14:tracePt t="13391" x="3192463" y="3559175"/>
          <p14:tracePt t="13401" x="3459163" y="3475038"/>
          <p14:tracePt t="13418" x="3611563" y="3413125"/>
          <p14:tracePt t="13435" x="3641725" y="3398838"/>
          <p14:tracePt t="13451" x="3787775" y="3292475"/>
          <p14:tracePt t="13468" x="3902075" y="3208338"/>
          <p14:tracePt t="13485" x="4016375" y="3124200"/>
          <p14:tracePt t="13501" x="4122738" y="3009900"/>
          <p14:tracePt t="13505" x="4144963" y="2971800"/>
          <p14:tracePt t="13519" x="4183063" y="2911475"/>
          <p14:tracePt t="13535" x="4191000" y="2865438"/>
          <p14:tracePt t="13551" x="4191000" y="2811463"/>
          <p14:tracePt t="13568" x="4191000" y="2797175"/>
          <p14:tracePt t="13585" x="4191000" y="2789238"/>
          <p14:tracePt t="13647" x="4191000" y="2773363"/>
          <p14:tracePt t="13663" x="4191000" y="2765425"/>
          <p14:tracePt t="13671" x="4191000" y="2751138"/>
          <p14:tracePt t="13695" x="4191000" y="2743200"/>
          <p14:tracePt t="13703" x="4191000" y="2735263"/>
          <p14:tracePt t="13719" x="4191000" y="2727325"/>
          <p14:tracePt t="13727" x="4183063" y="2720975"/>
          <p14:tracePt t="13736" x="4175125" y="2713038"/>
          <p14:tracePt t="13752" x="4152900" y="2705100"/>
          <p14:tracePt t="13768" x="4137025" y="2705100"/>
          <p14:tracePt t="13785" x="4130675" y="2705100"/>
          <p14:tracePt t="13847" x="4144963" y="2705100"/>
          <p14:tracePt t="13855" x="4198938" y="2705100"/>
          <p14:tracePt t="13864" x="4237038" y="2727325"/>
          <p14:tracePt t="13871" x="4289425" y="2743200"/>
          <p14:tracePt t="13885" x="4351338" y="2759075"/>
          <p14:tracePt t="13902" x="4487863" y="2773363"/>
          <p14:tracePt t="13919" x="4778375" y="2803525"/>
          <p14:tracePt t="13935" x="5089525" y="2811463"/>
          <p14:tracePt t="13952" x="5387975" y="2865438"/>
          <p14:tracePt t="13968" x="5699125" y="2865438"/>
          <p14:tracePt t="13985" x="6035675" y="2865438"/>
          <p14:tracePt t="14002" x="6308725" y="2865438"/>
          <p14:tracePt t="14018" x="6507163" y="2865438"/>
          <p14:tracePt t="14035" x="6683375" y="2865438"/>
          <p14:tracePt t="14052" x="6804025" y="2865438"/>
          <p14:tracePt t="14068" x="6904038" y="2865438"/>
          <p14:tracePt t="14085" x="7002463" y="2865438"/>
          <p14:tracePt t="14102" x="7108825" y="2857500"/>
          <p14:tracePt t="14119" x="7337425" y="2819400"/>
          <p14:tracePt t="14135" x="7543800" y="2803525"/>
          <p14:tracePt t="14152" x="7788275" y="2765425"/>
          <p14:tracePt t="14168" x="8099425" y="2727325"/>
          <p14:tracePt t="14185" x="8305800" y="2697163"/>
          <p14:tracePt t="14202" x="8474075" y="2697163"/>
          <p14:tracePt t="14218" x="8550275" y="2674938"/>
          <p14:tracePt t="14235" x="8572500" y="2674938"/>
          <p14:tracePt t="14252" x="8580438" y="2674938"/>
          <p14:tracePt t="14285" x="8594725" y="2674938"/>
          <p14:tracePt t="14302" x="8678863" y="2667000"/>
          <p14:tracePt t="14319" x="8778875" y="2644775"/>
          <p14:tracePt t="14335" x="8885238" y="2636838"/>
          <p14:tracePt t="14352" x="9007475" y="2613025"/>
          <p14:tracePt t="14369" x="9174163" y="2598738"/>
          <p14:tracePt t="14385" x="9274175" y="2590800"/>
          <p14:tracePt t="14402" x="9380538" y="2574925"/>
          <p14:tracePt t="14418" x="9448800" y="2574925"/>
          <p14:tracePt t="14435" x="9456738" y="2574925"/>
          <p14:tracePt t="14471" x="9471025" y="2574925"/>
          <p14:tracePt t="14487" x="9478963" y="2574925"/>
          <p14:tracePt t="14511" x="9494838" y="2574925"/>
          <p14:tracePt t="14584" x="9478963" y="2582863"/>
          <p14:tracePt t="14592" x="9418638" y="2620963"/>
          <p14:tracePt t="14602" x="9356725" y="2644775"/>
          <p14:tracePt t="14619" x="9220200" y="2667000"/>
          <p14:tracePt t="14635" x="9067800" y="2689225"/>
          <p14:tracePt t="14652" x="8915400" y="2727325"/>
          <p14:tracePt t="14668" x="8747125" y="2743200"/>
          <p14:tracePt t="14685" x="8594725" y="2759075"/>
          <p14:tracePt t="14703" x="8283575" y="2803525"/>
          <p14:tracePt t="14719" x="8175625" y="2811463"/>
          <p14:tracePt t="14735" x="7818438" y="2811463"/>
          <p14:tracePt t="14752" x="7566025" y="2811463"/>
          <p14:tracePt t="14768" x="7345363" y="2811463"/>
          <p14:tracePt t="14785" x="7102475" y="2811463"/>
          <p14:tracePt t="14802" x="6896100" y="2811463"/>
          <p14:tracePt t="14818" x="6765925" y="2811463"/>
          <p14:tracePt t="14835" x="6621463" y="2803525"/>
          <p14:tracePt t="14852" x="6499225" y="2789238"/>
          <p14:tracePt t="14869" x="6384925" y="2773363"/>
          <p14:tracePt t="14885" x="6248400" y="2773363"/>
          <p14:tracePt t="14903" x="6003925" y="2773363"/>
          <p14:tracePt t="14918" x="5905500" y="2773363"/>
          <p14:tracePt t="14935" x="5592763" y="2773363"/>
          <p14:tracePt t="14952" x="5364163" y="2759075"/>
          <p14:tracePt t="14969" x="5151438" y="2720975"/>
          <p14:tracePt t="14985" x="4960938" y="2705100"/>
          <p14:tracePt t="15002" x="4800600" y="2682875"/>
          <p14:tracePt t="15019" x="4686300" y="2667000"/>
          <p14:tracePt t="15035" x="4587875" y="2644775"/>
          <p14:tracePt t="15052" x="4487863" y="2636838"/>
          <p14:tracePt t="15069" x="4365625" y="2628900"/>
          <p14:tracePt t="15085" x="4237038" y="2628900"/>
          <p14:tracePt t="15102" x="4038600" y="2628900"/>
          <p14:tracePt t="15119" x="3916363" y="2628900"/>
          <p14:tracePt t="15135" x="3817938" y="2628900"/>
          <p14:tracePt t="15152" x="3695700" y="2628900"/>
          <p14:tracePt t="15169" x="3611563" y="2628900"/>
          <p14:tracePt t="15185" x="3573463" y="2628900"/>
          <p14:tracePt t="15202" x="3543300" y="2628900"/>
          <p14:tracePt t="15295" x="3573463" y="2644775"/>
          <p14:tracePt t="15303" x="3641725" y="2659063"/>
          <p14:tracePt t="15312" x="3717925" y="2682875"/>
          <p14:tracePt t="15320" x="3787775" y="2697163"/>
          <p14:tracePt t="15335" x="3940175" y="2727325"/>
          <p14:tracePt t="15352" x="4160838" y="2759075"/>
          <p14:tracePt t="15369" x="4373563" y="2781300"/>
          <p14:tracePt t="15385" x="4664075" y="2819400"/>
          <p14:tracePt t="15402" x="4868863" y="2849563"/>
          <p14:tracePt t="15419" x="5159375" y="2849563"/>
          <p14:tracePt t="15435" x="5486400" y="2873375"/>
          <p14:tracePt t="15452" x="5783263" y="2879725"/>
          <p14:tracePt t="15469" x="6049963" y="2879725"/>
          <p14:tracePt t="15485" x="6278563" y="2879725"/>
          <p14:tracePt t="15502" x="6621463" y="2879725"/>
          <p14:tracePt t="15519" x="6835775" y="2857500"/>
          <p14:tracePt t="15535" x="7094538" y="2803525"/>
          <p14:tracePt t="15552" x="7337425" y="2789238"/>
          <p14:tracePt t="15569" x="7551738" y="2751138"/>
          <p14:tracePt t="15585" x="7734300" y="2727325"/>
          <p14:tracePt t="15602" x="7908925" y="2713038"/>
          <p14:tracePt t="15619" x="8061325" y="2689225"/>
          <p14:tracePt t="15636" x="8175625" y="2674938"/>
          <p14:tracePt t="15652" x="8229600" y="2667000"/>
          <p14:tracePt t="15669" x="8237538" y="2667000"/>
          <p14:tracePt t="15703" x="8251825" y="2667000"/>
          <p14:tracePt t="15712" x="8275638" y="2667000"/>
          <p14:tracePt t="15720" x="8321675" y="2667000"/>
          <p14:tracePt t="15735" x="8442325" y="2667000"/>
          <p14:tracePt t="15752" x="8618538" y="2667000"/>
          <p14:tracePt t="15769" x="8816975" y="2667000"/>
          <p14:tracePt t="15785" x="8991600" y="2667000"/>
          <p14:tracePt t="15802" x="9090025" y="2667000"/>
          <p14:tracePt t="15819" x="9121775" y="2667000"/>
          <p14:tracePt t="15879" x="9136063" y="2667000"/>
          <p14:tracePt t="15887" x="9151938" y="2667000"/>
          <p14:tracePt t="15895" x="9174163" y="2667000"/>
          <p14:tracePt t="15904" x="9197975" y="2667000"/>
          <p14:tracePt t="15919" x="9250363" y="2667000"/>
          <p14:tracePt t="15936" x="9296400" y="2667000"/>
          <p14:tracePt t="15952" x="9318625" y="2667000"/>
          <p14:tracePt t="15969" x="9326563" y="2667000"/>
          <p14:tracePt t="16184" x="9334500" y="2667000"/>
          <p14:tracePt t="16191" x="9350375" y="2674938"/>
          <p14:tracePt t="16202" x="9356725" y="2682875"/>
          <p14:tracePt t="16219" x="9364663" y="2682875"/>
          <p14:tracePt t="18031" x="9334500" y="2682875"/>
          <p14:tracePt t="18039" x="9258300" y="2682875"/>
          <p14:tracePt t="18047" x="9174163" y="2659063"/>
          <p14:tracePt t="18055" x="9083675" y="2659063"/>
          <p14:tracePt t="18070" x="8747125" y="2819400"/>
          <p14:tracePt t="18086" x="8580438" y="2941638"/>
          <p14:tracePt t="18103" x="8131175" y="3222625"/>
          <p14:tracePt t="18120" x="7878763" y="3360738"/>
          <p14:tracePt t="18137" x="7712075" y="3436938"/>
          <p14:tracePt t="18153" x="7573963" y="3497263"/>
          <p14:tracePt t="18170" x="7483475" y="3527425"/>
          <p14:tracePt t="18186" x="7429500" y="3565525"/>
          <p14:tracePt t="18203" x="7413625" y="3589338"/>
          <p14:tracePt t="18220" x="7399338" y="3619500"/>
          <p14:tracePt t="18237" x="7383463" y="3679825"/>
          <p14:tracePt t="18253" x="7383463" y="3733800"/>
          <p14:tracePt t="18271" x="7323138" y="3886200"/>
          <p14:tracePt t="18287" x="7261225" y="4000500"/>
          <p14:tracePt t="18303" x="7170738" y="4130675"/>
          <p14:tracePt t="18320" x="7070725" y="4221163"/>
          <p14:tracePt t="18337" x="6950075" y="4297363"/>
          <p14:tracePt t="18353" x="6827838" y="4343400"/>
          <p14:tracePt t="18370" x="6743700" y="4381500"/>
          <p14:tracePt t="18386" x="6683375" y="4397375"/>
          <p14:tracePt t="18403" x="6659563" y="4397375"/>
          <p14:tracePt t="20480" x="6651625" y="4397375"/>
          <p14:tracePt t="21343" x="6645275" y="4397375"/>
          <p14:tracePt t="21751" x="6667500" y="4381500"/>
          <p14:tracePt t="21760" x="6735763" y="4351338"/>
          <p14:tracePt t="21771" x="6797675" y="4321175"/>
          <p14:tracePt t="21788" x="6980238" y="4206875"/>
          <p14:tracePt t="21804" x="7146925" y="4092575"/>
          <p14:tracePt t="21821" x="7451725" y="3902075"/>
          <p14:tracePt t="21839" x="8008938" y="3559175"/>
          <p14:tracePt t="21855" x="8289925" y="3330575"/>
          <p14:tracePt t="21871" x="8458200" y="3162300"/>
          <p14:tracePt t="21888" x="8626475" y="3017838"/>
          <p14:tracePt t="21904" x="8755063" y="2895600"/>
          <p14:tracePt t="21921" x="8869363" y="2803525"/>
          <p14:tracePt t="21938" x="8945563" y="2735263"/>
          <p14:tracePt t="21954" x="8991600" y="2689225"/>
          <p14:tracePt t="21971" x="8999538" y="2682875"/>
          <p14:tracePt t="21988" x="9007475" y="2674938"/>
          <p14:tracePt t="22327" x="9013825" y="2682875"/>
          <p14:tracePt t="22335" x="9021763" y="2689225"/>
          <p14:tracePt t="22343" x="9037638" y="2697163"/>
          <p14:tracePt t="22355" x="9045575" y="2697163"/>
          <p14:tracePt t="22371" x="9075738" y="2705100"/>
          <p14:tracePt t="22388" x="9097963" y="2713038"/>
          <p14:tracePt t="22405" x="9113838" y="2720975"/>
          <p14:tracePt t="22487" x="9121775" y="2720975"/>
          <p14:tracePt t="22495" x="9136063" y="2727325"/>
          <p14:tracePt t="22505" x="9151938" y="2727325"/>
          <p14:tracePt t="22521" x="9182100" y="2759075"/>
          <p14:tracePt t="22538" x="9258300" y="2811463"/>
          <p14:tracePt t="22555" x="9280525" y="2827338"/>
          <p14:tracePt t="22571" x="9312275" y="2841625"/>
          <p14:tracePt t="22588" x="9318625" y="2849563"/>
          <p14:tracePt t="22871" x="9312275" y="2849563"/>
          <p14:tracePt t="22887" x="9304338" y="2849563"/>
          <p14:tracePt t="22896" x="9274175" y="2841625"/>
          <p14:tracePt t="22905" x="9258300" y="2841625"/>
          <p14:tracePt t="22922" x="9228138" y="2835275"/>
          <p14:tracePt t="22938" x="9197975" y="2827338"/>
          <p14:tracePt t="22955" x="9190038" y="2819400"/>
          <p14:tracePt t="22972" x="9174163" y="2819400"/>
          <p14:tracePt t="22988" x="9166225" y="2811463"/>
          <p14:tracePt t="23055" x="9159875" y="2811463"/>
          <p14:tracePt t="23088" x="9151938" y="2811463"/>
          <p14:tracePt t="23767" x="9144000" y="2811463"/>
          <p14:tracePt t="23775" x="9090025" y="2803525"/>
          <p14:tracePt t="23783" x="8999538" y="2797175"/>
          <p14:tracePt t="23790" x="8869363" y="2781300"/>
          <p14:tracePt t="23805" x="8664575" y="2781300"/>
          <p14:tracePt t="23822" x="8001000" y="2873375"/>
          <p14:tracePt t="23838" x="7353300" y="2979738"/>
          <p14:tracePt t="23855" x="6446838" y="3063875"/>
          <p14:tracePt t="23871" x="6003925" y="3063875"/>
          <p14:tracePt t="23888" x="5692775" y="3063875"/>
          <p14:tracePt t="23905" x="5494338" y="3055938"/>
          <p14:tracePt t="23922" x="5394325" y="3032125"/>
          <p14:tracePt t="23939" x="5372100" y="3025775"/>
          <p14:tracePt t="24023" x="5364163" y="3025775"/>
          <p14:tracePt t="24032" x="5356225" y="3025775"/>
          <p14:tracePt t="24047" x="5349875" y="3025775"/>
          <p14:tracePt t="24056" x="5334000" y="3025775"/>
          <p14:tracePt t="24151" x="5364163" y="3025775"/>
          <p14:tracePt t="24159" x="5456238" y="3025775"/>
          <p14:tracePt t="24167" x="5630863" y="3009900"/>
          <p14:tracePt t="24175" x="5913438" y="2955925"/>
          <p14:tracePt t="24189" x="6248400" y="2925763"/>
          <p14:tracePt t="24205" x="7018338" y="2811463"/>
          <p14:tracePt t="24222" x="8305800" y="2628900"/>
          <p14:tracePt t="24239" x="9051925" y="2514600"/>
          <p14:tracePt t="24255" x="9571038" y="2438400"/>
          <p14:tracePt t="24272" x="9723438" y="2422525"/>
          <p14:tracePt t="24289" x="9753600" y="2408238"/>
          <p14:tracePt t="24415" x="9745663" y="2408238"/>
          <p14:tracePt t="24423" x="9745663" y="2422525"/>
          <p14:tracePt t="24431" x="9715500" y="2476500"/>
          <p14:tracePt t="24440" x="9707563" y="2498725"/>
          <p14:tracePt t="24455" x="9655175" y="2606675"/>
          <p14:tracePt t="24472" x="9585325" y="2697163"/>
          <p14:tracePt t="24489" x="9509125" y="2797175"/>
          <p14:tracePt t="24505" x="9432925" y="2841625"/>
          <p14:tracePt t="24522" x="9388475" y="2849563"/>
          <p14:tracePt t="24539" x="9334500" y="2849563"/>
          <p14:tracePt t="24555" x="9312275" y="2849563"/>
          <p14:tracePt t="24572" x="9288463" y="2841625"/>
          <p14:tracePt t="24589" x="9280525" y="2841625"/>
          <p14:tracePt t="24671" x="9274175" y="2835275"/>
          <p14:tracePt t="24679" x="9266238" y="2835275"/>
          <p14:tracePt t="24695" x="9258300" y="2835275"/>
          <p14:tracePt t="24719" x="9250363" y="2835275"/>
          <p14:tracePt t="24728" x="9236075" y="2835275"/>
          <p14:tracePt t="24739" x="9228138" y="2835275"/>
          <p14:tracePt t="24755" x="9212263" y="2835275"/>
          <p14:tracePt t="24772" x="9197975" y="2835275"/>
          <p14:tracePt t="24789" x="9190038" y="2835275"/>
          <p14:tracePt t="24805" x="9182100" y="2835275"/>
          <p14:tracePt t="24822" x="9174163" y="2819400"/>
          <p14:tracePt t="25119" x="9182100" y="2819400"/>
          <p14:tracePt t="25127" x="9197975" y="2819400"/>
          <p14:tracePt t="25139" x="9212263" y="2819400"/>
          <p14:tracePt t="25155" x="9228138" y="2819400"/>
          <p14:tracePt t="25172" x="9242425" y="2819400"/>
          <p14:tracePt t="25239" x="9250363" y="2819400"/>
          <p14:tracePt t="25255" x="9258300" y="2819400"/>
          <p14:tracePt t="25271" x="9266238" y="2819400"/>
          <p14:tracePt t="25279" x="9274175" y="2819400"/>
          <p14:tracePt t="25289" x="9280525" y="2819400"/>
          <p14:tracePt t="25306" x="9296400" y="2819400"/>
          <p14:tracePt t="25322" x="9326563" y="2819400"/>
          <p14:tracePt t="25339" x="9342438" y="2819400"/>
          <p14:tracePt t="25356" x="9356725" y="2819400"/>
          <p14:tracePt t="25904" x="9350375" y="2819400"/>
          <p14:tracePt t="25912" x="9312275" y="2803525"/>
          <p14:tracePt t="25922" x="9266238" y="2789238"/>
          <p14:tracePt t="25939" x="9174163" y="2773363"/>
          <p14:tracePt t="25956" x="9067800" y="2773363"/>
          <p14:tracePt t="25973" x="9013825" y="2773363"/>
          <p14:tracePt t="25989" x="8991600" y="2773363"/>
          <p14:tracePt t="26006" x="8975725" y="2759075"/>
          <p14:tracePt t="29480" x="8991600" y="2759075"/>
          <p14:tracePt t="29487" x="9013825" y="2765425"/>
          <p14:tracePt t="29495" x="9045575" y="2773363"/>
          <p14:tracePt t="29507" x="9067800" y="2781300"/>
          <p14:tracePt t="29524" x="9105900" y="2789238"/>
          <p14:tracePt t="29711" x="9113838" y="2789238"/>
          <p14:tracePt t="29728" x="9128125" y="2789238"/>
          <p14:tracePt t="29735" x="9151938" y="2797175"/>
          <p14:tracePt t="29743" x="9174163" y="2811463"/>
          <p14:tracePt t="29757" x="9190038" y="2811463"/>
          <p14:tracePt t="29774" x="9318625" y="2811463"/>
          <p14:tracePt t="29791" x="9410700" y="2811463"/>
          <p14:tracePt t="29807" x="9486900" y="2811463"/>
          <p14:tracePt t="29824" x="9509125" y="2811463"/>
          <p14:tracePt t="29887" x="9517063" y="2803525"/>
          <p14:tracePt t="30679" x="9502775" y="2803525"/>
          <p14:tracePt t="30687" x="9486900" y="2803525"/>
          <p14:tracePt t="30695" x="9456738" y="2803525"/>
          <p14:tracePt t="30708" x="9418638" y="2789238"/>
          <p14:tracePt t="30724" x="9288463" y="2789238"/>
          <p14:tracePt t="30741" x="9045575" y="2857500"/>
          <p14:tracePt t="30758" x="8305800" y="2955925"/>
          <p14:tracePt t="30774" x="8008938" y="2979738"/>
          <p14:tracePt t="30791" x="7032625" y="3094038"/>
          <p14:tracePt t="30807" x="6477000" y="3094038"/>
          <p14:tracePt t="30824" x="6103938" y="3094038"/>
          <p14:tracePt t="30841" x="5883275" y="3094038"/>
          <p14:tracePt t="30858" x="5813425" y="3078163"/>
          <p14:tracePt t="30874" x="5791200" y="3078163"/>
          <p14:tracePt t="31007" x="5783263" y="3078163"/>
          <p14:tracePt t="31015" x="5768975" y="3078163"/>
          <p14:tracePt t="31024" x="5761038" y="3078163"/>
          <p14:tracePt t="31041" x="5684838" y="3086100"/>
          <p14:tracePt t="31074" x="5676900" y="3094038"/>
          <p14:tracePt t="33831" x="5668963" y="3094038"/>
          <p14:tracePt t="33855" x="5668963" y="3078163"/>
          <p14:tracePt t="33864" x="5668963" y="3048000"/>
          <p14:tracePt t="33876" x="5661025" y="3017838"/>
          <p14:tracePt t="33895" x="5646738" y="3001963"/>
          <p14:tracePt t="33909" x="5638800" y="2994025"/>
          <p14:tracePt t="33925" x="5616575" y="2955925"/>
          <p14:tracePt t="33942" x="5592763" y="2933700"/>
          <p14:tracePt t="33959" x="5578475" y="2917825"/>
          <p14:tracePt t="33975" x="5562600" y="2895600"/>
          <p14:tracePt t="33992" x="5554663" y="2873375"/>
          <p14:tracePt t="34009" x="5540375" y="2849563"/>
          <p14:tracePt t="34025" x="5532438" y="2811463"/>
          <p14:tracePt t="34042" x="5508625" y="2797175"/>
          <p14:tracePt t="34059" x="5486400" y="2765425"/>
          <p14:tracePt t="34075" x="5478463" y="2759075"/>
          <p14:tracePt t="34092" x="5464175" y="2743200"/>
          <p14:tracePt t="34109" x="5456238" y="2743200"/>
          <p14:tracePt t="34142" x="5440363" y="2735263"/>
          <p14:tracePt t="34680" x="5432425" y="2735263"/>
          <p14:tracePt t="34687" x="5418138" y="2735263"/>
          <p14:tracePt t="34695" x="5410200" y="2735263"/>
          <p14:tracePt t="34719" x="5402263" y="2735263"/>
          <p14:tracePt t="34727" x="5394325" y="2735263"/>
          <p14:tracePt t="34744" x="5380038" y="2735263"/>
          <p14:tracePt t="34759" x="5341938" y="2735263"/>
          <p14:tracePt t="34776" x="5326063" y="2735263"/>
          <p14:tracePt t="34792" x="5311775" y="2735263"/>
          <p14:tracePt t="34809" x="5303838" y="2735263"/>
          <p14:tracePt t="35806" x="5311775" y="2735263"/>
          <p14:tracePt t="35814" x="5318125" y="2735263"/>
          <p14:tracePt t="35822" x="5341938" y="2735263"/>
          <p14:tracePt t="35830" x="5349875" y="2735263"/>
          <p14:tracePt t="35843" x="5364163" y="2735263"/>
          <p14:tracePt t="35860" x="5418138" y="2735263"/>
          <p14:tracePt t="35876" x="5494338" y="2735263"/>
          <p14:tracePt t="35893" x="5540375" y="2735263"/>
          <p14:tracePt t="35910" x="5546725" y="2735263"/>
          <p14:tracePt t="41264" x="5546725" y="2727325"/>
          <p14:tracePt t="42080" x="5540375" y="2727325"/>
          <p14:tracePt t="42103" x="5524500" y="2751138"/>
          <p14:tracePt t="42111" x="5508625" y="2797175"/>
          <p14:tracePt t="42119" x="5486400" y="2835275"/>
          <p14:tracePt t="42128" x="5470525" y="2857500"/>
          <p14:tracePt t="42145" x="5432425" y="2917825"/>
          <p14:tracePt t="42162" x="5402263" y="2979738"/>
          <p14:tracePt t="42178" x="5372100" y="3040063"/>
          <p14:tracePt t="42195" x="5341938" y="3078163"/>
          <p14:tracePt t="42212" x="5311775" y="3108325"/>
          <p14:tracePt t="42228" x="5303838" y="3124200"/>
          <p14:tracePt t="42319" x="5295900" y="3132138"/>
          <p14:tracePt t="42344" x="5287963" y="3132138"/>
          <p14:tracePt t="42359" x="5273675" y="3132138"/>
          <p14:tracePt t="42608" x="5265738" y="3132138"/>
          <p14:tracePt t="42615" x="5249863" y="3132138"/>
          <p14:tracePt t="42623" x="5211763" y="3124200"/>
          <p14:tracePt t="42631" x="5197475" y="3116263"/>
          <p14:tracePt t="42645" x="5181600" y="3108325"/>
          <p14:tracePt t="42662" x="5165725" y="3078163"/>
          <p14:tracePt t="42815" x="5181600" y="3078163"/>
          <p14:tracePt t="42823" x="5203825" y="3063875"/>
          <p14:tracePt t="42831" x="5219700" y="3055938"/>
          <p14:tracePt t="42846" x="5241925" y="3032125"/>
          <p14:tracePt t="42863" x="5257800" y="3032125"/>
          <p14:tracePt t="42879" x="5265738" y="3032125"/>
          <p14:tracePt t="42967" x="5235575" y="3032125"/>
          <p14:tracePt t="42975" x="5181600" y="3048000"/>
          <p14:tracePt t="42983" x="5127625" y="3055938"/>
          <p14:tracePt t="42995" x="5045075" y="3094038"/>
          <p14:tracePt t="43011" x="4876800" y="3101975"/>
          <p14:tracePt t="43028" x="4702175" y="3101975"/>
          <p14:tracePt t="43045" x="4503738" y="3040063"/>
          <p14:tracePt t="43063" x="4283075" y="2933700"/>
          <p14:tracePt t="43079" x="4198938" y="2865438"/>
          <p14:tracePt t="43095" x="4175125" y="2849563"/>
          <p14:tracePt t="43112" x="4168775" y="2841625"/>
          <p14:tracePt t="43183" x="4160838" y="2835275"/>
          <p14:tracePt t="43191" x="4160838" y="2827338"/>
          <p14:tracePt t="43199" x="4152900" y="2819400"/>
          <p14:tracePt t="43212" x="4144963" y="2803525"/>
          <p14:tracePt t="43229" x="4130675" y="2781300"/>
          <p14:tracePt t="43246" x="4130675" y="2773363"/>
          <p14:tracePt t="43262" x="4122738" y="2765425"/>
          <p14:tracePt t="43503" x="4114800" y="2765425"/>
          <p14:tracePt t="43527" x="4106863" y="2773363"/>
          <p14:tracePt t="43535" x="4106863" y="2811463"/>
          <p14:tracePt t="43546" x="4106863" y="2873375"/>
          <p14:tracePt t="43562" x="4191000" y="2979738"/>
          <p14:tracePt t="43579" x="4327525" y="3032125"/>
          <p14:tracePt t="43596" x="4732338" y="3032125"/>
          <p14:tracePt t="43612" x="5432425" y="2955925"/>
          <p14:tracePt t="43616" x="5813425" y="2895600"/>
          <p14:tracePt t="43629" x="6180138" y="2849563"/>
          <p14:tracePt t="43647" x="7285038" y="2590800"/>
          <p14:tracePt t="43663" x="7780338" y="2446338"/>
          <p14:tracePt t="43679" x="8093075" y="2346325"/>
          <p14:tracePt t="43696" x="8183563" y="2316163"/>
          <p14:tracePt t="43712" x="8191500" y="2316163"/>
          <p14:tracePt t="43759" x="8199438" y="2316163"/>
          <p14:tracePt t="43767" x="8213725" y="2316163"/>
          <p14:tracePt t="43779" x="8237538" y="2316163"/>
          <p14:tracePt t="43795" x="8289925" y="2332038"/>
          <p14:tracePt t="43812" x="8321675" y="2346325"/>
          <p14:tracePt t="43829" x="8351838" y="2354263"/>
          <p14:tracePt t="43845" x="8412163" y="2408238"/>
          <p14:tracePt t="43862" x="8480425" y="2454275"/>
          <p14:tracePt t="43927" x="8488363" y="2476500"/>
          <p14:tracePt t="43935" x="8518525" y="2536825"/>
          <p14:tracePt t="43946" x="8550275" y="2598738"/>
          <p14:tracePt t="43962" x="8640763" y="2705100"/>
          <p14:tracePt t="43979" x="8763000" y="2797175"/>
          <p14:tracePt t="43996" x="8855075" y="2835275"/>
          <p14:tracePt t="44012" x="8877300" y="2835275"/>
          <p14:tracePt t="44029" x="8885238" y="2835275"/>
          <p14:tracePt t="44064" x="8907463" y="2835275"/>
          <p14:tracePt t="44071" x="8915400" y="2835275"/>
          <p14:tracePt t="44080" x="8937625" y="2835275"/>
          <p14:tracePt t="44096" x="8945563" y="2827338"/>
          <p14:tracePt t="44143" x="8945563" y="2819400"/>
          <p14:tracePt t="44208" x="8931275" y="2803525"/>
          <p14:tracePt t="44215" x="8877300" y="2797175"/>
          <p14:tracePt t="44223" x="8816975" y="2797175"/>
          <p14:tracePt t="44231" x="8724900" y="2797175"/>
          <p14:tracePt t="44246" x="8374063" y="2811463"/>
          <p14:tracePt t="44263" x="8031163" y="2865438"/>
          <p14:tracePt t="44279" x="7864475" y="2879725"/>
          <p14:tracePt t="44296" x="7802563" y="2879725"/>
          <p14:tracePt t="44329" x="7826375" y="2879725"/>
          <p14:tracePt t="44346" x="7932738" y="2879725"/>
          <p14:tracePt t="44363" x="8085138" y="2879725"/>
          <p14:tracePt t="44379" x="8245475" y="2879725"/>
          <p14:tracePt t="44396" x="8359775" y="2879725"/>
          <p14:tracePt t="44413" x="8412163" y="2873375"/>
          <p14:tracePt t="44429" x="8420100" y="2865438"/>
          <p14:tracePt t="44463" x="8428038" y="2865438"/>
          <p14:tracePt t="44519" x="8428038" y="2857500"/>
          <p14:tracePt t="44527" x="8428038" y="2849563"/>
          <p14:tracePt t="44543" x="8442325" y="2835275"/>
          <p14:tracePt t="44551" x="8466138" y="2819400"/>
          <p14:tracePt t="44563" x="8518525" y="2803525"/>
          <p14:tracePt t="44579" x="8640763" y="2789238"/>
          <p14:tracePt t="44596" x="8816975" y="2765425"/>
          <p14:tracePt t="44613" x="8999538" y="2751138"/>
          <p14:tracePt t="44616" x="9083675" y="2743200"/>
          <p14:tracePt t="44629" x="9151938" y="2735263"/>
          <p14:tracePt t="44647" x="9296400" y="2727325"/>
          <p14:tracePt t="44663" x="9356725" y="2713038"/>
          <p14:tracePt t="44679" x="9372600" y="2713038"/>
          <p14:tracePt t="44696" x="9380538" y="2713038"/>
          <p14:tracePt t="44767" x="9394825" y="2713038"/>
          <p14:tracePt t="44775" x="9402763" y="2713038"/>
          <p14:tracePt t="44783" x="9418638" y="2713038"/>
          <p14:tracePt t="44796" x="9432925" y="2713038"/>
          <p14:tracePt t="44813" x="9456738" y="2720975"/>
          <p14:tracePt t="44830" x="9471025" y="2727325"/>
          <p14:tracePt t="44846" x="9478963" y="2735263"/>
          <p14:tracePt t="44943" x="9486900" y="2735263"/>
          <p14:tracePt t="44959" x="9494838" y="2735263"/>
          <p14:tracePt t="44967" x="9532938" y="2735263"/>
          <p14:tracePt t="44980" x="9578975" y="2735263"/>
          <p14:tracePt t="44996" x="9647238" y="2735263"/>
          <p14:tracePt t="45013" x="9737725" y="2735263"/>
          <p14:tracePt t="45030" x="9837738" y="2735263"/>
          <p14:tracePt t="45047" x="9852025" y="2735263"/>
          <p14:tracePt t="45063" x="9883775" y="2735263"/>
          <p14:tracePt t="45080" x="9906000" y="2727325"/>
          <p14:tracePt t="45096" x="9913938" y="2727325"/>
          <p14:tracePt t="45247" x="9890125" y="2727325"/>
          <p14:tracePt t="45255" x="9875838" y="2727325"/>
          <p14:tracePt t="45264" x="9867900" y="2727325"/>
          <p14:tracePt t="45280" x="9852025" y="2727325"/>
          <p14:tracePt t="45351" x="9867900" y="2727325"/>
          <p14:tracePt t="45359" x="9898063" y="2727325"/>
          <p14:tracePt t="45367" x="9959975" y="2735263"/>
          <p14:tracePt t="45380" x="10028238" y="2735263"/>
          <p14:tracePt t="45396" x="10180638" y="2735263"/>
          <p14:tracePt t="45413" x="10264775" y="2751138"/>
          <p14:tracePt t="45430" x="10279063" y="2759075"/>
          <p14:tracePt t="45446" x="10279063" y="2765425"/>
          <p14:tracePt t="45464" x="10264775" y="2789238"/>
          <p14:tracePt t="45480" x="10226675" y="2789238"/>
          <p14:tracePt t="45496" x="10188575" y="2789238"/>
          <p14:tracePt t="45530" x="10180638" y="2789238"/>
          <p14:tracePt t="45607" x="10172700" y="2789238"/>
          <p14:tracePt t="45615" x="10150475" y="2789238"/>
          <p14:tracePt t="45623" x="10104438" y="2781300"/>
          <p14:tracePt t="45631" x="10066338" y="2781300"/>
          <p14:tracePt t="45646" x="10028238" y="2773363"/>
          <p14:tracePt t="45663" x="9982200" y="2765425"/>
          <p14:tracePt t="45680" x="9974263" y="2765425"/>
          <p14:tracePt t="45697" x="9974263" y="2759075"/>
          <p14:tracePt t="45767" x="9982200" y="2751138"/>
          <p14:tracePt t="45775" x="10004425" y="2751138"/>
          <p14:tracePt t="45783" x="10042525" y="2759075"/>
          <p14:tracePt t="45796" x="10074275" y="2765425"/>
          <p14:tracePt t="45813" x="10126663" y="2781300"/>
          <p14:tracePt t="45830" x="10142538" y="2789238"/>
          <p14:tracePt t="46367" x="10112375" y="2789238"/>
          <p14:tracePt t="46375" x="9944100" y="2841625"/>
          <p14:tracePt t="46383" x="9693275" y="2933700"/>
          <p14:tracePt t="46397" x="9342438" y="3025775"/>
          <p14:tracePt t="46413" x="8435975" y="3284538"/>
          <p14:tracePt t="46430" x="6942138" y="3521075"/>
          <p14:tracePt t="46447" x="6111875" y="3551238"/>
          <p14:tracePt t="46463" x="5508625" y="3551238"/>
          <p14:tracePt t="46480" x="5219700" y="3535363"/>
          <p14:tracePt t="46497" x="5089525" y="3459163"/>
          <p14:tracePt t="46513" x="5051425" y="3429000"/>
          <p14:tracePt t="46530" x="5037138" y="3398838"/>
          <p14:tracePt t="46547" x="5029200" y="3368675"/>
          <p14:tracePt t="46564" x="5029200" y="3336925"/>
          <p14:tracePt t="46580" x="5013325" y="3306763"/>
          <p14:tracePt t="46597" x="5006975" y="3284538"/>
          <p14:tracePt t="46614" x="4991100" y="3246438"/>
          <p14:tracePt t="46631" x="4975225" y="3230563"/>
          <p14:tracePt t="46647" x="4968875" y="3208338"/>
          <p14:tracePt t="46663" x="4960938" y="3192463"/>
          <p14:tracePt t="46680" x="4937125" y="3162300"/>
          <p14:tracePt t="46697" x="4922838" y="3140075"/>
          <p14:tracePt t="46713" x="4899025" y="3108325"/>
          <p14:tracePt t="46730" x="4868863" y="3086100"/>
          <p14:tracePt t="46747" x="4846638" y="3070225"/>
          <p14:tracePt t="46763" x="4816475" y="3055938"/>
          <p14:tracePt t="46780" x="4808538" y="3055938"/>
          <p14:tracePt t="46797" x="4800600" y="3055938"/>
          <p14:tracePt t="48935" x="4792663" y="3055938"/>
          <p14:tracePt t="48943" x="4784725" y="3055938"/>
          <p14:tracePt t="48951" x="4778375" y="3048000"/>
          <p14:tracePt t="48964" x="4762500" y="3048000"/>
          <p14:tracePt t="48981" x="4732338" y="3048000"/>
          <p14:tracePt t="48998" x="4686300" y="3025775"/>
          <p14:tracePt t="49014" x="4664075" y="3025775"/>
          <p14:tracePt t="49031" x="4625975" y="3017838"/>
          <p14:tracePt t="49048" x="4549775" y="3017838"/>
          <p14:tracePt t="49064" x="4511675" y="3009900"/>
          <p14:tracePt t="49081" x="4487863" y="3001963"/>
          <p14:tracePt t="49098" x="4473575" y="2994025"/>
          <p14:tracePt t="49114" x="4435475" y="2979738"/>
          <p14:tracePt t="49131" x="4411663" y="2971800"/>
          <p14:tracePt t="49148" x="4373563" y="2955925"/>
          <p14:tracePt t="49164" x="4305300" y="2941638"/>
          <p14:tracePt t="49181" x="4221163" y="2903538"/>
          <p14:tracePt t="49199" x="4122738" y="2857500"/>
          <p14:tracePt t="49214" x="4092575" y="2841625"/>
          <p14:tracePt t="49231" x="4054475" y="2827338"/>
          <p14:tracePt t="49319" x="4046538" y="2819400"/>
          <p14:tracePt t="49327" x="4038600" y="2819400"/>
          <p14:tracePt t="49343" x="4030663" y="2819400"/>
          <p14:tracePt t="49351" x="4030663" y="2811463"/>
          <p14:tracePt t="49364" x="4016375" y="2803525"/>
          <p14:tracePt t="49381" x="4008438" y="2803525"/>
          <p14:tracePt t="49398" x="3984625" y="2789238"/>
          <p14:tracePt t="49759" x="3984625" y="2797175"/>
          <p14:tracePt t="49790" x="3992563" y="2797175"/>
          <p14:tracePt t="49798" x="4000500" y="2797175"/>
          <p14:tracePt t="49830" x="4008438" y="2797175"/>
          <p14:tracePt t="49855" x="4016375" y="2797175"/>
          <p14:tracePt t="49871" x="4022725" y="2797175"/>
          <p14:tracePt t="49887" x="4030663" y="2797175"/>
          <p14:tracePt t="49919" x="4038600" y="2797175"/>
          <p14:tracePt t="50215" x="4038600" y="2827338"/>
          <p14:tracePt t="50223" x="4038600" y="2903538"/>
          <p14:tracePt t="50232" x="4038600" y="2979738"/>
          <p14:tracePt t="50248" x="4038600" y="3230563"/>
          <p14:tracePt t="50265" x="4038600" y="3489325"/>
          <p14:tracePt t="50281" x="4038600" y="3717925"/>
          <p14:tracePt t="50298" x="4038600" y="3886200"/>
          <p14:tracePt t="50315" x="4038600" y="3962400"/>
          <p14:tracePt t="50331" x="4038600" y="3992563"/>
          <p14:tracePt t="50415" x="4046538" y="3992563"/>
          <p14:tracePt t="50423" x="4046538" y="3916363"/>
          <p14:tracePt t="50431" x="4046538" y="3794125"/>
          <p14:tracePt t="50448" x="4046538" y="3398838"/>
          <p14:tracePt t="50465" x="4030663" y="3017838"/>
          <p14:tracePt t="50482" x="3978275" y="2735263"/>
          <p14:tracePt t="50498" x="3962400" y="2628900"/>
          <p14:tracePt t="50515" x="3954463" y="2606675"/>
          <p14:tracePt t="50551" x="3954463" y="2620963"/>
          <p14:tracePt t="50565" x="3954463" y="2674938"/>
          <p14:tracePt t="50582" x="3954463" y="2879725"/>
          <p14:tracePt t="50599" x="3954463" y="2971800"/>
          <p14:tracePt t="50615" x="3954463" y="2979738"/>
          <p14:tracePt t="50655" x="3954463" y="2933700"/>
          <p14:tracePt t="50665" x="3954463" y="2865438"/>
          <p14:tracePt t="50682" x="3954463" y="2727325"/>
          <p14:tracePt t="50698" x="3954463" y="2613025"/>
          <p14:tracePt t="50715" x="3954463" y="2590800"/>
          <p14:tracePt t="50719" x="3946525" y="2582863"/>
          <p14:tracePt t="50751" x="3946525" y="2636838"/>
          <p14:tracePt t="50765" x="3946525" y="2743200"/>
          <p14:tracePt t="50782" x="3946525" y="2987675"/>
          <p14:tracePt t="50798" x="3946525" y="3001963"/>
          <p14:tracePt t="50839" x="3946525" y="2994025"/>
          <p14:tracePt t="50848" x="3946525" y="2933700"/>
          <p14:tracePt t="50865" x="3940175" y="2835275"/>
          <p14:tracePt t="50882" x="3924300" y="2781300"/>
          <p14:tracePt t="59216" x="3940175" y="2781300"/>
          <p14:tracePt t="59223" x="4022725" y="2797175"/>
          <p14:tracePt t="59235" x="4114800" y="2811463"/>
          <p14:tracePt t="59251" x="4724400" y="2803525"/>
          <p14:tracePt t="59268" x="5448300" y="2689225"/>
          <p14:tracePt t="59284" x="5981700" y="2620963"/>
          <p14:tracePt t="59301" x="6591300" y="2498725"/>
          <p14:tracePt t="59318" x="7040563" y="2384425"/>
          <p14:tracePt t="59334" x="7146925" y="2354263"/>
          <p14:tracePt t="59351" x="7185025" y="2346325"/>
          <p14:tracePt t="59375" x="7185025" y="2339975"/>
          <p14:tracePt t="59407" x="7200900" y="2324100"/>
          <p14:tracePt t="59415" x="7216775" y="2316163"/>
          <p14:tracePt t="59423" x="7231063" y="2301875"/>
          <p14:tracePt t="59435" x="7239000" y="2293938"/>
          <p14:tracePt t="59451" x="7261225" y="2270125"/>
          <p14:tracePt t="59468" x="7285038" y="2255838"/>
          <p14:tracePt t="59485" x="7353300" y="2247900"/>
          <p14:tracePt t="59501" x="7467600" y="2247900"/>
          <p14:tracePt t="59518" x="7680325" y="2339975"/>
          <p14:tracePt t="59535" x="7978775" y="2606675"/>
          <p14:tracePt t="59551" x="8183563" y="2895600"/>
          <p14:tracePt t="59568" x="8267700" y="3017838"/>
          <p14:tracePt t="59585" x="8297863" y="3063875"/>
          <p14:tracePt t="59663" x="8305800" y="3017838"/>
          <p14:tracePt t="59671" x="8305800" y="2955925"/>
          <p14:tracePt t="59679" x="8305800" y="2925763"/>
          <p14:tracePt t="59687" x="8305800" y="2887663"/>
          <p14:tracePt t="59702" x="8305800" y="2811463"/>
          <p14:tracePt t="59719" x="8305800" y="2789238"/>
          <p14:tracePt t="59783" x="8313738" y="2781300"/>
          <p14:tracePt t="59791" x="8321675" y="2781300"/>
          <p14:tracePt t="59870" x="8321675" y="2773363"/>
          <p14:tracePt t="59878" x="8321675" y="2743200"/>
          <p14:tracePt t="59886" x="8321675" y="2735263"/>
          <p14:tracePt t="64863" x="8321675" y="2727325"/>
          <p14:tracePt t="64871" x="8267700" y="2720975"/>
          <p14:tracePt t="64878" x="8213725" y="2705100"/>
          <p14:tracePt t="64886" x="8169275" y="2689225"/>
          <p14:tracePt t="64903" x="8093075" y="2667000"/>
          <p14:tracePt t="64920" x="7993063" y="2636838"/>
          <p14:tracePt t="64937" x="7902575" y="2613025"/>
          <p14:tracePt t="64953" x="7742238" y="2582863"/>
          <p14:tracePt t="64970" x="7429500" y="2536825"/>
          <p14:tracePt t="64987" x="7254875" y="2498725"/>
          <p14:tracePt t="65003" x="7056438" y="2484438"/>
          <p14:tracePt t="65020" x="6683375" y="2422525"/>
          <p14:tracePt t="65037" x="6461125" y="2384425"/>
          <p14:tracePt t="65054" x="6226175" y="2362200"/>
          <p14:tracePt t="65070" x="6164263" y="2354263"/>
          <p14:tracePt t="65087" x="6080125" y="2346325"/>
          <p14:tracePt t="65103" x="6057900" y="2339975"/>
          <p14:tracePt t="65120" x="6042025" y="2339975"/>
          <p14:tracePt t="65137" x="6011863" y="2339975"/>
          <p14:tracePt t="65153" x="5913438" y="2339975"/>
          <p14:tracePt t="65170" x="5761038" y="2378075"/>
          <p14:tracePt t="65187" x="5562600" y="2416175"/>
          <p14:tracePt t="65204" x="5349875" y="2446338"/>
          <p14:tracePt t="65220" x="5173663" y="2468563"/>
          <p14:tracePt t="65237" x="5006975" y="2492375"/>
          <p14:tracePt t="65254" x="4892675" y="2492375"/>
          <p14:tracePt t="65270" x="4884738" y="2492375"/>
          <p14:tracePt t="65287" x="4876800" y="2492375"/>
          <p14:tracePt t="65327" x="4868863" y="2498725"/>
          <p14:tracePt t="65351" x="4854575" y="2522538"/>
          <p14:tracePt t="65359" x="4838700" y="2552700"/>
          <p14:tracePt t="65370" x="4830763" y="2574925"/>
          <p14:tracePt t="65387" x="4808538" y="2613025"/>
          <p14:tracePt t="65404" x="4800600" y="2644775"/>
          <p14:tracePt t="65420" x="4800600" y="2659063"/>
          <p14:tracePt t="65437" x="4800600" y="2667000"/>
          <p14:tracePt t="65454" x="4800600" y="2697163"/>
          <p14:tracePt t="65471" x="4808538" y="2713038"/>
          <p14:tracePt t="65487" x="4822825" y="2713038"/>
          <p14:tracePt t="65631" x="4830763" y="2713038"/>
          <p14:tracePt t="65647" x="4838700" y="2713038"/>
          <p14:tracePt t="65655" x="4854575" y="2713038"/>
          <p14:tracePt t="65663" x="4892675" y="2713038"/>
          <p14:tracePt t="65671" x="4968875" y="2713038"/>
          <p14:tracePt t="65687" x="5135563" y="2713038"/>
          <p14:tracePt t="65704" x="5387975" y="2705100"/>
          <p14:tracePt t="65720" x="5638800" y="2705100"/>
          <p14:tracePt t="65737" x="5851525" y="2705100"/>
          <p14:tracePt t="65754" x="5959475" y="2705100"/>
          <p14:tracePt t="65770" x="5973763" y="2705100"/>
          <p14:tracePt t="65839" x="6003925" y="2705100"/>
          <p14:tracePt t="65848" x="6049963" y="2705100"/>
          <p14:tracePt t="65855" x="6080125" y="2705100"/>
          <p14:tracePt t="65870" x="6156325" y="2720975"/>
          <p14:tracePt t="65887" x="6226175" y="2743200"/>
          <p14:tracePt t="65903" x="6248400" y="2751138"/>
          <p14:tracePt t="66135" x="6256338" y="2765425"/>
          <p14:tracePt t="66143" x="6256338" y="2887663"/>
          <p14:tracePt t="66154" x="6256338" y="3055938"/>
          <p14:tracePt t="66171" x="6240463" y="3276600"/>
          <p14:tracePt t="66187" x="6202363" y="3451225"/>
          <p14:tracePt t="66204" x="6194425" y="3475038"/>
          <p14:tracePt t="66237" x="6172200" y="3436938"/>
          <p14:tracePt t="66254" x="6049963" y="2887663"/>
          <p14:tracePt t="66270" x="5973763" y="2408238"/>
          <p14:tracePt t="66287" x="5921375" y="1997075"/>
          <p14:tracePt t="66304" x="5897563" y="1858963"/>
          <p14:tracePt t="66343" x="5897563" y="1874838"/>
          <p14:tracePt t="66354" x="5897563" y="2057400"/>
          <p14:tracePt t="66371" x="5897563" y="2514600"/>
          <p14:tracePt t="66387" x="5897563" y="2803525"/>
          <p14:tracePt t="66404" x="5897563" y="2857500"/>
          <p14:tracePt t="66437" x="5905500" y="2819400"/>
          <p14:tracePt t="66455" x="5943600" y="2552700"/>
          <p14:tracePt t="66471" x="5943600" y="2446338"/>
          <p14:tracePt t="66487" x="5943600" y="2430463"/>
          <p14:tracePt t="66527" x="5943600" y="2438400"/>
          <p14:tracePt t="66535" x="5943600" y="2492375"/>
          <p14:tracePt t="66543" x="5943600" y="2560638"/>
          <p14:tracePt t="66554" x="5951538" y="2606675"/>
          <p14:tracePt t="66571" x="5973763" y="2659063"/>
          <p14:tracePt t="66587" x="5989638" y="2689225"/>
          <p14:tracePt t="66687" x="5997575" y="2689225"/>
          <p14:tracePt t="66775" x="6011863" y="2689225"/>
          <p14:tracePt t="66783" x="6065838" y="2705100"/>
          <p14:tracePt t="66791" x="6142038" y="2735263"/>
          <p14:tracePt t="66804" x="6240463" y="2743200"/>
          <p14:tracePt t="66821" x="6811963" y="2743200"/>
          <p14:tracePt t="66838" x="7940675" y="2743200"/>
          <p14:tracePt t="66854" x="8831263" y="2743200"/>
          <p14:tracePt t="66871" x="9326563" y="2743200"/>
          <p14:tracePt t="66888" x="9410700" y="2743200"/>
          <p14:tracePt t="67135" x="9402763" y="2743200"/>
          <p14:tracePt t="67151" x="9394825" y="2743200"/>
          <p14:tracePt t="67159" x="9388475" y="2743200"/>
          <p14:tracePt t="67171" x="9380538" y="2743200"/>
          <p14:tracePt t="67188" x="9364663" y="2743200"/>
          <p14:tracePt t="67239" x="9356725" y="2743200"/>
          <p14:tracePt t="67256" x="9342438" y="2735263"/>
          <p14:tracePt t="67263" x="9326563" y="2735263"/>
          <p14:tracePt t="67272" x="9296400" y="2727325"/>
          <p14:tracePt t="67288" x="9136063" y="2720975"/>
          <p14:tracePt t="67304" x="8740775" y="2751138"/>
          <p14:tracePt t="67321" x="8229600" y="2789238"/>
          <p14:tracePt t="67338" x="7543800" y="2819400"/>
          <p14:tracePt t="67354" x="6804025" y="2819400"/>
          <p14:tracePt t="67371" x="6118225" y="2819400"/>
          <p14:tracePt t="67388" x="5592763" y="2789238"/>
          <p14:tracePt t="67404" x="5326063" y="2743200"/>
          <p14:tracePt t="67421" x="5273675" y="2743200"/>
          <p14:tracePt t="67543" x="5265738" y="2735263"/>
          <p14:tracePt t="67559" x="5265738" y="2727325"/>
          <p14:tracePt t="67567" x="5265738" y="2720975"/>
          <p14:tracePt t="67575" x="5287963" y="2713038"/>
          <p14:tracePt t="67588" x="5326063" y="2705100"/>
          <p14:tracePt t="67604" x="5486400" y="2682875"/>
          <p14:tracePt t="67622" x="5859463" y="2674938"/>
          <p14:tracePt t="67638" x="7078663" y="2644775"/>
          <p14:tracePt t="67655" x="8093075" y="2628900"/>
          <p14:tracePt t="67671" x="8999538" y="2628900"/>
          <p14:tracePt t="67688" x="9699625" y="2628900"/>
          <p14:tracePt t="67704" x="9974263" y="2628900"/>
          <p14:tracePt t="67721" x="10020300" y="2628900"/>
          <p14:tracePt t="67783" x="10012363" y="2628900"/>
          <p14:tracePt t="67791" x="9913938" y="2667000"/>
          <p14:tracePt t="67799" x="9813925" y="2689225"/>
          <p14:tracePt t="67807" x="9655175" y="2735263"/>
          <p14:tracePt t="67821" x="9388475" y="2797175"/>
          <p14:tracePt t="67838" x="8137525" y="2963863"/>
          <p14:tracePt t="67855" x="7246938" y="2994025"/>
          <p14:tracePt t="67871" x="6545263" y="2994025"/>
          <p14:tracePt t="67887" x="6202363" y="2994025"/>
          <p14:tracePt t="67904" x="6156325" y="2971800"/>
          <p14:tracePt t="67937" x="6164263" y="2955925"/>
          <p14:tracePt t="67954" x="6278563" y="2925763"/>
          <p14:tracePt t="67971" x="6523038" y="2895600"/>
          <p14:tracePt t="67987" x="7146925" y="2895600"/>
          <p14:tracePt t="68004" x="7870825" y="2865438"/>
          <p14:tracePt t="68021" x="8556625" y="2865438"/>
          <p14:tracePt t="68038" x="8945563" y="2865438"/>
          <p14:tracePt t="68055" x="8953500" y="2865438"/>
          <p14:tracePt t="68088" x="8785225" y="2865438"/>
          <p14:tracePt t="68105" x="8175625" y="2911475"/>
          <p14:tracePt t="68121" x="7369175" y="2911475"/>
          <p14:tracePt t="68138" x="6607175" y="2925763"/>
          <p14:tracePt t="68155" x="6049963" y="2925763"/>
          <p14:tracePt t="68171" x="5905500" y="2933700"/>
          <p14:tracePt t="68205" x="5897563" y="2933700"/>
          <p14:tracePt t="68221" x="5981700" y="2895600"/>
          <p14:tracePt t="68238" x="6126163" y="2873375"/>
          <p14:tracePt t="68255" x="6142038" y="2873375"/>
          <p14:tracePt t="68359" x="6118225" y="2887663"/>
          <p14:tracePt t="68367" x="6080125" y="2895600"/>
          <p14:tracePt t="68375" x="6035675" y="2917825"/>
          <p14:tracePt t="68388" x="5981700" y="2933700"/>
          <p14:tracePt t="68405" x="5851525" y="2971800"/>
          <p14:tracePt t="68422" x="5730875" y="2971800"/>
          <p14:tracePt t="68438" x="5622925" y="2971800"/>
          <p14:tracePt t="68503" x="5616575" y="2979738"/>
          <p14:tracePt t="68695" x="5616575" y="2987675"/>
          <p14:tracePt t="68711" x="5616575" y="3017838"/>
          <p14:tracePt t="68719" x="5622925" y="3146425"/>
          <p14:tracePt t="68727" x="5638800" y="3284538"/>
          <p14:tracePt t="68738" x="5646738" y="3413125"/>
          <p14:tracePt t="68755" x="5707063" y="3832225"/>
          <p14:tracePt t="68771" x="5707063" y="4168775"/>
          <p14:tracePt t="68788" x="5707063" y="4389438"/>
          <p14:tracePt t="68805" x="5707063" y="4533900"/>
          <p14:tracePt t="68822" x="5730875" y="4664075"/>
          <p14:tracePt t="68838" x="5737225" y="4686300"/>
          <p14:tracePt t="68855" x="5745163" y="4740275"/>
          <p14:tracePt t="68872" x="5745163" y="4784725"/>
          <p14:tracePt t="68888" x="5745163" y="4816475"/>
          <p14:tracePt t="68905" x="5745163" y="4854575"/>
          <p14:tracePt t="68922" x="5745163" y="4945063"/>
          <p14:tracePt t="68938" x="5745163" y="5051425"/>
          <p14:tracePt t="68955" x="5745163" y="5143500"/>
          <p14:tracePt t="68972" x="5745163" y="5235575"/>
          <p14:tracePt t="68988" x="5745163" y="5311775"/>
          <p14:tracePt t="69005" x="5761038" y="5356225"/>
          <p14:tracePt t="69008" x="5768975" y="5364163"/>
          <p14:tracePt t="69127" x="5768975" y="5372100"/>
          <p14:tracePt t="69271" x="5761038" y="5372100"/>
          <p14:tracePt t="69279" x="5745163" y="5372100"/>
          <p14:tracePt t="69288" x="5737225" y="5372100"/>
          <p14:tracePt t="69305" x="5715000" y="5372100"/>
          <p14:tracePt t="69322" x="5668963" y="5372100"/>
          <p14:tracePt t="69338" x="5638800" y="5364163"/>
          <p14:tracePt t="69355" x="5570538" y="5326063"/>
          <p14:tracePt t="69372" x="5508625" y="5287963"/>
          <p14:tracePt t="69388" x="5478463" y="5273675"/>
          <p14:tracePt t="69405" x="5464175" y="5265738"/>
          <p14:tracePt t="69422" x="5456238" y="5257800"/>
          <p14:tracePt t="69463" x="5456238" y="5249863"/>
          <p14:tracePt t="69471" x="5456238" y="5241925"/>
          <p14:tracePt t="69479" x="5508625" y="5227638"/>
          <p14:tracePt t="69488" x="5592763" y="5211763"/>
          <p14:tracePt t="69505" x="5851525" y="5181600"/>
          <p14:tracePt t="69522" x="6408738" y="5121275"/>
          <p14:tracePt t="69538" x="7018338" y="5051425"/>
          <p14:tracePt t="69555" x="7658100" y="4999038"/>
          <p14:tracePt t="69572" x="8137525" y="4983163"/>
          <p14:tracePt t="69589" x="8572500" y="4983163"/>
          <p14:tracePt t="69605" x="8763000" y="4968875"/>
          <p14:tracePt t="69622" x="8823325" y="4968875"/>
          <p14:tracePt t="69687" x="8831263" y="4968875"/>
          <p14:tracePt t="69703" x="8855075" y="4968875"/>
          <p14:tracePt t="69711" x="8877300" y="4968875"/>
          <p14:tracePt t="69722" x="8907463" y="4968875"/>
          <p14:tracePt t="69739" x="8983663" y="4991100"/>
          <p14:tracePt t="69755" x="9067800" y="5006975"/>
          <p14:tracePt t="69772" x="9220200" y="5013325"/>
          <p14:tracePt t="69789" x="9364663" y="5013325"/>
          <p14:tracePt t="69805" x="9456738" y="5029200"/>
          <p14:tracePt t="69822" x="9478963" y="5029200"/>
          <p14:tracePt t="70327" x="9471025" y="5029200"/>
          <p14:tracePt t="70335" x="9350375" y="5029200"/>
          <p14:tracePt t="70343" x="9021763" y="5029200"/>
          <p14:tracePt t="70355" x="8626475" y="5181600"/>
          <p14:tracePt t="70372" x="8131175" y="5311775"/>
          <p14:tracePt t="70389" x="7756525" y="5432425"/>
          <p14:tracePt t="70406" x="7231063" y="5540375"/>
          <p14:tracePt t="70422" x="6980238" y="5608638"/>
          <p14:tracePt t="70439" x="6904038" y="5630863"/>
          <p14:tracePt t="70455" x="6880225" y="5630863"/>
          <p14:tracePt t="70623" x="6873875" y="5616575"/>
          <p14:tracePt t="70631" x="6827838" y="5608638"/>
          <p14:tracePt t="70640" x="6789738" y="5600700"/>
          <p14:tracePt t="70655" x="6689725" y="5570538"/>
          <p14:tracePt t="70672" x="6583363" y="5540375"/>
          <p14:tracePt t="70689" x="6461125" y="5502275"/>
          <p14:tracePt t="70705" x="6264275" y="5502275"/>
          <p14:tracePt t="70722" x="6073775" y="5494338"/>
          <p14:tracePt t="70739" x="5921375" y="5478463"/>
          <p14:tracePt t="70756" x="5761038" y="5464175"/>
          <p14:tracePt t="70772" x="5699125" y="5448300"/>
          <p14:tracePt t="70789" x="5684838" y="5448300"/>
          <p14:tracePt t="73559" x="5684838" y="5432425"/>
          <p14:tracePt t="73567" x="5646738" y="5326063"/>
          <p14:tracePt t="73575" x="5600700" y="5219700"/>
          <p14:tracePt t="73590" x="5478463" y="5029200"/>
          <p14:tracePt t="73607" x="5402263" y="4914900"/>
          <p14:tracePt t="73623" x="5311775" y="4792663"/>
          <p14:tracePt t="73640" x="5265738" y="4740275"/>
          <p14:tracePt t="73657" x="5249863" y="4716463"/>
          <p14:tracePt t="73673" x="5249863" y="4702175"/>
          <p14:tracePt t="73751" x="5249863" y="4686300"/>
          <p14:tracePt t="73759" x="5249863" y="4640263"/>
          <p14:tracePt t="73767" x="5265738" y="4579938"/>
          <p14:tracePt t="73775" x="5273675" y="4549775"/>
          <p14:tracePt t="73790" x="5318125" y="4449763"/>
          <p14:tracePt t="73807" x="5356225" y="4321175"/>
          <p14:tracePt t="73823" x="5387975" y="4221163"/>
          <p14:tracePt t="73840" x="5410200" y="4122738"/>
          <p14:tracePt t="73857" x="5410200" y="4098925"/>
          <p14:tracePt t="73874" x="5410200" y="4092575"/>
          <p14:tracePt t="73907" x="5410200" y="4084638"/>
          <p14:tracePt t="73943" x="5418138" y="4084638"/>
          <p14:tracePt t="73951" x="5426075" y="4084638"/>
          <p14:tracePt t="73959" x="5432425" y="4098925"/>
          <p14:tracePt t="73974" x="5448300" y="4114800"/>
          <p14:tracePt t="73990" x="5456238" y="4114800"/>
          <p14:tracePt t="74007" x="5464175" y="4122738"/>
          <p14:tracePt t="74055" x="5464175" y="4137025"/>
          <p14:tracePt t="74063" x="5464175" y="4168775"/>
          <p14:tracePt t="74073" x="5464175" y="4206875"/>
          <p14:tracePt t="74090" x="5464175" y="4244975"/>
          <p14:tracePt t="74107" x="5464175" y="4275138"/>
          <p14:tracePt t="74123" x="5464175" y="4289425"/>
          <p14:tracePt t="74140" x="5464175" y="4297363"/>
          <p14:tracePt t="74157" x="5464175" y="4305300"/>
          <p14:tracePt t="74174" x="5448300" y="4305300"/>
          <p14:tracePt t="74191" x="5432425" y="4305300"/>
          <p14:tracePt t="74207" x="5418138" y="4297363"/>
          <p14:tracePt t="74224" x="5402263" y="4289425"/>
          <p14:tracePt t="74240" x="5394325" y="4289425"/>
          <p14:tracePt t="74257" x="5387975" y="4289425"/>
          <p14:tracePt t="74743" x="5394325" y="4289425"/>
          <p14:tracePt t="74751" x="5410200" y="4289425"/>
          <p14:tracePt t="74759" x="5418138" y="4289425"/>
          <p14:tracePt t="74774" x="5432425" y="4289425"/>
          <p14:tracePt t="74790" x="5440363" y="4289425"/>
          <p14:tracePt t="74807" x="5456238" y="4289425"/>
          <p14:tracePt t="74902" x="5478463" y="4289425"/>
          <p14:tracePt t="74910" x="5494338" y="4289425"/>
          <p14:tracePt t="74919" x="5516563" y="4289425"/>
          <p14:tracePt t="74927" x="5540375" y="4289425"/>
          <p14:tracePt t="74940" x="5562600" y="4289425"/>
          <p14:tracePt t="74957" x="5661025" y="4297363"/>
          <p14:tracePt t="74974" x="5943600" y="4297363"/>
          <p14:tracePt t="74990" x="6232525" y="4297363"/>
          <p14:tracePt t="75007" x="6621463" y="4297363"/>
          <p14:tracePt t="75024" x="7223125" y="4297363"/>
          <p14:tracePt t="75040" x="7764463" y="4313238"/>
          <p14:tracePt t="75057" x="8343900" y="4313238"/>
          <p14:tracePt t="75074" x="8801100" y="4313238"/>
          <p14:tracePt t="75090" x="9097963" y="4313238"/>
          <p14:tracePt t="75107" x="9258300" y="4313238"/>
          <p14:tracePt t="75124" x="9304338" y="4313238"/>
          <p14:tracePt t="75263" x="9296400" y="4313238"/>
          <p14:tracePt t="75271" x="9280525" y="4313238"/>
          <p14:tracePt t="75279" x="9266238" y="4313238"/>
          <p14:tracePt t="75291" x="9250363" y="4313238"/>
          <p14:tracePt t="75307" x="9236075" y="4313238"/>
          <p14:tracePt t="75324" x="9212263" y="4313238"/>
          <p14:tracePt t="75341" x="9197975" y="4313238"/>
          <p14:tracePt t="75357" x="9166225" y="4313238"/>
          <p14:tracePt t="75374" x="9121775" y="4313238"/>
          <p14:tracePt t="75390" x="9083675" y="4283075"/>
          <p14:tracePt t="75431" x="9075738" y="4275138"/>
          <p14:tracePt t="75441" x="9075738" y="4267200"/>
          <p14:tracePt t="75463" x="9075738" y="4259263"/>
          <p14:tracePt t="75575" x="9075738" y="4251325"/>
          <p14:tracePt t="75599" x="9067800" y="4251325"/>
          <p14:tracePt t="75615" x="9059863" y="4251325"/>
          <p14:tracePt t="75623" x="9059863" y="4259263"/>
          <p14:tracePt t="75695" x="9067800" y="4259263"/>
          <p14:tracePt t="75703" x="9083675" y="4267200"/>
          <p14:tracePt t="75711" x="9097963" y="4267200"/>
          <p14:tracePt t="75724" x="9121775" y="4267200"/>
          <p14:tracePt t="75741" x="9166225" y="4267200"/>
          <p14:tracePt t="75757" x="9197975" y="4267200"/>
          <p14:tracePt t="75774" x="9212263" y="4267200"/>
          <p14:tracePt t="75911" x="9212263" y="4297363"/>
          <p14:tracePt t="75919" x="9166225" y="4359275"/>
          <p14:tracePt t="75927" x="9105900" y="4411663"/>
          <p14:tracePt t="75941" x="9045575" y="4449763"/>
          <p14:tracePt t="75958" x="8770938" y="4587875"/>
          <p14:tracePt t="75974" x="8618538" y="4656138"/>
          <p14:tracePt t="75991" x="8259763" y="4808538"/>
          <p14:tracePt t="76007" x="8131175" y="4860925"/>
          <p14:tracePt t="76024" x="8093075" y="4876800"/>
          <p14:tracePt t="76041" x="8085138" y="4876800"/>
          <p14:tracePt t="76071" x="8085138" y="4884738"/>
          <p14:tracePt t="76095" x="8085138" y="4899025"/>
          <p14:tracePt t="76103" x="8077200" y="4930775"/>
          <p14:tracePt t="76111" x="8077200" y="4953000"/>
          <p14:tracePt t="76124" x="8077200" y="4983163"/>
          <p14:tracePt t="76141" x="8077200" y="5029200"/>
          <p14:tracePt t="76158" x="8069263" y="5059363"/>
          <p14:tracePt t="76191" x="8069263" y="5067300"/>
          <p14:tracePt t="76207" x="8069263" y="5075238"/>
          <p14:tracePt t="76335" x="8061325" y="5083175"/>
        </p14:tracePtLst>
      </p14:laserTraceLst>
    </p:ext>
  </p:extLst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162560" y="283914"/>
            <a:ext cx="645022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 </a:t>
            </a:r>
            <a:r>
              <a:rPr lang="en-US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Chi-Square </a:t>
            </a:r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Table</a:t>
            </a:r>
            <a:endParaRPr lang="en-US" alt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13891" y="1042699"/>
            <a:ext cx="6631709" cy="55202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154286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95703"/>
    </mc:Choice>
    <mc:Fallback xmlns="">
      <p:transition advTm="95703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1327" x="7985125" y="5075238"/>
          <p14:tracePt t="1335" x="7826375" y="5021263"/>
          <p14:tracePt t="1343" x="7581900" y="4899025"/>
          <p14:tracePt t="1353" x="7375525" y="4746625"/>
          <p14:tracePt t="1370" x="6858000" y="4305300"/>
          <p14:tracePt t="1387" x="6484938" y="3940175"/>
          <p14:tracePt t="1403" x="6164263" y="3573463"/>
          <p14:tracePt t="1420" x="5997575" y="3306763"/>
          <p14:tracePt t="1437" x="5883275" y="3108325"/>
          <p14:tracePt t="1454" x="5768975" y="2879725"/>
          <p14:tracePt t="1470" x="5745163" y="2835275"/>
          <p14:tracePt t="1473" x="5730875" y="2797175"/>
          <p14:tracePt t="1671" x="5707063" y="2797175"/>
          <p14:tracePt t="1679" x="5646738" y="2773363"/>
          <p14:tracePt t="1687" x="5554663" y="2743200"/>
          <p14:tracePt t="1703" x="5326063" y="2674938"/>
          <p14:tracePt t="1720" x="4983163" y="2560638"/>
          <p14:tracePt t="1737" x="4457700" y="2354263"/>
          <p14:tracePt t="1753" x="4060825" y="2155825"/>
          <p14:tracePt t="1770" x="3886200" y="2011363"/>
          <p14:tracePt t="1787" x="3763963" y="1851025"/>
          <p14:tracePt t="1803" x="3673475" y="1630363"/>
          <p14:tracePt t="1820" x="3565525" y="1387475"/>
          <p14:tracePt t="1837" x="3513138" y="1227138"/>
          <p14:tracePt t="1854" x="3459163" y="1120775"/>
          <p14:tracePt t="1870" x="3451225" y="1089025"/>
          <p14:tracePt t="1887" x="3436938" y="1082675"/>
          <p14:tracePt t="2047" x="3429000" y="1082675"/>
          <p14:tracePt t="2071" x="3413125" y="1104900"/>
          <p14:tracePt t="2079" x="3398838" y="1158875"/>
          <p14:tracePt t="2088" x="3382963" y="1241425"/>
          <p14:tracePt t="2104" x="3352800" y="1379538"/>
          <p14:tracePt t="2120" x="3336925" y="1455738"/>
          <p14:tracePt t="2137" x="3330575" y="1470025"/>
          <p14:tracePt t="2175" x="3314700" y="1470025"/>
          <p14:tracePt t="2191" x="3306763" y="1470025"/>
          <p14:tracePt t="2204" x="3292475" y="1470025"/>
          <p14:tracePt t="2220" x="3276600" y="1470025"/>
          <p14:tracePt t="2237" x="3260725" y="1463675"/>
          <p14:tracePt t="2254" x="3254375" y="1455738"/>
          <p14:tracePt t="2270" x="3246438" y="1455738"/>
          <p14:tracePt t="2344" x="3238500" y="1447800"/>
          <p14:tracePt t="2367" x="3238500" y="1439863"/>
          <p14:tracePt t="2423" x="3238500" y="1431925"/>
          <p14:tracePt t="2879" x="3238500" y="1455738"/>
          <p14:tracePt t="2887" x="3230563" y="1501775"/>
          <p14:tracePt t="2895" x="3230563" y="1554163"/>
          <p14:tracePt t="2904" x="3230563" y="1600200"/>
          <p14:tracePt t="2921" x="3230563" y="1692275"/>
          <p14:tracePt t="2937" x="3230563" y="1798638"/>
          <p14:tracePt t="2954" x="3230563" y="1912938"/>
          <p14:tracePt t="2971" x="3230563" y="2019300"/>
          <p14:tracePt t="2987" x="3230563" y="2117725"/>
          <p14:tracePt t="3004" x="3230563" y="2209800"/>
          <p14:tracePt t="3021" x="3230563" y="2316163"/>
          <p14:tracePt t="3039" x="3230563" y="2498725"/>
          <p14:tracePt t="3054" x="3230563" y="2598738"/>
          <p14:tracePt t="3071" x="3230563" y="2659063"/>
          <p14:tracePt t="3087" x="3230563" y="2735263"/>
          <p14:tracePt t="3104" x="3222625" y="2811463"/>
          <p14:tracePt t="3121" x="3222625" y="2895600"/>
          <p14:tracePt t="3137" x="3200400" y="2979738"/>
          <p14:tracePt t="3154" x="3192463" y="3055938"/>
          <p14:tracePt t="3171" x="3178175" y="3170238"/>
          <p14:tracePt t="3187" x="3154363" y="3298825"/>
          <p14:tracePt t="3204" x="3132138" y="3444875"/>
          <p14:tracePt t="3221" x="3116263" y="3611563"/>
          <p14:tracePt t="3238" x="3078163" y="3840163"/>
          <p14:tracePt t="3254" x="3063875" y="3970338"/>
          <p14:tracePt t="3271" x="3040063" y="4130675"/>
          <p14:tracePt t="3287" x="3009900" y="4289425"/>
          <p14:tracePt t="3304" x="2994025" y="4465638"/>
          <p14:tracePt t="3321" x="2963863" y="4632325"/>
          <p14:tracePt t="3337" x="2949575" y="4770438"/>
          <p14:tracePt t="3354" x="2925763" y="4892675"/>
          <p14:tracePt t="3371" x="2917825" y="4975225"/>
          <p14:tracePt t="3387" x="2917825" y="5097463"/>
          <p14:tracePt t="3404" x="2917825" y="5203825"/>
          <p14:tracePt t="3421" x="2917825" y="5311775"/>
          <p14:tracePt t="3438" x="2917825" y="5456238"/>
          <p14:tracePt t="3454" x="2917825" y="5494338"/>
          <p14:tracePt t="3471" x="2917825" y="5608638"/>
          <p14:tracePt t="3487" x="2917825" y="5692775"/>
          <p14:tracePt t="3504" x="2917825" y="5791200"/>
          <p14:tracePt t="3521" x="2917825" y="5875338"/>
          <p14:tracePt t="3538" x="2917825" y="5959475"/>
          <p14:tracePt t="3554" x="2917825" y="6019800"/>
          <p14:tracePt t="3571" x="2917825" y="6080125"/>
          <p14:tracePt t="3588" x="2917825" y="6126163"/>
          <p14:tracePt t="3604" x="2925763" y="6172200"/>
          <p14:tracePt t="3621" x="2933700" y="6226175"/>
          <p14:tracePt t="3638" x="2955925" y="6346825"/>
          <p14:tracePt t="3655" x="2971800" y="6408738"/>
          <p14:tracePt t="3671" x="2994025" y="6461125"/>
          <p14:tracePt t="3688" x="3001963" y="6499225"/>
          <p14:tracePt t="3704" x="3025775" y="6561138"/>
          <p14:tracePt t="3721" x="3025775" y="6583363"/>
          <p14:tracePt t="3737" x="3025775" y="6637338"/>
          <p14:tracePt t="3754" x="3032125" y="6675438"/>
          <p14:tracePt t="3771" x="3048000" y="6705600"/>
          <p14:tracePt t="3871" x="3048000" y="6667500"/>
          <p14:tracePt t="3879" x="3048000" y="6537325"/>
          <p14:tracePt t="3888" x="3048000" y="6430963"/>
          <p14:tracePt t="3904" x="3055938" y="6240463"/>
          <p14:tracePt t="3921" x="3070225" y="6003925"/>
          <p14:tracePt t="3938" x="3086100" y="5783263"/>
          <p14:tracePt t="3954" x="3094038" y="5608638"/>
          <p14:tracePt t="3971" x="3094038" y="5426075"/>
          <p14:tracePt t="3988" x="3132138" y="5189538"/>
          <p14:tracePt t="4004" x="3162300" y="4914900"/>
          <p14:tracePt t="4021" x="3216275" y="4518025"/>
          <p14:tracePt t="4038" x="3298825" y="3984625"/>
          <p14:tracePt t="4055" x="3322638" y="3771900"/>
          <p14:tracePt t="4071" x="3336925" y="3589338"/>
          <p14:tracePt t="4088" x="3344863" y="3390900"/>
          <p14:tracePt t="4104" x="3360738" y="3222625"/>
          <p14:tracePt t="4121" x="3382963" y="3070225"/>
          <p14:tracePt t="4138" x="3390900" y="2949575"/>
          <p14:tracePt t="4154" x="3390900" y="2803525"/>
          <p14:tracePt t="4171" x="3390900" y="2667000"/>
          <p14:tracePt t="4188" x="3390900" y="2560638"/>
          <p14:tracePt t="4204" x="3390900" y="2460625"/>
          <p14:tracePt t="4221" x="3390900" y="2370138"/>
          <p14:tracePt t="4238" x="3390900" y="2201863"/>
          <p14:tracePt t="4254" x="3390900" y="2117725"/>
          <p14:tracePt t="4271" x="3390900" y="2027238"/>
          <p14:tracePt t="4288" x="3390900" y="1965325"/>
          <p14:tracePt t="4304" x="3390900" y="1912938"/>
          <p14:tracePt t="4321" x="3390900" y="1851025"/>
          <p14:tracePt t="4338" x="3390900" y="1782763"/>
          <p14:tracePt t="4354" x="3390900" y="1698625"/>
          <p14:tracePt t="4371" x="3390900" y="1638300"/>
          <p14:tracePt t="4388" x="3390900" y="1584325"/>
          <p14:tracePt t="4405" x="3390900" y="1546225"/>
          <p14:tracePt t="4421" x="3390900" y="1516063"/>
          <p14:tracePt t="4438" x="3390900" y="1501775"/>
          <p14:tracePt t="4679" x="3390900" y="1508125"/>
          <p14:tracePt t="4687" x="3390900" y="1516063"/>
          <p14:tracePt t="4695" x="3390900" y="1546225"/>
          <p14:tracePt t="4705" x="3390900" y="1654175"/>
          <p14:tracePt t="4721" x="3390900" y="1897063"/>
          <p14:tracePt t="4738" x="3390900" y="2035175"/>
          <p14:tracePt t="4755" x="3390900" y="2201863"/>
          <p14:tracePt t="4771" x="3390900" y="2308225"/>
          <p14:tracePt t="4788" x="3390900" y="2416175"/>
          <p14:tracePt t="4805" x="3390900" y="2484438"/>
          <p14:tracePt t="4821" x="3390900" y="2552700"/>
          <p14:tracePt t="4838" x="3390900" y="2682875"/>
          <p14:tracePt t="4855" x="3390900" y="2797175"/>
          <p14:tracePt t="4871" x="3390900" y="2949575"/>
          <p14:tracePt t="4888" x="3390900" y="3070225"/>
          <p14:tracePt t="4905" x="3390900" y="3222625"/>
          <p14:tracePt t="4921" x="3390900" y="3352800"/>
          <p14:tracePt t="4938" x="3390900" y="3467100"/>
          <p14:tracePt t="4955" x="3390900" y="3589338"/>
          <p14:tracePt t="4971" x="3390900" y="3711575"/>
          <p14:tracePt t="4988" x="3390900" y="3832225"/>
          <p14:tracePt t="4991" x="3390900" y="3916363"/>
          <p14:tracePt t="5005" x="3390900" y="3992563"/>
          <p14:tracePt t="5022" x="3390900" y="4229100"/>
          <p14:tracePt t="5038" x="3390900" y="4373563"/>
          <p14:tracePt t="5055" x="3390900" y="4564063"/>
          <p14:tracePt t="5071" x="3375025" y="4716463"/>
          <p14:tracePt t="5088" x="3375025" y="4860925"/>
          <p14:tracePt t="5105" x="3375025" y="4991100"/>
          <p14:tracePt t="5121" x="3375025" y="5165725"/>
          <p14:tracePt t="5138" x="3375025" y="5364163"/>
          <p14:tracePt t="5155" x="3375025" y="5578475"/>
          <p14:tracePt t="5171" x="3375025" y="5783263"/>
          <p14:tracePt t="5188" x="3375025" y="5935663"/>
          <p14:tracePt t="5205" x="3375025" y="6027738"/>
          <p14:tracePt t="5221" x="3375025" y="6042025"/>
          <p14:tracePt t="5735" x="3344863" y="5989638"/>
          <p14:tracePt t="5743" x="3276600" y="5875338"/>
          <p14:tracePt t="5755" x="3192463" y="5730875"/>
          <p14:tracePt t="5772" x="3032125" y="5532438"/>
          <p14:tracePt t="5788" x="2933700" y="5464175"/>
          <p14:tracePt t="5991" x="2994025" y="5426075"/>
          <p14:tracePt t="5999" x="3040063" y="5387975"/>
          <p14:tracePt t="6007" x="3078163" y="5341938"/>
          <p14:tracePt t="6022" x="3162300" y="5227638"/>
          <p14:tracePt t="6038" x="3238500" y="5059363"/>
          <p14:tracePt t="6055" x="3298825" y="4784725"/>
          <p14:tracePt t="6072" x="3322638" y="4670425"/>
          <p14:tracePt t="6088" x="3459163" y="4213225"/>
          <p14:tracePt t="6105" x="3679825" y="3756025"/>
          <p14:tracePt t="6122" x="3902075" y="3406775"/>
          <p14:tracePt t="6138" x="4175125" y="3040063"/>
          <p14:tracePt t="6155" x="4465638" y="2713038"/>
          <p14:tracePt t="6172" x="4708525" y="2498725"/>
          <p14:tracePt t="6189" x="4937125" y="2301875"/>
          <p14:tracePt t="6205" x="5097463" y="2187575"/>
          <p14:tracePt t="6222" x="5287963" y="2079625"/>
          <p14:tracePt t="6238" x="5356225" y="2049463"/>
          <p14:tracePt t="6335" x="5364163" y="2049463"/>
          <p14:tracePt t="6343" x="5456238" y="1989138"/>
          <p14:tracePt t="6355" x="5707063" y="1812925"/>
          <p14:tracePt t="6372" x="6484938" y="1325563"/>
          <p14:tracePt t="6389" x="7277100" y="876300"/>
          <p14:tracePt t="6405" x="7840663" y="549275"/>
          <p14:tracePt t="6422" x="7940675" y="479425"/>
          <p14:tracePt t="6438" x="7993063" y="403225"/>
          <p14:tracePt t="6455" x="8008938" y="388938"/>
          <p14:tracePt t="6527" x="7962900" y="403225"/>
          <p14:tracePt t="6535" x="7894638" y="479425"/>
          <p14:tracePt t="6543" x="7832725" y="579438"/>
          <p14:tracePt t="6555" x="7750175" y="723900"/>
          <p14:tracePt t="6572" x="7581900" y="930275"/>
          <p14:tracePt t="6589" x="7429500" y="1096963"/>
          <p14:tracePt t="6605" x="7223125" y="1219200"/>
          <p14:tracePt t="6622" x="6934200" y="1273175"/>
          <p14:tracePt t="6639" x="6811963" y="1273175"/>
          <p14:tracePt t="6655" x="6789738" y="1257300"/>
          <p14:tracePt t="6672" x="6781800" y="1249363"/>
          <p14:tracePt t="6689" x="6789738" y="1227138"/>
          <p14:tracePt t="6705" x="6858000" y="1203325"/>
          <p14:tracePt t="6722" x="7048500" y="1189038"/>
          <p14:tracePt t="6739" x="7292975" y="1150938"/>
          <p14:tracePt t="6755" x="7489825" y="1120775"/>
          <p14:tracePt t="6772" x="7535863" y="1112838"/>
          <p14:tracePt t="6814" x="7505700" y="1112838"/>
          <p14:tracePt t="6822" x="7437438" y="1104900"/>
          <p14:tracePt t="6838" x="7254875" y="1096963"/>
          <p14:tracePt t="6855" x="7064375" y="1096963"/>
          <p14:tracePt t="6872" x="6942138" y="1112838"/>
          <p14:tracePt t="6889" x="6911975" y="1127125"/>
          <p14:tracePt t="6905" x="6911975" y="1135063"/>
          <p14:tracePt t="6922" x="6972300" y="1181100"/>
          <p14:tracePt t="6939" x="7261225" y="1257300"/>
          <p14:tracePt t="6955" x="7870825" y="1371600"/>
          <p14:tracePt t="6972" x="8382000" y="1431925"/>
          <p14:tracePt t="6989" x="8686800" y="1455738"/>
          <p14:tracePt t="7006" x="8847138" y="1455738"/>
          <p14:tracePt t="7039" x="8855075" y="1463675"/>
          <p14:tracePt t="7167" x="8869363" y="1463675"/>
          <p14:tracePt t="7175" x="8877300" y="1463675"/>
          <p14:tracePt t="7184" x="8885238" y="1470025"/>
          <p14:tracePt t="7191" x="8899525" y="1477963"/>
          <p14:tracePt t="7206" x="8931275" y="1485900"/>
          <p14:tracePt t="7303" x="8931275" y="1493838"/>
          <p14:tracePt t="7319" x="8923338" y="1501775"/>
          <p14:tracePt t="7327" x="8907463" y="1508125"/>
          <p14:tracePt t="7339" x="8885238" y="1516063"/>
          <p14:tracePt t="7356" x="8855075" y="1524000"/>
          <p14:tracePt t="7372" x="8823325" y="1531938"/>
          <p14:tracePt t="7389" x="8801100" y="1531938"/>
          <p14:tracePt t="7406" x="8793163" y="1531938"/>
          <p14:tracePt t="10055" x="8778875" y="1531938"/>
          <p14:tracePt t="10063" x="8770938" y="1531938"/>
          <p14:tracePt t="10073" x="8763000" y="1531938"/>
          <p14:tracePt t="10090" x="8747125" y="1531938"/>
          <p14:tracePt t="10107" x="8732838" y="1562100"/>
          <p14:tracePt t="10140" x="8724900" y="1570038"/>
          <p14:tracePt t="10735" x="8724900" y="1577975"/>
          <p14:tracePt t="10743" x="8724900" y="1584325"/>
          <p14:tracePt t="10751" x="8724900" y="1592263"/>
          <p14:tracePt t="10767" x="8724900" y="1600200"/>
          <p14:tracePt t="12759" x="8724900" y="1608138"/>
          <p14:tracePt t="12767" x="8716963" y="1608138"/>
          <p14:tracePt t="12776" x="8686800" y="1600200"/>
          <p14:tracePt t="12790" x="8588375" y="1592263"/>
          <p14:tracePt t="12807" x="8404225" y="1592263"/>
          <p14:tracePt t="12824" x="8245475" y="1592263"/>
          <p14:tracePt t="12841" x="8031163" y="1592263"/>
          <p14:tracePt t="12858" x="7848600" y="1592263"/>
          <p14:tracePt t="12874" x="7718425" y="1592263"/>
          <p14:tracePt t="12891" x="7573963" y="1592263"/>
          <p14:tracePt t="12908" x="7413625" y="1577975"/>
          <p14:tracePt t="12924" x="7231063" y="1554163"/>
          <p14:tracePt t="12941" x="6980238" y="1516063"/>
          <p14:tracePt t="12958" x="6569075" y="1455738"/>
          <p14:tracePt t="12974" x="6332538" y="1425575"/>
          <p14:tracePt t="12991" x="6149975" y="1393825"/>
          <p14:tracePt t="13008" x="5989638" y="1379538"/>
          <p14:tracePt t="13024" x="5859463" y="1349375"/>
          <p14:tracePt t="13041" x="5761038" y="1333500"/>
          <p14:tracePt t="13058" x="5707063" y="1333500"/>
          <p14:tracePt t="13074" x="5668963" y="1317625"/>
          <p14:tracePt t="13091" x="5654675" y="1317625"/>
          <p14:tracePt t="13108" x="5630863" y="1317625"/>
          <p14:tracePt t="13124" x="5578475" y="1317625"/>
          <p14:tracePt t="13141" x="5502275" y="1317625"/>
          <p14:tracePt t="13158" x="5265738" y="1317625"/>
          <p14:tracePt t="13174" x="5165725" y="1317625"/>
          <p14:tracePt t="13191" x="4884738" y="1333500"/>
          <p14:tracePt t="13208" x="4732338" y="1371600"/>
          <p14:tracePt t="13224" x="4625975" y="1417638"/>
          <p14:tracePt t="13241" x="4579938" y="1447800"/>
          <p14:tracePt t="13258" x="4564063" y="1463675"/>
          <p14:tracePt t="13274" x="4556125" y="1470025"/>
          <p14:tracePt t="13291" x="4549775" y="1477963"/>
          <p14:tracePt t="13308" x="4549775" y="1485900"/>
          <p14:tracePt t="13324" x="4525963" y="1524000"/>
          <p14:tracePt t="13341" x="4465638" y="1562100"/>
          <p14:tracePt t="13358" x="4305300" y="1622425"/>
          <p14:tracePt t="13374" x="4168775" y="1638300"/>
          <p14:tracePt t="13391" x="4022725" y="1638300"/>
          <p14:tracePt t="13408" x="3954463" y="1638300"/>
          <p14:tracePt t="13424" x="3946525" y="1638300"/>
          <p14:tracePt t="13463" x="3946525" y="1630363"/>
          <p14:tracePt t="13503" x="3946525" y="1622425"/>
          <p14:tracePt t="13631" x="3954463" y="1616075"/>
          <p14:tracePt t="13639" x="3970338" y="1600200"/>
          <p14:tracePt t="13647" x="3970338" y="1592263"/>
          <p14:tracePt t="13663" x="3984625" y="1577975"/>
          <p14:tracePt t="13679" x="3992563" y="1570038"/>
          <p14:tracePt t="13691" x="4000500" y="1554163"/>
          <p14:tracePt t="13708" x="4008438" y="1546225"/>
          <p14:tracePt t="13725" x="4016375" y="1539875"/>
          <p14:tracePt t="15855" x="4046538" y="1539875"/>
          <p14:tracePt t="15863" x="4098925" y="1539875"/>
          <p14:tracePt t="15875" x="4213225" y="1554163"/>
          <p14:tracePt t="15892" x="4686300" y="1616075"/>
          <p14:tracePt t="15909" x="5265738" y="1668463"/>
          <p14:tracePt t="15926" x="6180138" y="1714500"/>
          <p14:tracePt t="15942" x="6683375" y="1722438"/>
          <p14:tracePt t="15959" x="6964363" y="1722438"/>
          <p14:tracePt t="15975" x="7108825" y="1722438"/>
          <p14:tracePt t="15992" x="7185025" y="1722438"/>
          <p14:tracePt t="16009" x="7231063" y="1722438"/>
          <p14:tracePt t="16025" x="7269163" y="1722438"/>
          <p14:tracePt t="16042" x="7323138" y="1722438"/>
          <p14:tracePt t="16059" x="7399338" y="1706563"/>
          <p14:tracePt t="16075" x="7451725" y="1684338"/>
          <p14:tracePt t="16092" x="7475538" y="1676400"/>
          <p14:tracePt t="16109" x="7513638" y="1660525"/>
          <p14:tracePt t="16126" x="7604125" y="1654175"/>
          <p14:tracePt t="16142" x="7718425" y="1646238"/>
          <p14:tracePt t="16159" x="7826375" y="1622425"/>
          <p14:tracePt t="16175" x="7902575" y="1608138"/>
          <p14:tracePt t="16295" x="7902575" y="1600200"/>
          <p14:tracePt t="16311" x="7894638" y="1600200"/>
          <p14:tracePt t="16327" x="7886700" y="1600200"/>
          <p14:tracePt t="16343" x="7878763" y="1600200"/>
          <p14:tracePt t="16383" x="7870825" y="1600200"/>
          <p14:tracePt t="16391" x="7864475" y="1600200"/>
          <p14:tracePt t="16399" x="7856538" y="1592263"/>
          <p14:tracePt t="16415" x="7848600" y="1592263"/>
          <p14:tracePt t="16426" x="7840663" y="1584325"/>
          <p14:tracePt t="16442" x="7810500" y="1584325"/>
          <p14:tracePt t="16459" x="7788275" y="1584325"/>
          <p14:tracePt t="16476" x="7756525" y="1570038"/>
          <p14:tracePt t="16492" x="7742238" y="1570038"/>
          <p14:tracePt t="16509" x="7718425" y="1570038"/>
          <p14:tracePt t="16526" x="7688263" y="1592263"/>
          <p14:tracePt t="16542" x="7680325" y="1592263"/>
          <p14:tracePt t="16559" x="7666038" y="1592263"/>
          <p14:tracePt t="16576" x="7658100" y="1592263"/>
          <p14:tracePt t="16592" x="7650163" y="1592263"/>
          <p14:tracePt t="16609" x="7635875" y="1592263"/>
          <p14:tracePt t="16626" x="7604125" y="1592263"/>
          <p14:tracePt t="16642" x="7597775" y="1592263"/>
          <p14:tracePt t="16935" x="7604125" y="1592263"/>
          <p14:tracePt t="16943" x="7620000" y="1600200"/>
          <p14:tracePt t="16959" x="7627938" y="1600200"/>
          <p14:tracePt t="17079" x="7642225" y="1600200"/>
          <p14:tracePt t="17095" x="7650163" y="1600200"/>
          <p14:tracePt t="17111" x="7673975" y="1600200"/>
          <p14:tracePt t="17119" x="7680325" y="1600200"/>
          <p14:tracePt t="17127" x="7696200" y="1592263"/>
          <p14:tracePt t="17142" x="7734300" y="1592263"/>
          <p14:tracePt t="17159" x="7756525" y="1592263"/>
          <p14:tracePt t="17176" x="7764463" y="1592263"/>
          <p14:tracePt t="17193" x="7772400" y="1584325"/>
          <p14:tracePt t="17775" x="7756525" y="1584325"/>
          <p14:tracePt t="17783" x="7750175" y="1584325"/>
          <p14:tracePt t="17793" x="7726363" y="1584325"/>
          <p14:tracePt t="17809" x="7688263" y="1584325"/>
          <p14:tracePt t="17826" x="7627938" y="1584325"/>
          <p14:tracePt t="17843" x="7543800" y="1584325"/>
          <p14:tracePt t="17859" x="7429500" y="1584325"/>
          <p14:tracePt t="17876" x="7269163" y="1600200"/>
          <p14:tracePt t="17893" x="7026275" y="1608138"/>
          <p14:tracePt t="17910" x="6553200" y="1608138"/>
          <p14:tracePt t="17926" x="6088063" y="1592263"/>
          <p14:tracePt t="17943" x="5646738" y="1531938"/>
          <p14:tracePt t="17959" x="5334000" y="1485900"/>
          <p14:tracePt t="17976" x="5121275" y="1463675"/>
          <p14:tracePt t="17993" x="4983163" y="1463675"/>
          <p14:tracePt t="18009" x="4876800" y="1439863"/>
          <p14:tracePt t="18026" x="4800600" y="1439863"/>
          <p14:tracePt t="18043" x="4732338" y="1439863"/>
          <p14:tracePt t="18059" x="4678363" y="1439863"/>
          <p14:tracePt t="18076" x="4648200" y="1439863"/>
          <p14:tracePt t="18110" x="4640263" y="1439863"/>
          <p14:tracePt t="18135" x="4632325" y="1439863"/>
          <p14:tracePt t="18151" x="4625975" y="1439863"/>
          <p14:tracePt t="18167" x="4618038" y="1439863"/>
          <p14:tracePt t="18176" x="4610100" y="1439863"/>
          <p14:tracePt t="18193" x="4579938" y="1439863"/>
          <p14:tracePt t="18209" x="4549775" y="1439863"/>
          <p14:tracePt t="18226" x="4525963" y="1439863"/>
          <p14:tracePt t="18259" x="4518025" y="1439863"/>
          <p14:tracePt t="18276" x="4518025" y="1455738"/>
          <p14:tracePt t="18293" x="4518025" y="1493838"/>
          <p14:tracePt t="18310" x="4556125" y="1562100"/>
          <p14:tracePt t="18326" x="4556125" y="1570038"/>
          <p14:tracePt t="18343" x="4610100" y="1600200"/>
          <p14:tracePt t="18360" x="4625975" y="1608138"/>
          <p14:tracePt t="18399" x="4632325" y="1608138"/>
          <p14:tracePt t="19175" x="4640263" y="1608138"/>
          <p14:tracePt t="19183" x="4648200" y="1608138"/>
          <p14:tracePt t="19193" x="4656138" y="1608138"/>
          <p14:tracePt t="19210" x="4708525" y="1608138"/>
          <p14:tracePt t="19227" x="4830763" y="1600200"/>
          <p14:tracePt t="19243" x="4975225" y="1584325"/>
          <p14:tracePt t="19260" x="5105400" y="1570038"/>
          <p14:tracePt t="19277" x="5219700" y="1570038"/>
          <p14:tracePt t="19293" x="5295900" y="1570038"/>
          <p14:tracePt t="19310" x="5326063" y="1570038"/>
          <p14:tracePt t="19359" x="5334000" y="1570038"/>
          <p14:tracePt t="19367" x="5341938" y="1570038"/>
          <p14:tracePt t="19377" x="5349875" y="1570038"/>
          <p14:tracePt t="19393" x="5372100" y="1570038"/>
          <p14:tracePt t="19410" x="5418138" y="1570038"/>
          <p14:tracePt t="19427" x="5486400" y="1570038"/>
          <p14:tracePt t="19443" x="5554663" y="1570038"/>
          <p14:tracePt t="19460" x="5578475" y="1570038"/>
          <p14:tracePt t="19477" x="5584825" y="1570038"/>
          <p14:tracePt t="19543" x="5578475" y="1570038"/>
          <p14:tracePt t="19551" x="5562600" y="1570038"/>
          <p14:tracePt t="19560" x="5546725" y="1570038"/>
          <p14:tracePt t="19577" x="5516563" y="1570038"/>
          <p14:tracePt t="19593" x="5502275" y="1570038"/>
          <p14:tracePt t="19610" x="5478463" y="1570038"/>
          <p14:tracePt t="19627" x="5470525" y="1570038"/>
          <p14:tracePt t="19663" x="5456238" y="1570038"/>
          <p14:tracePt t="19679" x="5448300" y="1570038"/>
          <p14:tracePt t="19694" x="5410200" y="1570038"/>
          <p14:tracePt t="19710" x="5356225" y="1570038"/>
          <p14:tracePt t="19727" x="5273675" y="1562100"/>
          <p14:tracePt t="19743" x="5235575" y="1562100"/>
          <p14:tracePt t="19760" x="5203825" y="1554163"/>
          <p14:tracePt t="19838" x="5197475" y="1554163"/>
          <p14:tracePt t="19912" x="5189538" y="1554163"/>
          <p14:tracePt t="19959" x="5173663" y="1554163"/>
          <p14:tracePt t="20032" x="5173663" y="1562100"/>
          <p14:tracePt t="20063" x="5173663" y="1570038"/>
          <p14:tracePt t="20103" x="5173663" y="1577975"/>
          <p14:tracePt t="20151" x="5173663" y="1584325"/>
          <p14:tracePt t="20167" x="5173663" y="1592263"/>
          <p14:tracePt t="20183" x="5173663" y="1600200"/>
          <p14:tracePt t="20207" x="5173663" y="1608138"/>
          <p14:tracePt t="20319" x="5181600" y="1608138"/>
          <p14:tracePt t="20351" x="5189538" y="1608138"/>
          <p14:tracePt t="24199" x="5197475" y="1608138"/>
          <p14:tracePt t="24231" x="5235575" y="1608138"/>
          <p14:tracePt t="24239" x="5265738" y="1608138"/>
          <p14:tracePt t="24247" x="5311775" y="1608138"/>
          <p14:tracePt t="24262" x="5448300" y="1608138"/>
          <p14:tracePt t="24278" x="5661025" y="1608138"/>
          <p14:tracePt t="24295" x="5859463" y="1608138"/>
          <p14:tracePt t="24312" x="6019800" y="1592263"/>
          <p14:tracePt t="24328" x="6126163" y="1577975"/>
          <p14:tracePt t="24345" x="6172200" y="1554163"/>
          <p14:tracePt t="24362" x="6188075" y="1554163"/>
          <p14:tracePt t="24378" x="6194425" y="1554163"/>
          <p14:tracePt t="24395" x="6202363" y="1546225"/>
          <p14:tracePt t="24412" x="6256338" y="1546225"/>
          <p14:tracePt t="24428" x="6340475" y="1546225"/>
          <p14:tracePt t="24445" x="6469063" y="1546225"/>
          <p14:tracePt t="24462" x="6667500" y="1592263"/>
          <p14:tracePt t="24478" x="6797675" y="1630363"/>
          <p14:tracePt t="24495" x="6904038" y="1660525"/>
          <p14:tracePt t="24512" x="6972300" y="1692275"/>
          <p14:tracePt t="24529" x="7002463" y="1692275"/>
          <p14:tracePt t="24545" x="7010400" y="1692275"/>
          <p14:tracePt t="24615" x="7018338" y="1692275"/>
          <p14:tracePt t="24695" x="7026275" y="1692275"/>
          <p14:tracePt t="24711" x="7040563" y="1684338"/>
          <p14:tracePt t="24719" x="7056438" y="1684338"/>
          <p14:tracePt t="24729" x="7064375" y="1676400"/>
          <p14:tracePt t="24745" x="7078663" y="1660525"/>
          <p14:tracePt t="24762" x="7086600" y="1660525"/>
          <p14:tracePt t="24779" x="7108825" y="1646238"/>
          <p14:tracePt t="24795" x="7116763" y="1638300"/>
          <p14:tracePt t="24812" x="7132638" y="1630363"/>
          <p14:tracePt t="24828" x="7146925" y="1622425"/>
          <p14:tracePt t="24845" x="7154863" y="1616075"/>
          <p14:tracePt t="24862" x="7162800" y="1616075"/>
          <p14:tracePt t="24879" x="7170738" y="1608138"/>
          <p14:tracePt t="24912" x="7170738" y="1600200"/>
          <p14:tracePt t="25320" x="7124700" y="1592263"/>
          <p14:tracePt t="25327" x="7064375" y="1592263"/>
          <p14:tracePt t="25336" x="6972300" y="1592263"/>
          <p14:tracePt t="25345" x="6858000" y="1592263"/>
          <p14:tracePt t="25362" x="6591300" y="1592263"/>
          <p14:tracePt t="25379" x="6232525" y="1592263"/>
          <p14:tracePt t="25395" x="6042025" y="1592263"/>
          <p14:tracePt t="25412" x="5951538" y="1592263"/>
          <p14:tracePt t="25429" x="5943600" y="1592263"/>
          <p14:tracePt t="25559" x="5935663" y="1592263"/>
          <p14:tracePt t="25567" x="5921375" y="1592263"/>
          <p14:tracePt t="25579" x="5897563" y="1592263"/>
          <p14:tracePt t="25595" x="5851525" y="1570038"/>
          <p14:tracePt t="25612" x="5799138" y="1562100"/>
          <p14:tracePt t="25629" x="5768975" y="1562100"/>
          <p14:tracePt t="25703" x="5761038" y="1562100"/>
          <p14:tracePt t="25719" x="5753100" y="1562100"/>
          <p14:tracePt t="25743" x="5745163" y="1562100"/>
          <p14:tracePt t="25775" x="5737225" y="1562100"/>
          <p14:tracePt t="25807" x="5737225" y="1570038"/>
          <p14:tracePt t="25919" x="5730875" y="1570038"/>
          <p14:tracePt t="26039" x="5722938" y="1570038"/>
          <p14:tracePt t="26063" x="5707063" y="1570038"/>
          <p14:tracePt t="26095" x="5699125" y="1570038"/>
          <p14:tracePt t="26575" x="5684838" y="1570038"/>
          <p14:tracePt t="26583" x="5676900" y="1570038"/>
          <p14:tracePt t="26591" x="5676900" y="1577975"/>
          <p14:tracePt t="26599" x="5668963" y="1584325"/>
          <p14:tracePt t="26613" x="5661025" y="1584325"/>
          <p14:tracePt t="26630" x="5654675" y="1592263"/>
          <p14:tracePt t="27519" x="5676900" y="1592263"/>
          <p14:tracePt t="27527" x="5692775" y="1592263"/>
          <p14:tracePt t="27535" x="5707063" y="1592263"/>
          <p14:tracePt t="27546" x="5730875" y="1592263"/>
          <p14:tracePt t="27563" x="5761038" y="1608138"/>
          <p14:tracePt t="27566" x="5783263" y="1616075"/>
          <p14:tracePt t="27580" x="5807075" y="1616075"/>
          <p14:tracePt t="27596" x="5851525" y="1616075"/>
          <p14:tracePt t="27613" x="5889625" y="1616075"/>
          <p14:tracePt t="27630" x="5905500" y="1616075"/>
          <p14:tracePt t="27967" x="5913438" y="1622425"/>
          <p14:tracePt t="28135" x="5921375" y="1622425"/>
          <p14:tracePt t="28143" x="5935663" y="1630363"/>
          <p14:tracePt t="28151" x="5965825" y="1638300"/>
          <p14:tracePt t="28163" x="6003925" y="1638300"/>
          <p14:tracePt t="28180" x="6103938" y="1646238"/>
          <p14:tracePt t="28197" x="6256338" y="1646238"/>
          <p14:tracePt t="28213" x="6416675" y="1646238"/>
          <p14:tracePt t="28230" x="6659563" y="1646238"/>
          <p14:tracePt t="28246" x="6811963" y="1646238"/>
          <p14:tracePt t="28263" x="6934200" y="1646238"/>
          <p14:tracePt t="28280" x="7056438" y="1646238"/>
          <p14:tracePt t="28297" x="7185025" y="1654175"/>
          <p14:tracePt t="28313" x="7331075" y="1654175"/>
          <p14:tracePt t="28330" x="7475538" y="1654175"/>
          <p14:tracePt t="28347" x="7620000" y="1654175"/>
          <p14:tracePt t="28363" x="7780338" y="1654175"/>
          <p14:tracePt t="28380" x="7894638" y="1654175"/>
          <p14:tracePt t="28397" x="7985125" y="1654175"/>
          <p14:tracePt t="28413" x="8001000" y="1654175"/>
          <p14:tracePt t="28447" x="8016875" y="1668463"/>
          <p14:tracePt t="28463" x="8039100" y="1668463"/>
          <p14:tracePt t="28480" x="8054975" y="1676400"/>
          <p14:tracePt t="28497" x="8099425" y="1684338"/>
          <p14:tracePt t="28513" x="8131175" y="1698625"/>
          <p14:tracePt t="28530" x="8169275" y="1698625"/>
          <p14:tracePt t="28547" x="8207375" y="1698625"/>
          <p14:tracePt t="28563" x="8221663" y="1698625"/>
          <p14:tracePt t="28639" x="8199438" y="1698625"/>
          <p14:tracePt t="28647" x="8161338" y="1698625"/>
          <p14:tracePt t="28655" x="8099425" y="1698625"/>
          <p14:tracePt t="28663" x="8047038" y="1698625"/>
          <p14:tracePt t="28680" x="7894638" y="1692275"/>
          <p14:tracePt t="28697" x="7666038" y="1722438"/>
          <p14:tracePt t="28713" x="7299325" y="1844675"/>
          <p14:tracePt t="28730" x="6819900" y="1989138"/>
          <p14:tracePt t="28747" x="6354763" y="2087563"/>
          <p14:tracePt t="28763" x="5943600" y="2149475"/>
          <p14:tracePt t="28780" x="5730875" y="2149475"/>
          <p14:tracePt t="28797" x="5616575" y="2149475"/>
          <p14:tracePt t="28814" x="5592763" y="2149475"/>
          <p14:tracePt t="28927" x="5584825" y="2149475"/>
          <p14:tracePt t="28943" x="5584825" y="2141538"/>
          <p14:tracePt t="29079" x="5584825" y="2163763"/>
          <p14:tracePt t="29087" x="5578475" y="2193925"/>
          <p14:tracePt t="29097" x="5570538" y="2217738"/>
          <p14:tracePt t="29114" x="5540375" y="2293938"/>
          <p14:tracePt t="29130" x="5486400" y="2384425"/>
          <p14:tracePt t="29147" x="5418138" y="2476500"/>
          <p14:tracePt t="29163" x="5334000" y="2590800"/>
          <p14:tracePt t="29180" x="5287963" y="2689225"/>
          <p14:tracePt t="29197" x="5265738" y="2727325"/>
          <p14:tracePt t="29214" x="5265738" y="2743200"/>
          <p14:tracePt t="47255" x="5257800" y="2751138"/>
          <p14:tracePt t="47263" x="5241925" y="2751138"/>
          <p14:tracePt t="47272" x="5211763" y="2743200"/>
          <p14:tracePt t="47287" x="5159375" y="2735263"/>
          <p14:tracePt t="47303" x="5127625" y="2727325"/>
          <p14:tracePt t="47320" x="5045075" y="2713038"/>
          <p14:tracePt t="47337" x="4732338" y="2849563"/>
          <p14:tracePt t="47353" x="4449763" y="2925763"/>
          <p14:tracePt t="47370" x="4244975" y="2979738"/>
          <p14:tracePt t="47387" x="4068763" y="3025775"/>
          <p14:tracePt t="47404" x="3916363" y="3070225"/>
          <p14:tracePt t="47420" x="3802063" y="3094038"/>
          <p14:tracePt t="47437" x="3741738" y="3108325"/>
          <p14:tracePt t="47454" x="3627438" y="3162300"/>
          <p14:tracePt t="47470" x="3589338" y="3184525"/>
          <p14:tracePt t="47487" x="3551238" y="3208338"/>
          <p14:tracePt t="47504" x="3521075" y="3230563"/>
          <p14:tracePt t="47520" x="3505200" y="3246438"/>
          <p14:tracePt t="47537" x="3482975" y="3268663"/>
          <p14:tracePt t="47554" x="3451225" y="3306763"/>
          <p14:tracePt t="47570" x="3436938" y="3330575"/>
          <p14:tracePt t="47587" x="3429000" y="3352800"/>
          <p14:tracePt t="47603" x="3421063" y="3360738"/>
          <p14:tracePt t="47620" x="3421063" y="3368675"/>
          <p14:tracePt t="47646" x="3421063" y="3375025"/>
          <p14:tracePt t="47662" x="3421063" y="3390900"/>
          <p14:tracePt t="47670" x="3421063" y="3398838"/>
          <p14:tracePt t="47686" x="3413125" y="3413125"/>
          <p14:tracePt t="47703" x="3413125" y="3451225"/>
          <p14:tracePt t="47720" x="3398838" y="3521075"/>
          <p14:tracePt t="47736" x="3398838" y="3581400"/>
          <p14:tracePt t="47753" x="3382963" y="3635375"/>
          <p14:tracePt t="47951" x="3382963" y="3641725"/>
          <p14:tracePt t="47967" x="3382963" y="3657600"/>
          <p14:tracePt t="47975" x="3382963" y="3665538"/>
          <p14:tracePt t="47987" x="3382963" y="3673475"/>
          <p14:tracePt t="48004" x="3382963" y="3679825"/>
          <p14:tracePt t="48855" x="3398838" y="3679825"/>
          <p14:tracePt t="48863" x="3406775" y="3679825"/>
          <p14:tracePt t="48871" x="3413125" y="3679825"/>
          <p14:tracePt t="48887" x="3451225" y="3679825"/>
          <p14:tracePt t="48904" x="3527425" y="3679825"/>
          <p14:tracePt t="48921" x="3589338" y="3679825"/>
          <p14:tracePt t="48937" x="3641725" y="3673475"/>
          <p14:tracePt t="48954" x="3687763" y="3657600"/>
          <p14:tracePt t="48971" x="3703638" y="3657600"/>
          <p14:tracePt t="49023" x="3711575" y="3657600"/>
          <p14:tracePt t="49031" x="3725863" y="3657600"/>
          <p14:tracePt t="49039" x="3749675" y="3649663"/>
          <p14:tracePt t="49054" x="3763963" y="3649663"/>
          <p14:tracePt t="49071" x="3878263" y="3627438"/>
          <p14:tracePt t="49087" x="3962400" y="3619500"/>
          <p14:tracePt t="49104" x="4038600" y="3619500"/>
          <p14:tracePt t="49121" x="4084638" y="3619500"/>
          <p14:tracePt t="49137" x="4092575" y="3619500"/>
          <p14:tracePt t="49215" x="4098925" y="3619500"/>
          <p14:tracePt t="49223" x="4114800" y="3619500"/>
          <p14:tracePt t="49231" x="4137025" y="3619500"/>
          <p14:tracePt t="49239" x="4160838" y="3619500"/>
          <p14:tracePt t="49254" x="4229100" y="3619500"/>
          <p14:tracePt t="49271" x="4289425" y="3611563"/>
          <p14:tracePt t="49288" x="4327525" y="3611563"/>
          <p14:tracePt t="49304" x="4351338" y="3611563"/>
          <p14:tracePt t="49321" x="4365625" y="3611563"/>
          <p14:tracePt t="50159" x="4373563" y="3611563"/>
          <p14:tracePt t="50623" x="4389438" y="3611563"/>
          <p14:tracePt t="50831" x="4397375" y="3619500"/>
          <p14:tracePt t="54455" x="4419600" y="3627438"/>
          <p14:tracePt t="54463" x="4457700" y="3627438"/>
          <p14:tracePt t="54473" x="4564063" y="3627438"/>
          <p14:tracePt t="54489" x="4770438" y="3627438"/>
          <p14:tracePt t="54506" x="5021263" y="3627438"/>
          <p14:tracePt t="54523" x="5334000" y="3627438"/>
          <p14:tracePt t="54539" x="5592763" y="3627438"/>
          <p14:tracePt t="54556" x="5821363" y="3597275"/>
          <p14:tracePt t="54573" x="5981700" y="3527425"/>
          <p14:tracePt t="54590" x="6202363" y="3413125"/>
          <p14:tracePt t="54606" x="6400800" y="3298825"/>
          <p14:tracePt t="54623" x="6683375" y="3132138"/>
          <p14:tracePt t="54639" x="7002463" y="2963863"/>
          <p14:tracePt t="54656" x="7292975" y="2835275"/>
          <p14:tracePt t="54673" x="7604125" y="2697163"/>
          <p14:tracePt t="54690" x="7794625" y="2613025"/>
          <p14:tracePt t="54706" x="7908925" y="2568575"/>
          <p14:tracePt t="54723" x="7954963" y="2536825"/>
          <p14:tracePt t="54739" x="7970838" y="2536825"/>
          <p14:tracePt t="54773" x="7993063" y="2514600"/>
          <p14:tracePt t="54790" x="8047038" y="2446338"/>
          <p14:tracePt t="54806" x="8093075" y="2384425"/>
          <p14:tracePt t="54822" x="8137525" y="2324100"/>
          <p14:tracePt t="54839" x="8161338" y="2278063"/>
          <p14:tracePt t="54856" x="8183563" y="2232025"/>
          <p14:tracePt t="54872" x="8199438" y="2187575"/>
          <p14:tracePt t="54889" x="8221663" y="2141538"/>
          <p14:tracePt t="54906" x="8229600" y="2087563"/>
          <p14:tracePt t="54923" x="8237538" y="2019300"/>
          <p14:tracePt t="54940" x="8237538" y="1951038"/>
          <p14:tracePt t="54956" x="8237538" y="1897063"/>
          <p14:tracePt t="54973" x="8207375" y="1851025"/>
          <p14:tracePt t="54990" x="8169275" y="1812925"/>
          <p14:tracePt t="55006" x="8161338" y="1806575"/>
          <p14:tracePt t="55023" x="8153400" y="1798638"/>
          <p14:tracePt t="55040" x="8145463" y="1798638"/>
          <p14:tracePt t="55056" x="8137525" y="1790700"/>
          <p14:tracePt t="55073" x="8131175" y="1768475"/>
          <p14:tracePt t="55090" x="8099425" y="1722438"/>
          <p14:tracePt t="55106" x="8061325" y="1660525"/>
          <p14:tracePt t="55123" x="8031163" y="1592263"/>
          <p14:tracePt t="55140" x="7985125" y="1524000"/>
          <p14:tracePt t="55156" x="7947025" y="1463675"/>
          <p14:tracePt t="55173" x="7924800" y="1439863"/>
          <p14:tracePt t="55176" x="7916863" y="1431925"/>
          <p14:tracePt t="55191" x="7908925" y="1425575"/>
          <p14:tracePt t="55215" x="7908925" y="1417638"/>
          <p14:tracePt t="55231" x="7902575" y="1417638"/>
          <p14:tracePt t="55271" x="7894638" y="1417638"/>
          <p14:tracePt t="55279" x="7878763" y="1417638"/>
          <p14:tracePt t="55295" x="7864475" y="1417638"/>
          <p14:tracePt t="55306" x="7840663" y="1409700"/>
          <p14:tracePt t="55335" x="7832725" y="1409700"/>
          <p14:tracePt t="55343" x="7826375" y="1409700"/>
          <p14:tracePt t="55356" x="7818438" y="1409700"/>
          <p14:tracePt t="55373" x="7810500" y="1409700"/>
          <p14:tracePt t="55390" x="7750175" y="1455738"/>
          <p14:tracePt t="55406" x="7726363" y="1485900"/>
          <p14:tracePt t="55423" x="7712075" y="1508125"/>
          <p14:tracePt t="55440" x="7704138" y="1531938"/>
          <p14:tracePt t="55456" x="7696200" y="1546225"/>
          <p14:tracePt t="55473" x="7696200" y="1562100"/>
          <p14:tracePt t="55607" x="7696200" y="1570038"/>
          <p14:tracePt t="55655" x="7696200" y="1577975"/>
          <p14:tracePt t="55663" x="7696200" y="1600200"/>
          <p14:tracePt t="55673" x="7696200" y="1630363"/>
          <p14:tracePt t="55690" x="7688263" y="1684338"/>
          <p14:tracePt t="55707" x="7688263" y="1752600"/>
          <p14:tracePt t="55723" x="7680325" y="1828800"/>
          <p14:tracePt t="55740" x="7680325" y="1935163"/>
          <p14:tracePt t="55757" x="7673975" y="2027238"/>
          <p14:tracePt t="55774" x="7673975" y="2117725"/>
          <p14:tracePt t="55790" x="7673975" y="2255838"/>
          <p14:tracePt t="55807" x="7666038" y="2339975"/>
          <p14:tracePt t="55823" x="7666038" y="2408238"/>
          <p14:tracePt t="55840" x="7666038" y="2484438"/>
          <p14:tracePt t="55857" x="7666038" y="2568575"/>
          <p14:tracePt t="55873" x="7666038" y="2651125"/>
          <p14:tracePt t="55890" x="7666038" y="2727325"/>
          <p14:tracePt t="55907" x="7666038" y="2811463"/>
          <p14:tracePt t="55923" x="7666038" y="2879725"/>
          <p14:tracePt t="55940" x="7666038" y="2933700"/>
          <p14:tracePt t="55957" x="7666038" y="2963863"/>
          <p14:tracePt t="55974" x="7680325" y="3009900"/>
          <p14:tracePt t="55990" x="7680325" y="3032125"/>
          <p14:tracePt t="56007" x="7680325" y="3048000"/>
          <p14:tracePt t="56023" x="7688263" y="3063875"/>
          <p14:tracePt t="56057" x="7688263" y="3086100"/>
          <p14:tracePt t="56073" x="7688263" y="3094038"/>
          <p14:tracePt t="56090" x="7688263" y="3108325"/>
          <p14:tracePt t="56107" x="7688263" y="3124200"/>
          <p14:tracePt t="56123" x="7688263" y="3154363"/>
          <p14:tracePt t="56140" x="7704138" y="3178175"/>
          <p14:tracePt t="56157" x="7704138" y="3208338"/>
          <p14:tracePt t="56160" x="7712075" y="3222625"/>
          <p14:tracePt t="56174" x="7712075" y="3238500"/>
          <p14:tracePt t="56190" x="7712075" y="3260725"/>
          <p14:tracePt t="56207" x="7712075" y="3276600"/>
          <p14:tracePt t="56223" x="7712075" y="3284538"/>
          <p14:tracePt t="56240" x="7718425" y="3298825"/>
          <p14:tracePt t="56257" x="7718425" y="3306763"/>
          <p14:tracePt t="56273" x="7718425" y="3330575"/>
          <p14:tracePt t="56290" x="7718425" y="3352800"/>
          <p14:tracePt t="56307" x="7718425" y="3390900"/>
          <p14:tracePt t="56323" x="7718425" y="3413125"/>
          <p14:tracePt t="56340" x="7718425" y="3444875"/>
          <p14:tracePt t="56357" x="7726363" y="3475038"/>
          <p14:tracePt t="56374" x="7726363" y="3489325"/>
          <p14:tracePt t="56390" x="7726363" y="3505200"/>
          <p14:tracePt t="56407" x="7726363" y="3513138"/>
          <p14:tracePt t="56471" x="7726363" y="3521075"/>
          <p14:tracePt t="56479" x="7726363" y="3527425"/>
          <p14:tracePt t="56503" x="7726363" y="3535363"/>
          <p14:tracePt t="56511" x="7726363" y="3543300"/>
          <p14:tracePt t="56524" x="7726363" y="3551238"/>
          <p14:tracePt t="56540" x="7726363" y="3559175"/>
          <p14:tracePt t="56557" x="7726363" y="3573463"/>
          <p14:tracePt t="56574" x="7726363" y="3581400"/>
          <p14:tracePt t="56591" x="7726363" y="3597275"/>
          <p14:tracePt t="56687" x="7726363" y="3611563"/>
          <p14:tracePt t="56703" x="7726363" y="3627438"/>
          <p14:tracePt t="56719" x="7726363" y="3635375"/>
          <p14:tracePt t="56727" x="7726363" y="3641725"/>
          <p14:tracePt t="56740" x="7726363" y="3649663"/>
          <p14:tracePt t="56757" x="7726363" y="3657600"/>
          <p14:tracePt t="56775" x="7726363" y="3665538"/>
          <p14:tracePt t="56871" x="7726363" y="3673475"/>
          <p14:tracePt t="56895" x="7726363" y="3687763"/>
          <p14:tracePt t="56911" x="7726363" y="3695700"/>
          <p14:tracePt t="57223" x="7726363" y="3687763"/>
          <p14:tracePt t="57231" x="7726363" y="3679825"/>
          <p14:tracePt t="57255" x="7726363" y="3673475"/>
          <p14:tracePt t="57767" x="7718425" y="3665538"/>
          <p14:tracePt t="57775" x="7704138" y="3665538"/>
          <p14:tracePt t="57783" x="7688263" y="3665538"/>
          <p14:tracePt t="57791" x="7666038" y="3665538"/>
          <p14:tracePt t="57807" x="7559675" y="3665538"/>
          <p14:tracePt t="57824" x="7361238" y="3665538"/>
          <p14:tracePt t="57841" x="7132638" y="3665538"/>
          <p14:tracePt t="57857" x="6888163" y="3665538"/>
          <p14:tracePt t="57874" x="6545263" y="3641725"/>
          <p14:tracePt t="57891" x="6188075" y="3589338"/>
          <p14:tracePt t="57907" x="5883275" y="3559175"/>
          <p14:tracePt t="57924" x="5622925" y="3521075"/>
          <p14:tracePt t="57941" x="5410200" y="3497263"/>
          <p14:tracePt t="57958" x="5127625" y="3451225"/>
          <p14:tracePt t="57974" x="4991100" y="3444875"/>
          <p14:tracePt t="57991" x="4854575" y="3444875"/>
          <p14:tracePt t="58007" x="4740275" y="3444875"/>
          <p14:tracePt t="58024" x="4640263" y="3444875"/>
          <p14:tracePt t="58041" x="4525963" y="3444875"/>
          <p14:tracePt t="58057" x="4403725" y="3444875"/>
          <p14:tracePt t="58074" x="4283075" y="3444875"/>
          <p14:tracePt t="58091" x="4168775" y="3444875"/>
          <p14:tracePt t="58107" x="4060825" y="3444875"/>
          <p14:tracePt t="58124" x="3954463" y="3444875"/>
          <p14:tracePt t="58141" x="3886200" y="3444875"/>
          <p14:tracePt t="58158" x="3817938" y="3444875"/>
          <p14:tracePt t="58174" x="3779838" y="3444875"/>
          <p14:tracePt t="58191" x="3756025" y="3451225"/>
          <p14:tracePt t="58207" x="3733800" y="3467100"/>
          <p14:tracePt t="58224" x="3703638" y="3482975"/>
          <p14:tracePt t="58241" x="3641725" y="3513138"/>
          <p14:tracePt t="58257" x="3559175" y="3551238"/>
          <p14:tracePt t="58274" x="3444875" y="3581400"/>
          <p14:tracePt t="58291" x="3336925" y="3611563"/>
          <p14:tracePt t="58307" x="3254375" y="3635375"/>
          <p14:tracePt t="58324" x="3200400" y="3657600"/>
          <p14:tracePt t="58341" x="3178175" y="3673475"/>
          <p14:tracePt t="58415" x="3178175" y="3679825"/>
          <p14:tracePt t="58423" x="3184525" y="3679825"/>
          <p14:tracePt t="58431" x="3192463" y="3687763"/>
          <p14:tracePt t="58441" x="3208338" y="3687763"/>
          <p14:tracePt t="58458" x="3284538" y="3703638"/>
          <p14:tracePt t="58474" x="3436938" y="3703638"/>
          <p14:tracePt t="58491" x="3649663" y="3703638"/>
          <p14:tracePt t="58508" x="3878263" y="3703638"/>
          <p14:tracePt t="58524" x="4244975" y="3711575"/>
          <p14:tracePt t="58541" x="4602163" y="3725863"/>
          <p14:tracePt t="58558" x="5135563" y="3756025"/>
          <p14:tracePt t="58574" x="5426075" y="3756025"/>
          <p14:tracePt t="58591" x="5699125" y="3756025"/>
          <p14:tracePt t="58608" x="5913438" y="3756025"/>
          <p14:tracePt t="58624" x="6080125" y="3756025"/>
          <p14:tracePt t="58641" x="6232525" y="3756025"/>
          <p14:tracePt t="58658" x="6392863" y="3756025"/>
          <p14:tracePt t="58674" x="6569075" y="3756025"/>
          <p14:tracePt t="58691" x="6735763" y="3756025"/>
          <p14:tracePt t="58708" x="6942138" y="3756025"/>
          <p14:tracePt t="58724" x="7140575" y="3756025"/>
          <p14:tracePt t="58741" x="7323138" y="3756025"/>
          <p14:tracePt t="58758" x="7543800" y="3756025"/>
          <p14:tracePt t="58774" x="7642225" y="3756025"/>
          <p14:tracePt t="58791" x="7688263" y="3756025"/>
          <p14:tracePt t="58808" x="7718425" y="3756025"/>
          <p14:tracePt t="58824" x="7726363" y="3756025"/>
          <p14:tracePt t="58858" x="7742238" y="3749675"/>
          <p14:tracePt t="58895" x="7750175" y="3749675"/>
          <p14:tracePt t="58903" x="7772400" y="3741738"/>
          <p14:tracePt t="58911" x="7788275" y="3741738"/>
          <p14:tracePt t="58924" x="7794625" y="3733800"/>
          <p14:tracePt t="58941" x="7840663" y="3717925"/>
          <p14:tracePt t="58958" x="7870825" y="3711575"/>
          <p14:tracePt t="58974" x="7870825" y="3703638"/>
          <p14:tracePt t="59087" x="7864475" y="3703638"/>
          <p14:tracePt t="59095" x="7848600" y="3703638"/>
          <p14:tracePt t="59103" x="7840663" y="3703638"/>
          <p14:tracePt t="59111" x="7826375" y="3703638"/>
          <p14:tracePt t="59125" x="7818438" y="3703638"/>
          <p14:tracePt t="59142" x="7772400" y="3703638"/>
          <p14:tracePt t="59158" x="7704138" y="3703638"/>
          <p14:tracePt t="59175" x="7688263" y="3703638"/>
          <p14:tracePt t="59191" x="7673975" y="3703638"/>
          <p14:tracePt t="59208" x="7658100" y="3703638"/>
          <p14:tracePt t="59224" x="7635875" y="3703638"/>
          <p14:tracePt t="59241" x="7620000" y="3695700"/>
          <p14:tracePt t="59258" x="7581900" y="3695700"/>
          <p14:tracePt t="59274" x="7521575" y="3695700"/>
          <p14:tracePt t="59291" x="7475538" y="3695700"/>
          <p14:tracePt t="59308" x="7437438" y="3695700"/>
          <p14:tracePt t="59325" x="7429500" y="3695700"/>
          <p14:tracePt t="59341" x="7421563" y="3695700"/>
          <p14:tracePt t="59559" x="7413625" y="3695700"/>
          <p14:tracePt t="59575" x="7413625" y="3703638"/>
          <p14:tracePt t="59591" x="7429500" y="3703638"/>
          <p14:tracePt t="59607" x="7437438" y="3711575"/>
          <p14:tracePt t="59615" x="7451725" y="3711575"/>
          <p14:tracePt t="59625" x="7459663" y="3711575"/>
          <p14:tracePt t="59641" x="7489825" y="3711575"/>
          <p14:tracePt t="59658" x="7521575" y="3711575"/>
          <p14:tracePt t="59675" x="7566025" y="3711575"/>
          <p14:tracePt t="59678" x="7573963" y="3711575"/>
          <p14:tracePt t="59691" x="7597775" y="3711575"/>
          <p14:tracePt t="59708" x="7612063" y="3711575"/>
          <p14:tracePt t="59725" x="7620000" y="3711575"/>
          <p14:tracePt t="59741" x="7627938" y="3711575"/>
          <p14:tracePt t="59758" x="7635875" y="3711575"/>
          <p14:tracePt t="59799" x="7642225" y="3711575"/>
          <p14:tracePt t="59823" x="7650163" y="3711575"/>
          <p14:tracePt t="60175" x="7666038" y="3711575"/>
          <p14:tracePt t="60183" x="7680325" y="3711575"/>
          <p14:tracePt t="60191" x="7696200" y="3711575"/>
          <p14:tracePt t="60208" x="7750175" y="3711575"/>
          <p14:tracePt t="60225" x="7818438" y="3711575"/>
          <p14:tracePt t="60242" x="7878763" y="3711575"/>
          <p14:tracePt t="60258" x="7908925" y="3711575"/>
          <p14:tracePt t="60551" x="7886700" y="3703638"/>
          <p14:tracePt t="60560" x="7878763" y="3703638"/>
          <p14:tracePt t="60567" x="7864475" y="3695700"/>
          <p14:tracePt t="60575" x="7856538" y="3695700"/>
          <p14:tracePt t="60592" x="7818438" y="3695700"/>
          <p14:tracePt t="60608" x="7794625" y="3687763"/>
          <p14:tracePt t="60625" x="7772400" y="3687763"/>
          <p14:tracePt t="60642" x="7742238" y="3673475"/>
          <p14:tracePt t="60658" x="7718425" y="3673475"/>
          <p14:tracePt t="60675" x="7704138" y="3673475"/>
          <p14:tracePt t="60692" x="7696200" y="3673475"/>
          <p14:tracePt t="60695" x="7688263" y="3673475"/>
          <p14:tracePt t="60708" x="7673975" y="3673475"/>
          <p14:tracePt t="60727" x="7666038" y="3673475"/>
          <p14:tracePt t="61151" x="7658100" y="3673475"/>
          <p14:tracePt t="61503" x="7650163" y="3673475"/>
          <p14:tracePt t="61511" x="7650163" y="3641725"/>
          <p14:tracePt t="61519" x="7650163" y="3627438"/>
          <p14:tracePt t="61527" x="7642225" y="3619500"/>
          <p14:tracePt t="61542" x="7642225" y="3597275"/>
          <p14:tracePt t="61559" x="7627938" y="3535363"/>
          <p14:tracePt t="61575" x="7627938" y="3505200"/>
          <p14:tracePt t="61592" x="7627938" y="3406775"/>
          <p14:tracePt t="61609" x="7627938" y="3314700"/>
          <p14:tracePt t="61625" x="7627938" y="3192463"/>
          <p14:tracePt t="61642" x="7627938" y="3025775"/>
          <p14:tracePt t="61659" x="7627938" y="2849563"/>
          <p14:tracePt t="61675" x="7620000" y="2636838"/>
          <p14:tracePt t="61692" x="7589838" y="2438400"/>
          <p14:tracePt t="61696" x="7589838" y="2346325"/>
          <p14:tracePt t="61709" x="7589838" y="2270125"/>
          <p14:tracePt t="61726" x="7581900" y="2041525"/>
          <p14:tracePt t="61742" x="7573963" y="1981200"/>
          <p14:tracePt t="61759" x="7573963" y="1806575"/>
          <p14:tracePt t="61775" x="7573963" y="1698625"/>
          <p14:tracePt t="61792" x="7573963" y="1577975"/>
          <p14:tracePt t="61809" x="7551738" y="1470025"/>
          <p14:tracePt t="61825" x="7535863" y="1371600"/>
          <p14:tracePt t="61842" x="7527925" y="1317625"/>
          <p14:tracePt t="61859" x="7521575" y="1265238"/>
          <p14:tracePt t="61875" x="7521575" y="1249363"/>
          <p14:tracePt t="61892" x="7513638" y="1235075"/>
          <p14:tracePt t="61935" x="7497763" y="1219200"/>
          <p14:tracePt t="61943" x="7483475" y="1219200"/>
          <p14:tracePt t="61959" x="7429500" y="1219200"/>
          <p14:tracePt t="61975" x="7246938" y="1227138"/>
          <p14:tracePt t="61992" x="6842125" y="1455738"/>
          <p14:tracePt t="62009" x="6537325" y="1638300"/>
          <p14:tracePt t="62026" x="6248400" y="1774825"/>
          <p14:tracePt t="62042" x="5851525" y="1866900"/>
          <p14:tracePt t="62059" x="5622925" y="1912938"/>
          <p14:tracePt t="62076" x="5440363" y="1920875"/>
          <p14:tracePt t="62092" x="5318125" y="1920875"/>
          <p14:tracePt t="62109" x="5235575" y="1905000"/>
          <p14:tracePt t="62126" x="5151438" y="1866900"/>
          <p14:tracePt t="62142" x="5089525" y="1844675"/>
          <p14:tracePt t="62159" x="5037138" y="1820863"/>
          <p14:tracePt t="62176" x="4945063" y="1782763"/>
          <p14:tracePt t="62192" x="4816475" y="1722438"/>
          <p14:tracePt t="62209" x="4716463" y="1684338"/>
          <p14:tracePt t="62226" x="4640263" y="1646238"/>
          <p14:tracePt t="62242" x="4610100" y="1638300"/>
          <p14:tracePt t="62259" x="4594225" y="1622425"/>
          <p14:tracePt t="62276" x="4594225" y="1616075"/>
          <p14:tracePt t="62292" x="4594225" y="1600200"/>
          <p14:tracePt t="62309" x="4594225" y="1577975"/>
          <p14:tracePt t="62326" x="4594225" y="1546225"/>
          <p14:tracePt t="62342" x="4594225" y="1531938"/>
          <p14:tracePt t="62359" x="4610100" y="1516063"/>
          <p14:tracePt t="62376" x="4670425" y="1501775"/>
          <p14:tracePt t="62392" x="4754563" y="1470025"/>
          <p14:tracePt t="62409" x="4792663" y="1455738"/>
          <p14:tracePt t="62426" x="4816475" y="1439863"/>
          <p14:tracePt t="62503" x="4822825" y="1439863"/>
          <p14:tracePt t="62511" x="4846638" y="1439863"/>
          <p14:tracePt t="62519" x="4860925" y="1439863"/>
          <p14:tracePt t="62527" x="4868863" y="1447800"/>
          <p14:tracePt t="62542" x="4930775" y="1463675"/>
          <p14:tracePt t="62559" x="4975225" y="1477963"/>
          <p14:tracePt t="62576" x="5006975" y="1477963"/>
          <p14:tracePt t="62592" x="5013325" y="1477963"/>
          <p14:tracePt t="62727" x="5021263" y="1477963"/>
          <p14:tracePt t="62743" x="5029200" y="1477963"/>
          <p14:tracePt t="62751" x="5037138" y="1477963"/>
          <p14:tracePt t="62759" x="5045075" y="1477963"/>
          <p14:tracePt t="62776" x="5059363" y="1477963"/>
          <p14:tracePt t="63719" x="5067300" y="1485900"/>
          <p14:tracePt t="63783" x="5067300" y="1493838"/>
          <p14:tracePt t="63791" x="5067300" y="1501775"/>
          <p14:tracePt t="63799" x="5067300" y="1516063"/>
          <p14:tracePt t="63809" x="5067300" y="1539875"/>
          <p14:tracePt t="63826" x="5067300" y="1570038"/>
          <p14:tracePt t="63842" x="5067300" y="1616075"/>
          <p14:tracePt t="63859" x="5067300" y="1654175"/>
          <p14:tracePt t="63876" x="5067300" y="1684338"/>
          <p14:tracePt t="63892" x="5067300" y="1706563"/>
          <p14:tracePt t="63910" x="5067300" y="1752600"/>
          <p14:tracePt t="63926" x="5067300" y="1774825"/>
          <p14:tracePt t="63943" x="5067300" y="1806575"/>
          <p14:tracePt t="63960" x="5067300" y="1828800"/>
          <p14:tracePt t="63976" x="5067300" y="1851025"/>
          <p14:tracePt t="63993" x="5067300" y="1882775"/>
          <p14:tracePt t="64010" x="5067300" y="1927225"/>
          <p14:tracePt t="64026" x="5067300" y="2019300"/>
          <p14:tracePt t="64043" x="5067300" y="2103438"/>
          <p14:tracePt t="64060" x="5067300" y="2171700"/>
          <p14:tracePt t="64077" x="5067300" y="2232025"/>
          <p14:tracePt t="64093" x="5083175" y="2293938"/>
          <p14:tracePt t="64110" x="5089525" y="2370138"/>
          <p14:tracePt t="64126" x="5097463" y="2416175"/>
          <p14:tracePt t="64143" x="5097463" y="2476500"/>
          <p14:tracePt t="64160" x="5113338" y="2568575"/>
          <p14:tracePt t="64176" x="5121275" y="2651125"/>
          <p14:tracePt t="64193" x="5127625" y="2720975"/>
          <p14:tracePt t="64210" x="5135563" y="2781300"/>
          <p14:tracePt t="64226" x="5135563" y="2803525"/>
          <p14:tracePt t="64243" x="5143500" y="2835275"/>
          <p14:tracePt t="64260" x="5143500" y="2865438"/>
          <p14:tracePt t="64276" x="5143500" y="2911475"/>
          <p14:tracePt t="64294" x="5143500" y="2971800"/>
          <p14:tracePt t="64310" x="5143500" y="3017838"/>
          <p14:tracePt t="64326" x="5143500" y="3048000"/>
          <p14:tracePt t="64343" x="5143500" y="3078163"/>
          <p14:tracePt t="64360" x="5143500" y="3108325"/>
          <p14:tracePt t="64376" x="5143500" y="3132138"/>
          <p14:tracePt t="64393" x="5143500" y="3162300"/>
          <p14:tracePt t="64410" x="5143500" y="3178175"/>
          <p14:tracePt t="64426" x="5143500" y="3192463"/>
          <p14:tracePt t="64443" x="5143500" y="3200400"/>
          <p14:tracePt t="64460" x="5143500" y="3208338"/>
          <p14:tracePt t="64476" x="5143500" y="3222625"/>
          <p14:tracePt t="64493" x="5143500" y="3238500"/>
          <p14:tracePt t="64510" x="5143500" y="3260725"/>
          <p14:tracePt t="64526" x="5143500" y="3276600"/>
          <p14:tracePt t="64543" x="5143500" y="3292475"/>
          <p14:tracePt t="64560" x="5143500" y="3298825"/>
          <p14:tracePt t="64576" x="5143500" y="3314700"/>
          <p14:tracePt t="64615" x="5143500" y="3322638"/>
          <p14:tracePt t="64647" x="5143500" y="3336925"/>
          <p14:tracePt t="64663" x="5143500" y="3344863"/>
          <p14:tracePt t="64671" x="5143500" y="3360738"/>
          <p14:tracePt t="64687" x="5143500" y="3375025"/>
          <p14:tracePt t="64695" x="5143500" y="3382963"/>
          <p14:tracePt t="64710" x="5143500" y="3390900"/>
          <p14:tracePt t="64726" x="5143500" y="3406775"/>
          <p14:tracePt t="64743" x="5143500" y="3421063"/>
          <p14:tracePt t="64760" x="5143500" y="3429000"/>
          <p14:tracePt t="64777" x="5143500" y="3436938"/>
          <p14:tracePt t="64793" x="5143500" y="3451225"/>
          <p14:tracePt t="65479" x="5151438" y="3459163"/>
          <p14:tracePt t="66072" x="5151438" y="3475038"/>
          <p14:tracePt t="66103" x="5151438" y="3482975"/>
          <p14:tracePt t="66127" x="5151438" y="3497263"/>
          <p14:tracePt t="66143" x="5151438" y="3505200"/>
          <p14:tracePt t="66175" x="5151438" y="3513138"/>
          <p14:tracePt t="66199" x="5159375" y="3521075"/>
          <p14:tracePt t="66207" x="5159375" y="3527425"/>
          <p14:tracePt t="66247" x="5159375" y="3535363"/>
          <p14:tracePt t="66263" x="5159375" y="3543300"/>
          <p14:tracePt t="66303" x="5159375" y="3551238"/>
          <p14:tracePt t="66327" x="5159375" y="3559175"/>
          <p14:tracePt t="66343" x="5159375" y="3565525"/>
          <p14:tracePt t="66359" x="5159375" y="3573463"/>
          <p14:tracePt t="66367" x="5159375" y="3581400"/>
          <p14:tracePt t="66391" x="5159375" y="3589338"/>
          <p14:tracePt t="66415" x="5159375" y="3603625"/>
          <p14:tracePt t="66431" x="5159375" y="3611563"/>
          <p14:tracePt t="66447" x="5159375" y="3619500"/>
          <p14:tracePt t="66455" x="5159375" y="3627438"/>
          <p14:tracePt t="66463" x="5159375" y="3635375"/>
          <p14:tracePt t="66477" x="5159375" y="3641725"/>
          <p14:tracePt t="66494" x="5159375" y="3657600"/>
          <p14:tracePt t="66510" x="5159375" y="3665538"/>
          <p14:tracePt t="66527" x="5159375" y="3673475"/>
          <p14:tracePt t="66759" x="5151438" y="3679825"/>
          <p14:tracePt t="66767" x="5121275" y="3679825"/>
          <p14:tracePt t="66777" x="5075238" y="3679825"/>
          <p14:tracePt t="66794" x="4953000" y="3679825"/>
          <p14:tracePt t="66811" x="4784725" y="3679825"/>
          <p14:tracePt t="66827" x="4579938" y="3679825"/>
          <p14:tracePt t="66844" x="4389438" y="3679825"/>
          <p14:tracePt t="66860" x="4206875" y="3679825"/>
          <p14:tracePt t="66877" x="4046538" y="3679825"/>
          <p14:tracePt t="66894" x="3863975" y="3679825"/>
          <p14:tracePt t="66911" x="3756025" y="3679825"/>
          <p14:tracePt t="66927" x="3687763" y="3679825"/>
          <p14:tracePt t="66944" x="3619500" y="3679825"/>
          <p14:tracePt t="66961" x="3559175" y="3679825"/>
          <p14:tracePt t="66977" x="3527425" y="3687763"/>
          <p14:tracePt t="66994" x="3482975" y="3687763"/>
          <p14:tracePt t="67011" x="3444875" y="3687763"/>
          <p14:tracePt t="67027" x="3382963" y="3711575"/>
          <p14:tracePt t="67044" x="3352800" y="3711575"/>
          <p14:tracePt t="67061" x="3322638" y="3717925"/>
          <p14:tracePt t="67078" x="3306763" y="3717925"/>
          <p14:tracePt t="67311" x="3314700" y="3717925"/>
          <p14:tracePt t="67319" x="3368675" y="3717925"/>
          <p14:tracePt t="67327" x="3421063" y="3717925"/>
          <p14:tracePt t="67344" x="3581400" y="3717925"/>
          <p14:tracePt t="67361" x="3771900" y="3725863"/>
          <p14:tracePt t="67377" x="3970338" y="3756025"/>
          <p14:tracePt t="67394" x="4152900" y="3771900"/>
          <p14:tracePt t="67411" x="4275138" y="3802063"/>
          <p14:tracePt t="67427" x="4381500" y="3817938"/>
          <p14:tracePt t="67444" x="4435475" y="3825875"/>
          <p14:tracePt t="67461" x="4473575" y="3825875"/>
          <p14:tracePt t="67479" x="4518025" y="3825875"/>
          <p14:tracePt t="67494" x="4556125" y="3825875"/>
          <p14:tracePt t="67511" x="4640263" y="3825875"/>
          <p14:tracePt t="67527" x="4746625" y="3825875"/>
          <p14:tracePt t="67544" x="4868863" y="3825875"/>
          <p14:tracePt t="67561" x="4968875" y="3825875"/>
          <p14:tracePt t="67578" x="5067300" y="3825875"/>
          <p14:tracePt t="67594" x="5135563" y="3825875"/>
          <p14:tracePt t="67611" x="5165725" y="3825875"/>
          <p14:tracePt t="67628" x="5189538" y="3825875"/>
          <p14:tracePt t="67711" x="5197475" y="3825875"/>
          <p14:tracePt t="67719" x="5203825" y="3817938"/>
          <p14:tracePt t="67735" x="5211763" y="3810000"/>
          <p14:tracePt t="67744" x="5219700" y="3802063"/>
          <p14:tracePt t="67761" x="5235575" y="3779838"/>
          <p14:tracePt t="67778" x="5235575" y="3771900"/>
          <p14:tracePt t="67815" x="5235575" y="3763963"/>
          <p14:tracePt t="67839" x="5235575" y="3756025"/>
          <p14:tracePt t="67855" x="5235575" y="3749675"/>
          <p14:tracePt t="67863" x="5235575" y="3733800"/>
          <p14:tracePt t="67879" x="5235575" y="3725863"/>
          <p14:tracePt t="67894" x="5235575" y="3711575"/>
          <p14:tracePt t="67999" x="5235575" y="3703638"/>
          <p14:tracePt t="68023" x="5235575" y="3695700"/>
          <p14:tracePt t="68031" x="5235575" y="3687763"/>
          <p14:tracePt t="68071" x="5241925" y="3687763"/>
          <p14:tracePt t="68079" x="5249863" y="3687763"/>
          <p14:tracePt t="68087" x="5249863" y="3679825"/>
          <p14:tracePt t="68103" x="5257800" y="3679825"/>
          <p14:tracePt t="68111" x="5265738" y="3679825"/>
          <p14:tracePt t="68247" x="5265738" y="3665538"/>
          <p14:tracePt t="68255" x="5257800" y="3665538"/>
          <p14:tracePt t="68271" x="5249863" y="3665538"/>
          <p14:tracePt t="68279" x="5235575" y="3665538"/>
          <p14:tracePt t="68294" x="5211763" y="3665538"/>
          <p14:tracePt t="68311" x="5159375" y="3665538"/>
          <p14:tracePt t="68328" x="5121275" y="3665538"/>
          <p14:tracePt t="68344" x="5067300" y="3665538"/>
          <p14:tracePt t="68361" x="5029200" y="3679825"/>
          <p14:tracePt t="68378" x="5006975" y="3687763"/>
          <p14:tracePt t="68394" x="4983163" y="3687763"/>
          <p14:tracePt t="68411" x="4975225" y="3687763"/>
          <p14:tracePt t="68495" x="4960938" y="3687763"/>
          <p14:tracePt t="68647" x="4975225" y="3687763"/>
          <p14:tracePt t="68655" x="4991100" y="3687763"/>
          <p14:tracePt t="68663" x="5006975" y="3687763"/>
          <p14:tracePt t="68678" x="5045075" y="3687763"/>
          <p14:tracePt t="68695" x="5083175" y="3687763"/>
          <p14:tracePt t="68711" x="5097463" y="3687763"/>
          <p14:tracePt t="68728" x="5113338" y="3687763"/>
          <p14:tracePt t="68761" x="5121275" y="3687763"/>
          <p14:tracePt t="68783" x="5127625" y="3687763"/>
          <p14:tracePt t="68795" x="5135563" y="3687763"/>
          <p14:tracePt t="68815" x="5143500" y="3687763"/>
          <p14:tracePt t="68831" x="5151438" y="3687763"/>
          <p14:tracePt t="68919" x="5159375" y="3687763"/>
          <p14:tracePt t="69263" x="5165725" y="3687763"/>
          <p14:tracePt t="69287" x="5173663" y="3687763"/>
          <p14:tracePt t="69295" x="5181600" y="3687763"/>
          <p14:tracePt t="69311" x="5197475" y="3687763"/>
          <p14:tracePt t="69319" x="5211763" y="3687763"/>
          <p14:tracePt t="69328" x="5227638" y="3687763"/>
          <p14:tracePt t="69345" x="5235575" y="3687763"/>
          <p14:tracePt t="69361" x="5249863" y="3687763"/>
          <p14:tracePt t="69575" x="5257800" y="3687763"/>
          <p14:tracePt t="69703" x="5227638" y="3687763"/>
          <p14:tracePt t="69711" x="5189538" y="3695700"/>
          <p14:tracePt t="69719" x="5121275" y="3703638"/>
          <p14:tracePt t="69728" x="5045075" y="3717925"/>
          <p14:tracePt t="69745" x="4846638" y="3717925"/>
          <p14:tracePt t="69762" x="4572000" y="3717925"/>
          <p14:tracePt t="69778" x="4283075" y="3717925"/>
          <p14:tracePt t="69795" x="3992563" y="3679825"/>
          <p14:tracePt t="69812" x="3787775" y="3649663"/>
          <p14:tracePt t="69828" x="3619500" y="3627438"/>
          <p14:tracePt t="69844" x="3482975" y="3597275"/>
          <p14:tracePt t="69861" x="3360738" y="3581400"/>
          <p14:tracePt t="69878" x="3322638" y="3581400"/>
          <p14:tracePt t="69895" x="3298825" y="3581400"/>
          <p14:tracePt t="69912" x="3292475" y="3573463"/>
          <p14:tracePt t="70127" x="3292475" y="3589338"/>
          <p14:tracePt t="70135" x="3292475" y="3603625"/>
          <p14:tracePt t="70151" x="3306763" y="3619500"/>
          <p14:tracePt t="70162" x="3322638" y="3635375"/>
          <p14:tracePt t="70178" x="3368675" y="3665538"/>
          <p14:tracePt t="70195" x="3475038" y="3687763"/>
          <p14:tracePt t="70212" x="3573463" y="3695700"/>
          <p14:tracePt t="70229" x="3611563" y="3695700"/>
          <p14:tracePt t="70279" x="3611563" y="3687763"/>
          <p14:tracePt t="70287" x="3603625" y="3673475"/>
          <p14:tracePt t="70295" x="3573463" y="3657600"/>
          <p14:tracePt t="70312" x="3559175" y="3649663"/>
          <p14:tracePt t="70328" x="3527425" y="3649663"/>
          <p14:tracePt t="70345" x="3505200" y="3649663"/>
          <p14:tracePt t="70362" x="3489325" y="3657600"/>
          <p14:tracePt t="70379" x="3482975" y="3665538"/>
          <p14:tracePt t="70412" x="3475038" y="3665538"/>
          <p14:tracePt t="70767" x="3467100" y="3665538"/>
          <p14:tracePt t="70775" x="3459163" y="3665538"/>
          <p14:tracePt t="70791" x="3444875" y="3665538"/>
          <p14:tracePt t="70799" x="3421063" y="3665538"/>
          <p14:tracePt t="70812" x="3398838" y="3665538"/>
          <p14:tracePt t="70829" x="3360738" y="3657600"/>
          <p14:tracePt t="70845" x="3298825" y="3649663"/>
          <p14:tracePt t="70862" x="3292475" y="3649663"/>
          <p14:tracePt t="70879" x="3276600" y="3649663"/>
          <p14:tracePt t="70912" x="3268663" y="3649663"/>
          <p14:tracePt t="70929" x="3260725" y="3657600"/>
          <p14:tracePt t="70945" x="3246438" y="3679825"/>
          <p14:tracePt t="70962" x="3230563" y="3679825"/>
          <p14:tracePt t="70995" x="3230563" y="3695700"/>
          <p14:tracePt t="71012" x="3238500" y="3711575"/>
          <p14:tracePt t="71029" x="3268663" y="3711575"/>
          <p14:tracePt t="71046" x="3330575" y="3711575"/>
          <p14:tracePt t="71062" x="3344863" y="3695700"/>
          <p14:tracePt t="71095" x="3344863" y="3687763"/>
          <p14:tracePt t="71112" x="3336925" y="3665538"/>
          <p14:tracePt t="73655" x="3330575" y="3665538"/>
          <p14:tracePt t="73663" x="3322638" y="3665538"/>
          <p14:tracePt t="73671" x="3298825" y="3665538"/>
          <p14:tracePt t="73680" x="3292475" y="3673475"/>
          <p14:tracePt t="73696" x="3276600" y="3687763"/>
          <p14:tracePt t="73927" x="3260725" y="3687763"/>
          <p14:tracePt t="73935" x="3238500" y="3687763"/>
          <p14:tracePt t="73947" x="3208338" y="3687763"/>
          <p14:tracePt t="73963" x="3154363" y="3687763"/>
          <p14:tracePt t="73980" x="3101975" y="3687763"/>
          <p14:tracePt t="73997" x="3055938" y="3687763"/>
          <p14:tracePt t="74013" x="3032125" y="3687763"/>
          <p14:tracePt t="76815" x="3055938" y="3627438"/>
          <p14:tracePt t="76823" x="3132138" y="3497263"/>
          <p14:tracePt t="76831" x="3216275" y="3375025"/>
          <p14:tracePt t="76847" x="3344863" y="3208338"/>
          <p14:tracePt t="76864" x="3551238" y="3048000"/>
          <p14:tracePt t="76881" x="3863975" y="2827338"/>
          <p14:tracePt t="76898" x="4160838" y="2613025"/>
          <p14:tracePt t="76914" x="4473575" y="2324100"/>
          <p14:tracePt t="76931" x="4670425" y="2049463"/>
          <p14:tracePt t="76948" x="4770438" y="1812925"/>
          <p14:tracePt t="76964" x="4854575" y="1622425"/>
          <p14:tracePt t="76981" x="4899025" y="1493838"/>
          <p14:tracePt t="76998" x="4945063" y="1393825"/>
          <p14:tracePt t="77399" x="4999038" y="1341438"/>
          <p14:tracePt t="77407" x="5029200" y="1295400"/>
          <p14:tracePt t="77415" x="5059363" y="1273175"/>
          <p14:tracePt t="77431" x="5113338" y="1235075"/>
          <p14:tracePt t="77448" x="5181600" y="1181100"/>
          <p14:tracePt t="77464" x="5227638" y="1150938"/>
          <p14:tracePt t="77481" x="5241925" y="1150938"/>
          <p14:tracePt t="77498" x="5241925" y="1143000"/>
          <p14:tracePt t="78415" x="5265738" y="1143000"/>
          <p14:tracePt t="78423" x="5295900" y="1135063"/>
          <p14:tracePt t="78432" x="5349875" y="1112838"/>
          <p14:tracePt t="78448" x="5470525" y="1082675"/>
          <p14:tracePt t="78465" x="5600700" y="1058863"/>
          <p14:tracePt t="78482" x="5745163" y="1036638"/>
          <p14:tracePt t="78498" x="5875338" y="1020763"/>
          <p14:tracePt t="78515" x="5935663" y="1006475"/>
          <p14:tracePt t="78532" x="5973763" y="1006475"/>
          <p14:tracePt t="78548" x="5981700" y="1006475"/>
          <p14:tracePt t="78565" x="5997575" y="998538"/>
          <p14:tracePt t="78582" x="6080125" y="998538"/>
          <p14:tracePt t="78598" x="6226175" y="998538"/>
          <p14:tracePt t="78615" x="6416675" y="998538"/>
          <p14:tracePt t="78632" x="6629400" y="998538"/>
          <p14:tracePt t="78648" x="6880225" y="998538"/>
          <p14:tracePt t="78665" x="7064375" y="1006475"/>
          <p14:tracePt t="78682" x="7192963" y="1028700"/>
          <p14:tracePt t="78698" x="7261225" y="1036638"/>
          <p14:tracePt t="78715" x="7299325" y="1050925"/>
          <p14:tracePt t="78732" x="7331075" y="1050925"/>
          <p14:tracePt t="78748" x="7361238" y="1066800"/>
          <p14:tracePt t="78752" x="7369175" y="1074738"/>
          <p14:tracePt t="78765" x="7391400" y="1082675"/>
          <p14:tracePt t="78782" x="7566025" y="1158875"/>
          <p14:tracePt t="78798" x="7696200" y="1219200"/>
          <p14:tracePt t="78815" x="7832725" y="1273175"/>
          <p14:tracePt t="78832" x="7954963" y="1303338"/>
          <p14:tracePt t="78848" x="8016875" y="1311275"/>
          <p14:tracePt t="78865" x="8031163" y="1317625"/>
          <p14:tracePt t="78983" x="8039100" y="1325563"/>
          <p14:tracePt t="78991" x="8047038" y="1333500"/>
          <p14:tracePt t="78999" x="8054975" y="1341438"/>
          <p14:tracePt t="79127" x="8039100" y="1341438"/>
          <p14:tracePt t="79135" x="7978775" y="1325563"/>
          <p14:tracePt t="79143" x="7924800" y="1311275"/>
          <p14:tracePt t="79151" x="7848600" y="1287463"/>
          <p14:tracePt t="79165" x="7764463" y="1257300"/>
          <p14:tracePt t="79182" x="7497763" y="1189038"/>
          <p14:tracePt t="79198" x="7162800" y="1135063"/>
          <p14:tracePt t="79215" x="6827838" y="1089025"/>
          <p14:tracePt t="79232" x="6408738" y="1028700"/>
          <p14:tracePt t="79249" x="5959475" y="968375"/>
          <p14:tracePt t="79265" x="5684838" y="930275"/>
          <p14:tracePt t="79282" x="5448300" y="906463"/>
          <p14:tracePt t="79299" x="5273675" y="884238"/>
          <p14:tracePt t="79315" x="5121275" y="884238"/>
          <p14:tracePt t="79332" x="5029200" y="884238"/>
          <p14:tracePt t="79349" x="4960938" y="884238"/>
          <p14:tracePt t="79365" x="4922838" y="892175"/>
          <p14:tracePt t="79382" x="4868863" y="922338"/>
          <p14:tracePt t="79398" x="4792663" y="974725"/>
          <p14:tracePt t="79415" x="4716463" y="1050925"/>
          <p14:tracePt t="79432" x="4640263" y="1143000"/>
          <p14:tracePt t="79449" x="4556125" y="1227138"/>
          <p14:tracePt t="79465" x="4495800" y="1311275"/>
          <p14:tracePt t="79482" x="4473575" y="1363663"/>
          <p14:tracePt t="79499" x="4457700" y="1401763"/>
          <p14:tracePt t="79515" x="4449763" y="1425575"/>
          <p14:tracePt t="79639" x="4449763" y="1409700"/>
          <p14:tracePt t="79647" x="4449763" y="1349375"/>
          <p14:tracePt t="79655" x="4473575" y="1287463"/>
          <p14:tracePt t="79665" x="4511675" y="1257300"/>
          <p14:tracePt t="79682" x="4618038" y="1173163"/>
          <p14:tracePt t="79699" x="4808538" y="1096963"/>
          <p14:tracePt t="79715" x="5029200" y="1036638"/>
          <p14:tracePt t="79732" x="5273675" y="990600"/>
          <p14:tracePt t="79749" x="5516563" y="952500"/>
          <p14:tracePt t="79766" x="5913438" y="930275"/>
          <p14:tracePt t="79782" x="6049963" y="930275"/>
          <p14:tracePt t="79799" x="6362700" y="930275"/>
          <p14:tracePt t="79815" x="6545263" y="930275"/>
          <p14:tracePt t="79832" x="6667500" y="930275"/>
          <p14:tracePt t="79848" x="6751638" y="952500"/>
          <p14:tracePt t="79865" x="6797675" y="960438"/>
          <p14:tracePt t="79881" x="6827838" y="982663"/>
          <p14:tracePt t="79898" x="6934200" y="1036638"/>
          <p14:tracePt t="79915" x="7056438" y="1127125"/>
          <p14:tracePt t="79932" x="7185025" y="1227138"/>
          <p14:tracePt t="79949" x="7323138" y="1341438"/>
          <p14:tracePt t="79966" x="7483475" y="1463675"/>
          <p14:tracePt t="79982" x="7521575" y="1493838"/>
          <p14:tracePt t="79999" x="7620000" y="1577975"/>
          <p14:tracePt t="80015" x="7627938" y="1584325"/>
          <p14:tracePt t="80095" x="7627938" y="1577975"/>
          <p14:tracePt t="80103" x="7597775" y="1554163"/>
          <p14:tracePt t="80111" x="7535863" y="1493838"/>
          <p14:tracePt t="80119" x="7483475" y="1447800"/>
          <p14:tracePt t="80132" x="7407275" y="1401763"/>
          <p14:tracePt t="80149" x="7132638" y="1295400"/>
          <p14:tracePt t="80166" x="6569075" y="1181100"/>
          <p14:tracePt t="80182" x="6210300" y="1120775"/>
          <p14:tracePt t="80199" x="5845175" y="1089025"/>
          <p14:tracePt t="80216" x="5508625" y="1089025"/>
          <p14:tracePt t="80232" x="5273675" y="1089025"/>
          <p14:tracePt t="80249" x="5083175" y="1089025"/>
          <p14:tracePt t="80266" x="4953000" y="1089025"/>
          <p14:tracePt t="80282" x="4822825" y="1127125"/>
          <p14:tracePt t="80299" x="4702175" y="1181100"/>
          <p14:tracePt t="80316" x="4564063" y="1273175"/>
          <p14:tracePt t="80332" x="4419600" y="1379538"/>
          <p14:tracePt t="80349" x="4297363" y="1477963"/>
          <p14:tracePt t="80366" x="4137025" y="1622425"/>
          <p14:tracePt t="80382" x="4106863" y="1676400"/>
          <p14:tracePt t="80399" x="4098925" y="1684338"/>
          <p14:tracePt t="80575" x="4098925" y="1654175"/>
          <p14:tracePt t="80583" x="4114800" y="1608138"/>
          <p14:tracePt t="80591" x="4144963" y="1570038"/>
          <p14:tracePt t="80599" x="4183063" y="1531938"/>
          <p14:tracePt t="80616" x="4275138" y="1463675"/>
          <p14:tracePt t="80632" x="4403725" y="1393825"/>
          <p14:tracePt t="80649" x="4533900" y="1333500"/>
          <p14:tracePt t="80666" x="4656138" y="1287463"/>
          <p14:tracePt t="80682" x="4740275" y="1265238"/>
          <p14:tracePt t="80699" x="4816475" y="1257300"/>
          <p14:tracePt t="80716" x="4868863" y="1257300"/>
          <p14:tracePt t="80732" x="4899025" y="1257300"/>
          <p14:tracePt t="80749" x="4914900" y="1257300"/>
          <p14:tracePt t="80766" x="4922838" y="1265238"/>
          <p14:tracePt t="80783" x="4945063" y="1287463"/>
          <p14:tracePt t="80799" x="4945063" y="1311275"/>
          <p14:tracePt t="80816" x="4945063" y="1431925"/>
          <p14:tracePt t="80832" x="4945063" y="1616075"/>
          <p14:tracePt t="80849" x="4930775" y="1744663"/>
          <p14:tracePt t="80866" x="4922838" y="1768475"/>
          <p14:tracePt t="81343" x="4922838" y="1782763"/>
          <p14:tracePt t="81351" x="4922838" y="1851025"/>
          <p14:tracePt t="81359" x="4922838" y="1935163"/>
          <p14:tracePt t="81367" x="4922838" y="1981200"/>
          <p14:tracePt t="81382" x="4892675" y="2049463"/>
          <p14:tracePt t="81399" x="4822825" y="2133600"/>
          <p14:tracePt t="81416" x="4770438" y="2179638"/>
          <p14:tracePt t="81433" x="4678363" y="2201863"/>
          <p14:tracePt t="81449" x="4556125" y="2209800"/>
          <p14:tracePt t="81466" x="4419600" y="2209800"/>
          <p14:tracePt t="81483" x="4327525" y="2201863"/>
          <p14:tracePt t="81499" x="4313238" y="2201863"/>
          <p14:tracePt t="82303" x="4305300" y="2201863"/>
          <p14:tracePt t="82311" x="4297363" y="2201863"/>
          <p14:tracePt t="82319" x="4267200" y="2193925"/>
          <p14:tracePt t="82335" x="4259263" y="2193925"/>
          <p14:tracePt t="82350" x="4244975" y="2187575"/>
          <p14:tracePt t="82367" x="4244975" y="2179638"/>
          <p14:tracePt t="82383" x="4237038" y="2179638"/>
          <p14:tracePt t="82447" x="4237038" y="2171700"/>
          <p14:tracePt t="82503" x="4221163" y="2171700"/>
          <p14:tracePt t="82615" x="4213225" y="2163763"/>
          <p14:tracePt t="82623" x="4206875" y="2163763"/>
          <p14:tracePt t="85879" x="4251325" y="2163763"/>
          <p14:tracePt t="85887" x="4343400" y="2179638"/>
          <p14:tracePt t="85895" x="4441825" y="2201863"/>
          <p14:tracePt t="85903" x="4549775" y="2209800"/>
          <p14:tracePt t="85918" x="4816475" y="2133600"/>
          <p14:tracePt t="85934" x="5235575" y="1943100"/>
          <p14:tracePt t="85951" x="5783263" y="1722438"/>
          <p14:tracePt t="85968" x="6416675" y="1463675"/>
          <p14:tracePt t="85984" x="6950075" y="1241425"/>
          <p14:tracePt t="86001" x="7299325" y="1082675"/>
          <p14:tracePt t="86018" x="7497763" y="930275"/>
          <p14:tracePt t="86034" x="7612063" y="860425"/>
          <p14:tracePt t="86051" x="7627938" y="838200"/>
          <p14:tracePt t="86463" x="7627938" y="892175"/>
          <p14:tracePt t="86471" x="7642225" y="974725"/>
          <p14:tracePt t="86479" x="7650163" y="1044575"/>
          <p14:tracePt t="86487" x="7673975" y="1127125"/>
          <p14:tracePt t="86501" x="7688263" y="1181100"/>
          <p14:tracePt t="86518" x="7734300" y="1349375"/>
          <p14:tracePt t="86534" x="7764463" y="1417638"/>
          <p14:tracePt t="86551" x="7764463" y="1425575"/>
          <p14:tracePt t="86695" x="7764463" y="1431925"/>
          <p14:tracePt t="86823" x="7756525" y="1439863"/>
          <p14:tracePt t="86831" x="7756525" y="1455738"/>
          <p14:tracePt t="86839" x="7750175" y="1470025"/>
          <p14:tracePt t="86851" x="7750175" y="1477963"/>
          <p14:tracePt t="86868" x="7750175" y="1493838"/>
          <p14:tracePt t="86884" x="7734300" y="1501775"/>
          <p14:tracePt t="86991" x="7726363" y="1501775"/>
          <p14:tracePt t="86999" x="7718425" y="1501775"/>
          <p14:tracePt t="87135" x="7712075" y="1501775"/>
          <p14:tracePt t="87143" x="7712075" y="1508125"/>
          <p14:tracePt t="87159" x="7704138" y="1516063"/>
          <p14:tracePt t="87168" x="7696200" y="1524000"/>
          <p14:tracePt t="87199" x="7688263" y="1531938"/>
          <p14:tracePt t="87423" x="7688263" y="1539875"/>
          <p14:tracePt t="87687" x="7704138" y="1539875"/>
          <p14:tracePt t="87695" x="7718425" y="1546225"/>
          <p14:tracePt t="87703" x="7734300" y="1546225"/>
          <p14:tracePt t="87718" x="7772400" y="1546225"/>
          <p14:tracePt t="87735" x="7810500" y="1546225"/>
          <p14:tracePt t="87752" x="7840663" y="1546225"/>
          <p14:tracePt t="87768" x="7848600" y="1546225"/>
          <p14:tracePt t="87878" x="7864475" y="1546225"/>
          <p14:tracePt t="87902" x="7870825" y="1546225"/>
          <p14:tracePt t="87927" x="7886700" y="1546225"/>
          <p14:tracePt t="88127" x="7864475" y="1554163"/>
          <p14:tracePt t="88135" x="7832725" y="1570038"/>
          <p14:tracePt t="88143" x="7788275" y="1592263"/>
          <p14:tracePt t="88151" x="7712075" y="1608138"/>
          <p14:tracePt t="88168" x="7527925" y="1630363"/>
          <p14:tracePt t="88185" x="7261225" y="1630363"/>
          <p14:tracePt t="88202" x="6888163" y="1630363"/>
          <p14:tracePt t="88218" x="6553200" y="1630363"/>
          <p14:tracePt t="88235" x="6264275" y="1630363"/>
          <p14:tracePt t="88252" x="6057900" y="1630363"/>
          <p14:tracePt t="88268" x="5883275" y="1630363"/>
          <p14:tracePt t="88285" x="5753100" y="1630363"/>
          <p14:tracePt t="88288" x="5684838" y="1622425"/>
          <p14:tracePt t="88302" x="5654675" y="1622425"/>
          <p14:tracePt t="88318" x="5516563" y="1592263"/>
          <p14:tracePt t="88335" x="5432425" y="1584325"/>
          <p14:tracePt t="88352" x="5341938" y="1570038"/>
          <p14:tracePt t="88368" x="5287963" y="1554163"/>
          <p14:tracePt t="88385" x="5219700" y="1539875"/>
          <p14:tracePt t="88402" x="5173663" y="1516063"/>
          <p14:tracePt t="88418" x="5143500" y="1493838"/>
          <p14:tracePt t="88559" x="5135563" y="1493838"/>
          <p14:tracePt t="88599" x="5127625" y="1493838"/>
          <p14:tracePt t="88623" x="5121275" y="1501775"/>
          <p14:tracePt t="88647" x="5121275" y="1508125"/>
          <p14:tracePt t="88663" x="5113338" y="1508125"/>
          <p14:tracePt t="88687" x="5113338" y="1516063"/>
          <p14:tracePt t="88791" x="5113338" y="1524000"/>
        </p14:tracePtLst>
      </p14:laserTraceLst>
    </p:ext>
  </p:extLst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" name="TextBox 2">
                <a:extLst>
                  <a:ext uri="{FF2B5EF4-FFF2-40B4-BE49-F238E27FC236}">
                    <a16:creationId xmlns:a16="http://schemas.microsoft.com/office/drawing/2014/main" id="{F9A80F9F-74DB-1D57-04E8-E20E92A09B0A}"/>
                  </a:ext>
                </a:extLst>
              </p:cNvPr>
              <p:cNvSpPr txBox="1"/>
              <p:nvPr/>
            </p:nvSpPr>
            <p:spPr>
              <a:xfrm>
                <a:off x="1670560" y="1060508"/>
                <a:ext cx="6450229" cy="53296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en-US" sz="2800" b="1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Confidence </a:t>
                </a:r>
                <a:r>
                  <a:rPr lang="en-US" altLang="en-US" sz="28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Interval for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altLang="en-US" sz="2800" b="1" i="1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en-US" altLang="en-US" sz="2800" b="1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𝝈</m:t>
                        </m:r>
                      </m:e>
                      <m:sup>
                        <m:r>
                          <a:rPr lang="en-US" altLang="en-US" sz="2800" b="1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𝟐</m:t>
                        </m:r>
                      </m:sup>
                    </m:sSup>
                  </m:oMath>
                </a14:m>
                <a:r>
                  <a:rPr lang="en-US" altLang="en-US" sz="28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and </a:t>
                </a:r>
                <a14:m>
                  <m:oMath xmlns:m="http://schemas.openxmlformats.org/officeDocument/2006/math">
                    <m:r>
                      <a:rPr lang="en-US" altLang="en-US" sz="2800" b="1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𝜎</m:t>
                    </m:r>
                  </m:oMath>
                </a14:m>
                <a:endParaRPr lang="en-US" altLang="en-US" sz="2800" b="1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3" name="TextBox 2">
                <a:extLst>
                  <a:ext uri="{FF2B5EF4-FFF2-40B4-BE49-F238E27FC236}">
                    <a16:creationId xmlns:a16="http://schemas.microsoft.com/office/drawing/2014/main" id="{F9A80F9F-74DB-1D57-04E8-E20E92A09B0A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670560" y="1060508"/>
                <a:ext cx="6450229" cy="532966"/>
              </a:xfrm>
              <a:prstGeom prst="rect">
                <a:avLst/>
              </a:prstGeom>
              <a:blipFill>
                <a:blip r:embed="rId4"/>
                <a:stretch>
                  <a:fillRect l="-1890" t="-10345" b="-32184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048419" y="1816209"/>
            <a:ext cx="7529657" cy="44764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587445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53528"/>
    </mc:Choice>
    <mc:Fallback xmlns="">
      <p:transition advTm="153528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5119" x="5219700" y="1546225"/>
          <p14:tracePt t="5127" x="5448300" y="1608138"/>
          <p14:tracePt t="5136" x="5715000" y="1692275"/>
          <p14:tracePt t="5152" x="5913438" y="1744663"/>
          <p14:tracePt t="5169" x="5965825" y="1760538"/>
          <p14:tracePt t="5185" x="6042025" y="1760538"/>
          <p14:tracePt t="5202" x="6302375" y="1698625"/>
          <p14:tracePt t="5219" x="6583363" y="1592263"/>
          <p14:tracePt t="5236" x="6697663" y="1546225"/>
          <p14:tracePt t="5252" x="6759575" y="1516063"/>
          <p14:tracePt t="5269" x="6804025" y="1501775"/>
          <p14:tracePt t="5286" x="6880225" y="1470025"/>
          <p14:tracePt t="5302" x="6911975" y="1463675"/>
          <p14:tracePt t="5367" x="6918325" y="1463675"/>
          <p14:tracePt t="5375" x="6918325" y="1470025"/>
          <p14:tracePt t="5386" x="6918325" y="1577975"/>
          <p14:tracePt t="5402" x="6918325" y="1927225"/>
          <p14:tracePt t="5419" x="6964363" y="2301875"/>
          <p14:tracePt t="5436" x="7086600" y="2606675"/>
          <p14:tracePt t="5452" x="7208838" y="2759075"/>
          <p14:tracePt t="5470" x="7399338" y="2803525"/>
          <p14:tracePt t="5486" x="7559675" y="2803525"/>
          <p14:tracePt t="5502" x="7673975" y="2727325"/>
          <p14:tracePt t="5519" x="7718425" y="2667000"/>
          <p14:tracePt t="5536" x="7734300" y="2613025"/>
          <p14:tracePt t="5552" x="7734300" y="2582863"/>
          <p14:tracePt t="5569" x="7734300" y="2560638"/>
          <p14:tracePt t="5586" x="7734300" y="2552700"/>
          <p14:tracePt t="5602" x="7734300" y="2544763"/>
          <p14:tracePt t="5799" x="7726363" y="2544763"/>
          <p14:tracePt t="6079" x="7688263" y="2522538"/>
          <p14:tracePt t="6087" x="7620000" y="2498725"/>
          <p14:tracePt t="6095" x="7527925" y="2484438"/>
          <p14:tracePt t="6103" x="7445375" y="2446338"/>
          <p14:tracePt t="6119" x="7246938" y="2400300"/>
          <p14:tracePt t="6136" x="7040563" y="2370138"/>
          <p14:tracePt t="6153" x="6811963" y="2384425"/>
          <p14:tracePt t="6169" x="6477000" y="2484438"/>
          <p14:tracePt t="6186" x="6126163" y="2574925"/>
          <p14:tracePt t="6203" x="5973763" y="2620963"/>
          <p14:tracePt t="6219" x="5883275" y="2636838"/>
          <p14:tracePt t="6236" x="5867400" y="2636838"/>
          <p14:tracePt t="6343" x="5859463" y="2636838"/>
          <p14:tracePt t="6367" x="5859463" y="2628900"/>
          <p14:tracePt t="6375" x="5859463" y="2598738"/>
          <p14:tracePt t="6386" x="5859463" y="2574925"/>
          <p14:tracePt t="6403" x="5851525" y="2498725"/>
          <p14:tracePt t="6419" x="5837238" y="2408238"/>
          <p14:tracePt t="6436" x="5829300" y="2332038"/>
          <p14:tracePt t="6453" x="5829300" y="2217738"/>
          <p14:tracePt t="6470" x="5859463" y="2027238"/>
          <p14:tracePt t="6486" x="5927725" y="1866900"/>
          <p14:tracePt t="6503" x="5989638" y="1744663"/>
          <p14:tracePt t="6520" x="6011863" y="1698625"/>
          <p14:tracePt t="6536" x="6027738" y="1684338"/>
          <p14:tracePt t="6553" x="6035675" y="1676400"/>
          <p14:tracePt t="6607" x="6035675" y="1698625"/>
          <p14:tracePt t="6615" x="6035675" y="1752600"/>
          <p14:tracePt t="6623" x="6035675" y="1812925"/>
          <p14:tracePt t="6636" x="6035675" y="1858963"/>
          <p14:tracePt t="6653" x="6035675" y="1989138"/>
          <p14:tracePt t="6670" x="6011863" y="2065338"/>
          <p14:tracePt t="6711" x="6011863" y="2073275"/>
          <p14:tracePt t="6719" x="5997575" y="2065338"/>
          <p14:tracePt t="6727" x="5989638" y="2057400"/>
          <p14:tracePt t="6736" x="5981700" y="2049463"/>
          <p14:tracePt t="6753" x="5981700" y="2019300"/>
          <p14:tracePt t="6770" x="5973763" y="2019300"/>
          <p14:tracePt t="6786" x="5973763" y="1997075"/>
          <p14:tracePt t="6803" x="5973763" y="1981200"/>
          <p14:tracePt t="6836" x="5973763" y="1965325"/>
          <p14:tracePt t="7207" x="5989638" y="1965325"/>
          <p14:tracePt t="7215" x="6035675" y="1997075"/>
          <p14:tracePt t="7223" x="6073775" y="2049463"/>
          <p14:tracePt t="7236" x="6118225" y="2125663"/>
          <p14:tracePt t="7254" x="6302375" y="2286000"/>
          <p14:tracePt t="7270" x="6354763" y="2308225"/>
          <p14:tracePt t="7286" x="6392863" y="2324100"/>
          <p14:tracePt t="7303" x="6400800" y="2332038"/>
          <p14:tracePt t="7383" x="6378575" y="2332038"/>
          <p14:tracePt t="7391" x="6346825" y="2332038"/>
          <p14:tracePt t="7403" x="6340475" y="2324100"/>
          <p14:tracePt t="7711" x="6294438" y="2316163"/>
          <p14:tracePt t="7719" x="6210300" y="2286000"/>
          <p14:tracePt t="7727" x="6149975" y="2255838"/>
          <p14:tracePt t="7737" x="6096000" y="2232025"/>
          <p14:tracePt t="7753" x="6019800" y="2171700"/>
          <p14:tracePt t="7770" x="5981700" y="2163763"/>
          <p14:tracePt t="7787" x="5981700" y="2155825"/>
          <p14:tracePt t="7887" x="5973763" y="2155825"/>
          <p14:tracePt t="7943" x="5973763" y="2163763"/>
          <p14:tracePt t="7999" x="5965825" y="2171700"/>
          <p14:tracePt t="8007" x="5959475" y="2171700"/>
          <p14:tracePt t="8031" x="5951538" y="2171700"/>
          <p14:tracePt t="8047" x="5943600" y="2171700"/>
          <p14:tracePt t="8055" x="5943600" y="2179638"/>
          <p14:tracePt t="8255" x="5959475" y="2179638"/>
          <p14:tracePt t="8263" x="5989638" y="2179638"/>
          <p14:tracePt t="8271" x="6019800" y="2171700"/>
          <p14:tracePt t="8287" x="6103938" y="2163763"/>
          <p14:tracePt t="8303" x="6202363" y="2155825"/>
          <p14:tracePt t="8320" x="6286500" y="2133600"/>
          <p14:tracePt t="8337" x="6354763" y="2125663"/>
          <p14:tracePt t="8354" x="6400800" y="2117725"/>
          <p14:tracePt t="8431" x="6408738" y="2117725"/>
          <p14:tracePt t="8439" x="6416675" y="2117725"/>
          <p14:tracePt t="8447" x="6423025" y="2117725"/>
          <p14:tracePt t="8463" x="6438900" y="2117725"/>
          <p14:tracePt t="8472" x="6461125" y="2125663"/>
          <p14:tracePt t="8487" x="6469063" y="2133600"/>
          <p14:tracePt t="8503" x="6484938" y="2133600"/>
          <p14:tracePt t="8520" x="6507163" y="2141538"/>
          <p14:tracePt t="8537" x="6515100" y="2141538"/>
          <p14:tracePt t="8554" x="6523038" y="2141538"/>
          <p14:tracePt t="8615" x="6530975" y="2141538"/>
          <p14:tracePt t="8663" x="6537325" y="2141538"/>
          <p14:tracePt t="8671" x="6545263" y="2141538"/>
          <p14:tracePt t="8679" x="6553200" y="2141538"/>
          <p14:tracePt t="8687" x="6575425" y="2141538"/>
          <p14:tracePt t="8704" x="6629400" y="2149475"/>
          <p14:tracePt t="8720" x="6689725" y="2171700"/>
          <p14:tracePt t="8737" x="6751638" y="2225675"/>
          <p14:tracePt t="8754" x="6804025" y="2255838"/>
          <p14:tracePt t="8770" x="6811963" y="2263775"/>
          <p14:tracePt t="8787" x="6819900" y="2263775"/>
          <p14:tracePt t="8879" x="6827838" y="2263775"/>
          <p14:tracePt t="8895" x="6842125" y="2263775"/>
          <p14:tracePt t="8903" x="6842125" y="2255838"/>
          <p14:tracePt t="8911" x="6858000" y="2247900"/>
          <p14:tracePt t="8920" x="6858000" y="2239963"/>
          <p14:tracePt t="8943" x="6865938" y="2225675"/>
          <p14:tracePt t="9007" x="6865938" y="2217738"/>
          <p14:tracePt t="9015" x="6865938" y="2179638"/>
          <p14:tracePt t="9023" x="6865938" y="2133600"/>
          <p14:tracePt t="9038" x="6858000" y="2079625"/>
          <p14:tracePt t="9054" x="6842125" y="2049463"/>
          <p14:tracePt t="9070" x="6842125" y="2027238"/>
          <p14:tracePt t="9087" x="6842125" y="1997075"/>
          <p14:tracePt t="9104" x="6842125" y="1981200"/>
          <p14:tracePt t="9120" x="6842125" y="1973263"/>
          <p14:tracePt t="9247" x="6842125" y="1958975"/>
          <p14:tracePt t="9255" x="6850063" y="1951038"/>
          <p14:tracePt t="9327" x="6858000" y="1951038"/>
          <p14:tracePt t="9391" x="6850063" y="1951038"/>
          <p14:tracePt t="9399" x="6842125" y="1981200"/>
          <p14:tracePt t="9407" x="6827838" y="2027238"/>
          <p14:tracePt t="9421" x="6804025" y="2073275"/>
          <p14:tracePt t="9438" x="6751638" y="2187575"/>
          <p14:tracePt t="9454" x="6721475" y="2263775"/>
          <p14:tracePt t="9470" x="6645275" y="2362200"/>
          <p14:tracePt t="9487" x="6561138" y="2468563"/>
          <p14:tracePt t="9504" x="6477000" y="2560638"/>
          <p14:tracePt t="9521" x="6400800" y="2636838"/>
          <p14:tracePt t="9537" x="6316663" y="2697163"/>
          <p14:tracePt t="9554" x="6232525" y="2735263"/>
          <p14:tracePt t="9571" x="6180138" y="2751138"/>
          <p14:tracePt t="9587" x="6134100" y="2765425"/>
          <p14:tracePt t="9647" x="6126163" y="2765425"/>
          <p14:tracePt t="9655" x="6118225" y="2759075"/>
          <p14:tracePt t="9663" x="6118225" y="2743200"/>
          <p14:tracePt t="9671" x="6103938" y="2720975"/>
          <p14:tracePt t="9687" x="6088063" y="2667000"/>
          <p14:tracePt t="9704" x="6088063" y="2620963"/>
          <p14:tracePt t="9721" x="6080125" y="2536825"/>
          <p14:tracePt t="9737" x="6065838" y="2460625"/>
          <p14:tracePt t="9754" x="6065838" y="2400300"/>
          <p14:tracePt t="9771" x="6065838" y="2370138"/>
          <p14:tracePt t="9787" x="6065838" y="2339975"/>
          <p14:tracePt t="9804" x="6080125" y="2324100"/>
          <p14:tracePt t="9821" x="6088063" y="2316163"/>
          <p14:tracePt t="9838" x="6118225" y="2316163"/>
          <p14:tracePt t="9854" x="6149975" y="2316163"/>
          <p14:tracePt t="9871" x="6180138" y="2316163"/>
          <p14:tracePt t="9887" x="6210300" y="2308225"/>
          <p14:tracePt t="9904" x="6232525" y="2308225"/>
          <p14:tracePt t="9921" x="6256338" y="2308225"/>
          <p14:tracePt t="9937" x="6270625" y="2301875"/>
          <p14:tracePt t="9954" x="6278563" y="2301875"/>
          <p14:tracePt t="10039" x="6286500" y="2324100"/>
          <p14:tracePt t="10047" x="6286500" y="2370138"/>
          <p14:tracePt t="10055" x="6286500" y="2416175"/>
          <p14:tracePt t="10071" x="6256338" y="2544763"/>
          <p14:tracePt t="10087" x="6218238" y="2628900"/>
          <p14:tracePt t="10104" x="6188075" y="2682875"/>
          <p14:tracePt t="10121" x="6172200" y="2697163"/>
          <p14:tracePt t="10137" x="6164263" y="2697163"/>
          <p14:tracePt t="10154" x="6156325" y="2697163"/>
          <p14:tracePt t="10171" x="6149975" y="2682875"/>
          <p14:tracePt t="10187" x="6149975" y="2620963"/>
          <p14:tracePt t="10191" x="6149975" y="2582863"/>
          <p14:tracePt t="10204" x="6149975" y="2536825"/>
          <p14:tracePt t="10220" x="6149975" y="2454275"/>
          <p14:tracePt t="10238" x="6149975" y="2362200"/>
          <p14:tracePt t="10254" x="6149975" y="2346325"/>
          <p14:tracePt t="10271" x="6149975" y="2339975"/>
          <p14:tracePt t="10551" x="6149975" y="2354263"/>
          <p14:tracePt t="10559" x="6149975" y="2384425"/>
          <p14:tracePt t="10571" x="6149975" y="2416175"/>
          <p14:tracePt t="10588" x="6149975" y="2492375"/>
          <p14:tracePt t="10604" x="6156325" y="2530475"/>
          <p14:tracePt t="10621" x="6156325" y="2552700"/>
          <p14:tracePt t="10638" x="6188075" y="2574925"/>
          <p14:tracePt t="10654" x="6210300" y="2582863"/>
          <p14:tracePt t="10671" x="6248400" y="2582863"/>
          <p14:tracePt t="10688" x="6324600" y="2582863"/>
          <p14:tracePt t="10704" x="6430963" y="2544763"/>
          <p14:tracePt t="10721" x="6523038" y="2484438"/>
          <p14:tracePt t="10738" x="6553200" y="2460625"/>
          <p14:tracePt t="10754" x="6561138" y="2460625"/>
          <p14:tracePt t="10831" x="6561138" y="2492375"/>
          <p14:tracePt t="10839" x="6553200" y="2536825"/>
          <p14:tracePt t="10847" x="6545263" y="2598738"/>
          <p14:tracePt t="10855" x="6537325" y="2636838"/>
          <p14:tracePt t="10871" x="6530975" y="2720975"/>
          <p14:tracePt t="10888" x="6530975" y="2759075"/>
          <p14:tracePt t="10951" x="6530975" y="2765425"/>
          <p14:tracePt t="10959" x="6537325" y="2765425"/>
          <p14:tracePt t="10971" x="6537325" y="2743200"/>
          <p14:tracePt t="10988" x="6537325" y="2697163"/>
          <p14:tracePt t="11004" x="6537325" y="2644775"/>
          <p14:tracePt t="11022" x="6537325" y="2552700"/>
          <p14:tracePt t="11038" x="6515100" y="2530475"/>
          <p14:tracePt t="11054" x="6507163" y="2530475"/>
          <p14:tracePt t="11071" x="6477000" y="2530475"/>
          <p14:tracePt t="11088" x="6469063" y="2544763"/>
          <p14:tracePt t="11105" x="6446838" y="2606675"/>
          <p14:tracePt t="11121" x="6438900" y="2636838"/>
          <p14:tracePt t="11138" x="6430963" y="2651125"/>
          <p14:tracePt t="11222" x="6430963" y="2644775"/>
          <p14:tracePt t="11230" x="6430963" y="2636838"/>
          <p14:tracePt t="11238" x="6430963" y="2620963"/>
          <p14:tracePt t="11254" x="6430963" y="2598738"/>
          <p14:tracePt t="11271" x="6430963" y="2582863"/>
          <p14:tracePt t="11287" x="6430963" y="2568575"/>
          <p14:tracePt t="11304" x="6446838" y="2560638"/>
          <p14:tracePt t="11337" x="6446838" y="2544763"/>
          <p14:tracePt t="11355" x="6454775" y="2544763"/>
          <p14:tracePt t="11371" x="6469063" y="2522538"/>
          <p14:tracePt t="11388" x="6477000" y="2514600"/>
          <p14:tracePt t="11405" x="6499225" y="2498725"/>
          <p14:tracePt t="11422" x="6523038" y="2476500"/>
          <p14:tracePt t="11438" x="6530975" y="2460625"/>
          <p14:tracePt t="11455" x="6537325" y="2446338"/>
          <p14:tracePt t="11655" x="6523038" y="2468563"/>
          <p14:tracePt t="11663" x="6499225" y="2476500"/>
          <p14:tracePt t="11671" x="6469063" y="2498725"/>
          <p14:tracePt t="11688" x="6392863" y="2536825"/>
          <p14:tracePt t="11705" x="6308725" y="2552700"/>
          <p14:tracePt t="11721" x="6218238" y="2560638"/>
          <p14:tracePt t="11738" x="6156325" y="2560638"/>
          <p14:tracePt t="11755" x="6118225" y="2544763"/>
          <p14:tracePt t="11771" x="6111875" y="2536825"/>
          <p14:tracePt t="11805" x="6111875" y="2514600"/>
          <p14:tracePt t="11822" x="6111875" y="2492375"/>
          <p14:tracePt t="11838" x="6111875" y="2476500"/>
          <p14:tracePt t="11855" x="6111875" y="2460625"/>
          <p14:tracePt t="11871" x="6111875" y="2454275"/>
          <p14:tracePt t="11888" x="6111875" y="2446338"/>
          <p14:tracePt t="11905" x="6111875" y="2438400"/>
          <p14:tracePt t="12047" x="6111875" y="2446338"/>
          <p14:tracePt t="12055" x="6111875" y="2460625"/>
          <p14:tracePt t="12063" x="6111875" y="2484438"/>
          <p14:tracePt t="12071" x="6111875" y="2498725"/>
          <p14:tracePt t="12088" x="6111875" y="2530475"/>
          <p14:tracePt t="12105" x="6111875" y="2560638"/>
          <p14:tracePt t="12122" x="6111875" y="2582863"/>
          <p14:tracePt t="12138" x="6111875" y="2598738"/>
          <p14:tracePt t="12174" x="6088063" y="2574925"/>
          <p14:tracePt t="12188" x="6080125" y="2544763"/>
          <p14:tracePt t="12205" x="6065838" y="2460625"/>
          <p14:tracePt t="12222" x="6057900" y="2370138"/>
          <p14:tracePt t="12238" x="6057900" y="2316163"/>
          <p14:tracePt t="12255" x="6057900" y="2293938"/>
          <p14:tracePt t="12272" x="6088063" y="2293938"/>
          <p14:tracePt t="12288" x="6142038" y="2293938"/>
          <p14:tracePt t="12305" x="6210300" y="2301875"/>
          <p14:tracePt t="12322" x="6270625" y="2339975"/>
          <p14:tracePt t="12338" x="6340475" y="2408238"/>
          <p14:tracePt t="12355" x="6423025" y="2530475"/>
          <p14:tracePt t="12372" x="6492875" y="2659063"/>
          <p14:tracePt t="12388" x="6530975" y="2773363"/>
          <p14:tracePt t="12405" x="6561138" y="2841625"/>
          <p14:tracePt t="12422" x="6569075" y="2879725"/>
          <p14:tracePt t="12487" x="6569075" y="2865438"/>
          <p14:tracePt t="12495" x="6569075" y="2835275"/>
          <p14:tracePt t="12505" x="6569075" y="2803525"/>
          <p14:tracePt t="12522" x="6575425" y="2727325"/>
          <p14:tracePt t="12538" x="6591300" y="2674938"/>
          <p14:tracePt t="12555" x="6607175" y="2651125"/>
          <p14:tracePt t="12572" x="6613525" y="2644775"/>
          <p14:tracePt t="12647" x="6613525" y="2651125"/>
          <p14:tracePt t="12655" x="6607175" y="2667000"/>
          <p14:tracePt t="12671" x="6591300" y="2674938"/>
          <p14:tracePt t="12679" x="6569075" y="2674938"/>
          <p14:tracePt t="12688" x="6553200" y="2682875"/>
          <p14:tracePt t="12705" x="6545263" y="2682875"/>
          <p14:tracePt t="12722" x="6537325" y="2682875"/>
          <p14:tracePt t="12738" x="6530975" y="2682875"/>
          <p14:tracePt t="12755" x="6530975" y="2674938"/>
          <p14:tracePt t="12772" x="6530975" y="2644775"/>
          <p14:tracePt t="12788" x="6530975" y="2613025"/>
          <p14:tracePt t="12806" x="6537325" y="2544763"/>
          <p14:tracePt t="12822" x="6545263" y="2530475"/>
          <p14:tracePt t="12838" x="6545263" y="2522538"/>
          <p14:tracePt t="12855" x="6545263" y="2514600"/>
          <p14:tracePt t="12935" x="6537325" y="2506663"/>
          <p14:tracePt t="12943" x="6523038" y="2506663"/>
          <p14:tracePt t="12955" x="6499225" y="2514600"/>
          <p14:tracePt t="12972" x="6423025" y="2552700"/>
          <p14:tracePt t="12989" x="6316663" y="2606675"/>
          <p14:tracePt t="13005" x="6256338" y="2644775"/>
          <p14:tracePt t="13022" x="6232525" y="2651125"/>
          <p14:tracePt t="13039" x="6226175" y="2651125"/>
          <p14:tracePt t="13230" x="6226175" y="2659063"/>
          <p14:tracePt t="13239" x="6226175" y="2689225"/>
          <p14:tracePt t="13247" x="6232525" y="2705100"/>
          <p14:tracePt t="13255" x="6240463" y="2713038"/>
          <p14:tracePt t="13272" x="6240463" y="2743200"/>
          <p14:tracePt t="13289" x="6256338" y="2759075"/>
          <p14:tracePt t="13305" x="6264275" y="2765425"/>
          <p14:tracePt t="13339" x="6270625" y="2765425"/>
          <p14:tracePt t="13355" x="6286500" y="2765425"/>
          <p14:tracePt t="13372" x="6308725" y="2713038"/>
          <p14:tracePt t="13389" x="6340475" y="2598738"/>
          <p14:tracePt t="13406" x="6384925" y="2446338"/>
          <p14:tracePt t="13422" x="6392863" y="2430463"/>
          <p14:tracePt t="13439" x="6400800" y="2400300"/>
          <p14:tracePt t="13488" x="6400800" y="2392363"/>
          <p14:tracePt t="13495" x="6416675" y="2392363"/>
          <p14:tracePt t="13505" x="6423025" y="2400300"/>
          <p14:tracePt t="13522" x="6438900" y="2408238"/>
          <p14:tracePt t="13539" x="6454775" y="2422525"/>
          <p14:tracePt t="13555" x="6461125" y="2430463"/>
          <p14:tracePt t="14055" x="6477000" y="2430463"/>
          <p14:tracePt t="14063" x="6523038" y="2430463"/>
          <p14:tracePt t="14072" x="6599238" y="2430463"/>
          <p14:tracePt t="14089" x="6781800" y="2422525"/>
          <p14:tracePt t="14106" x="7056438" y="2346325"/>
          <p14:tracePt t="14122" x="7323138" y="2286000"/>
          <p14:tracePt t="14139" x="7527925" y="2217738"/>
          <p14:tracePt t="14156" x="7673975" y="2155825"/>
          <p14:tracePt t="14172" x="7718425" y="2125663"/>
          <p14:tracePt t="14190" x="7726363" y="2117725"/>
          <p14:tracePt t="14206" x="7734300" y="2111375"/>
          <p14:tracePt t="14238" x="7750175" y="2103438"/>
          <p14:tracePt t="14263" x="7756525" y="2103438"/>
          <p14:tracePt t="14271" x="7772400" y="2103438"/>
          <p14:tracePt t="14279" x="7802563" y="2103438"/>
          <p14:tracePt t="14289" x="7826375" y="2103438"/>
          <p14:tracePt t="14306" x="7878763" y="2103438"/>
          <p14:tracePt t="14322" x="7947025" y="2103438"/>
          <p14:tracePt t="14339" x="8085138" y="2133600"/>
          <p14:tracePt t="14356" x="8283575" y="2163763"/>
          <p14:tracePt t="14372" x="8450263" y="2179638"/>
          <p14:tracePt t="14390" x="8632825" y="2179638"/>
          <p14:tracePt t="14406" x="8648700" y="2179638"/>
          <p14:tracePt t="14422" x="8678863" y="2171700"/>
          <p14:tracePt t="14439" x="8686800" y="2163763"/>
          <p14:tracePt t="14456" x="8702675" y="2133600"/>
          <p14:tracePt t="14472" x="8702675" y="2117725"/>
          <p14:tracePt t="14489" x="8709025" y="2103438"/>
          <p14:tracePt t="14975" x="8732838" y="2111375"/>
          <p14:tracePt t="14982" x="8763000" y="2117725"/>
          <p14:tracePt t="14991" x="8785225" y="2125663"/>
          <p14:tracePt t="15006" x="8801100" y="2133600"/>
          <p14:tracePt t="15023" x="8839200" y="2133600"/>
          <p14:tracePt t="15039" x="8861425" y="2141538"/>
          <p14:tracePt t="15056" x="8899525" y="2133600"/>
          <p14:tracePt t="15073" x="8923338" y="2117725"/>
          <p14:tracePt t="15089" x="8961438" y="2103438"/>
          <p14:tracePt t="15106" x="8975725" y="2087563"/>
          <p14:tracePt t="15123" x="9007475" y="2079625"/>
          <p14:tracePt t="15139" x="9021763" y="2065338"/>
          <p14:tracePt t="15156" x="9037638" y="2065338"/>
          <p14:tracePt t="15173" x="9075738" y="2065338"/>
          <p14:tracePt t="15176" x="9097963" y="2065338"/>
          <p14:tracePt t="15190" x="9144000" y="2065338"/>
          <p14:tracePt t="15206" x="9197975" y="2065338"/>
          <p14:tracePt t="15222" x="9250363" y="2065338"/>
          <p14:tracePt t="15239" x="9296400" y="2065338"/>
          <p14:tracePt t="15256" x="9356725" y="2065338"/>
          <p14:tracePt t="15273" x="9402763" y="2065338"/>
          <p14:tracePt t="15289" x="9410700" y="2065338"/>
          <p14:tracePt t="15306" x="9418638" y="2065338"/>
          <p14:tracePt t="15367" x="9440863" y="2065338"/>
          <p14:tracePt t="15375" x="9448800" y="2065338"/>
          <p14:tracePt t="15399" x="9456738" y="2065338"/>
          <p14:tracePt t="15423" x="9464675" y="2065338"/>
          <p14:tracePt t="15431" x="9471025" y="2065338"/>
          <p14:tracePt t="15535" x="9478963" y="2065338"/>
          <p14:tracePt t="15567" x="9486900" y="2065338"/>
          <p14:tracePt t="15591" x="9486900" y="2057400"/>
          <p14:tracePt t="15599" x="9486900" y="2049463"/>
          <p14:tracePt t="15607" x="9486900" y="2041525"/>
          <p14:tracePt t="15631" x="9486900" y="2035175"/>
          <p14:tracePt t="15647" x="9471025" y="2027238"/>
          <p14:tracePt t="15656" x="9471025" y="2019300"/>
          <p14:tracePt t="15673" x="9440863" y="2019300"/>
          <p14:tracePt t="15690" x="9432925" y="2019300"/>
          <p14:tracePt t="15706" x="9418638" y="2019300"/>
          <p14:tracePt t="15723" x="9410700" y="2019300"/>
          <p14:tracePt t="15740" x="9402763" y="2019300"/>
          <p14:tracePt t="15756" x="9388475" y="2019300"/>
          <p14:tracePt t="15790" x="9380538" y="2019300"/>
          <p14:tracePt t="15807" x="9364663" y="2019300"/>
          <p14:tracePt t="15823" x="9356725" y="2019300"/>
          <p14:tracePt t="15879" x="9356725" y="2035175"/>
          <p14:tracePt t="15895" x="9356725" y="2041525"/>
          <p14:tracePt t="15903" x="9356725" y="2065338"/>
          <p14:tracePt t="15919" x="9356725" y="2079625"/>
          <p14:tracePt t="15927" x="9356725" y="2087563"/>
          <p14:tracePt t="15940" x="9356725" y="2095500"/>
          <p14:tracePt t="15956" x="9380538" y="2117725"/>
          <p14:tracePt t="15973" x="9388475" y="2125663"/>
          <p14:tracePt t="15990" x="9402763" y="2141538"/>
          <p14:tracePt t="16006" x="9410700" y="2155825"/>
          <p14:tracePt t="16023" x="9418638" y="2163763"/>
          <p14:tracePt t="16040" x="9426575" y="2171700"/>
          <p14:tracePt t="16073" x="9426575" y="2179638"/>
          <p14:tracePt t="16127" x="9426575" y="2187575"/>
          <p14:tracePt t="16135" x="9426575" y="2201863"/>
          <p14:tracePt t="16143" x="9426575" y="2209800"/>
          <p14:tracePt t="16156" x="9426575" y="2225675"/>
          <p14:tracePt t="16174" x="9380538" y="2301875"/>
          <p14:tracePt t="16190" x="9326563" y="2362200"/>
          <p14:tracePt t="16206" x="9288463" y="2400300"/>
          <p14:tracePt t="16223" x="9236075" y="2438400"/>
          <p14:tracePt t="16240" x="9212263" y="2454275"/>
          <p14:tracePt t="16256" x="9182100" y="2468563"/>
          <p14:tracePt t="16273" x="9166225" y="2468563"/>
          <p14:tracePt t="16290" x="9136063" y="2468563"/>
          <p14:tracePt t="16306" x="9097963" y="2476500"/>
          <p14:tracePt t="16323" x="9021763" y="2492375"/>
          <p14:tracePt t="16340" x="8915400" y="2506663"/>
          <p14:tracePt t="16356" x="8770938" y="2530475"/>
          <p14:tracePt t="16374" x="8564563" y="2552700"/>
          <p14:tracePt t="16390" x="8458200" y="2590800"/>
          <p14:tracePt t="16406" x="8404225" y="2620963"/>
          <p14:tracePt t="16423" x="8374063" y="2651125"/>
          <p14:tracePt t="16440" x="8374063" y="2659063"/>
          <p14:tracePt t="16535" x="8374063" y="2636838"/>
          <p14:tracePt t="16543" x="8374063" y="2606675"/>
          <p14:tracePt t="16551" x="8374063" y="2544763"/>
          <p14:tracePt t="16559" x="8374063" y="2492375"/>
          <p14:tracePt t="16574" x="8374063" y="2370138"/>
          <p14:tracePt t="16590" x="8389938" y="2217738"/>
          <p14:tracePt t="16606" x="8412163" y="2073275"/>
          <p14:tracePt t="16623" x="8442325" y="1989138"/>
          <p14:tracePt t="16640" x="8450263" y="1951038"/>
          <p14:tracePt t="16657" x="8458200" y="1951038"/>
          <p14:tracePt t="16673" x="8480425" y="1951038"/>
          <p14:tracePt t="16690" x="8556625" y="2035175"/>
          <p14:tracePt t="16707" x="8640763" y="2187575"/>
          <p14:tracePt t="16723" x="8740775" y="2346325"/>
          <p14:tracePt t="16740" x="8823325" y="2506663"/>
          <p14:tracePt t="16757" x="8915400" y="2628900"/>
          <p14:tracePt t="16774" x="8961438" y="2674938"/>
          <p14:tracePt t="16831" x="8961438" y="2659063"/>
          <p14:tracePt t="16839" x="8961438" y="2628900"/>
          <p14:tracePt t="16847" x="8953500" y="2628900"/>
          <p14:tracePt t="16857" x="8953500" y="2613025"/>
          <p14:tracePt t="16927" x="8953500" y="2628900"/>
          <p14:tracePt t="16934" x="8953500" y="2651125"/>
          <p14:tracePt t="16942" x="8953500" y="2674938"/>
          <p14:tracePt t="16957" x="8961438" y="2697163"/>
          <p14:tracePt t="16974" x="8999538" y="2727325"/>
          <p14:tracePt t="16990" x="9013825" y="2743200"/>
          <p14:tracePt t="17007" x="9021763" y="2743200"/>
          <p14:tracePt t="17063" x="9029700" y="2727325"/>
          <p14:tracePt t="17071" x="9029700" y="2697163"/>
          <p14:tracePt t="17079" x="8999538" y="2667000"/>
          <p14:tracePt t="17090" x="8983663" y="2651125"/>
          <p14:tracePt t="17107" x="8983663" y="2644775"/>
          <p14:tracePt t="17183" x="8975725" y="2644775"/>
          <p14:tracePt t="17192" x="8975725" y="2651125"/>
          <p14:tracePt t="17214" x="8975725" y="2659063"/>
          <p14:tracePt t="17230" x="8975725" y="2667000"/>
          <p14:tracePt t="17247" x="8975725" y="2674938"/>
          <p14:tracePt t="17271" x="8983663" y="2682875"/>
          <p14:tracePt t="17287" x="8991600" y="2689225"/>
          <p14:tracePt t="17311" x="8999538" y="2689225"/>
          <p14:tracePt t="17335" x="9007475" y="2689225"/>
          <p14:tracePt t="17343" x="9021763" y="2689225"/>
          <p14:tracePt t="17351" x="9029700" y="2689225"/>
          <p14:tracePt t="17359" x="9045575" y="2667000"/>
          <p14:tracePt t="17374" x="9105900" y="2613025"/>
          <p14:tracePt t="17390" x="9174163" y="2552700"/>
          <p14:tracePt t="17407" x="9236075" y="2514600"/>
          <p14:tracePt t="17423" x="9280525" y="2492375"/>
          <p14:tracePt t="17440" x="9288463" y="2484438"/>
          <p14:tracePt t="17457" x="9296400" y="2484438"/>
          <p14:tracePt t="17527" x="9288463" y="2484438"/>
          <p14:tracePt t="17543" x="9274175" y="2484438"/>
          <p14:tracePt t="17559" x="9266238" y="2484438"/>
          <p14:tracePt t="17903" x="9250363" y="2484438"/>
          <p14:tracePt t="17910" x="9236075" y="2484438"/>
          <p14:tracePt t="17919" x="9204325" y="2498725"/>
          <p14:tracePt t="17927" x="9166225" y="2514600"/>
          <p14:tracePt t="17940" x="9151938" y="2514600"/>
          <p14:tracePt t="17957" x="9097963" y="2544763"/>
          <p14:tracePt t="17974" x="9045575" y="2574925"/>
          <p14:tracePt t="17990" x="9037638" y="2574925"/>
          <p14:tracePt t="18007" x="9029700" y="2574925"/>
          <p14:tracePt t="18040" x="9029700" y="2582863"/>
          <p14:tracePt t="18063" x="9013825" y="2582863"/>
          <p14:tracePt t="18079" x="9007475" y="2582863"/>
          <p14:tracePt t="18095" x="8999538" y="2582863"/>
          <p14:tracePt t="18110" x="8991600" y="2582863"/>
          <p14:tracePt t="18127" x="8983663" y="2582863"/>
          <p14:tracePt t="18391" x="8969375" y="2582863"/>
          <p14:tracePt t="18399" x="8961438" y="2590800"/>
          <p14:tracePt t="18407" x="8961438" y="2598738"/>
          <p14:tracePt t="18424" x="8953500" y="2628900"/>
          <p14:tracePt t="18440" x="8953500" y="2636838"/>
          <p14:tracePt t="18457" x="8953500" y="2644775"/>
          <p14:tracePt t="18474" x="8937625" y="2651125"/>
          <p14:tracePt t="18491" x="8931275" y="2659063"/>
          <p14:tracePt t="18507" x="8907463" y="2659063"/>
          <p14:tracePt t="18524" x="8869363" y="2659063"/>
          <p14:tracePt t="18540" x="8831263" y="2659063"/>
          <p14:tracePt t="18557" x="8816975" y="2659063"/>
          <p14:tracePt t="18783" x="8809038" y="2659063"/>
          <p14:tracePt t="18791" x="8793163" y="2659063"/>
          <p14:tracePt t="18799" x="8755063" y="2659063"/>
          <p14:tracePt t="18807" x="8702675" y="2659063"/>
          <p14:tracePt t="18824" x="8504238" y="2659063"/>
          <p14:tracePt t="18841" x="8137525" y="2659063"/>
          <p14:tracePt t="18857" x="7658100" y="2659063"/>
          <p14:tracePt t="18874" x="7200900" y="2659063"/>
          <p14:tracePt t="18891" x="6850063" y="2659063"/>
          <p14:tracePt t="18907" x="6667500" y="2659063"/>
          <p14:tracePt t="18924" x="6561138" y="2644775"/>
          <p14:tracePt t="18941" x="6530975" y="2628900"/>
          <p14:tracePt t="18957" x="6523038" y="2620963"/>
          <p14:tracePt t="18974" x="6523038" y="2613025"/>
          <p14:tracePt t="19039" x="6507163" y="2606675"/>
          <p14:tracePt t="19047" x="6469063" y="2606675"/>
          <p14:tracePt t="19057" x="6423025" y="2606675"/>
          <p14:tracePt t="19074" x="6332538" y="2606675"/>
          <p14:tracePt t="19091" x="6264275" y="2606675"/>
          <p14:tracePt t="19107" x="6226175" y="2598738"/>
          <p14:tracePt t="19124" x="6202363" y="2598738"/>
          <p14:tracePt t="19214" x="6210300" y="2598738"/>
          <p14:tracePt t="19222" x="6218238" y="2598738"/>
          <p14:tracePt t="19230" x="6232525" y="2598738"/>
          <p14:tracePt t="19241" x="6248400" y="2598738"/>
          <p14:tracePt t="19257" x="6324600" y="2598738"/>
          <p14:tracePt t="19274" x="6477000" y="2606675"/>
          <p14:tracePt t="19291" x="6765925" y="2606675"/>
          <p14:tracePt t="19307" x="7162800" y="2606675"/>
          <p14:tracePt t="19324" x="7620000" y="2606675"/>
          <p14:tracePt t="19341" x="8031163" y="2606675"/>
          <p14:tracePt t="19358" x="8572500" y="2606675"/>
          <p14:tracePt t="19374" x="8755063" y="2606675"/>
          <p14:tracePt t="19391" x="8823325" y="2590800"/>
          <p14:tracePt t="19495" x="8839200" y="2590800"/>
          <p14:tracePt t="19503" x="8855075" y="2590800"/>
          <p14:tracePt t="19511" x="8869363" y="2590800"/>
          <p14:tracePt t="19524" x="8877300" y="2590800"/>
          <p14:tracePt t="19541" x="8899525" y="2590800"/>
          <p14:tracePt t="19558" x="8931275" y="2590800"/>
          <p14:tracePt t="19655" x="8923338" y="2590800"/>
          <p14:tracePt t="19663" x="8893175" y="2590800"/>
          <p14:tracePt t="19674" x="8831263" y="2590800"/>
          <p14:tracePt t="19691" x="8610600" y="2620963"/>
          <p14:tracePt t="19708" x="8191500" y="2682875"/>
          <p14:tracePt t="19724" x="7535863" y="2751138"/>
          <p14:tracePt t="19741" x="6918325" y="2751138"/>
          <p14:tracePt t="19758" x="6256338" y="2751138"/>
          <p14:tracePt t="19774" x="5570538" y="2751138"/>
          <p14:tracePt t="19791" x="5341938" y="2743200"/>
          <p14:tracePt t="19808" x="5235575" y="2713038"/>
          <p14:tracePt t="19824" x="5235575" y="2705100"/>
          <p14:tracePt t="19863" x="5241925" y="2697163"/>
          <p14:tracePt t="19874" x="5249863" y="2697163"/>
          <p14:tracePt t="19891" x="5257800" y="2697163"/>
          <p14:tracePt t="19908" x="5273675" y="2697163"/>
          <p14:tracePt t="19924" x="5287963" y="2697163"/>
          <p14:tracePt t="19941" x="5326063" y="2697163"/>
          <p14:tracePt t="19958" x="5402263" y="2727325"/>
          <p14:tracePt t="19974" x="5508625" y="2727325"/>
          <p14:tracePt t="19991" x="5676900" y="2727325"/>
          <p14:tracePt t="20008" x="5897563" y="2727325"/>
          <p14:tracePt t="20024" x="6270625" y="2727325"/>
          <p14:tracePt t="20041" x="6621463" y="2727325"/>
          <p14:tracePt t="20058" x="6911975" y="2705100"/>
          <p14:tracePt t="20074" x="7185025" y="2689225"/>
          <p14:tracePt t="20091" x="7361238" y="2667000"/>
          <p14:tracePt t="20108" x="7489825" y="2651125"/>
          <p14:tracePt t="20124" x="7527925" y="2644775"/>
          <p14:tracePt t="20142" x="7551738" y="2644775"/>
          <p14:tracePt t="20158" x="7559675" y="2644775"/>
          <p14:tracePt t="20174" x="7597775" y="2644775"/>
          <p14:tracePt t="20191" x="7658100" y="2644775"/>
          <p14:tracePt t="20207" x="7788275" y="2644775"/>
          <p14:tracePt t="20224" x="7993063" y="2644775"/>
          <p14:tracePt t="20242" x="8213725" y="2644775"/>
          <p14:tracePt t="20258" x="8435975" y="2644775"/>
          <p14:tracePt t="20274" x="8626475" y="2644775"/>
          <p14:tracePt t="20291" x="8702675" y="2628900"/>
          <p14:tracePt t="20308" x="8716963" y="2628900"/>
          <p14:tracePt t="20439" x="8724900" y="2628900"/>
          <p14:tracePt t="20463" x="8740775" y="2628900"/>
          <p14:tracePt t="20471" x="8740775" y="2620963"/>
          <p14:tracePt t="20559" x="8724900" y="2620963"/>
          <p14:tracePt t="20567" x="8678863" y="2644775"/>
          <p14:tracePt t="20575" x="8602663" y="2682875"/>
          <p14:tracePt t="20591" x="8397875" y="2735263"/>
          <p14:tracePt t="20608" x="8077200" y="2789238"/>
          <p14:tracePt t="20625" x="7658100" y="2789238"/>
          <p14:tracePt t="20641" x="7200900" y="2789238"/>
          <p14:tracePt t="20658" x="6765925" y="2789238"/>
          <p14:tracePt t="20675" x="6346825" y="2789238"/>
          <p14:tracePt t="20691" x="6057900" y="2743200"/>
          <p14:tracePt t="20694" x="5965825" y="2735263"/>
          <p14:tracePt t="20708" x="5889625" y="2720975"/>
          <p14:tracePt t="20725" x="5851525" y="2705100"/>
          <p14:tracePt t="20847" x="5851525" y="2697163"/>
          <p14:tracePt t="20871" x="5851525" y="2689225"/>
          <p14:tracePt t="20895" x="5859463" y="2689225"/>
          <p14:tracePt t="20903" x="5867400" y="2682875"/>
          <p14:tracePt t="20911" x="5875338" y="2682875"/>
          <p14:tracePt t="20926" x="5897563" y="2682875"/>
          <p14:tracePt t="20942" x="5973763" y="2682875"/>
          <p14:tracePt t="20958" x="6111875" y="2682875"/>
          <p14:tracePt t="20975" x="6286500" y="2682875"/>
          <p14:tracePt t="20991" x="6477000" y="2659063"/>
          <p14:tracePt t="21008" x="6621463" y="2644775"/>
          <p14:tracePt t="21025" x="6675438" y="2644775"/>
          <p14:tracePt t="21527" x="6705600" y="2644775"/>
          <p14:tracePt t="21535" x="6735763" y="2644775"/>
          <p14:tracePt t="21543" x="6811963" y="2644775"/>
          <p14:tracePt t="21558" x="6950075" y="2598738"/>
          <p14:tracePt t="21575" x="7056438" y="2560638"/>
          <p14:tracePt t="21592" x="7154863" y="2498725"/>
          <p14:tracePt t="21608" x="7200900" y="2460625"/>
          <p14:tracePt t="21625" x="7223125" y="2430463"/>
          <p14:tracePt t="21642" x="7239000" y="2408238"/>
          <p14:tracePt t="21658" x="7246938" y="2392363"/>
          <p14:tracePt t="21675" x="7254875" y="2378075"/>
          <p14:tracePt t="21823" x="7254875" y="2370138"/>
          <p14:tracePt t="21831" x="7239000" y="2354263"/>
          <p14:tracePt t="21842" x="7185025" y="2339975"/>
          <p14:tracePt t="21858" x="7070725" y="2308225"/>
          <p14:tracePt t="21875" x="6911975" y="2239963"/>
          <p14:tracePt t="21892" x="6759575" y="2187575"/>
          <p14:tracePt t="21908" x="6713538" y="2163763"/>
          <p14:tracePt t="21926" x="6697663" y="2155825"/>
          <p14:tracePt t="21958" x="6697663" y="2141538"/>
          <p14:tracePt t="21975" x="6697663" y="2111375"/>
          <p14:tracePt t="21992" x="6697663" y="2095500"/>
          <p14:tracePt t="22008" x="6697663" y="2073275"/>
          <p14:tracePt t="22042" x="6697663" y="2065338"/>
          <p14:tracePt t="22198" x="6697663" y="2057400"/>
          <p14:tracePt t="22214" x="6697663" y="2065338"/>
          <p14:tracePt t="22222" x="6697663" y="2087563"/>
          <p14:tracePt t="22230" x="6697663" y="2095500"/>
          <p14:tracePt t="22242" x="6713538" y="2117725"/>
          <p14:tracePt t="22259" x="6727825" y="2155825"/>
          <p14:tracePt t="22275" x="6727825" y="2179638"/>
          <p14:tracePt t="22292" x="6727825" y="2193925"/>
          <p14:tracePt t="24543" x="6721475" y="2193925"/>
          <p14:tracePt t="24551" x="6689725" y="2193925"/>
          <p14:tracePt t="24559" x="6667500" y="2187575"/>
          <p14:tracePt t="24576" x="6629400" y="2171700"/>
          <p14:tracePt t="24593" x="6591300" y="2163763"/>
          <p14:tracePt t="24609" x="6553200" y="2155825"/>
          <p14:tracePt t="24626" x="6461125" y="2155825"/>
          <p14:tracePt t="24643" x="6346825" y="2155825"/>
          <p14:tracePt t="24660" x="6264275" y="2179638"/>
          <p14:tracePt t="24676" x="6188075" y="2187575"/>
          <p14:tracePt t="24693" x="6118225" y="2193925"/>
          <p14:tracePt t="24710" x="6057900" y="2201863"/>
          <p14:tracePt t="24726" x="6049963" y="2209800"/>
          <p14:tracePt t="24871" x="6035675" y="2209800"/>
          <p14:tracePt t="24887" x="6027738" y="2209800"/>
          <p14:tracePt t="24895" x="6019800" y="2209800"/>
          <p14:tracePt t="24903" x="6011863" y="2209800"/>
          <p14:tracePt t="24911" x="5989638" y="2209800"/>
          <p14:tracePt t="24926" x="5965825" y="2209800"/>
          <p14:tracePt t="24943" x="5959475" y="2201863"/>
          <p14:tracePt t="24976" x="5951538" y="2201863"/>
          <p14:tracePt t="27983" x="5921375" y="2201863"/>
          <p14:tracePt t="27991" x="5883275" y="2201863"/>
          <p14:tracePt t="27999" x="5837238" y="2201863"/>
          <p14:tracePt t="28011" x="5829300" y="2193925"/>
          <p14:tracePt t="28079" x="5821363" y="2232025"/>
          <p14:tracePt t="28087" x="5775325" y="2324100"/>
          <p14:tracePt t="28095" x="5753100" y="2416175"/>
          <p14:tracePt t="28111" x="5692775" y="2582863"/>
          <p14:tracePt t="28127" x="5654675" y="2705100"/>
          <p14:tracePt t="28144" x="5584825" y="2849563"/>
          <p14:tracePt t="28161" x="5540375" y="2955925"/>
          <p14:tracePt t="28177" x="5486400" y="3055938"/>
          <p14:tracePt t="28194" x="5432425" y="3132138"/>
          <p14:tracePt t="28211" x="5387975" y="3208338"/>
          <p14:tracePt t="28227" x="5326063" y="3284538"/>
          <p14:tracePt t="28244" x="5273675" y="3352800"/>
          <p14:tracePt t="28245" x="5249863" y="3390900"/>
          <p14:tracePt t="28260" x="5219700" y="3436938"/>
          <p14:tracePt t="28278" x="5135563" y="3543300"/>
          <p14:tracePt t="28294" x="5097463" y="3611563"/>
          <p14:tracePt t="28311" x="5045075" y="3679825"/>
          <p14:tracePt t="28327" x="4960938" y="3771900"/>
          <p14:tracePt t="28344" x="4884738" y="3856038"/>
          <p14:tracePt t="28361" x="4846638" y="3886200"/>
          <p14:tracePt t="28377" x="4816475" y="3878263"/>
          <p14:tracePt t="28759" x="4830763" y="3894138"/>
          <p14:tracePt t="28767" x="4868863" y="3924300"/>
          <p14:tracePt t="28778" x="4906963" y="3970338"/>
          <p14:tracePt t="28794" x="4937125" y="3992563"/>
          <p14:tracePt t="28811" x="4953000" y="4000500"/>
          <p14:tracePt t="28828" x="4960938" y="4000500"/>
          <p14:tracePt t="28844" x="4975225" y="4008438"/>
          <p14:tracePt t="37071" x="5013325" y="4000500"/>
          <p14:tracePt t="37079" x="5059363" y="3984625"/>
          <p14:tracePt t="37087" x="5097463" y="3970338"/>
          <p14:tracePt t="37097" x="5165725" y="3954463"/>
          <p14:tracePt t="37114" x="5318125" y="3902075"/>
          <p14:tracePt t="37131" x="5578475" y="3810000"/>
          <p14:tracePt t="37147" x="5883275" y="3657600"/>
          <p14:tracePt t="37164" x="6294438" y="3489325"/>
          <p14:tracePt t="37181" x="6599238" y="3306763"/>
          <p14:tracePt t="37198" x="6896100" y="3116263"/>
          <p14:tracePt t="37214" x="6950075" y="3055938"/>
          <p14:tracePt t="37231" x="6956425" y="3040063"/>
          <p14:tracePt t="37247" x="6988175" y="2994025"/>
          <p14:tracePt t="37264" x="7002463" y="2955925"/>
          <p14:tracePt t="37281" x="7032625" y="2917825"/>
          <p14:tracePt t="37297" x="7094538" y="2849563"/>
          <p14:tracePt t="37314" x="7200900" y="2759075"/>
          <p14:tracePt t="37331" x="7323138" y="2613025"/>
          <p14:tracePt t="37347" x="7445375" y="2460625"/>
          <p14:tracePt t="37364" x="7612063" y="2324100"/>
          <p14:tracePt t="37381" x="7802563" y="2187575"/>
          <p14:tracePt t="37398" x="8039100" y="2087563"/>
          <p14:tracePt t="37414" x="8069263" y="2057400"/>
          <p14:tracePt t="37543" x="8039100" y="2073275"/>
          <p14:tracePt t="37551" x="7993063" y="2117725"/>
          <p14:tracePt t="37559" x="7924800" y="2163763"/>
          <p14:tracePt t="37567" x="7878763" y="2209800"/>
          <p14:tracePt t="37581" x="7848600" y="2232025"/>
          <p14:tracePt t="37598" x="7794625" y="2293938"/>
          <p14:tracePt t="37614" x="7788275" y="2293938"/>
          <p14:tracePt t="37671" x="7780338" y="2293938"/>
          <p14:tracePt t="37679" x="7772400" y="2293938"/>
          <p14:tracePt t="37687" x="7764463" y="2293938"/>
          <p14:tracePt t="37698" x="7750175" y="2293938"/>
          <p14:tracePt t="37714" x="7718425" y="2293938"/>
          <p14:tracePt t="37731" x="7712075" y="2293938"/>
          <p14:tracePt t="37748" x="7704138" y="2293938"/>
          <p14:tracePt t="37781" x="7696200" y="2293938"/>
          <p14:tracePt t="38615" x="7688263" y="2293938"/>
          <p14:tracePt t="38623" x="7680325" y="2293938"/>
          <p14:tracePt t="38631" x="7673975" y="2293938"/>
          <p14:tracePt t="38648" x="7658100" y="2301875"/>
          <p14:tracePt t="38665" x="7658100" y="2308225"/>
          <p14:tracePt t="38698" x="7658100" y="2316163"/>
          <p14:tracePt t="38714" x="7650163" y="2316163"/>
          <p14:tracePt t="39559" x="7642225" y="2316163"/>
          <p14:tracePt t="39575" x="7642225" y="2324100"/>
          <p14:tracePt t="39583" x="7642225" y="2362200"/>
          <p14:tracePt t="39591" x="7635875" y="2422525"/>
          <p14:tracePt t="39599" x="7627938" y="2468563"/>
          <p14:tracePt t="39615" x="7612063" y="2582863"/>
          <p14:tracePt t="39632" x="7597775" y="2705100"/>
          <p14:tracePt t="39648" x="7589838" y="2865438"/>
          <p14:tracePt t="39665" x="7566025" y="3025775"/>
          <p14:tracePt t="39682" x="7551738" y="3154363"/>
          <p14:tracePt t="39698" x="7551738" y="3260725"/>
          <p14:tracePt t="39715" x="7551738" y="3276600"/>
          <p14:tracePt t="39732" x="7551738" y="3284538"/>
          <p14:tracePt t="39927" x="7551738" y="3292475"/>
          <p14:tracePt t="39935" x="7566025" y="3268663"/>
          <p14:tracePt t="39943" x="7642225" y="3208338"/>
          <p14:tracePt t="39951" x="7742238" y="3146425"/>
          <p14:tracePt t="39966" x="8077200" y="2979738"/>
          <p14:tracePt t="39982" x="8229600" y="2917825"/>
          <p14:tracePt t="39998" x="8588375" y="2713038"/>
          <p14:tracePt t="40015" x="8785225" y="2590800"/>
          <p14:tracePt t="40032" x="8907463" y="2498725"/>
          <p14:tracePt t="40048" x="8975725" y="2446338"/>
          <p14:tracePt t="40065" x="8983663" y="2438400"/>
          <p14:tracePt t="40082" x="8991600" y="2408238"/>
          <p14:tracePt t="40098" x="8999538" y="2339975"/>
          <p14:tracePt t="40115" x="9013825" y="2316163"/>
          <p14:tracePt t="40132" x="9045575" y="2263775"/>
          <p14:tracePt t="40148" x="9083675" y="2209800"/>
          <p14:tracePt t="40166" x="9136063" y="2155825"/>
          <p14:tracePt t="40182" x="9174163" y="2133600"/>
          <p14:tracePt t="40198" x="9280525" y="2095500"/>
          <p14:tracePt t="40215" x="9356725" y="2057400"/>
          <p14:tracePt t="40232" x="9394825" y="2049463"/>
          <p14:tracePt t="40248" x="9410700" y="2035175"/>
          <p14:tracePt t="40265" x="9426575" y="2027238"/>
          <p14:tracePt t="40298" x="9426575" y="2011363"/>
          <p14:tracePt t="40315" x="9426575" y="1981200"/>
          <p14:tracePt t="40332" x="9388475" y="1927225"/>
          <p14:tracePt t="40348" x="9334500" y="1866900"/>
          <p14:tracePt t="40366" x="9220200" y="1798638"/>
          <p14:tracePt t="40382" x="9121775" y="1736725"/>
          <p14:tracePt t="40398" x="9045575" y="1714500"/>
          <p14:tracePt t="40415" x="8983663" y="1684338"/>
          <p14:tracePt t="40432" x="8931275" y="1668463"/>
          <p14:tracePt t="40449" x="8885238" y="1660525"/>
          <p14:tracePt t="40465" x="8823325" y="1654175"/>
          <p14:tracePt t="40482" x="8716963" y="1638300"/>
          <p14:tracePt t="40499" x="8626475" y="1638300"/>
          <p14:tracePt t="40515" x="8550275" y="1654175"/>
          <p14:tracePt t="40532" x="8480425" y="1684338"/>
          <p14:tracePt t="40549" x="8435975" y="1722438"/>
          <p14:tracePt t="40566" x="8366125" y="1768475"/>
          <p14:tracePt t="40582" x="8343900" y="1798638"/>
          <p14:tracePt t="40598" x="8321675" y="1820863"/>
          <p14:tracePt t="40615" x="8297863" y="1851025"/>
          <p14:tracePt t="40632" x="8283575" y="1912938"/>
          <p14:tracePt t="40649" x="8251825" y="1997075"/>
          <p14:tracePt t="40665" x="8221663" y="2117725"/>
          <p14:tracePt t="40682" x="8191500" y="2225675"/>
          <p14:tracePt t="40699" x="8183563" y="2286000"/>
          <p14:tracePt t="40715" x="8175625" y="2362200"/>
          <p14:tracePt t="40732" x="8175625" y="2454275"/>
          <p14:tracePt t="40749" x="8175625" y="2544763"/>
          <p14:tracePt t="40766" x="8251825" y="2743200"/>
          <p14:tracePt t="40782" x="8313738" y="2849563"/>
          <p14:tracePt t="40799" x="8374063" y="2933700"/>
          <p14:tracePt t="40815" x="8435975" y="2987675"/>
          <p14:tracePt t="40832" x="8542338" y="3055938"/>
          <p14:tracePt t="40849" x="8670925" y="3108325"/>
          <p14:tracePt t="40865" x="8823325" y="3154363"/>
          <p14:tracePt t="40882" x="8975725" y="3192463"/>
          <p14:tracePt t="40899" x="9197975" y="3192463"/>
          <p14:tracePt t="40915" x="9426575" y="3178175"/>
          <p14:tracePt t="40932" x="9639300" y="3101975"/>
          <p14:tracePt t="40949" x="9799638" y="3025775"/>
          <p14:tracePt t="40966" x="9974263" y="2911475"/>
          <p14:tracePt t="40982" x="10036175" y="2827338"/>
          <p14:tracePt t="40999" x="10088563" y="2735263"/>
          <p14:tracePt t="41015" x="10126663" y="2628900"/>
          <p14:tracePt t="41032" x="10134600" y="2536825"/>
          <p14:tracePt t="41049" x="10134600" y="2446338"/>
          <p14:tracePt t="41065" x="10134600" y="2332038"/>
          <p14:tracePt t="41082" x="10118725" y="2209800"/>
          <p14:tracePt t="41099" x="10074275" y="2111375"/>
          <p14:tracePt t="41116" x="9990138" y="2003425"/>
          <p14:tracePt t="41132" x="9890125" y="1912938"/>
          <p14:tracePt t="41149" x="9799638" y="1836738"/>
          <p14:tracePt t="41166" x="9715500" y="1820863"/>
          <p14:tracePt t="41182" x="9685338" y="1806575"/>
          <p14:tracePt t="41199" x="9655175" y="1806575"/>
          <p14:tracePt t="41215" x="9601200" y="1806575"/>
          <p14:tracePt t="41232" x="9494838" y="1806575"/>
          <p14:tracePt t="41249" x="9410700" y="1806575"/>
          <p14:tracePt t="41265" x="9350375" y="1820863"/>
          <p14:tracePt t="41282" x="9318625" y="1828800"/>
          <p14:tracePt t="41299" x="9304338" y="1836738"/>
          <p14:tracePt t="41316" x="9296400" y="1836738"/>
          <p14:tracePt t="41623" x="9258300" y="1844675"/>
          <p14:tracePt t="41631" x="9128125" y="1851025"/>
          <p14:tracePt t="41639" x="9083675" y="1866900"/>
          <p14:tracePt t="41855" x="9090025" y="1851025"/>
          <p14:tracePt t="41863" x="9097963" y="1836738"/>
          <p14:tracePt t="41871" x="9097963" y="1820863"/>
          <p14:tracePt t="41882" x="9097963" y="1812925"/>
          <p14:tracePt t="41899" x="8953500" y="1790700"/>
          <p14:tracePt t="41916" x="8572500" y="1706563"/>
          <p14:tracePt t="41932" x="7954963" y="1554163"/>
          <p14:tracePt t="41950" x="6835775" y="1333500"/>
          <p14:tracePt t="41966" x="6477000" y="1287463"/>
          <p14:tracePt t="41982" x="5745163" y="1273175"/>
          <p14:tracePt t="41999" x="5532438" y="1295400"/>
          <p14:tracePt t="42016" x="5402263" y="1349375"/>
          <p14:tracePt t="42032" x="5295900" y="1447800"/>
          <p14:tracePt t="42049" x="5249863" y="1546225"/>
          <p14:tracePt t="42066" x="5241925" y="1608138"/>
          <p14:tracePt t="42082" x="5241925" y="1654175"/>
          <p14:tracePt t="42099" x="5241925" y="1684338"/>
          <p14:tracePt t="42116" x="5241925" y="1698625"/>
          <p14:tracePt t="42132" x="5249863" y="1706563"/>
          <p14:tracePt t="42150" x="5326063" y="1722438"/>
          <p14:tracePt t="42166" x="5410200" y="1736725"/>
          <p14:tracePt t="42182" x="5676900" y="1744663"/>
          <p14:tracePt t="42199" x="5927725" y="1782763"/>
          <p14:tracePt t="42216" x="6194425" y="1782763"/>
          <p14:tracePt t="42232" x="6446838" y="1782763"/>
          <p14:tracePt t="42249" x="6629400" y="1782763"/>
          <p14:tracePt t="42265" x="6735763" y="1782763"/>
          <p14:tracePt t="42283" x="6765925" y="1752600"/>
          <p14:tracePt t="42316" x="6765925" y="1698625"/>
          <p14:tracePt t="42319" x="6751638" y="1668463"/>
          <p14:tracePt t="42333" x="6721475" y="1638300"/>
          <p14:tracePt t="42350" x="6621463" y="1562100"/>
          <p14:tracePt t="42366" x="6561138" y="1546225"/>
          <p14:tracePt t="42382" x="6469063" y="1539875"/>
          <p14:tracePt t="42399" x="6362700" y="1539875"/>
          <p14:tracePt t="42416" x="6188075" y="1616075"/>
          <p14:tracePt t="42433" x="5981700" y="1806575"/>
          <p14:tracePt t="42449" x="5791200" y="2035175"/>
          <p14:tracePt t="42466" x="5630863" y="2278063"/>
          <p14:tracePt t="42483" x="5502275" y="2568575"/>
          <p14:tracePt t="42499" x="5432425" y="2789238"/>
          <p14:tracePt t="42516" x="5432425" y="2879725"/>
          <p14:tracePt t="42533" x="5432425" y="2903538"/>
          <p14:tracePt t="42567" x="5448300" y="2911475"/>
          <p14:tracePt t="42583" x="5578475" y="2933700"/>
          <p14:tracePt t="42599" x="5829300" y="2941638"/>
          <p14:tracePt t="42616" x="6302375" y="2713038"/>
          <p14:tracePt t="42633" x="6781800" y="2378075"/>
          <p14:tracePt t="42649" x="7132638" y="2079625"/>
          <p14:tracePt t="42666" x="7261225" y="1927225"/>
          <p14:tracePt t="42683" x="7285038" y="1874838"/>
          <p14:tracePt t="42699" x="7299325" y="1820863"/>
          <p14:tracePt t="42716" x="7170738" y="1668463"/>
          <p14:tracePt t="42733" x="6850063" y="1508125"/>
          <p14:tracePt t="42750" x="6210300" y="1325563"/>
          <p14:tracePt t="42766" x="5829300" y="1311275"/>
          <p14:tracePt t="42783" x="5524500" y="1333500"/>
          <p14:tracePt t="42799" x="5326063" y="1485900"/>
          <p14:tracePt t="42816" x="5197475" y="1698625"/>
          <p14:tracePt t="42833" x="5165725" y="2011363"/>
          <p14:tracePt t="42850" x="5197475" y="2324100"/>
          <p14:tracePt t="42866" x="5426075" y="2651125"/>
          <p14:tracePt t="42883" x="5813425" y="2879725"/>
          <p14:tracePt t="42899" x="6240463" y="2925763"/>
          <p14:tracePt t="42916" x="6743700" y="2917825"/>
          <p14:tracePt t="42933" x="7078663" y="2759075"/>
          <p14:tracePt t="42950" x="7254875" y="2560638"/>
          <p14:tracePt t="42966" x="7261225" y="2384425"/>
          <p14:tracePt t="42983" x="7162800" y="2201863"/>
          <p14:tracePt t="42999" x="6880225" y="2041525"/>
          <p14:tracePt t="43016" x="6583363" y="1943100"/>
          <p14:tracePt t="43033" x="6392863" y="1935163"/>
          <p14:tracePt t="43050" x="6240463" y="2003425"/>
          <p14:tracePt t="43066" x="6172200" y="2163763"/>
          <p14:tracePt t="43083" x="6149975" y="2324100"/>
          <p14:tracePt t="43100" x="6149975" y="2468563"/>
          <p14:tracePt t="43116" x="6188075" y="2574925"/>
          <p14:tracePt t="43133" x="6202363" y="2606675"/>
          <p14:tracePt t="43215" x="6202363" y="2590800"/>
          <p14:tracePt t="43222" x="6202363" y="2544763"/>
          <p14:tracePt t="43233" x="6202363" y="2522538"/>
          <p14:tracePt t="43250" x="6202363" y="2514600"/>
          <p14:tracePt t="43266" x="6202363" y="2506663"/>
          <p14:tracePt t="43283" x="6202363" y="2498725"/>
          <p14:tracePt t="43487" x="6202363" y="2544763"/>
          <p14:tracePt t="43495" x="6202363" y="2582863"/>
          <p14:tracePt t="43503" x="6180138" y="2636838"/>
          <p14:tracePt t="43516" x="6180138" y="2682875"/>
          <p14:tracePt t="43533" x="6164263" y="2819400"/>
          <p14:tracePt t="43550" x="6149975" y="2879725"/>
          <p14:tracePt t="43566" x="6149975" y="2903538"/>
          <p14:tracePt t="43583" x="6149975" y="2911475"/>
          <p14:tracePt t="43863" x="6149975" y="2917825"/>
          <p14:tracePt t="50039" x="6142038" y="2917825"/>
          <p14:tracePt t="50047" x="6103938" y="2917825"/>
          <p14:tracePt t="50055" x="6019800" y="2917825"/>
          <p14:tracePt t="50069" x="5775325" y="3009900"/>
          <p14:tracePt t="50086" x="4114800" y="3840163"/>
          <p14:tracePt t="50102" x="3101975" y="4229100"/>
          <p14:tracePt t="50119" x="2255838" y="4457700"/>
          <p14:tracePt t="50135" x="1654175" y="4541838"/>
          <p14:tracePt t="50152" x="1455738" y="4541838"/>
          <p14:tracePt t="50169" x="1393825" y="4541838"/>
          <p14:tracePt t="50185" x="1387475" y="4533900"/>
          <p14:tracePt t="50246" x="1401763" y="4525963"/>
          <p14:tracePt t="50254" x="1470025" y="4495800"/>
          <p14:tracePt t="50262" x="1531938" y="4457700"/>
          <p14:tracePt t="50270" x="1608138" y="4419600"/>
          <p14:tracePt t="50286" x="1722438" y="4321175"/>
          <p14:tracePt t="50302" x="1798638" y="4244975"/>
          <p14:tracePt t="50319" x="1806575" y="4229100"/>
          <p14:tracePt t="50391" x="1806575" y="4221163"/>
          <p14:tracePt t="50399" x="1790700" y="4221163"/>
          <p14:tracePt t="50406" x="1768475" y="4221163"/>
          <p14:tracePt t="50419" x="1744663" y="4221163"/>
          <p14:tracePt t="50435" x="1706563" y="4259263"/>
          <p14:tracePt t="50452" x="1684338" y="4297363"/>
          <p14:tracePt t="50495" x="1684338" y="4305300"/>
          <p14:tracePt t="50503" x="1714500" y="4305300"/>
          <p14:tracePt t="50519" x="1820863" y="4327525"/>
          <p14:tracePt t="50536" x="1912938" y="4327525"/>
          <p14:tracePt t="50552" x="1981200" y="4321175"/>
          <p14:tracePt t="50569" x="1989138" y="4313238"/>
          <p14:tracePt t="51815" x="2003425" y="4297363"/>
          <p14:tracePt t="51839" x="2011363" y="4275138"/>
          <p14:tracePt t="51847" x="2035175" y="4213225"/>
          <p14:tracePt t="51854" x="2111375" y="4068763"/>
          <p14:tracePt t="51870" x="2217738" y="3932238"/>
          <p14:tracePt t="51886" x="2339975" y="3840163"/>
          <p14:tracePt t="51903" x="2446338" y="3779838"/>
          <p14:tracePt t="51919" x="2506663" y="3756025"/>
          <p14:tracePt t="52887" x="2574925" y="3756025"/>
          <p14:tracePt t="52895" x="2751138" y="3771900"/>
          <p14:tracePt t="52903" x="3017838" y="3771900"/>
          <p14:tracePt t="52920" x="3475038" y="3771900"/>
          <p14:tracePt t="52936" x="3787775" y="3771900"/>
          <p14:tracePt t="52953" x="4060825" y="3771900"/>
          <p14:tracePt t="52970" x="4229100" y="3771900"/>
          <p14:tracePt t="52986" x="4297363" y="3771900"/>
          <p14:tracePt t="53003" x="4321175" y="3771900"/>
          <p14:tracePt t="53020" x="4351338" y="3771900"/>
          <p14:tracePt t="53036" x="4365625" y="3771900"/>
          <p14:tracePt t="53095" x="4397375" y="3771900"/>
          <p14:tracePt t="53103" x="4473575" y="3771900"/>
          <p14:tracePt t="53111" x="4602163" y="3771900"/>
          <p14:tracePt t="53120" x="4746625" y="3771900"/>
          <p14:tracePt t="53136" x="5159375" y="3771900"/>
          <p14:tracePt t="53153" x="5761038" y="3771900"/>
          <p14:tracePt t="53170" x="6232525" y="3771900"/>
          <p14:tracePt t="53186" x="6416675" y="3771900"/>
          <p14:tracePt t="53203" x="6507163" y="3771900"/>
          <p14:tracePt t="53559" x="6515100" y="3771900"/>
          <p14:tracePt t="53575" x="6545263" y="3771900"/>
          <p14:tracePt t="53583" x="6583363" y="3787775"/>
          <p14:tracePt t="53591" x="6637338" y="3810000"/>
          <p14:tracePt t="53603" x="6651625" y="3825875"/>
          <p14:tracePt t="53620" x="6675438" y="3832225"/>
          <p14:tracePt t="53637" x="6683375" y="3832225"/>
          <p14:tracePt t="54767" x="6727825" y="3832225"/>
          <p14:tracePt t="54775" x="6835775" y="3817938"/>
          <p14:tracePt t="54787" x="6942138" y="3810000"/>
          <p14:tracePt t="54804" x="7140575" y="3779838"/>
          <p14:tracePt t="54820" x="7353300" y="3763963"/>
          <p14:tracePt t="54838" x="7856538" y="3725863"/>
          <p14:tracePt t="54854" x="8001000" y="3725863"/>
          <p14:tracePt t="54857" x="8107363" y="3725863"/>
          <p14:tracePt t="54870" x="8313738" y="3725863"/>
          <p14:tracePt t="54887" x="8412163" y="3725863"/>
          <p14:tracePt t="54904" x="8420100" y="3725863"/>
          <p14:tracePt t="55031" x="8435975" y="3725863"/>
          <p14:tracePt t="55039" x="8466138" y="3725863"/>
          <p14:tracePt t="55047" x="8496300" y="3725863"/>
          <p14:tracePt t="55055" x="8550275" y="3756025"/>
          <p14:tracePt t="55070" x="8694738" y="3825875"/>
          <p14:tracePt t="55087" x="8823325" y="3848100"/>
          <p14:tracePt t="55104" x="8975725" y="3848100"/>
          <p14:tracePt t="55120" x="9105900" y="3848100"/>
          <p14:tracePt t="55137" x="9190038" y="3825875"/>
          <p14:tracePt t="55154" x="9197975" y="3825875"/>
          <p14:tracePt t="55170" x="9204325" y="3825875"/>
          <p14:tracePt t="55487" x="9174163" y="3817938"/>
          <p14:tracePt t="55495" x="9097963" y="3810000"/>
          <p14:tracePt t="55504" x="8999538" y="3771900"/>
          <p14:tracePt t="55521" x="8839200" y="3771900"/>
          <p14:tracePt t="55537" x="8504238" y="3832225"/>
          <p14:tracePt t="55554" x="7788275" y="3916363"/>
          <p14:tracePt t="55571" x="6765925" y="3984625"/>
          <p14:tracePt t="55587" x="5570538" y="3984625"/>
          <p14:tracePt t="55604" x="4564063" y="3984625"/>
          <p14:tracePt t="55621" x="3717925" y="3984625"/>
          <p14:tracePt t="55638" x="2827338" y="3984625"/>
          <p14:tracePt t="55654" x="2613025" y="3984625"/>
          <p14:tracePt t="55671" x="2498725" y="3984625"/>
          <p14:tracePt t="55687" x="2468563" y="3984625"/>
          <p14:tracePt t="55767" x="2446338" y="3984625"/>
          <p14:tracePt t="55775" x="2392363" y="4000500"/>
          <p14:tracePt t="55783" x="2332038" y="4016375"/>
          <p14:tracePt t="55790" x="2232025" y="4046538"/>
          <p14:tracePt t="55804" x="2171700" y="4060825"/>
          <p14:tracePt t="55821" x="2049463" y="4076700"/>
          <p14:tracePt t="55838" x="1927225" y="4098925"/>
          <p14:tracePt t="55854" x="1912938" y="4098925"/>
          <p14:tracePt t="55935" x="1912938" y="4106863"/>
          <p14:tracePt t="55942" x="1935163" y="4114800"/>
          <p14:tracePt t="55954" x="1965325" y="4122738"/>
          <p14:tracePt t="55971" x="1997075" y="4130675"/>
          <p14:tracePt t="55988" x="2049463" y="4144963"/>
          <p14:tracePt t="56004" x="2133600" y="4160838"/>
          <p14:tracePt t="56022" x="2239963" y="4168775"/>
          <p14:tracePt t="56038" x="2316163" y="4183063"/>
          <p14:tracePt t="56054" x="2378075" y="4191000"/>
          <p14:tracePt t="56071" x="2468563" y="4191000"/>
          <p14:tracePt t="56088" x="2536825" y="4191000"/>
          <p14:tracePt t="56104" x="2606675" y="4191000"/>
          <p14:tracePt t="56121" x="2636838" y="4191000"/>
          <p14:tracePt t="56138" x="2651125" y="4191000"/>
          <p14:tracePt t="56199" x="2659063" y="4191000"/>
          <p14:tracePt t="56207" x="2674938" y="4191000"/>
          <p14:tracePt t="56214" x="2689225" y="4198938"/>
          <p14:tracePt t="56222" x="2743200" y="4198938"/>
          <p14:tracePt t="56238" x="2781300" y="4198938"/>
          <p14:tracePt t="56254" x="2811463" y="4122738"/>
          <p14:tracePt t="56271" x="2811463" y="4114800"/>
          <p14:tracePt t="56567" x="2827338" y="4114800"/>
          <p14:tracePt t="56574" x="2841625" y="4122738"/>
          <p14:tracePt t="56583" x="2857500" y="4122738"/>
          <p14:tracePt t="56591" x="2895600" y="4130675"/>
          <p14:tracePt t="56605" x="2903538" y="4137025"/>
          <p14:tracePt t="56622" x="2994025" y="4144963"/>
          <p14:tracePt t="56638" x="3048000" y="4144963"/>
          <p14:tracePt t="56654" x="3124200" y="4152900"/>
          <p14:tracePt t="56671" x="3216275" y="4152900"/>
          <p14:tracePt t="56688" x="3276600" y="4152900"/>
          <p14:tracePt t="56704" x="3344863" y="4152900"/>
          <p14:tracePt t="56721" x="3451225" y="4152900"/>
          <p14:tracePt t="56738" x="3543300" y="4152900"/>
          <p14:tracePt t="56754" x="3665538" y="4152900"/>
          <p14:tracePt t="56771" x="3779838" y="4152900"/>
          <p14:tracePt t="56788" x="3840163" y="4152900"/>
          <p14:tracePt t="56804" x="3856038" y="4152900"/>
          <p14:tracePt t="57077" x="3908425" y="4168775"/>
          <p14:tracePt t="57085" x="4038600" y="4198938"/>
          <p14:tracePt t="57093" x="4168775" y="4237038"/>
          <p14:tracePt t="57104" x="4313238" y="4283075"/>
          <p14:tracePt t="57121" x="4525963" y="4297363"/>
          <p14:tracePt t="57137" x="4808538" y="4321175"/>
          <p14:tracePt t="57154" x="5121275" y="4321175"/>
          <p14:tracePt t="57171" x="5418138" y="4321175"/>
          <p14:tracePt t="57187" x="5600700" y="4321175"/>
          <p14:tracePt t="57204" x="5730875" y="4321175"/>
          <p14:tracePt t="57221" x="5799138" y="4305300"/>
          <p14:tracePt t="57325" x="5807075" y="4305300"/>
          <p14:tracePt t="57333" x="5851525" y="4305300"/>
          <p14:tracePt t="57341" x="5883275" y="4305300"/>
          <p14:tracePt t="57354" x="5943600" y="4305300"/>
          <p14:tracePt t="57371" x="6142038" y="4305300"/>
          <p14:tracePt t="57387" x="6340475" y="4305300"/>
          <p14:tracePt t="57404" x="6537325" y="4305300"/>
          <p14:tracePt t="57421" x="6727825" y="4259263"/>
          <p14:tracePt t="57437" x="6797675" y="4237038"/>
          <p14:tracePt t="57454" x="6804025" y="4229100"/>
          <p14:tracePt t="57503" x="6804025" y="4221163"/>
          <p14:tracePt t="57871" x="6797675" y="4221163"/>
          <p14:tracePt t="57879" x="6773863" y="4213225"/>
          <p14:tracePt t="57888" x="6765925" y="4206875"/>
          <p14:tracePt t="57905" x="6743700" y="4206875"/>
          <p14:tracePt t="57921" x="6735763" y="4206875"/>
          <p14:tracePt t="57938" x="6727825" y="4206875"/>
          <p14:tracePt t="57955" x="6721475" y="4206875"/>
          <p14:tracePt t="57972" x="6705600" y="4191000"/>
          <p14:tracePt t="57988" x="6651625" y="4183063"/>
          <p14:tracePt t="58006" x="6575425" y="4152900"/>
          <p14:tracePt t="58022" x="6537325" y="4152900"/>
          <p14:tracePt t="58038" x="6523038" y="4144963"/>
          <p14:tracePt t="58072" x="6515100" y="4144963"/>
          <p14:tracePt t="58127" x="6507163" y="4144963"/>
          <p14:tracePt t="58143" x="6499225" y="4144963"/>
          <p14:tracePt t="58151" x="6492875" y="4144963"/>
          <p14:tracePt t="58158" x="6477000" y="4144963"/>
          <p14:tracePt t="58172" x="6454775" y="4160838"/>
          <p14:tracePt t="58188" x="6430963" y="4183063"/>
          <p14:tracePt t="58205" x="6423025" y="4191000"/>
          <p14:tracePt t="58222" x="6416675" y="4191000"/>
          <p14:tracePt t="58311" x="6408738" y="4191000"/>
          <p14:tracePt t="58319" x="6408738" y="4183063"/>
          <p14:tracePt t="58366" x="6408738" y="4175125"/>
          <p14:tracePt t="58431" x="6408738" y="4168775"/>
          <p14:tracePt t="58438" x="6416675" y="4168775"/>
          <p14:tracePt t="58447" x="6423025" y="4168775"/>
          <p14:tracePt t="58455" x="6430963" y="4168775"/>
          <p14:tracePt t="58472" x="6446838" y="4168775"/>
          <p14:tracePt t="58489" x="6454775" y="4168775"/>
          <p14:tracePt t="58505" x="6461125" y="4168775"/>
          <p14:tracePt t="58575" x="6469063" y="4168775"/>
          <p14:tracePt t="58583" x="6484938" y="4160838"/>
          <p14:tracePt t="58599" x="6499225" y="4152900"/>
          <p14:tracePt t="58607" x="6507163" y="4152900"/>
          <p14:tracePt t="58622" x="6515100" y="4152900"/>
          <p14:tracePt t="58638" x="6569075" y="4152900"/>
          <p14:tracePt t="58655" x="6621463" y="4152900"/>
          <p14:tracePt t="58672" x="6697663" y="4152900"/>
          <p14:tracePt t="58688" x="6765925" y="4168775"/>
          <p14:tracePt t="58705" x="6781800" y="4175125"/>
          <p14:tracePt t="58759" x="6789738" y="4175125"/>
          <p14:tracePt t="58767" x="6789738" y="4183063"/>
          <p14:tracePt t="58774" x="6773863" y="4206875"/>
          <p14:tracePt t="58789" x="6727825" y="4229100"/>
          <p14:tracePt t="58806" x="6515100" y="4267200"/>
          <p14:tracePt t="58822" x="6340475" y="4267200"/>
          <p14:tracePt t="58838" x="6142038" y="4267200"/>
          <p14:tracePt t="58855" x="6003925" y="4267200"/>
          <p14:tracePt t="58872" x="5951538" y="4259263"/>
          <p14:tracePt t="58895" x="5943600" y="4259263"/>
          <p14:tracePt t="58927" x="5943600" y="4251325"/>
          <p14:tracePt t="58943" x="5943600" y="4244975"/>
          <p14:tracePt t="58951" x="5943600" y="4229100"/>
          <p14:tracePt t="58958" x="5943600" y="4221163"/>
          <p14:tracePt t="58975" x="5943600" y="4213225"/>
          <p14:tracePt t="58989" x="5943600" y="4206875"/>
          <p14:tracePt t="59006" x="5943600" y="4198938"/>
          <p14:tracePt t="59207" x="5943600" y="4191000"/>
          <p14:tracePt t="59214" x="5959475" y="4191000"/>
          <p14:tracePt t="59223" x="5973763" y="4191000"/>
          <p14:tracePt t="59238" x="6042025" y="4168775"/>
          <p14:tracePt t="59255" x="6118225" y="4130675"/>
          <p14:tracePt t="59272" x="6188075" y="4084638"/>
          <p14:tracePt t="59288" x="6248400" y="4046538"/>
          <p14:tracePt t="59305" x="6264275" y="4030663"/>
          <p14:tracePt t="61631" x="6264275" y="4068763"/>
          <p14:tracePt t="61639" x="6270625" y="4098925"/>
          <p14:tracePt t="61647" x="6278563" y="4122738"/>
          <p14:tracePt t="61663" x="6278563" y="4130675"/>
          <p14:tracePt t="61673" x="6278563" y="4137025"/>
          <p14:tracePt t="61690" x="6278563" y="4152900"/>
          <p14:tracePt t="61727" x="6278563" y="4168775"/>
          <p14:tracePt t="61742" x="6278563" y="4175125"/>
          <p14:tracePt t="61756" x="6278563" y="4183063"/>
          <p14:tracePt t="61774" x="6270625" y="4221163"/>
          <p14:tracePt t="61790" x="6270625" y="4267200"/>
          <p14:tracePt t="61806" x="6270625" y="4297363"/>
          <p14:tracePt t="61823" x="6270625" y="4321175"/>
          <p14:tracePt t="62447" x="6270625" y="4327525"/>
          <p14:tracePt t="63943" x="6302375" y="4327525"/>
          <p14:tracePt t="63951" x="6346825" y="4327525"/>
          <p14:tracePt t="63958" x="6408738" y="4321175"/>
          <p14:tracePt t="63974" x="6461125" y="4313238"/>
          <p14:tracePt t="63990" x="6651625" y="4283075"/>
          <p14:tracePt t="64007" x="6765925" y="4267200"/>
          <p14:tracePt t="64024" x="6873875" y="4251325"/>
          <p14:tracePt t="64040" x="6950075" y="4237038"/>
          <p14:tracePt t="64057" x="6980238" y="4237038"/>
          <p14:tracePt t="64074" x="7002463" y="4237038"/>
          <p14:tracePt t="64090" x="7032625" y="4237038"/>
          <p14:tracePt t="64107" x="7056438" y="4237038"/>
          <p14:tracePt t="64124" x="7086600" y="4237038"/>
          <p14:tracePt t="64140" x="7178675" y="4237038"/>
          <p14:tracePt t="64158" x="7331075" y="4237038"/>
          <p14:tracePt t="64174" x="7361238" y="4237038"/>
          <p14:tracePt t="64190" x="7489825" y="4237038"/>
          <p14:tracePt t="64207" x="7527925" y="4237038"/>
          <p14:tracePt t="64224" x="7559675" y="4237038"/>
          <p14:tracePt t="64241" x="7589838" y="4237038"/>
          <p14:tracePt t="64257" x="7597775" y="4237038"/>
          <p14:tracePt t="64291" x="7604125" y="4237038"/>
          <p14:tracePt t="64351" x="7612063" y="4237038"/>
          <p14:tracePt t="64358" x="7627938" y="4237038"/>
          <p14:tracePt t="64367" x="7666038" y="4237038"/>
          <p14:tracePt t="64376" x="7696200" y="4237038"/>
          <p14:tracePt t="64390" x="7780338" y="4237038"/>
          <p14:tracePt t="64407" x="7848600" y="4229100"/>
          <p14:tracePt t="64423" x="7894638" y="4221163"/>
          <p14:tracePt t="64440" x="7924800" y="4221163"/>
          <p14:tracePt t="64847" x="7940675" y="4221163"/>
          <p14:tracePt t="64855" x="7970838" y="4221163"/>
          <p14:tracePt t="64863" x="8023225" y="4213225"/>
          <p14:tracePt t="64874" x="8085138" y="4206875"/>
          <p14:tracePt t="64891" x="8229600" y="4175125"/>
          <p14:tracePt t="64894" x="8289925" y="4168775"/>
          <p14:tracePt t="64907" x="8374063" y="4160838"/>
          <p14:tracePt t="64924" x="8534400" y="4152900"/>
          <p14:tracePt t="64941" x="8648700" y="4137025"/>
          <p14:tracePt t="64958" x="8716963" y="4137025"/>
          <p14:tracePt t="65047" x="8724900" y="4137025"/>
          <p14:tracePt t="65055" x="8740775" y="4137025"/>
          <p14:tracePt t="65063" x="8763000" y="4137025"/>
          <p14:tracePt t="65074" x="8770938" y="4137025"/>
          <p14:tracePt t="65091" x="8793163" y="4137025"/>
          <p14:tracePt t="65107" x="8801100" y="4137025"/>
          <p14:tracePt t="65124" x="8816975" y="4137025"/>
          <p14:tracePt t="65141" x="8823325" y="4137025"/>
          <p14:tracePt t="65351" x="8847138" y="4137025"/>
          <p14:tracePt t="65359" x="8869363" y="4137025"/>
          <p14:tracePt t="65367" x="8893175" y="4137025"/>
          <p14:tracePt t="65375" x="8937625" y="4137025"/>
          <p14:tracePt t="65391" x="9029700" y="4137025"/>
          <p14:tracePt t="65408" x="9136063" y="4137025"/>
          <p14:tracePt t="65424" x="9204325" y="4137025"/>
          <p14:tracePt t="65441" x="9236075" y="4137025"/>
          <p14:tracePt t="65719" x="9212263" y="4137025"/>
          <p14:tracePt t="65726" x="9174163" y="4137025"/>
          <p14:tracePt t="65735" x="9090025" y="4175125"/>
          <p14:tracePt t="65743" x="8999538" y="4221163"/>
          <p14:tracePt t="65758" x="8564563" y="4335463"/>
          <p14:tracePt t="65774" x="7870825" y="4403725"/>
          <p14:tracePt t="65791" x="6988175" y="4403725"/>
          <p14:tracePt t="65808" x="5973763" y="4403725"/>
          <p14:tracePt t="65824" x="5127625" y="4419600"/>
          <p14:tracePt t="65841" x="4373563" y="4465638"/>
          <p14:tracePt t="65858" x="3940175" y="4465638"/>
          <p14:tracePt t="65874" x="3603625" y="4465638"/>
          <p14:tracePt t="65891" x="3436938" y="4465638"/>
          <p14:tracePt t="65894" x="3360738" y="4465638"/>
          <p14:tracePt t="65908" x="3330575" y="4465638"/>
          <p14:tracePt t="65924" x="3298825" y="4465638"/>
          <p14:tracePt t="65941" x="3292475" y="4465638"/>
          <p14:tracePt t="65983" x="3276600" y="4465638"/>
          <p14:tracePt t="65991" x="3268663" y="4457700"/>
          <p14:tracePt t="65999" x="3254375" y="4449763"/>
          <p14:tracePt t="66008" x="3246438" y="4449763"/>
          <p14:tracePt t="66024" x="3222625" y="4441825"/>
          <p14:tracePt t="66041" x="3208338" y="4441825"/>
          <p14:tracePt t="66058" x="3192463" y="4441825"/>
          <p14:tracePt t="66075" x="3170238" y="4441825"/>
          <p14:tracePt t="66091" x="3146425" y="4441825"/>
          <p14:tracePt t="66108" x="3101975" y="4449763"/>
          <p14:tracePt t="66125" x="3055938" y="4473575"/>
          <p14:tracePt t="66142" x="2979738" y="4518025"/>
          <p14:tracePt t="66158" x="2971800" y="4533900"/>
          <p14:tracePt t="66175" x="2963863" y="4533900"/>
          <p14:tracePt t="66191" x="2963863" y="4549775"/>
          <p14:tracePt t="66208" x="2963863" y="4564063"/>
          <p14:tracePt t="66224" x="2979738" y="4594225"/>
          <p14:tracePt t="66241" x="3048000" y="4648200"/>
          <p14:tracePt t="66258" x="3094038" y="4678363"/>
          <p14:tracePt t="66275" x="3170238" y="4694238"/>
          <p14:tracePt t="66291" x="3276600" y="4694238"/>
          <p14:tracePt t="66308" x="3368675" y="4694238"/>
          <p14:tracePt t="66325" x="3482975" y="4694238"/>
          <p14:tracePt t="66342" x="3603625" y="4694238"/>
          <p14:tracePt t="66358" x="3687763" y="4670425"/>
          <p14:tracePt t="66375" x="3756025" y="4640263"/>
          <p14:tracePt t="66391" x="3817938" y="4625975"/>
          <p14:tracePt t="66408" x="3848100" y="4618038"/>
          <p14:tracePt t="66425" x="3878263" y="4610100"/>
          <p14:tracePt t="66441" x="3924300" y="4610100"/>
          <p14:tracePt t="66458" x="3992563" y="4610100"/>
          <p14:tracePt t="66475" x="4114800" y="4610100"/>
          <p14:tracePt t="66491" x="4267200" y="4610100"/>
          <p14:tracePt t="66508" x="4435475" y="4610100"/>
          <p14:tracePt t="66525" x="4610100" y="4610100"/>
          <p14:tracePt t="66542" x="4816475" y="4610100"/>
          <p14:tracePt t="66558" x="4884738" y="4610100"/>
          <p14:tracePt t="66575" x="4914900" y="4610100"/>
          <p14:tracePt t="66591" x="4930775" y="4610100"/>
          <p14:tracePt t="66775" x="4945063" y="4610100"/>
          <p14:tracePt t="67134" x="4953000" y="4579938"/>
          <p14:tracePt t="67143" x="4975225" y="4579938"/>
          <p14:tracePt t="67151" x="5013325" y="4556125"/>
          <p14:tracePt t="67159" x="5075238" y="4549775"/>
          <p14:tracePt t="67175" x="5165725" y="4511675"/>
          <p14:tracePt t="67192" x="5257800" y="4495800"/>
          <p14:tracePt t="67208" x="5295900" y="4479925"/>
          <p14:tracePt t="67455" x="5311775" y="4479925"/>
          <p14:tracePt t="67479" x="5318125" y="4479925"/>
          <p14:tracePt t="67487" x="5326063" y="4487863"/>
          <p14:tracePt t="67495" x="5326063" y="4495800"/>
          <p14:tracePt t="67583" x="5334000" y="4495800"/>
          <p14:tracePt t="67631" x="5341938" y="4495800"/>
          <p14:tracePt t="67639" x="5364163" y="4495800"/>
          <p14:tracePt t="67647" x="5402263" y="4495800"/>
          <p14:tracePt t="67658" x="5464175" y="4479925"/>
          <p14:tracePt t="67675" x="5592763" y="4465638"/>
          <p14:tracePt t="67692" x="5722938" y="4457700"/>
          <p14:tracePt t="67708" x="5875338" y="4457700"/>
          <p14:tracePt t="67726" x="6011863" y="4457700"/>
          <p14:tracePt t="67742" x="6019800" y="4457700"/>
          <p14:tracePt t="67847" x="6035675" y="4473575"/>
          <p14:tracePt t="67855" x="6042025" y="4511675"/>
          <p14:tracePt t="67862" x="6073775" y="4564063"/>
          <p14:tracePt t="67875" x="6080125" y="4587875"/>
          <p14:tracePt t="67892" x="6088063" y="4618038"/>
          <p14:tracePt t="67895" x="6096000" y="4625975"/>
          <p14:tracePt t="67908" x="6096000" y="4640263"/>
          <p14:tracePt t="67925" x="6103938" y="4640263"/>
          <p14:tracePt t="68583" x="6103938" y="4648200"/>
          <p14:tracePt t="68599" x="6096000" y="4664075"/>
          <p14:tracePt t="68607" x="6065838" y="4732338"/>
          <p14:tracePt t="68615" x="6049963" y="4816475"/>
          <p14:tracePt t="68625" x="6027738" y="4876800"/>
          <p14:tracePt t="68642" x="5973763" y="5013325"/>
          <p14:tracePt t="68659" x="5905500" y="5113338"/>
          <p14:tracePt t="68675" x="5829300" y="5219700"/>
          <p14:tracePt t="68692" x="5775325" y="5257800"/>
          <p14:tracePt t="68710" x="5753100" y="5265738"/>
          <p14:tracePt t="68726" x="5745163" y="5265738"/>
          <p14:tracePt t="68742" x="5737225" y="5265738"/>
          <p14:tracePt t="68759" x="5722938" y="5249863"/>
          <p14:tracePt t="68775" x="5699125" y="5219700"/>
          <p14:tracePt t="68792" x="5692775" y="5219700"/>
          <p14:tracePt t="68809" x="5684838" y="5211763"/>
          <p14:tracePt t="68912" x="5692775" y="5203825"/>
          <p14:tracePt t="68919" x="5699125" y="5197475"/>
          <p14:tracePt t="68927" x="5730875" y="5189538"/>
          <p14:tracePt t="68942" x="5791200" y="5143500"/>
          <p14:tracePt t="68959" x="5821363" y="5121275"/>
          <p14:tracePt t="68975" x="5859463" y="5075238"/>
          <p14:tracePt t="68992" x="5897563" y="5006975"/>
          <p14:tracePt t="69009" x="5927725" y="4884738"/>
          <p14:tracePt t="69026" x="5981700" y="4702175"/>
          <p14:tracePt t="69042" x="6057900" y="4435475"/>
          <p14:tracePt t="69059" x="6180138" y="4000500"/>
          <p14:tracePt t="69076" x="6340475" y="3475038"/>
          <p14:tracePt t="69092" x="6599238" y="2955925"/>
          <p14:tracePt t="69110" x="7056438" y="2255838"/>
          <p14:tracePt t="69126" x="7277100" y="1989138"/>
          <p14:tracePt t="69142" x="7451725" y="1836738"/>
          <p14:tracePt t="69159" x="7559675" y="1760538"/>
          <p14:tracePt t="69176" x="7604125" y="1744663"/>
          <p14:tracePt t="69222" x="7612063" y="1736725"/>
          <p14:tracePt t="69230" x="7620000" y="1736725"/>
          <p14:tracePt t="69242" x="7650163" y="1736725"/>
          <p14:tracePt t="69259" x="7734300" y="1782763"/>
          <p14:tracePt t="69276" x="7826375" y="1874838"/>
          <p14:tracePt t="69292" x="7947025" y="2095500"/>
          <p14:tracePt t="69309" x="7993063" y="2149475"/>
          <p14:tracePt t="69391" x="7978775" y="2149475"/>
          <p14:tracePt t="69399" x="7924800" y="2149475"/>
          <p14:tracePt t="69409" x="7878763" y="2141538"/>
          <p14:tracePt t="69426" x="7826375" y="2133600"/>
          <p14:tracePt t="69442" x="7726363" y="2187575"/>
          <p14:tracePt t="69459" x="7650163" y="2239963"/>
          <p14:tracePt t="69476" x="7627938" y="2301875"/>
          <p14:tracePt t="69492" x="7620000" y="2316163"/>
          <p14:tracePt t="70127" x="7620000" y="2324100"/>
          <p14:tracePt t="70135" x="7604125" y="2346325"/>
          <p14:tracePt t="70143" x="7597775" y="2362200"/>
          <p14:tracePt t="70159" x="7597775" y="2370138"/>
          <p14:tracePt t="70176" x="7581900" y="2378075"/>
          <p14:tracePt t="70534" x="7581900" y="2400300"/>
          <p14:tracePt t="70543" x="7573963" y="2438400"/>
          <p14:tracePt t="70551" x="7535863" y="2522538"/>
          <p14:tracePt t="70559" x="7505700" y="2613025"/>
          <p14:tracePt t="70576" x="7315200" y="2987675"/>
          <p14:tracePt t="70593" x="7010400" y="3497263"/>
          <p14:tracePt t="70610" x="6675438" y="3962400"/>
          <p14:tracePt t="70626" x="6408738" y="4283075"/>
          <p14:tracePt t="70643" x="6218238" y="4487863"/>
          <p14:tracePt t="70660" x="6088063" y="4656138"/>
          <p14:tracePt t="70676" x="6003925" y="4754563"/>
          <p14:tracePt t="70693" x="5965825" y="4792663"/>
          <p14:tracePt t="70775" x="5965825" y="4800600"/>
          <p14:tracePt t="70863" x="5965825" y="4822825"/>
          <p14:tracePt t="70871" x="5965825" y="4838700"/>
          <p14:tracePt t="70878" x="5965825" y="4868863"/>
          <p14:tracePt t="70894" x="5965825" y="4968875"/>
          <p14:tracePt t="70910" x="5973763" y="5006975"/>
          <p14:tracePt t="70926" x="6042025" y="5113338"/>
          <p14:tracePt t="70943" x="6103938" y="5127625"/>
          <p14:tracePt t="70960" x="6164263" y="5127625"/>
          <p14:tracePt t="70976" x="6240463" y="5105400"/>
          <p14:tracePt t="70993" x="6324600" y="5037138"/>
          <p14:tracePt t="71010" x="6430963" y="4960938"/>
          <p14:tracePt t="71026" x="6523038" y="4854575"/>
          <p14:tracePt t="71043" x="6599238" y="4778375"/>
          <p14:tracePt t="71060" x="6637338" y="4762500"/>
          <p14:tracePt t="71231" x="6629400" y="4762500"/>
          <p14:tracePt t="71270" x="6629400" y="4746625"/>
          <p14:tracePt t="71277" x="6629400" y="4716463"/>
          <p14:tracePt t="71286" x="6629400" y="4678363"/>
          <p14:tracePt t="71294" x="6629400" y="4618038"/>
          <p14:tracePt t="71309" x="6629400" y="4564063"/>
          <p14:tracePt t="71326" x="6651625" y="4335463"/>
          <p14:tracePt t="71343" x="6713538" y="4160838"/>
          <p14:tracePt t="71359" x="6765925" y="4030663"/>
          <p14:tracePt t="71376" x="6804025" y="3946525"/>
          <p14:tracePt t="71393" x="6819900" y="3894138"/>
          <p14:tracePt t="71409" x="6835775" y="3870325"/>
          <p14:tracePt t="71426" x="6835775" y="3848100"/>
          <p14:tracePt t="71443" x="6835775" y="3825875"/>
          <p14:tracePt t="71459" x="6835775" y="3810000"/>
          <p14:tracePt t="71476" x="6835775" y="3787775"/>
          <p14:tracePt t="71493" x="6835775" y="3779838"/>
          <p14:tracePt t="71509" x="6835775" y="3771900"/>
          <p14:tracePt t="71526" x="6835775" y="3763963"/>
          <p14:tracePt t="71543" x="6850063" y="3749675"/>
          <p14:tracePt t="71727" x="6850063" y="3771900"/>
          <p14:tracePt t="71735" x="6850063" y="3832225"/>
          <p14:tracePt t="71743" x="6850063" y="3870325"/>
          <p14:tracePt t="71760" x="6858000" y="3902075"/>
          <p14:tracePt t="72015" x="6858000" y="3894138"/>
          <p14:tracePt t="72023" x="6850063" y="3894138"/>
          <p14:tracePt t="72030" x="6842125" y="3878263"/>
          <p14:tracePt t="72043" x="6842125" y="3863975"/>
          <p14:tracePt t="72060" x="6827838" y="3856038"/>
          <p14:tracePt t="72077" x="6827838" y="3848100"/>
          <p14:tracePt t="72093" x="6819900" y="3832225"/>
          <p14:tracePt t="75015" x="6811963" y="3825875"/>
          <p14:tracePt t="75095" x="6804025" y="3825875"/>
          <p14:tracePt t="76262" x="6781800" y="3825875"/>
          <p14:tracePt t="76270" x="6765925" y="3878263"/>
          <p14:tracePt t="76278" x="6759575" y="3992563"/>
          <p14:tracePt t="76295" x="6697663" y="4160838"/>
          <p14:tracePt t="76312" x="6659563" y="4305300"/>
          <p14:tracePt t="76328" x="6621463" y="4449763"/>
          <p14:tracePt t="76345" x="6607175" y="4525963"/>
          <p14:tracePt t="76362" x="6607175" y="4594225"/>
          <p14:tracePt t="76378" x="6683375" y="4686300"/>
          <p14:tracePt t="76395" x="6888163" y="4762500"/>
          <p14:tracePt t="76412" x="7261225" y="4808538"/>
          <p14:tracePt t="76428" x="7673975" y="4808538"/>
          <p14:tracePt t="76446" x="8335963" y="4708525"/>
          <p14:tracePt t="76462" x="8686800" y="4618038"/>
          <p14:tracePt t="76478" x="8869363" y="4556125"/>
          <p14:tracePt t="76495" x="8937625" y="4518025"/>
          <p14:tracePt t="76512" x="8945563" y="4518025"/>
          <p14:tracePt t="76647" x="8945563" y="4503738"/>
          <p14:tracePt t="76655" x="8945563" y="4479925"/>
          <p14:tracePt t="76663" x="8953500" y="4457700"/>
          <p14:tracePt t="76679" x="8961438" y="4441825"/>
          <p14:tracePt t="76695" x="8969375" y="4397375"/>
          <p14:tracePt t="76712" x="8969375" y="4373563"/>
          <p14:tracePt t="76729" x="8969375" y="4343400"/>
          <p14:tracePt t="76745" x="8969375" y="4313238"/>
          <p14:tracePt t="76762" x="8937625" y="4275138"/>
          <p14:tracePt t="76778" x="8885238" y="4251325"/>
          <p14:tracePt t="76795" x="8861425" y="4244975"/>
          <p14:tracePt t="76895" x="8847138" y="4244975"/>
          <p14:tracePt t="76951" x="8839200" y="4244975"/>
          <p14:tracePt t="76958" x="8839200" y="4251325"/>
          <p14:tracePt t="76983" x="8823325" y="4251325"/>
          <p14:tracePt t="76998" x="8816975" y="4251325"/>
          <p14:tracePt t="77007" x="8809038" y="4251325"/>
          <p14:tracePt t="77023" x="8801100" y="4251325"/>
          <p14:tracePt t="77031" x="8793163" y="4251325"/>
          <p14:tracePt t="78254" x="8785225" y="4267200"/>
          <p14:tracePt t="78263" x="8785225" y="4275138"/>
          <p14:tracePt t="78279" x="8785225" y="4283075"/>
          <p14:tracePt t="78287" x="8785225" y="4297363"/>
          <p14:tracePt t="78303" x="8778875" y="4297363"/>
          <p14:tracePt t="97215" x="8709025" y="4297363"/>
          <p14:tracePt t="97222" x="8572500" y="4259263"/>
          <p14:tracePt t="97236" x="8412163" y="4229100"/>
          <p14:tracePt t="97252" x="8191500" y="4152900"/>
          <p14:tracePt t="97269" x="8085138" y="4122738"/>
          <p14:tracePt t="97285" x="8077200" y="4114800"/>
          <p14:tracePt t="97334" x="8077200" y="4098925"/>
          <p14:tracePt t="97343" x="8107363" y="4046538"/>
          <p14:tracePt t="97353" x="8169275" y="3984625"/>
          <p14:tracePt t="97369" x="8283575" y="3878263"/>
          <p14:tracePt t="97386" x="8359775" y="3802063"/>
          <p14:tracePt t="97403" x="8435975" y="3717925"/>
          <p14:tracePt t="97419" x="8504238" y="3641725"/>
          <p14:tracePt t="97436" x="8572500" y="3573463"/>
          <p14:tracePt t="97453" x="8670925" y="3482975"/>
          <p14:tracePt t="97470" x="8823325" y="3292475"/>
          <p14:tracePt t="97486" x="8907463" y="3140075"/>
          <p14:tracePt t="97503" x="8991600" y="3001963"/>
          <p14:tracePt t="97519" x="9067800" y="2849563"/>
          <p14:tracePt t="97536" x="9128125" y="2705100"/>
          <p14:tracePt t="97553" x="9159875" y="2574925"/>
          <p14:tracePt t="97569" x="9182100" y="2446338"/>
          <p14:tracePt t="97586" x="9182100" y="2301875"/>
          <p14:tracePt t="97603" x="9197975" y="2163763"/>
          <p14:tracePt t="97620" x="9204325" y="2095500"/>
          <p14:tracePt t="97636" x="9204325" y="2011363"/>
          <p14:tracePt t="97653" x="9220200" y="1935163"/>
          <p14:tracePt t="97670" x="9220200" y="1828800"/>
          <p14:tracePt t="97686" x="9220200" y="1774825"/>
          <p14:tracePt t="97703" x="9212263" y="1706563"/>
          <p14:tracePt t="97719" x="9204325" y="1616075"/>
          <p14:tracePt t="97736" x="9174163" y="1539875"/>
          <p14:tracePt t="97753" x="9151938" y="1447800"/>
          <p14:tracePt t="97769" x="9136063" y="1363663"/>
          <p14:tracePt t="97786" x="9105900" y="1287463"/>
          <p14:tracePt t="97803" x="9075738" y="1189038"/>
          <p14:tracePt t="97819" x="9067800" y="1066800"/>
          <p14:tracePt t="97836" x="9045575" y="930275"/>
          <p14:tracePt t="97853" x="9007475" y="784225"/>
          <p14:tracePt t="97870" x="8999538" y="731838"/>
          <p14:tracePt t="97886" x="8999538" y="708025"/>
          <p14:tracePt t="97903" x="8999538" y="701675"/>
          <p14:tracePt t="97967" x="8991600" y="693738"/>
          <p14:tracePt t="97982" x="8983663" y="693738"/>
          <p14:tracePt t="97990" x="8975725" y="693738"/>
          <p14:tracePt t="98003" x="8961438" y="693738"/>
          <p14:tracePt t="98020" x="8937625" y="693738"/>
          <p14:tracePt t="98036" x="8899525" y="693738"/>
          <p14:tracePt t="98054" x="8839200" y="693738"/>
          <p14:tracePt t="98070" x="8785225" y="685800"/>
          <p14:tracePt t="98086" x="8747125" y="677863"/>
          <p14:tracePt t="98103" x="8702675" y="669925"/>
          <p14:tracePt t="98120" x="8664575" y="663575"/>
          <p14:tracePt t="98136" x="8626475" y="647700"/>
          <p14:tracePt t="98153" x="8618538" y="647700"/>
          <p14:tracePt t="98169" x="8610600" y="639763"/>
          <p14:tracePt t="98511" x="8602663" y="677863"/>
          <p14:tracePt t="98519" x="8556625" y="914400"/>
          <p14:tracePt t="98527" x="8504238" y="1235075"/>
          <p14:tracePt t="98536" x="8466138" y="1439863"/>
          <p14:tracePt t="98553" x="8442325" y="1920875"/>
          <p14:tracePt t="98570" x="8382000" y="2460625"/>
          <p14:tracePt t="98586" x="8305800" y="2917825"/>
          <p14:tracePt t="98603" x="8245475" y="3314700"/>
          <p14:tracePt t="98620" x="8175625" y="3551238"/>
          <p14:tracePt t="98636" x="8085138" y="3717925"/>
          <p14:tracePt t="98654" x="7902575" y="3894138"/>
          <p14:tracePt t="98670" x="7666038" y="3984625"/>
          <p14:tracePt t="98686" x="7239000" y="4068763"/>
          <p14:tracePt t="98703" x="6811963" y="4106863"/>
          <p14:tracePt t="98720" x="6530975" y="4106863"/>
          <p14:tracePt t="98736" x="6378575" y="4106863"/>
          <p14:tracePt t="98753" x="6340475" y="4106863"/>
          <p14:tracePt t="98770" x="6332538" y="4106863"/>
          <p14:tracePt t="98786" x="6332538" y="4098925"/>
          <p14:tracePt t="98803" x="6340475" y="4092575"/>
          <p14:tracePt t="98820" x="6346825" y="4092575"/>
          <p14:tracePt t="98855" x="6378575" y="4068763"/>
          <p14:tracePt t="98870" x="6392863" y="4060825"/>
          <p14:tracePt t="98886" x="6446838" y="4016375"/>
          <p14:tracePt t="98903" x="6469063" y="3978275"/>
          <p14:tracePt t="98920" x="6492875" y="3940175"/>
          <p14:tracePt t="98936" x="6507163" y="3916363"/>
          <p14:tracePt t="98953" x="6515100" y="3894138"/>
          <p14:tracePt t="99079" x="6530975" y="3894138"/>
          <p14:tracePt t="99087" x="6553200" y="3894138"/>
          <p14:tracePt t="99095" x="6569075" y="3894138"/>
          <p14:tracePt t="99103" x="6583363" y="3894138"/>
          <p14:tracePt t="99120" x="6629400" y="3886200"/>
          <p14:tracePt t="99137" x="6675438" y="3863975"/>
          <p14:tracePt t="99153" x="6683375" y="3863975"/>
          <p14:tracePt t="100935" x="6659563" y="3878263"/>
          <p14:tracePt t="100943" x="6645275" y="3946525"/>
          <p14:tracePt t="100954" x="6621463" y="4030663"/>
          <p14:tracePt t="100970" x="6561138" y="4206875"/>
          <p14:tracePt t="100987" x="6492875" y="4403725"/>
          <p14:tracePt t="101004" x="6408738" y="4648200"/>
          <p14:tracePt t="101021" x="6340475" y="4816475"/>
          <p14:tracePt t="101038" x="6180138" y="5067300"/>
          <p14:tracePt t="101054" x="6049963" y="5219700"/>
          <p14:tracePt t="101071" x="5905500" y="5334000"/>
          <p14:tracePt t="101087" x="5775325" y="5402263"/>
          <p14:tracePt t="101104" x="5668963" y="5440363"/>
          <p14:tracePt t="101121" x="5554663" y="5464175"/>
          <p14:tracePt t="101137" x="5418138" y="5486400"/>
          <p14:tracePt t="101154" x="5257800" y="5486400"/>
          <p14:tracePt t="101171" x="5037138" y="5486400"/>
          <p14:tracePt t="101187" x="4754563" y="5486400"/>
          <p14:tracePt t="101204" x="4495800" y="5502275"/>
          <p14:tracePt t="101220" x="4289425" y="5532438"/>
          <p14:tracePt t="101238" x="4022725" y="5600700"/>
          <p14:tracePt t="101254" x="3924300" y="5630863"/>
          <p14:tracePt t="101342" x="3970338" y="5646738"/>
          <p14:tracePt t="101351" x="4008438" y="5654675"/>
          <p14:tracePt t="101358" x="4060825" y="5676900"/>
          <p14:tracePt t="101371" x="4137025" y="5676900"/>
          <p14:tracePt t="101387" x="4305300" y="5676900"/>
          <p14:tracePt t="101404" x="4549775" y="5661025"/>
          <p14:tracePt t="101421" x="4724400" y="5616575"/>
          <p14:tracePt t="101438" x="4975225" y="5540375"/>
          <p14:tracePt t="101454" x="5127625" y="5494338"/>
          <p14:tracePt t="101471" x="5219700" y="5470525"/>
          <p14:tracePt t="101487" x="5219700" y="5464175"/>
          <p14:tracePt t="101575" x="5227638" y="5464175"/>
          <p14:tracePt t="101583" x="5265738" y="5464175"/>
          <p14:tracePt t="101590" x="5303838" y="5464175"/>
          <p14:tracePt t="101604" x="5356225" y="5478463"/>
          <p14:tracePt t="101621" x="5546725" y="5562600"/>
          <p14:tracePt t="101638" x="5570538" y="5570538"/>
          <p14:tracePt t="101871" x="5562600" y="5570538"/>
          <p14:tracePt t="101879" x="5532438" y="5570538"/>
          <p14:tracePt t="101888" x="5502275" y="5584825"/>
          <p14:tracePt t="101904" x="5418138" y="5600700"/>
          <p14:tracePt t="101921" x="5341938" y="5622925"/>
          <p14:tracePt t="101938" x="5273675" y="5630863"/>
          <p14:tracePt t="101954" x="5249863" y="5630863"/>
          <p14:tracePt t="102031" x="5249863" y="5622925"/>
          <p14:tracePt t="102039" x="5265738" y="5600700"/>
          <p14:tracePt t="102047" x="5273675" y="5578475"/>
          <p14:tracePt t="102055" x="5280025" y="5570538"/>
          <p14:tracePt t="102071" x="5295900" y="5546725"/>
          <p14:tracePt t="102088" x="5303838" y="5532438"/>
          <p14:tracePt t="102104" x="5318125" y="5516563"/>
          <p14:tracePt t="102121" x="5334000" y="5494338"/>
          <p14:tracePt t="102138" x="5356225" y="5470525"/>
          <p14:tracePt t="102154" x="5387975" y="5464175"/>
          <p14:tracePt t="102171" x="5402263" y="5456238"/>
          <p14:tracePt t="102343" x="5410200" y="5456238"/>
          <p14:tracePt t="102351" x="5426075" y="5456238"/>
          <p14:tracePt t="102358" x="5432425" y="5478463"/>
          <p14:tracePt t="102371" x="5440363" y="5508625"/>
          <p14:tracePt t="102388" x="5456238" y="5532438"/>
          <p14:tracePt t="102422" x="5464175" y="5540375"/>
          <p14:tracePt t="102438" x="5478463" y="5546725"/>
          <p14:tracePt t="102454" x="5494338" y="5546725"/>
          <p14:tracePt t="102471" x="5502275" y="5546725"/>
          <p14:tracePt t="102488" x="5524500" y="5554663"/>
          <p14:tracePt t="102527" x="5546725" y="5554663"/>
          <p14:tracePt t="102538" x="5578475" y="5554663"/>
          <p14:tracePt t="102554" x="5654675" y="5546725"/>
          <p14:tracePt t="102571" x="5761038" y="5532438"/>
          <p14:tracePt t="102574" x="5799138" y="5532438"/>
          <p14:tracePt t="102588" x="5845175" y="5532438"/>
          <p14:tracePt t="102604" x="5889625" y="5524500"/>
          <p14:tracePt t="102621" x="5897563" y="5524500"/>
          <p14:tracePt t="102759" x="5889625" y="5524500"/>
          <p14:tracePt t="102767" x="5883275" y="5524500"/>
          <p14:tracePt t="102774" x="5875338" y="5524500"/>
          <p14:tracePt t="102879" x="5867400" y="5524500"/>
          <p14:tracePt t="102886" x="5867400" y="5516563"/>
          <p14:tracePt t="102895" x="5851525" y="5508625"/>
          <p14:tracePt t="102911" x="5851525" y="5486400"/>
          <p14:tracePt t="102921" x="5851525" y="5464175"/>
          <p14:tracePt t="102938" x="5845175" y="5448300"/>
          <p14:tracePt t="102955" x="5845175" y="5432425"/>
          <p14:tracePt t="103062" x="5845175" y="5440363"/>
          <p14:tracePt t="103072" x="5851525" y="5456238"/>
          <p14:tracePt t="103079" x="5867400" y="5502275"/>
          <p14:tracePt t="103088" x="5889625" y="5532438"/>
          <p14:tracePt t="103105" x="5927725" y="5608638"/>
          <p14:tracePt t="103121" x="5981700" y="5661025"/>
          <p14:tracePt t="103138" x="6011863" y="5684838"/>
          <p14:tracePt t="103222" x="6019800" y="5684838"/>
          <p14:tracePt t="103230" x="6027738" y="5684838"/>
          <p14:tracePt t="103422" x="6027738" y="5676900"/>
          <p14:tracePt t="103431" x="6027738" y="5668963"/>
          <p14:tracePt t="103439" x="6019800" y="5654675"/>
          <p14:tracePt t="103455" x="5997575" y="5654675"/>
          <p14:tracePt t="103471" x="5973763" y="5646738"/>
          <p14:tracePt t="103488" x="5951538" y="5622925"/>
          <p14:tracePt t="103575" x="5951538" y="5616575"/>
          <p14:tracePt t="103582" x="5951538" y="5608638"/>
          <p14:tracePt t="103590" x="5951538" y="5600700"/>
          <p14:tracePt t="103606" x="5951538" y="5578475"/>
          <p14:tracePt t="103622" x="5965825" y="5554663"/>
          <p14:tracePt t="103638" x="5965825" y="5540375"/>
          <p14:tracePt t="103672" x="5973763" y="5532438"/>
          <p14:tracePt t="103711" x="5973763" y="5524500"/>
          <p14:tracePt t="103719" x="5981700" y="5524500"/>
          <p14:tracePt t="103791" x="5989638" y="5524500"/>
          <p14:tracePt t="103799" x="5997575" y="5524500"/>
          <p14:tracePt t="103806" x="6011863" y="5524500"/>
          <p14:tracePt t="103822" x="6027738" y="5524500"/>
          <p14:tracePt t="103838" x="6073775" y="5540375"/>
          <p14:tracePt t="103855" x="6111875" y="5546725"/>
          <p14:tracePt t="103872" x="6118225" y="5546725"/>
          <p14:tracePt t="104327" x="6103938" y="5546725"/>
          <p14:tracePt t="104335" x="6019800" y="5546725"/>
          <p14:tracePt t="104342" x="5807075" y="5546725"/>
          <p14:tracePt t="104355" x="5478463" y="5608638"/>
          <p14:tracePt t="104372" x="4678363" y="5722938"/>
          <p14:tracePt t="104388" x="3902075" y="5799138"/>
          <p14:tracePt t="104406" x="3048000" y="5799138"/>
          <p14:tracePt t="104422" x="2887663" y="5783263"/>
          <p14:tracePt t="104438" x="2865438" y="5768975"/>
          <p14:tracePt t="104479" x="2865438" y="5761038"/>
          <p14:tracePt t="104489" x="2865438" y="5753100"/>
          <p14:tracePt t="104505" x="2865438" y="5737225"/>
          <p14:tracePt t="104522" x="2865438" y="5715000"/>
          <p14:tracePt t="104539" x="2873375" y="5684838"/>
          <p14:tracePt t="104555" x="2879725" y="5676900"/>
          <p14:tracePt t="104572" x="2895600" y="5654675"/>
          <p14:tracePt t="104589" x="2903538" y="5638800"/>
          <p14:tracePt t="104591" x="2911475" y="5622925"/>
          <p14:tracePt t="104606" x="2917825" y="5608638"/>
          <p14:tracePt t="104622" x="2933700" y="5584825"/>
          <p14:tracePt t="104639" x="2949575" y="5540375"/>
          <p14:tracePt t="104655" x="2994025" y="5516563"/>
          <p14:tracePt t="104672" x="3048000" y="5486400"/>
          <p14:tracePt t="104689" x="3086100" y="5486400"/>
          <p14:tracePt t="104799" x="3078163" y="5486400"/>
          <p14:tracePt t="104807" x="3063875" y="5486400"/>
          <p14:tracePt t="104815" x="3048000" y="5486400"/>
          <p14:tracePt t="104823" x="3025775" y="5486400"/>
          <p14:tracePt t="104839" x="3001963" y="5494338"/>
          <p14:tracePt t="104967" x="2994025" y="5502275"/>
          <p14:tracePt t="104983" x="2994025" y="5508625"/>
          <p14:tracePt t="104990" x="2979738" y="5524500"/>
          <p14:tracePt t="105007" x="2971800" y="5532438"/>
          <p14:tracePt t="105015" x="2963863" y="5540375"/>
          <p14:tracePt t="105023" x="2963863" y="5546725"/>
          <p14:tracePt t="105039" x="2941638" y="5562600"/>
          <p14:tracePt t="105055" x="2933700" y="5570538"/>
          <p14:tracePt t="105110" x="2925763" y="5570538"/>
          <p14:tracePt t="105119" x="2917825" y="5570538"/>
          <p14:tracePt t="105126" x="2911475" y="5570538"/>
          <p14:tracePt t="105151" x="2903538" y="5570538"/>
          <p14:tracePt t="105253" x="2895600" y="5570538"/>
          <p14:tracePt t="105269" x="2887663" y="5570538"/>
          <p14:tracePt t="105285" x="2879725" y="5570538"/>
          <p14:tracePt t="105293" x="2873375" y="5562600"/>
          <p14:tracePt t="105325" x="2865438" y="5562600"/>
          <p14:tracePt t="105349" x="2857500" y="5562600"/>
          <p14:tracePt t="105357" x="2835275" y="5562600"/>
          <p14:tracePt t="105365" x="2811463" y="5562600"/>
          <p14:tracePt t="105373" x="2773363" y="5562600"/>
          <p14:tracePt t="105388" x="2743200" y="5562600"/>
          <p14:tracePt t="105405" x="2713038" y="5562600"/>
          <p14:tracePt t="105422" x="2667000" y="5562600"/>
          <p14:tracePt t="105439" x="2651125" y="5562600"/>
          <p14:tracePt t="105559" x="2651125" y="5554663"/>
          <p14:tracePt t="105574" x="2651125" y="5546725"/>
          <p14:tracePt t="105590" x="2651125" y="5540375"/>
          <p14:tracePt t="105599" x="2659063" y="5532438"/>
          <p14:tracePt t="105615" x="2667000" y="5524500"/>
          <p14:tracePt t="105631" x="2667000" y="5516563"/>
          <p14:tracePt t="105647" x="2667000" y="5508625"/>
          <p14:tracePt t="105663" x="2667000" y="5502275"/>
          <p14:tracePt t="105790" x="2674938" y="5502275"/>
          <p14:tracePt t="105798" x="2682875" y="5502275"/>
          <p14:tracePt t="105807" x="2682875" y="5508625"/>
          <p14:tracePt t="105822" x="2682875" y="5524500"/>
          <p14:tracePt t="105839" x="2689225" y="5540375"/>
          <p14:tracePt t="105856" x="2689225" y="5554663"/>
          <p14:tracePt t="105872" x="2689225" y="5562600"/>
          <p14:tracePt t="105889" x="2697163" y="5562600"/>
          <p14:tracePt t="105922" x="2697163" y="5570538"/>
          <p14:tracePt t="105942" x="2713038" y="5570538"/>
          <p14:tracePt t="105958" x="2735263" y="5570538"/>
          <p14:tracePt t="105972" x="2751138" y="5562600"/>
          <p14:tracePt t="105990" x="2773363" y="5532438"/>
          <p14:tracePt t="106006" x="2789238" y="5524500"/>
          <p14:tracePt t="106054" x="2797175" y="5516563"/>
          <p14:tracePt t="106095" x="2811463" y="5516563"/>
          <p14:tracePt t="106110" x="2827338" y="5516563"/>
          <p14:tracePt t="106119" x="2835275" y="5516563"/>
          <p14:tracePt t="106126" x="2849563" y="5516563"/>
          <p14:tracePt t="106139" x="2865438" y="5524500"/>
          <p14:tracePt t="106156" x="2903538" y="5554663"/>
          <p14:tracePt t="106172" x="2925763" y="5570538"/>
          <p14:tracePt t="106189" x="2933700" y="5578475"/>
          <p14:tracePt t="106295" x="2941638" y="5578475"/>
          <p14:tracePt t="106319" x="2955925" y="5578475"/>
          <p14:tracePt t="106334" x="2971800" y="5578475"/>
          <p14:tracePt t="106351" x="2979738" y="5570538"/>
          <p14:tracePt t="106367" x="2994025" y="5562600"/>
          <p14:tracePt t="106383" x="3001963" y="5562600"/>
          <p14:tracePt t="106391" x="3009900" y="5554663"/>
          <p14:tracePt t="106398" x="3017838" y="5554663"/>
          <p14:tracePt t="106414" x="3025775" y="5554663"/>
          <p14:tracePt t="106430" x="3032125" y="5546725"/>
          <p14:tracePt t="106590" x="3032125" y="5554663"/>
          <p14:tracePt t="106599" x="3032125" y="5570538"/>
          <p14:tracePt t="106638" x="3032125" y="5578475"/>
          <p14:tracePt t="106735" x="3032125" y="5570538"/>
          <p14:tracePt t="106751" x="3040063" y="5554663"/>
          <p14:tracePt t="106767" x="3048000" y="5546725"/>
          <p14:tracePt t="106774" x="3055938" y="5540375"/>
          <p14:tracePt t="106783" x="3055938" y="5532438"/>
          <p14:tracePt t="106791" x="3063875" y="5524500"/>
          <p14:tracePt t="106806" x="3063875" y="5508625"/>
          <p14:tracePt t="106823" x="3070225" y="5502275"/>
          <p14:tracePt t="106839" x="3078163" y="5502275"/>
          <p14:tracePt t="106856" x="3078163" y="5486400"/>
          <p14:tracePt t="106873" x="3086100" y="5486400"/>
          <p14:tracePt t="106906" x="3086100" y="5478463"/>
          <p14:tracePt t="106942" x="3094038" y="5478463"/>
          <p14:tracePt t="106999" x="3108325" y="5478463"/>
          <p14:tracePt t="107007" x="3124200" y="5478463"/>
          <p14:tracePt t="107015" x="3154363" y="5486400"/>
          <p14:tracePt t="107023" x="3192463" y="5502275"/>
          <p14:tracePt t="107039" x="3254375" y="5554663"/>
          <p14:tracePt t="107056" x="3292475" y="5570538"/>
          <p14:tracePt t="107073" x="3306763" y="5578475"/>
          <p14:tracePt t="107150" x="3314700" y="5578475"/>
          <p14:tracePt t="107158" x="3330575" y="5570538"/>
          <p14:tracePt t="107167" x="3352800" y="5554663"/>
          <p14:tracePt t="107175" x="3360738" y="5546725"/>
          <p14:tracePt t="107190" x="3390900" y="5532438"/>
          <p14:tracePt t="107206" x="3429000" y="5516563"/>
          <p14:tracePt t="107223" x="3489325" y="5516563"/>
          <p14:tracePt t="107240" x="3505200" y="5502275"/>
          <p14:tracePt t="107256" x="3513138" y="5502275"/>
          <p14:tracePt t="108447" x="3573463" y="5508625"/>
          <p14:tracePt t="108455" x="3665538" y="5546725"/>
          <p14:tracePt t="108463" x="3756025" y="5546725"/>
          <p14:tracePt t="108473" x="3924300" y="5546725"/>
          <p14:tracePt t="108490" x="4495800" y="5432425"/>
          <p14:tracePt t="108507" x="5249863" y="5235575"/>
          <p14:tracePt t="108523" x="6003925" y="4968875"/>
          <p14:tracePt t="108540" x="6591300" y="4656138"/>
          <p14:tracePt t="108557" x="6934200" y="4373563"/>
          <p14:tracePt t="108574" x="7146925" y="4076700"/>
          <p14:tracePt t="108590" x="7223125" y="3946525"/>
          <p14:tracePt t="108607" x="7285038" y="3840163"/>
          <p14:tracePt t="108623" x="7375525" y="3695700"/>
          <p14:tracePt t="108640" x="7489825" y="3565525"/>
          <p14:tracePt t="108657" x="7666038" y="3451225"/>
          <p14:tracePt t="108673" x="7832725" y="3352800"/>
          <p14:tracePt t="108690" x="7954963" y="3276600"/>
          <p14:tracePt t="108707" x="8016875" y="3246438"/>
          <p14:tracePt t="108723" x="8031163" y="3238500"/>
          <p14:tracePt t="108766" x="8031163" y="3230563"/>
          <p14:tracePt t="108775" x="8047038" y="3208338"/>
          <p14:tracePt t="108790" x="8077200" y="3108325"/>
          <p14:tracePt t="108807" x="8137525" y="2994025"/>
          <p14:tracePt t="108823" x="8237538" y="2773363"/>
          <p14:tracePt t="108840" x="8313738" y="2606675"/>
          <p14:tracePt t="108857" x="8420100" y="2460625"/>
          <p14:tracePt t="108873" x="8518525" y="2339975"/>
          <p14:tracePt t="108890" x="8610600" y="2232025"/>
          <p14:tracePt t="108907" x="8670925" y="2171700"/>
          <p14:tracePt t="108923" x="8678863" y="2163763"/>
          <p14:tracePt t="109191" x="8664575" y="2155825"/>
          <p14:tracePt t="109199" x="8588375" y="2149475"/>
          <p14:tracePt t="109207" x="8496300" y="2111375"/>
          <p14:tracePt t="109223" x="8229600" y="2035175"/>
          <p14:tracePt t="109240" x="7924800" y="1958975"/>
          <p14:tracePt t="109256" x="7673975" y="1920875"/>
          <p14:tracePt t="109274" x="7489825" y="1889125"/>
          <p14:tracePt t="109290" x="7399338" y="1866900"/>
          <p14:tracePt t="109307" x="7361238" y="1858963"/>
          <p14:tracePt t="109324" x="7299325" y="1844675"/>
          <p14:tracePt t="109340" x="7223125" y="1812925"/>
          <p14:tracePt t="109358" x="7032625" y="1812925"/>
          <p14:tracePt t="109374" x="6842125" y="1812925"/>
          <p14:tracePt t="109390" x="6705600" y="1844675"/>
          <p14:tracePt t="109407" x="6645275" y="1866900"/>
          <p14:tracePt t="109424" x="6607175" y="1905000"/>
          <p14:tracePt t="109440" x="6607175" y="1912938"/>
          <p14:tracePt t="109457" x="6591300" y="1935163"/>
          <p14:tracePt t="109474" x="6569075" y="1965325"/>
          <p14:tracePt t="109490" x="6523038" y="2011363"/>
          <p14:tracePt t="109507" x="6408738" y="2079625"/>
          <p14:tracePt t="109524" x="6264275" y="2141538"/>
          <p14:tracePt t="109540" x="6096000" y="2209800"/>
          <p14:tracePt t="109558" x="5851525" y="2239963"/>
          <p14:tracePt t="109574" x="5768975" y="2239963"/>
          <p14:tracePt t="109903" x="5768975" y="2247900"/>
          <p14:tracePt t="109919" x="5775325" y="2263775"/>
          <p14:tracePt t="109927" x="5783263" y="2293938"/>
          <p14:tracePt t="109935" x="5783263" y="2400300"/>
          <p14:tracePt t="109942" x="5783263" y="2552700"/>
          <p14:tracePt t="109958" x="5684838" y="3154363"/>
          <p14:tracePt t="109974" x="5456238" y="3978275"/>
          <p14:tracePt t="109990" x="5151438" y="4754563"/>
          <p14:tracePt t="110007" x="4860925" y="5394325"/>
          <p14:tracePt t="110024" x="4618038" y="5783263"/>
          <p14:tracePt t="110041" x="4556125" y="5889625"/>
          <p14:tracePt t="110135" x="4556125" y="5859463"/>
          <p14:tracePt t="110143" x="4556125" y="5829300"/>
          <p14:tracePt t="110151" x="4549775" y="5799138"/>
          <p14:tracePt t="110159" x="4533900" y="5753100"/>
          <p14:tracePt t="110174" x="4511675" y="5699125"/>
          <p14:tracePt t="110191" x="4503738" y="5692775"/>
          <p14:tracePt t="110207" x="4503738" y="5684838"/>
          <p14:tracePt t="110247" x="4503738" y="5676900"/>
          <p14:tracePt t="110257" x="4518025" y="5668963"/>
          <p14:tracePt t="110274" x="4579938" y="5638800"/>
          <p14:tracePt t="110291" x="4632325" y="5608638"/>
          <p14:tracePt t="110307" x="4664075" y="5562600"/>
          <p14:tracePt t="110324" x="4686300" y="5502275"/>
          <p14:tracePt t="110342" x="4686300" y="5410200"/>
          <p14:tracePt t="110358" x="4664075" y="5364163"/>
          <p14:tracePt t="110374" x="4632325" y="5334000"/>
          <p14:tracePt t="110391" x="4618038" y="5318125"/>
          <p14:tracePt t="110424" x="4625975" y="5303838"/>
          <p14:tracePt t="110441" x="4724400" y="5280025"/>
          <p14:tracePt t="110457" x="4854575" y="5211763"/>
          <p14:tracePt t="110474" x="4922838" y="5181600"/>
          <p14:tracePt t="110491" x="4960938" y="5151438"/>
          <p14:tracePt t="110507" x="4968875" y="5143500"/>
          <p14:tracePt t="110607" x="4975225" y="5143500"/>
          <p14:tracePt t="110623" x="4983163" y="5135563"/>
          <p14:tracePt t="110630" x="4991100" y="5135563"/>
          <p14:tracePt t="110641" x="4999038" y="5127625"/>
          <p14:tracePt t="110657" x="4999038" y="5121275"/>
          <p14:tracePt t="110674" x="5037138" y="5105400"/>
          <p14:tracePt t="110691" x="5051425" y="5105400"/>
          <p14:tracePt t="110707" x="5067300" y="5105400"/>
          <p14:tracePt t="110724" x="5083175" y="5105400"/>
          <p14:tracePt t="110742" x="5105400" y="5105400"/>
          <p14:tracePt t="110758" x="5135563" y="5105400"/>
          <p14:tracePt t="110774" x="5211763" y="5089525"/>
          <p14:tracePt t="110791" x="5265738" y="5067300"/>
          <p14:tracePt t="110807" x="5334000" y="5059363"/>
          <p14:tracePt t="110824" x="5349875" y="5045075"/>
          <p14:tracePt t="110983" x="5356225" y="4991100"/>
          <p14:tracePt t="110991" x="5364163" y="4960938"/>
          <p14:tracePt t="110999" x="5380038" y="4906963"/>
          <p14:tracePt t="111007" x="5402263" y="4830763"/>
          <p14:tracePt t="111024" x="5516563" y="4610100"/>
          <p14:tracePt t="111041" x="5692775" y="4327525"/>
          <p14:tracePt t="111058" x="5951538" y="4016375"/>
          <p14:tracePt t="111074" x="6256338" y="3717925"/>
          <p14:tracePt t="111078" x="6423025" y="3581400"/>
          <p14:tracePt t="111091" x="6545263" y="3467100"/>
          <p14:tracePt t="111108" x="6689725" y="3298825"/>
          <p14:tracePt t="111124" x="6759575" y="3200400"/>
          <p14:tracePt t="111142" x="6804025" y="3101975"/>
          <p14:tracePt t="111158" x="6811963" y="3063875"/>
          <p14:tracePt t="111174" x="6835775" y="3032125"/>
          <p14:tracePt t="111191" x="6842125" y="3001963"/>
          <p14:tracePt t="111208" x="6842125" y="2979738"/>
          <p14:tracePt t="111224" x="6850063" y="2963863"/>
          <p14:tracePt t="111241" x="6858000" y="2933700"/>
          <p14:tracePt t="111258" x="6865938" y="2873375"/>
          <p14:tracePt t="111274" x="6865938" y="2827338"/>
          <p14:tracePt t="111291" x="6873875" y="2781300"/>
          <p14:tracePt t="111308" x="6880225" y="2735263"/>
          <p14:tracePt t="111324" x="6880225" y="2674938"/>
          <p14:tracePt t="111342" x="6880225" y="2606675"/>
          <p14:tracePt t="111358" x="6880225" y="2574925"/>
          <p14:tracePt t="111374" x="6880225" y="2498725"/>
          <p14:tracePt t="111391" x="6865938" y="2446338"/>
          <p14:tracePt t="111408" x="6865938" y="2392363"/>
          <p14:tracePt t="111424" x="6865938" y="2339975"/>
          <p14:tracePt t="111441" x="6865938" y="2278063"/>
          <p14:tracePt t="111458" x="6865938" y="2239963"/>
          <p14:tracePt t="111474" x="6865938" y="2217738"/>
          <p14:tracePt t="111491" x="6865938" y="2193925"/>
          <p14:tracePt t="111508" x="6865938" y="2179638"/>
          <p14:tracePt t="111541" x="6865938" y="2171700"/>
          <p14:tracePt t="111582" x="6865938" y="2163763"/>
          <p14:tracePt t="111599" x="6858000" y="2155825"/>
          <p14:tracePt t="111607" x="6850063" y="2149475"/>
          <p14:tracePt t="111615" x="6842125" y="2141538"/>
          <p14:tracePt t="111624" x="6827838" y="2133600"/>
          <p14:tracePt t="111641" x="6819900" y="2117725"/>
          <p14:tracePt t="111658" x="6811963" y="2117725"/>
          <p14:tracePt t="111839" x="6811963" y="2125663"/>
          <p14:tracePt t="111847" x="6811963" y="2155825"/>
          <p14:tracePt t="111858" x="6797675" y="2247900"/>
          <p14:tracePt t="111875" x="6713538" y="2544763"/>
          <p14:tracePt t="111891" x="6675438" y="2879725"/>
          <p14:tracePt t="111908" x="6607175" y="3222625"/>
          <p14:tracePt t="111925" x="6561138" y="3535363"/>
          <p14:tracePt t="111942" x="6523038" y="3832225"/>
          <p14:tracePt t="111958" x="6477000" y="4000500"/>
          <p14:tracePt t="111975" x="6438900" y="4144963"/>
          <p14:tracePt t="111991" x="6416675" y="4259263"/>
          <p14:tracePt t="112008" x="6392863" y="4373563"/>
          <p14:tracePt t="112025" x="6392863" y="4487863"/>
          <p14:tracePt t="112041" x="6392863" y="4579938"/>
          <p14:tracePt t="112058" x="6392863" y="4618038"/>
          <p14:tracePt t="112075" x="6392863" y="4640263"/>
          <p14:tracePt t="112110" x="6392863" y="4648200"/>
          <p14:tracePt t="112142" x="6392863" y="4664075"/>
          <p14:tracePt t="112150" x="6384925" y="4694238"/>
          <p14:tracePt t="112159" x="6384925" y="4702175"/>
          <p14:tracePt t="112175" x="6362700" y="4754563"/>
          <p14:tracePt t="112191" x="6332538" y="4816475"/>
          <p14:tracePt t="112208" x="6294438" y="4906963"/>
          <p14:tracePt t="112225" x="6256338" y="4983163"/>
          <p14:tracePt t="112241" x="6256338" y="4999038"/>
          <p14:tracePt t="112343" x="6248400" y="5006975"/>
          <p14:tracePt t="112351" x="6232525" y="5006975"/>
          <p14:tracePt t="112359" x="6202363" y="5006975"/>
          <p14:tracePt t="112375" x="6065838" y="4991100"/>
          <p14:tracePt t="112391" x="5867400" y="4991100"/>
          <p14:tracePt t="112408" x="5387975" y="4991100"/>
          <p14:tracePt t="112425" x="4892675" y="4991100"/>
          <p14:tracePt t="112441" x="4473575" y="4922838"/>
          <p14:tracePt t="112458" x="4213225" y="4876800"/>
          <p14:tracePt t="112475" x="4106863" y="4868863"/>
          <p14:tracePt t="112491" x="4092575" y="4854575"/>
          <p14:tracePt t="112559" x="4084638" y="4854575"/>
          <p14:tracePt t="112567" x="4076700" y="4854575"/>
          <p14:tracePt t="112575" x="4060825" y="4860925"/>
          <p14:tracePt t="112591" x="4038600" y="4876800"/>
          <p14:tracePt t="112608" x="4000500" y="4892675"/>
          <p14:tracePt t="112625" x="3970338" y="4906963"/>
          <p14:tracePt t="112641" x="3924300" y="4922838"/>
          <p14:tracePt t="112658" x="3908425" y="4937125"/>
          <p14:tracePt t="112675" x="3894138" y="4945063"/>
          <p14:tracePt t="112767" x="3902075" y="4945063"/>
          <p14:tracePt t="112775" x="3924300" y="4945063"/>
          <p14:tracePt t="112783" x="3946525" y="4953000"/>
          <p14:tracePt t="112792" x="3946525" y="4960938"/>
          <p14:tracePt t="112808" x="3954463" y="4960938"/>
          <p14:tracePt t="112825" x="3970338" y="4960938"/>
          <p14:tracePt t="112842" x="4130675" y="4999038"/>
          <p14:tracePt t="112858" x="4305300" y="5051425"/>
          <p14:tracePt t="112875" x="4487863" y="5067300"/>
          <p14:tracePt t="112892" x="4670425" y="5089525"/>
          <p14:tracePt t="112908" x="4854575" y="5089525"/>
          <p14:tracePt t="112926" x="5097463" y="5089525"/>
          <p14:tracePt t="112942" x="5159375" y="5089525"/>
          <p14:tracePt t="112958" x="5372100" y="5089525"/>
          <p14:tracePt t="112975" x="5508625" y="5089525"/>
          <p14:tracePt t="112992" x="5630863" y="5089525"/>
          <p14:tracePt t="113008" x="5745163" y="5089525"/>
          <p14:tracePt t="113025" x="5761038" y="5089525"/>
          <p14:tracePt t="113087" x="5768975" y="5089525"/>
          <p14:tracePt t="113191" x="5768975" y="5097463"/>
          <p14:tracePt t="113198" x="5753100" y="5097463"/>
          <p14:tracePt t="113208" x="5715000" y="5097463"/>
          <p14:tracePt t="113225" x="5578475" y="5121275"/>
          <p14:tracePt t="113242" x="5380038" y="5143500"/>
          <p14:tracePt t="113258" x="5121275" y="5181600"/>
          <p14:tracePt t="113275" x="4930775" y="5181600"/>
          <p14:tracePt t="113292" x="4778375" y="5181600"/>
          <p14:tracePt t="113308" x="4746625" y="5181600"/>
          <p14:tracePt t="113342" x="4754563" y="5159375"/>
          <p14:tracePt t="113358" x="4784725" y="5121275"/>
          <p14:tracePt t="113375" x="4822825" y="5083175"/>
          <p14:tracePt t="113392" x="4892675" y="5045075"/>
          <p14:tracePt t="113408" x="4930775" y="5029200"/>
          <p14:tracePt t="113425" x="4937125" y="5021263"/>
          <p14:tracePt t="113519" x="4945063" y="5021263"/>
          <p14:tracePt t="113647" x="4945063" y="5029200"/>
          <p14:tracePt t="113655" x="4999038" y="5059363"/>
          <p14:tracePt t="113663" x="5083175" y="5075238"/>
          <p14:tracePt t="113675" x="5181600" y="5113338"/>
          <p14:tracePt t="113692" x="5562600" y="5165725"/>
          <p14:tracePt t="113708" x="5730875" y="5181600"/>
          <p14:tracePt t="113726" x="5821363" y="5181600"/>
          <p14:tracePt t="113767" x="5829300" y="5181600"/>
          <p14:tracePt t="113775" x="5813425" y="5173663"/>
          <p14:tracePt t="113792" x="5745163" y="5159375"/>
          <p14:tracePt t="113809" x="5684838" y="5151438"/>
          <p14:tracePt t="113825" x="5592763" y="5151438"/>
          <p14:tracePt t="113842" x="5456238" y="5173663"/>
          <p14:tracePt t="113859" x="5356225" y="5219700"/>
          <p14:tracePt t="113875" x="5326063" y="5227638"/>
          <p14:tracePt t="113951" x="5326063" y="5211763"/>
          <p14:tracePt t="113959" x="5334000" y="5189538"/>
          <p14:tracePt t="113967" x="5341938" y="5165725"/>
          <p14:tracePt t="113975" x="5349875" y="5151438"/>
          <p14:tracePt t="113992" x="5364163" y="5121275"/>
          <p14:tracePt t="114009" x="5380038" y="5097463"/>
          <p14:tracePt t="114025" x="5387975" y="5089525"/>
          <p14:tracePt t="114042" x="5394325" y="5075238"/>
          <p14:tracePt t="114159" x="5394325" y="5089525"/>
          <p14:tracePt t="114175" x="5387975" y="5097463"/>
          <p14:tracePt t="114183" x="5349875" y="5113338"/>
          <p14:tracePt t="114192" x="5326063" y="5121275"/>
          <p14:tracePt t="114209" x="5257800" y="5135563"/>
          <p14:tracePt t="114225" x="5151438" y="5135563"/>
          <p14:tracePt t="114242" x="5075238" y="5135563"/>
          <p14:tracePt t="114259" x="5021263" y="5135563"/>
          <p14:tracePt t="114303" x="5021263" y="5113338"/>
          <p14:tracePt t="114310" x="5021263" y="5097463"/>
          <p14:tracePt t="114326" x="5037138" y="5067300"/>
          <p14:tracePt t="114342" x="5059363" y="5037138"/>
          <p14:tracePt t="114359" x="5075238" y="5021263"/>
          <p14:tracePt t="114376" x="5083175" y="5006975"/>
          <p14:tracePt t="114392" x="5105400" y="4983163"/>
          <p14:tracePt t="114409" x="5113338" y="4983163"/>
          <p14:tracePt t="114426" x="5151438" y="4983163"/>
          <p14:tracePt t="114442" x="5181600" y="4983163"/>
          <p14:tracePt t="114459" x="5227638" y="4983163"/>
          <p14:tracePt t="114476" x="5241925" y="4983163"/>
          <p14:tracePt t="114492" x="5257800" y="4983163"/>
          <p14:tracePt t="114509" x="5265738" y="4983163"/>
          <p14:tracePt t="114590" x="5280025" y="4983163"/>
          <p14:tracePt t="114598" x="5303838" y="4991100"/>
          <p14:tracePt t="114609" x="5318125" y="4991100"/>
          <p14:tracePt t="114626" x="5356225" y="5006975"/>
          <p14:tracePt t="114642" x="5410200" y="5013325"/>
          <p14:tracePt t="114659" x="5448300" y="5013325"/>
          <p14:tracePt t="114676" x="5464175" y="5013325"/>
          <p14:tracePt t="114791" x="5470525" y="5013325"/>
          <p14:tracePt t="114798" x="5486400" y="5037138"/>
          <p14:tracePt t="114809" x="5502275" y="5037138"/>
          <p14:tracePt t="114826" x="5532438" y="5051425"/>
          <p14:tracePt t="114842" x="5546725" y="5051425"/>
          <p14:tracePt t="114859" x="5570538" y="5067300"/>
          <p14:tracePt t="115119" x="5562600" y="5067300"/>
          <p14:tracePt t="115127" x="5540375" y="5067300"/>
          <p14:tracePt t="115135" x="5532438" y="5075238"/>
          <p14:tracePt t="115143" x="5516563" y="5083175"/>
          <p14:tracePt t="115159" x="5508625" y="5083175"/>
          <p14:tracePt t="115654" x="5540375" y="5083175"/>
          <p14:tracePt t="115663" x="5622925" y="5083175"/>
          <p14:tracePt t="115671" x="5737225" y="5083175"/>
          <p14:tracePt t="115678" x="5829300" y="5083175"/>
          <p14:tracePt t="115693" x="5935663" y="5083175"/>
          <p14:tracePt t="115710" x="6240463" y="5083175"/>
          <p14:tracePt t="115726" x="6370638" y="5083175"/>
          <p14:tracePt t="115743" x="6416675" y="5083175"/>
          <p14:tracePt t="115895" x="6416675" y="5089525"/>
          <p14:tracePt t="115902" x="6416675" y="5105400"/>
          <p14:tracePt t="115911" x="6416675" y="5121275"/>
          <p14:tracePt t="115926" x="6408738" y="5143500"/>
          <p14:tracePt t="115943" x="6400800" y="5159375"/>
          <p14:tracePt t="116094" x="6400800" y="5151438"/>
          <p14:tracePt t="116104" x="6400800" y="5143500"/>
          <p14:tracePt t="116119" x="6400800" y="5135563"/>
          <p14:tracePt t="116135" x="6400800" y="5121275"/>
          <p14:tracePt t="116151" x="6408738" y="5113338"/>
          <p14:tracePt t="116159" x="6416675" y="5105400"/>
          <p14:tracePt t="116176" x="6423025" y="5089525"/>
          <p14:tracePt t="116193" x="6438900" y="5075238"/>
          <p14:tracePt t="116209" x="6446838" y="5059363"/>
          <p14:tracePt t="116226" x="6454775" y="5051425"/>
          <p14:tracePt t="116243" x="6469063" y="5045075"/>
          <p14:tracePt t="116351" x="6477000" y="5037138"/>
          <p14:tracePt t="116367" x="6499225" y="5013325"/>
          <p14:tracePt t="116375" x="6523038" y="4999038"/>
          <p14:tracePt t="116383" x="6545263" y="4983163"/>
          <p14:tracePt t="116393" x="6575425" y="4968875"/>
          <p14:tracePt t="116410" x="6675438" y="4899025"/>
          <p14:tracePt t="116426" x="6743700" y="4830763"/>
          <p14:tracePt t="116443" x="6797675" y="4778375"/>
          <p14:tracePt t="116460" x="6827838" y="4732338"/>
          <p14:tracePt t="116476" x="6827838" y="4724400"/>
          <p14:tracePt t="116711" x="6819900" y="4740275"/>
          <p14:tracePt t="116719" x="6811963" y="4746625"/>
          <p14:tracePt t="116727" x="6781800" y="4778375"/>
          <p14:tracePt t="116743" x="6751638" y="4816475"/>
          <p14:tracePt t="116760" x="6713538" y="4838700"/>
          <p14:tracePt t="116776" x="6705600" y="4838700"/>
          <p14:tracePt t="116830" x="6697663" y="4846638"/>
          <p14:tracePt t="117039" x="6659563" y="4854575"/>
          <p14:tracePt t="117046" x="6613525" y="4899025"/>
          <p14:tracePt t="117054" x="6553200" y="4968875"/>
          <p14:tracePt t="117062" x="6499225" y="5037138"/>
          <p14:tracePt t="117076" x="6438900" y="5113338"/>
          <p14:tracePt t="117094" x="6308725" y="5227638"/>
          <p14:tracePt t="117110" x="6218238" y="5265738"/>
          <p14:tracePt t="117126" x="6149975" y="5295900"/>
          <p14:tracePt t="117143" x="6111875" y="5318125"/>
          <p14:tracePt t="117159" x="6065838" y="5349875"/>
          <p14:tracePt t="117176" x="6027738" y="5364163"/>
          <p14:tracePt t="117193" x="5981700" y="5387975"/>
          <p14:tracePt t="117209" x="5927725" y="5410200"/>
          <p14:tracePt t="117226" x="5897563" y="5418138"/>
          <p14:tracePt t="117243" x="5859463" y="5432425"/>
          <p14:tracePt t="117260" x="5845175" y="5440363"/>
          <p14:tracePt t="117276" x="5845175" y="5448300"/>
          <p14:tracePt t="117319" x="5837238" y="5448300"/>
          <p14:tracePt t="117326" x="5821363" y="5448300"/>
          <p14:tracePt t="117335" x="5791200" y="5448300"/>
          <p14:tracePt t="117343" x="5761038" y="5448300"/>
          <p14:tracePt t="117360" x="5661025" y="5448300"/>
          <p14:tracePt t="117376" x="5562600" y="5456238"/>
          <p14:tracePt t="117393" x="5502275" y="5470525"/>
          <p14:tracePt t="117410" x="5478463" y="5470525"/>
          <p14:tracePt t="117503" x="5478463" y="5478463"/>
          <p14:tracePt t="117542" x="5478463" y="5486400"/>
          <p14:tracePt t="117559" x="5478463" y="5494338"/>
          <p14:tracePt t="117575" x="5478463" y="5502275"/>
          <p14:tracePt t="117583" x="5478463" y="5508625"/>
          <p14:tracePt t="117593" x="5478463" y="5516563"/>
          <p14:tracePt t="117610" x="5470525" y="5540375"/>
          <p14:tracePt t="117627" x="5470525" y="5562600"/>
          <p14:tracePt t="117643" x="5464175" y="5570538"/>
          <p14:tracePt t="117742" x="5470525" y="5570538"/>
          <p14:tracePt t="117759" x="5478463" y="5570538"/>
          <p14:tracePt t="117766" x="5494338" y="5570538"/>
          <p14:tracePt t="117777" x="5502275" y="5570538"/>
          <p14:tracePt t="117793" x="5508625" y="5562600"/>
          <p14:tracePt t="117810" x="5524500" y="5532438"/>
          <p14:tracePt t="117827" x="5540375" y="5516563"/>
          <p14:tracePt t="117843" x="5546725" y="5502275"/>
          <p14:tracePt t="117860" x="5554663" y="5494338"/>
          <p14:tracePt t="117877" x="5562600" y="5486400"/>
          <p14:tracePt t="117893" x="5570538" y="5478463"/>
          <p14:tracePt t="117911" x="5584825" y="5478463"/>
          <p14:tracePt t="117927" x="5608638" y="5478463"/>
          <p14:tracePt t="117943" x="5630863" y="5502275"/>
          <p14:tracePt t="117960" x="5654675" y="5562600"/>
          <p14:tracePt t="117977" x="5668963" y="5592763"/>
          <p14:tracePt t="117993" x="5676900" y="5600700"/>
          <p14:tracePt t="118062" x="5692775" y="5600700"/>
          <p14:tracePt t="118071" x="5707063" y="5600700"/>
          <p14:tracePt t="118087" x="5722938" y="5584825"/>
          <p14:tracePt t="118103" x="5737225" y="5562600"/>
          <p14:tracePt t="118112" x="5737225" y="5554663"/>
          <p14:tracePt t="118127" x="5753100" y="5540375"/>
          <p14:tracePt t="118255" x="5761038" y="5540375"/>
          <p14:tracePt t="118262" x="5761038" y="5554663"/>
          <p14:tracePt t="118278" x="5775325" y="5570538"/>
          <p14:tracePt t="118295" x="5775325" y="5578475"/>
          <p14:tracePt t="118319" x="5775325" y="5584825"/>
          <p14:tracePt t="118447" x="5783263" y="5584825"/>
          <p14:tracePt t="118455" x="5799138" y="5578475"/>
          <p14:tracePt t="118462" x="5807075" y="5570538"/>
          <p14:tracePt t="118478" x="5859463" y="5562600"/>
          <p14:tracePt t="118494" x="5867400" y="5554663"/>
          <p14:tracePt t="118510" x="5921375" y="5540375"/>
          <p14:tracePt t="118544" x="5935663" y="5540375"/>
          <p14:tracePt t="118702" x="5943600" y="5532438"/>
          <p14:tracePt t="119095" x="5951538" y="5532438"/>
          <p14:tracePt t="119103" x="5973763" y="5532438"/>
          <p14:tracePt t="119111" x="6027738" y="5532438"/>
          <p14:tracePt t="119127" x="6164263" y="5532438"/>
          <p14:tracePt t="119144" x="6294438" y="5532438"/>
          <p14:tracePt t="119160" x="6378575" y="5532438"/>
          <p14:tracePt t="119177" x="6392863" y="5532438"/>
          <p14:tracePt t="119414" x="6384925" y="5532438"/>
          <p14:tracePt t="119423" x="6346825" y="5532438"/>
          <p14:tracePt t="119430" x="6264275" y="5546725"/>
          <p14:tracePt t="119444" x="6172200" y="5562600"/>
          <p14:tracePt t="119461" x="5845175" y="5608638"/>
          <p14:tracePt t="119477" x="5730875" y="5616575"/>
          <p14:tracePt t="119494" x="5546725" y="5616575"/>
          <p14:tracePt t="119511" x="5540375" y="5616575"/>
          <p14:tracePt t="119544" x="5532438" y="5616575"/>
          <p14:tracePt t="119561" x="5546725" y="5608638"/>
          <p14:tracePt t="119578" x="5554663" y="5600700"/>
          <p14:tracePt t="119594" x="5578475" y="5578475"/>
          <p14:tracePt t="119611" x="5630863" y="5554663"/>
          <p14:tracePt t="119627" x="5745163" y="5532438"/>
          <p14:tracePt t="119630" x="5791200" y="5524500"/>
          <p14:tracePt t="119644" x="5851525" y="5516563"/>
          <p14:tracePt t="119662" x="5951538" y="5502275"/>
          <p14:tracePt t="119677" x="5959475" y="5502275"/>
          <p14:tracePt t="119759" x="5965825" y="5502275"/>
          <p14:tracePt t="119767" x="5973763" y="5502275"/>
          <p14:tracePt t="119777" x="5981700" y="5502275"/>
          <p14:tracePt t="119794" x="5981700" y="5546725"/>
          <p14:tracePt t="119811" x="5981700" y="5578475"/>
          <p14:tracePt t="119827" x="5989638" y="5608638"/>
          <p14:tracePt t="119844" x="5989638" y="5622925"/>
          <p14:tracePt t="119902" x="5997575" y="5622925"/>
          <p14:tracePt t="119910" x="6003925" y="5622925"/>
          <p14:tracePt t="119918" x="6011863" y="5608638"/>
          <p14:tracePt t="119927" x="6011863" y="5600700"/>
          <p14:tracePt t="119944" x="6027738" y="5562600"/>
          <p14:tracePt t="119961" x="6027738" y="5546725"/>
          <p14:tracePt t="119978" x="6027738" y="5532438"/>
          <p14:tracePt t="120079" x="6035675" y="5554663"/>
          <p14:tracePt t="120087" x="6057900" y="5562600"/>
          <p14:tracePt t="120095" x="6096000" y="5570538"/>
          <p14:tracePt t="120111" x="6111875" y="5578475"/>
          <p14:tracePt t="120128" x="6118225" y="5578475"/>
          <p14:tracePt t="120382" x="6096000" y="5570538"/>
          <p14:tracePt t="120391" x="6049963" y="5562600"/>
          <p14:tracePt t="120398" x="6011863" y="5562600"/>
          <p14:tracePt t="120411" x="5951538" y="5562600"/>
          <p14:tracePt t="120428" x="5775325" y="5562600"/>
          <p14:tracePt t="120444" x="5608638" y="5562600"/>
          <p14:tracePt t="120462" x="5364163" y="5562600"/>
          <p14:tracePt t="120478" x="5303838" y="5540375"/>
          <p14:tracePt t="120494" x="5181600" y="5494338"/>
          <p14:tracePt t="120511" x="5105400" y="5456238"/>
          <p14:tracePt t="120528" x="4999038" y="5387975"/>
          <p14:tracePt t="120544" x="4884738" y="5318125"/>
          <p14:tracePt t="120561" x="4800600" y="5265738"/>
          <p14:tracePt t="120578" x="4694238" y="5227638"/>
          <p14:tracePt t="120595" x="4579938" y="5197475"/>
          <p14:tracePt t="120611" x="4511675" y="5189538"/>
          <p14:tracePt t="120628" x="4495800" y="5189538"/>
          <p14:tracePt t="120631" x="4487863" y="5189538"/>
          <p14:tracePt t="120654" x="4473575" y="5189538"/>
          <p14:tracePt t="120663" x="4457700" y="5189538"/>
          <p14:tracePt t="120678" x="4419600" y="5211763"/>
          <p14:tracePt t="120694" x="4335463" y="5257800"/>
          <p14:tracePt t="120711" x="4206875" y="5311775"/>
          <p14:tracePt t="120728" x="4084638" y="5326063"/>
          <p14:tracePt t="120744" x="3978275" y="5341938"/>
          <p14:tracePt t="120761" x="3886200" y="5341938"/>
          <p14:tracePt t="120778" x="3779838" y="5341938"/>
          <p14:tracePt t="120794" x="3649663" y="5341938"/>
          <p14:tracePt t="120811" x="3505200" y="5326063"/>
          <p14:tracePt t="120828" x="3336925" y="5287963"/>
          <p14:tracePt t="120844" x="3222625" y="5249863"/>
          <p14:tracePt t="120862" x="3116263" y="5219700"/>
          <p14:tracePt t="120943" x="3116263" y="5211763"/>
          <p14:tracePt t="120959" x="3116263" y="5203825"/>
          <p14:tracePt t="120967" x="3116263" y="5197475"/>
          <p14:tracePt t="120990" x="3116263" y="5189538"/>
          <p14:tracePt t="121006" x="3116263" y="5173663"/>
          <p14:tracePt t="121022" x="3116263" y="5165725"/>
          <p14:tracePt t="121030" x="3116263" y="5151438"/>
          <p14:tracePt t="121046" x="3055938" y="5135563"/>
          <p14:tracePt t="121062" x="2925763" y="5121275"/>
          <p14:tracePt t="121078" x="2765425" y="5097463"/>
          <p14:tracePt t="121095" x="2613025" y="5097463"/>
          <p14:tracePt t="121111" x="2506663" y="5097463"/>
          <p14:tracePt t="121128" x="2476500" y="5097463"/>
          <p14:tracePt t="121199" x="2492375" y="5097463"/>
          <p14:tracePt t="121207" x="2506663" y="5097463"/>
          <p14:tracePt t="121214" x="2530475" y="5113338"/>
          <p14:tracePt t="121228" x="2536825" y="5113338"/>
          <p14:tracePt t="121245" x="2574925" y="5113338"/>
          <p14:tracePt t="121694" x="2582863" y="5113338"/>
          <p14:tracePt t="121710" x="2606675" y="5105400"/>
          <p14:tracePt t="121719" x="2644775" y="5083175"/>
          <p14:tracePt t="121728" x="2674938" y="5083175"/>
          <p14:tracePt t="121745" x="2803525" y="5045075"/>
          <p14:tracePt t="121761" x="3040063" y="5021263"/>
          <p14:tracePt t="121778" x="3322638" y="4991100"/>
          <p14:tracePt t="121795" x="3543300" y="4991100"/>
          <p14:tracePt t="121811" x="3665538" y="4983163"/>
          <p14:tracePt t="121828" x="3687763" y="4983163"/>
          <p14:tracePt t="121959" x="3687763" y="5013325"/>
          <p14:tracePt t="121967" x="3703638" y="5045075"/>
          <p14:tracePt t="121978" x="3717925" y="5083175"/>
          <p14:tracePt t="121995" x="3756025" y="5159375"/>
          <p14:tracePt t="122012" x="3787775" y="5211763"/>
          <p14:tracePt t="122028" x="3802063" y="5235575"/>
          <p14:tracePt t="122054" x="3810000" y="5235575"/>
          <p14:tracePt t="122063" x="3817938" y="5235575"/>
          <p14:tracePt t="122078" x="3832225" y="5219700"/>
          <p14:tracePt t="122095" x="3840163" y="5165725"/>
          <p14:tracePt t="122112" x="3840163" y="5113338"/>
          <p14:tracePt t="122128" x="3840163" y="5083175"/>
          <p14:tracePt t="122145" x="3840163" y="5051425"/>
          <p14:tracePt t="122162" x="3840163" y="5045075"/>
          <p14:tracePt t="122230" x="3840163" y="5037138"/>
          <p14:tracePt t="122238" x="3840163" y="5029200"/>
          <p14:tracePt t="122254" x="3848100" y="5021263"/>
          <p14:tracePt t="122261" x="3856038" y="5013325"/>
          <p14:tracePt t="122278" x="3863975" y="4999038"/>
          <p14:tracePt t="122295" x="3886200" y="4983163"/>
          <p14:tracePt t="122312" x="3894138" y="4975225"/>
          <p14:tracePt t="122328" x="3902075" y="4968875"/>
          <p14:tracePt t="122345" x="3916363" y="4953000"/>
          <p14:tracePt t="122362" x="3924300" y="4945063"/>
          <p14:tracePt t="122378" x="3946525" y="4930775"/>
          <p14:tracePt t="122395" x="3978275" y="4922838"/>
          <p14:tracePt t="122412" x="4016375" y="4906963"/>
          <p14:tracePt t="122428" x="4038600" y="4899025"/>
          <p14:tracePt t="122445" x="4060825" y="4892675"/>
          <p14:tracePt t="122462" x="4060825" y="4884738"/>
          <p14:tracePt t="122607" x="4060825" y="4892675"/>
          <p14:tracePt t="122614" x="4038600" y="4914900"/>
          <p14:tracePt t="122623" x="3992563" y="4960938"/>
          <p14:tracePt t="122630" x="3954463" y="4991100"/>
          <p14:tracePt t="122646" x="3825875" y="5089525"/>
          <p14:tracePt t="122662" x="3703638" y="5159375"/>
          <p14:tracePt t="122678" x="3589338" y="5227638"/>
          <p14:tracePt t="122695" x="3505200" y="5265738"/>
          <p14:tracePt t="122712" x="3406775" y="5303838"/>
          <p14:tracePt t="122728" x="3314700" y="5334000"/>
          <p14:tracePt t="122745" x="3222625" y="5341938"/>
          <p14:tracePt t="122762" x="3146425" y="5349875"/>
          <p14:tracePt t="122779" x="3086100" y="5349875"/>
          <p14:tracePt t="122795" x="3025775" y="5349875"/>
          <p14:tracePt t="122812" x="2963863" y="5364163"/>
          <p14:tracePt t="122828" x="2941638" y="5372100"/>
          <p14:tracePt t="122846" x="2903538" y="5402263"/>
          <p14:tracePt t="122862" x="2895600" y="5418138"/>
          <p14:tracePt t="122879" x="2887663" y="5448300"/>
          <p14:tracePt t="122895" x="2887663" y="5470525"/>
          <p14:tracePt t="122912" x="2887663" y="5524500"/>
          <p14:tracePt t="122928" x="2887663" y="5554663"/>
          <p14:tracePt t="122945" x="2887663" y="5584825"/>
          <p14:tracePt t="122979" x="2887663" y="5592763"/>
          <p14:tracePt t="122995" x="2903538" y="5592763"/>
          <p14:tracePt t="123014" x="2917825" y="5584825"/>
          <p14:tracePt t="123029" x="2917825" y="5578475"/>
          <p14:tracePt t="123046" x="2911475" y="5532438"/>
          <p14:tracePt t="123062" x="2887663" y="5508625"/>
          <p14:tracePt t="123079" x="2879725" y="5502275"/>
          <p14:tracePt t="123095" x="2873375" y="5494338"/>
          <p14:tracePt t="123159" x="2887663" y="5494338"/>
          <p14:tracePt t="123167" x="2911475" y="5508625"/>
          <p14:tracePt t="123179" x="2933700" y="5516563"/>
          <p14:tracePt t="123195" x="2987675" y="5524500"/>
          <p14:tracePt t="123212" x="3048000" y="5532438"/>
          <p14:tracePt t="123229" x="3094038" y="5532438"/>
          <p14:tracePt t="123245" x="3132138" y="5532438"/>
          <p14:tracePt t="123262" x="3140075" y="5532438"/>
          <p14:tracePt t="123279" x="3154363" y="5532438"/>
          <p14:tracePt t="123295" x="3162300" y="5532438"/>
          <p14:tracePt t="123329" x="3178175" y="5516563"/>
          <p14:tracePt t="123345" x="3178175" y="5508625"/>
          <p14:tracePt t="123362" x="3192463" y="5494338"/>
          <p14:tracePt t="123395" x="3192463" y="5486400"/>
          <p14:tracePt t="123575" x="3192463" y="5494338"/>
          <p14:tracePt t="123598" x="3192463" y="5508625"/>
          <p14:tracePt t="123607" x="3192463" y="5516563"/>
          <p14:tracePt t="123622" x="3192463" y="5532438"/>
          <p14:tracePt t="123631" x="3192463" y="5546725"/>
          <p14:tracePt t="123646" x="3192463" y="5562600"/>
          <p14:tracePt t="123662" x="3184525" y="5578475"/>
          <p14:tracePt t="123679" x="3178175" y="5592763"/>
          <p14:tracePt t="123799" x="3170238" y="5592763"/>
          <p14:tracePt t="123839" x="3170238" y="5584825"/>
          <p14:tracePt t="123854" x="3170238" y="5578475"/>
          <p14:tracePt t="123863" x="3178175" y="5562600"/>
          <p14:tracePt t="123871" x="3184525" y="5562600"/>
          <p14:tracePt t="123879" x="3192463" y="5546725"/>
          <p14:tracePt t="123896" x="3208338" y="5532438"/>
          <p14:tracePt t="123912" x="3246438" y="5508625"/>
          <p14:tracePt t="123929" x="3268663" y="5502275"/>
          <p14:tracePt t="123946" x="3284538" y="5494338"/>
          <p14:tracePt t="123962" x="3292475" y="5494338"/>
          <p14:tracePt t="124015" x="3292475" y="5486400"/>
          <p14:tracePt t="124022" x="3298825" y="5486400"/>
          <p14:tracePt t="124039" x="3306763" y="5478463"/>
          <p14:tracePt t="124055" x="3322638" y="5470525"/>
          <p14:tracePt t="124070" x="3330575" y="5464175"/>
          <p14:tracePt t="124079" x="3336925" y="5464175"/>
          <p14:tracePt t="124096" x="3360738" y="5464175"/>
          <p14:tracePt t="124112" x="3390900" y="5464175"/>
          <p14:tracePt t="124129" x="3436938" y="5464175"/>
          <p14:tracePt t="124146" x="3451225" y="5464175"/>
          <p14:tracePt t="124162" x="3459163" y="5464175"/>
          <p14:tracePt t="124262" x="3467100" y="5470525"/>
          <p14:tracePt t="124269" x="3475038" y="5470525"/>
          <p14:tracePt t="124278" x="3497263" y="5486400"/>
          <p14:tracePt t="124295" x="3543300" y="5494338"/>
          <p14:tracePt t="124312" x="3597275" y="5532438"/>
          <p14:tracePt t="124329" x="3627438" y="5554663"/>
          <p14:tracePt t="124346" x="3641725" y="5562600"/>
          <p14:tracePt t="124379" x="3641725" y="5592763"/>
          <p14:tracePt t="124396" x="3641725" y="5616575"/>
          <p14:tracePt t="124413" x="3641725" y="5661025"/>
          <p14:tracePt t="124430" x="3641725" y="5753100"/>
          <p14:tracePt t="124446" x="3641725" y="5799138"/>
          <p14:tracePt t="124463" x="3627438" y="5859463"/>
          <p14:tracePt t="124479" x="3611563" y="5905500"/>
          <p14:tracePt t="124496" x="3603625" y="5927725"/>
          <p14:tracePt t="124512" x="3597275" y="5951538"/>
          <p14:tracePt t="124529" x="3589338" y="5965825"/>
          <p14:tracePt t="124950" x="3589338" y="5973763"/>
          <p14:tracePt t="124959" x="3589338" y="5989638"/>
          <p14:tracePt t="124966" x="3589338" y="6011863"/>
          <p14:tracePt t="124979" x="3589338" y="6019800"/>
          <p14:tracePt t="124996" x="3603625" y="6035675"/>
          <p14:tracePt t="125013" x="3611563" y="6035675"/>
          <p14:tracePt t="125030" x="3635375" y="6035675"/>
          <p14:tracePt t="125046" x="3641725" y="6027738"/>
          <p14:tracePt t="125063" x="3649663" y="5997575"/>
          <p14:tracePt t="125079" x="3649663" y="5959475"/>
          <p14:tracePt t="125096" x="3649663" y="5913438"/>
          <p14:tracePt t="125113" x="3627438" y="5859463"/>
          <p14:tracePt t="125129" x="3597275" y="5807075"/>
          <p14:tracePt t="125146" x="3559175" y="5768975"/>
          <p14:tracePt t="125163" x="3497263" y="5707063"/>
          <p14:tracePt t="125166" x="3459163" y="5676900"/>
          <p14:tracePt t="125179" x="3413125" y="5654675"/>
          <p14:tracePt t="125196" x="3314700" y="5608638"/>
          <p14:tracePt t="125213" x="3146425" y="5562600"/>
          <p14:tracePt t="125229" x="3070225" y="5554663"/>
          <p14:tracePt t="125246" x="2911475" y="5524500"/>
          <p14:tracePt t="125263" x="2773363" y="5524500"/>
          <p14:tracePt t="125279" x="2682875" y="5524500"/>
          <p14:tracePt t="125296" x="2582863" y="5524500"/>
          <p14:tracePt t="125312" x="2484438" y="5524500"/>
          <p14:tracePt t="125329" x="2400300" y="5524500"/>
          <p14:tracePt t="125346" x="2316163" y="5546725"/>
          <p14:tracePt t="125363" x="2232025" y="5584825"/>
          <p14:tracePt t="125379" x="2133600" y="5622925"/>
          <p14:tracePt t="125396" x="2087563" y="5638800"/>
          <p14:tracePt t="125413" x="2041525" y="5661025"/>
          <p14:tracePt t="125430" x="2027238" y="5668963"/>
          <p14:tracePt t="125446" x="2011363" y="5684838"/>
          <p14:tracePt t="125463" x="1997075" y="5699125"/>
          <p14:tracePt t="125479" x="1973263" y="5722938"/>
          <p14:tracePt t="125496" x="1943100" y="5768975"/>
          <p14:tracePt t="125513" x="1920875" y="5813425"/>
          <p14:tracePt t="125529" x="1912938" y="5837238"/>
          <p14:tracePt t="125546" x="1912938" y="5845175"/>
          <p14:tracePt t="125563" x="1905000" y="5859463"/>
          <p14:tracePt t="125579" x="1897063" y="5867400"/>
          <p14:tracePt t="125596" x="1897063" y="5905500"/>
          <p14:tracePt t="125614" x="1897063" y="5973763"/>
          <p14:tracePt t="125630" x="1889125" y="6027738"/>
          <p14:tracePt t="125646" x="1889125" y="6073775"/>
          <p14:tracePt t="125663" x="1889125" y="6118225"/>
          <p14:tracePt t="125679" x="1889125" y="6156325"/>
          <p14:tracePt t="125696" x="1889125" y="6188075"/>
          <p14:tracePt t="125713" x="1905000" y="6210300"/>
          <p14:tracePt t="125730" x="1905000" y="6226175"/>
          <p14:tracePt t="125746" x="1920875" y="6240463"/>
          <p14:tracePt t="125815" x="1927225" y="6240463"/>
          <p14:tracePt t="125823" x="1958975" y="6256338"/>
          <p14:tracePt t="125831" x="1981200" y="6270625"/>
          <p14:tracePt t="125846" x="2065338" y="6332538"/>
          <p14:tracePt t="125863" x="2141538" y="6370638"/>
          <p14:tracePt t="125880" x="2232025" y="6408738"/>
          <p14:tracePt t="125896" x="2293938" y="6430963"/>
          <p14:tracePt t="125913" x="2308225" y="6438900"/>
          <p14:tracePt t="125982" x="2339975" y="6438900"/>
          <p14:tracePt t="125991" x="2422525" y="6446838"/>
          <p14:tracePt t="125998" x="2522538" y="6454775"/>
          <p14:tracePt t="126013" x="2743200" y="6454775"/>
          <p14:tracePt t="126030" x="2857500" y="6454775"/>
          <p14:tracePt t="126046" x="3170238" y="6454775"/>
          <p14:tracePt t="126063" x="3246438" y="6454775"/>
          <p14:tracePt t="126080" x="3268663" y="6454775"/>
          <p14:tracePt t="126119" x="3306763" y="6446838"/>
          <p14:tracePt t="126130" x="3344863" y="6416675"/>
          <p14:tracePt t="126146" x="3398838" y="6346825"/>
          <p14:tracePt t="126163" x="3467100" y="6256338"/>
          <p14:tracePt t="126166" x="3497263" y="6226175"/>
          <p14:tracePt t="126180" x="3513138" y="6202363"/>
          <p14:tracePt t="126196" x="3543300" y="6142038"/>
          <p14:tracePt t="126214" x="3551238" y="6073775"/>
          <p14:tracePt t="126230" x="3551238" y="6042025"/>
          <p14:tracePt t="126246" x="3551238" y="5973763"/>
          <p14:tracePt t="126263" x="3551238" y="5935663"/>
          <p14:tracePt t="126280" x="3527425" y="5889625"/>
          <p14:tracePt t="126296" x="3505200" y="5845175"/>
          <p14:tracePt t="126313" x="3475038" y="5807075"/>
          <p14:tracePt t="126329" x="3444875" y="5783263"/>
          <p14:tracePt t="126346" x="3429000" y="5761038"/>
          <p14:tracePt t="126363" x="3421063" y="5737225"/>
          <p14:tracePt t="126380" x="3390900" y="5715000"/>
          <p14:tracePt t="126396" x="3360738" y="5699125"/>
          <p14:tracePt t="126414" x="3314700" y="5676900"/>
          <p14:tracePt t="126430" x="3260725" y="5654675"/>
          <p14:tracePt t="126446" x="3170238" y="5630863"/>
          <p14:tracePt t="126463" x="3094038" y="5600700"/>
          <p14:tracePt t="126480" x="3017838" y="5600700"/>
          <p14:tracePt t="126497" x="2987675" y="5592763"/>
          <p14:tracePt t="126513" x="2963863" y="5592763"/>
          <p14:tracePt t="126530" x="2933700" y="5592763"/>
          <p14:tracePt t="126547" x="2879725" y="5592763"/>
          <p14:tracePt t="126563" x="2803525" y="5630863"/>
          <p14:tracePt t="126580" x="2682875" y="5676900"/>
          <p14:tracePt t="126597" x="2582863" y="5722938"/>
          <p14:tracePt t="126614" x="2460625" y="5775325"/>
          <p14:tracePt t="126630" x="2422525" y="5799138"/>
          <p14:tracePt t="126647" x="2408238" y="5813425"/>
          <p14:tracePt t="126663" x="2378075" y="5837238"/>
          <p14:tracePt t="126680" x="2354263" y="5867400"/>
          <p14:tracePt t="126697" x="2339975" y="5889625"/>
          <p14:tracePt t="126713" x="2332038" y="5905500"/>
          <p14:tracePt t="126730" x="2316163" y="5943600"/>
          <p14:tracePt t="126747" x="2301875" y="6003925"/>
          <p14:tracePt t="126763" x="2301875" y="6042025"/>
          <p14:tracePt t="126780" x="2301875" y="6096000"/>
          <p14:tracePt t="126797" x="2301875" y="6142038"/>
          <p14:tracePt t="126814" x="2301875" y="6180138"/>
          <p14:tracePt t="126830" x="2301875" y="6210300"/>
          <p14:tracePt t="126847" x="2316163" y="6256338"/>
          <p14:tracePt t="126863" x="2354263" y="6302375"/>
          <p14:tracePt t="126880" x="2392363" y="6340475"/>
          <p14:tracePt t="126897" x="2416175" y="6354763"/>
          <p14:tracePt t="126913" x="2460625" y="6362700"/>
          <p14:tracePt t="126930" x="2484438" y="6370638"/>
          <p14:tracePt t="126947" x="2530475" y="6370638"/>
          <p14:tracePt t="126963" x="2613025" y="6370638"/>
          <p14:tracePt t="126980" x="2697163" y="6370638"/>
          <p14:tracePt t="126997" x="2879725" y="6370638"/>
          <p14:tracePt t="127014" x="2987675" y="6340475"/>
          <p14:tracePt t="127030" x="3063875" y="6308725"/>
          <p14:tracePt t="127047" x="3108325" y="6286500"/>
          <p14:tracePt t="127063" x="3116263" y="6278563"/>
          <p14:tracePt t="127080" x="3124200" y="6278563"/>
          <p14:tracePt t="127097" x="3146425" y="6256338"/>
          <p14:tracePt t="127113" x="3154363" y="6240463"/>
          <p14:tracePt t="127130" x="3184525" y="6194425"/>
          <p14:tracePt t="127147" x="3216275" y="6149975"/>
          <p14:tracePt t="127163" x="3246438" y="6096000"/>
          <p14:tracePt t="127167" x="3246438" y="6080125"/>
          <p14:tracePt t="127180" x="3268663" y="6057900"/>
          <p14:tracePt t="127197" x="3276600" y="6019800"/>
          <p14:tracePt t="127214" x="3298825" y="5981700"/>
          <p14:tracePt t="127230" x="3298825" y="5959475"/>
          <p14:tracePt t="127247" x="3298825" y="5913438"/>
          <p14:tracePt t="127263" x="3298825" y="5883275"/>
          <p14:tracePt t="127280" x="3276600" y="5829300"/>
          <p14:tracePt t="127297" x="3238500" y="5791200"/>
          <p14:tracePt t="127313" x="3184525" y="5761038"/>
          <p14:tracePt t="127330" x="3154363" y="5753100"/>
          <p14:tracePt t="127347" x="3108325" y="5737225"/>
          <p14:tracePt t="127364" x="3063875" y="5730875"/>
          <p14:tracePt t="127380" x="3009900" y="5722938"/>
          <p14:tracePt t="127398" x="2917825" y="5715000"/>
          <p14:tracePt t="127414" x="2873375" y="5715000"/>
          <p14:tracePt t="127430" x="2819400" y="5722938"/>
          <p14:tracePt t="127447" x="2781300" y="5745163"/>
          <p14:tracePt t="127464" x="2727325" y="5775325"/>
          <p14:tracePt t="127480" x="2689225" y="5807075"/>
          <p14:tracePt t="127497" x="2667000" y="5837238"/>
          <p14:tracePt t="127514" x="2628900" y="5897563"/>
          <p14:tracePt t="127530" x="2620963" y="5951538"/>
          <p14:tracePt t="127547" x="2606675" y="6027738"/>
          <p14:tracePt t="127564" x="2606675" y="6118225"/>
          <p14:tracePt t="127580" x="2606675" y="6194425"/>
          <p14:tracePt t="127598" x="2636838" y="6286500"/>
          <p14:tracePt t="127614" x="2651125" y="6294438"/>
          <p14:tracePt t="127630" x="2713038" y="6354763"/>
          <p14:tracePt t="127647" x="2759075" y="6378575"/>
          <p14:tracePt t="127664" x="2857500" y="6392863"/>
          <p14:tracePt t="127680" x="3009900" y="6392863"/>
          <p14:tracePt t="127697" x="3146425" y="6392863"/>
          <p14:tracePt t="127714" x="3260725" y="6370638"/>
          <p14:tracePt t="127730" x="3382963" y="6316663"/>
          <p14:tracePt t="127747" x="3421063" y="6286500"/>
          <p14:tracePt t="127764" x="3459163" y="6240463"/>
          <p14:tracePt t="127780" x="3467100" y="6218238"/>
          <p14:tracePt t="127798" x="3475038" y="6188075"/>
          <p14:tracePt t="128086" x="3497263" y="6188075"/>
          <p14:tracePt t="128094" x="3573463" y="6202363"/>
          <p14:tracePt t="128102" x="3635375" y="6226175"/>
          <p14:tracePt t="128114" x="3717925" y="6240463"/>
          <p14:tracePt t="128130" x="4068763" y="6240463"/>
          <p14:tracePt t="128147" x="4365625" y="6240463"/>
          <p14:tracePt t="128164" x="4632325" y="6240463"/>
          <p14:tracePt t="128167" x="4762500" y="6240463"/>
          <p14:tracePt t="128180" x="4860925" y="6240463"/>
          <p14:tracePt t="128198" x="5006975" y="6240463"/>
          <p14:tracePt t="128214" x="5059363" y="6240463"/>
          <p14:tracePt t="128230" x="5075238" y="6240463"/>
          <p14:tracePt t="128247" x="5083175" y="6232525"/>
          <p14:tracePt t="128264" x="5097463" y="6226175"/>
          <p14:tracePt t="128280" x="5121275" y="6210300"/>
          <p14:tracePt t="128325" x="5121275" y="6202363"/>
          <p14:tracePt t="128351" x="5127625" y="6194425"/>
          <p14:tracePt t="128358" x="5135563" y="6194425"/>
          <p14:tracePt t="128374" x="5135563" y="6188075"/>
          <p14:tracePt t="128382" x="5159375" y="6180138"/>
          <p14:tracePt t="128398" x="5189538" y="6164263"/>
          <p14:tracePt t="128414" x="5227638" y="6149975"/>
          <p14:tracePt t="128431" x="5326063" y="6118225"/>
          <p14:tracePt t="128447" x="5470525" y="6080125"/>
          <p14:tracePt t="128464" x="5622925" y="6042025"/>
          <p14:tracePt t="128481" x="5799138" y="5997575"/>
          <p14:tracePt t="128497" x="5897563" y="5959475"/>
          <p14:tracePt t="128514" x="5973763" y="5913438"/>
          <p14:tracePt t="128531" x="5989638" y="5897563"/>
          <p14:tracePt t="128547" x="6003925" y="5867400"/>
          <p14:tracePt t="128564" x="6011863" y="5829300"/>
          <p14:tracePt t="128581" x="6011863" y="5791200"/>
          <p14:tracePt t="128598" x="5997575" y="5730875"/>
          <p14:tracePt t="128614" x="5965825" y="5684838"/>
          <p14:tracePt t="128631" x="5883275" y="5616575"/>
          <p14:tracePt t="128647" x="5768975" y="5546725"/>
          <p14:tracePt t="128664" x="5676900" y="5508625"/>
          <p14:tracePt t="128681" x="5592763" y="5470525"/>
          <p14:tracePt t="128697" x="5524500" y="5440363"/>
          <p14:tracePt t="128714" x="5486400" y="5432425"/>
          <p14:tracePt t="128731" x="5464175" y="5432425"/>
          <p14:tracePt t="128747" x="5440363" y="5426075"/>
          <p14:tracePt t="128764" x="5402263" y="5418138"/>
          <p14:tracePt t="128781" x="5273675" y="5410200"/>
          <p14:tracePt t="128798" x="5159375" y="5410200"/>
          <p14:tracePt t="128814" x="5097463" y="5410200"/>
          <p14:tracePt t="128831" x="5051425" y="5410200"/>
          <p14:tracePt t="128847" x="5029200" y="5410200"/>
          <p14:tracePt t="128864" x="5013325" y="5410200"/>
          <p14:tracePt t="128902" x="5006975" y="5410200"/>
          <p14:tracePt t="128914" x="4991100" y="5410200"/>
          <p14:tracePt t="128931" x="4968875" y="5410200"/>
          <p14:tracePt t="128947" x="4945063" y="5410200"/>
          <p14:tracePt t="128964" x="4914900" y="5410200"/>
          <p14:tracePt t="128981" x="4876800" y="5410200"/>
          <p14:tracePt t="128998" x="4860925" y="5410200"/>
          <p14:tracePt t="129014" x="4846638" y="5418138"/>
          <p14:tracePt t="129031" x="4838700" y="5426075"/>
          <p14:tracePt t="129047" x="4808538" y="5432425"/>
          <p14:tracePt t="129081" x="4800600" y="5440363"/>
          <p14:tracePt t="129097" x="4792663" y="5440363"/>
          <p14:tracePt t="129118" x="4784725" y="5448300"/>
          <p14:tracePt t="129134" x="4778375" y="5456238"/>
          <p14:tracePt t="129147" x="4770438" y="5464175"/>
          <p14:tracePt t="129164" x="4762500" y="5478463"/>
          <p14:tracePt t="129182" x="4740275" y="5508625"/>
          <p14:tracePt t="129198" x="4732338" y="5516563"/>
          <p14:tracePt t="129214" x="4694238" y="5578475"/>
          <p14:tracePt t="129231" x="4678363" y="5600700"/>
          <p14:tracePt t="129247" x="4670425" y="5630863"/>
          <p14:tracePt t="129264" x="4656138" y="5661025"/>
          <p14:tracePt t="129281" x="4648200" y="5692775"/>
          <p14:tracePt t="129297" x="4648200" y="5737225"/>
          <p14:tracePt t="129314" x="4632325" y="5791200"/>
          <p14:tracePt t="129331" x="4625975" y="5859463"/>
          <p14:tracePt t="129348" x="4625975" y="5897563"/>
          <p14:tracePt t="129364" x="4625975" y="5951538"/>
          <p14:tracePt t="129382" x="4625975" y="6027738"/>
          <p14:tracePt t="129397" x="4625975" y="6049963"/>
          <p14:tracePt t="129414" x="4625975" y="6103938"/>
          <p14:tracePt t="129431" x="4625975" y="6126163"/>
          <p14:tracePt t="129447" x="4640263" y="6156325"/>
          <p14:tracePt t="129464" x="4670425" y="6202363"/>
          <p14:tracePt t="129480" x="4702175" y="6232525"/>
          <p14:tracePt t="129497" x="4724400" y="6248400"/>
          <p14:tracePt t="129513" x="4762500" y="6264275"/>
          <p14:tracePt t="129530" x="4784725" y="6278563"/>
          <p14:tracePt t="129547" x="4800600" y="6278563"/>
          <p14:tracePt t="129564" x="4822825" y="6278563"/>
          <p14:tracePt t="129582" x="4884738" y="6278563"/>
          <p14:tracePt t="129598" x="4975225" y="6278563"/>
          <p14:tracePt t="129614" x="5059363" y="6278563"/>
          <p14:tracePt t="129631" x="5165725" y="6256338"/>
          <p14:tracePt t="129648" x="5235575" y="6226175"/>
          <p14:tracePt t="129664" x="5265738" y="6218238"/>
          <p14:tracePt t="129681" x="5295900" y="6188075"/>
          <p14:tracePt t="129698" x="5318125" y="6164263"/>
          <p14:tracePt t="129714" x="5356225" y="6134100"/>
          <p14:tracePt t="129731" x="5410200" y="6096000"/>
          <p14:tracePt t="129748" x="5432425" y="6073775"/>
          <p14:tracePt t="129764" x="5448300" y="6057900"/>
          <p14:tracePt t="129782" x="5464175" y="6035675"/>
          <p14:tracePt t="129798" x="5470525" y="6019800"/>
          <p14:tracePt t="129814" x="5470525" y="6003925"/>
          <p14:tracePt t="129831" x="5486400" y="5981700"/>
          <p14:tracePt t="129848" x="5494338" y="5973763"/>
          <p14:tracePt t="129864" x="5494338" y="5943600"/>
          <p14:tracePt t="129881" x="5494338" y="5927725"/>
          <p14:tracePt t="129898" x="5494338" y="5897563"/>
          <p14:tracePt t="129914" x="5494338" y="5875338"/>
          <p14:tracePt t="129931" x="5464175" y="5829300"/>
          <p14:tracePt t="129948" x="5410200" y="5791200"/>
          <p14:tracePt t="129964" x="5380038" y="5768975"/>
          <p14:tracePt t="129982" x="5326063" y="5737225"/>
          <p14:tracePt t="129998" x="5280025" y="5722938"/>
          <p14:tracePt t="130014" x="5203825" y="5707063"/>
          <p14:tracePt t="130031" x="5143500" y="5692775"/>
          <p14:tracePt t="130048" x="5089525" y="5692775"/>
          <p14:tracePt t="130064" x="5045075" y="5684838"/>
          <p14:tracePt t="130081" x="5029200" y="5684838"/>
          <p14:tracePt t="130098" x="5013325" y="5676900"/>
          <p14:tracePt t="130131" x="5006975" y="5676900"/>
          <p14:tracePt t="130148" x="4999038" y="5676900"/>
          <p14:tracePt t="130174" x="4991100" y="5676900"/>
          <p14:tracePt t="132934" x="4983163" y="5676900"/>
          <p14:tracePt t="132958" x="4983163" y="5692775"/>
          <p14:tracePt t="132967" x="4983163" y="5715000"/>
          <p14:tracePt t="132975" x="4983163" y="5730875"/>
          <p14:tracePt t="132983" x="4983163" y="5745163"/>
          <p14:tracePt t="132999" x="4983163" y="5775325"/>
          <p14:tracePt t="133015" x="4991100" y="5813425"/>
          <p14:tracePt t="133032" x="5013325" y="5859463"/>
          <p14:tracePt t="133049" x="5037138" y="5959475"/>
          <p14:tracePt t="133066" x="5059363" y="6027738"/>
          <p14:tracePt t="133082" x="5097463" y="6088063"/>
          <p14:tracePt t="133099" x="5113338" y="6118225"/>
          <p14:tracePt t="133190" x="5127625" y="6118225"/>
          <p14:tracePt t="133198" x="5135563" y="6118225"/>
          <p14:tracePt t="133206" x="5159375" y="6118225"/>
          <p14:tracePt t="133216" x="5181600" y="6118225"/>
          <p14:tracePt t="133232" x="5241925" y="6118225"/>
          <p14:tracePt t="133249" x="5287963" y="6118225"/>
          <p14:tracePt t="133266" x="5326063" y="6118225"/>
          <p14:tracePt t="133282" x="5334000" y="6118225"/>
          <p14:tracePt t="133807" x="5273675" y="6096000"/>
          <p14:tracePt t="133814" x="5159375" y="6080125"/>
          <p14:tracePt t="133822" x="5067300" y="6073775"/>
          <p14:tracePt t="133832" x="4975225" y="6073775"/>
          <p14:tracePt t="133849" x="4770438" y="6073775"/>
          <p14:tracePt t="133866" x="4359275" y="6126163"/>
          <p14:tracePt t="133882" x="3863975" y="6188075"/>
          <p14:tracePt t="133899" x="3451225" y="6232525"/>
          <p14:tracePt t="133916" x="3140075" y="6232525"/>
          <p14:tracePt t="133933" x="2895600" y="6248400"/>
          <p14:tracePt t="133950" x="2697163" y="6248400"/>
          <p14:tracePt t="133966" x="2644775" y="6248400"/>
          <p14:tracePt t="133983" x="2606675" y="6248400"/>
          <p14:tracePt t="133999" x="2574925" y="6240463"/>
          <p14:tracePt t="134016" x="2536825" y="6232525"/>
          <p14:tracePt t="134033" x="2506663" y="6218238"/>
          <p14:tracePt t="134049" x="2446338" y="6194425"/>
          <p14:tracePt t="134066" x="2332038" y="6164263"/>
          <p14:tracePt t="134083" x="2187575" y="6156325"/>
          <p14:tracePt t="134099" x="2095500" y="6156325"/>
          <p14:tracePt t="134116" x="2057400" y="6156325"/>
          <p14:tracePt t="134222" x="2057400" y="6118225"/>
          <p14:tracePt t="134231" x="2073275" y="6065838"/>
          <p14:tracePt t="134238" x="2087563" y="6019800"/>
          <p14:tracePt t="134249" x="2087563" y="5989638"/>
          <p14:tracePt t="134266" x="2125663" y="5883275"/>
          <p14:tracePt t="134283" x="2141538" y="5768975"/>
          <p14:tracePt t="134299" x="2149475" y="5707063"/>
          <p14:tracePt t="134316" x="2171700" y="5638800"/>
          <p14:tracePt t="134333" x="2179638" y="5616575"/>
          <p14:tracePt t="134349" x="2193925" y="5592763"/>
          <p14:tracePt t="134366" x="2209800" y="5578475"/>
          <p14:tracePt t="134383" x="2308225" y="5570538"/>
          <p14:tracePt t="134399" x="2430463" y="5570538"/>
          <p14:tracePt t="134416" x="2613025" y="5584825"/>
          <p14:tracePt t="134433" x="2811463" y="5608638"/>
          <p14:tracePt t="134449" x="3025775" y="5630863"/>
          <p14:tracePt t="134466" x="3222625" y="5661025"/>
          <p14:tracePt t="134483" x="3451225" y="5692775"/>
          <p14:tracePt t="134499" x="3763963" y="5722938"/>
          <p14:tracePt t="134516" x="4183063" y="5722938"/>
          <p14:tracePt t="134533" x="4808538" y="5722938"/>
          <p14:tracePt t="134550" x="5151438" y="5699125"/>
          <p14:tracePt t="134566" x="5311775" y="5661025"/>
          <p14:tracePt t="134583" x="5418138" y="5622925"/>
          <p14:tracePt t="134600" x="5486400" y="5600700"/>
          <p14:tracePt t="134616" x="5540375" y="5592763"/>
          <p14:tracePt t="134633" x="5616575" y="5592763"/>
          <p14:tracePt t="134650" x="5715000" y="5592763"/>
          <p14:tracePt t="134666" x="5859463" y="5608638"/>
          <p14:tracePt t="134683" x="5989638" y="5646738"/>
          <p14:tracePt t="134700" x="6103938" y="5684838"/>
          <p14:tracePt t="134702" x="6142038" y="5692775"/>
          <p14:tracePt t="134716" x="6149975" y="5692775"/>
          <p14:tracePt t="134734" x="6202363" y="5715000"/>
          <p14:tracePt t="134749" x="6218238" y="5722938"/>
          <p14:tracePt t="134766" x="6294438" y="5783263"/>
          <p14:tracePt t="134783" x="6340475" y="5837238"/>
          <p14:tracePt t="134800" x="6392863" y="5905500"/>
          <p14:tracePt t="134816" x="6400800" y="5965825"/>
          <p14:tracePt t="134833" x="6408738" y="6049963"/>
          <p14:tracePt t="134849" x="6423025" y="6134100"/>
          <p14:tracePt t="134866" x="6423025" y="6232525"/>
          <p14:tracePt t="134883" x="6423025" y="6308725"/>
          <p14:tracePt t="134900" x="6416675" y="6378575"/>
          <p14:tracePt t="134916" x="6392863" y="6430963"/>
          <p14:tracePt t="134934" x="6340475" y="6492875"/>
          <p14:tracePt t="134949" x="6324600" y="6499225"/>
          <p14:tracePt t="134966" x="6164263" y="6507163"/>
          <p14:tracePt t="134983" x="5997575" y="6507163"/>
          <p14:tracePt t="135000" x="5768975" y="6507163"/>
          <p14:tracePt t="135016" x="5478463" y="6507163"/>
          <p14:tracePt t="135033" x="5121275" y="6507163"/>
          <p14:tracePt t="135050" x="4708525" y="6507163"/>
          <p14:tracePt t="135066" x="4373563" y="6507163"/>
          <p14:tracePt t="135083" x="4084638" y="6507163"/>
          <p14:tracePt t="135100" x="3878263" y="6507163"/>
          <p14:tracePt t="135116" x="3679825" y="6507163"/>
          <p14:tracePt t="135134" x="3467100" y="6507163"/>
          <p14:tracePt t="135150" x="3406775" y="6507163"/>
          <p14:tracePt t="135166" x="3208338" y="6507163"/>
          <p14:tracePt t="135183" x="3063875" y="6507163"/>
          <p14:tracePt t="135200" x="2895600" y="6507163"/>
          <p14:tracePt t="135216" x="2727325" y="6507163"/>
          <p14:tracePt t="135233" x="2544763" y="6507163"/>
          <p14:tracePt t="135250" x="2400300" y="6507163"/>
          <p14:tracePt t="135266" x="2339975" y="6499225"/>
          <p14:tracePt t="135283" x="2308225" y="6492875"/>
          <p14:tracePt t="135342" x="2301875" y="6477000"/>
          <p14:tracePt t="135351" x="2286000" y="6423025"/>
          <p14:tracePt t="135358" x="2278063" y="6362700"/>
          <p14:tracePt t="135366" x="2263775" y="6308725"/>
          <p14:tracePt t="135383" x="2232025" y="6172200"/>
          <p14:tracePt t="135400" x="2217738" y="6073775"/>
          <p14:tracePt t="135416" x="2209800" y="6019800"/>
          <p14:tracePt t="135433" x="2201863" y="5981700"/>
          <p14:tracePt t="135450" x="2201863" y="5973763"/>
          <p14:tracePt t="135486" x="2201863" y="5959475"/>
          <p14:tracePt t="135500" x="2201863" y="5943600"/>
          <p14:tracePt t="135517" x="2201863" y="5905500"/>
          <p14:tracePt t="135534" x="2232025" y="5867400"/>
          <p14:tracePt t="135550" x="2263775" y="5821363"/>
          <p14:tracePt t="135567" x="2339975" y="5753100"/>
          <p14:tracePt t="135583" x="2454275" y="5699125"/>
          <p14:tracePt t="135600" x="2574925" y="5654675"/>
          <p14:tracePt t="135617" x="2674938" y="5630863"/>
          <p14:tracePt t="135633" x="2773363" y="5600700"/>
          <p14:tracePt t="135650" x="2865438" y="5592763"/>
          <p14:tracePt t="135667" x="2971800" y="5584825"/>
          <p14:tracePt t="135683" x="3094038" y="5584825"/>
          <p14:tracePt t="135700" x="3284538" y="5584825"/>
          <p14:tracePt t="135717" x="3505200" y="5584825"/>
          <p14:tracePt t="135720" x="3603625" y="5584825"/>
          <p14:tracePt t="135733" x="3856038" y="5584825"/>
          <p14:tracePt t="135750" x="4054475" y="5584825"/>
          <p14:tracePt t="135767" x="4198938" y="5584825"/>
          <p14:tracePt t="135783" x="4283075" y="5584825"/>
          <p14:tracePt t="135800" x="4327525" y="5584825"/>
          <p14:tracePt t="135817" x="4365625" y="5584825"/>
          <p14:tracePt t="135833" x="4403725" y="5584825"/>
          <p14:tracePt t="135850" x="4465638" y="5584825"/>
          <p14:tracePt t="135867" x="4572000" y="5584825"/>
          <p14:tracePt t="135883" x="4686300" y="5584825"/>
          <p14:tracePt t="135900" x="4784725" y="5584825"/>
          <p14:tracePt t="135917" x="4914900" y="5600700"/>
          <p14:tracePt t="135933" x="5021263" y="5608638"/>
          <p14:tracePt t="135950" x="5181600" y="5638800"/>
          <p14:tracePt t="135967" x="5287963" y="5654675"/>
          <p14:tracePt t="135983" x="5402263" y="5668963"/>
          <p14:tracePt t="136000" x="5478463" y="5676900"/>
          <p14:tracePt t="136017" x="5546725" y="5707063"/>
          <p14:tracePt t="136033" x="5578475" y="5715000"/>
          <p14:tracePt t="136050" x="5584825" y="5715000"/>
          <p14:tracePt t="136067" x="5608638" y="5722938"/>
          <p14:tracePt t="136083" x="5630863" y="5730875"/>
          <p14:tracePt t="136100" x="5654675" y="5737225"/>
          <p14:tracePt t="136117" x="5745163" y="5783263"/>
          <p14:tracePt t="136133" x="5783263" y="5807075"/>
          <p14:tracePt t="136150" x="5867400" y="5859463"/>
          <p14:tracePt t="136167" x="5897563" y="5883275"/>
          <p14:tracePt t="136183" x="5913438" y="5897563"/>
          <p14:tracePt t="136200" x="5935663" y="5927725"/>
          <p14:tracePt t="136217" x="5943600" y="5951538"/>
          <p14:tracePt t="136233" x="5973763" y="6003925"/>
          <p14:tracePt t="136250" x="5973763" y="6057900"/>
          <p14:tracePt t="136267" x="6003925" y="6118225"/>
          <p14:tracePt t="136283" x="6011863" y="6156325"/>
          <p14:tracePt t="136300" x="6019800" y="6188075"/>
          <p14:tracePt t="136316" x="6027738" y="6194425"/>
          <p14:tracePt t="136333" x="6027738" y="6202363"/>
          <p14:tracePt t="136407" x="6027738" y="6210300"/>
          <p14:tracePt t="136430" x="6027738" y="6226175"/>
          <p14:tracePt t="136438" x="6027738" y="6240463"/>
          <p14:tracePt t="136450" x="6027738" y="6256338"/>
          <p14:tracePt t="136467" x="6027738" y="6270625"/>
          <p14:tracePt t="136483" x="6027738" y="6286500"/>
          <p14:tracePt t="136500" x="6019800" y="6308725"/>
          <p14:tracePt t="136517" x="6019800" y="6316663"/>
        </p14:tracePtLst>
      </p14:laserTraceLst>
    </p:ext>
  </p:extLst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Box 5">
                <a:extLst>
                  <a:ext uri="{FF2B5EF4-FFF2-40B4-BE49-F238E27FC236}">
                    <a16:creationId xmlns:a16="http://schemas.microsoft.com/office/drawing/2014/main" id="{F9A80F9F-74DB-1D57-04E8-E20E92A09B0A}"/>
                  </a:ext>
                </a:extLst>
              </p:cNvPr>
              <p:cNvSpPr txBox="1"/>
              <p:nvPr/>
            </p:nvSpPr>
            <p:spPr>
              <a:xfrm>
                <a:off x="1670560" y="1060508"/>
                <a:ext cx="6450229" cy="53296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en-US" sz="2800" b="1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Confidence </a:t>
                </a:r>
                <a:r>
                  <a:rPr lang="en-US" altLang="en-US" sz="28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Interval for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altLang="en-US" sz="2800" b="1" i="1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en-US" altLang="en-US" sz="2800" b="1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𝝈</m:t>
                        </m:r>
                      </m:e>
                      <m:sup>
                        <m:r>
                          <a:rPr lang="en-US" altLang="en-US" sz="2800" b="1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𝟐</m:t>
                        </m:r>
                      </m:sup>
                    </m:sSup>
                  </m:oMath>
                </a14:m>
                <a:r>
                  <a:rPr lang="en-US" altLang="en-US" sz="28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and </a:t>
                </a:r>
                <a14:m>
                  <m:oMath xmlns:m="http://schemas.openxmlformats.org/officeDocument/2006/math">
                    <m:r>
                      <a:rPr lang="en-US" altLang="en-US" sz="2800" b="1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𝜎</m:t>
                    </m:r>
                  </m:oMath>
                </a14:m>
                <a:endParaRPr lang="en-US" altLang="en-US" sz="2800" b="1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6" name="TextBox 5">
                <a:extLst>
                  <a:ext uri="{FF2B5EF4-FFF2-40B4-BE49-F238E27FC236}">
                    <a16:creationId xmlns:a16="http://schemas.microsoft.com/office/drawing/2014/main" id="{F9A80F9F-74DB-1D57-04E8-E20E92A09B0A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670560" y="1060508"/>
                <a:ext cx="6450229" cy="532966"/>
              </a:xfrm>
              <a:prstGeom prst="rect">
                <a:avLst/>
              </a:prstGeom>
              <a:blipFill>
                <a:blip r:embed="rId6"/>
                <a:stretch>
                  <a:fillRect l="-1890" t="-10345" b="-32184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7"/>
          <a:srcRect l="32396" t="35965" r="22239" b="15646"/>
          <a:stretch/>
        </p:blipFill>
        <p:spPr>
          <a:xfrm>
            <a:off x="2432755" y="1897100"/>
            <a:ext cx="7326490" cy="43958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75059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80799"/>
    </mc:Choice>
    <mc:Fallback xmlns="">
      <p:transition advTm="80799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14893" x="541338" y="5287963"/>
          <p14:tracePt t="14968" x="998538" y="5227638"/>
          <p14:tracePt t="14978" x="1279525" y="5173663"/>
          <p14:tracePt t="14994" x="1920875" y="5089525"/>
          <p14:tracePt t="15011" x="2644775" y="4975225"/>
          <p14:tracePt t="15028" x="3406775" y="4800600"/>
          <p14:tracePt t="15044" x="4060825" y="4610100"/>
          <p14:tracePt t="15061" x="4953000" y="4365625"/>
          <p14:tracePt t="15078" x="5426075" y="4221163"/>
          <p14:tracePt t="15094" x="5730875" y="4098925"/>
          <p14:tracePt t="15111" x="5981700" y="3984625"/>
          <p14:tracePt t="15129" x="6134100" y="3902075"/>
          <p14:tracePt t="15145" x="6218238" y="3840163"/>
          <p14:tracePt t="15161" x="6278563" y="3787775"/>
          <p14:tracePt t="15178" x="6308725" y="3763963"/>
          <p14:tracePt t="15194" x="6316663" y="3749675"/>
          <p14:tracePt t="15211" x="6324600" y="3749675"/>
          <p14:tracePt t="15228" x="6332538" y="3733800"/>
          <p14:tracePt t="15244" x="6340475" y="3733800"/>
          <p14:tracePt t="15261" x="6362700" y="3703638"/>
          <p14:tracePt t="15278" x="6408738" y="3673475"/>
          <p14:tracePt t="15294" x="6507163" y="3611563"/>
          <p14:tracePt t="15312" x="6651625" y="3551238"/>
          <p14:tracePt t="15329" x="6827838" y="3482975"/>
          <p14:tracePt t="15345" x="7048500" y="3390900"/>
          <p14:tracePt t="15362" x="7239000" y="3306763"/>
          <p14:tracePt t="15378" x="7353300" y="3238500"/>
          <p14:tracePt t="15395" x="7383463" y="3222625"/>
          <p14:tracePt t="15412" x="7391400" y="3216275"/>
          <p14:tracePt t="15791" x="7383463" y="3222625"/>
          <p14:tracePt t="15799" x="7375525" y="3230563"/>
          <p14:tracePt t="15807" x="7375525" y="3238500"/>
          <p14:tracePt t="15814" x="7353300" y="3254375"/>
          <p14:tracePt t="15830" x="7331075" y="3276600"/>
          <p14:tracePt t="15846" x="7292975" y="3298825"/>
          <p14:tracePt t="15862" x="7254875" y="3306763"/>
          <p14:tracePt t="15878" x="7239000" y="3322638"/>
          <p14:tracePt t="15895" x="7223125" y="3322638"/>
          <p14:tracePt t="16047" x="7216775" y="3330575"/>
          <p14:tracePt t="16073" x="7216775" y="3336925"/>
          <p14:tracePt t="16087" x="7216775" y="3344863"/>
          <p14:tracePt t="16142" x="7216775" y="3352800"/>
          <p14:tracePt t="16174" x="7223125" y="3352800"/>
          <p14:tracePt t="16198" x="7231063" y="3352800"/>
          <p14:tracePt t="16206" x="7246938" y="3352800"/>
          <p14:tracePt t="16222" x="7261225" y="3352800"/>
          <p14:tracePt t="16230" x="7269163" y="3344863"/>
          <p14:tracePt t="16246" x="7292975" y="3322638"/>
          <p14:tracePt t="16262" x="7307263" y="3306763"/>
          <p14:tracePt t="16278" x="7331075" y="3292475"/>
          <p14:tracePt t="16295" x="7337425" y="3284538"/>
          <p14:tracePt t="16312" x="7353300" y="3268663"/>
          <p14:tracePt t="16329" x="7375525" y="3268663"/>
          <p14:tracePt t="16345" x="7407275" y="3260725"/>
          <p14:tracePt t="16362" x="7451725" y="3260725"/>
          <p14:tracePt t="16378" x="7489825" y="3260725"/>
          <p14:tracePt t="16395" x="7513638" y="3260725"/>
          <p14:tracePt t="16412" x="7535863" y="3260725"/>
          <p14:tracePt t="16428" x="7551738" y="3260725"/>
          <p14:tracePt t="16446" x="7581900" y="3260725"/>
          <p14:tracePt t="16462" x="7612063" y="3268663"/>
          <p14:tracePt t="16478" x="7627938" y="3268663"/>
          <p14:tracePt t="16495" x="7658100" y="3276600"/>
          <p14:tracePt t="16512" x="7688263" y="3284538"/>
          <p14:tracePt t="16530" x="7704138" y="3292475"/>
          <p14:tracePt t="16545" x="7734300" y="3298825"/>
          <p14:tracePt t="16562" x="7780338" y="3306763"/>
          <p14:tracePt t="16579" x="7818438" y="3322638"/>
          <p14:tracePt t="16595" x="7848600" y="3336925"/>
          <p14:tracePt t="16612" x="7870825" y="3336925"/>
          <p14:tracePt t="16629" x="7878763" y="3336925"/>
          <p14:tracePt t="16671" x="7886700" y="3336925"/>
          <p14:tracePt t="16695" x="7886700" y="3344863"/>
          <p14:tracePt t="16703" x="7902575" y="3344863"/>
          <p14:tracePt t="16712" x="7902575" y="3352800"/>
          <p14:tracePt t="16730" x="7932738" y="3375025"/>
          <p14:tracePt t="16746" x="7962900" y="3398838"/>
          <p14:tracePt t="16762" x="8001000" y="3421063"/>
          <p14:tracePt t="16779" x="8047038" y="3459163"/>
          <p14:tracePt t="16795" x="8085138" y="3475038"/>
          <p14:tracePt t="16812" x="8107363" y="3482975"/>
          <p14:tracePt t="16839" x="8123238" y="3482975"/>
          <p14:tracePt t="16895" x="8131175" y="3482975"/>
          <p14:tracePt t="16911" x="8137525" y="3482975"/>
          <p14:tracePt t="16919" x="8145463" y="3482975"/>
          <p14:tracePt t="16935" x="8153400" y="3482975"/>
          <p14:tracePt t="16961" x="8153400" y="3475038"/>
          <p14:tracePt t="16967" x="8161338" y="3467100"/>
          <p14:tracePt t="17111" x="8153400" y="3459163"/>
          <p14:tracePt t="17119" x="8131175" y="3451225"/>
          <p14:tracePt t="17129" x="8093075" y="3444875"/>
          <p14:tracePt t="17145" x="8023225" y="3444875"/>
          <p14:tracePt t="17162" x="7947025" y="3444875"/>
          <p14:tracePt t="17179" x="7908925" y="3444875"/>
          <p14:tracePt t="17195" x="7878763" y="3444875"/>
          <p14:tracePt t="17212" x="7870825" y="3444875"/>
          <p14:tracePt t="17919" x="7870825" y="3436938"/>
          <p14:tracePt t="18064" x="7864475" y="3436938"/>
          <p14:tracePt t="18071" x="7856538" y="3436938"/>
          <p14:tracePt t="18080" x="7848600" y="3436938"/>
          <p14:tracePt t="18096" x="7840663" y="3436938"/>
          <p14:tracePt t="18113" x="7818438" y="3413125"/>
          <p14:tracePt t="18129" x="7810500" y="3406775"/>
          <p14:tracePt t="18146" x="7794625" y="3406775"/>
          <p14:tracePt t="18783" x="7826375" y="3390900"/>
          <p14:tracePt t="18791" x="7864475" y="3382963"/>
          <p14:tracePt t="18799" x="7894638" y="3382963"/>
          <p14:tracePt t="18813" x="7924800" y="3375025"/>
          <p14:tracePt t="18830" x="7993063" y="3368675"/>
          <p14:tracePt t="18846" x="8085138" y="3352800"/>
          <p14:tracePt t="18863" x="8107363" y="3352800"/>
          <p14:tracePt t="19479" x="8085138" y="3368675"/>
          <p14:tracePt t="19487" x="8016875" y="3390900"/>
          <p14:tracePt t="19497" x="7954963" y="3413125"/>
          <p14:tracePt t="19513" x="7688263" y="3482975"/>
          <p14:tracePt t="19530" x="7231063" y="3543300"/>
          <p14:tracePt t="19547" x="6675438" y="3543300"/>
          <p14:tracePt t="19563" x="6118225" y="3543300"/>
          <p14:tracePt t="19580" x="5616575" y="3475038"/>
          <p14:tracePt t="19597" x="5326063" y="3390900"/>
          <p14:tracePt t="19614" x="5219700" y="3336925"/>
          <p14:tracePt t="19648" x="5211763" y="3330575"/>
          <p14:tracePt t="19663" x="5211763" y="3322638"/>
          <p14:tracePt t="19680" x="5211763" y="3314700"/>
          <p14:tracePt t="19697" x="5219700" y="3306763"/>
          <p14:tracePt t="19713" x="5219700" y="3298825"/>
          <p14:tracePt t="19730" x="5227638" y="3292475"/>
          <p14:tracePt t="19783" x="5235575" y="3292475"/>
          <p14:tracePt t="19799" x="5241925" y="3306763"/>
          <p14:tracePt t="19807" x="5241925" y="3322638"/>
          <p14:tracePt t="19815" x="5235575" y="3336925"/>
          <p14:tracePt t="19830" x="5203825" y="3360738"/>
          <p14:tracePt t="19847" x="5097463" y="3390900"/>
          <p14:tracePt t="19919" x="5089525" y="3390900"/>
          <p14:tracePt t="19935" x="5083175" y="3390900"/>
          <p14:tracePt t="19943" x="5051425" y="3368675"/>
          <p14:tracePt t="19950" x="5037138" y="3352800"/>
          <p14:tracePt t="19963" x="5029200" y="3344863"/>
          <p14:tracePt t="19980" x="5006975" y="3336925"/>
          <p14:tracePt t="20057" x="5006975" y="3330575"/>
          <p14:tracePt t="20095" x="5013325" y="3330575"/>
          <p14:tracePt t="20111" x="5029200" y="3330575"/>
          <p14:tracePt t="20118" x="5037138" y="3330575"/>
          <p14:tracePt t="20130" x="5067300" y="3330575"/>
          <p14:tracePt t="20147" x="5159375" y="3344863"/>
          <p14:tracePt t="20163" x="5311775" y="3436938"/>
          <p14:tracePt t="20180" x="5546725" y="3573463"/>
          <p14:tracePt t="20196" x="5745163" y="3687763"/>
          <p14:tracePt t="20213" x="5935663" y="3825875"/>
          <p14:tracePt t="20230" x="5959475" y="3848100"/>
          <p14:tracePt t="20246" x="5959475" y="3878263"/>
          <p14:tracePt t="20263" x="5921375" y="3962400"/>
          <p14:tracePt t="20280" x="5783263" y="4068763"/>
          <p14:tracePt t="20296" x="5584825" y="4144963"/>
          <p14:tracePt t="20313" x="5410200" y="4198938"/>
          <p14:tracePt t="20330" x="5280025" y="4213225"/>
          <p14:tracePt t="20347" x="5181600" y="4213225"/>
          <p14:tracePt t="20363" x="5143500" y="4213225"/>
          <p14:tracePt t="20380" x="5105400" y="4183063"/>
          <p14:tracePt t="20396" x="5097463" y="4168775"/>
          <p14:tracePt t="20413" x="5097463" y="4122738"/>
          <p14:tracePt t="20430" x="5121275" y="4076700"/>
          <p14:tracePt t="20446" x="5151438" y="4046538"/>
          <p14:tracePt t="20463" x="5189538" y="4022725"/>
          <p14:tracePt t="20480" x="5203825" y="4016375"/>
          <p14:tracePt t="20496" x="5211763" y="4016375"/>
          <p14:tracePt t="20559" x="5219700" y="4016375"/>
          <p14:tracePt t="20567" x="5211763" y="4038600"/>
          <p14:tracePt t="20575" x="5189538" y="4060825"/>
          <p14:tracePt t="20583" x="5151438" y="4098925"/>
          <p14:tracePt t="20597" x="5121275" y="4122738"/>
          <p14:tracePt t="20614" x="5037138" y="4160838"/>
          <p14:tracePt t="20630" x="4884738" y="4175125"/>
          <p14:tracePt t="20647" x="4770438" y="4175125"/>
          <p14:tracePt t="20663" x="4648200" y="4168775"/>
          <p14:tracePt t="20680" x="4533900" y="4160838"/>
          <p14:tracePt t="20697" x="4473575" y="4152900"/>
          <p14:tracePt t="20714" x="4465638" y="4152900"/>
          <p14:tracePt t="20799" x="4441825" y="4144963"/>
          <p14:tracePt t="20815" x="4427538" y="4144963"/>
          <p14:tracePt t="20823" x="4411663" y="4144963"/>
          <p14:tracePt t="20831" x="4389438" y="4144963"/>
          <p14:tracePt t="20847" x="4335463" y="4144963"/>
          <p14:tracePt t="20864" x="4251325" y="4168775"/>
          <p14:tracePt t="20880" x="4114800" y="4206875"/>
          <p14:tracePt t="20897" x="4016375" y="4229100"/>
          <p14:tracePt t="20914" x="3970338" y="4251325"/>
          <p14:tracePt t="20930" x="3962400" y="4251325"/>
          <p14:tracePt t="20967" x="4000500" y="4251325"/>
          <p14:tracePt t="20980" x="4030663" y="4251325"/>
          <p14:tracePt t="20997" x="4092575" y="4251325"/>
          <p14:tracePt t="21014" x="4160838" y="4221163"/>
          <p14:tracePt t="21030" x="4183063" y="4213225"/>
          <p14:tracePt t="21048" x="4191000" y="4221163"/>
          <p14:tracePt t="21126" x="4183063" y="4221163"/>
          <p14:tracePt t="21134" x="4168775" y="4221163"/>
          <p14:tracePt t="21142" x="4160838" y="4221163"/>
          <p14:tracePt t="21166" x="4160838" y="4229100"/>
          <p14:tracePt t="21182" x="4160838" y="4237038"/>
          <p14:tracePt t="21206" x="4160838" y="4244975"/>
          <p14:tracePt t="21222" x="4168775" y="4251325"/>
          <p14:tracePt t="21247" x="4168775" y="4259263"/>
          <p14:tracePt t="21271" x="4175125" y="4259263"/>
          <p14:tracePt t="21295" x="4183063" y="4259263"/>
          <p14:tracePt t="21335" x="4175125" y="4259263"/>
          <p14:tracePt t="21343" x="4152900" y="4259263"/>
          <p14:tracePt t="21350" x="4137025" y="4259263"/>
          <p14:tracePt t="21364" x="4122738" y="4251325"/>
          <p14:tracePt t="21380" x="4076700" y="4244975"/>
          <p14:tracePt t="21397" x="4030663" y="4244975"/>
          <p14:tracePt t="21414" x="3992563" y="4244975"/>
          <p14:tracePt t="21430" x="3984625" y="4244975"/>
          <p14:tracePt t="21447" x="3978275" y="4237038"/>
          <p14:tracePt t="21464" x="3978275" y="4221163"/>
          <p14:tracePt t="21480" x="4016375" y="4191000"/>
          <p14:tracePt t="21497" x="4054475" y="4168775"/>
          <p14:tracePt t="21514" x="4106863" y="4130675"/>
          <p14:tracePt t="21531" x="4144963" y="4114800"/>
          <p14:tracePt t="21547" x="4168775" y="4098925"/>
          <p14:tracePt t="21564" x="4206875" y="4076700"/>
          <p14:tracePt t="21580" x="4206875" y="4068763"/>
          <p14:tracePt t="21597" x="4221163" y="4068763"/>
          <p14:tracePt t="21903" x="4251325" y="4060825"/>
          <p14:tracePt t="21910" x="4313238" y="4060825"/>
          <p14:tracePt t="21918" x="4373563" y="4068763"/>
          <p14:tracePt t="21931" x="4441825" y="4092575"/>
          <p14:tracePt t="21948" x="4579938" y="4130675"/>
          <p14:tracePt t="21952" x="4656138" y="4137025"/>
          <p14:tracePt t="21964" x="4762500" y="4152900"/>
          <p14:tracePt t="21981" x="4960938" y="4160838"/>
          <p14:tracePt t="21998" x="5295900" y="4160838"/>
          <p14:tracePt t="22014" x="5410200" y="4160838"/>
          <p14:tracePt t="22031" x="5630863" y="4092575"/>
          <p14:tracePt t="22047" x="5722938" y="4054475"/>
          <p14:tracePt t="22064" x="5775325" y="4022725"/>
          <p14:tracePt t="22081" x="5821363" y="4008438"/>
          <p14:tracePt t="22097" x="5851525" y="3984625"/>
          <p14:tracePt t="22114" x="5883275" y="3978275"/>
          <p14:tracePt t="22131" x="5935663" y="3954463"/>
          <p14:tracePt t="22147" x="6073775" y="3932238"/>
          <p14:tracePt t="22164" x="6240463" y="3924300"/>
          <p14:tracePt t="22181" x="6515100" y="3924300"/>
          <p14:tracePt t="22198" x="6911975" y="3924300"/>
          <p14:tracePt t="22214" x="7146925" y="3924300"/>
          <p14:tracePt t="22231" x="7353300" y="3946525"/>
          <p14:tracePt t="22248" x="7497763" y="3978275"/>
          <p14:tracePt t="22264" x="7581900" y="3984625"/>
          <p14:tracePt t="22281" x="7620000" y="3984625"/>
          <p14:tracePt t="22297" x="7658100" y="4000500"/>
          <p14:tracePt t="22314" x="7696200" y="4008438"/>
          <p14:tracePt t="22331" x="7742238" y="4030663"/>
          <p14:tracePt t="22347" x="7818438" y="4046538"/>
          <p14:tracePt t="22364" x="7924800" y="4046538"/>
          <p14:tracePt t="22381" x="8061325" y="4046538"/>
          <p14:tracePt t="22398" x="8313738" y="4046538"/>
          <p14:tracePt t="22414" x="8458200" y="4046538"/>
          <p14:tracePt t="22431" x="8550275" y="4022725"/>
          <p14:tracePt t="22448" x="8572500" y="4008438"/>
          <p14:tracePt t="22487" x="8572500" y="4000500"/>
          <p14:tracePt t="22519" x="8572500" y="3984625"/>
          <p14:tracePt t="22551" x="8572500" y="3978275"/>
          <p14:tracePt t="22575" x="8572500" y="3962400"/>
          <p14:tracePt t="22583" x="8564563" y="3946525"/>
          <p14:tracePt t="22591" x="8550275" y="3946525"/>
          <p14:tracePt t="22599" x="8518525" y="3932238"/>
          <p14:tracePt t="22614" x="8450263" y="3916363"/>
          <p14:tracePt t="22631" x="8359775" y="3878263"/>
          <p14:tracePt t="22648" x="8251825" y="3832225"/>
          <p14:tracePt t="22664" x="8123238" y="3779838"/>
          <p14:tracePt t="22681" x="8008938" y="3725863"/>
          <p14:tracePt t="22698" x="7848600" y="3641725"/>
          <p14:tracePt t="22714" x="7666038" y="3565525"/>
          <p14:tracePt t="22731" x="7459663" y="3505200"/>
          <p14:tracePt t="22748" x="7223125" y="3459163"/>
          <p14:tracePt t="22765" x="6980238" y="3436938"/>
          <p14:tracePt t="22781" x="6759575" y="3436938"/>
          <p14:tracePt t="22798" x="6553200" y="3436938"/>
          <p14:tracePt t="22814" x="6172200" y="3521075"/>
          <p14:tracePt t="22831" x="5851525" y="3589338"/>
          <p14:tracePt t="22848" x="5554663" y="3611563"/>
          <p14:tracePt t="22865" x="5235575" y="3611563"/>
          <p14:tracePt t="22881" x="4922838" y="3611563"/>
          <p14:tracePt t="22898" x="4533900" y="3521075"/>
          <p14:tracePt t="22914" x="4198938" y="3406775"/>
          <p14:tracePt t="22931" x="3984625" y="3306763"/>
          <p14:tracePt t="22948" x="3832225" y="3208338"/>
          <p14:tracePt t="22964" x="3771900" y="3146425"/>
          <p14:tracePt t="22967" x="3763963" y="3132138"/>
          <p14:tracePt t="22982" x="3763963" y="3101975"/>
          <p14:tracePt t="22998" x="3763963" y="3070225"/>
          <p14:tracePt t="23014" x="3840163" y="2971800"/>
          <p14:tracePt t="23031" x="4068763" y="2903538"/>
          <p14:tracePt t="23048" x="4365625" y="2849563"/>
          <p14:tracePt t="23065" x="4808538" y="2781300"/>
          <p14:tracePt t="23082" x="5470525" y="2682875"/>
          <p14:tracePt t="23098" x="6194425" y="2590800"/>
          <p14:tracePt t="23114" x="6950075" y="2536825"/>
          <p14:tracePt t="23131" x="7650163" y="2536825"/>
          <p14:tracePt t="23147" x="8213725" y="2552700"/>
          <p14:tracePt t="23164" x="8572500" y="2651125"/>
          <p14:tracePt t="23181" x="8778875" y="2789238"/>
          <p14:tracePt t="23197" x="8877300" y="2933700"/>
          <p14:tracePt t="23214" x="8907463" y="3146425"/>
          <p14:tracePt t="23231" x="8907463" y="3216275"/>
          <p14:tracePt t="23247" x="8893175" y="3276600"/>
          <p14:tracePt t="23264" x="8855075" y="3330575"/>
          <p14:tracePt t="23281" x="8785225" y="3368675"/>
          <p14:tracePt t="23297" x="8640763" y="3406775"/>
          <p14:tracePt t="23314" x="8466138" y="3436938"/>
          <p14:tracePt t="23331" x="8237538" y="3475038"/>
          <p14:tracePt t="23348" x="7954963" y="3505200"/>
          <p14:tracePt t="23365" x="7627938" y="3535363"/>
          <p14:tracePt t="23382" x="7124700" y="3535363"/>
          <p14:tracePt t="23398" x="6789738" y="3535363"/>
          <p14:tracePt t="23414" x="6477000" y="3497263"/>
          <p14:tracePt t="23431" x="6164263" y="3406775"/>
          <p14:tracePt t="23448" x="5943600" y="3322638"/>
          <p14:tracePt t="23465" x="5753100" y="3246438"/>
          <p14:tracePt t="23471" x="5684838" y="3208338"/>
          <p14:tracePt t="23482" x="5608638" y="3184525"/>
          <p14:tracePt t="23498" x="5478463" y="3140075"/>
          <p14:tracePt t="23514" x="5311775" y="3063875"/>
          <p14:tracePt t="23531" x="5173663" y="3001963"/>
          <p14:tracePt t="23548" x="5075238" y="2955925"/>
          <p14:tracePt t="23565" x="5029200" y="2933700"/>
          <p14:tracePt t="23583" x="5013325" y="2917825"/>
          <p14:tracePt t="23598" x="5013325" y="2873375"/>
          <p14:tracePt t="23614" x="5013325" y="2803525"/>
          <p14:tracePt t="23631" x="5037138" y="2697163"/>
          <p14:tracePt t="23648" x="5113338" y="2613025"/>
          <p14:tracePt t="23665" x="5235575" y="2530475"/>
          <p14:tracePt t="23681" x="5402263" y="2476500"/>
          <p14:tracePt t="23698" x="5668963" y="2430463"/>
          <p14:tracePt t="23715" x="6088063" y="2430463"/>
          <p14:tracePt t="23731" x="6751638" y="2430463"/>
          <p14:tracePt t="23748" x="7407275" y="2430463"/>
          <p14:tracePt t="23765" x="8047038" y="2430463"/>
          <p14:tracePt t="23782" x="8716963" y="2476500"/>
          <p14:tracePt t="23798" x="8975725" y="2522538"/>
          <p14:tracePt t="23815" x="9090025" y="2574925"/>
          <p14:tracePt t="23831" x="9121775" y="2590800"/>
          <p14:tracePt t="23848" x="9128125" y="2651125"/>
          <p14:tracePt t="23865" x="9128125" y="2751138"/>
          <p14:tracePt t="23881" x="9128125" y="2903538"/>
          <p14:tracePt t="23898" x="9059863" y="3094038"/>
          <p14:tracePt t="23915" x="8961438" y="3284538"/>
          <p14:tracePt t="23931" x="8763000" y="3527425"/>
          <p14:tracePt t="23948" x="8480425" y="3756025"/>
          <p14:tracePt t="23951" x="8321675" y="3817938"/>
          <p14:tracePt t="23965" x="8131175" y="3894138"/>
          <p14:tracePt t="23982" x="7627938" y="4000500"/>
          <p14:tracePt t="23998" x="6759575" y="4000500"/>
          <p14:tracePt t="24015" x="6172200" y="3908425"/>
          <p14:tracePt t="24031" x="5600700" y="3756025"/>
          <p14:tracePt t="24048" x="4968875" y="3527425"/>
          <p14:tracePt t="24065" x="4449763" y="3284538"/>
          <p14:tracePt t="24081" x="4038600" y="3101975"/>
          <p14:tracePt t="24098" x="3771900" y="2941638"/>
          <p14:tracePt t="24115" x="3627438" y="2835275"/>
          <p14:tracePt t="24131" x="3573463" y="2781300"/>
          <p14:tracePt t="24148" x="3565525" y="2751138"/>
          <p14:tracePt t="24166" x="3565525" y="2651125"/>
          <p14:tracePt t="24182" x="3649663" y="2552700"/>
          <p14:tracePt t="24198" x="3886200" y="2400300"/>
          <p14:tracePt t="24215" x="4267200" y="2286000"/>
          <p14:tracePt t="24231" x="4708525" y="2187575"/>
          <p14:tracePt t="24248" x="5257800" y="2095500"/>
          <p14:tracePt t="24265" x="5845175" y="2065338"/>
          <p14:tracePt t="24282" x="6461125" y="2065338"/>
          <p14:tracePt t="24298" x="7108825" y="2087563"/>
          <p14:tracePt t="24315" x="7642225" y="2232025"/>
          <p14:tracePt t="24332" x="8085138" y="2438400"/>
          <p14:tracePt t="24348" x="8328025" y="2651125"/>
          <p14:tracePt t="24366" x="8420100" y="2933700"/>
          <p14:tracePt t="24382" x="8374063" y="3094038"/>
          <p14:tracePt t="24398" x="8229600" y="3222625"/>
          <p14:tracePt t="24415" x="7916863" y="3306763"/>
          <p14:tracePt t="24432" x="7535863" y="3322638"/>
          <p14:tracePt t="24449" x="7146925" y="3292475"/>
          <p14:tracePt t="24454" x="6988175" y="3260725"/>
          <p14:tracePt t="24465" x="6880225" y="3222625"/>
          <p14:tracePt t="24482" x="6759575" y="3184525"/>
          <p14:tracePt t="24498" x="6727825" y="3162300"/>
          <p14:tracePt t="24515" x="6727825" y="3140075"/>
          <p14:tracePt t="24532" x="6727825" y="3086100"/>
          <p14:tracePt t="24548" x="6727825" y="3063875"/>
          <p14:tracePt t="24565" x="6727825" y="3048000"/>
          <p14:tracePt t="25031" x="6713538" y="3063875"/>
          <p14:tracePt t="25039" x="6697663" y="3094038"/>
          <p14:tracePt t="25048" x="6675438" y="3108325"/>
          <p14:tracePt t="25065" x="6607175" y="3200400"/>
          <p14:tracePt t="25082" x="6469063" y="3314700"/>
          <p14:tracePt t="25098" x="6256338" y="3436938"/>
          <p14:tracePt t="25115" x="6003925" y="3559175"/>
          <p14:tracePt t="25132" x="5699125" y="3665538"/>
          <p14:tracePt t="25148" x="5432425" y="3733800"/>
          <p14:tracePt t="25166" x="5165725" y="3779838"/>
          <p14:tracePt t="25182" x="5105400" y="3794125"/>
          <p14:tracePt t="25198" x="5029200" y="3794125"/>
          <p14:tracePt t="25215" x="5013325" y="3794125"/>
          <p14:tracePt t="25263" x="5006975" y="3794125"/>
          <p14:tracePt t="25279" x="5006975" y="3787775"/>
          <p14:tracePt t="25287" x="5006975" y="3771900"/>
          <p14:tracePt t="25299" x="5006975" y="3756025"/>
          <p14:tracePt t="25315" x="5006975" y="3741738"/>
          <p14:tracePt t="25332" x="5006975" y="3733800"/>
          <p14:tracePt t="26519" x="5006975" y="3725863"/>
          <p14:tracePt t="26527" x="5006975" y="3711575"/>
          <p14:tracePt t="26535" x="5029200" y="3695700"/>
          <p14:tracePt t="26549" x="5059363" y="3687763"/>
          <p14:tracePt t="26566" x="5143500" y="3649663"/>
          <p14:tracePt t="26582" x="5211763" y="3627438"/>
          <p14:tracePt t="26599" x="5235575" y="3619500"/>
          <p14:tracePt t="27367" x="5241925" y="3619500"/>
          <p14:tracePt t="27375" x="5241925" y="3611563"/>
          <p14:tracePt t="27383" x="5280025" y="3573463"/>
          <p14:tracePt t="27399" x="5326063" y="3535363"/>
          <p14:tracePt t="27416" x="5364163" y="3497263"/>
          <p14:tracePt t="27433" x="5394325" y="3459163"/>
          <p14:tracePt t="27449" x="5402263" y="3451225"/>
          <p14:tracePt t="27467" x="5410200" y="3436938"/>
          <p14:tracePt t="27486" x="5410200" y="3429000"/>
          <p14:tracePt t="27502" x="5410200" y="3413125"/>
          <p14:tracePt t="27516" x="5410200" y="3406775"/>
          <p14:tracePt t="27533" x="5402263" y="3406775"/>
          <p14:tracePt t="27549" x="5402263" y="3398838"/>
          <p14:tracePt t="27743" x="5394325" y="3398838"/>
          <p14:tracePt t="27751" x="5394325" y="3406775"/>
          <p14:tracePt t="27759" x="5394325" y="3413125"/>
          <p14:tracePt t="27767" x="5394325" y="3436938"/>
          <p14:tracePt t="27783" x="5387975" y="3467100"/>
          <p14:tracePt t="27799" x="5387975" y="3482975"/>
          <p14:tracePt t="27816" x="5387975" y="3489325"/>
          <p14:tracePt t="27849" x="5387975" y="3497263"/>
          <p14:tracePt t="27866" x="5410200" y="3505200"/>
          <p14:tracePt t="27883" x="5478463" y="3505200"/>
          <p14:tracePt t="27899" x="5570538" y="3505200"/>
          <p14:tracePt t="27916" x="5661025" y="3489325"/>
          <p14:tracePt t="27934" x="5737225" y="3444875"/>
          <p14:tracePt t="27950" x="5753100" y="3436938"/>
          <p14:tracePt t="27966" x="5761038" y="3421063"/>
          <p14:tracePt t="27983" x="5761038" y="3413125"/>
          <p14:tracePt t="27999" x="5775325" y="3390900"/>
          <p14:tracePt t="28016" x="5775325" y="3368675"/>
          <p14:tracePt t="28033" x="5791200" y="3344863"/>
          <p14:tracePt t="28050" x="5799138" y="3330575"/>
          <p14:tracePt t="28066" x="5807075" y="3322638"/>
          <p14:tracePt t="28083" x="5821363" y="3314700"/>
          <p14:tracePt t="28099" x="5837238" y="3298825"/>
          <p14:tracePt t="28116" x="5867400" y="3298825"/>
          <p14:tracePt t="28133" x="5913438" y="3292475"/>
          <p14:tracePt t="28149" x="5997575" y="3292475"/>
          <p14:tracePt t="28166" x="6035675" y="3292475"/>
          <p14:tracePt t="28183" x="6057900" y="3292475"/>
          <p14:tracePt t="28199" x="6073775" y="3292475"/>
          <p14:tracePt t="28391" x="6088063" y="3306763"/>
          <p14:tracePt t="28399" x="6088063" y="3360738"/>
          <p14:tracePt t="28407" x="6088063" y="3406775"/>
          <p14:tracePt t="28416" x="6088063" y="3467100"/>
          <p14:tracePt t="28433" x="6088063" y="3611563"/>
          <p14:tracePt t="28450" x="6088063" y="3741738"/>
          <p14:tracePt t="28466" x="6088063" y="3863975"/>
          <p14:tracePt t="28483" x="6065838" y="3984625"/>
          <p14:tracePt t="28500" x="6027738" y="4084638"/>
          <p14:tracePt t="28517" x="5981700" y="4175125"/>
          <p14:tracePt t="28533" x="5913438" y="4244975"/>
          <p14:tracePt t="28550" x="5845175" y="4289425"/>
          <p14:tracePt t="28566" x="5646738" y="4359275"/>
          <p14:tracePt t="28583" x="5516563" y="4381500"/>
          <p14:tracePt t="28600" x="5380038" y="4403725"/>
          <p14:tracePt t="28616" x="5265738" y="4403725"/>
          <p14:tracePt t="28633" x="5165725" y="4403725"/>
          <p14:tracePt t="28650" x="5089525" y="4403725"/>
          <p14:tracePt t="28666" x="5051425" y="4403725"/>
          <p14:tracePt t="28683" x="5029200" y="4411663"/>
          <p14:tracePt t="28700" x="5013325" y="4411663"/>
          <p14:tracePt t="28718" x="5013325" y="4419600"/>
          <p14:tracePt t="28751" x="4999038" y="4427538"/>
          <p14:tracePt t="28775" x="4991100" y="4427538"/>
          <p14:tracePt t="28783" x="4983163" y="4435475"/>
          <p14:tracePt t="28800" x="4968875" y="4435475"/>
          <p14:tracePt t="28817" x="4937125" y="4435475"/>
          <p14:tracePt t="28834" x="4914900" y="4435475"/>
          <p14:tracePt t="28850" x="4892675" y="4427538"/>
          <p14:tracePt t="28867" x="4868863" y="4403725"/>
          <p14:tracePt t="28883" x="4846638" y="4365625"/>
          <p14:tracePt t="28900" x="4838700" y="4283075"/>
          <p14:tracePt t="28917" x="4838700" y="4206875"/>
          <p14:tracePt t="28935" x="4914900" y="4046538"/>
          <p14:tracePt t="28950" x="5021263" y="3962400"/>
          <p14:tracePt t="28966" x="5121275" y="3878263"/>
          <p14:tracePt t="28983" x="5211763" y="3817938"/>
          <p14:tracePt t="29000" x="5280025" y="3771900"/>
          <p14:tracePt t="29016" x="5303838" y="3741738"/>
          <p14:tracePt t="29033" x="5318125" y="3711575"/>
          <p14:tracePt t="29050" x="5334000" y="3687763"/>
          <p14:tracePt t="29067" x="5341938" y="3657600"/>
          <p14:tracePt t="29084" x="5341938" y="3619500"/>
          <p14:tracePt t="29100" x="5349875" y="3573463"/>
          <p14:tracePt t="29117" x="5349875" y="3521075"/>
          <p14:tracePt t="29135" x="5318125" y="3421063"/>
          <p14:tracePt t="29150" x="5287963" y="3382963"/>
          <p14:tracePt t="29167" x="5265738" y="3352800"/>
          <p14:tracePt t="29183" x="5265738" y="3336925"/>
          <p14:tracePt t="29247" x="5265738" y="3330575"/>
          <p14:tracePt t="29255" x="5295900" y="3330575"/>
          <p14:tracePt t="29266" x="5349875" y="3344863"/>
          <p14:tracePt t="29283" x="5478463" y="3375025"/>
          <p14:tracePt t="29300" x="5646738" y="3421063"/>
          <p14:tracePt t="29317" x="5867400" y="3429000"/>
          <p14:tracePt t="29335" x="6194425" y="3429000"/>
          <p14:tracePt t="29352" x="6384925" y="3429000"/>
          <p14:tracePt t="29367" x="6469063" y="3421063"/>
          <p14:tracePt t="29384" x="6484938" y="3406775"/>
          <p14:tracePt t="29400" x="6492875" y="3390900"/>
          <p14:tracePt t="29417" x="6492875" y="3360738"/>
          <p14:tracePt t="29433" x="6469063" y="3336925"/>
          <p14:tracePt t="29451" x="6446838" y="3314700"/>
          <p14:tracePt t="29455" x="6430963" y="3306763"/>
          <p14:tracePt t="29470" x="6423025" y="3306763"/>
          <p14:tracePt t="29535" x="6423025" y="3322638"/>
          <p14:tracePt t="29543" x="6423025" y="3360738"/>
          <p14:tracePt t="29553" x="6423025" y="3382963"/>
          <p14:tracePt t="29567" x="6423025" y="3413125"/>
          <p14:tracePt t="29719" x="6423025" y="3421063"/>
          <p14:tracePt t="29727" x="6423025" y="3467100"/>
          <p14:tracePt t="29735" x="6423025" y="3543300"/>
          <p14:tracePt t="29750" x="6423025" y="3733800"/>
          <p14:tracePt t="29767" x="6423025" y="3902075"/>
          <p14:tracePt t="29784" x="6423025" y="4022725"/>
          <p14:tracePt t="29800" x="6408738" y="4076700"/>
          <p14:tracePt t="29817" x="6408738" y="4092575"/>
          <p14:tracePt t="29834" x="6400800" y="4098925"/>
          <p14:tracePt t="29850" x="6392863" y="4106863"/>
          <p14:tracePt t="29867" x="6354763" y="4122738"/>
          <p14:tracePt t="29884" x="6332538" y="4144963"/>
          <p14:tracePt t="29900" x="6286500" y="4168775"/>
          <p14:tracePt t="29917" x="6248400" y="4191000"/>
          <p14:tracePt t="29934" x="6202363" y="4221163"/>
          <p14:tracePt t="29950" x="6188075" y="4229100"/>
          <p14:tracePt t="29967" x="6180138" y="4237038"/>
          <p14:tracePt t="29984" x="6172200" y="4267200"/>
          <p14:tracePt t="30000" x="6156325" y="4289425"/>
          <p14:tracePt t="30017" x="6156325" y="4313238"/>
          <p14:tracePt t="30663" x="6149975" y="4327525"/>
          <p14:tracePt t="30671" x="6111875" y="4359275"/>
          <p14:tracePt t="30679" x="6088063" y="4359275"/>
          <p14:tracePt t="30687" x="6073775" y="4365625"/>
          <p14:tracePt t="30701" x="6027738" y="4389438"/>
          <p14:tracePt t="30718" x="5829300" y="4419600"/>
          <p14:tracePt t="30734" x="5654675" y="4419600"/>
          <p14:tracePt t="30750" x="5456238" y="4427538"/>
          <p14:tracePt t="30767" x="5249863" y="4427538"/>
          <p14:tracePt t="30784" x="5067300" y="4427538"/>
          <p14:tracePt t="30801" x="4937125" y="4427538"/>
          <p14:tracePt t="30817" x="4846638" y="4427538"/>
          <p14:tracePt t="30834" x="4792663" y="4427538"/>
          <p14:tracePt t="30851" x="4778375" y="4427538"/>
          <p14:tracePt t="30927" x="4762500" y="4411663"/>
          <p14:tracePt t="30935" x="4746625" y="4397375"/>
          <p14:tracePt t="30944" x="4732338" y="4373563"/>
          <p14:tracePt t="30951" x="4732338" y="4365625"/>
          <p14:tracePt t="30967" x="4716463" y="4351338"/>
          <p14:tracePt t="30984" x="4708525" y="4343400"/>
          <p14:tracePt t="31079" x="4702175" y="4351338"/>
          <p14:tracePt t="31087" x="4694238" y="4351338"/>
          <p14:tracePt t="31096" x="4694238" y="4359275"/>
          <p14:tracePt t="31191" x="4686300" y="4365625"/>
          <p14:tracePt t="31215" x="4686300" y="4343400"/>
          <p14:tracePt t="31223" x="4686300" y="4305300"/>
          <p14:tracePt t="31234" x="4678363" y="4259263"/>
          <p14:tracePt t="31251" x="4664075" y="4198938"/>
          <p14:tracePt t="31267" x="4664075" y="4160838"/>
          <p14:tracePt t="31343" x="4656138" y="4175125"/>
          <p14:tracePt t="31351" x="4656138" y="4206875"/>
          <p14:tracePt t="31359" x="4656138" y="4213225"/>
          <p14:tracePt t="31367" x="4656138" y="4229100"/>
          <p14:tracePt t="31384" x="4656138" y="4237038"/>
          <p14:tracePt t="31479" x="4648200" y="4237038"/>
          <p14:tracePt t="31560" x="4648200" y="4289425"/>
          <p14:tracePt t="31567" x="4648200" y="4321175"/>
          <p14:tracePt t="31578" x="4648200" y="4351338"/>
          <p14:tracePt t="31584" x="4648200" y="4359275"/>
          <p14:tracePt t="31655" x="4664075" y="4351338"/>
          <p14:tracePt t="31663" x="4670425" y="4321175"/>
          <p14:tracePt t="31670" x="4670425" y="4289425"/>
          <p14:tracePt t="31685" x="4686300" y="4267200"/>
          <p14:tracePt t="31701" x="4694238" y="4251325"/>
          <p14:tracePt t="31719" x="4694238" y="4244975"/>
          <p14:tracePt t="31744" x="4702175" y="4251325"/>
          <p14:tracePt t="31751" x="4732338" y="4305300"/>
          <p14:tracePt t="31768" x="4754563" y="4351338"/>
          <p14:tracePt t="31784" x="4762500" y="4365625"/>
          <p14:tracePt t="31831" x="4770438" y="4365625"/>
          <p14:tracePt t="31838" x="4778375" y="4365625"/>
          <p14:tracePt t="31851" x="4784725" y="4343400"/>
          <p14:tracePt t="31868" x="4792663" y="4289425"/>
          <p14:tracePt t="31884" x="4800600" y="4251325"/>
          <p14:tracePt t="31918" x="4808538" y="4251325"/>
          <p14:tracePt t="31935" x="4822825" y="4251325"/>
          <p14:tracePt t="31951" x="4876800" y="4313238"/>
          <p14:tracePt t="31968" x="4930775" y="4365625"/>
          <p14:tracePt t="31985" x="4968875" y="4381500"/>
          <p14:tracePt t="32001" x="4991100" y="4381500"/>
          <p14:tracePt t="32018" x="5029200" y="4381500"/>
          <p14:tracePt t="32034" x="5045075" y="4381500"/>
          <p14:tracePt t="32051" x="5051425" y="4365625"/>
          <p14:tracePt t="32068" x="5051425" y="4359275"/>
          <p14:tracePt t="32126" x="5067300" y="4365625"/>
          <p14:tracePt t="32134" x="5075238" y="4381500"/>
          <p14:tracePt t="32143" x="5089525" y="4403725"/>
          <p14:tracePt t="32151" x="5105400" y="4411663"/>
          <p14:tracePt t="32167" x="5113338" y="4419600"/>
          <p14:tracePt t="32401" x="5121275" y="4419600"/>
          <p14:tracePt t="32449" x="5127625" y="4419600"/>
          <p14:tracePt t="32464" x="5135563" y="4411663"/>
          <p14:tracePt t="32479" x="5143500" y="4403725"/>
          <p14:tracePt t="32487" x="5151438" y="4403725"/>
          <p14:tracePt t="32502" x="5165725" y="4397375"/>
          <p14:tracePt t="32518" x="5165725" y="4389438"/>
          <p14:tracePt t="32534" x="5189538" y="4381500"/>
          <p14:tracePt t="32551" x="5219700" y="4381500"/>
          <p14:tracePt t="32568" x="5241925" y="4373563"/>
          <p14:tracePt t="32585" x="5273675" y="4365625"/>
          <p14:tracePt t="32601" x="5295900" y="4359275"/>
          <p14:tracePt t="32618" x="5303838" y="4359275"/>
          <p14:tracePt t="33142" x="5372100" y="4359275"/>
          <p14:tracePt t="33150" x="5478463" y="4359275"/>
          <p14:tracePt t="33158" x="5616575" y="4359275"/>
          <p14:tracePt t="33168" x="5761038" y="4359275"/>
          <p14:tracePt t="33184" x="6096000" y="4359275"/>
          <p14:tracePt t="33201" x="6378575" y="4359275"/>
          <p14:tracePt t="33218" x="6569075" y="4359275"/>
          <p14:tracePt t="33234" x="6637338" y="4359275"/>
          <p14:tracePt t="33278" x="6645275" y="4351338"/>
          <p14:tracePt t="33423" x="6651625" y="4343400"/>
          <p14:tracePt t="33431" x="6675438" y="4335463"/>
          <p14:tracePt t="33438" x="6705600" y="4335463"/>
          <p14:tracePt t="33451" x="6759575" y="4321175"/>
          <p14:tracePt t="33468" x="6873875" y="4321175"/>
          <p14:tracePt t="33486" x="7026275" y="4313238"/>
          <p14:tracePt t="33502" x="7086600" y="4305300"/>
          <p14:tracePt t="33615" x="7086600" y="4297363"/>
          <p14:tracePt t="33791" x="7094538" y="4297363"/>
          <p14:tracePt t="33799" x="7094538" y="4305300"/>
          <p14:tracePt t="33807" x="7094538" y="4321175"/>
          <p14:tracePt t="33822" x="7094538" y="4327525"/>
          <p14:tracePt t="33835" x="7102475" y="4335463"/>
          <p14:tracePt t="33852" x="7102475" y="4343400"/>
          <p14:tracePt t="33869" x="7102475" y="4351338"/>
          <p14:tracePt t="33885" x="7102475" y="4359275"/>
          <p14:tracePt t="33902" x="7102475" y="4365625"/>
          <p14:tracePt t="33918" x="7102475" y="4373563"/>
          <p14:tracePt t="34007" x="7108825" y="4381500"/>
          <p14:tracePt t="34024" x="7124700" y="4381500"/>
          <p14:tracePt t="34031" x="7140575" y="4365625"/>
          <p14:tracePt t="34038" x="7170738" y="4359275"/>
          <p14:tracePt t="34052" x="7208838" y="4343400"/>
          <p14:tracePt t="34069" x="7307263" y="4321175"/>
          <p14:tracePt t="34086" x="7483475" y="4305300"/>
          <p14:tracePt t="34102" x="7642225" y="4305300"/>
          <p14:tracePt t="34118" x="7756525" y="4305300"/>
          <p14:tracePt t="34135" x="7810500" y="4305300"/>
          <p14:tracePt t="34152" x="7818438" y="4305300"/>
          <p14:tracePt t="34279" x="7818438" y="4313238"/>
          <p14:tracePt t="34287" x="7818438" y="4327525"/>
          <p14:tracePt t="34304" x="7818438" y="4343400"/>
          <p14:tracePt t="34311" x="7818438" y="4365625"/>
          <p14:tracePt t="34319" x="7818438" y="4381500"/>
          <p14:tracePt t="34335" x="7818438" y="4411663"/>
          <p14:tracePt t="34352" x="7818438" y="4457700"/>
          <p14:tracePt t="34368" x="7832725" y="4487863"/>
          <p14:tracePt t="34385" x="7840663" y="4495800"/>
          <p14:tracePt t="34402" x="7848600" y="4503738"/>
          <p14:tracePt t="34608" x="7856538" y="4503738"/>
          <p14:tracePt t="34614" x="7864475" y="4495800"/>
          <p14:tracePt t="34623" x="7878763" y="4487863"/>
          <p14:tracePt t="34635" x="7894638" y="4465638"/>
          <p14:tracePt t="34652" x="7924800" y="4435475"/>
          <p14:tracePt t="34668" x="7947025" y="4435475"/>
          <p14:tracePt t="35000" x="7940675" y="4449763"/>
          <p14:tracePt t="35007" x="7916863" y="4465638"/>
          <p14:tracePt t="35019" x="7878763" y="4479925"/>
          <p14:tracePt t="35035" x="7840663" y="4503738"/>
          <p14:tracePt t="35052" x="7764463" y="4549775"/>
          <p14:tracePt t="35069" x="7658100" y="4594225"/>
          <p14:tracePt t="35085" x="7489825" y="4656138"/>
          <p14:tracePt t="35102" x="7170738" y="4746625"/>
          <p14:tracePt t="35119" x="6950075" y="4800600"/>
          <p14:tracePt t="35135" x="6765925" y="4860925"/>
          <p14:tracePt t="35152" x="6689725" y="4884738"/>
          <p14:tracePt t="35168" x="6621463" y="4899025"/>
          <p14:tracePt t="35185" x="6591300" y="4899025"/>
          <p14:tracePt t="37032" x="6583363" y="4899025"/>
          <p14:tracePt t="37039" x="6515100" y="4899025"/>
          <p14:tracePt t="37049" x="6454775" y="4854575"/>
          <p14:tracePt t="37054" x="6408738" y="4816475"/>
          <p14:tracePt t="37070" x="6354763" y="4792663"/>
          <p14:tracePt t="37086" x="6308725" y="4770438"/>
          <p14:tracePt t="37103" x="6248400" y="4746625"/>
          <p14:tracePt t="37119" x="6210300" y="4740275"/>
          <p14:tracePt t="37136" x="6164263" y="4724400"/>
          <p14:tracePt t="37153" x="6156325" y="4716463"/>
          <p14:tracePt t="37264" x="6149975" y="4708525"/>
          <p14:tracePt t="39119" x="6149975" y="4694238"/>
          <p14:tracePt t="39126" x="6149975" y="4632325"/>
          <p14:tracePt t="39136" x="6164263" y="4564063"/>
          <p14:tracePt t="39153" x="6180138" y="4525963"/>
          <p14:tracePt t="39170" x="6210300" y="4465638"/>
          <p14:tracePt t="39187" x="6248400" y="4373563"/>
          <p14:tracePt t="39204" x="6270625" y="4267200"/>
          <p14:tracePt t="39220" x="6308725" y="4152900"/>
          <p14:tracePt t="39237" x="6332538" y="4046538"/>
          <p14:tracePt t="39254" x="6384925" y="3856038"/>
          <p14:tracePt t="39271" x="6416675" y="3749675"/>
          <p14:tracePt t="39287" x="6438900" y="3665538"/>
          <p14:tracePt t="39304" x="6438900" y="3611563"/>
          <p14:tracePt t="39321" x="6438900" y="3565525"/>
          <p14:tracePt t="39337" x="6446838" y="3535363"/>
          <p14:tracePt t="39354" x="6446838" y="3527425"/>
          <p14:tracePt t="39415" x="6446838" y="3521075"/>
          <p14:tracePt t="39704" x="6446838" y="3489325"/>
          <p14:tracePt t="39711" x="6423025" y="3444875"/>
          <p14:tracePt t="39720" x="6400800" y="3421063"/>
          <p14:tracePt t="39737" x="6362700" y="3382963"/>
          <p14:tracePt t="39754" x="6316663" y="3344863"/>
          <p14:tracePt t="39771" x="6294438" y="3330575"/>
          <p14:tracePt t="39787" x="6278563" y="3322638"/>
          <p14:tracePt t="40559" x="6278563" y="3330575"/>
          <p14:tracePt t="40567" x="6278563" y="3352800"/>
          <p14:tracePt t="40583" x="6278563" y="3382963"/>
          <p14:tracePt t="40590" x="6278563" y="3406775"/>
          <p14:tracePt t="40604" x="6286500" y="3444875"/>
          <p14:tracePt t="40621" x="6308725" y="3521075"/>
          <p14:tracePt t="40637" x="6340475" y="3611563"/>
          <p14:tracePt t="40654" x="6392863" y="3741738"/>
          <p14:tracePt t="40671" x="6423025" y="3810000"/>
          <p14:tracePt t="40687" x="6430963" y="3840163"/>
          <p14:tracePt t="40704" x="6446838" y="3886200"/>
          <p14:tracePt t="40721" x="6446838" y="3902075"/>
          <p14:tracePt t="40737" x="6446838" y="3908425"/>
          <p14:tracePt t="40754" x="6446838" y="3940175"/>
          <p14:tracePt t="40771" x="6438900" y="3970338"/>
          <p14:tracePt t="40787" x="6408738" y="4022725"/>
          <p14:tracePt t="40804" x="6354763" y="4092575"/>
          <p14:tracePt t="40821" x="6308725" y="4144963"/>
          <p14:tracePt t="40838" x="6240463" y="4229100"/>
          <p14:tracePt t="40854" x="6218238" y="4275138"/>
          <p14:tracePt t="40871" x="6194425" y="4305300"/>
          <p14:tracePt t="40888" x="6172200" y="4305300"/>
          <p14:tracePt t="40904" x="6134100" y="4305300"/>
          <p14:tracePt t="40921" x="6126163" y="4297363"/>
          <p14:tracePt t="40938" x="6118225" y="4297363"/>
          <p14:tracePt t="41078" x="6118225" y="4289425"/>
          <p14:tracePt t="41086" x="6118225" y="4275138"/>
          <p14:tracePt t="41094" x="6118225" y="4251325"/>
          <p14:tracePt t="41104" x="6118225" y="4244975"/>
          <p14:tracePt t="41151" x="6126163" y="4244975"/>
          <p14:tracePt t="41246" x="6126163" y="4251325"/>
          <p14:tracePt t="41254" x="6103938" y="4283075"/>
          <p14:tracePt t="41263" x="6073775" y="4321175"/>
          <p14:tracePt t="41271" x="6049963" y="4359275"/>
          <p14:tracePt t="41287" x="5959475" y="4479925"/>
          <p14:tracePt t="41304" x="5821363" y="4632325"/>
          <p14:tracePt t="41320" x="5668963" y="4800600"/>
          <p14:tracePt t="41337" x="5478463" y="4937125"/>
          <p14:tracePt t="41354" x="5295900" y="5021263"/>
          <p14:tracePt t="41370" x="5159375" y="5089525"/>
          <p14:tracePt t="41387" x="5045075" y="5135563"/>
          <p14:tracePt t="41404" x="4968875" y="5159375"/>
          <p14:tracePt t="41421" x="4937125" y="5173663"/>
          <p14:tracePt t="41437" x="4906963" y="5189538"/>
          <p14:tracePt t="41454" x="4892675" y="5197475"/>
          <p14:tracePt t="41813" x="4868863" y="5197475"/>
          <p14:tracePt t="41821" x="4822825" y="5197475"/>
          <p14:tracePt t="41829" x="4740275" y="5235575"/>
          <p14:tracePt t="41837" x="4678363" y="5257800"/>
          <p14:tracePt t="41854" x="4556125" y="5318125"/>
          <p14:tracePt t="41871" x="4419600" y="5364163"/>
          <p14:tracePt t="41887" x="4267200" y="5426075"/>
          <p14:tracePt t="41904" x="4144963" y="5440363"/>
          <p14:tracePt t="41921" x="4084638" y="5440363"/>
          <p14:tracePt t="41937" x="4054475" y="5440363"/>
          <p14:tracePt t="42055" x="4054475" y="5448300"/>
          <p14:tracePt t="42063" x="4054475" y="5456238"/>
          <p14:tracePt t="42079" x="4054475" y="5464175"/>
          <p14:tracePt t="42095" x="4068763" y="5478463"/>
          <p14:tracePt t="42105" x="4076700" y="5478463"/>
          <p14:tracePt t="42153" x="4084638" y="5486400"/>
          <p14:tracePt t="42439" x="4092575" y="5502275"/>
          <p14:tracePt t="43135" x="4098925" y="5494338"/>
          <p14:tracePt t="43143" x="4106863" y="5494338"/>
          <p14:tracePt t="43155" x="4122738" y="5494338"/>
          <p14:tracePt t="43171" x="4137025" y="5494338"/>
          <p14:tracePt t="43188" x="4175125" y="5478463"/>
          <p14:tracePt t="43205" x="4206875" y="5478463"/>
          <p14:tracePt t="43221" x="4237038" y="5478463"/>
          <p14:tracePt t="43238" x="4289425" y="5478463"/>
          <p14:tracePt t="43255" x="4305300" y="5478463"/>
          <p14:tracePt t="43271" x="4313238" y="5478463"/>
          <p14:tracePt t="43288" x="4321175" y="5478463"/>
          <p14:tracePt t="43305" x="4327525" y="5478463"/>
          <p14:tracePt t="48527" x="4335463" y="5478463"/>
          <p14:tracePt t="48544" x="4335463" y="5494338"/>
          <p14:tracePt t="48551" x="4335463" y="5508625"/>
          <p14:tracePt t="48560" x="4321175" y="5532438"/>
          <p14:tracePt t="48574" x="4289425" y="5562600"/>
          <p14:tracePt t="48590" x="4244975" y="5630863"/>
          <p14:tracePt t="48607" x="4160838" y="5692775"/>
          <p14:tracePt t="48624" x="4076700" y="5775325"/>
          <p14:tracePt t="48640" x="3992563" y="5859463"/>
          <p14:tracePt t="48657" x="3902075" y="5935663"/>
          <p14:tracePt t="48674" x="3817938" y="6003925"/>
          <p14:tracePt t="48690" x="3787775" y="6057900"/>
          <p14:tracePt t="48707" x="3763963" y="6088063"/>
          <p14:tracePt t="48724" x="3756025" y="6118225"/>
          <p14:tracePt t="48740" x="3749675" y="6126163"/>
          <p14:tracePt t="48757" x="3749675" y="6134100"/>
          <p14:tracePt t="49095" x="3749675" y="6149975"/>
          <p14:tracePt t="49103" x="3749675" y="6156325"/>
          <p14:tracePt t="49192" x="3756025" y="6156325"/>
          <p14:tracePt t="49199" x="3779838" y="6142038"/>
          <p14:tracePt t="49207" x="3817938" y="6142038"/>
          <p14:tracePt t="49224" x="3932238" y="6088063"/>
          <p14:tracePt t="49241" x="4076700" y="6019800"/>
          <p14:tracePt t="49258" x="4221163" y="5965825"/>
          <p14:tracePt t="49274" x="4321175" y="5897563"/>
          <p14:tracePt t="49291" x="4373563" y="5859463"/>
          <p14:tracePt t="49307" x="4403725" y="5829300"/>
          <p14:tracePt t="49324" x="4411663" y="5813425"/>
          <p14:tracePt t="49359" x="4411663" y="5799138"/>
          <p14:tracePt t="49711" x="4457700" y="5799138"/>
          <p14:tracePt t="49719" x="4511675" y="5799138"/>
          <p14:tracePt t="49727" x="4587875" y="5799138"/>
          <p14:tracePt t="49742" x="4686300" y="5807075"/>
          <p14:tracePt t="49758" x="4800600" y="5829300"/>
          <p14:tracePt t="49774" x="4906963" y="5829300"/>
          <p14:tracePt t="49791" x="4968875" y="5829300"/>
          <p14:tracePt t="49808" x="4991100" y="5829300"/>
          <p14:tracePt t="49952" x="5006975" y="5829300"/>
          <p14:tracePt t="49959" x="5029200" y="5813425"/>
          <p14:tracePt t="49975" x="5045075" y="5813425"/>
          <p14:tracePt t="49983" x="5051425" y="5813425"/>
          <p14:tracePt t="49991" x="5075238" y="5807075"/>
          <p14:tracePt t="50008" x="5121275" y="5807075"/>
          <p14:tracePt t="50025" x="5173663" y="5807075"/>
          <p14:tracePt t="50041" x="5241925" y="5807075"/>
          <p14:tracePt t="50058" x="5364163" y="5813425"/>
          <p14:tracePt t="50074" x="5456238" y="5821363"/>
          <p14:tracePt t="50091" x="5502275" y="5837238"/>
          <p14:tracePt t="50223" x="5508625" y="5837238"/>
          <p14:tracePt t="50265" x="5524500" y="5837238"/>
          <p14:tracePt t="50519" x="5516563" y="5837238"/>
          <p14:tracePt t="50527" x="5508625" y="5837238"/>
          <p14:tracePt t="50535" x="5494338" y="5837238"/>
          <p14:tracePt t="50656" x="5486400" y="5837238"/>
          <p14:tracePt t="50663" x="5478463" y="5837238"/>
          <p14:tracePt t="50678" x="5464175" y="5837238"/>
          <p14:tracePt t="50691" x="5448300" y="5837238"/>
          <p14:tracePt t="50708" x="5410200" y="5829300"/>
          <p14:tracePt t="50724" x="5380038" y="5821363"/>
          <p14:tracePt t="50742" x="5364163" y="5821363"/>
          <p14:tracePt t="50991" x="5364163" y="5813425"/>
          <p14:tracePt t="51000" x="5372100" y="5799138"/>
          <p14:tracePt t="51008" x="5380038" y="5791200"/>
          <p14:tracePt t="51025" x="5410200" y="5775325"/>
          <p14:tracePt t="51041" x="5432425" y="5753100"/>
          <p14:tracePt t="51058" x="5464175" y="5745163"/>
          <p14:tracePt t="51075" x="5486400" y="5722938"/>
          <p14:tracePt t="51091" x="5494338" y="5715000"/>
          <p14:tracePt t="51108" x="5502275" y="5715000"/>
          <p14:tracePt t="51183" x="5508625" y="5715000"/>
          <p14:tracePt t="51190" x="5524500" y="5715000"/>
          <p14:tracePt t="51199" x="5532438" y="5715000"/>
          <p14:tracePt t="51208" x="5546725" y="5715000"/>
          <p14:tracePt t="51224" x="5570538" y="5715000"/>
          <p14:tracePt t="51241" x="5608638" y="5715000"/>
          <p14:tracePt t="51258" x="5676900" y="5745163"/>
          <p14:tracePt t="51274" x="5753100" y="5775325"/>
          <p14:tracePt t="51291" x="5807075" y="5783263"/>
          <p14:tracePt t="51308" x="5837238" y="5783263"/>
          <p14:tracePt t="51325" x="5851525" y="5791200"/>
          <p14:tracePt t="52583" x="5867400" y="5799138"/>
          <p14:tracePt t="52591" x="5889625" y="5799138"/>
          <p14:tracePt t="52599" x="5889625" y="5807075"/>
          <p14:tracePt t="52631" x="5897563" y="5813425"/>
          <p14:tracePt t="52663" x="5905500" y="5813425"/>
          <p14:tracePt t="52703" x="5905500" y="5821363"/>
          <p14:tracePt t="52743" x="5913438" y="5829300"/>
          <p14:tracePt t="52911" x="5921375" y="5829300"/>
          <p14:tracePt t="52951" x="5927725" y="5829300"/>
          <p14:tracePt t="53038" x="5935663" y="5837238"/>
          <p14:tracePt t="53095" x="5935663" y="5845175"/>
          <p14:tracePt t="53103" x="5943600" y="5845175"/>
          <p14:tracePt t="53158" x="5959475" y="5851525"/>
          <p14:tracePt t="53182" x="5965825" y="5867400"/>
          <p14:tracePt t="53190" x="5981700" y="5875338"/>
          <p14:tracePt t="53198" x="5997575" y="5889625"/>
          <p14:tracePt t="53214" x="6011863" y="5905500"/>
          <p14:tracePt t="53225" x="6027738" y="5921375"/>
          <p14:tracePt t="53242" x="6042025" y="5927725"/>
          <p14:tracePt t="53259" x="6065838" y="5943600"/>
          <p14:tracePt t="53334" x="6073775" y="5951538"/>
          <p14:tracePt t="53342" x="6080125" y="5951538"/>
          <p14:tracePt t="53350" x="6088063" y="5951538"/>
          <p14:tracePt t="53358" x="6096000" y="5951538"/>
          <p14:tracePt t="53398" x="6103938" y="5951538"/>
          <p14:tracePt t="53407" x="6111875" y="5951538"/>
          <p14:tracePt t="53661" x="6111875" y="5959475"/>
          <p14:tracePt t="53669" x="6118225" y="5965825"/>
          <p14:tracePt t="53677" x="6126163" y="5981700"/>
          <p14:tracePt t="53692" x="6142038" y="5997575"/>
          <p14:tracePt t="53708" x="6164263" y="5997575"/>
          <p14:tracePt t="53725" x="6188075" y="5997575"/>
          <p14:tracePt t="53741" x="6240463" y="5997575"/>
          <p14:tracePt t="53758" x="6248400" y="5997575"/>
          <p14:tracePt t="53775" x="6264275" y="5981700"/>
          <p14:tracePt t="53792" x="6286500" y="5965825"/>
          <p14:tracePt t="53808" x="6316663" y="5935663"/>
          <p14:tracePt t="53825" x="6346825" y="5905500"/>
          <p14:tracePt t="53842" x="6378575" y="5883275"/>
          <p14:tracePt t="53858" x="6408738" y="5867400"/>
          <p14:tracePt t="53875" x="6416675" y="5851525"/>
          <p14:tracePt t="53892" x="6423025" y="5851525"/>
          <p14:tracePt t="53908" x="6423025" y="5845175"/>
          <p14:tracePt t="54519" x="6430963" y="5837238"/>
          <p14:tracePt t="54528" x="6446838" y="5829300"/>
          <p14:tracePt t="54535" x="6469063" y="5829300"/>
          <p14:tracePt t="54544" x="6484938" y="5829300"/>
          <p14:tracePt t="54559" x="6530975" y="5821363"/>
          <p14:tracePt t="54576" x="6583363" y="5813425"/>
          <p14:tracePt t="54593" x="6607175" y="5813425"/>
          <p14:tracePt t="54609" x="6621463" y="5813425"/>
          <p14:tracePt t="54626" x="6629400" y="5813425"/>
          <p14:tracePt t="56576" x="6621463" y="5807075"/>
          <p14:tracePt t="56583" x="6607175" y="5807075"/>
          <p14:tracePt t="56593" x="6591300" y="5807075"/>
          <p14:tracePt t="56610" x="6545263" y="5807075"/>
          <p14:tracePt t="56627" x="6430963" y="5807075"/>
          <p14:tracePt t="56643" x="6294438" y="5845175"/>
          <p14:tracePt t="56660" x="6142038" y="5883275"/>
          <p14:tracePt t="56677" x="5935663" y="5943600"/>
          <p14:tracePt t="56694" x="5630863" y="6035675"/>
          <p14:tracePt t="56710" x="5494338" y="6073775"/>
          <p14:tracePt t="56727" x="5380038" y="6126163"/>
          <p14:tracePt t="56743" x="5257800" y="6218238"/>
          <p14:tracePt t="56760" x="5135563" y="6316663"/>
          <p14:tracePt t="56777" x="5021263" y="6446838"/>
          <p14:tracePt t="56793" x="4906963" y="6561138"/>
          <p14:tracePt t="56810" x="4792663" y="6637338"/>
          <p14:tracePt t="56827" x="4678363" y="6689725"/>
          <p14:tracePt t="56843" x="4594225" y="6705600"/>
          <p14:tracePt t="56860" x="4525963" y="6721475"/>
          <p14:tracePt t="56877" x="4495800" y="6721475"/>
          <p14:tracePt t="56894" x="4465638" y="6721475"/>
          <p14:tracePt t="56910" x="4449763" y="6721475"/>
          <p14:tracePt t="56927" x="4435475" y="6713538"/>
          <p14:tracePt t="56943" x="4419600" y="6689725"/>
          <p14:tracePt t="56960" x="4397375" y="6675438"/>
          <p14:tracePt t="56977" x="4389438" y="6651625"/>
          <p14:tracePt t="56993" x="4373563" y="6613525"/>
          <p14:tracePt t="57010" x="4365625" y="6599238"/>
          <p14:tracePt t="57027" x="4351338" y="6553200"/>
          <p14:tracePt t="57043" x="4335463" y="6530975"/>
          <p14:tracePt t="57060" x="4335463" y="6507163"/>
          <p14:tracePt t="57078" x="4327525" y="6477000"/>
          <p14:tracePt t="57110" x="4327525" y="6469063"/>
          <p14:tracePt t="57127" x="4327525" y="6454775"/>
          <p14:tracePt t="57182" x="4321175" y="6454775"/>
          <p14:tracePt t="57214" x="4321175" y="6446838"/>
          <p14:tracePt t="57847" x="4321175" y="6408738"/>
          <p14:tracePt t="57857" x="4327525" y="6384925"/>
          <p14:tracePt t="57862" x="4359275" y="6354763"/>
          <p14:tracePt t="57878" x="4389438" y="6332538"/>
          <p14:tracePt t="57894" x="4449763" y="6286500"/>
          <p14:tracePt t="57910" x="4503738" y="6270625"/>
          <p14:tracePt t="57927" x="4572000" y="6240463"/>
          <p14:tracePt t="57944" x="4640263" y="6218238"/>
          <p14:tracePt t="57961" x="4702175" y="6202363"/>
          <p14:tracePt t="57977" x="4746625" y="6188075"/>
          <p14:tracePt t="57994" x="4784725" y="6188075"/>
          <p14:tracePt t="58011" x="4822825" y="6180138"/>
          <p14:tracePt t="58027" x="4854575" y="6180138"/>
          <p14:tracePt t="58044" x="4899025" y="6172200"/>
          <p14:tracePt t="58061" x="4937125" y="6156325"/>
          <p14:tracePt t="58079" x="5006975" y="6142038"/>
          <p14:tracePt t="58094" x="5029200" y="6134100"/>
          <p14:tracePt t="58110" x="5127625" y="6126163"/>
          <p14:tracePt t="58127" x="5227638" y="6118225"/>
          <p14:tracePt t="58144" x="5334000" y="6118225"/>
          <p14:tracePt t="58161" x="5432425" y="6096000"/>
          <p14:tracePt t="58177" x="5524500" y="6088063"/>
          <p14:tracePt t="58194" x="5600700" y="6073775"/>
          <p14:tracePt t="58210" x="5630863" y="6073775"/>
          <p14:tracePt t="58227" x="5661025" y="6057900"/>
          <p14:tracePt t="58244" x="5676900" y="6057900"/>
          <p14:tracePt t="58278" x="5699125" y="6057900"/>
          <p14:tracePt t="58294" x="5722938" y="6057900"/>
          <p14:tracePt t="58311" x="5775325" y="6057900"/>
          <p14:tracePt t="58327" x="5821363" y="6057900"/>
          <p14:tracePt t="58344" x="5883275" y="6057900"/>
          <p14:tracePt t="58361" x="5973763" y="6057900"/>
          <p14:tracePt t="58377" x="6049963" y="6057900"/>
          <p14:tracePt t="58394" x="6126163" y="6065838"/>
          <p14:tracePt t="58411" x="6180138" y="6073775"/>
          <p14:tracePt t="58427" x="6218238" y="6073775"/>
          <p14:tracePt t="58444" x="6240463" y="6073775"/>
          <p14:tracePt t="58461" x="6264275" y="6073775"/>
          <p14:tracePt t="58591" x="6270625" y="6080125"/>
          <p14:tracePt t="58607" x="6278563" y="6080125"/>
          <p14:tracePt t="58614" x="6278563" y="6088063"/>
          <p14:tracePt t="58627" x="6286500" y="6096000"/>
          <p14:tracePt t="58647" x="6294438" y="6103938"/>
          <p14:tracePt t="58661" x="6302375" y="6111875"/>
          <p14:tracePt t="58679" x="6308725" y="6118225"/>
          <p14:tracePt t="58696" x="6308725" y="6126163"/>
          <p14:tracePt t="58712" x="6308725" y="6134100"/>
          <p14:tracePt t="58774" x="6308725" y="6142038"/>
          <p14:tracePt t="58822" x="6308725" y="6149975"/>
          <p14:tracePt t="59679" x="6324600" y="6149975"/>
          <p14:tracePt t="59695" x="6332538" y="6149975"/>
          <p14:tracePt t="59719" x="6346825" y="6149975"/>
          <p14:tracePt t="59727" x="6362700" y="6156325"/>
          <p14:tracePt t="59735" x="6370638" y="6156325"/>
          <p14:tracePt t="59745" x="6378575" y="6156325"/>
          <p14:tracePt t="59761" x="6408738" y="6156325"/>
          <p14:tracePt t="59778" x="6423025" y="6156325"/>
          <p14:tracePt t="59794" x="6446838" y="6156325"/>
          <p14:tracePt t="59811" x="6461125" y="6156325"/>
          <p14:tracePt t="59828" x="6477000" y="6156325"/>
          <p14:tracePt t="59844" x="6492875" y="6156325"/>
          <p14:tracePt t="59863" x="6523038" y="6156325"/>
          <p14:tracePt t="59878" x="6545263" y="6156325"/>
          <p14:tracePt t="59895" x="6575425" y="6156325"/>
          <p14:tracePt t="59911" x="6591300" y="6149975"/>
          <p14:tracePt t="59928" x="6607175" y="6149975"/>
          <p14:tracePt t="59945" x="6621463" y="6149975"/>
          <p14:tracePt t="59961" x="6637338" y="6134100"/>
          <p14:tracePt t="59978" x="6651625" y="6134100"/>
          <p14:tracePt t="59994" x="6659563" y="6134100"/>
          <p14:tracePt t="60011" x="6667500" y="6134100"/>
          <p14:tracePt t="60014" x="6675438" y="6134100"/>
          <p14:tracePt t="60032" x="6683375" y="6134100"/>
          <p14:tracePt t="60045" x="6689725" y="6134100"/>
          <p14:tracePt t="60063" x="6713538" y="6134100"/>
          <p14:tracePt t="60094" x="6727825" y="6134100"/>
          <p14:tracePt t="60111" x="6743700" y="6134100"/>
          <p14:tracePt t="60128" x="6759575" y="6142038"/>
          <p14:tracePt t="60144" x="6781800" y="6142038"/>
          <p14:tracePt t="60161" x="6789738" y="6142038"/>
          <p14:tracePt t="60178" x="6835775" y="6156325"/>
          <p14:tracePt t="60195" x="6880225" y="6156325"/>
          <p14:tracePt t="60211" x="6934200" y="6156325"/>
          <p14:tracePt t="60228" x="6988175" y="6156325"/>
          <p14:tracePt t="60245" x="7040563" y="6156325"/>
          <p14:tracePt t="60263" x="7102475" y="6156325"/>
          <p14:tracePt t="60278" x="7124700" y="6156325"/>
          <p14:tracePt t="60295" x="7154863" y="6164263"/>
          <p14:tracePt t="60311" x="7185025" y="6164263"/>
          <p14:tracePt t="60328" x="7216775" y="6164263"/>
          <p14:tracePt t="60345" x="7254875" y="6164263"/>
          <p14:tracePt t="60361" x="7285038" y="6164263"/>
          <p14:tracePt t="60378" x="7299325" y="6164263"/>
          <p14:tracePt t="60395" x="7315200" y="6164263"/>
          <p14:tracePt t="60411" x="7323138" y="6164263"/>
          <p14:tracePt t="60428" x="7331075" y="6164263"/>
          <p14:tracePt t="60445" x="7337425" y="6164263"/>
          <p14:tracePt t="64847" x="7299325" y="6149975"/>
          <p14:tracePt t="64855" x="7223125" y="6118225"/>
          <p14:tracePt t="64863" x="7162800" y="6088063"/>
          <p14:tracePt t="64880" x="6980238" y="5997575"/>
          <p14:tracePt t="64896" x="6713538" y="5883275"/>
          <p14:tracePt t="64913" x="6423025" y="5753100"/>
          <p14:tracePt t="64930" x="6218238" y="5676900"/>
          <p14:tracePt t="64946" x="6096000" y="5600700"/>
          <p14:tracePt t="64963" x="6019800" y="5546725"/>
          <p14:tracePt t="64980" x="6003925" y="5524500"/>
          <p14:tracePt t="64996" x="5997575" y="5494338"/>
          <p14:tracePt t="65013" x="5997575" y="5464175"/>
          <p14:tracePt t="65030" x="5997575" y="5426075"/>
          <p14:tracePt t="65032" x="6003925" y="5394325"/>
          <p14:tracePt t="65046" x="6042025" y="5303838"/>
          <p14:tracePt t="65063" x="6103938" y="5211763"/>
          <p14:tracePt t="65080" x="6164263" y="5127625"/>
          <p14:tracePt t="65096" x="6226175" y="5051425"/>
          <p14:tracePt t="65114" x="6248400" y="5029200"/>
          <p14:tracePt t="65130" x="6248400" y="5013325"/>
          <p14:tracePt t="65163" x="6202363" y="5006975"/>
          <p14:tracePt t="65180" x="6111875" y="5006975"/>
          <p14:tracePt t="65197" x="5951538" y="5051425"/>
          <p14:tracePt t="65214" x="5761038" y="5135563"/>
          <p14:tracePt t="65230" x="5722938" y="5143500"/>
          <p14:tracePt t="65246" x="5715000" y="5143500"/>
          <p14:tracePt t="65263" x="5715000" y="5151438"/>
          <p14:tracePt t="65280" x="5761038" y="5165725"/>
          <p14:tracePt t="65297" x="5837238" y="5181600"/>
          <p14:tracePt t="65313" x="5973763" y="5219700"/>
          <p14:tracePt t="65330" x="6096000" y="5257800"/>
          <p14:tracePt t="65346" x="6164263" y="5295900"/>
          <p14:tracePt t="65363" x="6210300" y="5334000"/>
          <p14:tracePt t="65380" x="6232525" y="5364163"/>
          <p14:tracePt t="65397" x="6240463" y="5394325"/>
          <p14:tracePt t="65414" x="6232525" y="5426075"/>
          <p14:tracePt t="65430" x="6226175" y="5440363"/>
          <p14:tracePt t="65447" x="6202363" y="5464175"/>
          <p14:tracePt t="65463" x="6180138" y="5494338"/>
          <p14:tracePt t="65480" x="6172200" y="5508625"/>
          <p14:tracePt t="65496" x="6164263" y="5524500"/>
          <p14:tracePt t="65513" x="6164263" y="5532438"/>
          <p14:tracePt t="65530" x="6164263" y="5546725"/>
          <p14:tracePt t="65547" x="6164263" y="5554663"/>
          <p14:tracePt t="65563" x="6164263" y="5570538"/>
          <p14:tracePt t="65580" x="6164263" y="5578475"/>
          <p14:tracePt t="65596" x="6164263" y="5592763"/>
          <p14:tracePt t="65614" x="6172200" y="5600700"/>
          <p14:tracePt t="67295" x="6118225" y="5578475"/>
          <p14:tracePt t="67303" x="5867400" y="5532438"/>
          <p14:tracePt t="67314" x="5426075" y="5486400"/>
          <p14:tracePt t="67330" x="4899025" y="5402263"/>
          <p14:tracePt t="67347" x="4830763" y="5372100"/>
          <p14:tracePt t="67364" x="4784725" y="5318125"/>
          <p14:tracePt t="67380" x="4686300" y="5165725"/>
          <p14:tracePt t="67397" x="4640263" y="4953000"/>
          <p14:tracePt t="67413" x="4640263" y="4784725"/>
          <p14:tracePt t="67430" x="4640263" y="4602163"/>
          <p14:tracePt t="67447" x="4702175" y="4411663"/>
          <p14:tracePt t="67463" x="4770438" y="4237038"/>
          <p14:tracePt t="67480" x="4860925" y="4060825"/>
          <p14:tracePt t="67497" x="4983163" y="3894138"/>
          <p14:tracePt t="67514" x="5105400" y="3763963"/>
          <p14:tracePt t="67531" x="5257800" y="3641725"/>
          <p14:tracePt t="67534" x="5341938" y="3589338"/>
          <p14:tracePt t="67547" x="5410200" y="3551238"/>
          <p14:tracePt t="67564" x="5540375" y="3475038"/>
          <p14:tracePt t="67581" x="5608638" y="3436938"/>
          <p14:tracePt t="67598" x="5661025" y="3421063"/>
          <p14:tracePt t="67614" x="5753100" y="3406775"/>
          <p14:tracePt t="67630" x="5821363" y="3406775"/>
          <p14:tracePt t="67647" x="5927725" y="3406775"/>
          <p14:tracePt t="67664" x="6019800" y="3421063"/>
          <p14:tracePt t="67681" x="6142038" y="3444875"/>
          <p14:tracePt t="67697" x="6202363" y="3451225"/>
          <p14:tracePt t="67715" x="6240463" y="3467100"/>
          <p14:tracePt t="67808" x="6248400" y="3475038"/>
          <p14:tracePt t="67823" x="6248400" y="3505200"/>
          <p14:tracePt t="67831" x="6248400" y="3559175"/>
          <p14:tracePt t="67839" x="6248400" y="3597275"/>
          <p14:tracePt t="67847" x="6248400" y="3619500"/>
          <p14:tracePt t="67864" x="6202363" y="3687763"/>
          <p14:tracePt t="67881" x="6164263" y="3725863"/>
          <p14:tracePt t="67897" x="6103938" y="3733800"/>
          <p14:tracePt t="67914" x="6042025" y="3733800"/>
          <p14:tracePt t="67931" x="5997575" y="3717925"/>
          <p14:tracePt t="67947" x="5959475" y="3687763"/>
          <p14:tracePt t="67964" x="5927725" y="3641725"/>
          <p14:tracePt t="67981" x="5921375" y="3573463"/>
          <p14:tracePt t="67998" x="5913438" y="3482975"/>
          <p14:tracePt t="68014" x="5913438" y="3436938"/>
          <p14:tracePt t="68031" x="5913438" y="3413125"/>
          <p14:tracePt t="68048" x="5913438" y="3406775"/>
          <p14:tracePt t="68728" x="5905500" y="3406775"/>
          <p14:tracePt t="68734" x="5889625" y="3406775"/>
          <p14:tracePt t="68759" x="5875338" y="3406775"/>
          <p14:tracePt t="68767" x="5859463" y="3413125"/>
          <p14:tracePt t="68782" x="5837238" y="3421063"/>
          <p14:tracePt t="68798" x="5829300" y="3429000"/>
          <p14:tracePt t="68814" x="5783263" y="3451225"/>
          <p14:tracePt t="68831" x="5745163" y="3459163"/>
          <p14:tracePt t="68848" x="5699125" y="3482975"/>
          <p14:tracePt t="68864" x="5654675" y="3489325"/>
          <p14:tracePt t="68881" x="5616575" y="3505200"/>
          <p14:tracePt t="68898" x="5578475" y="3513138"/>
          <p14:tracePt t="68914" x="5540375" y="3521075"/>
          <p14:tracePt t="68966" x="5532438" y="3527425"/>
          <p14:tracePt t="68975" x="5524500" y="3535363"/>
          <p14:tracePt t="69425" x="5540375" y="3543300"/>
          <p14:tracePt t="69431" x="5546725" y="3551238"/>
          <p14:tracePt t="69439" x="5562600" y="3551238"/>
          <p14:tracePt t="69448" x="5584825" y="3559175"/>
          <p14:tracePt t="69465" x="5608638" y="3565525"/>
          <p14:tracePt t="69481" x="5630863" y="3565525"/>
          <p14:tracePt t="69498" x="5638800" y="3565525"/>
          <p14:tracePt t="69531" x="5654675" y="3581400"/>
          <p14:tracePt t="69548" x="5661025" y="3589338"/>
          <p14:tracePt t="69552" x="5661025" y="3603625"/>
          <p14:tracePt t="69567" x="5661025" y="3619500"/>
          <p14:tracePt t="69583" x="5661025" y="3657600"/>
          <p14:tracePt t="69598" x="5676900" y="3717925"/>
          <p14:tracePt t="69615" x="5699125" y="3779838"/>
          <p14:tracePt t="69632" x="5737225" y="3863975"/>
          <p14:tracePt t="69648" x="5761038" y="3932238"/>
          <p14:tracePt t="69665" x="5768975" y="4000500"/>
          <p14:tracePt t="69682" x="5791200" y="4084638"/>
          <p14:tracePt t="69698" x="5813425" y="4183063"/>
          <p14:tracePt t="69715" x="5867400" y="4283075"/>
          <p14:tracePt t="69731" x="5905500" y="4373563"/>
          <p14:tracePt t="69748" x="5951538" y="4457700"/>
          <p14:tracePt t="69766" x="6011863" y="4556125"/>
          <p14:tracePt t="69782" x="6049963" y="4594225"/>
          <p14:tracePt t="69798" x="6096000" y="4640263"/>
          <p14:tracePt t="69815" x="6118225" y="4664075"/>
          <p14:tracePt t="69833" x="6134100" y="4678363"/>
          <p14:tracePt t="69848" x="6142038" y="4686300"/>
          <p14:tracePt t="69865" x="6149975" y="4694238"/>
          <p14:tracePt t="69898" x="6149975" y="4702175"/>
          <p14:tracePt t="70543" x="6156325" y="4702175"/>
          <p14:tracePt t="70551" x="6202363" y="4724400"/>
          <p14:tracePt t="70559" x="6302375" y="4754563"/>
          <p14:tracePt t="70567" x="6392863" y="4778375"/>
          <p14:tracePt t="70582" x="6499225" y="4784725"/>
          <p14:tracePt t="70598" x="6904038" y="4808538"/>
          <p14:tracePt t="70615" x="7154863" y="4808538"/>
          <p14:tracePt t="70632" x="7299325" y="4808538"/>
          <p14:tracePt t="70648" x="7323138" y="4808538"/>
          <p14:tracePt t="70983" x="7323138" y="4822825"/>
          <p14:tracePt t="70990" x="7323138" y="4830763"/>
          <p14:tracePt t="71007" x="7323138" y="4846638"/>
          <p14:tracePt t="71023" x="7323138" y="4854575"/>
          <p14:tracePt t="76126" x="7307263" y="4860925"/>
          <p14:tracePt t="76134" x="7192963" y="4860925"/>
          <p14:tracePt t="76142" x="7070725" y="4816475"/>
          <p14:tracePt t="76150" x="7002463" y="4792663"/>
          <p14:tracePt t="76167" x="6911975" y="4762500"/>
          <p14:tracePt t="76183" x="6765925" y="4716463"/>
          <p14:tracePt t="76200" x="6423025" y="4625975"/>
          <p14:tracePt t="76217" x="5867400" y="4465638"/>
          <p14:tracePt t="76233" x="5241925" y="4251325"/>
          <p14:tracePt t="76250" x="4640263" y="3962400"/>
          <p14:tracePt t="76267" x="3970338" y="3559175"/>
          <p14:tracePt t="76283" x="3306763" y="3094038"/>
          <p14:tracePt t="76300" x="2743200" y="2674938"/>
          <p14:tracePt t="76317" x="2362200" y="2400300"/>
          <p14:tracePt t="76333" x="2041525" y="2079625"/>
          <p14:tracePt t="76350" x="1882775" y="1912938"/>
          <p14:tracePt t="76367" x="1714500" y="1768475"/>
          <p14:tracePt t="76383" x="1493838" y="1616075"/>
          <p14:tracePt t="76400" x="1295400" y="1508125"/>
          <p14:tracePt t="76417" x="1082675" y="1417638"/>
          <p14:tracePt t="76433" x="944563" y="1349375"/>
          <p14:tracePt t="76451" x="892175" y="1325563"/>
          <p14:tracePt t="76807" x="960438" y="1325563"/>
          <p14:tracePt t="76815" x="1325563" y="1455738"/>
          <p14:tracePt t="76823" x="1828800" y="1736725"/>
          <p14:tracePt t="76834" x="2324100" y="2027238"/>
          <p14:tracePt t="76851" x="3162300" y="2530475"/>
          <p14:tracePt t="76867" x="3978275" y="3001963"/>
          <p14:tracePt t="76884" x="4808538" y="3459163"/>
          <p14:tracePt t="76901" x="5646738" y="3832225"/>
          <p14:tracePt t="76917" x="6302375" y="4076700"/>
          <p14:tracePt t="76934" x="6651625" y="4213225"/>
          <p14:tracePt t="76951" x="6659563" y="4221163"/>
          <p14:tracePt t="76967" x="6667500" y="4229100"/>
          <p14:tracePt t="76984" x="6667500" y="4289425"/>
          <p14:tracePt t="77001" x="6667500" y="4373563"/>
          <p14:tracePt t="77017" x="6569075" y="4518025"/>
          <p14:tracePt t="77034" x="6469063" y="4648200"/>
          <p14:tracePt t="77051" x="6384925" y="4732338"/>
          <p14:tracePt t="77067" x="6316663" y="4792663"/>
          <p14:tracePt t="77070" x="6286500" y="4816475"/>
          <p14:tracePt t="77084" x="6248400" y="4838700"/>
          <p14:tracePt t="77101" x="6218238" y="4860925"/>
          <p14:tracePt t="77118" x="6194425" y="4884738"/>
          <p14:tracePt t="77151" x="6188075" y="4884738"/>
          <p14:tracePt t="77182" x="6180138" y="4884738"/>
          <p14:tracePt t="77191" x="6172200" y="4884738"/>
          <p14:tracePt t="77207" x="6164263" y="4884738"/>
          <p14:tracePt t="77217" x="6156325" y="4884738"/>
          <p14:tracePt t="77234" x="6149975" y="4868863"/>
          <p14:tracePt t="77251" x="6096000" y="4822825"/>
          <p14:tracePt t="77268" x="6035675" y="4762500"/>
          <p14:tracePt t="77284" x="5927725" y="4686300"/>
          <p14:tracePt t="77301" x="5807075" y="4594225"/>
          <p14:tracePt t="77318" x="5661025" y="4495800"/>
          <p14:tracePt t="77334" x="5608638" y="4457700"/>
          <p14:tracePt t="77351" x="5562600" y="4427538"/>
          <p14:tracePt t="77367" x="5516563" y="4397375"/>
          <p14:tracePt t="77384" x="5486400" y="4373563"/>
          <p14:tracePt t="77401" x="5440363" y="4343400"/>
          <p14:tracePt t="77418" x="5410200" y="4321175"/>
          <p14:tracePt t="77434" x="5387975" y="4305300"/>
          <p14:tracePt t="77452" x="5380038" y="4305300"/>
          <p14:tracePt t="77468" x="5372100" y="4297363"/>
          <p14:tracePt t="77631" x="5303838" y="4275138"/>
          <p14:tracePt t="77638" x="5127625" y="4160838"/>
          <p14:tracePt t="77647" x="4854575" y="3932238"/>
          <p14:tracePt t="77654" x="4556125" y="3679825"/>
          <p14:tracePt t="77668" x="4283075" y="3459163"/>
          <p14:tracePt t="77684" x="3756025" y="3017838"/>
          <p14:tracePt t="77702" x="2925763" y="2301875"/>
          <p14:tracePt t="77718" x="2628900" y="2049463"/>
          <p14:tracePt t="77734" x="1912938" y="1363663"/>
          <p14:tracePt t="77751" x="1485900" y="944563"/>
          <p14:tracePt t="77768" x="1158875" y="571500"/>
          <p14:tracePt t="77784" x="922338" y="304800"/>
          <p14:tracePt t="78119" x="228600" y="350838"/>
          <p14:tracePt t="78126" x="266700" y="388938"/>
          <p14:tracePt t="78134" x="288925" y="403225"/>
          <p14:tracePt t="78152" x="320675" y="427038"/>
          <p14:tracePt t="78168" x="334963" y="434975"/>
          <p14:tracePt t="78215" x="342900" y="434975"/>
          <p14:tracePt t="78231" x="350838" y="434975"/>
          <p14:tracePt t="78246" x="358775" y="434975"/>
          <p14:tracePt t="78263" x="365125" y="434975"/>
          <p14:tracePt t="78271" x="373063" y="419100"/>
          <p14:tracePt t="78287" x="381000" y="419100"/>
          <p14:tracePt t="78301" x="381000" y="411163"/>
          <p14:tracePt t="78318" x="388938" y="411163"/>
          <p14:tracePt t="78367" x="403225" y="411163"/>
          <p14:tracePt t="78375" x="419100" y="411163"/>
          <p14:tracePt t="78384" x="449263" y="411163"/>
          <p14:tracePt t="78401" x="579438" y="525463"/>
          <p14:tracePt t="78418" x="808038" y="739775"/>
          <p14:tracePt t="78435" x="1173163" y="1044575"/>
          <p14:tracePt t="78451" x="1692275" y="1393825"/>
          <p14:tracePt t="78468" x="2201863" y="1706563"/>
          <p14:tracePt t="78485" x="2727325" y="1981200"/>
          <p14:tracePt t="78502" x="3559175" y="2346325"/>
          <p14:tracePt t="78518" x="3940175" y="2476500"/>
          <p14:tracePt t="78535" x="4237038" y="2582863"/>
          <p14:tracePt t="78551" x="4435475" y="2651125"/>
          <p14:tracePt t="78569" x="4572000" y="2705100"/>
          <p14:tracePt t="78585" x="4678363" y="2743200"/>
          <p14:tracePt t="78601" x="4740275" y="2765425"/>
          <p14:tracePt t="78618" x="4754563" y="2773363"/>
          <p14:tracePt t="79383" x="0" y="0"/>
        </p14:tracePtLst>
      </p14:laserTraceLst>
    </p:ext>
  </p:extLst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670560" y="1060508"/>
            <a:ext cx="645022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Notation  </a:t>
            </a:r>
            <a:r>
              <a:rPr lang="en-US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Summary 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graphicFrame>
            <p:nvGraphicFramePr>
              <p:cNvPr id="6" name="Table 5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1379884529"/>
                  </p:ext>
                </p:extLst>
              </p:nvPr>
            </p:nvGraphicFramePr>
            <p:xfrm>
              <a:off x="2235200" y="1992297"/>
              <a:ext cx="8128000" cy="4114800"/>
            </p:xfrm>
            <a:graphic>
              <a:graphicData uri="http://schemas.openxmlformats.org/drawingml/2006/table">
                <a:tbl>
                  <a:tblPr firstRow="1" bandRow="1">
                    <a:tableStyleId>{5C22544A-7EE6-4342-B048-85BDC9FD1C3A}</a:tableStyleId>
                  </a:tblPr>
                  <a:tblGrid>
                    <a:gridCol w="4064000">
                      <a:extLst>
                        <a:ext uri="{9D8B030D-6E8A-4147-A177-3AD203B41FA5}">
                          <a16:colId xmlns:a16="http://schemas.microsoft.com/office/drawing/2014/main" val="1051802002"/>
                        </a:ext>
                      </a:extLst>
                    </a:gridCol>
                    <a:gridCol w="4064000">
                      <a:extLst>
                        <a:ext uri="{9D8B030D-6E8A-4147-A177-3AD203B41FA5}">
                          <a16:colId xmlns:a16="http://schemas.microsoft.com/office/drawing/2014/main" val="519703370"/>
                        </a:ext>
                      </a:extLst>
                    </a:gridCol>
                  </a:tblGrid>
                  <a:tr h="370840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400" b="1" dirty="0" smtClean="0">
                              <a:solidFill>
                                <a:schemeClr val="tx1"/>
                              </a:solidFill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Notation </a:t>
                          </a:r>
                          <a:endParaRPr lang="en-US" sz="2400" b="1" dirty="0">
                            <a:solidFill>
                              <a:schemeClr val="tx1"/>
                            </a:solidFill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400" b="1" dirty="0" smtClean="0">
                              <a:solidFill>
                                <a:schemeClr val="tx1"/>
                              </a:solidFill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   Definition</a:t>
                          </a:r>
                          <a:endParaRPr lang="en-US" sz="2400" b="1" dirty="0">
                            <a:solidFill>
                              <a:schemeClr val="tx1"/>
                            </a:solidFill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442213621"/>
                      </a:ext>
                    </a:extLst>
                  </a:tr>
                  <a:tr h="370840"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en-US" sz="2400" i="1" smtClean="0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𝜇</m:t>
                                </m:r>
                              </m:oMath>
                            </m:oMathPara>
                          </a14:m>
                          <a:endParaRPr lang="en-US" sz="24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l"/>
                          <a:r>
                            <a:rPr lang="en-US" sz="24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Population</a:t>
                          </a:r>
                          <a:r>
                            <a:rPr lang="en-US" sz="2400" baseline="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 mean</a:t>
                          </a:r>
                          <a:endParaRPr lang="en-US" sz="24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1747700828"/>
                      </a:ext>
                    </a:extLst>
                  </a:tr>
                  <a:tr h="370840"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acc>
                                  <m:accPr>
                                    <m:chr m:val="̅"/>
                                    <m:ctrlPr>
                                      <a:rPr lang="en-US" sz="2400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accPr>
                                  <m:e>
                                    <m:r>
                                      <a:rPr lang="en-US" sz="2400" b="0" i="1" smtClean="0">
                                        <a:latin typeface="Cambria Math" panose="02040503050406030204" pitchFamily="18" charset="0"/>
                                      </a:rPr>
                                      <m:t>𝑋</m:t>
                                    </m:r>
                                  </m:e>
                                </m:acc>
                              </m:oMath>
                            </m:oMathPara>
                          </a14:m>
                          <a:endParaRPr lang="en-US" sz="24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l"/>
                          <a:r>
                            <a:rPr lang="en-US" sz="24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Sample mean</a:t>
                          </a:r>
                          <a:endParaRPr lang="en-US" sz="24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1011646384"/>
                      </a:ext>
                    </a:extLst>
                  </a:tr>
                  <a:tr h="370840"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sSup>
                                  <m:sSupPr>
                                    <m:ctrlPr>
                                      <a:rPr lang="en-US" sz="2400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sSupPr>
                                  <m:e>
                                    <m:r>
                                      <a:rPr lang="en-US" sz="2400" i="1" smtClean="0">
                                        <a:latin typeface="Cambria Math" panose="02040503050406030204" pitchFamily="18" charset="0"/>
                                        <a:ea typeface="Cambria Math" panose="02040503050406030204" pitchFamily="18" charset="0"/>
                                      </a:rPr>
                                      <m:t>𝜎</m:t>
                                    </m:r>
                                  </m:e>
                                  <m:sup>
                                    <m:r>
                                      <a:rPr lang="en-US" sz="2400" b="0" i="1" smtClean="0">
                                        <a:latin typeface="Cambria Math" panose="02040503050406030204" pitchFamily="18" charset="0"/>
                                      </a:rPr>
                                      <m:t>2</m:t>
                                    </m:r>
                                  </m:sup>
                                </m:sSup>
                              </m:oMath>
                            </m:oMathPara>
                          </a14:m>
                          <a:endParaRPr lang="en-US" sz="24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l"/>
                          <a:r>
                            <a:rPr lang="en-US" sz="24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Population Variance </a:t>
                          </a:r>
                          <a:endParaRPr lang="en-US" sz="24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3378160030"/>
                      </a:ext>
                    </a:extLst>
                  </a:tr>
                  <a:tr h="370840"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sSup>
                                  <m:sSupPr>
                                    <m:ctrlPr>
                                      <a:rPr lang="en-US" sz="2400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sSupPr>
                                  <m:e>
                                    <m:r>
                                      <a:rPr lang="en-US" sz="2400" b="0" i="1" smtClean="0">
                                        <a:latin typeface="Cambria Math" panose="02040503050406030204" pitchFamily="18" charset="0"/>
                                        <a:ea typeface="Cambria Math" panose="02040503050406030204" pitchFamily="18" charset="0"/>
                                      </a:rPr>
                                      <m:t>𝑆</m:t>
                                    </m:r>
                                  </m:e>
                                  <m:sup>
                                    <m:r>
                                      <a:rPr lang="en-US" sz="2400" b="0" i="1" smtClean="0">
                                        <a:latin typeface="Cambria Math" panose="02040503050406030204" pitchFamily="18" charset="0"/>
                                      </a:rPr>
                                      <m:t>2</m:t>
                                    </m:r>
                                  </m:sup>
                                </m:sSup>
                              </m:oMath>
                            </m:oMathPara>
                          </a14:m>
                          <a:endParaRPr lang="en-US" sz="24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l"/>
                          <a:r>
                            <a:rPr lang="en-US" sz="24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Sample Variance</a:t>
                          </a:r>
                          <a:endParaRPr lang="en-US" sz="24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1072454103"/>
                      </a:ext>
                    </a:extLst>
                  </a:tr>
                  <a:tr h="370840"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en-US" sz="2400" i="1" smtClean="0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𝜎</m:t>
                                </m:r>
                              </m:oMath>
                            </m:oMathPara>
                          </a14:m>
                          <a:endParaRPr lang="en-US" sz="24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l"/>
                          <a:r>
                            <a:rPr lang="en-US" sz="24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Population Standard deviation</a:t>
                          </a:r>
                          <a:endParaRPr lang="en-US" sz="24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1492058571"/>
                      </a:ext>
                    </a:extLst>
                  </a:tr>
                  <a:tr h="370840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4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S</a:t>
                          </a:r>
                          <a:endParaRPr lang="en-US" sz="24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l"/>
                          <a:r>
                            <a:rPr lang="en-US" sz="24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Sample</a:t>
                          </a:r>
                          <a:r>
                            <a:rPr lang="en-US" sz="2400" baseline="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 </a:t>
                          </a:r>
                          <a:r>
                            <a:rPr lang="en-US" sz="24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Standard deviation</a:t>
                          </a:r>
                          <a:endParaRPr lang="en-US" sz="24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2431281354"/>
                      </a:ext>
                    </a:extLst>
                  </a:tr>
                  <a:tr h="370840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4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P</a:t>
                          </a:r>
                          <a:endParaRPr lang="en-US" sz="24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l"/>
                          <a:r>
                            <a:rPr lang="en-US" sz="24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Population Proportion</a:t>
                          </a:r>
                          <a:r>
                            <a:rPr lang="en-US" sz="2400" baseline="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 </a:t>
                          </a:r>
                          <a:endParaRPr lang="en-US" sz="24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854143627"/>
                      </a:ext>
                    </a:extLst>
                  </a:tr>
                  <a:tr h="370840"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acc>
                                  <m:accPr>
                                    <m:chr m:val="̂"/>
                                    <m:ctrlPr>
                                      <a:rPr lang="en-US" sz="2400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accPr>
                                  <m:e>
                                    <m:r>
                                      <a:rPr lang="en-US" sz="2400" b="0" i="1" smtClean="0">
                                        <a:latin typeface="Cambria Math" panose="02040503050406030204" pitchFamily="18" charset="0"/>
                                      </a:rPr>
                                      <m:t>𝑝</m:t>
                                    </m:r>
                                  </m:e>
                                </m:acc>
                              </m:oMath>
                            </m:oMathPara>
                          </a14:m>
                          <a:endParaRPr lang="en-US" sz="24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l"/>
                          <a:r>
                            <a:rPr lang="en-US" sz="24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Sample Proportion</a:t>
                          </a:r>
                          <a:r>
                            <a:rPr lang="en-US" sz="2400" baseline="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 </a:t>
                          </a:r>
                          <a:endParaRPr lang="en-US" sz="24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2960384875"/>
                      </a:ext>
                    </a:extLst>
                  </a:tr>
                </a:tbl>
              </a:graphicData>
            </a:graphic>
          </p:graphicFrame>
        </mc:Choice>
        <mc:Fallback xmlns="">
          <p:graphicFrame>
            <p:nvGraphicFramePr>
              <p:cNvPr id="6" name="Table 5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1379884529"/>
                  </p:ext>
                </p:extLst>
              </p:nvPr>
            </p:nvGraphicFramePr>
            <p:xfrm>
              <a:off x="2235200" y="1992297"/>
              <a:ext cx="8128000" cy="4114800"/>
            </p:xfrm>
            <a:graphic>
              <a:graphicData uri="http://schemas.openxmlformats.org/drawingml/2006/table">
                <a:tbl>
                  <a:tblPr firstRow="1" bandRow="1">
                    <a:tableStyleId>{5C22544A-7EE6-4342-B048-85BDC9FD1C3A}</a:tableStyleId>
                  </a:tblPr>
                  <a:tblGrid>
                    <a:gridCol w="4064000">
                      <a:extLst>
                        <a:ext uri="{9D8B030D-6E8A-4147-A177-3AD203B41FA5}">
                          <a16:colId xmlns:a16="http://schemas.microsoft.com/office/drawing/2014/main" val="1051802002"/>
                        </a:ext>
                      </a:extLst>
                    </a:gridCol>
                    <a:gridCol w="4064000">
                      <a:extLst>
                        <a:ext uri="{9D8B030D-6E8A-4147-A177-3AD203B41FA5}">
                          <a16:colId xmlns:a16="http://schemas.microsoft.com/office/drawing/2014/main" val="519703370"/>
                        </a:ext>
                      </a:extLst>
                    </a:gridCol>
                  </a:tblGrid>
                  <a:tr h="457200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400" b="1" dirty="0" smtClean="0">
                              <a:solidFill>
                                <a:schemeClr val="tx1"/>
                              </a:solidFill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Notation </a:t>
                          </a:r>
                          <a:endParaRPr lang="en-US" sz="2400" b="1" dirty="0">
                            <a:solidFill>
                              <a:schemeClr val="tx1"/>
                            </a:solidFill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400" b="1" dirty="0" smtClean="0">
                              <a:solidFill>
                                <a:schemeClr val="tx1"/>
                              </a:solidFill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   Definition</a:t>
                          </a:r>
                          <a:endParaRPr lang="en-US" sz="2400" b="1" dirty="0">
                            <a:solidFill>
                              <a:schemeClr val="tx1"/>
                            </a:solidFill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442213621"/>
                      </a:ext>
                    </a:extLst>
                  </a:tr>
                  <a:tr h="457200"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>
                        <a:blipFill>
                          <a:blip r:embed="rId5"/>
                          <a:stretch>
                            <a:fillRect l="-150" t="-109333" r="-100750" b="-732000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pPr algn="l"/>
                          <a:r>
                            <a:rPr lang="en-US" sz="24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Population</a:t>
                          </a:r>
                          <a:r>
                            <a:rPr lang="en-US" sz="2400" baseline="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 mean</a:t>
                          </a:r>
                          <a:endParaRPr lang="en-US" sz="24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1747700828"/>
                      </a:ext>
                    </a:extLst>
                  </a:tr>
                  <a:tr h="457200"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>
                        <a:blipFill>
                          <a:blip r:embed="rId5"/>
                          <a:stretch>
                            <a:fillRect l="-150" t="-209333" r="-100750" b="-632000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pPr algn="l"/>
                          <a:r>
                            <a:rPr lang="en-US" sz="24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Sample mean</a:t>
                          </a:r>
                          <a:endParaRPr lang="en-US" sz="24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1011646384"/>
                      </a:ext>
                    </a:extLst>
                  </a:tr>
                  <a:tr h="457200"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>
                        <a:blipFill>
                          <a:blip r:embed="rId5"/>
                          <a:stretch>
                            <a:fillRect l="-150" t="-309333" r="-100750" b="-532000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pPr algn="l"/>
                          <a:r>
                            <a:rPr lang="en-US" sz="24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Population Variance </a:t>
                          </a:r>
                          <a:endParaRPr lang="en-US" sz="24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3378160030"/>
                      </a:ext>
                    </a:extLst>
                  </a:tr>
                  <a:tr h="457200"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>
                        <a:blipFill>
                          <a:blip r:embed="rId5"/>
                          <a:stretch>
                            <a:fillRect l="-150" t="-403947" r="-100750" b="-425000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pPr algn="l"/>
                          <a:r>
                            <a:rPr lang="en-US" sz="24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Sample Variance</a:t>
                          </a:r>
                          <a:endParaRPr lang="en-US" sz="24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1072454103"/>
                      </a:ext>
                    </a:extLst>
                  </a:tr>
                  <a:tr h="457200"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>
                        <a:blipFill>
                          <a:blip r:embed="rId5"/>
                          <a:stretch>
                            <a:fillRect l="-150" t="-510667" r="-100750" b="-330667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pPr algn="l"/>
                          <a:r>
                            <a:rPr lang="en-US" sz="24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Population Standard deviation</a:t>
                          </a:r>
                          <a:endParaRPr lang="en-US" sz="24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1492058571"/>
                      </a:ext>
                    </a:extLst>
                  </a:tr>
                  <a:tr h="457200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4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S</a:t>
                          </a:r>
                          <a:endParaRPr lang="en-US" sz="24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l"/>
                          <a:r>
                            <a:rPr lang="en-US" sz="24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Sample</a:t>
                          </a:r>
                          <a:r>
                            <a:rPr lang="en-US" sz="2400" baseline="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 </a:t>
                          </a:r>
                          <a:r>
                            <a:rPr lang="en-US" sz="24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Standard deviation</a:t>
                          </a:r>
                          <a:endParaRPr lang="en-US" sz="24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2431281354"/>
                      </a:ext>
                    </a:extLst>
                  </a:tr>
                  <a:tr h="457200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4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P</a:t>
                          </a:r>
                          <a:endParaRPr lang="en-US" sz="24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l"/>
                          <a:r>
                            <a:rPr lang="en-US" sz="24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Population Proportion</a:t>
                          </a:r>
                          <a:r>
                            <a:rPr lang="en-US" sz="2400" baseline="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 </a:t>
                          </a:r>
                          <a:endParaRPr lang="en-US" sz="24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854143627"/>
                      </a:ext>
                    </a:extLst>
                  </a:tr>
                  <a:tr h="457200"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>
                        <a:blipFill>
                          <a:blip r:embed="rId5"/>
                          <a:stretch>
                            <a:fillRect l="-150" t="-810667" r="-100750" b="-30667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pPr algn="l"/>
                          <a:r>
                            <a:rPr lang="en-US" sz="24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Sample Proportion</a:t>
                          </a:r>
                          <a:r>
                            <a:rPr lang="en-US" sz="2400" baseline="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 </a:t>
                          </a:r>
                          <a:endParaRPr lang="en-US" sz="24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2960384875"/>
                      </a:ext>
                    </a:extLst>
                  </a:tr>
                </a:tbl>
              </a:graphicData>
            </a:graphic>
          </p:graphicFrame>
        </mc:Fallback>
      </mc:AlternateContent>
    </p:spTree>
    <p:extLst>
      <p:ext uri="{BB962C8B-B14F-4D97-AF65-F5344CB8AC3E}">
        <p14:creationId xmlns:p14="http://schemas.microsoft.com/office/powerpoint/2010/main" val="20595905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40478"/>
    </mc:Choice>
    <mc:Fallback xmlns="">
      <p:transition advTm="40478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6014" x="4038600" y="5380038"/>
          <p14:tracePt t="6022" x="4251325" y="5402263"/>
          <p14:tracePt t="6034" x="4511675" y="5456238"/>
          <p14:tracePt t="6050" x="4953000" y="5432425"/>
          <p14:tracePt t="6067" x="5464175" y="5318125"/>
          <p14:tracePt t="6084" x="5905500" y="5257800"/>
          <p14:tracePt t="6100" x="6316663" y="5151438"/>
          <p14:tracePt t="6117" x="6583363" y="5067300"/>
          <p14:tracePt t="6134" x="6835775" y="4983163"/>
          <p14:tracePt t="6150" x="6858000" y="4968875"/>
          <p14:tracePt t="6278" x="6873875" y="4968875"/>
          <p14:tracePt t="6286" x="6956425" y="4953000"/>
          <p14:tracePt t="6301" x="7094538" y="4892675"/>
          <p14:tracePt t="6317" x="7551738" y="4694238"/>
          <p14:tracePt t="6334" x="7932738" y="4427538"/>
          <p14:tracePt t="6350" x="8259763" y="4152900"/>
          <p14:tracePt t="6367" x="8359775" y="4022725"/>
          <p14:tracePt t="6384" x="8374063" y="4000500"/>
          <p14:tracePt t="6400" x="8382000" y="3992563"/>
          <p14:tracePt t="6417" x="8389938" y="3984625"/>
          <p14:tracePt t="7014" x="8351838" y="3970338"/>
          <p14:tracePt t="7026" x="8153400" y="3916363"/>
          <p14:tracePt t="7034" x="7870825" y="3848100"/>
          <p14:tracePt t="7051" x="6956425" y="3817938"/>
          <p14:tracePt t="7067" x="6362700" y="3894138"/>
          <p14:tracePt t="7084" x="6134100" y="3924300"/>
          <p14:tracePt t="7101" x="5730875" y="3984625"/>
          <p14:tracePt t="7117" x="5402263" y="4022725"/>
          <p14:tracePt t="7134" x="5227638" y="4022725"/>
          <p14:tracePt t="7151" x="5083175" y="4022725"/>
          <p14:tracePt t="7167" x="4930775" y="4016375"/>
          <p14:tracePt t="7184" x="4784725" y="3978275"/>
          <p14:tracePt t="7201" x="4694238" y="3932238"/>
          <p14:tracePt t="7217" x="4602163" y="3886200"/>
          <p14:tracePt t="7234" x="4564063" y="3863975"/>
          <p14:tracePt t="7251" x="4525963" y="3848100"/>
          <p14:tracePt t="7267" x="4503738" y="3832225"/>
          <p14:tracePt t="7284" x="4479925" y="3832225"/>
          <p14:tracePt t="7301" x="4465638" y="3802063"/>
          <p14:tracePt t="7317" x="4427538" y="3763963"/>
          <p14:tracePt t="7334" x="4419600" y="3733800"/>
          <p14:tracePt t="7351" x="4411663" y="3703638"/>
          <p14:tracePt t="7367" x="4411663" y="3649663"/>
          <p14:tracePt t="7384" x="4397375" y="3597275"/>
          <p14:tracePt t="7401" x="4389438" y="3573463"/>
          <p14:tracePt t="7417" x="4381500" y="3505200"/>
          <p14:tracePt t="7434" x="4359275" y="3429000"/>
          <p14:tracePt t="7451" x="4359275" y="3375025"/>
          <p14:tracePt t="7468" x="4351338" y="3352800"/>
          <p14:tracePt t="7484" x="4351338" y="3330575"/>
          <p14:tracePt t="7501" x="4343400" y="3292475"/>
          <p14:tracePt t="7517" x="4343400" y="3284538"/>
          <p14:tracePt t="7918" x="4343400" y="3268663"/>
          <p14:tracePt t="7926" x="4343400" y="3192463"/>
          <p14:tracePt t="7934" x="4343400" y="3162300"/>
          <p14:tracePt t="7958" x="4343400" y="3154363"/>
          <p14:tracePt t="7968" x="4343400" y="3140075"/>
          <p14:tracePt t="7984" x="4359275" y="3108325"/>
          <p14:tracePt t="8070" x="4359275" y="3101975"/>
          <p14:tracePt t="8414" x="4403725" y="3101975"/>
          <p14:tracePt t="8422" x="4473575" y="3116263"/>
          <p14:tracePt t="8434" x="4556125" y="3146425"/>
          <p14:tracePt t="8451" x="4724400" y="3192463"/>
          <p14:tracePt t="8468" x="4892675" y="3238500"/>
          <p14:tracePt t="8485" x="5165725" y="3276600"/>
          <p14:tracePt t="8501" x="5349875" y="3276600"/>
          <p14:tracePt t="8518" x="5494338" y="3276600"/>
          <p14:tracePt t="8534" x="5622925" y="3268663"/>
          <p14:tracePt t="8551" x="5768975" y="3254375"/>
          <p14:tracePt t="8568" x="5889625" y="3246438"/>
          <p14:tracePt t="8585" x="6019800" y="3222625"/>
          <p14:tracePt t="8601" x="6126163" y="3208338"/>
          <p14:tracePt t="8618" x="6188075" y="3192463"/>
          <p14:tracePt t="8634" x="6256338" y="3184525"/>
          <p14:tracePt t="8651" x="6286500" y="3184525"/>
          <p14:tracePt t="8668" x="6340475" y="3184525"/>
          <p14:tracePt t="8685" x="6461125" y="3184525"/>
          <p14:tracePt t="8702" x="6607175" y="3184525"/>
          <p14:tracePt t="8718" x="6797675" y="3184525"/>
          <p14:tracePt t="8734" x="7010400" y="3184525"/>
          <p14:tracePt t="8751" x="7223125" y="3184525"/>
          <p14:tracePt t="8768" x="7421563" y="3184525"/>
          <p14:tracePt t="8785" x="7627938" y="3184525"/>
          <p14:tracePt t="8801" x="7756525" y="3184525"/>
          <p14:tracePt t="8818" x="7864475" y="3184525"/>
          <p14:tracePt t="8835" x="7962900" y="3184525"/>
          <p14:tracePt t="8851" x="8023225" y="3184525"/>
          <p14:tracePt t="8868" x="8039100" y="3184525"/>
          <p14:tracePt t="8885" x="8061325" y="3192463"/>
          <p14:tracePt t="8901" x="8069263" y="3192463"/>
          <p14:tracePt t="8935" x="8077200" y="3200400"/>
          <p14:tracePt t="8998" x="8077200" y="3216275"/>
          <p14:tracePt t="9006" x="8054975" y="3238500"/>
          <p14:tracePt t="9018" x="8001000" y="3284538"/>
          <p14:tracePt t="9035" x="7864475" y="3336925"/>
          <p14:tracePt t="9051" x="7535863" y="3421063"/>
          <p14:tracePt t="9068" x="7094538" y="3505200"/>
          <p14:tracePt t="9085" x="6378575" y="3673475"/>
          <p14:tracePt t="9101" x="5943600" y="3733800"/>
          <p14:tracePt t="9118" x="5584825" y="3741738"/>
          <p14:tracePt t="9135" x="5311775" y="3741738"/>
          <p14:tracePt t="9151" x="5113338" y="3741738"/>
          <p14:tracePt t="9168" x="4975225" y="3733800"/>
          <p14:tracePt t="9185" x="4876800" y="3703638"/>
          <p14:tracePt t="9201" x="4854575" y="3687763"/>
          <p14:tracePt t="9218" x="4846638" y="3687763"/>
          <p14:tracePt t="9270" x="4838700" y="3679825"/>
          <p14:tracePt t="9278" x="4808538" y="3673475"/>
          <p14:tracePt t="9286" x="4784725" y="3665538"/>
          <p14:tracePt t="9301" x="4678363" y="3657600"/>
          <p14:tracePt t="9318" x="4503738" y="3657600"/>
          <p14:tracePt t="9335" x="4403725" y="3641725"/>
          <p14:tracePt t="9352" x="4373563" y="3635375"/>
          <p14:tracePt t="9368" x="4351338" y="3627438"/>
          <p14:tracePt t="9385" x="4343400" y="3627438"/>
          <p14:tracePt t="9478" x="4335463" y="3627438"/>
          <p14:tracePt t="9486" x="4321175" y="3627438"/>
          <p14:tracePt t="9990" x="4313238" y="3627438"/>
          <p14:tracePt t="9998" x="4335463" y="3635375"/>
          <p14:tracePt t="10006" x="4397375" y="3649663"/>
          <p14:tracePt t="10018" x="4465638" y="3673475"/>
          <p14:tracePt t="10035" x="4618038" y="3725863"/>
          <p14:tracePt t="10051" x="4784725" y="3756025"/>
          <p14:tracePt t="10068" x="4960938" y="3763963"/>
          <p14:tracePt t="10085" x="5227638" y="3763963"/>
          <p14:tracePt t="10101" x="5410200" y="3763963"/>
          <p14:tracePt t="10118" x="5630863" y="3741738"/>
          <p14:tracePt t="10135" x="5851525" y="3711575"/>
          <p14:tracePt t="10151" x="6073775" y="3695700"/>
          <p14:tracePt t="10168" x="6340475" y="3641725"/>
          <p14:tracePt t="10185" x="6537325" y="3619500"/>
          <p14:tracePt t="10201" x="6705600" y="3589338"/>
          <p14:tracePt t="10218" x="6759575" y="3589338"/>
          <p14:tracePt t="10235" x="6765925" y="3581400"/>
          <p14:tracePt t="10302" x="6781800" y="3581400"/>
          <p14:tracePt t="10310" x="6789738" y="3589338"/>
          <p14:tracePt t="10318" x="6819900" y="3589338"/>
          <p14:tracePt t="10335" x="6888163" y="3619500"/>
          <p14:tracePt t="10352" x="6972300" y="3641725"/>
          <p14:tracePt t="10368" x="7116763" y="3703638"/>
          <p14:tracePt t="10385" x="7208838" y="3711575"/>
          <p14:tracePt t="10402" x="7239000" y="3717925"/>
          <p14:tracePt t="10470" x="7208838" y="3717925"/>
          <p14:tracePt t="10478" x="7192963" y="3717925"/>
          <p14:tracePt t="10487" x="7170738" y="3717925"/>
          <p14:tracePt t="10502" x="7146925" y="3711575"/>
          <p14:tracePt t="10519" x="7132638" y="3711575"/>
          <p14:tracePt t="10535" x="7102475" y="3749675"/>
          <p14:tracePt t="10552" x="7070725" y="3794125"/>
          <p14:tracePt t="10569" x="7026275" y="3848100"/>
          <p14:tracePt t="10585" x="6994525" y="3878263"/>
          <p14:tracePt t="10602" x="6980238" y="3886200"/>
          <p14:tracePt t="10619" x="6950075" y="3886200"/>
          <p14:tracePt t="10635" x="6942138" y="3886200"/>
          <p14:tracePt t="10686" x="6934200" y="3886200"/>
          <p14:tracePt t="10710" x="6934200" y="3878263"/>
          <p14:tracePt t="10718" x="6934200" y="3870325"/>
          <p14:tracePt t="10726" x="6934200" y="3863975"/>
          <p14:tracePt t="11110" x="6956425" y="3863975"/>
          <p14:tracePt t="11118" x="7018338" y="3870325"/>
          <p14:tracePt t="11126" x="7078663" y="3894138"/>
          <p14:tracePt t="11135" x="7146925" y="3902075"/>
          <p14:tracePt t="11152" x="7315200" y="3902075"/>
          <p14:tracePt t="11168" x="7521575" y="3886200"/>
          <p14:tracePt t="11185" x="7764463" y="3848100"/>
          <p14:tracePt t="11202" x="7993063" y="3832225"/>
          <p14:tracePt t="11218" x="8259763" y="3794125"/>
          <p14:tracePt t="11235" x="8466138" y="3763963"/>
          <p14:tracePt t="11252" x="8594725" y="3749675"/>
          <p14:tracePt t="11269" x="8702675" y="3725863"/>
          <p14:tracePt t="11406" x="8709025" y="3725863"/>
          <p14:tracePt t="11518" x="8702675" y="3725863"/>
          <p14:tracePt t="11526" x="8664575" y="3725863"/>
          <p14:tracePt t="11535" x="8618538" y="3725863"/>
          <p14:tracePt t="11552" x="8435975" y="3725863"/>
          <p14:tracePt t="11569" x="8191500" y="3725863"/>
          <p14:tracePt t="11586" x="7794625" y="3725863"/>
          <p14:tracePt t="11602" x="7192963" y="3817938"/>
          <p14:tracePt t="11619" x="6537325" y="3902075"/>
          <p14:tracePt t="11636" x="5889625" y="4016375"/>
          <p14:tracePt t="11653" x="5013325" y="4137025"/>
          <p14:tracePt t="11669" x="4640263" y="4175125"/>
          <p14:tracePt t="11686" x="4473575" y="4206875"/>
          <p14:tracePt t="11702" x="4381500" y="4213225"/>
          <p14:tracePt t="11719" x="4373563" y="4213225"/>
          <p14:tracePt t="11789" x="4359275" y="4175125"/>
          <p14:tracePt t="11798" x="4335463" y="4130675"/>
          <p14:tracePt t="11806" x="4313238" y="4084638"/>
          <p14:tracePt t="11819" x="4297363" y="4068763"/>
          <p14:tracePt t="11836" x="4251325" y="4016375"/>
          <p14:tracePt t="11853" x="4183063" y="3978275"/>
          <p14:tracePt t="11869" x="4137025" y="3962400"/>
          <p14:tracePt t="11886" x="4114800" y="3962400"/>
          <p14:tracePt t="11902" x="4084638" y="3962400"/>
          <p14:tracePt t="11919" x="4068763" y="4000500"/>
          <p14:tracePt t="11936" x="4068763" y="4054475"/>
          <p14:tracePt t="11952" x="4076700" y="4106863"/>
          <p14:tracePt t="11969" x="4098925" y="4152900"/>
          <p14:tracePt t="11986" x="4106863" y="4160838"/>
          <p14:tracePt t="12038" x="4114800" y="4160838"/>
          <p14:tracePt t="12046" x="4122738" y="4160838"/>
          <p14:tracePt t="12054" x="4130675" y="4144963"/>
          <p14:tracePt t="12070" x="4137025" y="4098925"/>
          <p14:tracePt t="12086" x="4144963" y="4084638"/>
          <p14:tracePt t="12102" x="4152900" y="4060825"/>
          <p14:tracePt t="12119" x="4152900" y="4054475"/>
          <p14:tracePt t="12222" x="4168775" y="4054475"/>
          <p14:tracePt t="12230" x="4191000" y="4068763"/>
          <p14:tracePt t="12238" x="4213225" y="4098925"/>
          <p14:tracePt t="12253" x="4267200" y="4114800"/>
          <p14:tracePt t="12269" x="4335463" y="4130675"/>
          <p14:tracePt t="12286" x="4411663" y="4160838"/>
          <p14:tracePt t="12303" x="4533900" y="4160838"/>
          <p14:tracePt t="12319" x="4686300" y="4160838"/>
          <p14:tracePt t="12336" x="4800600" y="4144963"/>
          <p14:tracePt t="12353" x="4914900" y="4106863"/>
          <p14:tracePt t="12369" x="5013325" y="4076700"/>
          <p14:tracePt t="12386" x="5045075" y="4068763"/>
          <p14:tracePt t="12402" x="5051425" y="4060825"/>
          <p14:tracePt t="12436" x="5059363" y="4060825"/>
          <p14:tracePt t="12453" x="5151438" y="4060825"/>
          <p14:tracePt t="12469" x="5219700" y="4060825"/>
          <p14:tracePt t="12486" x="5502275" y="4060825"/>
          <p14:tracePt t="12503" x="5737225" y="4060825"/>
          <p14:tracePt t="12519" x="6049963" y="4060825"/>
          <p14:tracePt t="12536" x="6408738" y="4060825"/>
          <p14:tracePt t="12553" x="6675438" y="4060825"/>
          <p14:tracePt t="12569" x="6880225" y="4060825"/>
          <p14:tracePt t="12586" x="7064375" y="4060825"/>
          <p14:tracePt t="12603" x="7208838" y="4060825"/>
          <p14:tracePt t="12619" x="7292975" y="4060825"/>
          <p14:tracePt t="12636" x="7307263" y="4060825"/>
          <p14:tracePt t="12733" x="7315200" y="4060825"/>
          <p14:tracePt t="12741" x="7323138" y="4060825"/>
          <p14:tracePt t="12752" x="7337425" y="4060825"/>
          <p14:tracePt t="12769" x="7369175" y="4046538"/>
          <p14:tracePt t="12786" x="7391400" y="4022725"/>
          <p14:tracePt t="12803" x="7445375" y="4022725"/>
          <p14:tracePt t="12819" x="7527925" y="4016375"/>
          <p14:tracePt t="12836" x="7642225" y="4016375"/>
          <p14:tracePt t="12853" x="7856538" y="4016375"/>
          <p14:tracePt t="12869" x="8001000" y="4016375"/>
          <p14:tracePt t="12886" x="8085138" y="4016375"/>
          <p14:tracePt t="12903" x="8115300" y="4016375"/>
          <p14:tracePt t="12920" x="8137525" y="4022725"/>
          <p14:tracePt t="12953" x="8153400" y="4022725"/>
          <p14:tracePt t="12970" x="8183563" y="4038600"/>
          <p14:tracePt t="12986" x="8213725" y="4046538"/>
          <p14:tracePt t="13003" x="8245475" y="4054475"/>
          <p14:tracePt t="13019" x="8313738" y="4068763"/>
          <p14:tracePt t="13036" x="8389938" y="4068763"/>
          <p14:tracePt t="13053" x="8428038" y="4068763"/>
          <p14:tracePt t="13406" x="8397875" y="4068763"/>
          <p14:tracePt t="13414" x="8359775" y="4068763"/>
          <p14:tracePt t="13422" x="8321675" y="4054475"/>
          <p14:tracePt t="13436" x="8305800" y="4054475"/>
          <p14:tracePt t="13453" x="8207375" y="4060825"/>
          <p14:tracePt t="13470" x="7894638" y="4160838"/>
          <p14:tracePt t="13486" x="7483475" y="4213225"/>
          <p14:tracePt t="13503" x="6942138" y="4283075"/>
          <p14:tracePt t="13520" x="6354763" y="4305300"/>
          <p14:tracePt t="13536" x="5821363" y="4305300"/>
          <p14:tracePt t="13553" x="5402263" y="4305300"/>
          <p14:tracePt t="13570" x="5151438" y="4305300"/>
          <p14:tracePt t="13586" x="4953000" y="4305300"/>
          <p14:tracePt t="13603" x="4816475" y="4305300"/>
          <p14:tracePt t="13620" x="4724400" y="4305300"/>
          <p14:tracePt t="13637" x="4618038" y="4297363"/>
          <p14:tracePt t="13653" x="4525963" y="4297363"/>
          <p14:tracePt t="13670" x="4457700" y="4305300"/>
          <p14:tracePt t="13686" x="4411663" y="4327525"/>
          <p14:tracePt t="13703" x="4305300" y="4389438"/>
          <p14:tracePt t="13720" x="4175125" y="4465638"/>
          <p14:tracePt t="13736" x="4076700" y="4541838"/>
          <p14:tracePt t="13753" x="4000500" y="4594225"/>
          <p14:tracePt t="13770" x="3978275" y="4610100"/>
          <p14:tracePt t="13786" x="3970338" y="4618038"/>
          <p14:tracePt t="14038" x="3970338" y="4610100"/>
          <p14:tracePt t="14046" x="3970338" y="4602163"/>
          <p14:tracePt t="14054" x="3992563" y="4594225"/>
          <p14:tracePt t="14069" x="4016375" y="4572000"/>
          <p14:tracePt t="14086" x="4022725" y="4572000"/>
          <p14:tracePt t="14103" x="4030663" y="4564063"/>
          <p14:tracePt t="14120" x="4038600" y="4564063"/>
          <p14:tracePt t="14153" x="4060825" y="4564063"/>
          <p14:tracePt t="14170" x="4092575" y="4572000"/>
          <p14:tracePt t="14186" x="4137025" y="4594225"/>
          <p14:tracePt t="14203" x="4221163" y="4640263"/>
          <p14:tracePt t="14220" x="4321175" y="4678363"/>
          <p14:tracePt t="14237" x="4525963" y="4732338"/>
          <p14:tracePt t="14254" x="4632325" y="4740275"/>
          <p14:tracePt t="14270" x="4778375" y="4762500"/>
          <p14:tracePt t="14287" x="4914900" y="4762500"/>
          <p14:tracePt t="14303" x="5067300" y="4762500"/>
          <p14:tracePt t="14320" x="5227638" y="4762500"/>
          <p14:tracePt t="14337" x="5402263" y="4740275"/>
          <p14:tracePt t="14353" x="5554663" y="4724400"/>
          <p14:tracePt t="14370" x="5730875" y="4686300"/>
          <p14:tracePt t="14387" x="5921375" y="4656138"/>
          <p14:tracePt t="14403" x="6111875" y="4632325"/>
          <p14:tracePt t="14420" x="6308725" y="4602163"/>
          <p14:tracePt t="14437" x="6697663" y="4549775"/>
          <p14:tracePt t="14453" x="6865938" y="4541838"/>
          <p14:tracePt t="14470" x="7002463" y="4541838"/>
          <p14:tracePt t="14487" x="7116763" y="4541838"/>
          <p14:tracePt t="14503" x="7146925" y="4541838"/>
          <p14:tracePt t="14630" x="7154863" y="4541838"/>
          <p14:tracePt t="14638" x="7162800" y="4556125"/>
          <p14:tracePt t="14662" x="7170738" y="4564063"/>
          <p14:tracePt t="14870" x="7178675" y="4564063"/>
          <p14:tracePt t="14886" x="7178675" y="4556125"/>
          <p14:tracePt t="15238" x="7178675" y="4549775"/>
          <p14:tracePt t="15262" x="7178675" y="4556125"/>
          <p14:tracePt t="15270" x="7178675" y="4572000"/>
          <p14:tracePt t="15278" x="7192963" y="4579938"/>
          <p14:tracePt t="15294" x="7200900" y="4587875"/>
          <p14:tracePt t="15310" x="7208838" y="4587875"/>
          <p14:tracePt t="15320" x="7246938" y="4594225"/>
          <p14:tracePt t="15337" x="7323138" y="4602163"/>
          <p14:tracePt t="15354" x="7429500" y="4618038"/>
          <p14:tracePt t="15370" x="7573963" y="4618038"/>
          <p14:tracePt t="15387" x="7756525" y="4648200"/>
          <p14:tracePt t="15404" x="7962900" y="4656138"/>
          <p14:tracePt t="15421" x="8213725" y="4656138"/>
          <p14:tracePt t="15437" x="8328025" y="4656138"/>
          <p14:tracePt t="15454" x="8382000" y="4656138"/>
          <p14:tracePt t="15646" x="8389938" y="4656138"/>
          <p14:tracePt t="15654" x="8404225" y="4656138"/>
          <p14:tracePt t="15662" x="8420100" y="4648200"/>
          <p14:tracePt t="15670" x="8450263" y="4640263"/>
          <p14:tracePt t="15687" x="8496300" y="4625975"/>
          <p14:tracePt t="15704" x="8564563" y="4618038"/>
          <p14:tracePt t="15720" x="8640763" y="4618038"/>
          <p14:tracePt t="15737" x="8702675" y="4602163"/>
          <p14:tracePt t="15754" x="8724900" y="4594225"/>
          <p14:tracePt t="15787" x="8732838" y="4594225"/>
          <p14:tracePt t="15804" x="8793163" y="4579938"/>
          <p14:tracePt t="15821" x="8907463" y="4541838"/>
          <p14:tracePt t="15837" x="8975725" y="4525963"/>
          <p14:tracePt t="15854" x="9105900" y="4518025"/>
          <p14:tracePt t="15870" x="9228138" y="4518025"/>
          <p14:tracePt t="15887" x="9296400" y="4518025"/>
          <p14:tracePt t="15904" x="9350375" y="4518025"/>
          <p14:tracePt t="15921" x="9356725" y="4518025"/>
          <p14:tracePt t="15974" x="9380538" y="4518025"/>
          <p14:tracePt t="15982" x="9402763" y="4518025"/>
          <p14:tracePt t="15990" x="9440863" y="4511675"/>
          <p14:tracePt t="16004" x="9494838" y="4503738"/>
          <p14:tracePt t="16021" x="9693275" y="4479925"/>
          <p14:tracePt t="16037" x="9775825" y="4449763"/>
          <p14:tracePt t="16054" x="9974263" y="4403725"/>
          <p14:tracePt t="16071" x="10066338" y="4389438"/>
          <p14:tracePt t="16087" x="10096500" y="4389438"/>
          <p14:tracePt t="16447" x="10080625" y="4381500"/>
          <p14:tracePt t="16454" x="10028238" y="4365625"/>
          <p14:tracePt t="16462" x="9952038" y="4365625"/>
          <p14:tracePt t="16471" x="9883775" y="4365625"/>
          <p14:tracePt t="16487" x="9723438" y="4397375"/>
          <p14:tracePt t="16504" x="9456738" y="4487863"/>
          <p14:tracePt t="16520" x="9121775" y="4541838"/>
          <p14:tracePt t="16537" x="8626475" y="4602163"/>
          <p14:tracePt t="16554" x="8107363" y="4670425"/>
          <p14:tracePt t="16570" x="7566025" y="4746625"/>
          <p14:tracePt t="16587" x="7078663" y="4784725"/>
          <p14:tracePt t="16604" x="6629400" y="4784725"/>
          <p14:tracePt t="16621" x="6027738" y="4784725"/>
          <p14:tracePt t="16637" x="5753100" y="4784725"/>
          <p14:tracePt t="16654" x="5570538" y="4784725"/>
          <p14:tracePt t="16670" x="5448300" y="4800600"/>
          <p14:tracePt t="16687" x="5356225" y="4822825"/>
          <p14:tracePt t="16704" x="5241925" y="4838700"/>
          <p14:tracePt t="16720" x="5121275" y="4868863"/>
          <p14:tracePt t="16737" x="4991100" y="4914900"/>
          <p14:tracePt t="16754" x="4868863" y="4975225"/>
          <p14:tracePt t="16771" x="4778375" y="4999038"/>
          <p14:tracePt t="16787" x="4732338" y="4999038"/>
          <p14:tracePt t="16804" x="4694238" y="5006975"/>
          <p14:tracePt t="16821" x="4686300" y="5006975"/>
          <p14:tracePt t="16878" x="4670425" y="5006975"/>
          <p14:tracePt t="16886" x="4664075" y="5006975"/>
          <p14:tracePt t="16894" x="4625975" y="5006975"/>
          <p14:tracePt t="16910" x="4602163" y="5006975"/>
          <p14:tracePt t="16921" x="4579938" y="4999038"/>
          <p14:tracePt t="16938" x="4541838" y="4991100"/>
          <p14:tracePt t="16954" x="4495800" y="4975225"/>
          <p14:tracePt t="16971" x="4457700" y="4968875"/>
          <p14:tracePt t="16988" x="4435475" y="4968875"/>
          <p14:tracePt t="18110" x="4473575" y="4968875"/>
          <p14:tracePt t="18118" x="4549775" y="4983163"/>
          <p14:tracePt t="18126" x="4594225" y="4999038"/>
          <p14:tracePt t="18138" x="4656138" y="5006975"/>
          <p14:tracePt t="18155" x="4762500" y="5029200"/>
          <p14:tracePt t="18171" x="4960938" y="5029200"/>
          <p14:tracePt t="18188" x="5227638" y="5029200"/>
          <p14:tracePt t="18205" x="5646738" y="5029200"/>
          <p14:tracePt t="18221" x="5791200" y="5029200"/>
          <p14:tracePt t="18238" x="6088063" y="5029200"/>
          <p14:tracePt t="18255" x="6180138" y="5029200"/>
          <p14:tracePt t="18271" x="6248400" y="5029200"/>
          <p14:tracePt t="18288" x="6256338" y="5029200"/>
          <p14:tracePt t="18374" x="6278563" y="5029200"/>
          <p14:tracePt t="18382" x="6302375" y="5037138"/>
          <p14:tracePt t="18390" x="6316663" y="5045075"/>
          <p14:tracePt t="18405" x="6378575" y="5059363"/>
          <p14:tracePt t="18421" x="6423025" y="5075238"/>
          <p14:tracePt t="18438" x="6454775" y="5083175"/>
          <p14:tracePt t="18455" x="6537325" y="5083175"/>
          <p14:tracePt t="18471" x="6613525" y="5083175"/>
          <p14:tracePt t="18488" x="6637338" y="5083175"/>
          <p14:tracePt t="18646" x="6645275" y="5083175"/>
          <p14:tracePt t="18654" x="6659563" y="5083175"/>
          <p14:tracePt t="18662" x="6683375" y="5089525"/>
          <p14:tracePt t="18671" x="6705600" y="5097463"/>
          <p14:tracePt t="18688" x="6781800" y="5105400"/>
          <p14:tracePt t="18705" x="6956425" y="5083175"/>
          <p14:tracePt t="18721" x="7116763" y="5059363"/>
          <p14:tracePt t="18738" x="7261225" y="5037138"/>
          <p14:tracePt t="18754" x="7369175" y="5021263"/>
          <p14:tracePt t="18771" x="7383463" y="5021263"/>
          <p14:tracePt t="18934" x="7399338" y="5021263"/>
          <p14:tracePt t="18942" x="7421563" y="5021263"/>
          <p14:tracePt t="18955" x="7459663" y="5021263"/>
          <p14:tracePt t="18972" x="7505700" y="5021263"/>
          <p14:tracePt t="18988" x="7604125" y="5037138"/>
          <p14:tracePt t="19005" x="7772400" y="5037138"/>
          <p14:tracePt t="19022" x="7954963" y="5045075"/>
          <p14:tracePt t="19038" x="8069263" y="5045075"/>
          <p14:tracePt t="19055" x="8099425" y="5045075"/>
          <p14:tracePt t="19158" x="8145463" y="5051425"/>
          <p14:tracePt t="19166" x="8207375" y="5051425"/>
          <p14:tracePt t="19174" x="8283575" y="5051425"/>
          <p14:tracePt t="19189" x="8428038" y="5051425"/>
          <p14:tracePt t="19205" x="8618538" y="5051425"/>
          <p14:tracePt t="19222" x="8885238" y="5051425"/>
          <p14:tracePt t="19238" x="9037638" y="5051425"/>
          <p14:tracePt t="19255" x="9090025" y="5051425"/>
          <p14:tracePt t="19272" x="9128125" y="5051425"/>
          <p14:tracePt t="19558" x="9097963" y="5051425"/>
          <p14:tracePt t="19566" x="8983663" y="5029200"/>
          <p14:tracePt t="19574" x="8724900" y="5006975"/>
          <p14:tracePt t="19589" x="7742238" y="5257800"/>
          <p14:tracePt t="19605" x="7246938" y="5418138"/>
          <p14:tracePt t="19622" x="5997575" y="5478463"/>
          <p14:tracePt t="19639" x="5295900" y="5478463"/>
          <p14:tracePt t="19655" x="4702175" y="5478463"/>
          <p14:tracePt t="19672" x="4305300" y="5478463"/>
          <p14:tracePt t="19689" x="4106863" y="5478463"/>
          <p14:tracePt t="19705" x="4046538" y="5478463"/>
          <p14:tracePt t="19722" x="4016375" y="5470525"/>
          <p14:tracePt t="20006" x="4022725" y="5470525"/>
          <p14:tracePt t="20014" x="4060825" y="5470525"/>
          <p14:tracePt t="20022" x="4114800" y="5470525"/>
          <p14:tracePt t="20039" x="4213225" y="5470525"/>
          <p14:tracePt t="20055" x="4327525" y="5464175"/>
          <p14:tracePt t="20072" x="4465638" y="5440363"/>
          <p14:tracePt t="20089" x="4602163" y="5418138"/>
          <p14:tracePt t="20105" x="4640263" y="5418138"/>
          <p14:tracePt t="20122" x="4648200" y="5418138"/>
          <p14:tracePt t="20542" x="4708525" y="5418138"/>
          <p14:tracePt t="20550" x="4846638" y="5418138"/>
          <p14:tracePt t="20558" x="5013325" y="5418138"/>
          <p14:tracePt t="20572" x="5121275" y="5418138"/>
          <p14:tracePt t="20589" x="5540375" y="5418138"/>
          <p14:tracePt t="20606" x="5867400" y="5372100"/>
          <p14:tracePt t="20622" x="6202363" y="5326063"/>
          <p14:tracePt t="20639" x="6477000" y="5280025"/>
          <p14:tracePt t="20656" x="6651625" y="5257800"/>
          <p14:tracePt t="20672" x="6759575" y="5235575"/>
          <p14:tracePt t="20689" x="6789738" y="5235575"/>
          <p14:tracePt t="20750" x="6804025" y="5235575"/>
          <p14:tracePt t="20758" x="6835775" y="5235575"/>
          <p14:tracePt t="20772" x="6880225" y="5235575"/>
          <p14:tracePt t="20789" x="7078663" y="5311775"/>
          <p14:tracePt t="20805" x="7345363" y="5432425"/>
          <p14:tracePt t="20822" x="7551738" y="5486400"/>
          <p14:tracePt t="20839" x="7756525" y="5524500"/>
          <p14:tracePt t="20855" x="7993063" y="5532438"/>
          <p14:tracePt t="20872" x="8183563" y="5532438"/>
          <p14:tracePt t="20889" x="8283575" y="5516563"/>
          <p14:tracePt t="20905" x="8305800" y="5508625"/>
          <p14:tracePt t="20922" x="8313738" y="5502275"/>
          <p14:tracePt t="20939" x="8313738" y="5486400"/>
          <p14:tracePt t="20955" x="8366125" y="5426075"/>
          <p14:tracePt t="20957" x="8397875" y="5372100"/>
          <p14:tracePt t="20972" x="8420100" y="5356225"/>
          <p14:tracePt t="20989" x="8466138" y="5311775"/>
          <p14:tracePt t="21005" x="8488363" y="5287963"/>
          <p14:tracePt t="21039" x="8512175" y="5280025"/>
          <p14:tracePt t="21055" x="8526463" y="5280025"/>
          <p14:tracePt t="21072" x="8556625" y="5280025"/>
          <p14:tracePt t="21089" x="8594725" y="5280025"/>
          <p14:tracePt t="21105" x="8648700" y="5287963"/>
          <p14:tracePt t="21122" x="8724900" y="5311775"/>
          <p14:tracePt t="21139" x="8855075" y="5341938"/>
          <p14:tracePt t="21155" x="8969375" y="5387975"/>
          <p14:tracePt t="21172" x="9029700" y="5402263"/>
          <p14:tracePt t="21189" x="9083675" y="5418138"/>
          <p14:tracePt t="21205" x="9128125" y="5432425"/>
          <p14:tracePt t="21456" x="9113838" y="5440363"/>
          <p14:tracePt t="21462" x="9051925" y="5440363"/>
          <p14:tracePt t="21472" x="8991600" y="5440363"/>
          <p14:tracePt t="21489" x="8809038" y="5440363"/>
          <p14:tracePt t="21506" x="8610600" y="5486400"/>
          <p14:tracePt t="21523" x="8213725" y="5592763"/>
          <p14:tracePt t="21539" x="7718425" y="5737225"/>
          <p14:tracePt t="21556" x="7102475" y="5905500"/>
          <p14:tracePt t="21573" x="6256338" y="6134100"/>
          <p14:tracePt t="21589" x="6019800" y="6172200"/>
          <p14:tracePt t="21606" x="5349875" y="6232525"/>
          <p14:tracePt t="21623" x="5059363" y="6232525"/>
          <p14:tracePt t="21639" x="4808538" y="6232525"/>
          <p14:tracePt t="21656" x="4625975" y="6218238"/>
          <p14:tracePt t="21673" x="4511675" y="6210300"/>
          <p14:tracePt t="21689" x="4465638" y="6194425"/>
          <p14:tracePt t="21706" x="4435475" y="6180138"/>
          <p14:tracePt t="21739" x="4403725" y="6172200"/>
          <p14:tracePt t="21755" x="4389438" y="6172200"/>
          <p14:tracePt t="21772" x="4335463" y="6149975"/>
          <p14:tracePt t="21789" x="4283075" y="6142038"/>
          <p14:tracePt t="21806" x="4259263" y="6134100"/>
          <p14:tracePt t="21823" x="4259263" y="6126163"/>
          <p14:tracePt t="21839" x="4251325" y="6118225"/>
          <p14:tracePt t="21856" x="4244975" y="6103938"/>
          <p14:tracePt t="21873" x="4244975" y="6088063"/>
          <p14:tracePt t="21889" x="4244975" y="6073775"/>
          <p14:tracePt t="21906" x="4244975" y="6049963"/>
          <p14:tracePt t="21923" x="4244975" y="6019800"/>
          <p14:tracePt t="21939" x="4244975" y="5997575"/>
          <p14:tracePt t="21956" x="4244975" y="5973763"/>
          <p14:tracePt t="21959" x="4244975" y="5959475"/>
          <p14:tracePt t="22150" x="4244975" y="5951538"/>
          <p14:tracePt t="22166" x="4244975" y="5959475"/>
          <p14:tracePt t="22174" x="4251325" y="5989638"/>
          <p14:tracePt t="22189" x="4259263" y="6057900"/>
          <p14:tracePt t="22206" x="4283075" y="6096000"/>
          <p14:tracePt t="22223" x="4305300" y="6118225"/>
          <p14:tracePt t="22239" x="4343400" y="6134100"/>
          <p14:tracePt t="22256" x="4419600" y="6134100"/>
          <p14:tracePt t="22273" x="4572000" y="6134100"/>
          <p14:tracePt t="22289" x="4770438" y="6111875"/>
          <p14:tracePt t="22306" x="5045075" y="6027738"/>
          <p14:tracePt t="22323" x="5372100" y="5959475"/>
          <p14:tracePt t="22339" x="5668963" y="5905500"/>
          <p14:tracePt t="22356" x="5913438" y="5883275"/>
          <p14:tracePt t="22372" x="6188075" y="5883275"/>
          <p14:tracePt t="22389" x="6264275" y="5883275"/>
          <p14:tracePt t="22405" x="6294438" y="5897563"/>
          <p14:tracePt t="22422" x="6354763" y="5927725"/>
          <p14:tracePt t="22439" x="6400800" y="5951538"/>
          <p14:tracePt t="22456" x="6446838" y="5981700"/>
          <p14:tracePt t="22472" x="6484938" y="6003925"/>
          <p14:tracePt t="22489" x="6530975" y="6011863"/>
          <p14:tracePt t="22506" x="6637338" y="6057900"/>
          <p14:tracePt t="22523" x="6713538" y="6080125"/>
          <p14:tracePt t="22539" x="6773863" y="6080125"/>
          <p14:tracePt t="22556" x="6827838" y="6080125"/>
          <p14:tracePt t="22573" x="6865938" y="6080125"/>
          <p14:tracePt t="22589" x="6911975" y="6073775"/>
          <p14:tracePt t="22606" x="6956425" y="6065838"/>
          <p14:tracePt t="22623" x="7026275" y="6049963"/>
          <p14:tracePt t="22639" x="7124700" y="6042025"/>
          <p14:tracePt t="22656" x="7261225" y="6011863"/>
          <p14:tracePt t="22673" x="7429500" y="5997575"/>
          <p14:tracePt t="22689" x="7573963" y="5973763"/>
          <p14:tracePt t="22706" x="7718425" y="5951538"/>
          <p14:tracePt t="22723" x="7840663" y="5927725"/>
          <p14:tracePt t="22739" x="7932738" y="5927725"/>
          <p14:tracePt t="22756" x="7962900" y="5927725"/>
          <p14:tracePt t="22773" x="8001000" y="5927725"/>
          <p14:tracePt t="22789" x="8023225" y="5927725"/>
          <p14:tracePt t="22806" x="8069263" y="5943600"/>
          <p14:tracePt t="22822" x="8199438" y="5981700"/>
          <p14:tracePt t="22839" x="8397875" y="6019800"/>
          <p14:tracePt t="22856" x="8504238" y="6042025"/>
          <p14:tracePt t="22872" x="8648700" y="6057900"/>
          <p14:tracePt t="22889" x="8801100" y="6080125"/>
          <p14:tracePt t="22906" x="8839200" y="6088063"/>
          <p14:tracePt t="23014" x="8831263" y="6088063"/>
          <p14:tracePt t="23022" x="8809038" y="6088063"/>
          <p14:tracePt t="23030" x="8778875" y="6088063"/>
          <p14:tracePt t="23040" x="8740775" y="6080125"/>
          <p14:tracePt t="23056" x="8594725" y="6042025"/>
          <p14:tracePt t="23073" x="8343900" y="6035675"/>
          <p14:tracePt t="23090" x="7764463" y="6035675"/>
          <p14:tracePt t="23106" x="7146925" y="6035675"/>
          <p14:tracePt t="23123" x="6675438" y="6035675"/>
          <p14:tracePt t="23140" x="6392863" y="6035675"/>
          <p14:tracePt t="23158" x="6270625" y="6035675"/>
          <p14:tracePt t="23278" x="6278563" y="6019800"/>
          <p14:tracePt t="23286" x="6278563" y="6011863"/>
          <p14:tracePt t="23294" x="6278563" y="6003925"/>
          <p14:tracePt t="23306" x="6278563" y="5997575"/>
          <p14:tracePt t="23323" x="6264275" y="5951538"/>
          <p14:tracePt t="23340" x="6156325" y="5921375"/>
          <p14:tracePt t="23357" x="6073775" y="5883275"/>
          <p14:tracePt t="23702" x="6088063" y="5867400"/>
          <p14:tracePt t="23710" x="6111875" y="5859463"/>
          <p14:tracePt t="23718" x="6134100" y="5851525"/>
          <p14:tracePt t="23726" x="6164263" y="5851525"/>
          <p14:tracePt t="23740" x="6194425" y="5851525"/>
          <p14:tracePt t="23757" x="6264275" y="5851525"/>
          <p14:tracePt t="23773" x="6278563" y="5851525"/>
        </p14:tracePtLst>
      </p14:laserTraceLst>
    </p:ext>
  </p:extLst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298027" y="678642"/>
            <a:ext cx="645022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Chapter </a:t>
            </a:r>
            <a:r>
              <a:rPr lang="en-US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Summary 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968527" y="1563324"/>
            <a:ext cx="9208070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Confidence </a:t>
            </a:r>
            <a:r>
              <a:rPr lang="en-US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Intervals for the mean ( Large Samples</a:t>
            </a:r>
            <a:r>
              <a:rPr lang="en-US" sz="28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8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Confidence Intervals for the mean ( Small Samples)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US" sz="28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620366" y="2209249"/>
            <a:ext cx="4895850" cy="819150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618759" y="3028399"/>
            <a:ext cx="2400300" cy="876300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28184" y="4693179"/>
            <a:ext cx="4895850" cy="819150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010150" y="5407029"/>
            <a:ext cx="2171700" cy="11239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23817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22892"/>
    </mc:Choice>
    <mc:Fallback xmlns="">
      <p:transition advTm="122892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21127" x="6218238" y="5821363"/>
          <p14:tracePt t="21135" x="6149975" y="5799138"/>
          <p14:tracePt t="21143" x="6096000" y="5791200"/>
          <p14:tracePt t="21158" x="6073775" y="5775325"/>
          <p14:tracePt t="21207" x="6080125" y="5737225"/>
          <p14:tracePt t="21215" x="6156325" y="5622925"/>
          <p14:tracePt t="21225" x="6248400" y="5478463"/>
          <p14:tracePt t="21242" x="6400800" y="5265738"/>
          <p14:tracePt t="21258" x="6469063" y="5135563"/>
          <p14:tracePt t="21275" x="6477000" y="5105400"/>
          <p14:tracePt t="21439" x="6499225" y="5075238"/>
          <p14:tracePt t="21447" x="6637338" y="4914900"/>
          <p14:tracePt t="21458" x="6942138" y="4610100"/>
          <p14:tracePt t="21475" x="7642225" y="4008438"/>
          <p14:tracePt t="21492" x="7772400" y="3711575"/>
          <p14:tracePt t="21508" x="7726363" y="3444875"/>
          <p14:tracePt t="21525" x="7505700" y="2720975"/>
          <p14:tracePt t="21542" x="7124700" y="1782763"/>
          <p14:tracePt t="21558" x="7010400" y="1600200"/>
          <p14:tracePt t="21575" x="7002463" y="1592263"/>
          <p14:tracePt t="21608" x="6988175" y="1592263"/>
          <p14:tracePt t="21625" x="6942138" y="1592263"/>
          <p14:tracePt t="21642" x="6811963" y="1654175"/>
          <p14:tracePt t="21658" x="6553200" y="1798638"/>
          <p14:tracePt t="21675" x="6248400" y="1905000"/>
          <p14:tracePt t="21692" x="5897563" y="2011363"/>
          <p14:tracePt t="21708" x="5722938" y="2057400"/>
          <p14:tracePt t="21725" x="5616575" y="2087563"/>
          <p14:tracePt t="21742" x="5524500" y="2079625"/>
          <p14:tracePt t="21758" x="5402263" y="2041525"/>
          <p14:tracePt t="21775" x="5265738" y="2003425"/>
          <p14:tracePt t="21792" x="5159375" y="1965325"/>
          <p14:tracePt t="21808" x="5097463" y="1935163"/>
          <p14:tracePt t="21825" x="5083175" y="1935163"/>
          <p14:tracePt t="21842" x="5067300" y="1935163"/>
          <p14:tracePt t="21858" x="5051425" y="1935163"/>
          <p14:tracePt t="21892" x="5045075" y="1935163"/>
          <p14:tracePt t="21909" x="4930775" y="1951038"/>
          <p14:tracePt t="21926" x="4694238" y="2087563"/>
          <p14:tracePt t="21942" x="4449763" y="2384425"/>
          <p14:tracePt t="21958" x="4275138" y="2651125"/>
          <p14:tracePt t="21975" x="4144963" y="2789238"/>
          <p14:tracePt t="21992" x="4022725" y="2835275"/>
          <p14:tracePt t="22008" x="3984625" y="2835275"/>
          <p14:tracePt t="22025" x="3946525" y="2827338"/>
          <p14:tracePt t="22042" x="3932238" y="2819400"/>
          <p14:tracePt t="22058" x="3924300" y="2781300"/>
          <p14:tracePt t="22075" x="3924300" y="2659063"/>
          <p14:tracePt t="22092" x="3932238" y="2522538"/>
          <p14:tracePt t="22109" x="3978275" y="2408238"/>
          <p14:tracePt t="22126" x="4030663" y="2247900"/>
          <p14:tracePt t="22142" x="4054475" y="2179638"/>
          <p14:tracePt t="22158" x="4068763" y="2141538"/>
          <p14:tracePt t="22175" x="4076700" y="2125663"/>
          <p14:tracePt t="22479" x="4084638" y="2133600"/>
          <p14:tracePt t="22487" x="4152900" y="2155825"/>
          <p14:tracePt t="22495" x="4229100" y="2209800"/>
          <p14:tracePt t="22509" x="4297363" y="2286000"/>
          <p14:tracePt t="22526" x="4441825" y="2468563"/>
          <p14:tracePt t="22542" x="4556125" y="2536825"/>
          <p14:tracePt t="22559" x="4686300" y="2598738"/>
          <p14:tracePt t="22575" x="4800600" y="2628900"/>
          <p14:tracePt t="22592" x="4892675" y="2636838"/>
          <p14:tracePt t="22609" x="4906963" y="2636838"/>
          <p14:tracePt t="22625" x="4922838" y="2636838"/>
          <p14:tracePt t="22735" x="4922838" y="2644775"/>
          <p14:tracePt t="22751" x="4922838" y="2689225"/>
          <p14:tracePt t="22759" x="4945063" y="2759075"/>
          <p14:tracePt t="22767" x="4991100" y="2835275"/>
          <p14:tracePt t="22775" x="5013325" y="2879725"/>
          <p14:tracePt t="22792" x="5029200" y="2917825"/>
          <p14:tracePt t="22855" x="5029200" y="2925763"/>
          <p14:tracePt t="22887" x="5037138" y="2917825"/>
          <p14:tracePt t="22895" x="5037138" y="2895600"/>
          <p14:tracePt t="22903" x="5037138" y="2879725"/>
          <p14:tracePt t="23207" x="5075238" y="2873375"/>
          <p14:tracePt t="23215" x="5280025" y="2841625"/>
          <p14:tracePt t="23226" x="5562600" y="2789238"/>
          <p14:tracePt t="23242" x="6126163" y="2705100"/>
          <p14:tracePt t="23259" x="6477000" y="2606675"/>
          <p14:tracePt t="23276" x="6713538" y="2544763"/>
          <p14:tracePt t="23292" x="6980238" y="2430463"/>
          <p14:tracePt t="23309" x="7140575" y="2354263"/>
          <p14:tracePt t="23326" x="7178675" y="2324100"/>
          <p14:tracePt t="23471" x="7178675" y="2346325"/>
          <p14:tracePt t="23479" x="7231063" y="2416175"/>
          <p14:tracePt t="23487" x="7261225" y="2446338"/>
          <p14:tracePt t="23495" x="7299325" y="2498725"/>
          <p14:tracePt t="23509" x="7323138" y="2522538"/>
          <p14:tracePt t="23526" x="7337425" y="2536825"/>
          <p14:tracePt t="23559" x="7337425" y="2544763"/>
          <p14:tracePt t="23567" x="7337425" y="2568575"/>
          <p14:tracePt t="23576" x="7337425" y="2606675"/>
          <p14:tracePt t="23592" x="7315200" y="2651125"/>
          <p14:tracePt t="23609" x="7254875" y="2697163"/>
          <p14:tracePt t="23626" x="7231063" y="2713038"/>
          <p14:tracePt t="23727" x="7239000" y="2713038"/>
          <p14:tracePt t="23735" x="7246938" y="2697163"/>
          <p14:tracePt t="23743" x="7261225" y="2689225"/>
          <p14:tracePt t="23759" x="7323138" y="2659063"/>
          <p14:tracePt t="23776" x="7437438" y="2628900"/>
          <p14:tracePt t="23792" x="7543800" y="2620963"/>
          <p14:tracePt t="23809" x="7658100" y="2598738"/>
          <p14:tracePt t="23826" x="7750175" y="2598738"/>
          <p14:tracePt t="23842" x="7780338" y="2598738"/>
          <p14:tracePt t="23951" x="7788275" y="2598738"/>
          <p14:tracePt t="23959" x="7780338" y="2636838"/>
          <p14:tracePt t="23967" x="7756525" y="2667000"/>
          <p14:tracePt t="23976" x="7726363" y="2713038"/>
          <p14:tracePt t="23993" x="7642225" y="2781300"/>
          <p14:tracePt t="24009" x="7551738" y="2841625"/>
          <p14:tracePt t="24026" x="7483475" y="2865438"/>
          <p14:tracePt t="24043" x="7421563" y="2879725"/>
          <p14:tracePt t="24059" x="7375525" y="2879725"/>
          <p14:tracePt t="24076" x="7337425" y="2865438"/>
          <p14:tracePt t="24093" x="7292975" y="2827338"/>
          <p14:tracePt t="24110" x="7200900" y="2759075"/>
          <p14:tracePt t="24126" x="7132638" y="2720975"/>
          <p14:tracePt t="24143" x="7070725" y="2705100"/>
          <p14:tracePt t="24159" x="6873875" y="2697163"/>
          <p14:tracePt t="24176" x="6629400" y="2697163"/>
          <p14:tracePt t="24193" x="6256338" y="2697163"/>
          <p14:tracePt t="24209" x="5630863" y="2697163"/>
          <p14:tracePt t="24226" x="4746625" y="2697163"/>
          <p14:tracePt t="24243" x="3863975" y="2697163"/>
          <p14:tracePt t="24259" x="3116263" y="2697163"/>
          <p14:tracePt t="24276" x="2682875" y="2636838"/>
          <p14:tracePt t="24293" x="2476500" y="2590800"/>
          <p14:tracePt t="24310" x="2408238" y="2544763"/>
          <p14:tracePt t="24326" x="2408238" y="2492375"/>
          <p14:tracePt t="24343" x="2454275" y="2392363"/>
          <p14:tracePt t="24359" x="2544763" y="2293938"/>
          <p14:tracePt t="24376" x="2705100" y="2163763"/>
          <p14:tracePt t="24393" x="2865438" y="2049463"/>
          <p14:tracePt t="24409" x="3025775" y="1981200"/>
          <p14:tracePt t="24426" x="3178175" y="1912938"/>
          <p14:tracePt t="24443" x="3292475" y="1897063"/>
          <p14:tracePt t="24459" x="3330575" y="1889125"/>
          <p14:tracePt t="24493" x="3352800" y="1958975"/>
          <p14:tracePt t="24510" x="3451225" y="2568575"/>
          <p14:tracePt t="24526" x="3451225" y="2797175"/>
          <p14:tracePt t="24543" x="3398838" y="3306763"/>
          <p14:tracePt t="24559" x="3344863" y="3406775"/>
          <p14:tracePt t="24576" x="3336925" y="3413125"/>
          <p14:tracePt t="24593" x="3314700" y="3390900"/>
          <p14:tracePt t="24609" x="3314700" y="3208338"/>
          <p14:tracePt t="24626" x="3314700" y="2941638"/>
          <p14:tracePt t="24643" x="3352800" y="2667000"/>
          <p14:tracePt t="24659" x="3489325" y="2484438"/>
          <p14:tracePt t="24676" x="3741738" y="2408238"/>
          <p14:tracePt t="24693" x="3962400" y="2408238"/>
          <p14:tracePt t="24710" x="4283075" y="2613025"/>
          <p14:tracePt t="24726" x="4465638" y="2979738"/>
          <p14:tracePt t="24743" x="4487863" y="3322638"/>
          <p14:tracePt t="24759" x="4465638" y="3527425"/>
          <p14:tracePt t="24776" x="4389438" y="3597275"/>
          <p14:tracePt t="24793" x="4267200" y="3597275"/>
          <p14:tracePt t="24809" x="4076700" y="3482975"/>
          <p14:tracePt t="24826" x="3695700" y="3108325"/>
          <p14:tracePt t="24843" x="3398838" y="2689225"/>
          <p14:tracePt t="24859" x="3298825" y="2446338"/>
          <p14:tracePt t="24876" x="3298825" y="2362200"/>
          <p14:tracePt t="24893" x="3368675" y="2308225"/>
          <p14:tracePt t="24910" x="3535363" y="2301875"/>
          <p14:tracePt t="24926" x="3673475" y="2392363"/>
          <p14:tracePt t="24943" x="3810000" y="2628900"/>
          <p14:tracePt t="24960" x="3840163" y="2811463"/>
          <p14:tracePt t="24976" x="3832225" y="2903538"/>
          <p14:tracePt t="24993" x="3787775" y="2911475"/>
          <p14:tracePt t="25010" x="3725863" y="2911475"/>
          <p14:tracePt t="25026" x="3589338" y="2781300"/>
          <p14:tracePt t="25043" x="3390900" y="2454275"/>
          <p14:tracePt t="25060" x="3292475" y="2225675"/>
          <p14:tracePt t="25076" x="3284538" y="2049463"/>
          <p14:tracePt t="25093" x="3336925" y="1920875"/>
          <p14:tracePt t="25110" x="3597275" y="1897063"/>
          <p14:tracePt t="25126" x="3711575" y="1935163"/>
          <p14:tracePt t="25143" x="3940175" y="2217738"/>
          <p14:tracePt t="25160" x="4030663" y="2544763"/>
          <p14:tracePt t="25176" x="4030663" y="2841625"/>
          <p14:tracePt t="25193" x="3962400" y="3009900"/>
          <p14:tracePt t="25210" x="3894138" y="3055938"/>
          <p14:tracePt t="25226" x="3787775" y="3055938"/>
          <p14:tracePt t="25243" x="3641725" y="2903538"/>
          <p14:tracePt t="25260" x="3436938" y="2552700"/>
          <p14:tracePt t="25276" x="3344863" y="2301875"/>
          <p14:tracePt t="25293" x="3344863" y="2141538"/>
          <p14:tracePt t="25310" x="3475038" y="2041525"/>
          <p14:tracePt t="25326" x="3589338" y="2041525"/>
          <p14:tracePt t="25343" x="3703638" y="2103438"/>
          <p14:tracePt t="25359" x="3817938" y="2354263"/>
          <p14:tracePt t="25376" x="3840163" y="2674938"/>
          <p14:tracePt t="25393" x="3810000" y="2911475"/>
          <p14:tracePt t="25410" x="3741738" y="3025775"/>
          <p14:tracePt t="25426" x="3679825" y="3048000"/>
          <p14:tracePt t="25443" x="3581400" y="3032125"/>
          <p14:tracePt t="25460" x="3489325" y="2879725"/>
          <p14:tracePt t="25476" x="3444875" y="2674938"/>
          <p14:tracePt t="25494" x="3444875" y="2422525"/>
          <p14:tracePt t="25510" x="3527425" y="2339975"/>
          <p14:tracePt t="25526" x="3665538" y="2316163"/>
          <p14:tracePt t="25543" x="3749675" y="2316163"/>
          <p14:tracePt t="25560" x="3810000" y="2408238"/>
          <p14:tracePt t="25577" x="3848100" y="2620963"/>
          <p14:tracePt t="25593" x="3825875" y="2773363"/>
          <p14:tracePt t="25610" x="3749675" y="2865438"/>
          <p14:tracePt t="25627" x="3711575" y="2865438"/>
          <p14:tracePt t="25630" x="3687763" y="2865438"/>
          <p14:tracePt t="25643" x="3665538" y="2857500"/>
          <p14:tracePt t="25660" x="3627438" y="2727325"/>
          <p14:tracePt t="25676" x="3597275" y="2560638"/>
          <p14:tracePt t="25694" x="3673475" y="2324100"/>
          <p14:tracePt t="25710" x="3856038" y="2247900"/>
          <p14:tracePt t="25726" x="4022725" y="2225675"/>
          <p14:tracePt t="25743" x="4175125" y="2270125"/>
          <p14:tracePt t="25760" x="4267200" y="2430463"/>
          <p14:tracePt t="25777" x="4283075" y="2651125"/>
          <p14:tracePt t="25793" x="4206875" y="2865438"/>
          <p14:tracePt t="25810" x="4122738" y="2963863"/>
          <p14:tracePt t="25827" x="4038600" y="2971800"/>
          <p14:tracePt t="25843" x="3940175" y="2941638"/>
          <p14:tracePt t="25860" x="3863975" y="2819400"/>
          <p14:tracePt t="25877" x="3794125" y="2628900"/>
          <p14:tracePt t="25894" x="3779838" y="2416175"/>
          <p14:tracePt t="25910" x="3863975" y="2346325"/>
          <p14:tracePt t="25926" x="3970338" y="2339975"/>
          <p14:tracePt t="25943" x="4022725" y="2346325"/>
          <p14:tracePt t="25960" x="4106863" y="2506663"/>
          <p14:tracePt t="25977" x="4152900" y="2797175"/>
          <p14:tracePt t="25993" x="4092575" y="3063875"/>
          <p14:tracePt t="26010" x="3978275" y="3260725"/>
          <p14:tracePt t="26027" x="3916363" y="3298825"/>
          <p14:tracePt t="26043" x="3832225" y="3292475"/>
          <p14:tracePt t="26060" x="3725863" y="3200400"/>
          <p14:tracePt t="26077" x="3635375" y="3032125"/>
          <p14:tracePt t="26094" x="3603625" y="2765425"/>
          <p14:tracePt t="26110" x="3627438" y="2628900"/>
          <p14:tracePt t="26127" x="3711575" y="2574925"/>
          <p14:tracePt t="26144" x="3787775" y="2560638"/>
          <p14:tracePt t="26160" x="3832225" y="2560638"/>
          <p14:tracePt t="26177" x="3856038" y="2574925"/>
          <p14:tracePt t="26193" x="3886200" y="2713038"/>
          <p14:tracePt t="26210" x="3886200" y="2873375"/>
          <p14:tracePt t="26227" x="3825875" y="3032125"/>
          <p14:tracePt t="26243" x="3771900" y="3094038"/>
          <p14:tracePt t="26260" x="3733800" y="3094038"/>
          <p14:tracePt t="26277" x="3679825" y="3094038"/>
          <p14:tracePt t="26294" x="3597275" y="2911475"/>
          <p14:tracePt t="26310" x="3581400" y="2827338"/>
          <p14:tracePt t="26326" x="3565525" y="2598738"/>
          <p14:tracePt t="26343" x="3589338" y="2454275"/>
          <p14:tracePt t="26360" x="3649663" y="2384425"/>
          <p14:tracePt t="26377" x="3711575" y="2316163"/>
          <p14:tracePt t="26393" x="3725863" y="2308225"/>
          <p14:tracePt t="27375" x="3741738" y="2308225"/>
          <p14:tracePt t="27383" x="3771900" y="2378075"/>
          <p14:tracePt t="27394" x="3840163" y="2492375"/>
          <p14:tracePt t="27410" x="4016375" y="2759075"/>
          <p14:tracePt t="27427" x="4168775" y="2941638"/>
          <p14:tracePt t="27444" x="4313238" y="3078163"/>
          <p14:tracePt t="27460" x="4427538" y="3184525"/>
          <p14:tracePt t="27477" x="4503738" y="3254375"/>
          <p14:tracePt t="27494" x="4541838" y="3292475"/>
          <p14:tracePt t="27511" x="4549775" y="3298825"/>
          <p14:tracePt t="27559" x="4533900" y="3298825"/>
          <p14:tracePt t="27567" x="4518025" y="3298825"/>
          <p14:tracePt t="27577" x="4503738" y="3298825"/>
          <p14:tracePt t="27594" x="4495800" y="3298825"/>
          <p14:tracePt t="27611" x="4487863" y="3292475"/>
          <p14:tracePt t="27627" x="4479925" y="3292475"/>
          <p14:tracePt t="27644" x="4479925" y="3238500"/>
          <p14:tracePt t="27661" x="4518025" y="3132138"/>
          <p14:tracePt t="27664" x="4533900" y="3086100"/>
          <p14:tracePt t="27678" x="4579938" y="3001963"/>
          <p14:tracePt t="27694" x="4632325" y="2949575"/>
          <p14:tracePt t="27710" x="4686300" y="2903538"/>
          <p14:tracePt t="27727" x="4716463" y="2879725"/>
          <p14:tracePt t="27744" x="4740275" y="2873375"/>
          <p14:tracePt t="28071" x="4770438" y="2865438"/>
          <p14:tracePt t="28079" x="4884738" y="2819400"/>
          <p14:tracePt t="28087" x="5013325" y="2765425"/>
          <p14:tracePt t="28095" x="5059363" y="2727325"/>
          <p14:tracePt t="28111" x="5067300" y="2720975"/>
          <p14:tracePt t="28175" x="5075238" y="2713038"/>
          <p14:tracePt t="28183" x="5083175" y="2705100"/>
          <p14:tracePt t="28194" x="5089525" y="2697163"/>
          <p14:tracePt t="29375" x="5089525" y="2720975"/>
          <p14:tracePt t="29383" x="5089525" y="2797175"/>
          <p14:tracePt t="29394" x="5089525" y="2873375"/>
          <p14:tracePt t="29411" x="5097463" y="3001963"/>
          <p14:tracePt t="29428" x="5143500" y="3230563"/>
          <p14:tracePt t="29445" x="5203825" y="3413125"/>
          <p14:tracePt t="29461" x="5227638" y="3535363"/>
          <p14:tracePt t="29478" x="5273675" y="3619500"/>
          <p14:tracePt t="29494" x="5280025" y="3627438"/>
          <p14:tracePt t="29511" x="5295900" y="3627438"/>
          <p14:tracePt t="29528" x="5341938" y="3627438"/>
          <p14:tracePt t="29545" x="5440363" y="3573463"/>
          <p14:tracePt t="29561" x="5494338" y="3505200"/>
          <p14:tracePt t="29578" x="5540375" y="3429000"/>
          <p14:tracePt t="29595" x="5578475" y="3368675"/>
          <p14:tracePt t="29611" x="5584825" y="3330575"/>
          <p14:tracePt t="29628" x="5592763" y="3322638"/>
          <p14:tracePt t="29679" x="5616575" y="3322638"/>
          <p14:tracePt t="29687" x="5638800" y="3360738"/>
          <p14:tracePt t="29695" x="5661025" y="3436938"/>
          <p14:tracePt t="29711" x="5722938" y="3603625"/>
          <p14:tracePt t="29728" x="5761038" y="3717925"/>
          <p14:tracePt t="29745" x="5791200" y="3771900"/>
          <p14:tracePt t="29761" x="5799138" y="3787775"/>
          <p14:tracePt t="29831" x="5799138" y="3741738"/>
          <p14:tracePt t="29839" x="5791200" y="3703638"/>
          <p14:tracePt t="29847" x="5783263" y="3687763"/>
          <p14:tracePt t="29862" x="5775325" y="3641725"/>
          <p14:tracePt t="29878" x="5775325" y="3619500"/>
          <p14:tracePt t="29895" x="5775325" y="3543300"/>
          <p14:tracePt t="29912" x="5775325" y="3521075"/>
          <p14:tracePt t="29928" x="5775325" y="3497263"/>
          <p14:tracePt t="29945" x="5775325" y="3489325"/>
          <p14:tracePt t="30111" x="5775325" y="3527425"/>
          <p14:tracePt t="30119" x="5775325" y="3589338"/>
          <p14:tracePt t="30128" x="5783263" y="3641725"/>
          <p14:tracePt t="30145" x="5791200" y="3717925"/>
          <p14:tracePt t="30161" x="5799138" y="3749675"/>
          <p14:tracePt t="30391" x="5807075" y="3749675"/>
          <p14:tracePt t="30399" x="5807075" y="3741738"/>
          <p14:tracePt t="30407" x="5821363" y="3725863"/>
          <p14:tracePt t="30415" x="5829300" y="3703638"/>
          <p14:tracePt t="30428" x="5845175" y="3679825"/>
          <p14:tracePt t="30445" x="5921375" y="3597275"/>
          <p14:tracePt t="30462" x="6118225" y="3459163"/>
          <p14:tracePt t="30478" x="6248400" y="3368675"/>
          <p14:tracePt t="30495" x="6346825" y="3292475"/>
          <p14:tracePt t="30512" x="6384925" y="3254375"/>
          <p14:tracePt t="30687" x="6384925" y="3238500"/>
          <p14:tracePt t="30975" x="6384925" y="3254375"/>
          <p14:tracePt t="30983" x="6384925" y="3298825"/>
          <p14:tracePt t="30995" x="6384925" y="3368675"/>
          <p14:tracePt t="31012" x="6384925" y="3451225"/>
          <p14:tracePt t="31028" x="6384925" y="3565525"/>
          <p14:tracePt t="31045" x="6384925" y="3619500"/>
          <p14:tracePt t="31062" x="6392863" y="3665538"/>
          <p14:tracePt t="31078" x="6392863" y="3673475"/>
          <p14:tracePt t="31095" x="6392863" y="3687763"/>
          <p14:tracePt t="31112" x="6392863" y="3695700"/>
          <p14:tracePt t="31128" x="6392863" y="3717925"/>
          <p14:tracePt t="31145" x="6392863" y="3741738"/>
          <p14:tracePt t="31162" x="6384925" y="3763963"/>
          <p14:tracePt t="31178" x="6362700" y="3794125"/>
          <p14:tracePt t="31195" x="6340475" y="3825875"/>
          <p14:tracePt t="31212" x="6286500" y="3863975"/>
          <p14:tracePt t="31228" x="6256338" y="3870325"/>
          <p14:tracePt t="31245" x="6248400" y="3886200"/>
          <p14:tracePt t="31263" x="6240463" y="3886200"/>
          <p14:tracePt t="31278" x="6240463" y="3863975"/>
          <p14:tracePt t="31295" x="6240463" y="3802063"/>
          <p14:tracePt t="31312" x="6226175" y="3733800"/>
          <p14:tracePt t="31328" x="6218238" y="3673475"/>
          <p14:tracePt t="31345" x="6218238" y="3627438"/>
          <p14:tracePt t="31362" x="6218238" y="3611563"/>
          <p14:tracePt t="31379" x="6218238" y="3603625"/>
          <p14:tracePt t="31395" x="6218238" y="3597275"/>
          <p14:tracePt t="31429" x="6232525" y="3597275"/>
          <p14:tracePt t="31446" x="6256338" y="3649663"/>
          <p14:tracePt t="31462" x="6278563" y="3717925"/>
          <p14:tracePt t="31479" x="6294438" y="3756025"/>
          <p14:tracePt t="31495" x="6302375" y="3763963"/>
          <p14:tracePt t="31551" x="6308725" y="3749675"/>
          <p14:tracePt t="31559" x="6308725" y="3725863"/>
          <p14:tracePt t="31567" x="6308725" y="3703638"/>
          <p14:tracePt t="31579" x="6308725" y="3673475"/>
          <p14:tracePt t="31595" x="6316663" y="3597275"/>
          <p14:tracePt t="31612" x="6332538" y="3551238"/>
          <p14:tracePt t="31629" x="6340475" y="3535363"/>
          <p14:tracePt t="31646" x="6346825" y="3513138"/>
          <p14:tracePt t="31662" x="6362700" y="3505200"/>
          <p14:tracePt t="31679" x="6384925" y="3505200"/>
          <p14:tracePt t="31695" x="6423025" y="3505200"/>
          <p14:tracePt t="31712" x="6461125" y="3505200"/>
          <p14:tracePt t="31729" x="6523038" y="3505200"/>
          <p14:tracePt t="31745" x="6621463" y="3505200"/>
          <p14:tracePt t="31762" x="6697663" y="3505200"/>
          <p14:tracePt t="31779" x="6727825" y="3505200"/>
          <p14:tracePt t="31855" x="6713538" y="3521075"/>
          <p14:tracePt t="31863" x="6689725" y="3551238"/>
          <p14:tracePt t="31871" x="6645275" y="3581400"/>
          <p14:tracePt t="31879" x="6575425" y="3619500"/>
          <p14:tracePt t="31895" x="6392863" y="3717925"/>
          <p14:tracePt t="31912" x="6194425" y="3749675"/>
          <p14:tracePt t="31929" x="6011863" y="3749675"/>
          <p14:tracePt t="31945" x="5913438" y="3741738"/>
          <p14:tracePt t="31962" x="5889625" y="3725863"/>
          <p14:tracePt t="31979" x="5883275" y="3711575"/>
          <p14:tracePt t="31995" x="5883275" y="3673475"/>
          <p14:tracePt t="32012" x="5883275" y="3603625"/>
          <p14:tracePt t="32029" x="5883275" y="3551238"/>
          <p14:tracePt t="32046" x="5883275" y="3521075"/>
          <p14:tracePt t="32127" x="5875338" y="3535363"/>
          <p14:tracePt t="32135" x="5867400" y="3573463"/>
          <p14:tracePt t="32145" x="5837238" y="3635375"/>
          <p14:tracePt t="32162" x="5737225" y="3756025"/>
          <p14:tracePt t="32179" x="5616575" y="3810000"/>
          <p14:tracePt t="32196" x="5502275" y="3817938"/>
          <p14:tracePt t="32212" x="5387975" y="3817938"/>
          <p14:tracePt t="32229" x="5295900" y="3756025"/>
          <p14:tracePt t="32246" x="5227638" y="3611563"/>
          <p14:tracePt t="32262" x="5227638" y="3543300"/>
          <p14:tracePt t="32279" x="5227638" y="3429000"/>
          <p14:tracePt t="32296" x="5280025" y="3330575"/>
          <p14:tracePt t="32312" x="5349875" y="3260725"/>
          <p14:tracePt t="32329" x="5502275" y="3200400"/>
          <p14:tracePt t="32346" x="5646738" y="3200400"/>
          <p14:tracePt t="32362" x="5783263" y="3200400"/>
          <p14:tracePt t="32379" x="5935663" y="3254375"/>
          <p14:tracePt t="32396" x="6134100" y="3382963"/>
          <p14:tracePt t="32412" x="6332538" y="3581400"/>
          <p14:tracePt t="32429" x="6492875" y="3902075"/>
          <p14:tracePt t="32446" x="6569075" y="4351338"/>
          <p14:tracePt t="32462" x="6523038" y="4556125"/>
          <p14:tracePt t="32479" x="6430963" y="4640263"/>
          <p14:tracePt t="32496" x="6308725" y="4640263"/>
          <p14:tracePt t="32512" x="6118225" y="4541838"/>
          <p14:tracePt t="32529" x="5813425" y="4283075"/>
          <p14:tracePt t="32546" x="5478463" y="3886200"/>
          <p14:tracePt t="32562" x="5249863" y="3482975"/>
          <p14:tracePt t="32579" x="5211763" y="3336925"/>
          <p14:tracePt t="32596" x="5211763" y="3200400"/>
          <p14:tracePt t="32612" x="5235575" y="3101975"/>
          <p14:tracePt t="32629" x="5303838" y="3048000"/>
          <p14:tracePt t="32646" x="5418138" y="3048000"/>
          <p14:tracePt t="32662" x="5456238" y="3063875"/>
          <p14:tracePt t="32679" x="5486400" y="3086100"/>
          <p14:tracePt t="32696" x="5502275" y="3146425"/>
          <p14:tracePt t="32712" x="5502275" y="3200400"/>
          <p14:tracePt t="32729" x="5502275" y="3238500"/>
          <p14:tracePt t="32746" x="5486400" y="3254375"/>
          <p14:tracePt t="32762" x="5464175" y="3254375"/>
          <p14:tracePt t="32779" x="5448300" y="3254375"/>
          <p14:tracePt t="32796" x="5440363" y="3246438"/>
          <p14:tracePt t="32813" x="5440363" y="3216275"/>
          <p14:tracePt t="40535" x="5456238" y="3216275"/>
          <p14:tracePt t="40543" x="5494338" y="3222625"/>
          <p14:tracePt t="40551" x="5546725" y="3260725"/>
          <p14:tracePt t="40566" x="5600700" y="3421063"/>
          <p14:tracePt t="40582" x="5646738" y="3521075"/>
          <p14:tracePt t="40599" x="5707063" y="3597275"/>
          <p14:tracePt t="40615" x="5745163" y="3641725"/>
          <p14:tracePt t="40632" x="5775325" y="3679825"/>
          <p14:tracePt t="40649" x="5791200" y="3695700"/>
          <p14:tracePt t="40855" x="5768975" y="3695700"/>
          <p14:tracePt t="40863" x="5745163" y="3695700"/>
          <p14:tracePt t="40871" x="5730875" y="3687763"/>
          <p14:tracePt t="40882" x="5715000" y="3679825"/>
          <p14:tracePt t="40899" x="5707063" y="3679825"/>
          <p14:tracePt t="40915" x="5676900" y="3673475"/>
          <p14:tracePt t="40932" x="5654675" y="3665538"/>
          <p14:tracePt t="40949" x="5622925" y="3657600"/>
          <p14:tracePt t="40966" x="5578475" y="3619500"/>
          <p14:tracePt t="40982" x="5562600" y="3603625"/>
          <p14:tracePt t="40999" x="5546725" y="3543300"/>
          <p14:tracePt t="41015" x="5546725" y="3497263"/>
          <p14:tracePt t="41032" x="5546725" y="3436938"/>
          <p14:tracePt t="41049" x="5546725" y="3375025"/>
          <p14:tracePt t="41065" x="5584825" y="3292475"/>
          <p14:tracePt t="41082" x="5661025" y="3230563"/>
          <p14:tracePt t="41099" x="5722938" y="3200400"/>
          <p14:tracePt t="41115" x="5791200" y="3170238"/>
          <p14:tracePt t="41132" x="5821363" y="3170238"/>
          <p14:tracePt t="41149" x="5829300" y="3170238"/>
          <p14:tracePt t="41166" x="5859463" y="3170238"/>
          <p14:tracePt t="41182" x="5875338" y="3170238"/>
          <p14:tracePt t="41199" x="5921375" y="3184525"/>
          <p14:tracePt t="41215" x="5959475" y="3284538"/>
          <p14:tracePt t="41232" x="6019800" y="3413125"/>
          <p14:tracePt t="41249" x="6049963" y="3527425"/>
          <p14:tracePt t="41266" x="6065838" y="3649663"/>
          <p14:tracePt t="41282" x="6065838" y="3717925"/>
          <p14:tracePt t="41299" x="6065838" y="3787775"/>
          <p14:tracePt t="41315" x="6019800" y="3848100"/>
          <p14:tracePt t="41332" x="5959475" y="3863975"/>
          <p14:tracePt t="41349" x="5875338" y="3863975"/>
          <p14:tracePt t="41366" x="5768975" y="3825875"/>
          <p14:tracePt t="41382" x="5692775" y="3763963"/>
          <p14:tracePt t="41399" x="5638800" y="3695700"/>
          <p14:tracePt t="41416" x="5600700" y="3619500"/>
          <p14:tracePt t="41432" x="5584825" y="3521075"/>
          <p14:tracePt t="41449" x="5584825" y="3398838"/>
          <p14:tracePt t="41466" x="5584825" y="3276600"/>
          <p14:tracePt t="41482" x="5600700" y="3170238"/>
          <p14:tracePt t="41499" x="5630863" y="3094038"/>
          <p14:tracePt t="41516" x="5676900" y="3048000"/>
          <p14:tracePt t="41532" x="5722938" y="3040063"/>
          <p14:tracePt t="41549" x="5737225" y="3040063"/>
          <p14:tracePt t="41566" x="5775325" y="3055938"/>
          <p14:tracePt t="41582" x="5791200" y="3184525"/>
          <p14:tracePt t="41599" x="5813425" y="3398838"/>
          <p14:tracePt t="41616" x="5813425" y="3635375"/>
          <p14:tracePt t="41632" x="5715000" y="3878263"/>
          <p14:tracePt t="41649" x="5608638" y="4060825"/>
          <p14:tracePt t="41666" x="5470525" y="4160838"/>
          <p14:tracePt t="41682" x="5303838" y="4175125"/>
          <p14:tracePt t="41699" x="5151438" y="4175125"/>
          <p14:tracePt t="41702" x="5089525" y="4144963"/>
          <p14:tracePt t="41716" x="5006975" y="4076700"/>
          <p14:tracePt t="41732" x="4914900" y="3962400"/>
          <p14:tracePt t="41749" x="4854575" y="3817938"/>
          <p14:tracePt t="41766" x="4846638" y="3581400"/>
          <p14:tracePt t="41782" x="4945063" y="3429000"/>
          <p14:tracePt t="41799" x="5121275" y="3330575"/>
          <p14:tracePt t="41816" x="5341938" y="3276600"/>
          <p14:tracePt t="41832" x="5546725" y="3268663"/>
          <p14:tracePt t="41849" x="5646738" y="3276600"/>
          <p14:tracePt t="41865" x="5737225" y="3375025"/>
          <p14:tracePt t="41882" x="5791200" y="3535363"/>
          <p14:tracePt t="41898" x="5799138" y="3725863"/>
          <p14:tracePt t="41915" x="5783263" y="3870325"/>
          <p14:tracePt t="41932" x="5722938" y="3962400"/>
          <p14:tracePt t="41949" x="5661025" y="3984625"/>
          <p14:tracePt t="41965" x="5584825" y="3984625"/>
          <p14:tracePt t="41982" x="5540375" y="3940175"/>
          <p14:tracePt t="41999" x="5532438" y="3894138"/>
          <p14:tracePt t="42016" x="5532438" y="3817938"/>
          <p14:tracePt t="42032" x="5546725" y="3763963"/>
          <p14:tracePt t="42049" x="5578475" y="3717925"/>
          <p14:tracePt t="42066" x="5584825" y="3703638"/>
          <p14:tracePt t="46871" x="5646738" y="3703638"/>
          <p14:tracePt t="46879" x="5859463" y="3749675"/>
          <p14:tracePt t="46887" x="6142038" y="3787775"/>
          <p14:tracePt t="46901" x="6461125" y="3832225"/>
          <p14:tracePt t="46918" x="7451725" y="3908425"/>
          <p14:tracePt t="46934" x="8169275" y="3908425"/>
          <p14:tracePt t="46951" x="8937625" y="3908425"/>
          <p14:tracePt t="46968" x="9593263" y="3908425"/>
          <p14:tracePt t="46984" x="10233025" y="3908425"/>
          <p14:tracePt t="47001" x="10752138" y="3908425"/>
          <p14:tracePt t="47018" x="10980738" y="3908425"/>
          <p14:tracePt t="47034" x="11125200" y="3924300"/>
          <p14:tracePt t="47051" x="11193463" y="3940175"/>
          <p14:tracePt t="47143" x="11201400" y="3940175"/>
          <p14:tracePt t="47151" x="11201400" y="3970338"/>
          <p14:tracePt t="47159" x="11201400" y="4000500"/>
          <p14:tracePt t="47168" x="11223625" y="4016375"/>
          <p14:tracePt t="47184" x="11223625" y="4030663"/>
          <p14:tracePt t="47201" x="11223625" y="4054475"/>
          <p14:tracePt t="47218" x="11217275" y="4130675"/>
          <p14:tracePt t="47234" x="11147425" y="4244975"/>
          <p14:tracePt t="47251" x="10964863" y="4373563"/>
          <p14:tracePt t="47268" x="10591800" y="4541838"/>
          <p14:tracePt t="47284" x="9974263" y="4716463"/>
          <p14:tracePt t="47302" x="9350375" y="4838700"/>
          <p14:tracePt t="47318" x="9128125" y="4854575"/>
          <p14:tracePt t="47334" x="8991600" y="4854575"/>
          <p14:tracePt t="47351" x="8983663" y="4854575"/>
          <p14:tracePt t="47384" x="8975725" y="4854575"/>
          <p14:tracePt t="47415" x="8975725" y="4838700"/>
          <p14:tracePt t="47911" x="8975725" y="4830763"/>
          <p14:tracePt t="47935" x="8991600" y="4808538"/>
          <p14:tracePt t="47943" x="9029700" y="4746625"/>
          <p14:tracePt t="47951" x="9067800" y="4716463"/>
          <p14:tracePt t="47968" x="9075738" y="4702175"/>
          <p14:tracePt t="60983" x="8983663" y="4708525"/>
          <p14:tracePt t="60991" x="8847138" y="4778375"/>
          <p14:tracePt t="60999" x="8648700" y="4876800"/>
          <p14:tracePt t="61007" x="8458200" y="4937125"/>
          <p14:tracePt t="61023" x="7985125" y="5067300"/>
          <p14:tracePt t="61039" x="7680325" y="5127625"/>
          <p14:tracePt t="61056" x="7475538" y="5151438"/>
          <p14:tracePt t="61073" x="7345363" y="5165725"/>
          <p14:tracePt t="61089" x="7277100" y="5189538"/>
          <p14:tracePt t="61159" x="7269163" y="5189538"/>
          <p14:tracePt t="61167" x="7254875" y="5189538"/>
          <p14:tracePt t="61175" x="7200900" y="5189538"/>
          <p14:tracePt t="61190" x="7048500" y="5143500"/>
          <p14:tracePt t="61206" x="6904038" y="5105400"/>
          <p14:tracePt t="61223" x="6713538" y="5059363"/>
          <p14:tracePt t="61239" x="6537325" y="5029200"/>
          <p14:tracePt t="61256" x="6378575" y="5045075"/>
          <p14:tracePt t="61273" x="6226175" y="5143500"/>
          <p14:tracePt t="61289" x="6111875" y="5249863"/>
          <p14:tracePt t="61306" x="5981700" y="5402263"/>
          <p14:tracePt t="61323" x="5837238" y="5570538"/>
          <p14:tracePt t="61339" x="5761038" y="5692775"/>
          <p14:tracePt t="61356" x="5722938" y="5745163"/>
          <p14:tracePt t="61373" x="5699125" y="5761038"/>
          <p14:tracePt t="61389" x="5692775" y="5775325"/>
          <p14:tracePt t="61406" x="5684838" y="5783263"/>
          <p14:tracePt t="61503" x="5684838" y="5807075"/>
          <p14:tracePt t="61511" x="5684838" y="5851525"/>
          <p14:tracePt t="61523" x="5684838" y="5883275"/>
          <p14:tracePt t="61539" x="5684838" y="5905500"/>
          <p14:tracePt t="61663" x="5684838" y="5913438"/>
          <p14:tracePt t="61671" x="5692775" y="5913438"/>
          <p14:tracePt t="61678" x="5707063" y="5921375"/>
          <p14:tracePt t="61719" x="5715000" y="5921375"/>
          <p14:tracePt t="61726" x="5745163" y="5935663"/>
          <p14:tracePt t="61735" x="5768975" y="5935663"/>
          <p14:tracePt t="61743" x="5807075" y="5935663"/>
          <p14:tracePt t="61756" x="5859463" y="5951538"/>
          <p14:tracePt t="61773" x="5959475" y="5951538"/>
          <p14:tracePt t="61777" x="5997575" y="5965825"/>
          <p14:tracePt t="61790" x="6049963" y="5973763"/>
          <p14:tracePt t="61806" x="6080125" y="5981700"/>
          <p14:tracePt t="61823" x="6088063" y="5989638"/>
          <p14:tracePt t="61840" x="6103938" y="6003925"/>
          <p14:tracePt t="61856" x="6126163" y="6027738"/>
          <p14:tracePt t="61890" x="6134100" y="6027738"/>
          <p14:tracePt t="61919" x="6134100" y="6011863"/>
          <p14:tracePt t="62191" x="6142038" y="6011863"/>
          <p14:tracePt t="62199" x="6172200" y="6011863"/>
          <p14:tracePt t="62207" x="6210300" y="6011863"/>
          <p14:tracePt t="62223" x="6232525" y="6011863"/>
          <p14:tracePt t="62303" x="6240463" y="6011863"/>
          <p14:tracePt t="62342" x="6240463" y="6027738"/>
          <p14:tracePt t="62358" x="6232525" y="6027738"/>
          <p14:tracePt t="62366" x="6218238" y="6027738"/>
          <p14:tracePt t="62374" x="6210300" y="6027738"/>
          <p14:tracePt t="62389" x="6194425" y="6019800"/>
          <p14:tracePt t="62406" x="6126163" y="6019800"/>
          <p14:tracePt t="62423" x="6065838" y="6019800"/>
          <p14:tracePt t="62439" x="5981700" y="6035675"/>
          <p14:tracePt t="62456" x="5913438" y="6057900"/>
          <p14:tracePt t="62473" x="5889625" y="6065838"/>
          <p14:tracePt t="63191" x="5897563" y="6065838"/>
          <p14:tracePt t="63199" x="5905500" y="6065838"/>
          <p14:tracePt t="63223" x="5913438" y="6065838"/>
          <p14:tracePt t="63231" x="5921375" y="6065838"/>
          <p14:tracePt t="63240" x="5935663" y="6065838"/>
          <p14:tracePt t="63257" x="5965825" y="6065838"/>
          <p14:tracePt t="63273" x="6027738" y="6057900"/>
          <p14:tracePt t="63290" x="6111875" y="6042025"/>
          <p14:tracePt t="63307" x="6194425" y="6027738"/>
          <p14:tracePt t="63323" x="6210300" y="6019800"/>
          <p14:tracePt t="63340" x="6218238" y="6011863"/>
          <p14:tracePt t="63390" x="6226175" y="6011863"/>
          <p14:tracePt t="63398" x="6232525" y="6011863"/>
          <p14:tracePt t="63406" x="6256338" y="6011863"/>
          <p14:tracePt t="63423" x="6340475" y="6011863"/>
          <p14:tracePt t="63440" x="6408738" y="5989638"/>
          <p14:tracePt t="63456" x="6430963" y="5981700"/>
          <p14:tracePt t="63871" x="6446838" y="5965825"/>
          <p14:tracePt t="63879" x="6446838" y="5943600"/>
          <p14:tracePt t="63890" x="6454775" y="5905500"/>
          <p14:tracePt t="63907" x="6461125" y="5883275"/>
          <p14:tracePt t="63924" x="6477000" y="5837238"/>
          <p14:tracePt t="63940" x="6477000" y="5821363"/>
          <p14:tracePt t="64039" x="6477000" y="5813425"/>
          <p14:tracePt t="64063" x="6469063" y="5807075"/>
          <p14:tracePt t="64071" x="6454775" y="5807075"/>
          <p14:tracePt t="64087" x="6446838" y="5807075"/>
          <p14:tracePt t="64095" x="6430963" y="5799138"/>
          <p14:tracePt t="64107" x="6408738" y="5799138"/>
          <p14:tracePt t="64124" x="6370638" y="5791200"/>
          <p14:tracePt t="64140" x="6270625" y="5791200"/>
          <p14:tracePt t="64158" x="6003925" y="5807075"/>
          <p14:tracePt t="64174" x="5821363" y="5845175"/>
          <p14:tracePt t="64190" x="5676900" y="5859463"/>
          <p14:tracePt t="64207" x="5516563" y="5897563"/>
          <p14:tracePt t="64224" x="5426075" y="5927725"/>
          <p14:tracePt t="64240" x="5402263" y="5927725"/>
          <p14:tracePt t="64257" x="5394325" y="5927725"/>
          <p14:tracePt t="64335" x="5387975" y="5927725"/>
          <p14:tracePt t="64343" x="5372100" y="5927725"/>
          <p14:tracePt t="64359" x="5356225" y="5927725"/>
          <p14:tracePt t="64367" x="5341938" y="5927725"/>
          <p14:tracePt t="64375" x="5334000" y="5927725"/>
          <p14:tracePt t="64390" x="5280025" y="5927725"/>
          <p14:tracePt t="64407" x="5227638" y="5927725"/>
          <p14:tracePt t="64424" x="5197475" y="5927725"/>
          <p14:tracePt t="64599" x="5189538" y="5927725"/>
          <p14:tracePt t="64655" x="5197475" y="5927725"/>
          <p14:tracePt t="64663" x="5211763" y="5927725"/>
          <p14:tracePt t="64674" x="5227638" y="5927725"/>
          <p14:tracePt t="64691" x="5273675" y="5935663"/>
          <p14:tracePt t="64707" x="5356225" y="5951538"/>
          <p14:tracePt t="64724" x="5448300" y="5973763"/>
          <p14:tracePt t="64741" x="5562600" y="5989638"/>
          <p14:tracePt t="64758" x="5622925" y="6011863"/>
          <p14:tracePt t="64823" x="5630863" y="6011863"/>
          <p14:tracePt t="64887" x="5638800" y="6011863"/>
          <p14:tracePt t="64895" x="5668963" y="5973763"/>
          <p14:tracePt t="64907" x="5676900" y="5951538"/>
          <p14:tracePt t="64924" x="5692775" y="5943600"/>
          <p14:tracePt t="64941" x="5745163" y="5859463"/>
          <p14:tracePt t="64958" x="5837238" y="5775325"/>
          <p14:tracePt t="64974" x="5897563" y="5737225"/>
          <p14:tracePt t="64991" x="5913438" y="5722938"/>
          <p14:tracePt t="65095" x="5913438" y="5775325"/>
          <p14:tracePt t="65103" x="5913438" y="5867400"/>
          <p14:tracePt t="65111" x="5913438" y="5935663"/>
          <p14:tracePt t="65124" x="5913438" y="5965825"/>
          <p14:tracePt t="65142" x="5913438" y="6027738"/>
          <p14:tracePt t="65158" x="5913438" y="6057900"/>
          <p14:tracePt t="65174" x="5913438" y="6080125"/>
          <p14:tracePt t="65191" x="5921375" y="6111875"/>
          <p14:tracePt t="65208" x="5927725" y="6118225"/>
          <p14:tracePt t="65326" x="5935663" y="6118225"/>
          <p14:tracePt t="65342" x="5951538" y="6111875"/>
          <p14:tracePt t="65350" x="5951538" y="6103938"/>
          <p14:tracePt t="65359" x="5959475" y="6103938"/>
          <p14:tracePt t="65374" x="5989638" y="6080125"/>
          <p14:tracePt t="65391" x="6011863" y="6073775"/>
          <p14:tracePt t="65407" x="6035675" y="6057900"/>
          <p14:tracePt t="65559" x="6042025" y="6049963"/>
          <p14:tracePt t="65583" x="6035675" y="6049963"/>
          <p14:tracePt t="65591" x="6035675" y="6042025"/>
          <p14:tracePt t="65599" x="6027738" y="6042025"/>
          <p14:tracePt t="65608" x="6011863" y="6042025"/>
          <p14:tracePt t="65624" x="5989638" y="6027738"/>
          <p14:tracePt t="65641" x="5981700" y="6019800"/>
          <p14:tracePt t="65935" x="5997575" y="6019800"/>
          <p14:tracePt t="65943" x="6003925" y="6019800"/>
          <p14:tracePt t="65951" x="6035675" y="6035675"/>
          <p14:tracePt t="65959" x="6057900" y="6042025"/>
          <p14:tracePt t="65974" x="6096000" y="6042025"/>
          <p14:tracePt t="65991" x="6218238" y="6042025"/>
          <p14:tracePt t="66008" x="6316663" y="6019800"/>
          <p14:tracePt t="66025" x="6378575" y="5981700"/>
          <p14:tracePt t="66041" x="6408738" y="5959475"/>
          <p14:tracePt t="66058" x="6438900" y="5905500"/>
          <p14:tracePt t="66075" x="6446838" y="5867400"/>
          <p14:tracePt t="66287" x="6446838" y="5859463"/>
          <p14:tracePt t="66487" x="6454775" y="5859463"/>
          <p14:tracePt t="66527" x="6454775" y="5875338"/>
          <p14:tracePt t="66535" x="6454775" y="5889625"/>
          <p14:tracePt t="66631" x="6454775" y="5905500"/>
          <p14:tracePt t="66639" x="6454775" y="5965825"/>
          <p14:tracePt t="66647" x="6454775" y="6027738"/>
          <p14:tracePt t="66658" x="6454775" y="6065838"/>
          <p14:tracePt t="66675" x="6430963" y="6156325"/>
          <p14:tracePt t="66691" x="6392863" y="6256338"/>
          <p14:tracePt t="66708" x="6362700" y="6332538"/>
          <p14:tracePt t="66725" x="6362700" y="6354763"/>
          <p14:tracePt t="66742" x="6362700" y="6378575"/>
          <p14:tracePt t="66758" x="6378575" y="6378575"/>
          <p14:tracePt t="66775" x="6408738" y="6378575"/>
          <p14:tracePt t="66792" x="6461125" y="6378575"/>
          <p14:tracePt t="66808" x="6530975" y="6346825"/>
          <p14:tracePt t="66825" x="6599238" y="6332538"/>
          <p14:tracePt t="66841" x="6645275" y="6316663"/>
          <p14:tracePt t="66858" x="6675438" y="6308725"/>
          <p14:tracePt t="67087" x="6675438" y="6294438"/>
          <p14:tracePt t="67095" x="6675438" y="6278563"/>
          <p14:tracePt t="67103" x="6675438" y="6264275"/>
          <p14:tracePt t="67111" x="6675438" y="6256338"/>
          <p14:tracePt t="67125" x="6667500" y="6240463"/>
          <p14:tracePt t="67142" x="6621463" y="6194425"/>
          <p14:tracePt t="67158" x="6583363" y="6164263"/>
          <p14:tracePt t="67175" x="6545263" y="6142038"/>
          <p14:tracePt t="67192" x="6469063" y="6103938"/>
          <p14:tracePt t="67208" x="6370638" y="6027738"/>
          <p14:tracePt t="67225" x="6316663" y="5989638"/>
          <p14:tracePt t="67242" x="6286500" y="5921375"/>
          <p14:tracePt t="67258" x="6256338" y="5807075"/>
          <p14:tracePt t="67275" x="6256338" y="5654675"/>
          <p14:tracePt t="67292" x="6256338" y="5426075"/>
          <p14:tracePt t="67308" x="6286500" y="5227638"/>
          <p14:tracePt t="67311" x="6302375" y="5135563"/>
          <p14:tracePt t="67325" x="6308725" y="5067300"/>
          <p14:tracePt t="67342" x="6316663" y="4975225"/>
          <p14:tracePt t="67358" x="6316663" y="4945063"/>
          <p14:tracePt t="67375" x="6316663" y="4937125"/>
          <p14:tracePt t="67463" x="6316663" y="4930775"/>
          <p14:tracePt t="67471" x="6308725" y="4937125"/>
          <p14:tracePt t="67478" x="6264275" y="5013325"/>
          <p14:tracePt t="67492" x="6226175" y="5083175"/>
          <p14:tracePt t="67508" x="6142038" y="5219700"/>
          <p14:tracePt t="67524" x="6049963" y="5341938"/>
          <p14:tracePt t="67541" x="5951538" y="5464175"/>
          <p14:tracePt t="67558" x="5943600" y="5470525"/>
          <p14:tracePt t="67615" x="5951538" y="5464175"/>
          <p14:tracePt t="67623" x="5959475" y="5448300"/>
          <p14:tracePt t="67631" x="5997575" y="5410200"/>
          <p14:tracePt t="67642" x="6035675" y="5356225"/>
          <p14:tracePt t="67659" x="6096000" y="5280025"/>
          <p14:tracePt t="67675" x="6149975" y="5203825"/>
          <p14:tracePt t="67692" x="6172200" y="5181600"/>
          <p14:tracePt t="67709" x="6172200" y="5165725"/>
          <p14:tracePt t="67726" x="6180138" y="5143500"/>
          <p14:tracePt t="68007" x="6172200" y="5143500"/>
          <p14:tracePt t="68015" x="6142038" y="5143500"/>
          <p14:tracePt t="68025" x="6096000" y="5135563"/>
          <p14:tracePt t="68042" x="5981700" y="5105400"/>
          <p14:tracePt t="68059" x="5905500" y="5083175"/>
          <p14:tracePt t="68075" x="5867400" y="5067300"/>
          <p14:tracePt t="68151" x="5859463" y="5059363"/>
          <p14:tracePt t="68159" x="5859463" y="5045075"/>
          <p14:tracePt t="68167" x="5859463" y="5021263"/>
          <p14:tracePt t="68207" x="5859463" y="5013325"/>
          <p14:tracePt t="68303" x="5859463" y="5006975"/>
          <p14:tracePt t="68310" x="5845175" y="5006975"/>
          <p14:tracePt t="68319" x="5799138" y="5006975"/>
          <p14:tracePt t="68327" x="5699125" y="5037138"/>
          <p14:tracePt t="68342" x="5402263" y="5181600"/>
          <p14:tracePt t="68359" x="5083175" y="5303838"/>
          <p14:tracePt t="68375" x="4770438" y="5394325"/>
          <p14:tracePt t="68392" x="4594225" y="5432425"/>
          <p14:tracePt t="68408" x="4541838" y="5432425"/>
          <p14:tracePt t="68425" x="4518025" y="5432425"/>
          <p14:tracePt t="68442" x="4503738" y="5432425"/>
          <p14:tracePt t="68459" x="4457700" y="5410200"/>
          <p14:tracePt t="68475" x="4373563" y="5364163"/>
          <p14:tracePt t="68492" x="4267200" y="5295900"/>
          <p14:tracePt t="68509" x="4160838" y="5241925"/>
          <p14:tracePt t="68526" x="4060825" y="5181600"/>
          <p14:tracePt t="68542" x="4030663" y="5165725"/>
          <p14:tracePt t="68559" x="4022725" y="5159375"/>
          <p14:tracePt t="68575" x="4016375" y="5159375"/>
          <p14:tracePt t="68592" x="4000500" y="5151438"/>
          <p14:tracePt t="68609" x="3992563" y="5151438"/>
          <p14:tracePt t="68625" x="3984625" y="5151438"/>
          <p14:tracePt t="68663" x="3984625" y="5143500"/>
          <p14:tracePt t="68676" x="3984625" y="5135563"/>
          <p14:tracePt t="68692" x="4008438" y="5083175"/>
          <p14:tracePt t="68709" x="4030663" y="5021263"/>
          <p14:tracePt t="68726" x="4076700" y="4930775"/>
          <p14:tracePt t="68742" x="4084638" y="4906963"/>
          <p14:tracePt t="68871" x="4092575" y="4899025"/>
          <p14:tracePt t="68895" x="4092575" y="4953000"/>
          <p14:tracePt t="68903" x="4092575" y="5006975"/>
          <p14:tracePt t="68911" x="4092575" y="5037138"/>
          <p14:tracePt t="68926" x="4092575" y="5075238"/>
          <p14:tracePt t="69159" x="4092575" y="5067300"/>
          <p14:tracePt t="69167" x="4092575" y="5059363"/>
          <p14:tracePt t="69191" x="4092575" y="5045075"/>
          <p14:tracePt t="69199" x="4092575" y="5021263"/>
          <p14:tracePt t="69295" x="4092575" y="5029200"/>
          <p14:tracePt t="69303" x="4092575" y="5051425"/>
          <p14:tracePt t="69311" x="4092575" y="5059363"/>
          <p14:tracePt t="69334" x="4092575" y="5067300"/>
          <p14:tracePt t="69367" x="4092575" y="5075238"/>
          <p14:tracePt t="69375" x="4092575" y="5083175"/>
          <p14:tracePt t="69383" x="4098925" y="5113338"/>
          <p14:tracePt t="69392" x="4106863" y="5135563"/>
          <p14:tracePt t="69409" x="4137025" y="5159375"/>
          <p14:tracePt t="69426" x="4152900" y="5159375"/>
          <p14:tracePt t="69442" x="4175125" y="5165725"/>
          <p14:tracePt t="69459" x="4198938" y="5165725"/>
          <p14:tracePt t="69476" x="4229100" y="5151438"/>
          <p14:tracePt t="69492" x="4259263" y="5135563"/>
          <p14:tracePt t="69510" x="4297363" y="5127625"/>
          <p14:tracePt t="69567" x="4305300" y="5127625"/>
          <p14:tracePt t="69575" x="4321175" y="5127625"/>
          <p14:tracePt t="69583" x="4343400" y="5127625"/>
          <p14:tracePt t="69592" x="4381500" y="5127625"/>
          <p14:tracePt t="69609" x="4479925" y="5143500"/>
          <p14:tracePt t="69626" x="4610100" y="5143500"/>
          <p14:tracePt t="69642" x="4678363" y="5151438"/>
          <p14:tracePt t="69659" x="4724400" y="5151438"/>
          <p14:tracePt t="69692" x="4732338" y="5151438"/>
          <p14:tracePt t="69751" x="4740275" y="5151438"/>
          <p14:tracePt t="69759" x="4754563" y="5151438"/>
          <p14:tracePt t="69767" x="4778375" y="5159375"/>
          <p14:tracePt t="69776" x="4800600" y="5173663"/>
          <p14:tracePt t="69792" x="4860925" y="5197475"/>
          <p14:tracePt t="69809" x="4960938" y="5219700"/>
          <p14:tracePt t="69826" x="5127625" y="5265738"/>
          <p14:tracePt t="69843" x="5197475" y="5280025"/>
          <p14:tracePt t="69859" x="5219700" y="5287963"/>
          <p14:tracePt t="69903" x="5241925" y="5287963"/>
          <p14:tracePt t="69911" x="5249863" y="5287963"/>
          <p14:tracePt t="69926" x="5273675" y="5265738"/>
          <p14:tracePt t="69943" x="5287963" y="5257800"/>
          <p14:tracePt t="69991" x="5287963" y="5241925"/>
          <p14:tracePt t="69999" x="5303838" y="5241925"/>
          <p14:tracePt t="70009" x="5303838" y="5235575"/>
          <p14:tracePt t="70143" x="5326063" y="5227638"/>
          <p14:tracePt t="70151" x="5341938" y="5219700"/>
          <p14:tracePt t="70159" x="5356225" y="5219700"/>
          <p14:tracePt t="70176" x="5402263" y="5219700"/>
          <p14:tracePt t="70193" x="5448300" y="5219700"/>
          <p14:tracePt t="70209" x="5532438" y="5219700"/>
          <p14:tracePt t="70226" x="5608638" y="5219700"/>
          <p14:tracePt t="70243" x="5722938" y="5219700"/>
          <p14:tracePt t="70259" x="5883275" y="5219700"/>
          <p14:tracePt t="70276" x="6049963" y="5219700"/>
          <p14:tracePt t="70293" x="6202363" y="5219700"/>
          <p14:tracePt t="70295" x="6278563" y="5219700"/>
          <p14:tracePt t="70310" x="6392863" y="5219700"/>
          <p14:tracePt t="70326" x="6438900" y="5197475"/>
          <p14:tracePt t="70359" x="6454775" y="5197475"/>
          <p14:tracePt t="70399" x="6484938" y="5189538"/>
          <p14:tracePt t="70407" x="6530975" y="5173663"/>
          <p14:tracePt t="70415" x="6569075" y="5159375"/>
          <p14:tracePt t="70426" x="6613525" y="5151438"/>
          <p14:tracePt t="70443" x="6705600" y="5151438"/>
          <p14:tracePt t="70459" x="6773863" y="5143500"/>
          <p14:tracePt t="70476" x="6797675" y="5127625"/>
          <p14:tracePt t="70493" x="6804025" y="5127625"/>
          <p14:tracePt t="70535" x="6819900" y="5127625"/>
          <p14:tracePt t="70543" x="6835775" y="5113338"/>
          <p14:tracePt t="70559" x="6842125" y="5113338"/>
          <p14:tracePt t="70576" x="6850063" y="5113338"/>
          <p14:tracePt t="70599" x="6858000" y="5113338"/>
          <p14:tracePt t="70609" x="6880225" y="5097463"/>
          <p14:tracePt t="70626" x="6896100" y="5097463"/>
          <p14:tracePt t="70643" x="6918325" y="5089525"/>
          <p14:tracePt t="70660" x="6950075" y="5067300"/>
          <p14:tracePt t="70676" x="6980238" y="5059363"/>
          <p14:tracePt t="70693" x="7018338" y="5045075"/>
          <p14:tracePt t="70710" x="7078663" y="5029200"/>
          <p14:tracePt t="70726" x="7108825" y="5021263"/>
          <p14:tracePt t="70743" x="7124700" y="5021263"/>
          <p14:tracePt t="70760" x="7132638" y="5021263"/>
          <p14:tracePt t="70776" x="7146925" y="5021263"/>
          <p14:tracePt t="71663" x="7154863" y="5021263"/>
          <p14:tracePt t="71719" x="7192963" y="5037138"/>
          <p14:tracePt t="71727" x="7246938" y="5059363"/>
          <p14:tracePt t="71735" x="7292975" y="5089525"/>
          <p14:tracePt t="71743" x="7323138" y="5105400"/>
          <p14:tracePt t="71760" x="7353300" y="5113338"/>
          <p14:tracePt t="71777" x="7407275" y="5127625"/>
          <p14:tracePt t="71793" x="7483475" y="5127625"/>
          <p14:tracePt t="71810" x="7535863" y="5127625"/>
          <p14:tracePt t="71827" x="7551738" y="5127625"/>
          <p14:tracePt t="71871" x="7559675" y="5127625"/>
          <p14:tracePt t="71887" x="7559675" y="5113338"/>
          <p14:tracePt t="71895" x="7559675" y="5089525"/>
          <p14:tracePt t="71991" x="7559675" y="5083175"/>
          <p14:tracePt t="73031" x="7559675" y="5113338"/>
          <p14:tracePt t="73039" x="7559675" y="5273675"/>
          <p14:tracePt t="73047" x="7559675" y="5418138"/>
          <p14:tracePt t="73060" x="7559675" y="5516563"/>
          <p14:tracePt t="73078" x="7527925" y="5761038"/>
          <p14:tracePt t="73094" x="7483475" y="5875338"/>
          <p14:tracePt t="73110" x="7445375" y="5943600"/>
          <p14:tracePt t="73127" x="7399338" y="6003925"/>
          <p14:tracePt t="73144" x="7307263" y="6065838"/>
          <p14:tracePt t="73160" x="7200900" y="6096000"/>
          <p14:tracePt t="73177" x="7032625" y="6142038"/>
          <p14:tracePt t="73194" x="6858000" y="6149975"/>
          <p14:tracePt t="73210" x="6697663" y="6149975"/>
          <p14:tracePt t="73227" x="6583363" y="6149975"/>
          <p14:tracePt t="73244" x="6575425" y="6149975"/>
          <p14:tracePt t="73278" x="6575425" y="6073775"/>
          <p14:tracePt t="73294" x="6575425" y="6011863"/>
          <p14:tracePt t="73296" x="6575425" y="5981700"/>
          <p14:tracePt t="73310" x="6575425" y="5913438"/>
          <p14:tracePt t="73327" x="6575425" y="5859463"/>
          <p14:tracePt t="73343" x="6575425" y="5845175"/>
          <p14:tracePt t="73360" x="6569075" y="5813425"/>
          <p14:tracePt t="73663" x="6561138" y="5813425"/>
          <p14:tracePt t="73671" x="6523038" y="5821363"/>
          <p14:tracePt t="73679" x="6392863" y="5905500"/>
          <p14:tracePt t="73694" x="6118225" y="6042025"/>
          <p14:tracePt t="73711" x="5783263" y="6202363"/>
          <p14:tracePt t="73727" x="5448300" y="6316663"/>
          <p14:tracePt t="73744" x="5189538" y="6378575"/>
          <p14:tracePt t="73761" x="4991100" y="6392863"/>
          <p14:tracePt t="73777" x="4899025" y="6384925"/>
          <p14:tracePt t="73794" x="4822825" y="6340475"/>
          <p14:tracePt t="73811" x="4792663" y="6294438"/>
          <p14:tracePt t="73814" x="4792663" y="6264275"/>
          <p14:tracePt t="73827" x="4792663" y="6202363"/>
          <p14:tracePt t="73844" x="4792663" y="6057900"/>
          <p14:tracePt t="73861" x="4860925" y="5867400"/>
          <p14:tracePt t="73878" x="5013325" y="5630863"/>
          <p14:tracePt t="73894" x="5089525" y="5562600"/>
          <p14:tracePt t="73911" x="5181600" y="5524500"/>
          <p14:tracePt t="73927" x="5241925" y="5524500"/>
          <p14:tracePt t="73944" x="5341938" y="5546725"/>
          <p14:tracePt t="73961" x="5494338" y="5737225"/>
          <p14:tracePt t="73977" x="5684838" y="6134100"/>
          <p14:tracePt t="73994" x="5737225" y="6408738"/>
          <p14:tracePt t="74011" x="5745163" y="6637338"/>
          <p14:tracePt t="74027" x="5737225" y="6773863"/>
          <p14:tracePt t="74044" x="5661025" y="6842125"/>
          <p14:tracePt t="74061" x="5584825" y="6850063"/>
          <p14:tracePt t="74078" x="5426075" y="6713538"/>
          <p14:tracePt t="74094" x="5341938" y="6530975"/>
          <p14:tracePt t="74111" x="5326063" y="6286500"/>
          <p14:tracePt t="74127" x="5364163" y="6103938"/>
          <p14:tracePt t="74144" x="5540375" y="5913438"/>
          <p14:tracePt t="74161" x="5897563" y="5783263"/>
          <p14:tracePt t="74178" x="6354763" y="5722938"/>
          <p14:tracePt t="74194" x="6607175" y="5745163"/>
          <p14:tracePt t="74211" x="6727825" y="5837238"/>
          <p14:tracePt t="74227" x="6781800" y="6035675"/>
          <p14:tracePt t="74244" x="6781800" y="6264275"/>
          <p14:tracePt t="74261" x="6553200" y="6492875"/>
          <p14:tracePt t="74278" x="5959475" y="6599238"/>
          <p14:tracePt t="74294" x="5584825" y="6499225"/>
          <p14:tracePt t="74311" x="5257800" y="6218238"/>
          <p14:tracePt t="74327" x="5083175" y="5883275"/>
          <p14:tracePt t="74344" x="5067300" y="5699125"/>
          <p14:tracePt t="74361" x="5165725" y="5554663"/>
          <p14:tracePt t="74378" x="5418138" y="5470525"/>
          <p14:tracePt t="74394" x="5761038" y="5448300"/>
          <p14:tracePt t="74411" x="6003925" y="5502275"/>
          <p14:tracePt t="74427" x="6134100" y="5646738"/>
          <p14:tracePt t="74444" x="6172200" y="5883275"/>
          <p14:tracePt t="74462" x="5959475" y="6256338"/>
          <p14:tracePt t="74478" x="5638800" y="6362700"/>
          <p14:tracePt t="74494" x="5197475" y="6362700"/>
          <p14:tracePt t="74511" x="4808538" y="6180138"/>
          <p14:tracePt t="74528" x="4594225" y="5973763"/>
          <p14:tracePt t="74544" x="4556125" y="5799138"/>
          <p14:tracePt t="74561" x="4602163" y="5654675"/>
          <p14:tracePt t="74578" x="4892675" y="5502275"/>
          <p14:tracePt t="74594" x="5394325" y="5410200"/>
          <p14:tracePt t="74611" x="5821363" y="5402263"/>
          <p14:tracePt t="74628" x="6027738" y="5478463"/>
          <p14:tracePt t="74644" x="6111875" y="5592763"/>
          <p14:tracePt t="74662" x="6088063" y="5837238"/>
          <p14:tracePt t="74678" x="5851525" y="6035675"/>
          <p14:tracePt t="74694" x="5578475" y="6080125"/>
          <p14:tracePt t="74711" x="5311775" y="6096000"/>
          <p14:tracePt t="74728" x="5165725" y="6073775"/>
          <p14:tracePt t="74744" x="5151438" y="6057900"/>
          <p14:tracePt t="74761" x="5159375" y="6019800"/>
          <p14:tracePt t="74778" x="5227638" y="5943600"/>
          <p14:tracePt t="74794" x="5287963" y="5935663"/>
          <p14:tracePt t="74811" x="5295900" y="5935663"/>
          <p14:tracePt t="74903" x="5295900" y="5927725"/>
          <p14:tracePt t="74911" x="5295900" y="5921375"/>
          <p14:tracePt t="74919" x="5287963" y="5921375"/>
          <p14:tracePt t="74928" x="5280025" y="5913438"/>
          <p14:tracePt t="85255" x="5241925" y="5913438"/>
          <p14:tracePt t="85263" x="5097463" y="5905500"/>
          <p14:tracePt t="85271" x="4830763" y="5821363"/>
          <p14:tracePt t="85282" x="4449763" y="5676900"/>
          <p14:tracePt t="85298" x="3597275" y="5127625"/>
          <p14:tracePt t="85315" x="2879725" y="4441825"/>
          <p14:tracePt t="85331" x="2370138" y="3863975"/>
          <p14:tracePt t="85348" x="1943100" y="3429000"/>
          <p14:tracePt t="85364" x="1630363" y="3025775"/>
          <p14:tracePt t="85366" x="1485900" y="2811463"/>
          <p14:tracePt t="85381" x="1203325" y="2346325"/>
          <p14:tracePt t="85398" x="974725" y="1920875"/>
          <p14:tracePt t="85415" x="876300" y="1722438"/>
          <p14:tracePt t="85432" x="846138" y="1646238"/>
          <p14:tracePt t="85527" x="846138" y="1638300"/>
          <p14:tracePt t="85535" x="808038" y="1630363"/>
          <p14:tracePt t="85543" x="587375" y="1562100"/>
          <p14:tracePt t="85551" x="274638" y="1463675"/>
          <p14:tracePt t="85566" x="0" y="1295400"/>
          <p14:tracePt t="85582" x="0" y="1279525"/>
          <p14:tracePt t="85655" x="0" y="1273175"/>
          <p14:tracePt t="85663" x="0" y="1257300"/>
          <p14:tracePt t="85671" x="0" y="1189038"/>
          <p14:tracePt t="85682" x="0" y="1150938"/>
          <p14:tracePt t="85698" x="15875" y="1082675"/>
          <p14:tracePt t="85715" x="68263" y="922338"/>
          <p14:tracePt t="85732" x="84138" y="846138"/>
          <p14:tracePt t="85748" x="92075" y="754063"/>
          <p14:tracePt t="85766" x="122238" y="663575"/>
          <p14:tracePt t="85782" x="136525" y="593725"/>
          <p14:tracePt t="85798" x="152400" y="549275"/>
          <p14:tracePt t="85815" x="160338" y="517525"/>
          <p14:tracePt t="85832" x="168275" y="503238"/>
          <p14:tracePt t="85848" x="182563" y="465138"/>
          <p14:tracePt t="85865" x="206375" y="441325"/>
          <p14:tracePt t="85882" x="228600" y="419100"/>
          <p14:tracePt t="85898" x="244475" y="419100"/>
          <p14:tracePt t="85915" x="250825" y="411163"/>
          <p14:tracePt t="85932" x="266700" y="403225"/>
          <p14:tracePt t="85948" x="266700" y="396875"/>
          <p14:tracePt t="85965" x="274638" y="388938"/>
          <p14:tracePt t="86047" x="282575" y="388938"/>
          <p14:tracePt t="86063" x="304800" y="365125"/>
          <p14:tracePt t="86070" x="304800" y="358775"/>
          <p14:tracePt t="86082" x="320675" y="358775"/>
          <p14:tracePt t="86295" x="320675" y="350838"/>
          <p14:tracePt t="86567" x="320675" y="342900"/>
          <p14:tracePt t="88116" x="6126163" y="3886200"/>
          <p14:tracePt t="88124" x="6111875" y="3940175"/>
          <p14:tracePt t="88134" x="6096000" y="4016375"/>
          <p14:tracePt t="88150" x="6042025" y="4183063"/>
          <p14:tracePt t="88167" x="5965825" y="4351338"/>
          <p14:tracePt t="88184" x="5921375" y="4511675"/>
          <p14:tracePt t="88200" x="5883275" y="4648200"/>
          <p14:tracePt t="88217" x="5851525" y="4770438"/>
          <p14:tracePt t="88234" x="5807075" y="4930775"/>
          <p14:tracePt t="88250" x="5799138" y="4983163"/>
          <p14:tracePt t="88267" x="5745163" y="5181600"/>
          <p14:tracePt t="88284" x="5692775" y="5334000"/>
          <p14:tracePt t="88300" x="5668963" y="5464175"/>
          <p14:tracePt t="88317" x="5646738" y="5570538"/>
          <p14:tracePt t="88334" x="5638800" y="5646738"/>
          <p14:tracePt t="88351" x="5630863" y="5699125"/>
          <p14:tracePt t="88367" x="5630863" y="5737225"/>
          <p14:tracePt t="88384" x="5630863" y="5783263"/>
          <p14:tracePt t="88400" x="5616575" y="5837238"/>
          <p14:tracePt t="88417" x="5608638" y="5883275"/>
          <p14:tracePt t="88435" x="5578475" y="6027738"/>
          <p14:tracePt t="88451" x="5546725" y="6096000"/>
          <p14:tracePt t="88467" x="5516563" y="6149975"/>
          <p14:tracePt t="88484" x="5470525" y="6188075"/>
          <p14:tracePt t="88500" x="5448300" y="6210300"/>
          <p14:tracePt t="88517" x="5440363" y="6218238"/>
          <p14:tracePt t="88534" x="5426075" y="6232525"/>
          <p14:tracePt t="88612" x="5410200" y="6248400"/>
          <p14:tracePt t="88619" x="5387975" y="6264275"/>
          <p14:tracePt t="88627" x="5372100" y="6270625"/>
          <p14:tracePt t="88635" x="5356225" y="6286500"/>
          <p14:tracePt t="88651" x="5326063" y="6308725"/>
          <p14:tracePt t="88667" x="5287963" y="6332538"/>
          <p14:tracePt t="88684" x="5227638" y="6362700"/>
          <p14:tracePt t="88701" x="5211763" y="6370638"/>
          <p14:tracePt t="88717" x="5189538" y="6392863"/>
          <p14:tracePt t="88835" x="5197475" y="6392863"/>
          <p14:tracePt t="88843" x="5211763" y="6392863"/>
          <p14:tracePt t="88852" x="5219700" y="6384925"/>
          <p14:tracePt t="88867" x="5257800" y="6370638"/>
          <p14:tracePt t="88884" x="5295900" y="6354763"/>
          <p14:tracePt t="88901" x="5334000" y="6332538"/>
          <p14:tracePt t="88917" x="5349875" y="6332538"/>
          <p14:tracePt t="88934" x="5356225" y="6332538"/>
          <p14:tracePt t="90579" x="5372100" y="6324600"/>
          <p14:tracePt t="90587" x="5410200" y="6302375"/>
          <p14:tracePt t="90595" x="5464175" y="6248400"/>
          <p14:tracePt t="90603" x="5540375" y="6202363"/>
          <p14:tracePt t="90619" x="5622925" y="6134100"/>
          <p14:tracePt t="90634" x="5737225" y="6042025"/>
          <p14:tracePt t="90651" x="5829300" y="5951538"/>
          <p14:tracePt t="90668" x="5851525" y="5921375"/>
          <p14:tracePt t="90685" x="5883275" y="5845175"/>
          <p14:tracePt t="90701" x="5883275" y="5753100"/>
          <p14:tracePt t="90718" x="5883275" y="5676900"/>
          <p14:tracePt t="90735" x="5883275" y="5646738"/>
          <p14:tracePt t="90751" x="5883275" y="5630863"/>
          <p14:tracePt t="90768" x="5883275" y="5616575"/>
          <p14:tracePt t="90785" x="5905500" y="5600700"/>
          <p14:tracePt t="90788" x="5951538" y="5600700"/>
          <p14:tracePt t="90801" x="6003925" y="5600700"/>
          <p14:tracePt t="90819" x="6103938" y="5616575"/>
          <p14:tracePt t="90835" x="6126163" y="5630863"/>
          <p14:tracePt t="90851" x="6164263" y="5684838"/>
          <p14:tracePt t="90868" x="6218238" y="5845175"/>
          <p14:tracePt t="90885" x="6226175" y="6027738"/>
          <p14:tracePt t="90901" x="6180138" y="6194425"/>
          <p14:tracePt t="90918" x="6057900" y="6302375"/>
          <p14:tracePt t="90935" x="5927725" y="6308725"/>
          <p14:tracePt t="90951" x="5761038" y="6294438"/>
          <p14:tracePt t="90968" x="5600700" y="6232525"/>
          <p14:tracePt t="90985" x="5456238" y="6134100"/>
          <p14:tracePt t="91001" x="5418138" y="6042025"/>
          <p14:tracePt t="91018" x="5418138" y="5897563"/>
          <p14:tracePt t="91035" x="5554663" y="5807075"/>
          <p14:tracePt t="91051" x="5730875" y="5768975"/>
          <p14:tracePt t="91068" x="5897563" y="5768975"/>
          <p14:tracePt t="91085" x="6011863" y="5775325"/>
          <p14:tracePt t="91101" x="6118225" y="5851525"/>
          <p14:tracePt t="91118" x="6172200" y="5989638"/>
          <p14:tracePt t="91135" x="6172200" y="6142038"/>
          <p14:tracePt t="91152" x="6164263" y="6240463"/>
          <p14:tracePt t="91168" x="6096000" y="6264275"/>
          <p14:tracePt t="91185" x="6035675" y="6264275"/>
          <p14:tracePt t="91201" x="5973763" y="6264275"/>
          <p14:tracePt t="91219" x="5943600" y="6226175"/>
          <p14:tracePt t="91235" x="5935663" y="6156325"/>
          <p14:tracePt t="91251" x="5935663" y="6096000"/>
          <p14:tracePt t="91268" x="5973763" y="6049963"/>
          <p14:tracePt t="91285" x="6011863" y="6035675"/>
          <p14:tracePt t="91347" x="6019800" y="6035675"/>
          <p14:tracePt t="91355" x="6019800" y="6042025"/>
          <p14:tracePt t="91363" x="6019800" y="6057900"/>
          <p14:tracePt t="91371" x="6011863" y="6065838"/>
          <p14:tracePt t="91387" x="5989638" y="6080125"/>
          <p14:tracePt t="91402" x="5973763" y="6080125"/>
          <p14:tracePt t="91419" x="5935663" y="6080125"/>
          <p14:tracePt t="92188" x="5913438" y="6111875"/>
          <p14:tracePt t="92196" x="5883275" y="6188075"/>
          <p14:tracePt t="92203" x="5845175" y="6248400"/>
          <p14:tracePt t="92218" x="5821363" y="6286500"/>
          <p14:tracePt t="92235" x="5761038" y="6378575"/>
          <p14:tracePt t="92252" x="5753100" y="6384925"/>
          <p14:tracePt t="92507" x="5745163" y="6384925"/>
          <p14:tracePt t="92523" x="5745163" y="6370638"/>
          <p14:tracePt t="92531" x="5745163" y="6354763"/>
          <p14:tracePt t="92539" x="5745163" y="6340475"/>
          <p14:tracePt t="92564" x="5745163" y="6332538"/>
          <p14:tracePt t="92579" x="5753100" y="6324600"/>
          <p14:tracePt t="92587" x="5761038" y="6302375"/>
          <p14:tracePt t="92602" x="5768975" y="6294438"/>
          <p14:tracePt t="110852" x="5775325" y="6278563"/>
          <p14:tracePt t="110860" x="5783263" y="6218238"/>
          <p14:tracePt t="110867" x="5807075" y="6003925"/>
          <p14:tracePt t="110876" x="5905500" y="5646738"/>
          <p14:tracePt t="110892" x="6011863" y="4930775"/>
          <p14:tracePt t="110909" x="6011863" y="4533900"/>
          <p14:tracePt t="110925" x="6011863" y="4449763"/>
          <p14:tracePt t="111171" x="6011863" y="4479925"/>
          <p14:tracePt t="111179" x="6035675" y="4556125"/>
          <p14:tracePt t="111192" x="6049963" y="4640263"/>
          <p14:tracePt t="111209" x="6073775" y="4784725"/>
          <p14:tracePt t="111225" x="6088063" y="4968875"/>
          <p14:tracePt t="111243" x="6118225" y="5219700"/>
          <p14:tracePt t="111259" x="6118225" y="5387975"/>
          <p14:tracePt t="111275" x="6118225" y="5540375"/>
          <p14:tracePt t="111292" x="6080125" y="5684838"/>
          <p14:tracePt t="111309" x="6019800" y="5799138"/>
          <p14:tracePt t="111326" x="5905500" y="5921375"/>
          <p14:tracePt t="111342" x="5768975" y="5989638"/>
          <p14:tracePt t="111359" x="5646738" y="6011863"/>
          <p14:tracePt t="111376" x="5600700" y="6011863"/>
          <p14:tracePt t="111392" x="5578475" y="6011863"/>
          <p14:tracePt t="111409" x="5562600" y="6011863"/>
          <p14:tracePt t="111468" x="5554663" y="6011863"/>
          <p14:tracePt t="111475" x="5546725" y="6011863"/>
          <p14:tracePt t="111484" x="5532438" y="6011863"/>
          <p14:tracePt t="111499" x="5508625" y="6019800"/>
          <p14:tracePt t="111509" x="5502275" y="6035675"/>
          <p14:tracePt t="111526" x="5470525" y="6065838"/>
          <p14:tracePt t="111542" x="5410200" y="6096000"/>
          <p14:tracePt t="111559" x="5341938" y="6126163"/>
          <p14:tracePt t="111576" x="5326063" y="6126163"/>
          <p14:tracePt t="112403" x="5341938" y="6126163"/>
          <p14:tracePt t="112411" x="5364163" y="6118225"/>
          <p14:tracePt t="112419" x="5426075" y="6065838"/>
          <p14:tracePt t="112427" x="5486400" y="5997575"/>
          <p14:tracePt t="112443" x="5608638" y="5859463"/>
          <p14:tracePt t="112459" x="5661025" y="5730875"/>
          <p14:tracePt t="112476" x="5684838" y="5630863"/>
          <p14:tracePt t="112493" x="5699125" y="5562600"/>
          <p14:tracePt t="112509" x="5692775" y="5470525"/>
          <p14:tracePt t="112526" x="5592763" y="5349875"/>
          <p14:tracePt t="112543" x="5318125" y="5181600"/>
          <p14:tracePt t="112559" x="4899025" y="5045075"/>
          <p14:tracePt t="112576" x="4587875" y="4960938"/>
          <p14:tracePt t="112593" x="4343400" y="4930775"/>
          <p14:tracePt t="112609" x="4221163" y="4914900"/>
          <p14:tracePt t="112643" x="4335463" y="4922838"/>
          <p14:tracePt t="112659" x="4618038" y="5006975"/>
          <p14:tracePt t="112676" x="4991100" y="5097463"/>
          <p14:tracePt t="112692" x="5173663" y="5121275"/>
          <p14:tracePt t="112709" x="5273675" y="5127625"/>
          <p14:tracePt t="112726" x="5295900" y="5127625"/>
          <p14:tracePt t="112772" x="5235575" y="5127625"/>
          <p14:tracePt t="112779" x="5165725" y="5127625"/>
          <p14:tracePt t="112793" x="5113338" y="5127625"/>
          <p14:tracePt t="112809" x="5089525" y="5127625"/>
          <p14:tracePt t="112827" x="5127625" y="5159375"/>
          <p14:tracePt t="112843" x="5311775" y="5211763"/>
          <p14:tracePt t="112859" x="5737225" y="5326063"/>
          <p14:tracePt t="112876" x="6370638" y="5387975"/>
          <p14:tracePt t="112893" x="6789738" y="5387975"/>
          <p14:tracePt t="112909" x="6865938" y="5387975"/>
          <p14:tracePt t="112963" x="6819900" y="5387975"/>
          <p14:tracePt t="112971" x="6735763" y="5364163"/>
          <p14:tracePt t="112979" x="6689725" y="5356225"/>
          <p14:tracePt t="112993" x="6675438" y="5356225"/>
          <p14:tracePt t="113043" x="6697663" y="5356225"/>
          <p14:tracePt t="113051" x="6721475" y="5356225"/>
          <p14:tracePt t="113059" x="6751638" y="5356225"/>
          <p14:tracePt t="113076" x="6765925" y="5356225"/>
          <p14:tracePt t="113139" x="6735763" y="5356225"/>
          <p14:tracePt t="113148" x="6659563" y="5334000"/>
          <p14:tracePt t="113159" x="6599238" y="5326063"/>
          <p14:tracePt t="113176" x="6515100" y="5311775"/>
          <p14:tracePt t="113193" x="6461125" y="5303838"/>
          <p14:tracePt t="113210" x="6430963" y="5303838"/>
          <p14:tracePt t="113412" x="6416675" y="5303838"/>
          <p14:tracePt t="113419" x="6408738" y="5303838"/>
          <p14:tracePt t="113427" x="6392863" y="5303838"/>
          <p14:tracePt t="113443" x="6340475" y="5303838"/>
          <p14:tracePt t="113460" x="6180138" y="5334000"/>
          <p14:tracePt t="113476" x="6027738" y="5349875"/>
          <p14:tracePt t="113493" x="5875338" y="5394325"/>
          <p14:tracePt t="113510" x="5761038" y="5402263"/>
          <p14:tracePt t="113526" x="5699125" y="5402263"/>
          <p14:tracePt t="113543" x="5684838" y="5402263"/>
          <p14:tracePt t="113560" x="5676900" y="5402263"/>
          <p14:tracePt t="113603" x="5668963" y="5394325"/>
          <p14:tracePt t="113611" x="5646738" y="5341938"/>
          <p14:tracePt t="113626" x="5638800" y="5311775"/>
          <p14:tracePt t="113643" x="5584825" y="5219700"/>
          <p14:tracePt t="113659" x="5486400" y="5135563"/>
          <p14:tracePt t="113676" x="5295900" y="5059363"/>
          <p14:tracePt t="113693" x="4968875" y="5029200"/>
          <p14:tracePt t="113710" x="4594225" y="5029200"/>
          <p14:tracePt t="113726" x="4297363" y="5029200"/>
          <p14:tracePt t="113743" x="4060825" y="5097463"/>
          <p14:tracePt t="113760" x="3894138" y="5151438"/>
          <p14:tracePt t="113776" x="3802063" y="5219700"/>
          <p14:tracePt t="113793" x="3794125" y="5219700"/>
          <p14:tracePt t="113843" x="3787775" y="5227638"/>
          <p14:tracePt t="113908" x="3787775" y="5211763"/>
          <p14:tracePt t="113915" x="3787775" y="5197475"/>
          <p14:tracePt t="113926" x="3787775" y="5189538"/>
          <p14:tracePt t="113943" x="3802063" y="5159375"/>
          <p14:tracePt t="113960" x="3817938" y="5135563"/>
          <p14:tracePt t="113976" x="3832225" y="5097463"/>
          <p14:tracePt t="113993" x="3870325" y="5067300"/>
          <p14:tracePt t="114011" x="3954463" y="5006975"/>
          <p14:tracePt t="114026" x="3992563" y="4983163"/>
          <p14:tracePt t="114043" x="4092575" y="4953000"/>
          <p14:tracePt t="114060" x="4106863" y="4953000"/>
          <p14:tracePt t="114203" x="4114800" y="4953000"/>
          <p14:tracePt t="114211" x="4114800" y="4991100"/>
          <p14:tracePt t="114219" x="4114800" y="5013325"/>
          <p14:tracePt t="114228" x="4114800" y="5021263"/>
          <p14:tracePt t="114243" x="4130675" y="5037138"/>
          <p14:tracePt t="114260" x="4137025" y="5045075"/>
          <p14:tracePt t="114277" x="4183063" y="5045075"/>
          <p14:tracePt t="114293" x="4327525" y="5045075"/>
          <p14:tracePt t="114310" x="4518025" y="5021263"/>
          <p14:tracePt t="114327" x="4664075" y="4975225"/>
          <p14:tracePt t="114343" x="4732338" y="4945063"/>
          <p14:tracePt t="114360" x="4746625" y="4937125"/>
          <p14:tracePt t="114419" x="4754563" y="4937125"/>
          <p14:tracePt t="114427" x="4762500" y="4937125"/>
          <p14:tracePt t="114435" x="4784725" y="4945063"/>
          <p14:tracePt t="114444" x="4822825" y="4953000"/>
          <p14:tracePt t="114460" x="4953000" y="5021263"/>
          <p14:tracePt t="114477" x="5113338" y="5067300"/>
          <p14:tracePt t="114493" x="5273675" y="5083175"/>
          <p14:tracePt t="114510" x="5356225" y="5089525"/>
          <p14:tracePt t="114527" x="5380038" y="5089525"/>
          <p14:tracePt t="114683" x="5394325" y="5089525"/>
          <p14:tracePt t="114691" x="5418138" y="5097463"/>
          <p14:tracePt t="114699" x="5470525" y="5097463"/>
          <p14:tracePt t="114710" x="5554663" y="5097463"/>
          <p14:tracePt t="114727" x="5737225" y="5097463"/>
          <p14:tracePt t="114743" x="5927725" y="5097463"/>
          <p14:tracePt t="114760" x="6194425" y="5097463"/>
          <p14:tracePt t="114777" x="6416675" y="5105400"/>
          <p14:tracePt t="114793" x="6645275" y="5143500"/>
          <p14:tracePt t="114811" x="6972300" y="5165725"/>
          <p14:tracePt t="114827" x="7192963" y="5197475"/>
          <p14:tracePt t="114843" x="7383463" y="5211763"/>
          <p14:tracePt t="114860" x="7597775" y="5211763"/>
          <p14:tracePt t="114877" x="7742238" y="5235575"/>
          <p14:tracePt t="114893" x="7810500" y="5241925"/>
          <p14:tracePt t="114910" x="7840663" y="5249863"/>
          <p14:tracePt t="114980" x="7848600" y="5257800"/>
          <p14:tracePt t="115003" x="7856538" y="5257800"/>
          <p14:tracePt t="115012" x="7870825" y="5265738"/>
          <p14:tracePt t="115027" x="7878763" y="5265738"/>
        </p14:tracePtLst>
      </p14:laserTraceLst>
    </p:ext>
  </p:extLst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874165" y="1812013"/>
            <a:ext cx="9208070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Confidence Interval for the population Proportion</a:t>
            </a:r>
          </a:p>
          <a:p>
            <a:endParaRPr lang="en-US" altLang="en-US" sz="28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altLang="en-US" sz="28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alt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altLang="en-US" sz="28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altLang="en-US" sz="28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Confidence Intervals for Variance and Standard Deviation</a:t>
            </a:r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altLang="en-US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92023" y="4644255"/>
            <a:ext cx="4457700" cy="1066800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179599" y="2513889"/>
            <a:ext cx="4257675" cy="866775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913601" y="3219644"/>
            <a:ext cx="2641744" cy="800937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298027" y="678642"/>
            <a:ext cx="645022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Chapter </a:t>
            </a:r>
            <a:r>
              <a:rPr lang="en-US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Summary </a:t>
            </a:r>
          </a:p>
        </p:txBody>
      </p:sp>
    </p:spTree>
    <p:extLst>
      <p:ext uri="{BB962C8B-B14F-4D97-AF65-F5344CB8AC3E}">
        <p14:creationId xmlns:p14="http://schemas.microsoft.com/office/powerpoint/2010/main" val="17002618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09917"/>
    </mc:Choice>
    <mc:Fallback xmlns="">
      <p:transition advTm="109917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1951" x="7772400" y="5173663"/>
          <p14:tracePt t="1959" x="7445375" y="4792663"/>
          <p14:tracePt t="1972" x="6804025" y="4106863"/>
          <p14:tracePt t="1989" x="5037138" y="2751138"/>
          <p14:tracePt t="2005" x="3382963" y="1820863"/>
          <p14:tracePt t="2023" x="2225675" y="1477963"/>
          <p14:tracePt t="2039" x="1927225" y="1066800"/>
          <p14:tracePt t="2055" x="1638300" y="258763"/>
          <p14:tracePt t="2072" x="1249363" y="0"/>
          <p14:tracePt t="2399" x="0" y="365125"/>
          <p14:tracePt t="2407" x="0" y="411163"/>
          <p14:tracePt t="2415" x="0" y="434975"/>
          <p14:tracePt t="2423" x="0" y="441325"/>
          <p14:tracePt t="2519" x="7938" y="434975"/>
          <p14:tracePt t="2528" x="30163" y="419100"/>
          <p14:tracePt t="2539" x="53975" y="381000"/>
          <p14:tracePt t="2555" x="60325" y="373063"/>
          <p14:tracePt t="2572" x="92075" y="327025"/>
          <p14:tracePt t="3130" x="6270625" y="3825875"/>
          <p14:tracePt t="3138" x="6264275" y="3817938"/>
          <p14:tracePt t="3146" x="6256338" y="3810000"/>
          <p14:tracePt t="3154" x="6248400" y="3810000"/>
          <p14:tracePt t="3171" x="6232525" y="3802063"/>
          <p14:tracePt t="3187" x="6218238" y="3794125"/>
          <p14:tracePt t="3204" x="6180138" y="3794125"/>
          <p14:tracePt t="3221" x="6103938" y="3787775"/>
          <p14:tracePt t="3238" x="6019800" y="3787775"/>
          <p14:tracePt t="3254" x="5935663" y="3779838"/>
          <p14:tracePt t="3271" x="5821363" y="3779838"/>
          <p14:tracePt t="3288" x="5699125" y="3779838"/>
          <p14:tracePt t="3304" x="5578475" y="3779838"/>
          <p14:tracePt t="3321" x="5486400" y="3779838"/>
          <p14:tracePt t="3338" x="5402263" y="3779838"/>
          <p14:tracePt t="3403" x="5394325" y="3779838"/>
          <p14:tracePt t="3411" x="5380038" y="3779838"/>
          <p14:tracePt t="3421" x="5349875" y="3771900"/>
          <p14:tracePt t="3438" x="5249863" y="3733800"/>
          <p14:tracePt t="3455" x="5151438" y="3717925"/>
          <p14:tracePt t="3472" x="5045075" y="3717925"/>
          <p14:tracePt t="3488" x="4930775" y="3717925"/>
          <p14:tracePt t="3505" x="4822825" y="3717925"/>
          <p14:tracePt t="3522" x="4708525" y="3717925"/>
          <p14:tracePt t="3539" x="4625975" y="3711575"/>
          <p14:tracePt t="3555" x="4556125" y="3703638"/>
          <p14:tracePt t="3572" x="4473575" y="3687763"/>
          <p14:tracePt t="3588" x="4403725" y="3679825"/>
          <p14:tracePt t="3605" x="4373563" y="3673475"/>
          <p14:tracePt t="3622" x="4321175" y="3649663"/>
          <p14:tracePt t="3638" x="4251325" y="3611563"/>
          <p14:tracePt t="3655" x="4175125" y="3581400"/>
          <p14:tracePt t="3672" x="4098925" y="3573463"/>
          <p14:tracePt t="3688" x="3984625" y="3551238"/>
          <p14:tracePt t="3705" x="3840163" y="3535363"/>
          <p14:tracePt t="3722" x="3687763" y="3505200"/>
          <p14:tracePt t="3739" x="3521075" y="3497263"/>
          <p14:tracePt t="3755" x="3467100" y="3489325"/>
          <p14:tracePt t="3772" x="3459163" y="3489325"/>
          <p14:tracePt t="3900" x="3459163" y="3482975"/>
          <p14:tracePt t="5300" x="3475038" y="3467100"/>
          <p14:tracePt t="5308" x="3521075" y="3444875"/>
          <p14:tracePt t="5316" x="3565525" y="3421063"/>
          <p14:tracePt t="5324" x="3603625" y="3398838"/>
          <p14:tracePt t="5339" x="3665538" y="3360738"/>
          <p14:tracePt t="5356" x="3711575" y="3322638"/>
          <p14:tracePt t="5372" x="3717925" y="3306763"/>
          <p14:tracePt t="5389" x="3725863" y="3298825"/>
          <p14:tracePt t="5452" x="3733800" y="3284538"/>
          <p14:tracePt t="5468" x="3749675" y="3276600"/>
          <p14:tracePt t="5476" x="3763963" y="3268663"/>
          <p14:tracePt t="6420" x="3771900" y="3260725"/>
          <p14:tracePt t="6444" x="3779838" y="3254375"/>
          <p14:tracePt t="6452" x="3794125" y="3238500"/>
          <p14:tracePt t="6460" x="3810000" y="3216275"/>
          <p14:tracePt t="6484" x="3817938" y="3208338"/>
          <p14:tracePt t="6491" x="3832225" y="3192463"/>
          <p14:tracePt t="6507" x="3863975" y="3170238"/>
          <p14:tracePt t="6523" x="3863975" y="3162300"/>
          <p14:tracePt t="6539" x="3940175" y="3108325"/>
          <p14:tracePt t="6556" x="4068763" y="3070225"/>
          <p14:tracePt t="6573" x="4275138" y="3017838"/>
          <p14:tracePt t="6589" x="4656138" y="2955925"/>
          <p14:tracePt t="6606" x="5135563" y="2873375"/>
          <p14:tracePt t="6623" x="5692775" y="2789238"/>
          <p14:tracePt t="6640" x="6149975" y="2727325"/>
          <p14:tracePt t="6656" x="6537325" y="2644775"/>
          <p14:tracePt t="6673" x="6835775" y="2552700"/>
          <p14:tracePt t="6689" x="7018338" y="2484438"/>
          <p14:tracePt t="6707" x="7292975" y="2392363"/>
          <p14:tracePt t="6723" x="7445375" y="2339975"/>
          <p14:tracePt t="6739" x="7642225" y="2308225"/>
          <p14:tracePt t="6756" x="7856538" y="2308225"/>
          <p14:tracePt t="6773" x="8031163" y="2308225"/>
          <p14:tracePt t="6790" x="8199438" y="2308225"/>
          <p14:tracePt t="6806" x="8335963" y="2308225"/>
          <p14:tracePt t="6823" x="8458200" y="2308225"/>
          <p14:tracePt t="6840" x="8580438" y="2308225"/>
          <p14:tracePt t="6857" x="8724900" y="2308225"/>
          <p14:tracePt t="6873" x="8847138" y="2308225"/>
          <p14:tracePt t="6890" x="8999538" y="2286000"/>
          <p14:tracePt t="6907" x="9212263" y="2270125"/>
          <p14:tracePt t="6923" x="9312275" y="2263775"/>
          <p14:tracePt t="6939" x="9578975" y="2263775"/>
          <p14:tracePt t="6956" x="9783763" y="2263775"/>
          <p14:tracePt t="6973" x="9990138" y="2263775"/>
          <p14:tracePt t="6989" x="10142538" y="2263775"/>
          <p14:tracePt t="7006" x="10240963" y="2270125"/>
          <p14:tracePt t="7023" x="10264775" y="2278063"/>
          <p14:tracePt t="7076" x="10264775" y="2286000"/>
          <p14:tracePt t="7084" x="10202863" y="2308225"/>
          <p14:tracePt t="7092" x="10118725" y="2324100"/>
          <p14:tracePt t="7107" x="9867900" y="2400300"/>
          <p14:tracePt t="7123" x="9432925" y="2536825"/>
          <p14:tracePt t="7140" x="8899525" y="2667000"/>
          <p14:tracePt t="7156" x="8275638" y="2781300"/>
          <p14:tracePt t="7173" x="7734300" y="2857500"/>
          <p14:tracePt t="7190" x="7315200" y="2917825"/>
          <p14:tracePt t="7206" x="7032625" y="2933700"/>
          <p14:tracePt t="7223" x="6865938" y="2933700"/>
          <p14:tracePt t="7240" x="6743700" y="2933700"/>
          <p14:tracePt t="7256" x="6675438" y="2933700"/>
          <p14:tracePt t="7273" x="6651625" y="2933700"/>
          <p14:tracePt t="7290" x="6645275" y="2933700"/>
          <p14:tracePt t="7306" x="6637338" y="2933700"/>
          <p14:tracePt t="7324" x="6629400" y="2941638"/>
          <p14:tracePt t="7340" x="6561138" y="2963863"/>
          <p14:tracePt t="7356" x="6430963" y="3025775"/>
          <p14:tracePt t="7373" x="6302375" y="3108325"/>
          <p14:tracePt t="7389" x="6202363" y="3170238"/>
          <p14:tracePt t="7406" x="6142038" y="3208338"/>
          <p14:tracePt t="7423" x="6111875" y="3222625"/>
          <p14:tracePt t="7439" x="6103938" y="3222625"/>
          <p14:tracePt t="7540" x="6096000" y="3222625"/>
          <p14:tracePt t="7812" x="6096000" y="3200400"/>
          <p14:tracePt t="7820" x="6194425" y="3094038"/>
          <p14:tracePt t="7827" x="6270625" y="3001963"/>
          <p14:tracePt t="7840" x="6286500" y="2955925"/>
          <p14:tracePt t="7857" x="6302375" y="2911475"/>
          <p14:tracePt t="7873" x="6316663" y="2835275"/>
          <p14:tracePt t="7890" x="6340475" y="2773363"/>
          <p14:tracePt t="7907" x="6340475" y="2765425"/>
          <p14:tracePt t="8004" x="6340475" y="2797175"/>
          <p14:tracePt t="8012" x="6340475" y="2849563"/>
          <p14:tracePt t="8023" x="6340475" y="2917825"/>
          <p14:tracePt t="8040" x="6340475" y="3078163"/>
          <p14:tracePt t="8057" x="6340475" y="3230563"/>
          <p14:tracePt t="8073" x="6340475" y="3314700"/>
          <p14:tracePt t="8090" x="6324600" y="3336925"/>
          <p14:tracePt t="8140" x="6324600" y="3314700"/>
          <p14:tracePt t="8148" x="6324600" y="3268663"/>
          <p14:tracePt t="8157" x="6324600" y="3216275"/>
          <p14:tracePt t="8173" x="6294438" y="3116263"/>
          <p14:tracePt t="8190" x="6286500" y="3063875"/>
          <p14:tracePt t="8207" x="6270625" y="3040063"/>
          <p14:tracePt t="8223" x="6270625" y="3025775"/>
          <p14:tracePt t="8240" x="6264275" y="3025775"/>
          <p14:tracePt t="8257" x="6248400" y="3017838"/>
          <p14:tracePt t="8273" x="6188075" y="3017838"/>
          <p14:tracePt t="8291" x="6035675" y="3070225"/>
          <p14:tracePt t="8307" x="5965825" y="3086100"/>
          <p14:tracePt t="8323" x="5935663" y="3086100"/>
          <p14:tracePt t="8372" x="5943600" y="3078163"/>
          <p14:tracePt t="8380" x="5943600" y="3055938"/>
          <p14:tracePt t="8390" x="5951538" y="3017838"/>
          <p14:tracePt t="8407" x="5973763" y="2955925"/>
          <p14:tracePt t="8423" x="5973763" y="2925763"/>
          <p14:tracePt t="8440" x="5973763" y="2917825"/>
          <p14:tracePt t="8457" x="5973763" y="2911475"/>
          <p14:tracePt t="8500" x="5959475" y="2911475"/>
          <p14:tracePt t="8508" x="5905500" y="2925763"/>
          <p14:tracePt t="8523" x="5775325" y="2971800"/>
          <p14:tracePt t="8540" x="5638800" y="2994025"/>
          <p14:tracePt t="8557" x="5562600" y="3009900"/>
          <p14:tracePt t="8573" x="5546725" y="3009900"/>
          <p14:tracePt t="8636" x="5540375" y="3009900"/>
          <p14:tracePt t="8684" x="5532438" y="3009900"/>
          <p14:tracePt t="8692" x="5502275" y="3009900"/>
          <p14:tracePt t="8700" x="5418138" y="3025775"/>
          <p14:tracePt t="8708" x="5295900" y="3070225"/>
          <p14:tracePt t="8724" x="4930775" y="3154363"/>
          <p14:tracePt t="8740" x="4457700" y="3216275"/>
          <p14:tracePt t="8757" x="4098925" y="3216275"/>
          <p14:tracePt t="8774" x="3940175" y="3200400"/>
          <p14:tracePt t="8790" x="3924300" y="3192463"/>
          <p14:tracePt t="8807" x="3940175" y="3162300"/>
          <p14:tracePt t="8824" x="3992563" y="3124200"/>
          <p14:tracePt t="8840" x="4084638" y="3078163"/>
          <p14:tracePt t="8857" x="4130675" y="3048000"/>
          <p14:tracePt t="8874" x="4160838" y="3040063"/>
          <p14:tracePt t="8891" x="4160838" y="3032125"/>
          <p14:tracePt t="8907" x="4168775" y="3032125"/>
          <p14:tracePt t="8924" x="4168775" y="3009900"/>
          <p14:tracePt t="8940" x="4168775" y="2979738"/>
          <p14:tracePt t="8957" x="4168775" y="2933700"/>
          <p14:tracePt t="8974" x="4168775" y="2903538"/>
          <p14:tracePt t="8990" x="4168775" y="2887663"/>
          <p14:tracePt t="9007" x="4183063" y="2873375"/>
          <p14:tracePt t="9040" x="4191000" y="2873375"/>
          <p14:tracePt t="9057" x="4206875" y="2873375"/>
          <p14:tracePt t="9074" x="4213225" y="2994025"/>
          <p14:tracePt t="9091" x="4213225" y="3268663"/>
          <p14:tracePt t="9107" x="4213225" y="3352800"/>
          <p14:tracePt t="9124" x="4213225" y="3368675"/>
          <p14:tracePt t="9157" x="4213225" y="3298825"/>
          <p14:tracePt t="9174" x="4267200" y="3040063"/>
          <p14:tracePt t="9190" x="4351338" y="2735263"/>
          <p14:tracePt t="9207" x="4427538" y="2476500"/>
          <p14:tracePt t="9224" x="4511675" y="2316163"/>
          <p14:tracePt t="9240" x="4533900" y="2270125"/>
          <p14:tracePt t="9292" x="4541838" y="2324100"/>
          <p14:tracePt t="9300" x="4572000" y="2416175"/>
          <p14:tracePt t="9308" x="4587875" y="2530475"/>
          <p14:tracePt t="9324" x="4664075" y="2713038"/>
          <p14:tracePt t="9340" x="4778375" y="2827338"/>
          <p14:tracePt t="9357" x="4860925" y="2849563"/>
          <p14:tracePt t="9373" x="4983163" y="2849563"/>
          <p14:tracePt t="9390" x="5045075" y="2849563"/>
          <p14:tracePt t="9424" x="5051425" y="2849563"/>
          <p14:tracePt t="9441" x="5051425" y="2841625"/>
          <p14:tracePt t="9457" x="5029200" y="2835275"/>
          <p14:tracePt t="9474" x="5021263" y="2835275"/>
          <p14:tracePt t="9508" x="5013325" y="2835275"/>
          <p14:tracePt t="9524" x="5021263" y="2849563"/>
          <p14:tracePt t="9532" x="5045075" y="2865438"/>
          <p14:tracePt t="9540" x="5083175" y="2873375"/>
          <p14:tracePt t="9557" x="5197475" y="2895600"/>
          <p14:tracePt t="9574" x="5318125" y="2895600"/>
          <p14:tracePt t="9591" x="5372100" y="2895600"/>
          <p14:tracePt t="9607" x="5380038" y="2895600"/>
          <p14:tracePt t="9716" x="5387975" y="2895600"/>
          <p14:tracePt t="9724" x="5394325" y="2895600"/>
          <p14:tracePt t="9732" x="5402263" y="2895600"/>
          <p14:tracePt t="9740" x="5418138" y="2903538"/>
          <p14:tracePt t="9757" x="5432425" y="2903538"/>
          <p14:tracePt t="9774" x="5440363" y="2903538"/>
          <p14:tracePt t="9836" x="5440363" y="2879725"/>
          <p14:tracePt t="9844" x="5440363" y="2873375"/>
          <p14:tracePt t="9852" x="5432425" y="2835275"/>
          <p14:tracePt t="9859" x="5410200" y="2827338"/>
          <p14:tracePt t="9875" x="5387975" y="2811463"/>
          <p14:tracePt t="9891" x="5364163" y="2811463"/>
          <p14:tracePt t="9940" x="5364163" y="2835275"/>
          <p14:tracePt t="9948" x="5364163" y="2857500"/>
          <p14:tracePt t="9957" x="5372100" y="2895600"/>
          <p14:tracePt t="9974" x="5432425" y="2963863"/>
          <p14:tracePt t="9991" x="5486400" y="2994025"/>
          <p14:tracePt t="10007" x="5608638" y="3048000"/>
          <p14:tracePt t="10024" x="5799138" y="3108325"/>
          <p14:tracePt t="10041" x="5943600" y="3116263"/>
          <p14:tracePt t="10057" x="6027738" y="3116263"/>
          <p14:tracePt t="10075" x="6065838" y="3116263"/>
          <p14:tracePt t="10091" x="6073775" y="3116263"/>
          <p14:tracePt t="10124" x="6096000" y="3094038"/>
          <p14:tracePt t="10141" x="6142038" y="3070225"/>
          <p14:tracePt t="10157" x="6294438" y="3032125"/>
          <p14:tracePt t="10174" x="6523038" y="3009900"/>
          <p14:tracePt t="10191" x="6773863" y="2987675"/>
          <p14:tracePt t="10207" x="7010400" y="2979738"/>
          <p14:tracePt t="10224" x="7162800" y="2963863"/>
          <p14:tracePt t="10241" x="7223125" y="2963863"/>
          <p14:tracePt t="10257" x="7231063" y="2963863"/>
          <p14:tracePt t="10372" x="7239000" y="2963863"/>
          <p14:tracePt t="10380" x="7246938" y="2963863"/>
          <p14:tracePt t="10564" x="7239000" y="2979738"/>
          <p14:tracePt t="10572" x="7223125" y="3001963"/>
          <p14:tracePt t="10580" x="7208838" y="3009900"/>
          <p14:tracePt t="10591" x="7192963" y="3025775"/>
          <p14:tracePt t="10608" x="7185025" y="3040063"/>
          <p14:tracePt t="10692" x="7170738" y="3032125"/>
          <p14:tracePt t="10700" x="7162800" y="3017838"/>
          <p14:tracePt t="10708" x="7162800" y="2994025"/>
          <p14:tracePt t="10724" x="7140575" y="2955925"/>
          <p14:tracePt t="10741" x="7140575" y="2925763"/>
          <p14:tracePt t="10758" x="7140575" y="2903538"/>
          <p14:tracePt t="10774" x="7140575" y="2865438"/>
          <p14:tracePt t="10791" x="7140575" y="2841625"/>
          <p14:tracePt t="10807" x="7140575" y="2811463"/>
          <p14:tracePt t="10824" x="7154863" y="2789238"/>
          <p14:tracePt t="10841" x="7170738" y="2773363"/>
          <p14:tracePt t="10858" x="7178675" y="2765425"/>
          <p14:tracePt t="10884" x="7185025" y="2765425"/>
          <p14:tracePt t="10892" x="7192963" y="2765425"/>
          <p14:tracePt t="10908" x="7223125" y="2765425"/>
          <p14:tracePt t="10924" x="7254875" y="2827338"/>
          <p14:tracePt t="10941" x="7269163" y="2873375"/>
          <p14:tracePt t="10958" x="7277100" y="2895600"/>
          <p14:tracePt t="10974" x="7277100" y="2903538"/>
          <p14:tracePt t="11020" x="7292975" y="2917825"/>
          <p14:tracePt t="11027" x="7299325" y="2917825"/>
          <p14:tracePt t="11041" x="7331075" y="2925763"/>
          <p14:tracePt t="11058" x="7383463" y="2925763"/>
          <p14:tracePt t="11075" x="7527925" y="2925763"/>
          <p14:tracePt t="11091" x="7620000" y="2917825"/>
          <p14:tracePt t="11108" x="7742238" y="2887663"/>
          <p14:tracePt t="11124" x="7794625" y="2879725"/>
          <p14:tracePt t="11141" x="7818438" y="2879725"/>
          <p14:tracePt t="11158" x="7826375" y="2879725"/>
          <p14:tracePt t="11244" x="7832725" y="2887663"/>
          <p14:tracePt t="11252" x="7818438" y="2933700"/>
          <p14:tracePt t="11259" x="7802563" y="2979738"/>
          <p14:tracePt t="11275" x="7742238" y="3078163"/>
          <p14:tracePt t="11291" x="7635875" y="3178175"/>
          <p14:tracePt t="11308" x="7497763" y="3238500"/>
          <p14:tracePt t="11324" x="7292975" y="3298825"/>
          <p14:tracePt t="11341" x="7064375" y="3298825"/>
          <p14:tracePt t="11358" x="6819900" y="3298825"/>
          <p14:tracePt t="11374" x="6659563" y="3298825"/>
          <p14:tracePt t="11391" x="6569075" y="3292475"/>
          <p14:tracePt t="11408" x="6553200" y="3276600"/>
          <p14:tracePt t="11441" x="6545263" y="3254375"/>
          <p14:tracePt t="11458" x="6530975" y="3238500"/>
          <p14:tracePt t="11475" x="6461125" y="3216275"/>
          <p14:tracePt t="11491" x="6354763" y="3216275"/>
          <p14:tracePt t="11508" x="6218238" y="3216275"/>
          <p14:tracePt t="11525" x="6003925" y="3246438"/>
          <p14:tracePt t="11541" x="5753100" y="3322638"/>
          <p14:tracePt t="11558" x="5524500" y="3375025"/>
          <p14:tracePt t="11575" x="5334000" y="3390900"/>
          <p14:tracePt t="11591" x="5173663" y="3390900"/>
          <p14:tracePt t="11608" x="5037138" y="3390900"/>
          <p14:tracePt t="11625" x="4937125" y="3360738"/>
          <p14:tracePt t="11641" x="4854575" y="3322638"/>
          <p14:tracePt t="11659" x="4656138" y="3230563"/>
          <p14:tracePt t="11675" x="4610100" y="3200400"/>
          <p14:tracePt t="11691" x="4449763" y="3063875"/>
          <p14:tracePt t="11708" x="4373563" y="2955925"/>
          <p14:tracePt t="11725" x="4321175" y="2857500"/>
          <p14:tracePt t="11741" x="4305300" y="2765425"/>
          <p14:tracePt t="11758" x="4305300" y="2682875"/>
          <p14:tracePt t="11775" x="4313238" y="2613025"/>
          <p14:tracePt t="11791" x="4359275" y="2506663"/>
          <p14:tracePt t="11808" x="4403725" y="2422525"/>
          <p14:tracePt t="11825" x="4441825" y="2378075"/>
          <p14:tracePt t="11841" x="4479925" y="2346325"/>
          <p14:tracePt t="11859" x="4533900" y="2324100"/>
          <p14:tracePt t="11875" x="4579938" y="2308225"/>
          <p14:tracePt t="11891" x="4618038" y="2301875"/>
          <p14:tracePt t="11908" x="4656138" y="2308225"/>
          <p14:tracePt t="11925" x="4732338" y="2332038"/>
          <p14:tracePt t="11941" x="4876800" y="2454275"/>
          <p14:tracePt t="11958" x="5045075" y="2674938"/>
          <p14:tracePt t="11975" x="5113338" y="2933700"/>
          <p14:tracePt t="11991" x="5127625" y="3162300"/>
          <p14:tracePt t="11995" x="5127625" y="3254375"/>
          <p14:tracePt t="12008" x="5127625" y="3298825"/>
          <p14:tracePt t="12025" x="5067300" y="3390900"/>
          <p14:tracePt t="12041" x="4930775" y="3436938"/>
          <p14:tracePt t="12059" x="4625975" y="3413125"/>
          <p14:tracePt t="12075" x="4267200" y="3284538"/>
          <p14:tracePt t="12091" x="3878263" y="3063875"/>
          <p14:tracePt t="12108" x="3597275" y="2827338"/>
          <p14:tracePt t="12125" x="3459163" y="2636838"/>
          <p14:tracePt t="12141" x="3436938" y="2498725"/>
          <p14:tracePt t="12158" x="3475038" y="2346325"/>
          <p14:tracePt t="12175" x="3559175" y="2232025"/>
          <p14:tracePt t="12191" x="3687763" y="2149475"/>
          <p14:tracePt t="12208" x="3856038" y="2133600"/>
          <p14:tracePt t="12225" x="4008438" y="2133600"/>
          <p14:tracePt t="12241" x="4114800" y="2149475"/>
          <p14:tracePt t="12259" x="4259263" y="2346325"/>
          <p14:tracePt t="12275" x="4289425" y="2468563"/>
          <p14:tracePt t="12291" x="4327525" y="2925763"/>
          <p14:tracePt t="12308" x="4289425" y="3162300"/>
          <p14:tracePt t="12325" x="4198938" y="3284538"/>
          <p14:tracePt t="12341" x="4106863" y="3322638"/>
          <p14:tracePt t="12358" x="4022725" y="3322638"/>
          <p14:tracePt t="12374" x="3908425" y="3254375"/>
          <p14:tracePt t="12391" x="3802063" y="3124200"/>
          <p14:tracePt t="12407" x="3725863" y="2895600"/>
          <p14:tracePt t="12424" x="3711575" y="2697163"/>
          <p14:tracePt t="12441" x="3711575" y="2544763"/>
          <p14:tracePt t="12458" x="3779838" y="2430463"/>
          <p14:tracePt t="12474" x="4016375" y="2354263"/>
          <p14:tracePt t="12491" x="4206875" y="2354263"/>
          <p14:tracePt t="12508" x="4389438" y="2446338"/>
          <p14:tracePt t="12524" x="4564063" y="2636838"/>
          <p14:tracePt t="12541" x="4664075" y="2949575"/>
          <p14:tracePt t="12558" x="4670425" y="3284538"/>
          <p14:tracePt t="12574" x="4610100" y="3505200"/>
          <p14:tracePt t="12591" x="4503738" y="3597275"/>
          <p14:tracePt t="12608" x="4389438" y="3603625"/>
          <p14:tracePt t="12624" x="4237038" y="3521075"/>
          <p14:tracePt t="12641" x="3954463" y="3178175"/>
          <p14:tracePt t="12659" x="3527425" y="2476500"/>
          <p14:tracePt t="12675" x="3421063" y="2179638"/>
          <p14:tracePt t="12692" x="3413125" y="2035175"/>
          <p14:tracePt t="12708" x="3459163" y="1943100"/>
          <p14:tracePt t="12725" x="3649663" y="1905000"/>
          <p14:tracePt t="12742" x="3962400" y="1905000"/>
          <p14:tracePt t="12758" x="4327525" y="1989138"/>
          <p14:tracePt t="12775" x="4525963" y="2187575"/>
          <p14:tracePt t="12792" x="4618038" y="2536825"/>
          <p14:tracePt t="12808" x="4602163" y="3040063"/>
          <p14:tracePt t="12825" x="4381500" y="3482975"/>
          <p14:tracePt t="12842" x="4114800" y="3665538"/>
          <p14:tracePt t="12859" x="3741738" y="3711575"/>
          <p14:tracePt t="12875" x="3467100" y="3597275"/>
          <p14:tracePt t="12892" x="3268663" y="3390900"/>
          <p14:tracePt t="12909" x="3178175" y="3162300"/>
          <p14:tracePt t="12925" x="3154363" y="2955925"/>
          <p14:tracePt t="12942" x="3260725" y="2759075"/>
          <p14:tracePt t="12958" x="3451225" y="2659063"/>
          <p14:tracePt t="12975" x="3802063" y="2606675"/>
          <p14:tracePt t="12992" x="4092575" y="2606675"/>
          <p14:tracePt t="13008" x="4359275" y="2743200"/>
          <p14:tracePt t="13012" x="4411663" y="2819400"/>
          <p14:tracePt t="13025" x="4457700" y="2925763"/>
          <p14:tracePt t="13042" x="4473575" y="3268663"/>
          <p14:tracePt t="13059" x="4198938" y="3840163"/>
          <p14:tracePt t="13075" x="3992563" y="3978275"/>
          <p14:tracePt t="13092" x="3794125" y="3992563"/>
          <p14:tracePt t="13108" x="3665538" y="3970338"/>
          <p14:tracePt t="13125" x="3543300" y="3840163"/>
          <p14:tracePt t="13142" x="3482975" y="3687763"/>
          <p14:tracePt t="13158" x="3459163" y="3551238"/>
          <p14:tracePt t="13175" x="3459163" y="3459163"/>
          <p14:tracePt t="13192" x="3505200" y="3382963"/>
          <p14:tracePt t="13209" x="3535363" y="3352800"/>
          <p14:tracePt t="13225" x="3551238" y="3352800"/>
          <p14:tracePt t="13764" x="3559175" y="3398838"/>
          <p14:tracePt t="13772" x="3551238" y="3482975"/>
          <p14:tracePt t="13780" x="3521075" y="3565525"/>
          <p14:tracePt t="13792" x="3513138" y="3597275"/>
          <p14:tracePt t="13809" x="3475038" y="3665538"/>
          <p14:tracePt t="13825" x="3444875" y="3703638"/>
          <p14:tracePt t="13843" x="3344863" y="3687763"/>
          <p14:tracePt t="14404" x="3330575" y="3687763"/>
          <p14:tracePt t="14436" x="3314700" y="3695700"/>
          <p14:tracePt t="15060" x="3336925" y="3695700"/>
          <p14:tracePt t="15068" x="3398838" y="3717925"/>
          <p14:tracePt t="15076" x="3467100" y="3741738"/>
          <p14:tracePt t="15092" x="3611563" y="3779838"/>
          <p14:tracePt t="15109" x="3763963" y="3817938"/>
          <p14:tracePt t="15126" x="3870325" y="3848100"/>
          <p14:tracePt t="15142" x="3940175" y="3856038"/>
          <p14:tracePt t="15159" x="3970338" y="3863975"/>
          <p14:tracePt t="23403" x="3970338" y="3870325"/>
          <p14:tracePt t="23419" x="3954463" y="3870325"/>
          <p14:tracePt t="23427" x="3946525" y="3870325"/>
          <p14:tracePt t="23443" x="3932238" y="3870325"/>
          <p14:tracePt t="24268" x="3978275" y="3870325"/>
          <p14:tracePt t="24276" x="4106863" y="3908425"/>
          <p14:tracePt t="24283" x="4321175" y="3970338"/>
          <p14:tracePt t="24296" x="4495800" y="4008438"/>
          <p14:tracePt t="24312" x="4816475" y="4106863"/>
          <p14:tracePt t="24329" x="5006975" y="4152900"/>
          <p14:tracePt t="24346" x="5364163" y="4175125"/>
          <p14:tracePt t="24363" x="5456238" y="4168775"/>
          <p14:tracePt t="24379" x="5524500" y="4130675"/>
          <p14:tracePt t="24436" x="5524500" y="4114800"/>
          <p14:tracePt t="24444" x="5524500" y="4084638"/>
          <p14:tracePt t="24452" x="5524500" y="4046538"/>
          <p14:tracePt t="24463" x="5524500" y="4022725"/>
          <p14:tracePt t="24588" x="5524500" y="4016375"/>
          <p14:tracePt t="24596" x="5532438" y="3992563"/>
          <p14:tracePt t="24603" x="5546725" y="3970338"/>
          <p14:tracePt t="24612" x="5546725" y="3962400"/>
          <p14:tracePt t="24629" x="5546725" y="3954463"/>
          <p14:tracePt t="24646" x="5562600" y="3924300"/>
          <p14:tracePt t="24663" x="5570538" y="3894138"/>
          <p14:tracePt t="25084" x="5578475" y="3886200"/>
          <p14:tracePt t="25100" x="5608638" y="3886200"/>
          <p14:tracePt t="25108" x="5630863" y="3886200"/>
          <p14:tracePt t="25115" x="5661025" y="3878263"/>
          <p14:tracePt t="25130" x="5707063" y="3870325"/>
          <p14:tracePt t="25147" x="5897563" y="3810000"/>
          <p14:tracePt t="25163" x="6019800" y="3771900"/>
          <p14:tracePt t="25179" x="6088063" y="3749675"/>
          <p14:tracePt t="25196" x="6118225" y="3733800"/>
          <p14:tracePt t="25230" x="6118225" y="3725863"/>
          <p14:tracePt t="25252" x="6118225" y="3711575"/>
          <p14:tracePt t="25263" x="6118225" y="3687763"/>
          <p14:tracePt t="25379" x="6118225" y="3679825"/>
          <p14:tracePt t="25387" x="6118225" y="3665538"/>
          <p14:tracePt t="25428" x="6118225" y="3657600"/>
          <p14:tracePt t="25436" x="6111875" y="3649663"/>
          <p14:tracePt t="25446" x="6103938" y="3641725"/>
          <p14:tracePt t="25463" x="6065838" y="3635375"/>
          <p14:tracePt t="25480" x="6035675" y="3627438"/>
          <p14:tracePt t="25496" x="6019800" y="3627438"/>
          <p14:tracePt t="25513" x="6011863" y="3627438"/>
          <p14:tracePt t="25530" x="6003925" y="3627438"/>
          <p14:tracePt t="25556" x="5997575" y="3627438"/>
          <p14:tracePt t="25580" x="5989638" y="3627438"/>
          <p14:tracePt t="25604" x="5981700" y="3619500"/>
          <p14:tracePt t="25644" x="5973763" y="3619500"/>
          <p14:tracePt t="25652" x="5959475" y="3619500"/>
          <p14:tracePt t="25663" x="5951538" y="3635375"/>
          <p14:tracePt t="25680" x="5927725" y="3649663"/>
          <p14:tracePt t="25697" x="5889625" y="3673475"/>
          <p14:tracePt t="25713" x="5883275" y="3679825"/>
          <p14:tracePt t="25730" x="5875338" y="3679825"/>
          <p14:tracePt t="25868" x="5889625" y="3673475"/>
          <p14:tracePt t="25876" x="5905500" y="3665538"/>
          <p14:tracePt t="25883" x="5927725" y="3657600"/>
          <p14:tracePt t="25896" x="5943600" y="3649663"/>
          <p14:tracePt t="25913" x="6027738" y="3635375"/>
          <p14:tracePt t="25930" x="6103938" y="3619500"/>
          <p14:tracePt t="25947" x="6172200" y="3597275"/>
          <p14:tracePt t="26036" x="6180138" y="3597275"/>
          <p14:tracePt t="26044" x="6180138" y="3649663"/>
          <p14:tracePt t="26051" x="6180138" y="3679825"/>
          <p14:tracePt t="26063" x="6180138" y="3717925"/>
          <p14:tracePt t="26080" x="6180138" y="3794125"/>
          <p14:tracePt t="26097" x="6126163" y="3870325"/>
          <p14:tracePt t="26113" x="6049963" y="3916363"/>
          <p14:tracePt t="26131" x="5997575" y="3932238"/>
          <p14:tracePt t="26228" x="6011863" y="3940175"/>
          <p14:tracePt t="26236" x="6049963" y="3946525"/>
          <p14:tracePt t="26247" x="6088063" y="3946525"/>
          <p14:tracePt t="26263" x="6202363" y="3946525"/>
          <p14:tracePt t="26280" x="6278563" y="3916363"/>
          <p14:tracePt t="26297" x="6316663" y="3894138"/>
          <p14:tracePt t="26313" x="6332538" y="3878263"/>
          <p14:tracePt t="26331" x="6332538" y="3840163"/>
          <p14:tracePt t="26347" x="6316663" y="3810000"/>
          <p14:tracePt t="26363" x="6264275" y="3756025"/>
          <p14:tracePt t="26380" x="6240463" y="3725863"/>
          <p14:tracePt t="26397" x="6226175" y="3717925"/>
          <p14:tracePt t="26413" x="6210300" y="3711575"/>
          <p14:tracePt t="26484" x="6194425" y="3733800"/>
          <p14:tracePt t="26492" x="6188075" y="3763963"/>
          <p14:tracePt t="26499" x="6172200" y="3794125"/>
          <p14:tracePt t="26514" x="6156325" y="3832225"/>
          <p14:tracePt t="26531" x="6156325" y="3870325"/>
          <p14:tracePt t="26596" x="6172200" y="3848100"/>
          <p14:tracePt t="26604" x="6194425" y="3825875"/>
          <p14:tracePt t="26613" x="6194425" y="3787775"/>
          <p14:tracePt t="26630" x="6210300" y="3717925"/>
          <p14:tracePt t="26647" x="6210300" y="3649663"/>
          <p14:tracePt t="26663" x="6210300" y="3619500"/>
          <p14:tracePt t="26680" x="6126163" y="3573463"/>
          <p14:tracePt t="26697" x="6019800" y="3543300"/>
          <p14:tracePt t="26713" x="5859463" y="3535363"/>
          <p14:tracePt t="26731" x="5646738" y="3597275"/>
          <p14:tracePt t="26747" x="5554663" y="3679825"/>
          <p14:tracePt t="26763" x="5494338" y="3794125"/>
          <p14:tracePt t="26780" x="5478463" y="3863975"/>
          <p14:tracePt t="26797" x="5478463" y="3932238"/>
          <p14:tracePt t="26813" x="5508625" y="3962400"/>
          <p14:tracePt t="26830" x="5570538" y="3970338"/>
          <p14:tracePt t="26847" x="5661025" y="3984625"/>
          <p14:tracePt t="26863" x="5783263" y="3978275"/>
          <p14:tracePt t="26880" x="5859463" y="3946525"/>
          <p14:tracePt t="26897" x="5897563" y="3908425"/>
          <p14:tracePt t="26914" x="5897563" y="3878263"/>
          <p14:tracePt t="26931" x="5897563" y="3817938"/>
          <p14:tracePt t="26947" x="5889625" y="3810000"/>
          <p14:tracePt t="26963" x="5829300" y="3779838"/>
          <p14:tracePt t="26980" x="5783263" y="3779838"/>
          <p14:tracePt t="26997" x="5745163" y="3779838"/>
          <p14:tracePt t="27014" x="5692775" y="3870325"/>
          <p14:tracePt t="27030" x="5676900" y="3940175"/>
          <p14:tracePt t="27047" x="5676900" y="3984625"/>
          <p14:tracePt t="27064" x="5692775" y="4016375"/>
          <p14:tracePt t="27080" x="5745163" y="4022725"/>
          <p14:tracePt t="27097" x="5905500" y="4022725"/>
          <p14:tracePt t="27114" x="6073775" y="3946525"/>
          <p14:tracePt t="27131" x="6202363" y="3771900"/>
          <p14:tracePt t="27147" x="6218238" y="3717925"/>
          <p14:tracePt t="27164" x="6210300" y="3551238"/>
          <p14:tracePt t="27180" x="6111875" y="3444875"/>
          <p14:tracePt t="27197" x="5997575" y="3398838"/>
          <p14:tracePt t="27214" x="5883275" y="3382963"/>
          <p14:tracePt t="27230" x="5775325" y="3398838"/>
          <p14:tracePt t="27247" x="5707063" y="3489325"/>
          <p14:tracePt t="27264" x="5668963" y="3611563"/>
          <p14:tracePt t="27280" x="5668963" y="3717925"/>
          <p14:tracePt t="27297" x="5715000" y="3802063"/>
          <p14:tracePt t="27314" x="5807075" y="3840163"/>
          <p14:tracePt t="27331" x="6027738" y="3856038"/>
          <p14:tracePt t="27347" x="6118225" y="3832225"/>
          <p14:tracePt t="27364" x="6149975" y="3779838"/>
          <p14:tracePt t="27380" x="6149975" y="3711575"/>
          <p14:tracePt t="27397" x="6096000" y="3611563"/>
          <p14:tracePt t="27413" x="5965825" y="3527425"/>
          <p14:tracePt t="27430" x="5845175" y="3489325"/>
          <p14:tracePt t="27447" x="5737225" y="3489325"/>
          <p14:tracePt t="27464" x="5699125" y="3505200"/>
          <p14:tracePt t="27480" x="5684838" y="3543300"/>
          <p14:tracePt t="27497" x="5684838" y="3589338"/>
          <p14:tracePt t="27514" x="5707063" y="3635375"/>
          <p14:tracePt t="27531" x="5867400" y="3687763"/>
          <p14:tracePt t="27547" x="5935663" y="3695700"/>
          <p14:tracePt t="27564" x="5989638" y="3695700"/>
          <p14:tracePt t="27580" x="5997575" y="3695700"/>
          <p14:tracePt t="27614" x="5951538" y="3649663"/>
          <p14:tracePt t="27630" x="5845175" y="3619500"/>
          <p14:tracePt t="27647" x="5768975" y="3611563"/>
          <p14:tracePt t="27664" x="5707063" y="3641725"/>
          <p14:tracePt t="27681" x="5676900" y="3673475"/>
          <p14:tracePt t="27697" x="5668963" y="3687763"/>
          <p14:tracePt t="27714" x="5668963" y="3703638"/>
          <p14:tracePt t="27731" x="5668963" y="3711575"/>
          <p14:tracePt t="27747" x="5676900" y="3725863"/>
          <p14:tracePt t="28060" x="5676900" y="3733800"/>
          <p14:tracePt t="28084" x="5676900" y="3741738"/>
          <p14:tracePt t="28508" x="5684838" y="3749675"/>
          <p14:tracePt t="28524" x="5692775" y="3749675"/>
          <p14:tracePt t="28540" x="5699125" y="3749675"/>
          <p14:tracePt t="28548" x="5699125" y="3756025"/>
          <p14:tracePt t="28564" x="5707063" y="3763963"/>
          <p14:tracePt t="28580" x="5707063" y="3779838"/>
          <p14:tracePt t="28652" x="5715000" y="3779838"/>
          <p14:tracePt t="28660" x="5722938" y="3779838"/>
          <p14:tracePt t="30444" x="5761038" y="3794125"/>
          <p14:tracePt t="30452" x="5821363" y="3810000"/>
          <p14:tracePt t="30465" x="5905500" y="3825875"/>
          <p14:tracePt t="30481" x="6134100" y="3825875"/>
          <p14:tracePt t="30499" x="6469063" y="3741738"/>
          <p14:tracePt t="30515" x="6523038" y="3711575"/>
          <p14:tracePt t="30532" x="6645275" y="3559175"/>
          <p14:tracePt t="30548" x="6689725" y="3429000"/>
          <p14:tracePt t="30565" x="6689725" y="3322638"/>
          <p14:tracePt t="30582" x="6667500" y="3200400"/>
          <p14:tracePt t="30598" x="6607175" y="3108325"/>
          <p14:tracePt t="30615" x="6530975" y="3040063"/>
          <p14:tracePt t="30632" x="6492875" y="3009900"/>
          <p14:tracePt t="30665" x="6477000" y="3009900"/>
          <p14:tracePt t="30682" x="6438900" y="3040063"/>
          <p14:tracePt t="30699" x="6264275" y="3314700"/>
          <p14:tracePt t="30715" x="6073775" y="3597275"/>
          <p14:tracePt t="30731" x="5965825" y="3794125"/>
          <p14:tracePt t="30748" x="5921375" y="3940175"/>
          <p14:tracePt t="30765" x="5921375" y="4016375"/>
          <p14:tracePt t="30782" x="5927725" y="4038600"/>
          <p14:tracePt t="30798" x="5973763" y="4038600"/>
          <p14:tracePt t="30815" x="6118225" y="3954463"/>
          <p14:tracePt t="30832" x="6226175" y="3863975"/>
          <p14:tracePt t="30848" x="6240463" y="3779838"/>
          <p14:tracePt t="30865" x="6240463" y="3665538"/>
          <p14:tracePt t="30882" x="6210300" y="3573463"/>
          <p14:tracePt t="30899" x="5989638" y="3421063"/>
          <p14:tracePt t="30915" x="5692775" y="3360738"/>
          <p14:tracePt t="30932" x="5380038" y="3344863"/>
          <p14:tracePt t="30948" x="5203825" y="3444875"/>
          <p14:tracePt t="30965" x="5143500" y="3581400"/>
          <p14:tracePt t="30982" x="5127625" y="3741738"/>
          <p14:tracePt t="30998" x="5219700" y="3840163"/>
          <p14:tracePt t="31015" x="5356225" y="3894138"/>
          <p14:tracePt t="31032" x="5661025" y="3932238"/>
          <p14:tracePt t="31048" x="5897563" y="3932238"/>
          <p14:tracePt t="31051" x="5981700" y="3916363"/>
          <p14:tracePt t="31065" x="6011863" y="3886200"/>
          <p14:tracePt t="31082" x="6057900" y="3840163"/>
          <p14:tracePt t="31099" x="6057900" y="3787775"/>
          <p14:tracePt t="31115" x="6027738" y="3717925"/>
          <p14:tracePt t="31132" x="5973763" y="3673475"/>
          <p14:tracePt t="31148" x="5965825" y="3673475"/>
          <p14:tracePt t="31165" x="5959475" y="3673475"/>
          <p14:tracePt t="31198" x="5935663" y="3673475"/>
          <p14:tracePt t="31214" x="5921375" y="3695700"/>
          <p14:tracePt t="31231" x="5913438" y="3725863"/>
          <p14:tracePt t="31265" x="5905500" y="3733800"/>
          <p14:tracePt t="32164" x="5935663" y="3725863"/>
          <p14:tracePt t="32172" x="5981700" y="3711575"/>
          <p14:tracePt t="32182" x="6011863" y="3711575"/>
          <p14:tracePt t="32199" x="6111875" y="3673475"/>
          <p14:tracePt t="32215" x="6180138" y="3641725"/>
          <p14:tracePt t="32232" x="6210300" y="3635375"/>
          <p14:tracePt t="32249" x="6218238" y="3635375"/>
          <p14:tracePt t="32292" x="6226175" y="3627438"/>
          <p14:tracePt t="32300" x="6240463" y="3611563"/>
          <p14:tracePt t="32315" x="6316663" y="3581400"/>
          <p14:tracePt t="32332" x="6354763" y="3551238"/>
          <p14:tracePt t="32349" x="6362700" y="3551238"/>
          <p14:tracePt t="32452" x="6378575" y="3597275"/>
          <p14:tracePt t="32460" x="6384925" y="3657600"/>
          <p14:tracePt t="32467" x="6384925" y="3703638"/>
          <p14:tracePt t="32483" x="6384925" y="3802063"/>
          <p14:tracePt t="32499" x="6384925" y="3848100"/>
          <p14:tracePt t="32516" x="6384925" y="3856038"/>
          <p14:tracePt t="32644" x="6384925" y="3870325"/>
          <p14:tracePt t="32651" x="6384925" y="3916363"/>
          <p14:tracePt t="32660" x="6392863" y="3946525"/>
          <p14:tracePt t="32667" x="6400800" y="3962400"/>
          <p14:tracePt t="32771" x="6400800" y="3932238"/>
          <p14:tracePt t="32780" x="6400800" y="3840163"/>
          <p14:tracePt t="32787" x="6400800" y="3749675"/>
          <p14:tracePt t="32799" x="6400800" y="3611563"/>
          <p14:tracePt t="32816" x="6378575" y="3444875"/>
          <p14:tracePt t="32832" x="6354763" y="3298825"/>
          <p14:tracePt t="32849" x="6340475" y="3222625"/>
          <p14:tracePt t="32866" x="6340475" y="3170238"/>
          <p14:tracePt t="32883" x="6346825" y="3116263"/>
          <p14:tracePt t="32899" x="6354763" y="3101975"/>
          <p14:tracePt t="32916" x="6384925" y="3086100"/>
          <p14:tracePt t="32932" x="6430963" y="3086100"/>
          <p14:tracePt t="32949" x="6515100" y="3086100"/>
          <p14:tracePt t="32966" x="6621463" y="3086100"/>
          <p14:tracePt t="32982" x="6781800" y="3086100"/>
          <p14:tracePt t="32999" x="6942138" y="3086100"/>
          <p14:tracePt t="33016" x="7108825" y="3086100"/>
          <p14:tracePt t="33032" x="7239000" y="3086100"/>
          <p14:tracePt t="33049" x="7345363" y="3101975"/>
          <p14:tracePt t="33066" x="7383463" y="3124200"/>
          <p14:tracePt t="33099" x="7399338" y="3170238"/>
          <p14:tracePt t="33116" x="7399338" y="3216275"/>
          <p14:tracePt t="33132" x="7399338" y="3292475"/>
          <p14:tracePt t="33149" x="7369175" y="3382963"/>
          <p14:tracePt t="33166" x="7315200" y="3451225"/>
          <p14:tracePt t="33182" x="7231063" y="3505200"/>
          <p14:tracePt t="33199" x="7132638" y="3527425"/>
          <p14:tracePt t="33216" x="7056438" y="3527425"/>
          <p14:tracePt t="33233" x="7040563" y="3527425"/>
          <p14:tracePt t="33249" x="7032625" y="3527425"/>
          <p14:tracePt t="33404" x="7026275" y="3527425"/>
          <p14:tracePt t="33412" x="6980238" y="3551238"/>
          <p14:tracePt t="33419" x="6942138" y="3565525"/>
          <p14:tracePt t="33433" x="6888163" y="3573463"/>
          <p14:tracePt t="33449" x="6827838" y="3597275"/>
          <p14:tracePt t="33466" x="6819900" y="3597275"/>
          <p14:tracePt t="33548" x="6835775" y="3597275"/>
          <p14:tracePt t="33556" x="6865938" y="3589338"/>
          <p14:tracePt t="33566" x="6918325" y="3573463"/>
          <p14:tracePt t="33583" x="7002463" y="3551238"/>
          <p14:tracePt t="33599" x="7116763" y="3513138"/>
          <p14:tracePt t="33616" x="7178675" y="3505200"/>
          <p14:tracePt t="33633" x="7200900" y="3505200"/>
          <p14:tracePt t="33740" x="7200900" y="3513138"/>
          <p14:tracePt t="33756" x="7200900" y="3527425"/>
          <p14:tracePt t="33764" x="7200900" y="3535363"/>
          <p14:tracePt t="33771" x="7200900" y="3543300"/>
          <p14:tracePt t="33783" x="7192963" y="3559175"/>
          <p14:tracePt t="33799" x="7192963" y="3573463"/>
          <p14:tracePt t="33816" x="7185025" y="3597275"/>
          <p14:tracePt t="33833" x="7178675" y="3611563"/>
          <p14:tracePt t="33849" x="7170738" y="3611563"/>
          <p14:tracePt t="33867" x="7154863" y="3619500"/>
          <p14:tracePt t="33883" x="7140575" y="3619500"/>
          <p14:tracePt t="33899" x="7102475" y="3619500"/>
          <p14:tracePt t="33916" x="7070725" y="3611563"/>
          <p14:tracePt t="33933" x="7048500" y="3611563"/>
          <p14:tracePt t="33949" x="7040563" y="3597275"/>
          <p14:tracePt t="33983" x="7040563" y="3589338"/>
          <p14:tracePt t="34012" x="7040563" y="3581400"/>
          <p14:tracePt t="34044" x="7056438" y="3581400"/>
          <p14:tracePt t="34051" x="7070725" y="3581400"/>
          <p14:tracePt t="34059" x="7078663" y="3581400"/>
          <p14:tracePt t="34068" x="7086600" y="3581400"/>
          <p14:tracePt t="34083" x="7102475" y="3581400"/>
          <p14:tracePt t="34099" x="7146925" y="3589338"/>
          <p14:tracePt t="34116" x="7162800" y="3597275"/>
          <p14:tracePt t="34133" x="7178675" y="3603625"/>
          <p14:tracePt t="34150" x="7200900" y="3619500"/>
          <p14:tracePt t="34166" x="7200900" y="3649663"/>
          <p14:tracePt t="34183" x="7208838" y="3687763"/>
          <p14:tracePt t="34199" x="7208838" y="3717925"/>
          <p14:tracePt t="34216" x="7208838" y="3756025"/>
          <p14:tracePt t="34233" x="7208838" y="3787775"/>
          <p14:tracePt t="34250" x="7162800" y="3794125"/>
          <p14:tracePt t="34267" x="7070725" y="3794125"/>
          <p14:tracePt t="34283" x="7026275" y="3794125"/>
          <p14:tracePt t="34299" x="6980238" y="3771900"/>
          <p14:tracePt t="34411" x="6988175" y="3779838"/>
          <p14:tracePt t="34419" x="6994525" y="3794125"/>
          <p14:tracePt t="34427" x="7010400" y="3810000"/>
          <p14:tracePt t="34435" x="7018338" y="3817938"/>
          <p14:tracePt t="34449" x="7018338" y="3832225"/>
          <p14:tracePt t="34467" x="7018338" y="3878263"/>
          <p14:tracePt t="34483" x="7018338" y="3908425"/>
          <p14:tracePt t="34499" x="7018338" y="3924300"/>
          <p14:tracePt t="34516" x="7018338" y="3932238"/>
          <p14:tracePt t="34587" x="7018338" y="3940175"/>
          <p14:tracePt t="35020" x="7002463" y="3940175"/>
          <p14:tracePt t="35364" x="6994525" y="3940175"/>
          <p14:tracePt t="35379" x="6972300" y="3946525"/>
          <p14:tracePt t="35387" x="6950075" y="3970338"/>
          <p14:tracePt t="35400" x="6934200" y="4000500"/>
          <p14:tracePt t="35417" x="6896100" y="4068763"/>
          <p14:tracePt t="35433" x="6804025" y="4198938"/>
          <p14:tracePt t="35451" x="6613525" y="4449763"/>
          <p14:tracePt t="35467" x="6438900" y="4587875"/>
          <p14:tracePt t="35483" x="6302375" y="4678363"/>
          <p14:tracePt t="35500" x="6202363" y="4762500"/>
          <p14:tracePt t="35517" x="6096000" y="4838700"/>
          <p14:tracePt t="35533" x="5973763" y="4906963"/>
          <p14:tracePt t="35550" x="5867400" y="4945063"/>
          <p14:tracePt t="35567" x="5799138" y="4960938"/>
          <p14:tracePt t="35583" x="5768975" y="4968875"/>
          <p14:tracePt t="35600" x="5761038" y="4968875"/>
          <p14:tracePt t="35633" x="5745163" y="4968875"/>
          <p14:tracePt t="35651" x="5745163" y="4953000"/>
          <p14:tracePt t="35684" x="5745163" y="4945063"/>
          <p14:tracePt t="35700" x="5730875" y="4945063"/>
          <p14:tracePt t="35717" x="5730875" y="4930775"/>
          <p14:tracePt t="35733" x="5783263" y="4930775"/>
          <p14:tracePt t="36244" x="5761038" y="4922838"/>
          <p14:tracePt t="36252" x="5692775" y="4922838"/>
          <p14:tracePt t="36260" x="5630863" y="4930775"/>
          <p14:tracePt t="36268" x="5524500" y="4930775"/>
          <p14:tracePt t="36283" x="5287963" y="4930775"/>
          <p14:tracePt t="36300" x="4892675" y="4930775"/>
          <p14:tracePt t="36317" x="4259263" y="4899025"/>
          <p14:tracePt t="36334" x="3597275" y="4784725"/>
          <p14:tracePt t="36350" x="3116263" y="4640263"/>
          <p14:tracePt t="36367" x="2667000" y="4518025"/>
          <p14:tracePt t="36384" x="2484438" y="4465638"/>
          <p14:tracePt t="36400" x="2446338" y="4441825"/>
          <p14:tracePt t="36417" x="2438400" y="4441825"/>
          <p14:tracePt t="36450" x="2438400" y="4435475"/>
          <p14:tracePt t="37388" x="2438400" y="4419600"/>
          <p14:tracePt t="37396" x="2460625" y="4411663"/>
          <p14:tracePt t="37403" x="2514600" y="4403725"/>
          <p14:tracePt t="37417" x="2552700" y="4403725"/>
          <p14:tracePt t="37434" x="2720975" y="4403725"/>
          <p14:tracePt t="37450" x="3078163" y="4403725"/>
          <p14:tracePt t="37467" x="3322638" y="4403725"/>
          <p14:tracePt t="37484" x="3597275" y="4403725"/>
          <p14:tracePt t="37500" x="3832225" y="4403725"/>
          <p14:tracePt t="37517" x="4046538" y="4403725"/>
          <p14:tracePt t="37534" x="4259263" y="4381500"/>
          <p14:tracePt t="37550" x="4449763" y="4335463"/>
          <p14:tracePt t="37567" x="4625975" y="4289425"/>
          <p14:tracePt t="37584" x="4770438" y="4244975"/>
          <p14:tracePt t="37600" x="4906963" y="4213225"/>
          <p14:tracePt t="37617" x="5029200" y="4198938"/>
          <p14:tracePt t="37634" x="5189538" y="4183063"/>
          <p14:tracePt t="37650" x="5295900" y="4183063"/>
          <p14:tracePt t="37667" x="5432425" y="4183063"/>
          <p14:tracePt t="37684" x="5562600" y="4183063"/>
          <p14:tracePt t="37700" x="5684838" y="4183063"/>
          <p14:tracePt t="37717" x="5821363" y="4183063"/>
          <p14:tracePt t="37734" x="5943600" y="4183063"/>
          <p14:tracePt t="37750" x="6065838" y="4183063"/>
          <p14:tracePt t="37767" x="6164263" y="4183063"/>
          <p14:tracePt t="37784" x="6278563" y="4191000"/>
          <p14:tracePt t="37800" x="6346825" y="4213225"/>
          <p14:tracePt t="37817" x="6384925" y="4221163"/>
          <p14:tracePt t="37834" x="6438900" y="4244975"/>
          <p14:tracePt t="37850" x="6477000" y="4275138"/>
          <p14:tracePt t="37867" x="6530975" y="4305300"/>
          <p14:tracePt t="37884" x="6575425" y="4335463"/>
          <p14:tracePt t="37900" x="6613525" y="4343400"/>
          <p14:tracePt t="37917" x="6621463" y="4351338"/>
          <p14:tracePt t="37934" x="6629400" y="4351338"/>
          <p14:tracePt t="38572" x="6629400" y="4419600"/>
          <p14:tracePt t="38580" x="6629400" y="4533900"/>
          <p14:tracePt t="38587" x="6629400" y="4648200"/>
          <p14:tracePt t="38601" x="6613525" y="4762500"/>
          <p14:tracePt t="38618" x="6599238" y="4892675"/>
          <p14:tracePt t="38635" x="6575425" y="5006975"/>
          <p14:tracePt t="38651" x="6569075" y="5021263"/>
          <p14:tracePt t="38732" x="6553200" y="5021263"/>
          <p14:tracePt t="38740" x="6545263" y="5021263"/>
          <p14:tracePt t="38751" x="6530975" y="5021263"/>
          <p14:tracePt t="38768" x="6499225" y="5021263"/>
          <p14:tracePt t="38784" x="6469063" y="5029200"/>
          <p14:tracePt t="38801" x="6430963" y="5037138"/>
          <p14:tracePt t="38819" x="6408738" y="5045075"/>
          <p14:tracePt t="38835" x="6408738" y="5051425"/>
          <p14:tracePt t="38851" x="6408738" y="5083175"/>
          <p14:tracePt t="38868" x="6408738" y="5135563"/>
          <p14:tracePt t="38884" x="6477000" y="5211763"/>
          <p14:tracePt t="38901" x="6537325" y="5249863"/>
          <p14:tracePt t="38918" x="6591300" y="5257800"/>
          <p14:tracePt t="38934" x="6637338" y="5280025"/>
          <p14:tracePt t="38951" x="6645275" y="5280025"/>
          <p14:tracePt t="38968" x="6659563" y="5280025"/>
          <p14:tracePt t="38985" x="6675438" y="5227638"/>
          <p14:tracePt t="39001" x="6705600" y="5173663"/>
          <p14:tracePt t="39019" x="6743700" y="5105400"/>
          <p14:tracePt t="39035" x="6765925" y="5083175"/>
          <p14:tracePt t="39051" x="6842125" y="5045075"/>
          <p14:tracePt t="39068" x="6896100" y="5013325"/>
          <p14:tracePt t="39085" x="6942138" y="5013325"/>
          <p14:tracePt t="39101" x="6980238" y="5013325"/>
          <p14:tracePt t="39118" x="7026275" y="5013325"/>
          <p14:tracePt t="39135" x="7070725" y="5013325"/>
          <p14:tracePt t="39151" x="7124700" y="5029200"/>
          <p14:tracePt t="39168" x="7208838" y="5045075"/>
          <p14:tracePt t="39185" x="7299325" y="5075238"/>
          <p14:tracePt t="39201" x="7337425" y="5075238"/>
          <p14:tracePt t="39218" x="7353300" y="5075238"/>
          <p14:tracePt t="39260" x="7361238" y="5075238"/>
          <p14:tracePt t="39268" x="7361238" y="5067300"/>
          <p14:tracePt t="39285" x="7353300" y="5059363"/>
          <p14:tracePt t="39308" x="7353300" y="5051425"/>
          <p14:tracePt t="39318" x="7345363" y="5051425"/>
          <p14:tracePt t="39371" x="7337425" y="5051425"/>
          <p14:tracePt t="39379" x="7337425" y="5059363"/>
          <p14:tracePt t="39387" x="7337425" y="5067300"/>
          <p14:tracePt t="39401" x="7337425" y="5089525"/>
          <p14:tracePt t="39418" x="7345363" y="5097463"/>
          <p14:tracePt t="39484" x="7353300" y="5089525"/>
          <p14:tracePt t="39492" x="7353300" y="5075238"/>
          <p14:tracePt t="39501" x="7353300" y="5067300"/>
          <p14:tracePt t="39518" x="7353300" y="5045075"/>
          <p14:tracePt t="39535" x="7353300" y="5029200"/>
          <p14:tracePt t="39551" x="7353300" y="5021263"/>
          <p14:tracePt t="39568" x="7361238" y="5013325"/>
          <p14:tracePt t="39585" x="7383463" y="5013325"/>
          <p14:tracePt t="39601" x="7437438" y="5013325"/>
          <p14:tracePt t="39619" x="7551738" y="5013325"/>
          <p14:tracePt t="39635" x="7589838" y="5013325"/>
          <p14:tracePt t="39651" x="7726363" y="5013325"/>
          <p14:tracePt t="39668" x="7772400" y="5013325"/>
          <p14:tracePt t="39685" x="7802563" y="5006975"/>
          <p14:tracePt t="39701" x="7818438" y="5006975"/>
          <p14:tracePt t="39718" x="7818438" y="4999038"/>
          <p14:tracePt t="39772" x="7826375" y="4999038"/>
          <p14:tracePt t="39796" x="7826375" y="4991100"/>
          <p14:tracePt t="39803" x="7832725" y="4991100"/>
          <p14:tracePt t="39812" x="7848600" y="4991100"/>
          <p14:tracePt t="39820" x="7856538" y="4991100"/>
          <p14:tracePt t="39835" x="7878763" y="4991100"/>
          <p14:tracePt t="39851" x="7916863" y="4983163"/>
          <p14:tracePt t="39868" x="7954963" y="4975225"/>
          <p14:tracePt t="39885" x="7978775" y="4968875"/>
          <p14:tracePt t="39902" x="7985125" y="4968875"/>
          <p14:tracePt t="39918" x="7993063" y="4960938"/>
          <p14:tracePt t="39963" x="8001000" y="4960938"/>
          <p14:tracePt t="39971" x="8008938" y="4960938"/>
          <p14:tracePt t="39985" x="8016875" y="4960938"/>
          <p14:tracePt t="40002" x="8054975" y="4960938"/>
          <p14:tracePt t="40019" x="8145463" y="4983163"/>
          <p14:tracePt t="40035" x="8259763" y="5029200"/>
          <p14:tracePt t="40052" x="8382000" y="5089525"/>
          <p14:tracePt t="40069" x="8474075" y="5105400"/>
          <p14:tracePt t="40085" x="8542338" y="5121275"/>
          <p14:tracePt t="40102" x="8564563" y="5121275"/>
          <p14:tracePt t="40148" x="8572500" y="5121275"/>
          <p14:tracePt t="40155" x="8572500" y="5113338"/>
          <p14:tracePt t="40168" x="8572500" y="5097463"/>
          <p14:tracePt t="40185" x="8572500" y="5075238"/>
          <p14:tracePt t="40202" x="8580438" y="5051425"/>
          <p14:tracePt t="40218" x="8580438" y="5045075"/>
          <p14:tracePt t="40284" x="8580438" y="5037138"/>
          <p14:tracePt t="40292" x="8572500" y="5029200"/>
          <p14:tracePt t="40302" x="8564563" y="5021263"/>
          <p14:tracePt t="40318" x="8534400" y="5021263"/>
          <p14:tracePt t="40335" x="8496300" y="5021263"/>
          <p14:tracePt t="40352" x="8442325" y="5021263"/>
          <p14:tracePt t="40368" x="8366125" y="5067300"/>
          <p14:tracePt t="40385" x="8297863" y="5127625"/>
          <p14:tracePt t="40401" x="8207375" y="5219700"/>
          <p14:tracePt t="40418" x="8085138" y="5394325"/>
          <p14:tracePt t="40434" x="7985125" y="5540375"/>
          <p14:tracePt t="40452" x="7932738" y="5616575"/>
          <p14:tracePt t="40468" x="7924800" y="5622925"/>
          <p14:tracePt t="40532" x="7908925" y="5616575"/>
          <p14:tracePt t="40540" x="7864475" y="5584825"/>
          <p14:tracePt t="40552" x="7832725" y="5562600"/>
          <p14:tracePt t="40569" x="7750175" y="5494338"/>
          <p14:tracePt t="40571" x="7704138" y="5464175"/>
          <p14:tracePt t="40585" x="7658100" y="5432425"/>
          <p14:tracePt t="40602" x="7597775" y="5364163"/>
          <p14:tracePt t="40716" x="7597775" y="5356225"/>
          <p14:tracePt t="40724" x="7597775" y="5364163"/>
          <p14:tracePt t="40735" x="7604125" y="5372100"/>
          <p14:tracePt t="40752" x="7612063" y="5380038"/>
          <p14:tracePt t="40768" x="7620000" y="5380038"/>
          <p14:tracePt t="40796" x="7627938" y="5380038"/>
          <p14:tracePt t="40803" x="7635875" y="5372100"/>
          <p14:tracePt t="40819" x="7635875" y="5349875"/>
          <p14:tracePt t="40835" x="7650163" y="5273675"/>
          <p14:tracePt t="40852" x="7658100" y="5249863"/>
          <p14:tracePt t="40924" x="7658100" y="5273675"/>
          <p14:tracePt t="40932" x="7658100" y="5311775"/>
          <p14:tracePt t="40939" x="7658100" y="5387975"/>
          <p14:tracePt t="40952" x="7658100" y="5432425"/>
          <p14:tracePt t="40969" x="7658100" y="5546725"/>
          <p14:tracePt t="40985" x="7658100" y="5578475"/>
          <p14:tracePt t="41028" x="7658100" y="5570538"/>
          <p14:tracePt t="41036" x="7666038" y="5516563"/>
          <p14:tracePt t="41044" x="7680325" y="5456238"/>
          <p14:tracePt t="41052" x="7696200" y="5380038"/>
          <p14:tracePt t="41069" x="7742238" y="5235575"/>
          <p14:tracePt t="41085" x="7772400" y="5159375"/>
          <p14:tracePt t="41102" x="7772400" y="5151438"/>
          <p14:tracePt t="41156" x="7764463" y="5151438"/>
          <p14:tracePt t="41164" x="7742238" y="5203825"/>
          <p14:tracePt t="41171" x="7704138" y="5265738"/>
          <p14:tracePt t="41185" x="7680325" y="5303838"/>
          <p14:tracePt t="41203" x="7604125" y="5418138"/>
          <p14:tracePt t="41219" x="7597775" y="5426075"/>
          <p14:tracePt t="41260" x="7597775" y="5418138"/>
          <p14:tracePt t="41269" x="7597775" y="5394325"/>
          <p14:tracePt t="41285" x="7604125" y="5356225"/>
          <p14:tracePt t="41302" x="7620000" y="5326063"/>
          <p14:tracePt t="41379" x="7620000" y="5356225"/>
          <p14:tracePt t="41387" x="7620000" y="5402263"/>
          <p14:tracePt t="41396" x="7612063" y="5440363"/>
          <p14:tracePt t="41403" x="7581900" y="5508625"/>
          <p14:tracePt t="41418" x="7535863" y="5562600"/>
          <p14:tracePt t="41435" x="7483475" y="5584825"/>
          <p14:tracePt t="41452" x="7459663" y="5584825"/>
          <p14:tracePt t="41468" x="7413625" y="5554663"/>
          <p14:tracePt t="41485" x="7369175" y="5478463"/>
          <p14:tracePt t="41502" x="7345363" y="5402263"/>
          <p14:tracePt t="41518" x="7345363" y="5334000"/>
          <p14:tracePt t="41535" x="7353300" y="5295900"/>
          <p14:tracePt t="41552" x="7399338" y="5280025"/>
          <p14:tracePt t="41568" x="7513638" y="5273675"/>
          <p14:tracePt t="41570" x="7573963" y="5273675"/>
          <p14:tracePt t="41585" x="7666038" y="5280025"/>
          <p14:tracePt t="41602" x="7864475" y="5380038"/>
          <p14:tracePt t="41618" x="7947025" y="5440363"/>
          <p14:tracePt t="41635" x="7970838" y="5494338"/>
          <p14:tracePt t="41652" x="7970838" y="5532438"/>
          <p14:tracePt t="41669" x="7970838" y="5562600"/>
          <p14:tracePt t="41685" x="7954963" y="5562600"/>
          <p14:tracePt t="41702" x="7947025" y="5562600"/>
          <p14:tracePt t="41740" x="7947025" y="5554663"/>
          <p14:tracePt t="41755" x="7947025" y="5540375"/>
          <p14:tracePt t="41769" x="7954963" y="5524500"/>
          <p14:tracePt t="41786" x="8001000" y="5516563"/>
          <p14:tracePt t="41803" x="8031163" y="5508625"/>
          <p14:tracePt t="41819" x="8039100" y="5508625"/>
          <p14:tracePt t="41835" x="8047038" y="5508625"/>
          <p14:tracePt t="41869" x="8047038" y="5540375"/>
          <p14:tracePt t="41886" x="8039100" y="5554663"/>
          <p14:tracePt t="41902" x="8016875" y="5584825"/>
          <p14:tracePt t="41980" x="8023225" y="5584825"/>
          <p14:tracePt t="41996" x="8047038" y="5584825"/>
          <p14:tracePt t="42004" x="8069263" y="5584825"/>
          <p14:tracePt t="42012" x="8099425" y="5584825"/>
          <p14:tracePt t="42020" x="8115300" y="5584825"/>
          <p14:tracePt t="42036" x="8131175" y="5578475"/>
          <p14:tracePt t="42092" x="8123238" y="5578475"/>
          <p14:tracePt t="42100" x="8093075" y="5578475"/>
          <p14:tracePt t="42108" x="8061325" y="5578475"/>
          <p14:tracePt t="42119" x="8008938" y="5584825"/>
          <p14:tracePt t="42136" x="7902575" y="5608638"/>
          <p14:tracePt t="42152" x="7848600" y="5622925"/>
          <p14:tracePt t="42212" x="7848600" y="5616575"/>
          <p14:tracePt t="42220" x="7856538" y="5600700"/>
          <p14:tracePt t="42228" x="7870825" y="5584825"/>
          <p14:tracePt t="42236" x="7886700" y="5570538"/>
          <p14:tracePt t="42252" x="7940675" y="5540375"/>
          <p14:tracePt t="42269" x="7962900" y="5540375"/>
          <p14:tracePt t="42286" x="7962900" y="5532438"/>
          <p14:tracePt t="42379" x="7954963" y="5532438"/>
          <p14:tracePt t="42386" x="7940675" y="5524500"/>
          <p14:tracePt t="42403" x="7916863" y="5524500"/>
          <p14:tracePt t="42410" x="7916863" y="5516563"/>
          <p14:tracePt t="42442" x="7908925" y="5494338"/>
          <p14:tracePt t="42450" x="7908925" y="5486400"/>
          <p14:tracePt t="42458" x="7908925" y="5478463"/>
          <p14:tracePt t="42469" x="7908925" y="5470525"/>
          <p14:tracePt t="42485" x="7908925" y="5440363"/>
          <p14:tracePt t="42502" x="7908925" y="5426075"/>
          <p14:tracePt t="42519" x="7908925" y="5418138"/>
          <p14:tracePt t="42535" x="7908925" y="5410200"/>
          <p14:tracePt t="42628" x="7894638" y="5410200"/>
          <p14:tracePt t="42636" x="7864475" y="5410200"/>
          <p14:tracePt t="42644" x="7780338" y="5432425"/>
          <p14:tracePt t="42652" x="7696200" y="5478463"/>
          <p14:tracePt t="42669" x="7369175" y="5592763"/>
          <p14:tracePt t="42686" x="6980238" y="5699125"/>
          <p14:tracePt t="42703" x="6561138" y="5715000"/>
          <p14:tracePt t="42719" x="6118225" y="5715000"/>
          <p14:tracePt t="42736" x="5867400" y="5676900"/>
          <p14:tracePt t="42753" x="5722938" y="5654675"/>
          <p14:tracePt t="42769" x="5661025" y="5646738"/>
          <p14:tracePt t="42787" x="5630863" y="5616575"/>
          <p14:tracePt t="42803" x="5622925" y="5592763"/>
          <p14:tracePt t="42819" x="5570538" y="5508625"/>
          <p14:tracePt t="42836" x="5540375" y="5426075"/>
          <p14:tracePt t="42853" x="5524500" y="5341938"/>
          <p14:tracePt t="42869" x="5508625" y="5249863"/>
          <p14:tracePt t="42886" x="5502275" y="5165725"/>
          <p14:tracePt t="42903" x="5494338" y="5083175"/>
          <p14:tracePt t="42919" x="5494338" y="5045075"/>
          <p14:tracePt t="42936" x="5470525" y="5021263"/>
          <p14:tracePt t="42953" x="5456238" y="5013325"/>
          <p14:tracePt t="42969" x="5426075" y="5006975"/>
          <p14:tracePt t="42987" x="5334000" y="5029200"/>
          <p14:tracePt t="43003" x="5189538" y="5121275"/>
          <p14:tracePt t="43019" x="5037138" y="5211763"/>
          <p14:tracePt t="43036" x="4937125" y="5287963"/>
          <p14:tracePt t="43053" x="4914900" y="5303838"/>
          <p14:tracePt t="43100" x="4906963" y="5311775"/>
          <p14:tracePt t="43107" x="4906963" y="5318125"/>
          <p14:tracePt t="43119" x="4922838" y="5326063"/>
          <p14:tracePt t="43136" x="4983163" y="5341938"/>
          <p14:tracePt t="43153" x="5045075" y="5364163"/>
          <p14:tracePt t="43169" x="5075238" y="5372100"/>
          <p14:tracePt t="43187" x="5113338" y="5418138"/>
          <p14:tracePt t="43203" x="5113338" y="5432425"/>
          <p14:tracePt t="43219" x="5113338" y="5478463"/>
          <p14:tracePt t="43236" x="5097463" y="5516563"/>
          <p14:tracePt t="43253" x="5045075" y="5524500"/>
          <p14:tracePt t="43269" x="5021263" y="5524500"/>
          <p14:tracePt t="43286" x="5006975" y="5524500"/>
          <p14:tracePt t="43320" x="5006975" y="5516563"/>
          <p14:tracePt t="43336" x="5006975" y="5494338"/>
          <p14:tracePt t="43353" x="5051425" y="5440363"/>
          <p14:tracePt t="43369" x="5121275" y="5410200"/>
          <p14:tracePt t="43387" x="5159375" y="5402263"/>
          <p14:tracePt t="43500" x="5151438" y="5402263"/>
          <p14:tracePt t="43556" x="5151438" y="5410200"/>
          <p14:tracePt t="43564" x="5181600" y="5432425"/>
          <p14:tracePt t="43571" x="5211763" y="5440363"/>
          <p14:tracePt t="43587" x="5402263" y="5456238"/>
          <p14:tracePt t="43603" x="5775325" y="5456238"/>
          <p14:tracePt t="43619" x="6270625" y="5456238"/>
          <p14:tracePt t="43636" x="6850063" y="5456238"/>
          <p14:tracePt t="43653" x="7369175" y="5456238"/>
          <p14:tracePt t="43670" x="7680325" y="5456238"/>
          <p14:tracePt t="43686" x="7818438" y="5456238"/>
          <p14:tracePt t="43703" x="7870825" y="5440363"/>
          <p14:tracePt t="43720" x="7886700" y="5432425"/>
          <p14:tracePt t="43753" x="7902575" y="5426075"/>
          <p14:tracePt t="43770" x="7908925" y="5418138"/>
          <p14:tracePt t="43787" x="7916863" y="5410200"/>
          <p14:tracePt t="43803" x="7924800" y="5410200"/>
          <p14:tracePt t="43820" x="7947025" y="5410200"/>
          <p14:tracePt t="43836" x="7993063" y="5418138"/>
          <p14:tracePt t="43853" x="8099425" y="5456238"/>
          <p14:tracePt t="43870" x="8221663" y="5502275"/>
          <p14:tracePt t="43887" x="8313738" y="5540375"/>
          <p14:tracePt t="43903" x="8328025" y="5546725"/>
          <p14:tracePt t="43939" x="8321675" y="5546725"/>
          <p14:tracePt t="43953" x="8275638" y="5532438"/>
          <p14:tracePt t="43970" x="8175625" y="5508625"/>
          <p14:tracePt t="43987" x="8069263" y="5494338"/>
          <p14:tracePt t="44003" x="7954963" y="5502275"/>
          <p14:tracePt t="44020" x="7932738" y="5508625"/>
          <p14:tracePt t="44084" x="7916863" y="5508625"/>
          <p14:tracePt t="44092" x="7902575" y="5516563"/>
          <p14:tracePt t="44103" x="7878763" y="5516563"/>
          <p14:tracePt t="44120" x="7818438" y="5532438"/>
          <p14:tracePt t="44137" x="7688263" y="5540375"/>
          <p14:tracePt t="44153" x="7527925" y="5570538"/>
          <p14:tracePt t="44171" x="7200900" y="5661025"/>
          <p14:tracePt t="44187" x="6964363" y="5737225"/>
          <p14:tracePt t="44203" x="6765925" y="5783263"/>
          <p14:tracePt t="44220" x="6591300" y="5837238"/>
          <p14:tracePt t="44236" x="6416675" y="5859463"/>
          <p14:tracePt t="44253" x="6232525" y="5875338"/>
          <p14:tracePt t="44270" x="6073775" y="5905500"/>
          <p14:tracePt t="44286" x="5921375" y="5921375"/>
          <p14:tracePt t="44303" x="5783263" y="5921375"/>
          <p14:tracePt t="44320" x="5692775" y="5921375"/>
          <p14:tracePt t="44336" x="5584825" y="5913438"/>
          <p14:tracePt t="44353" x="5394325" y="5913438"/>
          <p14:tracePt t="44371" x="4968875" y="5913438"/>
          <p14:tracePt t="44387" x="4876800" y="5913438"/>
          <p14:tracePt t="44484" x="4860925" y="5905500"/>
          <p14:tracePt t="44492" x="4838700" y="5905500"/>
          <p14:tracePt t="44503" x="4830763" y="5889625"/>
          <p14:tracePt t="44520" x="4808538" y="5845175"/>
          <p14:tracePt t="44537" x="4808538" y="5737225"/>
          <p14:tracePt t="44553" x="4778375" y="5600700"/>
          <p14:tracePt t="44571" x="4694238" y="5470525"/>
          <p14:tracePt t="44587" x="4648200" y="5410200"/>
          <p14:tracePt t="44603" x="4618038" y="5372100"/>
          <p14:tracePt t="44620" x="4610100" y="5356225"/>
          <p14:tracePt t="44668" x="4610100" y="5349875"/>
          <p14:tracePt t="44676" x="4618038" y="5349875"/>
          <p14:tracePt t="44687" x="4625975" y="5349875"/>
          <p14:tracePt t="44703" x="4664075" y="5341938"/>
          <p14:tracePt t="44720" x="4724400" y="5341938"/>
          <p14:tracePt t="44737" x="4816475" y="5341938"/>
          <p14:tracePt t="44753" x="4892675" y="5341938"/>
          <p14:tracePt t="44770" x="4922838" y="5334000"/>
          <p14:tracePt t="44812" x="4930775" y="5334000"/>
          <p14:tracePt t="44820" x="4930775" y="5318125"/>
          <p14:tracePt t="44837" x="4930775" y="5311775"/>
          <p14:tracePt t="44853" x="4922838" y="5295900"/>
          <p14:tracePt t="44870" x="4914900" y="5295900"/>
          <p14:tracePt t="44916" x="4906963" y="5295900"/>
          <p14:tracePt t="44924" x="4906963" y="5326063"/>
          <p14:tracePt t="44932" x="4906963" y="5356225"/>
          <p14:tracePt t="44939" x="4906963" y="5387975"/>
          <p14:tracePt t="44953" x="4906963" y="5418138"/>
          <p14:tracePt t="44971" x="4914900" y="5464175"/>
          <p14:tracePt t="44987" x="4930775" y="5470525"/>
          <p14:tracePt t="45003" x="4968875" y="5494338"/>
          <p14:tracePt t="45020" x="4999038" y="5502275"/>
          <p14:tracePt t="45037" x="5006975" y="5502275"/>
          <p14:tracePt t="45053" x="5013325" y="5502275"/>
          <p14:tracePt t="45070" x="5059363" y="5494338"/>
          <p14:tracePt t="45087" x="5067300" y="5478463"/>
          <p14:tracePt t="45103" x="5089525" y="5448300"/>
          <p14:tracePt t="45120" x="5105400" y="5418138"/>
          <p14:tracePt t="45137" x="5113338" y="5410200"/>
          <p14:tracePt t="45220" x="5127625" y="5410200"/>
          <p14:tracePt t="45228" x="5143500" y="5410200"/>
          <p14:tracePt t="45237" x="5173663" y="5432425"/>
          <p14:tracePt t="45253" x="5219700" y="5478463"/>
          <p14:tracePt t="45270" x="5257800" y="5502275"/>
          <p14:tracePt t="45556" x="5265738" y="5508625"/>
          <p14:tracePt t="45564" x="5265738" y="5516563"/>
          <p14:tracePt t="45572" x="5265738" y="5532438"/>
          <p14:tracePt t="45587" x="5265738" y="5540375"/>
          <p14:tracePt t="45604" x="5265738" y="5562600"/>
          <p14:tracePt t="45620" x="5265738" y="5570538"/>
          <p14:tracePt t="45676" x="5265738" y="5578475"/>
          <p14:tracePt t="45804" x="5265738" y="5570538"/>
          <p14:tracePt t="45812" x="5265738" y="5562600"/>
          <p14:tracePt t="45828" x="5273675" y="5562600"/>
          <p14:tracePt t="45844" x="5280025" y="5554663"/>
          <p14:tracePt t="45854" x="5287963" y="5540375"/>
          <p14:tracePt t="45870" x="5318125" y="5532438"/>
          <p14:tracePt t="45887" x="5372100" y="5516563"/>
          <p14:tracePt t="45904" x="5448300" y="5508625"/>
          <p14:tracePt t="45920" x="5554663" y="5502275"/>
          <p14:tracePt t="45937" x="5654675" y="5486400"/>
          <p14:tracePt t="45954" x="5668963" y="5478463"/>
          <p14:tracePt t="45970" x="5676900" y="5478463"/>
          <p14:tracePt t="46028" x="5668963" y="5470525"/>
          <p14:tracePt t="46036" x="5654675" y="5470525"/>
          <p14:tracePt t="46044" x="5638800" y="5470525"/>
          <p14:tracePt t="79108" x="5622925" y="5464175"/>
          <p14:tracePt t="79157" x="5349875" y="5387975"/>
          <p14:tracePt t="79451" x="5341938" y="5387975"/>
          <p14:tracePt t="79467" x="5341938" y="5380038"/>
          <p14:tracePt t="79474" x="5372100" y="5341938"/>
          <p14:tracePt t="79482" x="5456238" y="5287963"/>
          <p14:tracePt t="79499" x="5684838" y="5249863"/>
          <p14:tracePt t="79516" x="5851525" y="5235575"/>
          <p14:tracePt t="79533" x="6003925" y="5235575"/>
          <p14:tracePt t="79549" x="6180138" y="5257800"/>
          <p14:tracePt t="79566" x="6324600" y="5303838"/>
          <p14:tracePt t="79583" x="6384925" y="5341938"/>
          <p14:tracePt t="79599" x="6400800" y="5341938"/>
          <p14:tracePt t="79660" x="6423025" y="5349875"/>
          <p14:tracePt t="79667" x="6438900" y="5349875"/>
          <p14:tracePt t="79676" x="6469063" y="5364163"/>
          <p14:tracePt t="79684" x="6545263" y="5380038"/>
          <p14:tracePt t="79699" x="6765925" y="5426075"/>
          <p14:tracePt t="79716" x="6972300" y="5456238"/>
          <p14:tracePt t="79733" x="7140575" y="5470525"/>
          <p14:tracePt t="79749" x="7421563" y="5502275"/>
          <p14:tracePt t="79766" x="7635875" y="5502275"/>
          <p14:tracePt t="79783" x="7756525" y="5516563"/>
          <p14:tracePt t="79799" x="7780338" y="5516563"/>
          <p14:tracePt t="79883" x="7788275" y="5524500"/>
          <p14:tracePt t="79939" x="7788275" y="5532438"/>
          <p14:tracePt t="79948" x="7788275" y="5584825"/>
          <p14:tracePt t="79956" x="7788275" y="5622925"/>
          <p14:tracePt t="79966" x="7794625" y="5646738"/>
          <p14:tracePt t="79983" x="7810500" y="5692775"/>
          <p14:tracePt t="80100" x="7810500" y="5699125"/>
          <p14:tracePt t="80124" x="7794625" y="5699125"/>
          <p14:tracePt t="80132" x="7788275" y="5699125"/>
          <p14:tracePt t="80140" x="7772400" y="5699125"/>
          <p14:tracePt t="80150" x="7742238" y="5692775"/>
          <p14:tracePt t="80166" x="7673975" y="5684838"/>
          <p14:tracePt t="80183" x="7521575" y="5684838"/>
          <p14:tracePt t="80200" x="7277100" y="5692775"/>
          <p14:tracePt t="80216" x="6918325" y="5737225"/>
          <p14:tracePt t="80233" x="6461125" y="5737225"/>
          <p14:tracePt t="80250" x="5927725" y="5737225"/>
          <p14:tracePt t="80252" x="5676900" y="5737225"/>
          <p14:tracePt t="80267" x="5303838" y="5737225"/>
          <p14:tracePt t="80283" x="5105400" y="5737225"/>
          <p14:tracePt t="80300" x="5029200" y="5737225"/>
          <p14:tracePt t="80316" x="5013325" y="5737225"/>
          <p14:tracePt t="80388" x="5006975" y="5737225"/>
          <p14:tracePt t="80396" x="4983163" y="5737225"/>
          <p14:tracePt t="80403" x="4975225" y="5730875"/>
          <p14:tracePt t="80416" x="4953000" y="5730875"/>
          <p14:tracePt t="80433" x="4899025" y="5707063"/>
          <p14:tracePt t="80450" x="4778375" y="5684838"/>
          <p14:tracePt t="80467" x="4686300" y="5676900"/>
          <p14:tracePt t="80483" x="4640263" y="5676900"/>
          <p14:tracePt t="80588" x="4632325" y="5668963"/>
          <p14:tracePt t="80612" x="4632325" y="5661025"/>
          <p14:tracePt t="80619" x="4640263" y="5654675"/>
          <p14:tracePt t="80635" x="4656138" y="5646738"/>
          <p14:tracePt t="80644" x="4678363" y="5646738"/>
          <p14:tracePt t="80659" x="4702175" y="5638800"/>
          <p14:tracePt t="80668" x="4724400" y="5622925"/>
          <p14:tracePt t="80683" x="4762500" y="5608638"/>
          <p14:tracePt t="80700" x="4792663" y="5592763"/>
          <p14:tracePt t="80717" x="4822825" y="5570538"/>
          <p14:tracePt t="80733" x="4822825" y="5562600"/>
          <p14:tracePt t="81084" x="4884738" y="5562600"/>
          <p14:tracePt t="81092" x="5089525" y="5562600"/>
          <p14:tracePt t="81100" x="5380038" y="5562600"/>
          <p14:tracePt t="81117" x="5913438" y="5562600"/>
          <p14:tracePt t="81133" x="6308725" y="5562600"/>
          <p14:tracePt t="81150" x="6743700" y="5502275"/>
          <p14:tracePt t="81167" x="7246938" y="5426075"/>
          <p14:tracePt t="81183" x="7673975" y="5326063"/>
          <p14:tracePt t="81200" x="7940675" y="5257800"/>
          <p14:tracePt t="81217" x="8123238" y="5197475"/>
          <p14:tracePt t="81233" x="8251825" y="5143500"/>
          <p14:tracePt t="81251" x="8428038" y="5021263"/>
          <p14:tracePt t="81267" x="8442325" y="5013325"/>
          <p14:tracePt t="81283" x="8474075" y="4960938"/>
          <p14:tracePt t="81300" x="8496300" y="4914900"/>
          <p14:tracePt t="81317" x="8496300" y="4884738"/>
          <p14:tracePt t="81333" x="8496300" y="4846638"/>
          <p14:tracePt t="81350" x="8496300" y="4808538"/>
          <p14:tracePt t="81367" x="8496300" y="4762500"/>
          <p14:tracePt t="81383" x="8496300" y="4716463"/>
          <p14:tracePt t="81400" x="8496300" y="4670425"/>
          <p14:tracePt t="81417" x="8458200" y="4610100"/>
          <p14:tracePt t="81433" x="8397875" y="4549775"/>
          <p14:tracePt t="81451" x="8229600" y="4427538"/>
          <p14:tracePt t="81467" x="8099425" y="4365625"/>
          <p14:tracePt t="81483" x="7924800" y="4327525"/>
          <p14:tracePt t="81500" x="7696200" y="4289425"/>
          <p14:tracePt t="81517" x="7413625" y="4275138"/>
          <p14:tracePt t="81533" x="7094538" y="4251325"/>
          <p14:tracePt t="81550" x="6735763" y="4251325"/>
          <p14:tracePt t="81567" x="6324600" y="4251325"/>
          <p14:tracePt t="81583" x="5951538" y="4251325"/>
          <p14:tracePt t="81600" x="5592763" y="4251325"/>
          <p14:tracePt t="81617" x="5311775" y="4259263"/>
          <p14:tracePt t="81633" x="5105400" y="4289425"/>
          <p14:tracePt t="81651" x="4830763" y="4327525"/>
          <p14:tracePt t="81667" x="4708525" y="4351338"/>
          <p14:tracePt t="81683" x="4640263" y="4381500"/>
          <p14:tracePt t="81700" x="4618038" y="4397375"/>
          <p14:tracePt t="81717" x="4602163" y="4419600"/>
          <p14:tracePt t="81733" x="4594225" y="4495800"/>
          <p14:tracePt t="81750" x="4579938" y="4640263"/>
          <p14:tracePt t="81767" x="4579938" y="4846638"/>
          <p14:tracePt t="81783" x="4594225" y="5067300"/>
          <p14:tracePt t="81800" x="4716463" y="5334000"/>
          <p14:tracePt t="81817" x="4868863" y="5532438"/>
          <p14:tracePt t="81833" x="5173663" y="5761038"/>
          <p14:tracePt t="81850" x="6003925" y="6019800"/>
          <p14:tracePt t="81867" x="6683375" y="6019800"/>
          <p14:tracePt t="81883" x="7345363" y="5845175"/>
          <p14:tracePt t="81900" x="7947025" y="5554663"/>
          <p14:tracePt t="81917" x="8251825" y="5295900"/>
          <p14:tracePt t="81934" x="8321675" y="5113338"/>
          <p14:tracePt t="81950" x="8335963" y="4983163"/>
          <p14:tracePt t="81967" x="8237538" y="4822825"/>
          <p14:tracePt t="81984" x="7985125" y="4648200"/>
          <p14:tracePt t="82000" x="7597775" y="4541838"/>
          <p14:tracePt t="82016" x="7223125" y="4495800"/>
          <p14:tracePt t="82033" x="6956425" y="4503738"/>
          <p14:tracePt t="82050" x="6689725" y="4732338"/>
          <p14:tracePt t="82066" x="6613525" y="4914900"/>
          <p14:tracePt t="82084" x="6583363" y="5067300"/>
          <p14:tracePt t="82100" x="6583363" y="5159375"/>
          <p14:tracePt t="82117" x="6607175" y="5189538"/>
          <p14:tracePt t="82134" x="6621463" y="5197475"/>
          <p14:tracePt t="82167" x="6675438" y="5143500"/>
          <p14:tracePt t="82184" x="6683375" y="5037138"/>
          <p14:tracePt t="82200" x="6683375" y="4953000"/>
          <p14:tracePt t="82217" x="6675438" y="4937125"/>
          <p14:tracePt t="82234" x="6629400" y="4930775"/>
          <p14:tracePt t="82236" x="6583363" y="4914900"/>
          <p14:tracePt t="82251" x="6423025" y="4930775"/>
          <p14:tracePt t="82267" x="6226175" y="5181600"/>
          <p14:tracePt t="82284" x="6111875" y="5486400"/>
          <p14:tracePt t="82300" x="6088063" y="5676900"/>
          <p14:tracePt t="82317" x="6103938" y="5745163"/>
          <p14:tracePt t="82334" x="6156325" y="5745163"/>
          <p14:tracePt t="82350" x="6408738" y="5608638"/>
          <p14:tracePt t="82367" x="6819900" y="5273675"/>
          <p14:tracePt t="82384" x="7056438" y="4983163"/>
          <p14:tracePt t="82400" x="7132638" y="4822825"/>
          <p14:tracePt t="82417" x="7132638" y="4800600"/>
          <p14:tracePt t="82434" x="7048500" y="4762500"/>
          <p14:tracePt t="82451" x="6842125" y="4762500"/>
          <p14:tracePt t="82467" x="6607175" y="4906963"/>
          <p14:tracePt t="82483" x="6454775" y="5083175"/>
          <p14:tracePt t="82500" x="6423025" y="5181600"/>
          <p14:tracePt t="82517" x="6423025" y="5203825"/>
          <p14:tracePt t="82534" x="6469063" y="5211763"/>
          <p14:tracePt t="82550" x="6645275" y="5159375"/>
          <p14:tracePt t="82567" x="6811963" y="5013325"/>
          <p14:tracePt t="82584" x="6880225" y="4868863"/>
          <p14:tracePt t="82600" x="6880225" y="4778375"/>
          <p14:tracePt t="82617" x="6880225" y="4754563"/>
          <p14:tracePt t="82635" x="6683375" y="4724400"/>
          <p14:tracePt t="82651" x="6392863" y="4770438"/>
          <p14:tracePt t="82667" x="6202363" y="4860925"/>
          <p14:tracePt t="82684" x="6103938" y="4953000"/>
          <p14:tracePt t="82700" x="6103938" y="5013325"/>
          <p14:tracePt t="82717" x="6134100" y="5045075"/>
          <p14:tracePt t="82734" x="6248400" y="5075238"/>
          <p14:tracePt t="82751" x="6378575" y="5089525"/>
          <p14:tracePt t="82767" x="6629400" y="5059363"/>
          <p14:tracePt t="82784" x="6835775" y="4983163"/>
          <p14:tracePt t="82801" x="6926263" y="4922838"/>
          <p14:tracePt t="82817" x="6972300" y="4876800"/>
          <p14:tracePt t="82835" x="6980238" y="4846638"/>
          <p14:tracePt t="82883" x="6994525" y="4838700"/>
          <p14:tracePt t="82892" x="7032625" y="4838700"/>
          <p14:tracePt t="82901" x="7070725" y="4838700"/>
          <p14:tracePt t="82917" x="7185025" y="4838700"/>
          <p14:tracePt t="82934" x="7353300" y="4868863"/>
          <p14:tracePt t="82951" x="7635875" y="4906963"/>
          <p14:tracePt t="82967" x="7886700" y="4906963"/>
          <p14:tracePt t="82984" x="8093075" y="4899025"/>
          <p14:tracePt t="83001" x="8237538" y="4854575"/>
          <p14:tracePt t="83017" x="8321675" y="4792663"/>
          <p14:tracePt t="83035" x="8351838" y="4724400"/>
          <p14:tracePt t="83051" x="8351838" y="4670425"/>
          <p14:tracePt t="83067" x="8335963" y="4610100"/>
          <p14:tracePt t="83084" x="8289925" y="4564063"/>
          <p14:tracePt t="83101" x="8229600" y="4518025"/>
          <p14:tracePt t="83117" x="8115300" y="4487863"/>
          <p14:tracePt t="83134" x="7932738" y="4441825"/>
          <p14:tracePt t="83151" x="7581900" y="4397375"/>
          <p14:tracePt t="83167" x="7146925" y="4335463"/>
          <p14:tracePt t="83184" x="6645275" y="4321175"/>
          <p14:tracePt t="83201" x="6210300" y="4321175"/>
          <p14:tracePt t="83217" x="5897563" y="4321175"/>
          <p14:tracePt t="83235" x="5546725" y="4327525"/>
          <p14:tracePt t="83251" x="5387975" y="4359275"/>
          <p14:tracePt t="83267" x="5295900" y="4381500"/>
          <p14:tracePt t="83284" x="5249863" y="4397375"/>
          <p14:tracePt t="83301" x="5235575" y="4397375"/>
          <p14:tracePt t="83317" x="5203825" y="4411663"/>
          <p14:tracePt t="83334" x="5165725" y="4411663"/>
          <p14:tracePt t="83351" x="5059363" y="4419600"/>
          <p14:tracePt t="83367" x="4914900" y="4457700"/>
          <p14:tracePt t="83384" x="4754563" y="4487863"/>
          <p14:tracePt t="83401" x="4556125" y="4511675"/>
          <p14:tracePt t="83417" x="4365625" y="4549775"/>
          <p14:tracePt t="83435" x="4160838" y="4602163"/>
          <p14:tracePt t="83451" x="4068763" y="4648200"/>
          <p14:tracePt t="83467" x="4008438" y="4678363"/>
          <p14:tracePt t="83484" x="3954463" y="4716463"/>
          <p14:tracePt t="83500" x="3908425" y="4792663"/>
          <p14:tracePt t="83517" x="3856038" y="4868863"/>
          <p14:tracePt t="83534" x="3825875" y="4937125"/>
          <p14:tracePt t="83550" x="3802063" y="5029200"/>
          <p14:tracePt t="83567" x="3787775" y="5113338"/>
          <p14:tracePt t="83584" x="3779838" y="5197475"/>
          <p14:tracePt t="83600" x="3779838" y="5287963"/>
          <p14:tracePt t="83617" x="3779838" y="5341938"/>
          <p14:tracePt t="83634" x="3779838" y="5402263"/>
          <p14:tracePt t="83650" x="3787775" y="5470525"/>
          <p14:tracePt t="83667" x="3832225" y="5540375"/>
          <p14:tracePt t="83684" x="3894138" y="5622925"/>
          <p14:tracePt t="83700" x="3970338" y="5707063"/>
          <p14:tracePt t="83717" x="4046538" y="5775325"/>
          <p14:tracePt t="83734" x="4152900" y="5845175"/>
          <p14:tracePt t="83750" x="4259263" y="5897563"/>
          <p14:tracePt t="83767" x="4427538" y="5973763"/>
          <p14:tracePt t="83784" x="4602163" y="6035675"/>
          <p14:tracePt t="83800" x="4816475" y="6103938"/>
          <p14:tracePt t="83817" x="5029200" y="6118225"/>
          <p14:tracePt t="83834" x="5356225" y="6156325"/>
          <p14:tracePt t="83850" x="5516563" y="6156325"/>
          <p14:tracePt t="83867" x="5699125" y="6156325"/>
          <p14:tracePt t="83884" x="5889625" y="6156325"/>
          <p14:tracePt t="83901" x="6103938" y="6156325"/>
          <p14:tracePt t="83917" x="6332538" y="6156325"/>
          <p14:tracePt t="83934" x="6553200" y="6118225"/>
          <p14:tracePt t="83951" x="6904038" y="6035675"/>
          <p14:tracePt t="83967" x="7246938" y="5951538"/>
          <p14:tracePt t="83984" x="7505700" y="5875338"/>
          <p14:tracePt t="84001" x="7712075" y="5821363"/>
          <p14:tracePt t="84017" x="7848600" y="5783263"/>
          <p14:tracePt t="84035" x="7916863" y="5745163"/>
          <p14:tracePt t="84051" x="7954963" y="5737225"/>
          <p14:tracePt t="84068" x="8016875" y="5684838"/>
          <p14:tracePt t="84084" x="8115300" y="5600700"/>
          <p14:tracePt t="84101" x="8237538" y="5524500"/>
          <p14:tracePt t="84118" x="8366125" y="5448300"/>
          <p14:tracePt t="84134" x="8450263" y="5394325"/>
          <p14:tracePt t="84151" x="8488363" y="5364163"/>
          <p14:tracePt t="84168" x="8512175" y="5349875"/>
          <p14:tracePt t="84184" x="8526463" y="5334000"/>
          <p14:tracePt t="84201" x="8556625" y="5295900"/>
          <p14:tracePt t="84218" x="8588375" y="5235575"/>
          <p14:tracePt t="84235" x="8626475" y="5173663"/>
          <p14:tracePt t="84251" x="8640763" y="5097463"/>
          <p14:tracePt t="84268" x="8640763" y="4991100"/>
          <p14:tracePt t="84284" x="8632825" y="4846638"/>
          <p14:tracePt t="84301" x="8572500" y="4708525"/>
          <p14:tracePt t="84318" x="8496300" y="4602163"/>
          <p14:tracePt t="84334" x="8404225" y="4511675"/>
          <p14:tracePt t="84351" x="8267700" y="4427538"/>
          <p14:tracePt t="84368" x="8085138" y="4351338"/>
          <p14:tracePt t="84384" x="7864475" y="4297363"/>
          <p14:tracePt t="84401" x="7658100" y="4259263"/>
          <p14:tracePt t="84419" x="7299325" y="4251325"/>
          <p14:tracePt t="84435" x="7200900" y="4251325"/>
          <p14:tracePt t="84451" x="6904038" y="4251325"/>
          <p14:tracePt t="84468" x="6727825" y="4267200"/>
          <p14:tracePt t="84484" x="6553200" y="4313238"/>
          <p14:tracePt t="84501" x="6408738" y="4335463"/>
          <p14:tracePt t="84518" x="6302375" y="4351338"/>
          <p14:tracePt t="84535" x="6156325" y="4373563"/>
          <p14:tracePt t="84551" x="6035675" y="4403725"/>
          <p14:tracePt t="84568" x="5875338" y="4457700"/>
          <p14:tracePt t="84584" x="5737225" y="4511675"/>
          <p14:tracePt t="84601" x="5570538" y="4556125"/>
          <p14:tracePt t="84619" x="5318125" y="4625975"/>
          <p14:tracePt t="84635" x="5165725" y="4664075"/>
          <p14:tracePt t="84651" x="4999038" y="4716463"/>
          <p14:tracePt t="84668" x="4838700" y="4754563"/>
          <p14:tracePt t="84685" x="4708525" y="4792663"/>
          <p14:tracePt t="84701" x="4594225" y="4838700"/>
          <p14:tracePt t="84718" x="4511675" y="4876800"/>
          <p14:tracePt t="84735" x="4457700" y="4906963"/>
          <p14:tracePt t="84751" x="4419600" y="4922838"/>
          <p14:tracePt t="84755" x="4419600" y="4930775"/>
          <p14:tracePt t="84768" x="4411663" y="4930775"/>
          <p14:tracePt t="84785" x="4397375" y="4945063"/>
          <p14:tracePt t="84801" x="4389438" y="4960938"/>
          <p14:tracePt t="84818" x="4373563" y="4983163"/>
          <p14:tracePt t="84835" x="4365625" y="4983163"/>
          <p14:tracePt t="84851" x="4365625" y="4999038"/>
          <p14:tracePt t="84868" x="4351338" y="5021263"/>
          <p14:tracePt t="84885" x="4351338" y="5051425"/>
          <p14:tracePt t="84901" x="4351338" y="5113338"/>
          <p14:tracePt t="84918" x="4351338" y="5189538"/>
          <p14:tracePt t="84935" x="4351338" y="5303838"/>
          <p14:tracePt t="84951" x="4351338" y="5426075"/>
          <p14:tracePt t="84968" x="4411663" y="5592763"/>
          <p14:tracePt t="84985" x="4487863" y="5753100"/>
          <p14:tracePt t="85001" x="4610100" y="5905500"/>
          <p14:tracePt t="85019" x="4830763" y="6065838"/>
          <p14:tracePt t="85035" x="5006975" y="6142038"/>
          <p14:tracePt t="85051" x="5257800" y="6218238"/>
          <p14:tracePt t="85068" x="5600700" y="6278563"/>
          <p14:tracePt t="85085" x="6011863" y="6332538"/>
          <p14:tracePt t="85101" x="6423025" y="6332538"/>
          <p14:tracePt t="85118" x="6926263" y="6332538"/>
          <p14:tracePt t="85135" x="7451725" y="6308725"/>
          <p14:tracePt t="85151" x="7947025" y="6164263"/>
          <p14:tracePt t="85168" x="8321675" y="6049963"/>
          <p14:tracePt t="85185" x="8588375" y="5951538"/>
          <p14:tracePt t="85201" x="8755063" y="5875338"/>
          <p14:tracePt t="85218" x="8923338" y="5791200"/>
          <p14:tracePt t="85235" x="8999538" y="5722938"/>
          <p14:tracePt t="85251" x="9045575" y="5646738"/>
          <p14:tracePt t="85268" x="9090025" y="5562600"/>
          <p14:tracePt t="85285" x="9128125" y="5478463"/>
          <p14:tracePt t="85301" x="9174163" y="5387975"/>
          <p14:tracePt t="85318" x="9190038" y="5334000"/>
          <p14:tracePt t="85335" x="9197975" y="5295900"/>
          <p14:tracePt t="85351" x="9204325" y="5249863"/>
          <p14:tracePt t="85368" x="9204325" y="5211763"/>
          <p14:tracePt t="85385" x="9204325" y="5159375"/>
          <p14:tracePt t="85401" x="9190038" y="5097463"/>
          <p14:tracePt t="85419" x="9090025" y="4975225"/>
          <p14:tracePt t="85435" x="8975725" y="4868863"/>
          <p14:tracePt t="85451" x="8831263" y="4778375"/>
          <p14:tracePt t="85468" x="8640763" y="4686300"/>
          <p14:tracePt t="85485" x="8420100" y="4610100"/>
          <p14:tracePt t="85501" x="8107363" y="4556125"/>
          <p14:tracePt t="85518" x="7794625" y="4525963"/>
          <p14:tracePt t="85535" x="7489825" y="4495800"/>
          <p14:tracePt t="85551" x="7200900" y="4495800"/>
          <p14:tracePt t="85568" x="6964363" y="4495800"/>
          <p14:tracePt t="85585" x="6743700" y="4495800"/>
          <p14:tracePt t="85601" x="6507163" y="4495800"/>
          <p14:tracePt t="85618" x="6142038" y="4495800"/>
          <p14:tracePt t="85635" x="5913438" y="4495800"/>
          <p14:tracePt t="85652" x="5730875" y="4495800"/>
          <p14:tracePt t="85668" x="5532438" y="4518025"/>
          <p14:tracePt t="85685" x="5372100" y="4549775"/>
          <p14:tracePt t="85702" x="5197475" y="4579938"/>
          <p14:tracePt t="85718" x="5029200" y="4618038"/>
          <p14:tracePt t="85735" x="4854575" y="4670425"/>
          <p14:tracePt t="85752" x="4694238" y="4708525"/>
          <p14:tracePt t="85755" x="4640263" y="4724400"/>
          <p14:tracePt t="85768" x="4579938" y="4740275"/>
          <p14:tracePt t="85785" x="4449763" y="4784725"/>
          <p14:tracePt t="85802" x="4373563" y="4800600"/>
          <p14:tracePt t="85819" x="4283075" y="4822825"/>
          <p14:tracePt t="85835" x="4221163" y="4860925"/>
          <p14:tracePt t="85852" x="4168775" y="4899025"/>
          <p14:tracePt t="85868" x="4130675" y="4937125"/>
          <p14:tracePt t="85885" x="4076700" y="4999038"/>
          <p14:tracePt t="85902" x="4046538" y="5067300"/>
          <p14:tracePt t="85918" x="4000500" y="5181600"/>
          <p14:tracePt t="85935" x="3978275" y="5303838"/>
          <p14:tracePt t="85951" x="3978275" y="5448300"/>
          <p14:tracePt t="85968" x="3978275" y="5616575"/>
          <p14:tracePt t="85985" x="4016375" y="5761038"/>
          <p14:tracePt t="86002" x="4137025" y="5965825"/>
          <p14:tracePt t="86019" x="4267200" y="6080125"/>
          <p14:tracePt t="86035" x="4465638" y="6194425"/>
          <p14:tracePt t="86052" x="4746625" y="6302375"/>
          <p14:tracePt t="86068" x="5059363" y="6332538"/>
          <p14:tracePt t="86085" x="5464175" y="6354763"/>
          <p14:tracePt t="86102" x="5897563" y="6354763"/>
          <p14:tracePt t="86118" x="6454775" y="6354763"/>
          <p14:tracePt t="86135" x="7032625" y="6278563"/>
          <p14:tracePt t="86152" x="7535863" y="6194425"/>
          <p14:tracePt t="86168" x="7954963" y="6065838"/>
          <p14:tracePt t="86185" x="8297863" y="5927725"/>
          <p14:tracePt t="86203" x="8588375" y="5775325"/>
          <p14:tracePt t="86219" x="8716963" y="5699125"/>
          <p14:tracePt t="86235" x="8823325" y="5616575"/>
          <p14:tracePt t="86252" x="8885238" y="5532438"/>
          <p14:tracePt t="86268" x="8907463" y="5478463"/>
          <p14:tracePt t="86285" x="8923338" y="5426075"/>
          <p14:tracePt t="86302" x="8923338" y="5387975"/>
          <p14:tracePt t="86318" x="8931275" y="5341938"/>
          <p14:tracePt t="86335" x="8945563" y="5303838"/>
          <p14:tracePt t="86352" x="8945563" y="5249863"/>
          <p14:tracePt t="86368" x="8945563" y="5203825"/>
          <p14:tracePt t="86385" x="8945563" y="5151438"/>
          <p14:tracePt t="86403" x="8899525" y="5037138"/>
          <p14:tracePt t="86419" x="8839200" y="4968875"/>
          <p14:tracePt t="86435" x="8785225" y="4892675"/>
          <p14:tracePt t="86452" x="8694738" y="4822825"/>
          <p14:tracePt t="86468" x="8564563" y="4770438"/>
          <p14:tracePt t="86485" x="8442325" y="4740275"/>
          <p14:tracePt t="86501" x="8283575" y="4702175"/>
          <p14:tracePt t="86518" x="8085138" y="4694238"/>
          <p14:tracePt t="86535" x="7894638" y="4694238"/>
          <p14:tracePt t="86552" x="7696200" y="4694238"/>
          <p14:tracePt t="86569" x="7489825" y="4708525"/>
          <p14:tracePt t="86585" x="7292975" y="4740275"/>
          <p14:tracePt t="86603" x="7116763" y="4784725"/>
          <p14:tracePt t="86618" x="7078663" y="4808538"/>
          <p14:tracePt t="86635" x="6988175" y="4854575"/>
          <p14:tracePt t="86652" x="6942138" y="4876800"/>
          <p14:tracePt t="86669" x="6904038" y="4899025"/>
          <p14:tracePt t="86685" x="6858000" y="4914900"/>
          <p14:tracePt t="86702" x="6827838" y="4930775"/>
          <p14:tracePt t="86719" x="6797675" y="4953000"/>
          <p14:tracePt t="86735" x="6721475" y="4991100"/>
          <p14:tracePt t="86739" x="6675438" y="5013325"/>
          <p14:tracePt t="86752" x="6629400" y="5029200"/>
          <p14:tracePt t="86769" x="6575425" y="5029200"/>
          <p14:tracePt t="86785" x="6537325" y="5051425"/>
          <p14:tracePt t="86803" x="6454775" y="5075238"/>
          <p14:tracePt t="86819" x="6423025" y="5075238"/>
          <p14:tracePt t="86835" x="6384925" y="5083175"/>
          <p14:tracePt t="86852" x="6332538" y="5089525"/>
          <p14:tracePt t="86869" x="6294438" y="5089525"/>
          <p14:tracePt t="86885" x="6248400" y="5089525"/>
          <p14:tracePt t="86902" x="6210300" y="5089525"/>
          <p14:tracePt t="86919" x="6142038" y="5075238"/>
          <p14:tracePt t="86935" x="6065838" y="5067300"/>
          <p14:tracePt t="86952" x="5981700" y="5067300"/>
          <p14:tracePt t="86969" x="5883275" y="5067300"/>
          <p14:tracePt t="86985" x="5807075" y="5067300"/>
          <p14:tracePt t="87002" x="5737225" y="5067300"/>
          <p14:tracePt t="87019" x="5715000" y="5067300"/>
          <p14:tracePt t="87107" x="5707063" y="5067300"/>
          <p14:tracePt t="87116" x="5692775" y="5067300"/>
          <p14:tracePt t="87123" x="5661025" y="5067300"/>
          <p14:tracePt t="87135" x="5638800" y="5067300"/>
          <p14:tracePt t="87152" x="5570538" y="5067300"/>
          <p14:tracePt t="87169" x="5502275" y="5067300"/>
          <p14:tracePt t="87185" x="5432425" y="5067300"/>
          <p14:tracePt t="87202" x="5402263" y="5067300"/>
          <p14:tracePt t="87251" x="5402263" y="5059363"/>
          <p14:tracePt t="87395" x="5402263" y="5113338"/>
          <p14:tracePt t="87404" x="5402263" y="5249863"/>
          <p14:tracePt t="87412" x="5402263" y="5380038"/>
          <p14:tracePt t="87420" x="5402263" y="5546725"/>
          <p14:tracePt t="87436" x="5402263" y="5921375"/>
          <p14:tracePt t="87452" x="5402263" y="6156325"/>
          <p14:tracePt t="87469" x="5402263" y="6218238"/>
          <p14:tracePt t="87485" x="5418138" y="6218238"/>
          <p14:tracePt t="87502" x="5486400" y="6218238"/>
          <p14:tracePt t="87519" x="5761038" y="6096000"/>
          <p14:tracePt t="87536" x="6286500" y="5684838"/>
          <p14:tracePt t="87552" x="6880225" y="5113338"/>
          <p14:tracePt t="87569" x="7459663" y="4625975"/>
          <p14:tracePt t="87586" x="7886700" y="4267200"/>
          <p14:tracePt t="87603" x="8054975" y="4068763"/>
          <p14:tracePt t="87683" x="8054975" y="4098925"/>
          <p14:tracePt t="87692" x="8085138" y="4191000"/>
          <p14:tracePt t="87702" x="8093075" y="4335463"/>
          <p14:tracePt t="87719" x="8207375" y="4800600"/>
          <p14:tracePt t="87736" x="8283575" y="5280025"/>
          <p14:tracePt t="87740" x="8313738" y="5440363"/>
          <p14:tracePt t="87752" x="8335963" y="5622925"/>
          <p14:tracePt t="87769" x="8359775" y="5783263"/>
          <p14:tracePt t="87786" x="8359775" y="5859463"/>
          <p14:tracePt t="87802" x="8359775" y="5867400"/>
          <p14:tracePt t="87844" x="8359775" y="5875338"/>
          <p14:tracePt t="87852" x="8321675" y="5859463"/>
          <p14:tracePt t="87860" x="8289925" y="5821363"/>
          <p14:tracePt t="87869" x="8245475" y="5753100"/>
          <p14:tracePt t="87886" x="8169275" y="5578475"/>
          <p14:tracePt t="87902" x="8093075" y="5410200"/>
          <p14:tracePt t="87919" x="8001000" y="5249863"/>
          <p14:tracePt t="87936" x="7954963" y="5159375"/>
          <p14:tracePt t="87952" x="7947025" y="5143500"/>
          <p14:tracePt t="87986" x="7932738" y="5143500"/>
          <p14:tracePt t="88003" x="7764463" y="5295900"/>
          <p14:tracePt t="88019" x="7459663" y="5592763"/>
          <p14:tracePt t="88036" x="7086600" y="5859463"/>
          <p14:tracePt t="88052" x="6759575" y="6011863"/>
          <p14:tracePt t="88069" x="6645275" y="6019800"/>
          <p14:tracePt t="88086" x="6629400" y="6003925"/>
          <p14:tracePt t="88102" x="6637338" y="5889625"/>
          <p14:tracePt t="88119" x="6713538" y="5638800"/>
          <p14:tracePt t="88136" x="6804025" y="5364163"/>
          <p14:tracePt t="88153" x="6842125" y="5227638"/>
          <p14:tracePt t="88169" x="6850063" y="5197475"/>
          <p14:tracePt t="88204" x="6858000" y="5197475"/>
          <p14:tracePt t="88219" x="6904038" y="5197475"/>
          <p14:tracePt t="88236" x="7070725" y="5235575"/>
          <p14:tracePt t="88253" x="7277100" y="5265738"/>
          <p14:tracePt t="88269" x="7527925" y="5280025"/>
          <p14:tracePt t="88286" x="7688263" y="5280025"/>
          <p14:tracePt t="88303" x="7764463" y="5280025"/>
          <p14:tracePt t="88319" x="7772400" y="5280025"/>
          <p14:tracePt t="88336" x="7772400" y="5265738"/>
          <p14:tracePt t="88353" x="7772400" y="5219700"/>
          <p14:tracePt t="88369" x="7772400" y="5211763"/>
          <p14:tracePt t="88452" x="7788275" y="5227638"/>
          <p14:tracePt t="88459" x="7802563" y="5273675"/>
          <p14:tracePt t="88469" x="7826375" y="5326063"/>
          <p14:tracePt t="88486" x="7864475" y="5394325"/>
          <p14:tracePt t="88503" x="7870825" y="5402263"/>
          <p14:tracePt t="88555" x="7840663" y="5394325"/>
          <p14:tracePt t="88563" x="7780338" y="5380038"/>
          <p14:tracePt t="88571" x="7673975" y="5349875"/>
          <p14:tracePt t="88587" x="7170738" y="5257800"/>
          <p14:tracePt t="88603" x="6392863" y="5189538"/>
          <p14:tracePt t="88619" x="5478463" y="5135563"/>
          <p14:tracePt t="88636" x="4656138" y="5135563"/>
          <p14:tracePt t="88653" x="4076700" y="5135563"/>
          <p14:tracePt t="88670" x="3848100" y="5159375"/>
          <p14:tracePt t="88686" x="3810000" y="5165725"/>
          <p14:tracePt t="88719" x="3817938" y="5165725"/>
          <p14:tracePt t="88736" x="3863975" y="5165725"/>
          <p14:tracePt t="88739" x="3886200" y="5165725"/>
          <p14:tracePt t="88753" x="3908425" y="5159375"/>
          <p14:tracePt t="88769" x="3940175" y="5143500"/>
          <p14:tracePt t="88787" x="4054475" y="5121275"/>
          <p14:tracePt t="88803" x="4213225" y="5097463"/>
          <p14:tracePt t="88819" x="4541838" y="5059363"/>
          <p14:tracePt t="88836" x="5173663" y="5006975"/>
          <p14:tracePt t="88853" x="5997575" y="5006975"/>
          <p14:tracePt t="88869" x="6781800" y="5006975"/>
          <p14:tracePt t="88886" x="7323138" y="5006975"/>
          <p14:tracePt t="88903" x="7581900" y="5006975"/>
          <p14:tracePt t="88919" x="7604125" y="5006975"/>
          <p14:tracePt t="88953" x="7535863" y="5006975"/>
          <p14:tracePt t="88969" x="7331075" y="5021263"/>
          <p14:tracePt t="88987" x="6735763" y="5113338"/>
          <p14:tracePt t="89003" x="6423025" y="5143500"/>
          <p14:tracePt t="89019" x="6324600" y="5165725"/>
          <p14:tracePt t="89075" x="6392863" y="5165725"/>
          <p14:tracePt t="89083" x="6469063" y="5165725"/>
          <p14:tracePt t="89091" x="6575425" y="5165725"/>
          <p14:tracePt t="89103" x="6659563" y="5165725"/>
          <p14:tracePt t="89119" x="6804025" y="5165725"/>
          <p14:tracePt t="89136" x="6858000" y="5165725"/>
          <p14:tracePt t="89169" x="6827838" y="5173663"/>
          <p14:tracePt t="89187" x="6469063" y="5211763"/>
          <p14:tracePt t="89203" x="6011863" y="5211763"/>
          <p14:tracePt t="89219" x="5584825" y="5227638"/>
          <p14:tracePt t="89236" x="5464175" y="5249863"/>
          <p14:tracePt t="89253" x="5448300" y="5257800"/>
          <p14:tracePt t="89275" x="5456238" y="5257800"/>
          <p14:tracePt t="89286" x="5494338" y="5257800"/>
          <p14:tracePt t="89303" x="5608638" y="5249863"/>
          <p14:tracePt t="89320" x="5722938" y="5211763"/>
          <p14:tracePt t="89336" x="5859463" y="5173663"/>
          <p14:tracePt t="89353" x="6080125" y="5143500"/>
          <p14:tracePt t="89370" x="6370638" y="5113338"/>
          <p14:tracePt t="89387" x="6781800" y="5113338"/>
          <p14:tracePt t="89403" x="7078663" y="5113338"/>
          <p14:tracePt t="89419" x="7315200" y="5113338"/>
          <p14:tracePt t="89436" x="7604125" y="5113338"/>
          <p14:tracePt t="89453" x="7856538" y="5097463"/>
          <p14:tracePt t="89470" x="8085138" y="5045075"/>
          <p14:tracePt t="89486" x="8183563" y="4983163"/>
          <p14:tracePt t="89503" x="8207375" y="4930775"/>
          <p14:tracePt t="89520" x="8161338" y="4846638"/>
          <p14:tracePt t="89536" x="8001000" y="4702175"/>
          <p14:tracePt t="89553" x="7581900" y="4518025"/>
          <p14:tracePt t="89570" x="6400800" y="4251325"/>
          <p14:tracePt t="89587" x="5502275" y="4191000"/>
          <p14:tracePt t="89603" x="4632325" y="4191000"/>
          <p14:tracePt t="89620" x="3810000" y="4297363"/>
          <p14:tracePt t="89636" x="3094038" y="4579938"/>
          <p14:tracePt t="89653" x="2598738" y="4892675"/>
          <p14:tracePt t="89670" x="2308225" y="5257800"/>
          <p14:tracePt t="89686" x="2232025" y="5584825"/>
          <p14:tracePt t="89703" x="2301875" y="5889625"/>
          <p14:tracePt t="89720" x="2720975" y="6149975"/>
          <p14:tracePt t="89736" x="3513138" y="6316663"/>
          <p14:tracePt t="89740" x="3924300" y="6316663"/>
          <p14:tracePt t="89753" x="4419600" y="6316663"/>
          <p14:tracePt t="89770" x="5768975" y="6042025"/>
          <p14:tracePt t="89787" x="6278563" y="5829300"/>
          <p14:tracePt t="89803" x="6384925" y="5753100"/>
          <p14:tracePt t="89820" x="6392863" y="5745163"/>
          <p14:tracePt t="89836" x="6378575" y="5630863"/>
          <p14:tracePt t="89853" x="6232525" y="5540375"/>
          <p14:tracePt t="89870" x="6134100" y="5486400"/>
          <p14:tracePt t="89886" x="6126163" y="5478463"/>
          <p14:tracePt t="89923" x="6149975" y="5478463"/>
          <p14:tracePt t="89937" x="6202363" y="5478463"/>
          <p14:tracePt t="89953" x="6392863" y="5478463"/>
          <p14:tracePt t="89971" x="6819900" y="5456238"/>
          <p14:tracePt t="89987" x="6994525" y="5402263"/>
          <p14:tracePt t="90003" x="7078663" y="5326063"/>
          <p14:tracePt t="90020" x="7086600" y="5287963"/>
          <p14:tracePt t="90037" x="7086600" y="5235575"/>
          <p14:tracePt t="90053" x="6942138" y="5135563"/>
          <p14:tracePt t="90070" x="6735763" y="5051425"/>
          <p14:tracePt t="90087" x="6553200" y="5037138"/>
          <p14:tracePt t="90103" x="6469063" y="5037138"/>
          <p14:tracePt t="90120" x="6446838" y="5067300"/>
          <p14:tracePt t="90137" x="6446838" y="5121275"/>
          <p14:tracePt t="90153" x="6446838" y="5173663"/>
          <p14:tracePt t="90171" x="6530975" y="5227638"/>
          <p14:tracePt t="90187" x="6561138" y="5241925"/>
          <p14:tracePt t="90275" x="6553200" y="5241925"/>
          <p14:tracePt t="90283" x="6545263" y="5219700"/>
          <p14:tracePt t="90339" x="6537325" y="5211763"/>
          <p14:tracePt t="90716" x="6530975" y="5211763"/>
          <p14:tracePt t="90731" x="6515100" y="5211763"/>
          <p14:tracePt t="90739" x="6507163" y="5227638"/>
          <p14:tracePt t="90749" x="6492875" y="5241925"/>
          <p14:tracePt t="90755" x="6477000" y="5257800"/>
          <p14:tracePt t="90771" x="6454775" y="5280025"/>
          <p14:tracePt t="90787" x="6438900" y="5303838"/>
          <p14:tracePt t="90803" x="6430963" y="5311775"/>
          <p14:tracePt t="90820" x="6430963" y="5326063"/>
          <p14:tracePt t="90837" x="6423025" y="5341938"/>
          <p14:tracePt t="90891" x="6423025" y="5349875"/>
          <p14:tracePt t="90907" x="6423025" y="5364163"/>
          <p14:tracePt t="90915" x="6423025" y="5372100"/>
          <p14:tracePt t="90931" x="6423025" y="5380038"/>
          <p14:tracePt t="90963" x="6423025" y="5387975"/>
          <p14:tracePt t="90995" x="6423025" y="5394325"/>
          <p14:tracePt t="91196" x="6423025" y="5402263"/>
          <p14:tracePt t="91211" x="6423025" y="5410200"/>
          <p14:tracePt t="91252" x="6423025" y="5440363"/>
          <p14:tracePt t="91259" x="6423025" y="5464175"/>
          <p14:tracePt t="91270" x="6423025" y="5478463"/>
          <p14:tracePt t="91287" x="6423025" y="5570538"/>
          <p14:tracePt t="91304" x="6423025" y="5692775"/>
          <p14:tracePt t="91320" x="6423025" y="5837238"/>
          <p14:tracePt t="91337" x="6423025" y="5997575"/>
          <p14:tracePt t="91354" x="6423025" y="6248400"/>
          <p14:tracePt t="91371" x="6416675" y="6384925"/>
          <p14:tracePt t="91387" x="6400800" y="6477000"/>
          <p14:tracePt t="91404" x="6392863" y="6507163"/>
          <p14:tracePt t="91420" x="6384925" y="6515100"/>
          <p14:tracePt t="91483" x="6378575" y="6499225"/>
          <p14:tracePt t="91491" x="6378575" y="6484938"/>
          <p14:tracePt t="91498" x="6378575" y="6469063"/>
          <p14:tracePt t="91506" x="6378575" y="6454775"/>
          <p14:tracePt t="91520" x="6378575" y="6430963"/>
          <p14:tracePt t="91537" x="6378575" y="6416675"/>
          <p14:tracePt t="91553" x="6378575" y="6408738"/>
          <p14:tracePt t="91659" x="6378575" y="6392863"/>
          <p14:tracePt t="91667" x="6378575" y="6378575"/>
          <p14:tracePt t="91675" x="6370638" y="6362700"/>
          <p14:tracePt t="91691" x="6362700" y="6346825"/>
          <p14:tracePt t="91704" x="6362700" y="6340475"/>
          <p14:tracePt t="91720" x="6362700" y="6332538"/>
          <p14:tracePt t="91737" x="6346825" y="6308725"/>
          <p14:tracePt t="91755" x="6346825" y="6286500"/>
          <p14:tracePt t="91770" x="6340475" y="6278563"/>
        </p14:tracePtLst>
      </p14:laserTraceLst>
    </p:ext>
  </p:extLst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848454" y="1792792"/>
            <a:ext cx="9208070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en-US" sz="3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Sample Size</a:t>
            </a:r>
          </a:p>
          <a:p>
            <a:endParaRPr lang="en-US" altLang="en-US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altLang="en-US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Estimate Mean:</a:t>
            </a:r>
          </a:p>
          <a:p>
            <a:endParaRPr lang="en-US" altLang="en-US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altLang="en-US" sz="32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altLang="en-US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Estimate Proportion: </a:t>
            </a:r>
          </a:p>
          <a:p>
            <a:endParaRPr lang="en-US" altLang="en-US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altLang="en-US" sz="32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altLang="en-US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34589" y="3928032"/>
            <a:ext cx="2714625" cy="971550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899294" y="2536239"/>
            <a:ext cx="2314575" cy="1352550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298027" y="678642"/>
            <a:ext cx="645022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Chapter </a:t>
            </a:r>
            <a:r>
              <a:rPr lang="en-US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Summary </a:t>
            </a:r>
          </a:p>
        </p:txBody>
      </p:sp>
    </p:spTree>
    <p:extLst>
      <p:ext uri="{BB962C8B-B14F-4D97-AF65-F5344CB8AC3E}">
        <p14:creationId xmlns:p14="http://schemas.microsoft.com/office/powerpoint/2010/main" val="17608571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22206"/>
    </mc:Choice>
    <mc:Fallback xmlns="">
      <p:transition advTm="22206"/>
    </mc:Fallback>
  </mc:AlternateContent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982133" y="666044"/>
            <a:ext cx="73152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Un Solved Examples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23075" y="1889576"/>
            <a:ext cx="8857247" cy="1824469"/>
          </a:xfrm>
          <a:prstGeom prst="rect">
            <a:avLst/>
          </a:prstGeom>
        </p:spPr>
      </p:pic>
      <p:sp>
        <p:nvSpPr>
          <p:cNvPr id="3" name="Rounded Rectangle 2"/>
          <p:cNvSpPr/>
          <p:nvPr/>
        </p:nvSpPr>
        <p:spPr>
          <a:xfrm>
            <a:off x="8387645" y="2020711"/>
            <a:ext cx="801511" cy="406400"/>
          </a:xfrm>
          <a:prstGeom prst="round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ounded Rectangle 8"/>
          <p:cNvSpPr/>
          <p:nvPr/>
        </p:nvSpPr>
        <p:spPr>
          <a:xfrm>
            <a:off x="2187971" y="2675467"/>
            <a:ext cx="549584" cy="397276"/>
          </a:xfrm>
          <a:prstGeom prst="round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339415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35864"/>
    </mc:Choice>
    <mc:Fallback xmlns="">
      <p:transition advTm="35864"/>
    </mc:Fallback>
  </mc:AlternateContent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982133" y="666044"/>
            <a:ext cx="73152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Un Solved Examples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70560" y="2144888"/>
            <a:ext cx="8701009" cy="1375367"/>
          </a:xfrm>
          <a:prstGeom prst="rect">
            <a:avLst/>
          </a:prstGeom>
        </p:spPr>
      </p:pic>
      <p:sp>
        <p:nvSpPr>
          <p:cNvPr id="8" name="Rounded Rectangle 7"/>
          <p:cNvSpPr/>
          <p:nvPr/>
        </p:nvSpPr>
        <p:spPr>
          <a:xfrm>
            <a:off x="2391171" y="2957688"/>
            <a:ext cx="352029" cy="306966"/>
          </a:xfrm>
          <a:prstGeom prst="round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ounded Rectangle 8"/>
          <p:cNvSpPr/>
          <p:nvPr/>
        </p:nvSpPr>
        <p:spPr>
          <a:xfrm>
            <a:off x="9264625" y="2297288"/>
            <a:ext cx="352029" cy="306966"/>
          </a:xfrm>
          <a:prstGeom prst="round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719127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6712"/>
    </mc:Choice>
    <mc:Fallback xmlns="">
      <p:transition advTm="16712"/>
    </mc:Fallback>
  </mc:AlternateContent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3FB79B4A-7A34-1C02-CD1B-89115FC428CA}"/>
              </a:ext>
            </a:extLst>
          </p:cNvPr>
          <p:cNvPicPr>
            <a:picLocks noChangeAspect="1"/>
          </p:cNvPicPr>
          <p:nvPr/>
        </p:nvPicPr>
        <p:blipFill>
          <a:blip r:embed="rId2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97B60AE2-5E3D-4AFD-BD97-4B8F961F9B50}"/>
              </a:ext>
            </a:extLst>
          </p:cNvPr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C2209B7-A564-4A7C-687E-49DE198161B1}"/>
              </a:ext>
            </a:extLst>
          </p:cNvPr>
          <p:cNvSpPr txBox="1"/>
          <p:nvPr/>
        </p:nvSpPr>
        <p:spPr>
          <a:xfrm>
            <a:off x="582006" y="5707075"/>
            <a:ext cx="452456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Thank You</a:t>
            </a:r>
          </a:p>
        </p:txBody>
      </p:sp>
      <p:pic>
        <p:nvPicPr>
          <p:cNvPr id="13" name="Graphic 12">
            <a:extLst>
              <a:ext uri="{FF2B5EF4-FFF2-40B4-BE49-F238E27FC236}">
                <a16:creationId xmlns:a16="http://schemas.microsoft.com/office/drawing/2014/main" id="{6632DC9F-5757-0B8A-BF9A-324C5DCF66B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=""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>
            <a:extLst>
              <a:ext uri="{FF2B5EF4-FFF2-40B4-BE49-F238E27FC236}">
                <a16:creationId xmlns:a16="http://schemas.microsoft.com/office/drawing/2014/main" id="{7A88996D-9C9C-C22D-C278-D12119103366}"/>
              </a:ext>
            </a:extLst>
          </p:cNvPr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" fmla="*/ 0 w 3801492"/>
              <a:gd name="connsiteY0" fmla="*/ 1097456 h 1097456"/>
              <a:gd name="connsiteX1" fmla="*/ 1102581 w 3801492"/>
              <a:gd name="connsiteY1" fmla="*/ 0 h 1097456"/>
              <a:gd name="connsiteX2" fmla="*/ 3801492 w 3801492"/>
              <a:gd name="connsiteY2" fmla="*/ 12700 h 1097456"/>
              <a:gd name="connsiteX3" fmla="*/ 2724311 w 3801492"/>
              <a:gd name="connsiteY3" fmla="*/ 1097456 h 1097456"/>
              <a:gd name="connsiteX4" fmla="*/ 0 w 3801492"/>
              <a:gd name="connsiteY4" fmla="*/ 1097456 h 10974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A6F2CBA4-F736-9294-6DD9-ADB98675CC0E}"/>
              </a:ext>
            </a:extLst>
          </p:cNvPr>
          <p:cNvPicPr>
            <a:picLocks noChangeAspect="1"/>
          </p:cNvPicPr>
          <p:nvPr/>
        </p:nvPicPr>
        <p:blipFill rotWithShape="1">
          <a:blip r:embed="rId7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96879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319"/>
    </mc:Choice>
    <mc:Fallback xmlns="">
      <p:transition spd="slow" advTm="30319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20495" x="6332538" y="6270625"/>
          <p14:tracePt t="20599" x="6324600" y="6270625"/>
          <p14:tracePt t="26039" x="0" y="0"/>
        </p14:tracePtLst>
      </p14:laserTraceLst>
    </p:ext>
  </p:extLst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7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.8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5" ma:contentTypeDescription="Create a new document." ma:contentTypeScope="" ma:versionID="5221ee99d17410c2e92f9bbd0e0b6659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78f112be96feb5cfdf5b4bd30a2b8b67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BillingMetadata" ma:index="22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b5d792bc-7973-4ea0-b250-91ea47055511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9100919-8a76-4266-be0c-7dc583902cb4" xsi:nil="true"/>
    <lcf76f155ced4ddcb4097134ff3c332f xmlns="d13aca44-ef33-4cf4-9980-7f0b00e6eeb9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A6DD13F1-CF56-4BCD-A85E-1B4DA47FCFBB}"/>
</file>

<file path=customXml/itemProps2.xml><?xml version="1.0" encoding="utf-8"?>
<ds:datastoreItem xmlns:ds="http://schemas.openxmlformats.org/officeDocument/2006/customXml" ds:itemID="{6F535072-9437-4FDD-8A06-52B9FC61C794}"/>
</file>

<file path=customXml/itemProps3.xml><?xml version="1.0" encoding="utf-8"?>
<ds:datastoreItem xmlns:ds="http://schemas.openxmlformats.org/officeDocument/2006/customXml" ds:itemID="{9CC5CD42-08F8-47A5-9692-BA07C260D1BC}"/>
</file>

<file path=docProps/app.xml><?xml version="1.0" encoding="utf-8"?>
<Properties xmlns="http://schemas.openxmlformats.org/officeDocument/2006/extended-properties" xmlns:vt="http://schemas.openxmlformats.org/officeDocument/2006/docPropsVTypes">
  <TotalTime>946</TotalTime>
  <Words>1697</Words>
  <Application>Microsoft Office PowerPoint</Application>
  <PresentationFormat>Widescreen</PresentationFormat>
  <Paragraphs>349</Paragraphs>
  <Slides>55</Slides>
  <Notes>3</Notes>
  <HiddenSlides>0</HiddenSlides>
  <MMClips>0</MMClips>
  <ScaleCrop>false</ScaleCrop>
  <HeadingPairs>
    <vt:vector size="8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55</vt:i4>
      </vt:variant>
    </vt:vector>
  </HeadingPairs>
  <TitlesOfParts>
    <vt:vector size="62" baseType="lpstr">
      <vt:lpstr>Arial</vt:lpstr>
      <vt:lpstr>Calibri</vt:lpstr>
      <vt:lpstr>Calibri Light</vt:lpstr>
      <vt:lpstr>Cambria Math</vt:lpstr>
      <vt:lpstr>Times New Roman</vt:lpstr>
      <vt:lpstr>Office Theme</vt:lpstr>
      <vt:lpstr>Equation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Dr.Al Faisal</cp:lastModifiedBy>
  <cp:revision>76</cp:revision>
  <dcterms:created xsi:type="dcterms:W3CDTF">2023-04-29T09:08:23Z</dcterms:created>
  <dcterms:modified xsi:type="dcterms:W3CDTF">2025-09-08T09:29:39Z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0x0101006A254F5D6A14094B8840E79896A2F150</vt:lpwstr>
  </property>
</Properties>
</file>