
<file path=[Content_Types].xml><?xml version="1.0" encoding="utf-8"?>
<Types xmlns="http://schemas.openxmlformats.org/package/2006/content-types">
  <Default ContentType="image/jpeg" Extension="jpg"/>
  <Default ContentType="application/x-fontdata" Extension="fntdata"/>
  <Default ContentType="image/gif" Extension="gif"/>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48.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8.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Lst>
  <p:sldSz cy="6858000" cx="12192000"/>
  <p:notesSz cx="6858000" cy="9144000"/>
  <p:embeddedFontLst>
    <p:embeddedFont>
      <p:font typeface="Grandstander SemiBold"/>
      <p:regular r:id="rId54"/>
      <p:bold r:id="rId55"/>
      <p:italic r:id="rId56"/>
      <p:boldItalic r:id="rId57"/>
    </p:embeddedFont>
    <p:embeddedFont>
      <p:font typeface="Tajawal ExtraBold"/>
      <p:bold r:id="rId58"/>
    </p:embeddedFont>
    <p:embeddedFont>
      <p:font typeface="Tajawal Medium"/>
      <p:regular r:id="rId59"/>
      <p:bold r:id="rId60"/>
    </p:embeddedFont>
    <p:embeddedFont>
      <p:font typeface="Noto Sans Symbols"/>
      <p:regular r:id="rId61"/>
      <p:bold r:id="rId6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63" roundtripDataSignature="AMtx7miPSJD4s1sB8vpoXcr1TrHonUu0P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FE8108F4-0FC8-4DC1-9F49-87F90D347DBB}">
  <a:tblStyle styleId="{FE8108F4-0FC8-4DC1-9F49-87F90D347DBB}" styleName="Table_0">
    <a:wholeTbl>
      <a:tcTxStyle b="off" i="off">
        <a:font>
          <a:latin typeface="Calibri"/>
          <a:ea typeface="Calibri"/>
          <a:cs typeface="Calibri"/>
        </a:font>
        <a:schemeClr val="dk1"/>
      </a:tcTxStyle>
      <a:tcStyle>
        <a:tcBdr>
          <a:left>
            <a:ln cap="flat" cmpd="sng" w="12700">
              <a:solidFill>
                <a:schemeClr val="dk1"/>
              </a:solidFill>
              <a:prstDash val="solid"/>
              <a:round/>
              <a:headEnd len="sm" w="sm" type="none"/>
              <a:tailEnd len="sm" w="sm" type="none"/>
            </a:ln>
          </a:left>
          <a:right>
            <a:ln cap="flat" cmpd="sng" w="12700">
              <a:solidFill>
                <a:schemeClr val="dk1"/>
              </a:solidFill>
              <a:prstDash val="solid"/>
              <a:round/>
              <a:headEnd len="sm" w="sm" type="none"/>
              <a:tailEnd len="sm" w="sm" type="none"/>
            </a:ln>
          </a:right>
          <a:top>
            <a:ln cap="flat" cmpd="sng" w="12700">
              <a:solidFill>
                <a:schemeClr val="dk1"/>
              </a:solidFill>
              <a:prstDash val="solid"/>
              <a:round/>
              <a:headEnd len="sm" w="sm" type="none"/>
              <a:tailEnd len="sm" w="sm" type="none"/>
            </a:ln>
          </a:top>
          <a:bottom>
            <a:ln cap="flat" cmpd="sng" w="12700">
              <a:solidFill>
                <a:schemeClr val="dk1"/>
              </a:solidFill>
              <a:prstDash val="solid"/>
              <a:round/>
              <a:headEnd len="sm" w="sm" type="none"/>
              <a:tailEnd len="sm" w="sm" type="none"/>
            </a:ln>
          </a:bottom>
          <a:insideH>
            <a:ln cap="flat" cmpd="sng" w="12700">
              <a:solidFill>
                <a:schemeClr val="dk1"/>
              </a:solidFill>
              <a:prstDash val="solid"/>
              <a:round/>
              <a:headEnd len="sm" w="sm" type="none"/>
              <a:tailEnd len="sm" w="sm" type="none"/>
            </a:ln>
          </a:insideH>
          <a:insideV>
            <a:ln cap="flat" cmpd="sng" w="12700">
              <a:solidFill>
                <a:schemeClr val="dk1"/>
              </a:solidFill>
              <a:prstDash val="solid"/>
              <a:round/>
              <a:headEnd len="sm" w="sm" type="none"/>
              <a:tailEnd len="sm" w="sm" type="none"/>
            </a:ln>
          </a:insideV>
        </a:tcBdr>
        <a:fill>
          <a:solidFill>
            <a:srgbClr val="FFFFFF">
              <a:alpha val="0"/>
            </a:srgbClr>
          </a:solidFill>
        </a:fill>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72FA640D-AB82-4048-882D-B40812B23BF9}" styleName="Table_1">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font" Target="fonts/NotoSansSymbols-bold.fntdata"/><Relationship Id="rId61" Type="http://schemas.openxmlformats.org/officeDocument/2006/relationships/font" Target="fonts/NotoSansSymbols-regular.fntdata"/><Relationship Id="rId20" Type="http://schemas.openxmlformats.org/officeDocument/2006/relationships/slide" Target="slides/slide15.xml"/><Relationship Id="rId63" Type="http://customschemas.google.com/relationships/presentationmetadata" Target="metadata"/><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60" Type="http://schemas.openxmlformats.org/officeDocument/2006/relationships/font" Target="fonts/TajawalMedium-bold.fntdata"/><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font" Target="fonts/GrandstanderSemiBold-bold.fntdata"/><Relationship Id="rId10" Type="http://schemas.openxmlformats.org/officeDocument/2006/relationships/slide" Target="slides/slide5.xml"/><Relationship Id="rId54" Type="http://schemas.openxmlformats.org/officeDocument/2006/relationships/font" Target="fonts/GrandstanderSemiBold-regular.fntdata"/><Relationship Id="rId13" Type="http://schemas.openxmlformats.org/officeDocument/2006/relationships/slide" Target="slides/slide8.xml"/><Relationship Id="rId57" Type="http://schemas.openxmlformats.org/officeDocument/2006/relationships/font" Target="fonts/GrandstanderSemiBold-boldItalic.fntdata"/><Relationship Id="rId12" Type="http://schemas.openxmlformats.org/officeDocument/2006/relationships/slide" Target="slides/slide7.xml"/><Relationship Id="rId56" Type="http://schemas.openxmlformats.org/officeDocument/2006/relationships/font" Target="fonts/GrandstanderSemiBold-italic.fntdata"/><Relationship Id="rId15" Type="http://schemas.openxmlformats.org/officeDocument/2006/relationships/slide" Target="slides/slide10.xml"/><Relationship Id="rId59" Type="http://schemas.openxmlformats.org/officeDocument/2006/relationships/font" Target="fonts/TajawalMedium-regular.fntdata"/><Relationship Id="rId14" Type="http://schemas.openxmlformats.org/officeDocument/2006/relationships/slide" Target="slides/slide9.xml"/><Relationship Id="rId58" Type="http://schemas.openxmlformats.org/officeDocument/2006/relationships/font" Target="fonts/TajawalExtraBold-bold.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fr-FR"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8" name="Google Shape;9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8" name="Google Shape;118;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7" name="Google Shape;137;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7" name="Google Shape;157;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2" name="Google Shape;182;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6" name="Google Shape;196;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6" name="Google Shape;256;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8" name="Google Shape;268;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0" name="Google Shape;280;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1" name="Google Shape;291;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3" name="Google Shape;303;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5" name="Google Shape;315;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7" name="Google Shape;347;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 name="Shape 357"/>
        <p:cNvGrpSpPr/>
        <p:nvPr/>
      </p:nvGrpSpPr>
      <p:grpSpPr>
        <a:xfrm>
          <a:off x="0" y="0"/>
          <a:ext cx="0" cy="0"/>
          <a:chOff x="0" y="0"/>
          <a:chExt cx="0" cy="0"/>
        </a:xfrm>
      </p:grpSpPr>
      <p:sp>
        <p:nvSpPr>
          <p:cNvPr id="358" name="Google Shape;358;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9" name="Google Shape;359;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0" name="Google Shape;370;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7" name="Google Shape;387;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2" name="Google Shape;402;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8" name="Google Shape;428;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9" name="Shape 449"/>
        <p:cNvGrpSpPr/>
        <p:nvPr/>
      </p:nvGrpSpPr>
      <p:grpSpPr>
        <a:xfrm>
          <a:off x="0" y="0"/>
          <a:ext cx="0" cy="0"/>
          <a:chOff x="0" y="0"/>
          <a:chExt cx="0" cy="0"/>
        </a:xfrm>
      </p:grpSpPr>
      <p:sp>
        <p:nvSpPr>
          <p:cNvPr id="450" name="Google Shape;450;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1" name="Google Shape;451;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1" name="Shape 501"/>
        <p:cNvGrpSpPr/>
        <p:nvPr/>
      </p:nvGrpSpPr>
      <p:grpSpPr>
        <a:xfrm>
          <a:off x="0" y="0"/>
          <a:ext cx="0" cy="0"/>
          <a:chOff x="0" y="0"/>
          <a:chExt cx="0" cy="0"/>
        </a:xfrm>
      </p:grpSpPr>
      <p:sp>
        <p:nvSpPr>
          <p:cNvPr id="502" name="Google Shape;502;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3" name="Google Shape;503;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5" name="Shape 525"/>
        <p:cNvGrpSpPr/>
        <p:nvPr/>
      </p:nvGrpSpPr>
      <p:grpSpPr>
        <a:xfrm>
          <a:off x="0" y="0"/>
          <a:ext cx="0" cy="0"/>
          <a:chOff x="0" y="0"/>
          <a:chExt cx="0" cy="0"/>
        </a:xfrm>
      </p:grpSpPr>
      <p:sp>
        <p:nvSpPr>
          <p:cNvPr id="526" name="Google Shape;526;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7" name="Google Shape;527;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0" name="Shape 550"/>
        <p:cNvGrpSpPr/>
        <p:nvPr/>
      </p:nvGrpSpPr>
      <p:grpSpPr>
        <a:xfrm>
          <a:off x="0" y="0"/>
          <a:ext cx="0" cy="0"/>
          <a:chOff x="0" y="0"/>
          <a:chExt cx="0" cy="0"/>
        </a:xfrm>
      </p:grpSpPr>
      <p:sp>
        <p:nvSpPr>
          <p:cNvPr id="551" name="Google Shape;551;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2" name="Google Shape;552;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9" name="Shape 569"/>
        <p:cNvGrpSpPr/>
        <p:nvPr/>
      </p:nvGrpSpPr>
      <p:grpSpPr>
        <a:xfrm>
          <a:off x="0" y="0"/>
          <a:ext cx="0" cy="0"/>
          <a:chOff x="0" y="0"/>
          <a:chExt cx="0" cy="0"/>
        </a:xfrm>
      </p:grpSpPr>
      <p:sp>
        <p:nvSpPr>
          <p:cNvPr id="570" name="Google Shape;570;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1" name="Google Shape;571;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8" name="Shape 588"/>
        <p:cNvGrpSpPr/>
        <p:nvPr/>
      </p:nvGrpSpPr>
      <p:grpSpPr>
        <a:xfrm>
          <a:off x="0" y="0"/>
          <a:ext cx="0" cy="0"/>
          <a:chOff x="0" y="0"/>
          <a:chExt cx="0" cy="0"/>
        </a:xfrm>
      </p:grpSpPr>
      <p:sp>
        <p:nvSpPr>
          <p:cNvPr id="589" name="Google Shape;589;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0" name="Google Shape;590;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5" name="Shape 605"/>
        <p:cNvGrpSpPr/>
        <p:nvPr/>
      </p:nvGrpSpPr>
      <p:grpSpPr>
        <a:xfrm>
          <a:off x="0" y="0"/>
          <a:ext cx="0" cy="0"/>
          <a:chOff x="0" y="0"/>
          <a:chExt cx="0" cy="0"/>
        </a:xfrm>
      </p:grpSpPr>
      <p:sp>
        <p:nvSpPr>
          <p:cNvPr id="606" name="Google Shape;606;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7" name="Google Shape;607;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2" name="Shape 622"/>
        <p:cNvGrpSpPr/>
        <p:nvPr/>
      </p:nvGrpSpPr>
      <p:grpSpPr>
        <a:xfrm>
          <a:off x="0" y="0"/>
          <a:ext cx="0" cy="0"/>
          <a:chOff x="0" y="0"/>
          <a:chExt cx="0" cy="0"/>
        </a:xfrm>
      </p:grpSpPr>
      <p:sp>
        <p:nvSpPr>
          <p:cNvPr id="623" name="Google Shape;623;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4" name="Google Shape;624;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9" name="Shape 639"/>
        <p:cNvGrpSpPr/>
        <p:nvPr/>
      </p:nvGrpSpPr>
      <p:grpSpPr>
        <a:xfrm>
          <a:off x="0" y="0"/>
          <a:ext cx="0" cy="0"/>
          <a:chOff x="0" y="0"/>
          <a:chExt cx="0" cy="0"/>
        </a:xfrm>
      </p:grpSpPr>
      <p:sp>
        <p:nvSpPr>
          <p:cNvPr id="640" name="Google Shape;640;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1" name="Google Shape;641;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6" name="Shape 676"/>
        <p:cNvGrpSpPr/>
        <p:nvPr/>
      </p:nvGrpSpPr>
      <p:grpSpPr>
        <a:xfrm>
          <a:off x="0" y="0"/>
          <a:ext cx="0" cy="0"/>
          <a:chOff x="0" y="0"/>
          <a:chExt cx="0" cy="0"/>
        </a:xfrm>
      </p:grpSpPr>
      <p:sp>
        <p:nvSpPr>
          <p:cNvPr id="677" name="Google Shape;677;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8" name="Google Shape;678;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2" name="Shape 692"/>
        <p:cNvGrpSpPr/>
        <p:nvPr/>
      </p:nvGrpSpPr>
      <p:grpSpPr>
        <a:xfrm>
          <a:off x="0" y="0"/>
          <a:ext cx="0" cy="0"/>
          <a:chOff x="0" y="0"/>
          <a:chExt cx="0" cy="0"/>
        </a:xfrm>
      </p:grpSpPr>
      <p:sp>
        <p:nvSpPr>
          <p:cNvPr id="693" name="Google Shape;693;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94" name="Google Shape;694;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8" name="Shape 708"/>
        <p:cNvGrpSpPr/>
        <p:nvPr/>
      </p:nvGrpSpPr>
      <p:grpSpPr>
        <a:xfrm>
          <a:off x="0" y="0"/>
          <a:ext cx="0" cy="0"/>
          <a:chOff x="0" y="0"/>
          <a:chExt cx="0" cy="0"/>
        </a:xfrm>
      </p:grpSpPr>
      <p:sp>
        <p:nvSpPr>
          <p:cNvPr id="709" name="Google Shape;709;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10" name="Google Shape;710;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4" name="Shape 724"/>
        <p:cNvGrpSpPr/>
        <p:nvPr/>
      </p:nvGrpSpPr>
      <p:grpSpPr>
        <a:xfrm>
          <a:off x="0" y="0"/>
          <a:ext cx="0" cy="0"/>
          <a:chOff x="0" y="0"/>
          <a:chExt cx="0" cy="0"/>
        </a:xfrm>
      </p:grpSpPr>
      <p:sp>
        <p:nvSpPr>
          <p:cNvPr id="725" name="Google Shape;725;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26" name="Google Shape;726;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0" name="Shape 740"/>
        <p:cNvGrpSpPr/>
        <p:nvPr/>
      </p:nvGrpSpPr>
      <p:grpSpPr>
        <a:xfrm>
          <a:off x="0" y="0"/>
          <a:ext cx="0" cy="0"/>
          <a:chOff x="0" y="0"/>
          <a:chExt cx="0" cy="0"/>
        </a:xfrm>
      </p:grpSpPr>
      <p:sp>
        <p:nvSpPr>
          <p:cNvPr id="741" name="Google Shape;741;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42" name="Google Shape;742;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6" name="Shape 756"/>
        <p:cNvGrpSpPr/>
        <p:nvPr/>
      </p:nvGrpSpPr>
      <p:grpSpPr>
        <a:xfrm>
          <a:off x="0" y="0"/>
          <a:ext cx="0" cy="0"/>
          <a:chOff x="0" y="0"/>
          <a:chExt cx="0" cy="0"/>
        </a:xfrm>
      </p:grpSpPr>
      <p:sp>
        <p:nvSpPr>
          <p:cNvPr id="757" name="Google Shape;757;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58" name="Google Shape;758;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2" name="Shape 772"/>
        <p:cNvGrpSpPr/>
        <p:nvPr/>
      </p:nvGrpSpPr>
      <p:grpSpPr>
        <a:xfrm>
          <a:off x="0" y="0"/>
          <a:ext cx="0" cy="0"/>
          <a:chOff x="0" y="0"/>
          <a:chExt cx="0" cy="0"/>
        </a:xfrm>
      </p:grpSpPr>
      <p:sp>
        <p:nvSpPr>
          <p:cNvPr id="773" name="Google Shape;773;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74" name="Google Shape;774;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8" name="Shape 788"/>
        <p:cNvGrpSpPr/>
        <p:nvPr/>
      </p:nvGrpSpPr>
      <p:grpSpPr>
        <a:xfrm>
          <a:off x="0" y="0"/>
          <a:ext cx="0" cy="0"/>
          <a:chOff x="0" y="0"/>
          <a:chExt cx="0" cy="0"/>
        </a:xfrm>
      </p:grpSpPr>
      <p:sp>
        <p:nvSpPr>
          <p:cNvPr id="789" name="Google Shape;789;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90" name="Google Shape;790;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4" name="Shape 804"/>
        <p:cNvGrpSpPr/>
        <p:nvPr/>
      </p:nvGrpSpPr>
      <p:grpSpPr>
        <a:xfrm>
          <a:off x="0" y="0"/>
          <a:ext cx="0" cy="0"/>
          <a:chOff x="0" y="0"/>
          <a:chExt cx="0" cy="0"/>
        </a:xfrm>
      </p:grpSpPr>
      <p:sp>
        <p:nvSpPr>
          <p:cNvPr id="805" name="Google Shape;805;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06" name="Google Shape;806;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0" name="Shape 820"/>
        <p:cNvGrpSpPr/>
        <p:nvPr/>
      </p:nvGrpSpPr>
      <p:grpSpPr>
        <a:xfrm>
          <a:off x="0" y="0"/>
          <a:ext cx="0" cy="0"/>
          <a:chOff x="0" y="0"/>
          <a:chExt cx="0" cy="0"/>
        </a:xfrm>
      </p:grpSpPr>
      <p:sp>
        <p:nvSpPr>
          <p:cNvPr id="821" name="Google Shape;821;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22" name="Google Shape;822;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6" name="Shape 836"/>
        <p:cNvGrpSpPr/>
        <p:nvPr/>
      </p:nvGrpSpPr>
      <p:grpSpPr>
        <a:xfrm>
          <a:off x="0" y="0"/>
          <a:ext cx="0" cy="0"/>
          <a:chOff x="0" y="0"/>
          <a:chExt cx="0" cy="0"/>
        </a:xfrm>
      </p:grpSpPr>
      <p:sp>
        <p:nvSpPr>
          <p:cNvPr id="837" name="Google Shape;837;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38" name="Google Shape;838;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2" name="Shape 852"/>
        <p:cNvGrpSpPr/>
        <p:nvPr/>
      </p:nvGrpSpPr>
      <p:grpSpPr>
        <a:xfrm>
          <a:off x="0" y="0"/>
          <a:ext cx="0" cy="0"/>
          <a:chOff x="0" y="0"/>
          <a:chExt cx="0" cy="0"/>
        </a:xfrm>
      </p:grpSpPr>
      <p:sp>
        <p:nvSpPr>
          <p:cNvPr id="853" name="Google Shape;853;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54" name="Google Shape;854;p4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9" name="Shape 889"/>
        <p:cNvGrpSpPr/>
        <p:nvPr/>
      </p:nvGrpSpPr>
      <p:grpSpPr>
        <a:xfrm>
          <a:off x="0" y="0"/>
          <a:ext cx="0" cy="0"/>
          <a:chOff x="0" y="0"/>
          <a:chExt cx="0" cy="0"/>
        </a:xfrm>
      </p:grpSpPr>
      <p:sp>
        <p:nvSpPr>
          <p:cNvPr id="890" name="Google Shape;890;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91" name="Google Shape;891;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6" name="Shape 906"/>
        <p:cNvGrpSpPr/>
        <p:nvPr/>
      </p:nvGrpSpPr>
      <p:grpSpPr>
        <a:xfrm>
          <a:off x="0" y="0"/>
          <a:ext cx="0" cy="0"/>
          <a:chOff x="0" y="0"/>
          <a:chExt cx="0" cy="0"/>
        </a:xfrm>
      </p:grpSpPr>
      <p:sp>
        <p:nvSpPr>
          <p:cNvPr id="907" name="Google Shape;907;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08" name="Google Shape;908;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2" name="Shape 922"/>
        <p:cNvGrpSpPr/>
        <p:nvPr/>
      </p:nvGrpSpPr>
      <p:grpSpPr>
        <a:xfrm>
          <a:off x="0" y="0"/>
          <a:ext cx="0" cy="0"/>
          <a:chOff x="0" y="0"/>
          <a:chExt cx="0" cy="0"/>
        </a:xfrm>
      </p:grpSpPr>
      <p:sp>
        <p:nvSpPr>
          <p:cNvPr id="923" name="Google Shape;923;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4" name="Google Shape;924;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8" name="Shape 938"/>
        <p:cNvGrpSpPr/>
        <p:nvPr/>
      </p:nvGrpSpPr>
      <p:grpSpPr>
        <a:xfrm>
          <a:off x="0" y="0"/>
          <a:ext cx="0" cy="0"/>
          <a:chOff x="0" y="0"/>
          <a:chExt cx="0" cy="0"/>
        </a:xfrm>
      </p:grpSpPr>
      <p:sp>
        <p:nvSpPr>
          <p:cNvPr id="939" name="Google Shape;939;p4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40" name="Google Shape;940;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4" name="Shape 954"/>
        <p:cNvGrpSpPr/>
        <p:nvPr/>
      </p:nvGrpSpPr>
      <p:grpSpPr>
        <a:xfrm>
          <a:off x="0" y="0"/>
          <a:ext cx="0" cy="0"/>
          <a:chOff x="0" y="0"/>
          <a:chExt cx="0" cy="0"/>
        </a:xfrm>
      </p:grpSpPr>
      <p:sp>
        <p:nvSpPr>
          <p:cNvPr id="955" name="Google Shape;955;p4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56" name="Google Shape;956;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0" name="Shape 970"/>
        <p:cNvGrpSpPr/>
        <p:nvPr/>
      </p:nvGrpSpPr>
      <p:grpSpPr>
        <a:xfrm>
          <a:off x="0" y="0"/>
          <a:ext cx="0" cy="0"/>
          <a:chOff x="0" y="0"/>
          <a:chExt cx="0" cy="0"/>
        </a:xfrm>
      </p:grpSpPr>
      <p:sp>
        <p:nvSpPr>
          <p:cNvPr id="971" name="Google Shape;971;p4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72" name="Google Shape;972;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6" name="Shape 986"/>
        <p:cNvGrpSpPr/>
        <p:nvPr/>
      </p:nvGrpSpPr>
      <p:grpSpPr>
        <a:xfrm>
          <a:off x="0" y="0"/>
          <a:ext cx="0" cy="0"/>
          <a:chOff x="0" y="0"/>
          <a:chExt cx="0" cy="0"/>
        </a:xfrm>
      </p:grpSpPr>
      <p:sp>
        <p:nvSpPr>
          <p:cNvPr id="987" name="Google Shape;987;p4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88" name="Google Shape;988;p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3" name="Shape 1013"/>
        <p:cNvGrpSpPr/>
        <p:nvPr/>
      </p:nvGrpSpPr>
      <p:grpSpPr>
        <a:xfrm>
          <a:off x="0" y="0"/>
          <a:ext cx="0" cy="0"/>
          <a:chOff x="0" y="0"/>
          <a:chExt cx="0" cy="0"/>
        </a:xfrm>
      </p:grpSpPr>
      <p:sp>
        <p:nvSpPr>
          <p:cNvPr id="1014" name="Google Shape;1014;p4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15" name="Google Shape;1015;p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50"/>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50"/>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 name="Shape 21"/>
        <p:cNvGrpSpPr/>
        <p:nvPr/>
      </p:nvGrpSpPr>
      <p:grpSpPr>
        <a:xfrm>
          <a:off x="0" y="0"/>
          <a:ext cx="0" cy="0"/>
          <a:chOff x="0" y="0"/>
          <a:chExt cx="0" cy="0"/>
        </a:xfrm>
      </p:grpSpPr>
      <p:sp>
        <p:nvSpPr>
          <p:cNvPr id="22" name="Google Shape;22;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5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5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53"/>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53"/>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4" name="Google Shape;34;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5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54"/>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54"/>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55"/>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55"/>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55"/>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55"/>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55"/>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5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5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57"/>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57"/>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5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58"/>
          <p:cNvSpPr/>
          <p:nvPr>
            <p:ph idx="2" type="pic"/>
          </p:nvPr>
        </p:nvSpPr>
        <p:spPr>
          <a:xfrm>
            <a:off x="5183188" y="987425"/>
            <a:ext cx="6172200" cy="4873625"/>
          </a:xfrm>
          <a:prstGeom prst="rect">
            <a:avLst/>
          </a:prstGeom>
          <a:noFill/>
          <a:ln>
            <a:noFill/>
          </a:ln>
        </p:spPr>
      </p:sp>
      <p:sp>
        <p:nvSpPr>
          <p:cNvPr id="68" name="Google Shape;68;p58"/>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5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59"/>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60"/>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60"/>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4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fr-FR"/>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7.png"/><Relationship Id="rId6" Type="http://schemas.openxmlformats.org/officeDocument/2006/relationships/image" Target="../media/image2.png"/><Relationship Id="rId7" Type="http://schemas.openxmlformats.org/officeDocument/2006/relationships/image" Target="../media/image1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2.png"/><Relationship Id="rId4" Type="http://schemas.openxmlformats.org/officeDocument/2006/relationships/image" Target="../media/image8.png"/><Relationship Id="rId9"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13.png"/><Relationship Id="rId7" Type="http://schemas.openxmlformats.org/officeDocument/2006/relationships/image" Target="../media/image5.png"/><Relationship Id="rId8"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2.png"/><Relationship Id="rId4" Type="http://schemas.openxmlformats.org/officeDocument/2006/relationships/image" Target="../media/image8.png"/><Relationship Id="rId9"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13.png"/><Relationship Id="rId7" Type="http://schemas.openxmlformats.org/officeDocument/2006/relationships/image" Target="../media/image5.png"/><Relationship Id="rId8"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2.png"/><Relationship Id="rId4" Type="http://schemas.openxmlformats.org/officeDocument/2006/relationships/image" Target="../media/image8.png"/><Relationship Id="rId11" Type="http://schemas.openxmlformats.org/officeDocument/2006/relationships/image" Target="../media/image15.jpg"/><Relationship Id="rId10" Type="http://schemas.openxmlformats.org/officeDocument/2006/relationships/hyperlink" Target="#_bookmark15" TargetMode="External"/><Relationship Id="rId9" Type="http://schemas.openxmlformats.org/officeDocument/2006/relationships/hyperlink" Target="#_bookmark14" TargetMode="External"/><Relationship Id="rId5" Type="http://schemas.openxmlformats.org/officeDocument/2006/relationships/image" Target="../media/image10.png"/><Relationship Id="rId6" Type="http://schemas.openxmlformats.org/officeDocument/2006/relationships/image" Target="../media/image13.png"/><Relationship Id="rId7" Type="http://schemas.openxmlformats.org/officeDocument/2006/relationships/image" Target="../media/image5.png"/><Relationship Id="rId8"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6.png"/><Relationship Id="rId6" Type="http://schemas.openxmlformats.org/officeDocument/2006/relationships/image" Target="../media/image1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21.png"/><Relationship Id="rId6" Type="http://schemas.openxmlformats.org/officeDocument/2006/relationships/image" Target="../media/image18.png"/><Relationship Id="rId7" Type="http://schemas.openxmlformats.org/officeDocument/2006/relationships/image" Target="../media/image14.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0.jpg"/><Relationship Id="rId4" Type="http://schemas.openxmlformats.org/officeDocument/2006/relationships/image" Target="../media/image8.png"/><Relationship Id="rId5" Type="http://schemas.openxmlformats.org/officeDocument/2006/relationships/image" Target="../media/image22.png"/><Relationship Id="rId6" Type="http://schemas.openxmlformats.org/officeDocument/2006/relationships/image" Target="../media/image10.png"/><Relationship Id="rId7" Type="http://schemas.openxmlformats.org/officeDocument/2006/relationships/image" Target="../media/image2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7.png"/><Relationship Id="rId4" Type="http://schemas.openxmlformats.org/officeDocument/2006/relationships/image" Target="../media/image5.png"/><Relationship Id="rId5" Type="http://schemas.openxmlformats.org/officeDocument/2006/relationships/image" Target="../media/image16.png"/><Relationship Id="rId6" Type="http://schemas.openxmlformats.org/officeDocument/2006/relationships/image" Target="../media/image1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7.png"/><Relationship Id="rId4" Type="http://schemas.openxmlformats.org/officeDocument/2006/relationships/image" Target="../media/image5.png"/><Relationship Id="rId5" Type="http://schemas.openxmlformats.org/officeDocument/2006/relationships/image" Target="../media/image16.png"/><Relationship Id="rId6" Type="http://schemas.openxmlformats.org/officeDocument/2006/relationships/image" Target="../media/image1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5.png"/><Relationship Id="rId4" Type="http://schemas.openxmlformats.org/officeDocument/2006/relationships/image" Target="../media/image16.png"/><Relationship Id="rId5" Type="http://schemas.openxmlformats.org/officeDocument/2006/relationships/image" Target="../media/image18.png"/><Relationship Id="rId6" Type="http://schemas.openxmlformats.org/officeDocument/2006/relationships/image" Target="../media/image1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7.png"/><Relationship Id="rId4" Type="http://schemas.openxmlformats.org/officeDocument/2006/relationships/image" Target="../media/image5.png"/><Relationship Id="rId5" Type="http://schemas.openxmlformats.org/officeDocument/2006/relationships/image" Target="../media/image16.png"/><Relationship Id="rId6" Type="http://schemas.openxmlformats.org/officeDocument/2006/relationships/image" Target="../media/image1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7.png"/><Relationship Id="rId4" Type="http://schemas.openxmlformats.org/officeDocument/2006/relationships/image" Target="../media/image5.png"/><Relationship Id="rId5" Type="http://schemas.openxmlformats.org/officeDocument/2006/relationships/image" Target="../media/image16.png"/><Relationship Id="rId6" Type="http://schemas.openxmlformats.org/officeDocument/2006/relationships/image" Target="../media/image18.png"/><Relationship Id="rId7" Type="http://schemas.openxmlformats.org/officeDocument/2006/relationships/image" Target="../media/image25.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37.png"/><Relationship Id="rId4" Type="http://schemas.openxmlformats.org/officeDocument/2006/relationships/image" Target="../media/image8.png"/><Relationship Id="rId10" Type="http://schemas.openxmlformats.org/officeDocument/2006/relationships/image" Target="../media/image34.jpg"/><Relationship Id="rId9"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13.png"/><Relationship Id="rId7" Type="http://schemas.openxmlformats.org/officeDocument/2006/relationships/image" Target="../media/image5.png"/><Relationship Id="rId8" Type="http://schemas.openxmlformats.org/officeDocument/2006/relationships/image" Target="../media/image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7.png"/><Relationship Id="rId4" Type="http://schemas.openxmlformats.org/officeDocument/2006/relationships/image" Target="../media/image5.png"/><Relationship Id="rId5" Type="http://schemas.openxmlformats.org/officeDocument/2006/relationships/image" Target="../media/image16.png"/><Relationship Id="rId6" Type="http://schemas.openxmlformats.org/officeDocument/2006/relationships/image" Target="../media/image18.png"/><Relationship Id="rId7" Type="http://schemas.openxmlformats.org/officeDocument/2006/relationships/image" Target="../media/image27.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7.png"/><Relationship Id="rId4" Type="http://schemas.openxmlformats.org/officeDocument/2006/relationships/image" Target="../media/image5.png"/><Relationship Id="rId5" Type="http://schemas.openxmlformats.org/officeDocument/2006/relationships/image" Target="../media/image16.png"/><Relationship Id="rId6" Type="http://schemas.openxmlformats.org/officeDocument/2006/relationships/image" Target="../media/image1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8.png"/><Relationship Id="rId4" Type="http://schemas.openxmlformats.org/officeDocument/2006/relationships/image" Target="../media/image10.png"/><Relationship Id="rId10" Type="http://schemas.openxmlformats.org/officeDocument/2006/relationships/image" Target="../media/image32.gif"/><Relationship Id="rId9" Type="http://schemas.openxmlformats.org/officeDocument/2006/relationships/image" Target="../media/image23.png"/><Relationship Id="rId5" Type="http://schemas.openxmlformats.org/officeDocument/2006/relationships/image" Target="../media/image13.png"/><Relationship Id="rId6" Type="http://schemas.openxmlformats.org/officeDocument/2006/relationships/image" Target="../media/image5.png"/><Relationship Id="rId7" Type="http://schemas.openxmlformats.org/officeDocument/2006/relationships/image" Target="../media/image4.png"/><Relationship Id="rId8" Type="http://schemas.openxmlformats.org/officeDocument/2006/relationships/image" Target="../media/image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8.png"/><Relationship Id="rId4" Type="http://schemas.openxmlformats.org/officeDocument/2006/relationships/image" Target="../media/image10.png"/><Relationship Id="rId9" Type="http://schemas.openxmlformats.org/officeDocument/2006/relationships/image" Target="../media/image23.png"/><Relationship Id="rId5" Type="http://schemas.openxmlformats.org/officeDocument/2006/relationships/image" Target="../media/image13.png"/><Relationship Id="rId6" Type="http://schemas.openxmlformats.org/officeDocument/2006/relationships/image" Target="../media/image5.png"/><Relationship Id="rId7" Type="http://schemas.openxmlformats.org/officeDocument/2006/relationships/image" Target="../media/image4.png"/><Relationship Id="rId8" Type="http://schemas.openxmlformats.org/officeDocument/2006/relationships/image" Target="../media/image9.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47.png"/><Relationship Id="rId4" Type="http://schemas.openxmlformats.org/officeDocument/2006/relationships/image" Target="../media/image8.png"/><Relationship Id="rId9"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13.png"/><Relationship Id="rId7" Type="http://schemas.openxmlformats.org/officeDocument/2006/relationships/image" Target="../media/image5.png"/><Relationship Id="rId8" Type="http://schemas.openxmlformats.org/officeDocument/2006/relationships/image" Target="../media/image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47.png"/><Relationship Id="rId4" Type="http://schemas.openxmlformats.org/officeDocument/2006/relationships/image" Target="../media/image10.png"/><Relationship Id="rId9" Type="http://schemas.openxmlformats.org/officeDocument/2006/relationships/image" Target="../media/image8.png"/><Relationship Id="rId5" Type="http://schemas.openxmlformats.org/officeDocument/2006/relationships/image" Target="../media/image13.png"/><Relationship Id="rId6" Type="http://schemas.openxmlformats.org/officeDocument/2006/relationships/image" Target="../media/image5.png"/><Relationship Id="rId7" Type="http://schemas.openxmlformats.org/officeDocument/2006/relationships/image" Target="../media/image4.png"/><Relationship Id="rId8" Type="http://schemas.openxmlformats.org/officeDocument/2006/relationships/image" Target="../media/image9.png"/></Relationships>
</file>

<file path=ppt/slides/_rels/slide20.xml.rels><?xml version="1.0" encoding="UTF-8" standalone="yes"?><Relationships xmlns="http://schemas.openxmlformats.org/package/2006/relationships"><Relationship Id="rId11" Type="http://schemas.openxmlformats.org/officeDocument/2006/relationships/image" Target="../media/image31.png"/><Relationship Id="rId10" Type="http://schemas.openxmlformats.org/officeDocument/2006/relationships/image" Target="../media/image29.png"/><Relationship Id="rId13" Type="http://schemas.openxmlformats.org/officeDocument/2006/relationships/image" Target="../media/image28.png"/><Relationship Id="rId12" Type="http://schemas.openxmlformats.org/officeDocument/2006/relationships/image" Target="../media/image26.png"/><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47.png"/><Relationship Id="rId4" Type="http://schemas.openxmlformats.org/officeDocument/2006/relationships/image" Target="../media/image8.png"/><Relationship Id="rId9" Type="http://schemas.openxmlformats.org/officeDocument/2006/relationships/image" Target="../media/image9.png"/><Relationship Id="rId14" Type="http://schemas.openxmlformats.org/officeDocument/2006/relationships/image" Target="../media/image33.png"/><Relationship Id="rId5" Type="http://schemas.openxmlformats.org/officeDocument/2006/relationships/image" Target="../media/image10.png"/><Relationship Id="rId6" Type="http://schemas.openxmlformats.org/officeDocument/2006/relationships/image" Target="../media/image13.png"/><Relationship Id="rId7" Type="http://schemas.openxmlformats.org/officeDocument/2006/relationships/image" Target="../media/image5.png"/><Relationship Id="rId8" Type="http://schemas.openxmlformats.org/officeDocument/2006/relationships/image" Target="../media/image4.png"/></Relationships>
</file>

<file path=ppt/slides/_rels/slide21.xml.rels><?xml version="1.0" encoding="UTF-8" standalone="yes"?><Relationships xmlns="http://schemas.openxmlformats.org/package/2006/relationships"><Relationship Id="rId10" Type="http://schemas.openxmlformats.org/officeDocument/2006/relationships/image" Target="../media/image35.png"/><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47.png"/><Relationship Id="rId4" Type="http://schemas.openxmlformats.org/officeDocument/2006/relationships/image" Target="../media/image8.png"/><Relationship Id="rId9"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13.png"/><Relationship Id="rId7" Type="http://schemas.openxmlformats.org/officeDocument/2006/relationships/image" Target="../media/image5.png"/><Relationship Id="rId8" Type="http://schemas.openxmlformats.org/officeDocument/2006/relationships/image" Target="../media/image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46.png"/><Relationship Id="rId4" Type="http://schemas.openxmlformats.org/officeDocument/2006/relationships/image" Target="../media/image8.png"/><Relationship Id="rId5" Type="http://schemas.openxmlformats.org/officeDocument/2006/relationships/image" Target="../media/image13.png"/><Relationship Id="rId6" Type="http://schemas.openxmlformats.org/officeDocument/2006/relationships/image" Target="../media/image5.png"/><Relationship Id="rId7" Type="http://schemas.openxmlformats.org/officeDocument/2006/relationships/image" Target="../media/image4.png"/><Relationship Id="rId8" Type="http://schemas.openxmlformats.org/officeDocument/2006/relationships/image" Target="../media/image9.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8.png"/><Relationship Id="rId4" Type="http://schemas.openxmlformats.org/officeDocument/2006/relationships/image" Target="../media/image10.png"/><Relationship Id="rId9" Type="http://schemas.openxmlformats.org/officeDocument/2006/relationships/image" Target="../media/image23.png"/><Relationship Id="rId5" Type="http://schemas.openxmlformats.org/officeDocument/2006/relationships/image" Target="../media/image13.png"/><Relationship Id="rId6" Type="http://schemas.openxmlformats.org/officeDocument/2006/relationships/image" Target="../media/image5.png"/><Relationship Id="rId7" Type="http://schemas.openxmlformats.org/officeDocument/2006/relationships/image" Target="../media/image4.png"/><Relationship Id="rId8" Type="http://schemas.openxmlformats.org/officeDocument/2006/relationships/image" Target="../media/image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8.png"/><Relationship Id="rId4" Type="http://schemas.openxmlformats.org/officeDocument/2006/relationships/image" Target="../media/image10.png"/><Relationship Id="rId9" Type="http://schemas.openxmlformats.org/officeDocument/2006/relationships/image" Target="../media/image23.png"/><Relationship Id="rId5" Type="http://schemas.openxmlformats.org/officeDocument/2006/relationships/image" Target="../media/image13.png"/><Relationship Id="rId6" Type="http://schemas.openxmlformats.org/officeDocument/2006/relationships/image" Target="../media/image5.png"/><Relationship Id="rId7" Type="http://schemas.openxmlformats.org/officeDocument/2006/relationships/image" Target="../media/image4.png"/><Relationship Id="rId8" Type="http://schemas.openxmlformats.org/officeDocument/2006/relationships/image" Target="../media/image9.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8.png"/><Relationship Id="rId4" Type="http://schemas.openxmlformats.org/officeDocument/2006/relationships/image" Target="../media/image10.png"/><Relationship Id="rId9" Type="http://schemas.openxmlformats.org/officeDocument/2006/relationships/image" Target="../media/image23.png"/><Relationship Id="rId5" Type="http://schemas.openxmlformats.org/officeDocument/2006/relationships/image" Target="../media/image13.png"/><Relationship Id="rId6" Type="http://schemas.openxmlformats.org/officeDocument/2006/relationships/image" Target="../media/image5.png"/><Relationship Id="rId7" Type="http://schemas.openxmlformats.org/officeDocument/2006/relationships/image" Target="../media/image4.png"/><Relationship Id="rId8" Type="http://schemas.openxmlformats.org/officeDocument/2006/relationships/image" Target="../media/image9.png"/></Relationships>
</file>

<file path=ppt/slides/_rels/slide26.xml.rels><?xml version="1.0" encoding="UTF-8" standalone="yes"?><Relationships xmlns="http://schemas.openxmlformats.org/package/2006/relationships"><Relationship Id="rId10" Type="http://schemas.openxmlformats.org/officeDocument/2006/relationships/image" Target="../media/image39.jpg"/><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8.png"/><Relationship Id="rId4" Type="http://schemas.openxmlformats.org/officeDocument/2006/relationships/image" Target="../media/image10.png"/><Relationship Id="rId9" Type="http://schemas.openxmlformats.org/officeDocument/2006/relationships/image" Target="../media/image23.png"/><Relationship Id="rId5" Type="http://schemas.openxmlformats.org/officeDocument/2006/relationships/image" Target="../media/image13.png"/><Relationship Id="rId6" Type="http://schemas.openxmlformats.org/officeDocument/2006/relationships/image" Target="../media/image5.png"/><Relationship Id="rId7" Type="http://schemas.openxmlformats.org/officeDocument/2006/relationships/image" Target="../media/image4.png"/><Relationship Id="rId8" Type="http://schemas.openxmlformats.org/officeDocument/2006/relationships/image" Target="../media/image9.png"/></Relationships>
</file>

<file path=ppt/slides/_rels/slide27.xml.rels><?xml version="1.0" encoding="UTF-8" standalone="yes"?><Relationships xmlns="http://schemas.openxmlformats.org/package/2006/relationships"><Relationship Id="rId10" Type="http://schemas.openxmlformats.org/officeDocument/2006/relationships/image" Target="../media/image36.png"/><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8.png"/><Relationship Id="rId4" Type="http://schemas.openxmlformats.org/officeDocument/2006/relationships/image" Target="../media/image10.png"/><Relationship Id="rId9" Type="http://schemas.openxmlformats.org/officeDocument/2006/relationships/image" Target="../media/image23.png"/><Relationship Id="rId5" Type="http://schemas.openxmlformats.org/officeDocument/2006/relationships/image" Target="../media/image13.png"/><Relationship Id="rId6" Type="http://schemas.openxmlformats.org/officeDocument/2006/relationships/image" Target="../media/image5.png"/><Relationship Id="rId7" Type="http://schemas.openxmlformats.org/officeDocument/2006/relationships/image" Target="../media/image4.png"/><Relationship Id="rId8" Type="http://schemas.openxmlformats.org/officeDocument/2006/relationships/image" Target="../media/image9.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8.png"/><Relationship Id="rId4" Type="http://schemas.openxmlformats.org/officeDocument/2006/relationships/image" Target="../media/image10.png"/><Relationship Id="rId9" Type="http://schemas.openxmlformats.org/officeDocument/2006/relationships/image" Target="../media/image23.png"/><Relationship Id="rId5" Type="http://schemas.openxmlformats.org/officeDocument/2006/relationships/image" Target="../media/image13.png"/><Relationship Id="rId6" Type="http://schemas.openxmlformats.org/officeDocument/2006/relationships/image" Target="../media/image5.png"/><Relationship Id="rId7" Type="http://schemas.openxmlformats.org/officeDocument/2006/relationships/image" Target="../media/image4.png"/><Relationship Id="rId8" Type="http://schemas.openxmlformats.org/officeDocument/2006/relationships/image" Target="../media/image43.png"/></Relationships>
</file>

<file path=ppt/slides/_rels/slide29.xml.rels><?xml version="1.0" encoding="UTF-8" standalone="yes"?><Relationships xmlns="http://schemas.openxmlformats.org/package/2006/relationships"><Relationship Id="rId10" Type="http://schemas.openxmlformats.org/officeDocument/2006/relationships/image" Target="../media/image38.jpg"/><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8.png"/><Relationship Id="rId4" Type="http://schemas.openxmlformats.org/officeDocument/2006/relationships/image" Target="../media/image10.png"/><Relationship Id="rId9" Type="http://schemas.openxmlformats.org/officeDocument/2006/relationships/image" Target="../media/image23.png"/><Relationship Id="rId5" Type="http://schemas.openxmlformats.org/officeDocument/2006/relationships/image" Target="../media/image13.png"/><Relationship Id="rId6" Type="http://schemas.openxmlformats.org/officeDocument/2006/relationships/image" Target="../media/image5.png"/><Relationship Id="rId7" Type="http://schemas.openxmlformats.org/officeDocument/2006/relationships/image" Target="../media/image4.png"/><Relationship Id="rId8" Type="http://schemas.openxmlformats.org/officeDocument/2006/relationships/image" Target="../media/image9.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8.png"/><Relationship Id="rId4" Type="http://schemas.openxmlformats.org/officeDocument/2006/relationships/image" Target="../media/image10.png"/><Relationship Id="rId9" Type="http://schemas.openxmlformats.org/officeDocument/2006/relationships/image" Target="../media/image23.png"/><Relationship Id="rId5" Type="http://schemas.openxmlformats.org/officeDocument/2006/relationships/image" Target="../media/image13.png"/><Relationship Id="rId6" Type="http://schemas.openxmlformats.org/officeDocument/2006/relationships/image" Target="../media/image5.png"/><Relationship Id="rId7" Type="http://schemas.openxmlformats.org/officeDocument/2006/relationships/image" Target="../media/image4.png"/><Relationship Id="rId8" Type="http://schemas.openxmlformats.org/officeDocument/2006/relationships/image" Target="../media/image9.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8.png"/><Relationship Id="rId4" Type="http://schemas.openxmlformats.org/officeDocument/2006/relationships/image" Target="../media/image10.png"/><Relationship Id="rId9" Type="http://schemas.openxmlformats.org/officeDocument/2006/relationships/image" Target="../media/image23.png"/><Relationship Id="rId5" Type="http://schemas.openxmlformats.org/officeDocument/2006/relationships/image" Target="../media/image13.png"/><Relationship Id="rId6" Type="http://schemas.openxmlformats.org/officeDocument/2006/relationships/image" Target="../media/image5.png"/><Relationship Id="rId7" Type="http://schemas.openxmlformats.org/officeDocument/2006/relationships/image" Target="../media/image4.png"/><Relationship Id="rId8" Type="http://schemas.openxmlformats.org/officeDocument/2006/relationships/image" Target="../media/image9.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8.png"/><Relationship Id="rId4" Type="http://schemas.openxmlformats.org/officeDocument/2006/relationships/image" Target="../media/image10.png"/><Relationship Id="rId9" Type="http://schemas.openxmlformats.org/officeDocument/2006/relationships/image" Target="../media/image41.png"/><Relationship Id="rId5" Type="http://schemas.openxmlformats.org/officeDocument/2006/relationships/image" Target="../media/image13.png"/><Relationship Id="rId6" Type="http://schemas.openxmlformats.org/officeDocument/2006/relationships/image" Target="../media/image5.png"/><Relationship Id="rId7" Type="http://schemas.openxmlformats.org/officeDocument/2006/relationships/image" Target="../media/image4.png"/><Relationship Id="rId8" Type="http://schemas.openxmlformats.org/officeDocument/2006/relationships/image" Target="../media/image9.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8.png"/><Relationship Id="rId4" Type="http://schemas.openxmlformats.org/officeDocument/2006/relationships/image" Target="../media/image10.png"/><Relationship Id="rId9" Type="http://schemas.openxmlformats.org/officeDocument/2006/relationships/image" Target="../media/image23.png"/><Relationship Id="rId5" Type="http://schemas.openxmlformats.org/officeDocument/2006/relationships/image" Target="../media/image13.png"/><Relationship Id="rId6" Type="http://schemas.openxmlformats.org/officeDocument/2006/relationships/image" Target="../media/image5.png"/><Relationship Id="rId7" Type="http://schemas.openxmlformats.org/officeDocument/2006/relationships/image" Target="../media/image4.png"/><Relationship Id="rId8" Type="http://schemas.openxmlformats.org/officeDocument/2006/relationships/image" Target="../media/image9.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8.png"/><Relationship Id="rId4" Type="http://schemas.openxmlformats.org/officeDocument/2006/relationships/image" Target="../media/image10.png"/><Relationship Id="rId9" Type="http://schemas.openxmlformats.org/officeDocument/2006/relationships/image" Target="../media/image23.png"/><Relationship Id="rId5" Type="http://schemas.openxmlformats.org/officeDocument/2006/relationships/image" Target="../media/image13.png"/><Relationship Id="rId6" Type="http://schemas.openxmlformats.org/officeDocument/2006/relationships/image" Target="../media/image5.png"/><Relationship Id="rId7" Type="http://schemas.openxmlformats.org/officeDocument/2006/relationships/image" Target="../media/image4.png"/><Relationship Id="rId8" Type="http://schemas.openxmlformats.org/officeDocument/2006/relationships/image" Target="../media/image9.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8.png"/><Relationship Id="rId4" Type="http://schemas.openxmlformats.org/officeDocument/2006/relationships/image" Target="../media/image10.png"/><Relationship Id="rId9" Type="http://schemas.openxmlformats.org/officeDocument/2006/relationships/image" Target="../media/image23.png"/><Relationship Id="rId5" Type="http://schemas.openxmlformats.org/officeDocument/2006/relationships/image" Target="../media/image13.png"/><Relationship Id="rId6" Type="http://schemas.openxmlformats.org/officeDocument/2006/relationships/image" Target="../media/image5.png"/><Relationship Id="rId7" Type="http://schemas.openxmlformats.org/officeDocument/2006/relationships/image" Target="../media/image4.png"/><Relationship Id="rId8" Type="http://schemas.openxmlformats.org/officeDocument/2006/relationships/image" Target="../media/image9.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8.png"/><Relationship Id="rId4" Type="http://schemas.openxmlformats.org/officeDocument/2006/relationships/image" Target="../media/image10.png"/><Relationship Id="rId9" Type="http://schemas.openxmlformats.org/officeDocument/2006/relationships/image" Target="../media/image23.png"/><Relationship Id="rId5" Type="http://schemas.openxmlformats.org/officeDocument/2006/relationships/image" Target="../media/image13.png"/><Relationship Id="rId6" Type="http://schemas.openxmlformats.org/officeDocument/2006/relationships/image" Target="../media/image5.png"/><Relationship Id="rId7" Type="http://schemas.openxmlformats.org/officeDocument/2006/relationships/image" Target="../media/image4.png"/><Relationship Id="rId8" Type="http://schemas.openxmlformats.org/officeDocument/2006/relationships/image" Target="../media/image9.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8.png"/><Relationship Id="rId4" Type="http://schemas.openxmlformats.org/officeDocument/2006/relationships/image" Target="../media/image10.png"/><Relationship Id="rId9" Type="http://schemas.openxmlformats.org/officeDocument/2006/relationships/image" Target="../media/image23.png"/><Relationship Id="rId5" Type="http://schemas.openxmlformats.org/officeDocument/2006/relationships/image" Target="../media/image13.png"/><Relationship Id="rId6" Type="http://schemas.openxmlformats.org/officeDocument/2006/relationships/image" Target="../media/image5.png"/><Relationship Id="rId7" Type="http://schemas.openxmlformats.org/officeDocument/2006/relationships/image" Target="../media/image4.png"/><Relationship Id="rId8" Type="http://schemas.openxmlformats.org/officeDocument/2006/relationships/image" Target="../media/image9.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8.png"/><Relationship Id="rId4" Type="http://schemas.openxmlformats.org/officeDocument/2006/relationships/image" Target="../media/image10.png"/><Relationship Id="rId9" Type="http://schemas.openxmlformats.org/officeDocument/2006/relationships/image" Target="../media/image23.png"/><Relationship Id="rId5" Type="http://schemas.openxmlformats.org/officeDocument/2006/relationships/image" Target="../media/image13.png"/><Relationship Id="rId6" Type="http://schemas.openxmlformats.org/officeDocument/2006/relationships/image" Target="../media/image5.png"/><Relationship Id="rId7" Type="http://schemas.openxmlformats.org/officeDocument/2006/relationships/image" Target="../media/image4.png"/><Relationship Id="rId8" Type="http://schemas.openxmlformats.org/officeDocument/2006/relationships/image" Target="../media/image9.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8.png"/><Relationship Id="rId4" Type="http://schemas.openxmlformats.org/officeDocument/2006/relationships/image" Target="../media/image10.png"/><Relationship Id="rId9" Type="http://schemas.openxmlformats.org/officeDocument/2006/relationships/image" Target="../media/image23.png"/><Relationship Id="rId5" Type="http://schemas.openxmlformats.org/officeDocument/2006/relationships/image" Target="../media/image13.png"/><Relationship Id="rId6" Type="http://schemas.openxmlformats.org/officeDocument/2006/relationships/image" Target="../media/image5.png"/><Relationship Id="rId7" Type="http://schemas.openxmlformats.org/officeDocument/2006/relationships/image" Target="../media/image4.png"/><Relationship Id="rId8" Type="http://schemas.openxmlformats.org/officeDocument/2006/relationships/image" Target="../media/image9.png"/></Relationships>
</file>

<file path=ppt/slides/_rels/slide40.xml.rels><?xml version="1.0" encoding="UTF-8" standalone="yes"?><Relationships xmlns="http://schemas.openxmlformats.org/package/2006/relationships"><Relationship Id="rId10" Type="http://schemas.openxmlformats.org/officeDocument/2006/relationships/image" Target="../media/image8.png"/><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10.png"/><Relationship Id="rId4" Type="http://schemas.openxmlformats.org/officeDocument/2006/relationships/image" Target="../media/image13.png"/><Relationship Id="rId9" Type="http://schemas.openxmlformats.org/officeDocument/2006/relationships/image" Target="../media/image42.png"/><Relationship Id="rId5" Type="http://schemas.openxmlformats.org/officeDocument/2006/relationships/image" Target="../media/image5.png"/><Relationship Id="rId6" Type="http://schemas.openxmlformats.org/officeDocument/2006/relationships/image" Target="../media/image4.png"/><Relationship Id="rId7" Type="http://schemas.openxmlformats.org/officeDocument/2006/relationships/image" Target="../media/image9.png"/><Relationship Id="rId8" Type="http://schemas.openxmlformats.org/officeDocument/2006/relationships/image" Target="../media/image23.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8.png"/><Relationship Id="rId4" Type="http://schemas.openxmlformats.org/officeDocument/2006/relationships/image" Target="../media/image10.png"/><Relationship Id="rId9" Type="http://schemas.openxmlformats.org/officeDocument/2006/relationships/image" Target="../media/image23.png"/><Relationship Id="rId5" Type="http://schemas.openxmlformats.org/officeDocument/2006/relationships/image" Target="../media/image13.png"/><Relationship Id="rId6" Type="http://schemas.openxmlformats.org/officeDocument/2006/relationships/image" Target="../media/image5.png"/><Relationship Id="rId7" Type="http://schemas.openxmlformats.org/officeDocument/2006/relationships/image" Target="../media/image4.png"/><Relationship Id="rId8" Type="http://schemas.openxmlformats.org/officeDocument/2006/relationships/image" Target="../media/image9.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8.png"/><Relationship Id="rId4" Type="http://schemas.openxmlformats.org/officeDocument/2006/relationships/image" Target="../media/image10.png"/><Relationship Id="rId9" Type="http://schemas.openxmlformats.org/officeDocument/2006/relationships/image" Target="../media/image23.png"/><Relationship Id="rId5" Type="http://schemas.openxmlformats.org/officeDocument/2006/relationships/image" Target="../media/image13.png"/><Relationship Id="rId6" Type="http://schemas.openxmlformats.org/officeDocument/2006/relationships/image" Target="../media/image5.png"/><Relationship Id="rId7" Type="http://schemas.openxmlformats.org/officeDocument/2006/relationships/image" Target="../media/image4.png"/><Relationship Id="rId8" Type="http://schemas.openxmlformats.org/officeDocument/2006/relationships/image" Target="../media/image9.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8.png"/><Relationship Id="rId4" Type="http://schemas.openxmlformats.org/officeDocument/2006/relationships/image" Target="../media/image10.png"/><Relationship Id="rId9" Type="http://schemas.openxmlformats.org/officeDocument/2006/relationships/image" Target="../media/image23.png"/><Relationship Id="rId5" Type="http://schemas.openxmlformats.org/officeDocument/2006/relationships/image" Target="../media/image13.png"/><Relationship Id="rId6" Type="http://schemas.openxmlformats.org/officeDocument/2006/relationships/image" Target="../media/image5.png"/><Relationship Id="rId7" Type="http://schemas.openxmlformats.org/officeDocument/2006/relationships/image" Target="../media/image4.png"/><Relationship Id="rId8" Type="http://schemas.openxmlformats.org/officeDocument/2006/relationships/image" Target="../media/image9.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8.png"/><Relationship Id="rId4" Type="http://schemas.openxmlformats.org/officeDocument/2006/relationships/image" Target="../media/image10.png"/><Relationship Id="rId9" Type="http://schemas.openxmlformats.org/officeDocument/2006/relationships/image" Target="../media/image23.png"/><Relationship Id="rId5" Type="http://schemas.openxmlformats.org/officeDocument/2006/relationships/image" Target="../media/image13.png"/><Relationship Id="rId6" Type="http://schemas.openxmlformats.org/officeDocument/2006/relationships/image" Target="../media/image5.png"/><Relationship Id="rId7" Type="http://schemas.openxmlformats.org/officeDocument/2006/relationships/image" Target="../media/image4.png"/><Relationship Id="rId8" Type="http://schemas.openxmlformats.org/officeDocument/2006/relationships/image" Target="../media/image9.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8.png"/><Relationship Id="rId4" Type="http://schemas.openxmlformats.org/officeDocument/2006/relationships/image" Target="../media/image10.png"/><Relationship Id="rId9" Type="http://schemas.openxmlformats.org/officeDocument/2006/relationships/image" Target="../media/image23.png"/><Relationship Id="rId5" Type="http://schemas.openxmlformats.org/officeDocument/2006/relationships/image" Target="../media/image13.png"/><Relationship Id="rId6" Type="http://schemas.openxmlformats.org/officeDocument/2006/relationships/image" Target="../media/image5.png"/><Relationship Id="rId7" Type="http://schemas.openxmlformats.org/officeDocument/2006/relationships/image" Target="../media/image4.png"/><Relationship Id="rId8" Type="http://schemas.openxmlformats.org/officeDocument/2006/relationships/image" Target="../media/image9.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image" Target="../media/image8.png"/><Relationship Id="rId4" Type="http://schemas.openxmlformats.org/officeDocument/2006/relationships/image" Target="../media/image10.png"/><Relationship Id="rId9" Type="http://schemas.openxmlformats.org/officeDocument/2006/relationships/image" Target="../media/image23.png"/><Relationship Id="rId5" Type="http://schemas.openxmlformats.org/officeDocument/2006/relationships/image" Target="../media/image13.png"/><Relationship Id="rId6" Type="http://schemas.openxmlformats.org/officeDocument/2006/relationships/image" Target="../media/image5.png"/><Relationship Id="rId7" Type="http://schemas.openxmlformats.org/officeDocument/2006/relationships/image" Target="../media/image4.png"/><Relationship Id="rId8" Type="http://schemas.openxmlformats.org/officeDocument/2006/relationships/image" Target="../media/image9.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 Id="rId3" Type="http://schemas.openxmlformats.org/officeDocument/2006/relationships/image" Target="../media/image10.png"/><Relationship Id="rId4" Type="http://schemas.openxmlformats.org/officeDocument/2006/relationships/image" Target="../media/image13.png"/><Relationship Id="rId9" Type="http://schemas.openxmlformats.org/officeDocument/2006/relationships/image" Target="../media/image8.png"/><Relationship Id="rId5" Type="http://schemas.openxmlformats.org/officeDocument/2006/relationships/image" Target="../media/image5.png"/><Relationship Id="rId6" Type="http://schemas.openxmlformats.org/officeDocument/2006/relationships/image" Target="../media/image4.png"/><Relationship Id="rId7" Type="http://schemas.openxmlformats.org/officeDocument/2006/relationships/image" Target="../media/image9.png"/><Relationship Id="rId8" Type="http://schemas.openxmlformats.org/officeDocument/2006/relationships/image" Target="../media/image23.png"/></Relationships>
</file>

<file path=ppt/slides/_rels/slide48.xml.rels><?xml version="1.0" encoding="UTF-8" standalone="yes"?><Relationships xmlns="http://schemas.openxmlformats.org/package/2006/relationships"><Relationship Id="rId10" Type="http://schemas.openxmlformats.org/officeDocument/2006/relationships/image" Target="../media/image8.png"/><Relationship Id="rId1" Type="http://schemas.openxmlformats.org/officeDocument/2006/relationships/slideLayout" Target="../slideLayouts/slideLayout2.xml"/><Relationship Id="rId2" Type="http://schemas.openxmlformats.org/officeDocument/2006/relationships/notesSlide" Target="../notesSlides/notesSlide48.xml"/><Relationship Id="rId3" Type="http://schemas.openxmlformats.org/officeDocument/2006/relationships/image" Target="../media/image10.png"/><Relationship Id="rId4" Type="http://schemas.openxmlformats.org/officeDocument/2006/relationships/image" Target="../media/image13.png"/><Relationship Id="rId9" Type="http://schemas.openxmlformats.org/officeDocument/2006/relationships/image" Target="../media/image44.jpg"/><Relationship Id="rId5" Type="http://schemas.openxmlformats.org/officeDocument/2006/relationships/image" Target="../media/image5.png"/><Relationship Id="rId6" Type="http://schemas.openxmlformats.org/officeDocument/2006/relationships/image" Target="../media/image4.png"/><Relationship Id="rId7" Type="http://schemas.openxmlformats.org/officeDocument/2006/relationships/image" Target="../media/image9.png"/><Relationship Id="rId8"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pic>
        <p:nvPicPr>
          <p:cNvPr id="88" name="Google Shape;88;p1"/>
          <p:cNvPicPr preferRelativeResize="0"/>
          <p:nvPr/>
        </p:nvPicPr>
        <p:blipFill rotWithShape="1">
          <a:blip r:embed="rId3">
            <a:alphaModFix/>
          </a:blip>
          <a:srcRect b="0" l="0" r="0" t="0"/>
          <a:stretch/>
        </p:blipFill>
        <p:spPr>
          <a:xfrm>
            <a:off x="575549" y="0"/>
            <a:ext cx="11616451" cy="6680068"/>
          </a:xfrm>
          <a:prstGeom prst="rect">
            <a:avLst/>
          </a:prstGeom>
          <a:noFill/>
          <a:ln>
            <a:noFill/>
          </a:ln>
        </p:spPr>
      </p:pic>
      <p:sp>
        <p:nvSpPr>
          <p:cNvPr id="89" name="Google Shape;89;p1"/>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90" name="Google Shape;90;p1"/>
          <p:cNvPicPr preferRelativeResize="0"/>
          <p:nvPr/>
        </p:nvPicPr>
        <p:blipFill rotWithShape="1">
          <a:blip r:embed="rId4">
            <a:alphaModFix/>
          </a:blip>
          <a:srcRect b="11911" l="984" r="913" t="0"/>
          <a:stretch/>
        </p:blipFill>
        <p:spPr>
          <a:xfrm>
            <a:off x="0" y="4199708"/>
            <a:ext cx="12200709" cy="2688772"/>
          </a:xfrm>
          <a:prstGeom prst="rect">
            <a:avLst/>
          </a:prstGeom>
          <a:noFill/>
          <a:ln>
            <a:noFill/>
          </a:ln>
        </p:spPr>
      </p:pic>
      <p:pic>
        <p:nvPicPr>
          <p:cNvPr id="91" name="Google Shape;91;p1"/>
          <p:cNvPicPr preferRelativeResize="0"/>
          <p:nvPr/>
        </p:nvPicPr>
        <p:blipFill rotWithShape="1">
          <a:blip r:embed="rId5">
            <a:alphaModFix/>
          </a:blip>
          <a:srcRect b="0" l="0" r="0" t="0"/>
          <a:stretch/>
        </p:blipFill>
        <p:spPr>
          <a:xfrm>
            <a:off x="730762" y="4963885"/>
            <a:ext cx="1699476" cy="1524000"/>
          </a:xfrm>
          <a:prstGeom prst="rect">
            <a:avLst/>
          </a:prstGeom>
          <a:noFill/>
          <a:ln>
            <a:noFill/>
          </a:ln>
        </p:spPr>
      </p:pic>
      <p:pic>
        <p:nvPicPr>
          <p:cNvPr id="92" name="Google Shape;92;p1"/>
          <p:cNvPicPr preferRelativeResize="0"/>
          <p:nvPr/>
        </p:nvPicPr>
        <p:blipFill rotWithShape="1">
          <a:blip r:embed="rId6">
            <a:alphaModFix/>
          </a:blip>
          <a:srcRect b="0" l="0" r="0" t="0"/>
          <a:stretch/>
        </p:blipFill>
        <p:spPr>
          <a:xfrm>
            <a:off x="-112889" y="422122"/>
            <a:ext cx="6714451" cy="1972334"/>
          </a:xfrm>
          <a:prstGeom prst="rect">
            <a:avLst/>
          </a:prstGeom>
          <a:noFill/>
          <a:ln>
            <a:noFill/>
          </a:ln>
        </p:spPr>
      </p:pic>
      <p:pic>
        <p:nvPicPr>
          <p:cNvPr id="93" name="Google Shape;93;p1"/>
          <p:cNvPicPr preferRelativeResize="0"/>
          <p:nvPr/>
        </p:nvPicPr>
        <p:blipFill rotWithShape="1">
          <a:blip r:embed="rId7">
            <a:alphaModFix/>
          </a:blip>
          <a:srcRect b="0" l="0" r="0" t="0"/>
          <a:stretch/>
        </p:blipFill>
        <p:spPr>
          <a:xfrm>
            <a:off x="5015865" y="3125470"/>
            <a:ext cx="5258435" cy="1034415"/>
          </a:xfrm>
          <a:prstGeom prst="rect">
            <a:avLst/>
          </a:prstGeom>
          <a:noFill/>
          <a:ln>
            <a:noFill/>
          </a:ln>
        </p:spPr>
      </p:pic>
      <p:sp>
        <p:nvSpPr>
          <p:cNvPr id="94" name="Google Shape;94;p1"/>
          <p:cNvSpPr txBox="1"/>
          <p:nvPr/>
        </p:nvSpPr>
        <p:spPr>
          <a:xfrm>
            <a:off x="474133" y="715791"/>
            <a:ext cx="4900295" cy="209169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fr-FR" sz="2800" u="none" cap="none" strike="noStrike">
                <a:solidFill>
                  <a:schemeClr val="lt1"/>
                </a:solidFill>
                <a:latin typeface="Tajawal Medium"/>
                <a:ea typeface="Tajawal Medium"/>
                <a:cs typeface="Tajawal Medium"/>
                <a:sym typeface="Tajawal Medium"/>
              </a:rPr>
              <a:t>Project Monitoring Course</a:t>
            </a:r>
            <a:endParaRPr sz="2800">
              <a:solidFill>
                <a:schemeClr val="lt1"/>
              </a:solidFill>
              <a:latin typeface="Tajawal Medium"/>
              <a:ea typeface="Tajawal Medium"/>
              <a:cs typeface="Tajawal Medium"/>
              <a:sym typeface="Tajawal Medium"/>
            </a:endParaRPr>
          </a:p>
          <a:p>
            <a:pPr indent="0" lvl="0" marL="0" marR="0" rtl="0" algn="l">
              <a:spcBef>
                <a:spcPts val="0"/>
              </a:spcBef>
              <a:spcAft>
                <a:spcPts val="0"/>
              </a:spcAft>
              <a:buNone/>
            </a:pPr>
            <a:r>
              <a:rPr lang="fr-FR" sz="2800">
                <a:solidFill>
                  <a:srgbClr val="C00000"/>
                </a:solidFill>
                <a:latin typeface="Tajawal Medium"/>
                <a:ea typeface="Tajawal Medium"/>
                <a:cs typeface="Tajawal Medium"/>
                <a:sym typeface="Tajawal Medium"/>
              </a:rPr>
              <a:t>Prepared &amp; presented by:</a:t>
            </a:r>
            <a:endParaRPr/>
          </a:p>
          <a:p>
            <a:pPr indent="0" lvl="0" marL="0" marR="0" rtl="0" algn="l">
              <a:spcBef>
                <a:spcPts val="0"/>
              </a:spcBef>
              <a:spcAft>
                <a:spcPts val="0"/>
              </a:spcAft>
              <a:buNone/>
            </a:pPr>
            <a:r>
              <a:rPr lang="fr-FR" sz="2800">
                <a:solidFill>
                  <a:srgbClr val="C00000"/>
                </a:solidFill>
                <a:latin typeface="Tajawal Medium"/>
                <a:ea typeface="Tajawal Medium"/>
                <a:cs typeface="Tajawal Medium"/>
                <a:sym typeface="Tajawal Medium"/>
              </a:rPr>
              <a:t>     Dr. Dhouha Melliti</a:t>
            </a:r>
            <a:endParaRPr/>
          </a:p>
          <a:p>
            <a:pPr indent="0" lvl="0" marL="0" marR="0" rtl="0" algn="ctr">
              <a:spcBef>
                <a:spcPts val="0"/>
              </a:spcBef>
              <a:spcAft>
                <a:spcPts val="0"/>
              </a:spcAft>
              <a:buNone/>
            </a:pPr>
            <a:r>
              <a:rPr lang="fr-FR" sz="1800">
                <a:solidFill>
                  <a:srgbClr val="C00000"/>
                </a:solidFill>
                <a:highlight>
                  <a:srgbClr val="00FFFF"/>
                </a:highlight>
                <a:latin typeface="Tajawal Medium"/>
                <a:ea typeface="Tajawal Medium"/>
                <a:cs typeface="Tajawal Medium"/>
                <a:sym typeface="Tajawal Medium"/>
              </a:rPr>
              <a:t>2022-2023</a:t>
            </a:r>
            <a:endParaRPr sz="2800">
              <a:solidFill>
                <a:srgbClr val="C00000"/>
              </a:solidFill>
              <a:latin typeface="Tajawal Medium"/>
              <a:ea typeface="Tajawal Medium"/>
              <a:cs typeface="Tajawal Medium"/>
              <a:sym typeface="Tajawal Medium"/>
            </a:endParaRPr>
          </a:p>
          <a:p>
            <a:pPr indent="0" lvl="0" marL="0" marR="0" rtl="0" algn="l">
              <a:spcBef>
                <a:spcPts val="0"/>
              </a:spcBef>
              <a:spcAft>
                <a:spcPts val="0"/>
              </a:spcAft>
              <a:buNone/>
            </a:pPr>
            <a:r>
              <a:t/>
            </a:r>
            <a:endParaRPr sz="2800">
              <a:solidFill>
                <a:srgbClr val="C00000"/>
              </a:solidFill>
              <a:latin typeface="Tajawal Medium"/>
              <a:ea typeface="Tajawal Medium"/>
              <a:cs typeface="Tajawal Medium"/>
              <a:sym typeface="Tajawal Medium"/>
            </a:endParaRPr>
          </a:p>
        </p:txBody>
      </p:sp>
      <p:sp>
        <p:nvSpPr>
          <p:cNvPr id="95" name="Google Shape;95;p1"/>
          <p:cNvSpPr txBox="1"/>
          <p:nvPr/>
        </p:nvSpPr>
        <p:spPr>
          <a:xfrm>
            <a:off x="5084995" y="3125740"/>
            <a:ext cx="5182870" cy="9531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800">
                <a:solidFill>
                  <a:schemeClr val="dk1"/>
                </a:solidFill>
                <a:latin typeface="Tajawal Medium"/>
                <a:ea typeface="Tajawal Medium"/>
                <a:cs typeface="Tajawal Medium"/>
                <a:sym typeface="Tajawal Medium"/>
              </a:rPr>
              <a:t>Lecture 01</a:t>
            </a:r>
            <a:r>
              <a:rPr lang="fr-FR" sz="2800">
                <a:solidFill>
                  <a:schemeClr val="lt1"/>
                </a:solidFill>
                <a:latin typeface="Tajawal Medium"/>
                <a:ea typeface="Tajawal Medium"/>
                <a:cs typeface="Tajawal Medium"/>
                <a:sym typeface="Tajawal Medium"/>
              </a:rPr>
              <a:t>:</a:t>
            </a:r>
            <a:endParaRPr/>
          </a:p>
          <a:p>
            <a:pPr indent="0" lvl="0" marL="0" marR="0" rtl="0" algn="ctr">
              <a:spcBef>
                <a:spcPts val="0"/>
              </a:spcBef>
              <a:spcAft>
                <a:spcPts val="0"/>
              </a:spcAft>
              <a:buNone/>
            </a:pPr>
            <a:r>
              <a:rPr lang="fr-FR" sz="2800" u="sng">
                <a:solidFill>
                  <a:schemeClr val="lt1"/>
                </a:solidFill>
                <a:latin typeface="Tajawal Medium"/>
                <a:ea typeface="Tajawal Medium"/>
                <a:cs typeface="Tajawal Medium"/>
                <a:sym typeface="Tajawal Medium"/>
              </a:rPr>
              <a:t>I</a:t>
            </a:r>
            <a:r>
              <a:rPr lang="fr-FR" sz="2800" u="sng">
                <a:solidFill>
                  <a:srgbClr val="7F7F7F"/>
                </a:solidFill>
                <a:latin typeface="Tajawal Medium"/>
                <a:ea typeface="Tajawal Medium"/>
                <a:cs typeface="Tajawal Medium"/>
                <a:sym typeface="Tajawal Medium"/>
              </a:rPr>
              <a:t>ntroduction to Monitoring</a:t>
            </a:r>
            <a:r>
              <a:rPr lang="fr-FR" sz="2800">
                <a:solidFill>
                  <a:schemeClr val="lt1"/>
                </a:solidFill>
                <a:latin typeface="Tajawal Medium"/>
                <a:ea typeface="Tajawal Medium"/>
                <a:cs typeface="Tajawal Medium"/>
                <a:sym typeface="Tajawal Medium"/>
              </a:rPr>
              <a:t>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01" name="Google Shape;101;p2"/>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2" name="Google Shape;102;p2"/>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3" name="Google Shape;103;p2"/>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04" name="Google Shape;104;p2"/>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05" name="Google Shape;105;p2"/>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06" name="Google Shape;106;p2"/>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pic>
        <p:nvPicPr>
          <p:cNvPr id="107" name="Google Shape;107;p2"/>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08" name="Google Shape;108;p2"/>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pic>
        <p:nvPicPr>
          <p:cNvPr id="109" name="Google Shape;109;p2"/>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sp>
        <p:nvSpPr>
          <p:cNvPr id="110" name="Google Shape;110;p2"/>
          <p:cNvSpPr txBox="1"/>
          <p:nvPr/>
        </p:nvSpPr>
        <p:spPr>
          <a:xfrm>
            <a:off x="2504327" y="543490"/>
            <a:ext cx="393382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rgbClr val="FF9518"/>
                </a:solidFill>
                <a:latin typeface="Tajawal Medium"/>
                <a:ea typeface="Tajawal Medium"/>
                <a:cs typeface="Tajawal Medium"/>
                <a:sym typeface="Tajawal Medium"/>
              </a:rPr>
              <a:t>General Introduction</a:t>
            </a:r>
            <a:endParaRPr/>
          </a:p>
        </p:txBody>
      </p:sp>
      <p:sp>
        <p:nvSpPr>
          <p:cNvPr id="111" name="Google Shape;111;p2"/>
          <p:cNvSpPr txBox="1"/>
          <p:nvPr/>
        </p:nvSpPr>
        <p:spPr>
          <a:xfrm>
            <a:off x="52657" y="2367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
        <p:nvSpPr>
          <p:cNvPr id="112" name="Google Shape;112;p2"/>
          <p:cNvSpPr/>
          <p:nvPr/>
        </p:nvSpPr>
        <p:spPr>
          <a:xfrm>
            <a:off x="1400175" y="2203450"/>
            <a:ext cx="6496685" cy="2609215"/>
          </a:xfrm>
          <a:prstGeom prst="ribbon">
            <a:avLst>
              <a:gd fmla="val 16667" name="adj1"/>
              <a:gd fmla="val 50000" name="adj2"/>
            </a:avLst>
          </a:prstGeom>
          <a:gradFill>
            <a:gsLst>
              <a:gs pos="0">
                <a:srgbClr val="B4D4A5"/>
              </a:gs>
              <a:gs pos="50000">
                <a:srgbClr val="A8CD97"/>
              </a:gs>
              <a:gs pos="100000">
                <a:srgbClr val="9BC985"/>
              </a:gs>
            </a:gsLst>
            <a:lin ang="5400000" scaled="0"/>
          </a:gradFill>
          <a:ln cap="flat" cmpd="sng" w="9525">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13" name="Google Shape;113;p2"/>
          <p:cNvSpPr txBox="1"/>
          <p:nvPr/>
        </p:nvSpPr>
        <p:spPr>
          <a:xfrm>
            <a:off x="3454400" y="2959735"/>
            <a:ext cx="2648585" cy="16300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000">
                <a:solidFill>
                  <a:schemeClr val="dk1"/>
                </a:solidFill>
                <a:latin typeface="Calibri"/>
                <a:ea typeface="Calibri"/>
                <a:cs typeface="Calibri"/>
                <a:sym typeface="Calibri"/>
              </a:rPr>
              <a:t>«</a:t>
            </a:r>
            <a:r>
              <a:rPr b="1" lang="fr-FR" sz="2000">
                <a:solidFill>
                  <a:schemeClr val="dk1"/>
                </a:solidFill>
                <a:latin typeface="Times New Roman"/>
                <a:ea typeface="Times New Roman"/>
                <a:cs typeface="Times New Roman"/>
                <a:sym typeface="Times New Roman"/>
              </a:rPr>
              <a:t>The future is something that is built. We don't suffer the future, we make it» </a:t>
            </a:r>
            <a:r>
              <a:rPr b="1" i="1" lang="fr-FR" sz="2000">
                <a:solidFill>
                  <a:srgbClr val="5F5F5F"/>
                </a:solidFill>
                <a:latin typeface="Times New Roman"/>
                <a:ea typeface="Times New Roman"/>
                <a:cs typeface="Times New Roman"/>
                <a:sym typeface="Times New Roman"/>
              </a:rPr>
              <a:t>Georges Bernanos</a:t>
            </a:r>
            <a:endParaRPr i="1" sz="2000">
              <a:solidFill>
                <a:schemeClr val="dk1"/>
              </a:solidFill>
              <a:latin typeface="Times New Roman"/>
              <a:ea typeface="Times New Roman"/>
              <a:cs typeface="Times New Roman"/>
              <a:sym typeface="Times New Roman"/>
            </a:endParaRPr>
          </a:p>
        </p:txBody>
      </p:sp>
      <p:sp>
        <p:nvSpPr>
          <p:cNvPr id="114" name="Google Shape;114;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115" name="Google Shape;115;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pic>
        <p:nvPicPr>
          <p:cNvPr id="120" name="Google Shape;120;p3"/>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21" name="Google Shape;121;p3"/>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2" name="Google Shape;122;p3"/>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3" name="Google Shape;123;p3"/>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24" name="Google Shape;124;p3"/>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25" name="Google Shape;125;p3"/>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26" name="Google Shape;126;p3"/>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pic>
        <p:nvPicPr>
          <p:cNvPr id="127" name="Google Shape;127;p3"/>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28" name="Google Shape;128;p3"/>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pic>
        <p:nvPicPr>
          <p:cNvPr id="129" name="Google Shape;129;p3"/>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sp>
        <p:nvSpPr>
          <p:cNvPr id="130" name="Google Shape;130;p3"/>
          <p:cNvSpPr txBox="1"/>
          <p:nvPr/>
        </p:nvSpPr>
        <p:spPr>
          <a:xfrm>
            <a:off x="2504327" y="543490"/>
            <a:ext cx="393382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rgbClr val="FF9518"/>
                </a:solidFill>
                <a:latin typeface="Tajawal Medium"/>
                <a:ea typeface="Tajawal Medium"/>
                <a:cs typeface="Tajawal Medium"/>
                <a:sym typeface="Tajawal Medium"/>
              </a:rPr>
              <a:t>General Introduction</a:t>
            </a:r>
            <a:endParaRPr/>
          </a:p>
        </p:txBody>
      </p:sp>
      <p:sp>
        <p:nvSpPr>
          <p:cNvPr id="131" name="Google Shape;131;p3"/>
          <p:cNvSpPr txBox="1"/>
          <p:nvPr/>
        </p:nvSpPr>
        <p:spPr>
          <a:xfrm>
            <a:off x="52657" y="2367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
        <p:nvSpPr>
          <p:cNvPr id="132" name="Google Shape;132;p3"/>
          <p:cNvSpPr txBox="1"/>
          <p:nvPr/>
        </p:nvSpPr>
        <p:spPr>
          <a:xfrm>
            <a:off x="752475" y="1504315"/>
            <a:ext cx="7684770" cy="3969385"/>
          </a:xfrm>
          <a:prstGeom prst="rect">
            <a:avLst/>
          </a:prstGeom>
          <a:noFill/>
          <a:ln>
            <a:noFill/>
          </a:ln>
        </p:spPr>
        <p:txBody>
          <a:bodyPr anchorCtr="0" anchor="t" bIns="45700" lIns="91425" spcFirstLastPara="1" rIns="91425" wrap="square" tIns="45700">
            <a:spAutoFit/>
          </a:bodyPr>
          <a:lstStyle/>
          <a:p>
            <a:pPr indent="-342900" lvl="0" marL="342900" marR="0" rtl="0" algn="ctr">
              <a:lnSpc>
                <a:spcPct val="150000"/>
              </a:lnSpc>
              <a:spcBef>
                <a:spcPts val="0"/>
              </a:spcBef>
              <a:spcAft>
                <a:spcPts val="0"/>
              </a:spcAft>
              <a:buClr>
                <a:schemeClr val="dk1"/>
              </a:buClr>
              <a:buSzPts val="2400"/>
              <a:buFont typeface="Noto Sans Symbols"/>
              <a:buChar char="⮚"/>
            </a:pPr>
            <a:r>
              <a:rPr b="1" i="1" lang="fr-FR" sz="2400" u="sng">
                <a:solidFill>
                  <a:schemeClr val="dk1"/>
                </a:solidFill>
                <a:latin typeface="Times New Roman"/>
                <a:ea typeface="Times New Roman"/>
                <a:cs typeface="Times New Roman"/>
                <a:sym typeface="Times New Roman"/>
              </a:rPr>
              <a:t>The Project Monitoring</a:t>
            </a:r>
            <a:r>
              <a:rPr b="1" lang="fr-FR" sz="2400">
                <a:solidFill>
                  <a:schemeClr val="dk1"/>
                </a:solidFill>
                <a:latin typeface="Times New Roman"/>
                <a:ea typeface="Times New Roman"/>
                <a:cs typeface="Times New Roman"/>
                <a:sym typeface="Times New Roman"/>
              </a:rPr>
              <a:t> course is the last module of the Project Cycle Management which is intended to assist students, leaders and managers to understand the processes, methods, approaches and tools for effective monitoring and evaluation of a project or program being implemented by their organizations/institutions.</a:t>
            </a:r>
            <a:endParaRPr/>
          </a:p>
          <a:p>
            <a:pPr indent="0" lvl="0" marL="0" marR="0" rtl="0" algn="ctr">
              <a:lnSpc>
                <a:spcPct val="150000"/>
              </a:lnSpc>
              <a:spcBef>
                <a:spcPts val="0"/>
              </a:spcBef>
              <a:spcAft>
                <a:spcPts val="0"/>
              </a:spcAft>
              <a:buNone/>
            </a:pPr>
            <a:r>
              <a:t/>
            </a:r>
            <a:endParaRPr b="1" sz="2400">
              <a:solidFill>
                <a:schemeClr val="dk1"/>
              </a:solidFill>
              <a:latin typeface="Times New Roman"/>
              <a:ea typeface="Times New Roman"/>
              <a:cs typeface="Times New Roman"/>
              <a:sym typeface="Times New Roman"/>
            </a:endParaRPr>
          </a:p>
        </p:txBody>
      </p:sp>
      <p:sp>
        <p:nvSpPr>
          <p:cNvPr id="133" name="Google Shape;133;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134" name="Google Shape;134;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pic>
        <p:nvPicPr>
          <p:cNvPr id="139" name="Google Shape;139;p4"/>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40" name="Google Shape;140;p4"/>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1" name="Google Shape;141;p4"/>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2" name="Google Shape;142;p4"/>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43" name="Google Shape;143;p4"/>
          <p:cNvPicPr preferRelativeResize="0"/>
          <p:nvPr/>
        </p:nvPicPr>
        <p:blipFill rotWithShape="1">
          <a:blip r:embed="rId4">
            <a:alphaModFix/>
          </a:blip>
          <a:srcRect b="0" l="0" r="0" t="0"/>
          <a:stretch/>
        </p:blipFill>
        <p:spPr>
          <a:xfrm>
            <a:off x="82145" y="5742659"/>
            <a:ext cx="1222425" cy="1096206"/>
          </a:xfrm>
          <a:prstGeom prst="rect">
            <a:avLst/>
          </a:prstGeom>
          <a:noFill/>
          <a:ln>
            <a:noFill/>
          </a:ln>
        </p:spPr>
      </p:pic>
      <p:pic>
        <p:nvPicPr>
          <p:cNvPr id="144" name="Google Shape;144;p4"/>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45" name="Google Shape;145;p4"/>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pic>
        <p:nvPicPr>
          <p:cNvPr id="146" name="Google Shape;146;p4"/>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47" name="Google Shape;147;p4"/>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148" name="Google Shape;148;p4"/>
          <p:cNvSpPr txBox="1"/>
          <p:nvPr/>
        </p:nvSpPr>
        <p:spPr>
          <a:xfrm>
            <a:off x="2872627" y="543490"/>
            <a:ext cx="319722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rgbClr val="FF9518"/>
                </a:solidFill>
                <a:latin typeface="Tajawal Medium"/>
                <a:ea typeface="Tajawal Medium"/>
                <a:cs typeface="Tajawal Medium"/>
                <a:sym typeface="Tajawal Medium"/>
              </a:rPr>
              <a:t>Course objectives</a:t>
            </a:r>
            <a:endParaRPr/>
          </a:p>
        </p:txBody>
      </p:sp>
      <p:sp>
        <p:nvSpPr>
          <p:cNvPr id="149" name="Google Shape;149;p4"/>
          <p:cNvSpPr txBox="1"/>
          <p:nvPr/>
        </p:nvSpPr>
        <p:spPr>
          <a:xfrm>
            <a:off x="52657" y="2367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
        <p:nvSpPr>
          <p:cNvPr id="150" name="Google Shape;150;p4"/>
          <p:cNvSpPr txBox="1"/>
          <p:nvPr/>
        </p:nvSpPr>
        <p:spPr>
          <a:xfrm>
            <a:off x="752475" y="1504315"/>
            <a:ext cx="6598920" cy="1198880"/>
          </a:xfrm>
          <a:prstGeom prst="rect">
            <a:avLst/>
          </a:prstGeom>
          <a:noFill/>
          <a:ln>
            <a:noFill/>
          </a:ln>
        </p:spPr>
        <p:txBody>
          <a:bodyPr anchorCtr="0" anchor="t" bIns="45700" lIns="91425" spcFirstLastPara="1" rIns="91425" wrap="square" tIns="45700">
            <a:spAutoFit/>
          </a:bodyPr>
          <a:lstStyle/>
          <a:p>
            <a:pPr indent="-190500" lvl="0" marL="342900" marR="0" rtl="0" algn="ctr">
              <a:lnSpc>
                <a:spcPct val="15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2400">
              <a:solidFill>
                <a:schemeClr val="dk1"/>
              </a:solidFill>
              <a:latin typeface="Times New Roman"/>
              <a:ea typeface="Times New Roman"/>
              <a:cs typeface="Times New Roman"/>
              <a:sym typeface="Times New Roman"/>
            </a:endParaRPr>
          </a:p>
        </p:txBody>
      </p:sp>
      <p:sp>
        <p:nvSpPr>
          <p:cNvPr id="151" name="Google Shape;151;p4"/>
          <p:cNvSpPr txBox="1"/>
          <p:nvPr/>
        </p:nvSpPr>
        <p:spPr>
          <a:xfrm>
            <a:off x="310515" y="1721485"/>
            <a:ext cx="7698740" cy="41541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2400"/>
              <a:buFont typeface="Noto Sans Symbols"/>
              <a:buNone/>
            </a:pPr>
            <a:r>
              <a:rPr b="1" lang="fr-FR" sz="2400">
                <a:solidFill>
                  <a:schemeClr val="dk1"/>
                </a:solidFill>
                <a:latin typeface="Times New Roman"/>
                <a:ea typeface="Times New Roman"/>
                <a:cs typeface="Times New Roman"/>
                <a:sym typeface="Times New Roman"/>
              </a:rPr>
              <a:t>By the end of this training course, the participants will be able to:</a:t>
            </a:r>
            <a:endParaRPr/>
          </a:p>
          <a:p>
            <a:pPr indent="-342900" lvl="0" marL="342900" marR="0" rtl="0" algn="just">
              <a:spcBef>
                <a:spcPts val="0"/>
              </a:spcBef>
              <a:spcAft>
                <a:spcPts val="0"/>
              </a:spcAft>
              <a:buClr>
                <a:srgbClr val="0070C0"/>
              </a:buClr>
              <a:buSzPts val="2400"/>
              <a:buFont typeface="Noto Sans Symbols"/>
              <a:buChar char="⮚"/>
            </a:pPr>
            <a:r>
              <a:rPr b="1" lang="fr-FR" sz="2400" u="sng">
                <a:solidFill>
                  <a:srgbClr val="0070C0"/>
                </a:solidFill>
                <a:latin typeface="Times New Roman"/>
                <a:ea typeface="Times New Roman"/>
                <a:cs typeface="Times New Roman"/>
                <a:sym typeface="Times New Roman"/>
              </a:rPr>
              <a:t>Understand key elements</a:t>
            </a:r>
            <a:r>
              <a:rPr b="1" lang="fr-FR" sz="2400">
                <a:solidFill>
                  <a:schemeClr val="dk1"/>
                </a:solidFill>
                <a:latin typeface="Times New Roman"/>
                <a:ea typeface="Times New Roman"/>
                <a:cs typeface="Times New Roman"/>
                <a:sym typeface="Times New Roman"/>
              </a:rPr>
              <a:t> of project monitoring and evaluation and its cycle within  the project or program;</a:t>
            </a:r>
            <a:endParaRPr/>
          </a:p>
          <a:p>
            <a:pPr indent="-342900" lvl="0" marL="342900" marR="0" rtl="0" algn="just">
              <a:spcBef>
                <a:spcPts val="0"/>
              </a:spcBef>
              <a:spcAft>
                <a:spcPts val="0"/>
              </a:spcAft>
              <a:buClr>
                <a:srgbClr val="0070C0"/>
              </a:buClr>
              <a:buSzPts val="2400"/>
              <a:buFont typeface="Noto Sans Symbols"/>
              <a:buChar char="⮚"/>
            </a:pPr>
            <a:r>
              <a:rPr b="1" lang="fr-FR" sz="2400" u="sng">
                <a:solidFill>
                  <a:srgbClr val="0070C0"/>
                </a:solidFill>
                <a:latin typeface="Times New Roman"/>
                <a:ea typeface="Times New Roman"/>
                <a:cs typeface="Times New Roman"/>
                <a:sym typeface="Times New Roman"/>
              </a:rPr>
              <a:t>Identify  key functions</a:t>
            </a:r>
            <a:r>
              <a:rPr b="1" lang="fr-FR" sz="2400">
                <a:solidFill>
                  <a:schemeClr val="dk1"/>
                </a:solidFill>
                <a:latin typeface="Times New Roman"/>
                <a:ea typeface="Times New Roman"/>
                <a:cs typeface="Times New Roman"/>
                <a:sym typeface="Times New Roman"/>
              </a:rPr>
              <a:t> of in project or program, system and framework as  well as evaluation criteria;</a:t>
            </a:r>
            <a:endParaRPr/>
          </a:p>
          <a:p>
            <a:pPr indent="-342900" lvl="0" marL="342900" marR="0" rtl="0" algn="just">
              <a:spcBef>
                <a:spcPts val="0"/>
              </a:spcBef>
              <a:spcAft>
                <a:spcPts val="0"/>
              </a:spcAft>
              <a:buClr>
                <a:srgbClr val="0000FF"/>
              </a:buClr>
              <a:buSzPts val="2400"/>
              <a:buFont typeface="Noto Sans Symbols"/>
              <a:buChar char="⮚"/>
            </a:pPr>
            <a:r>
              <a:rPr b="1" lang="fr-FR" sz="2400" u="sng">
                <a:solidFill>
                  <a:srgbClr val="0000FF"/>
                </a:solidFill>
                <a:latin typeface="Times New Roman"/>
                <a:ea typeface="Times New Roman"/>
                <a:cs typeface="Times New Roman"/>
                <a:sym typeface="Times New Roman"/>
                <a:hlinkClick r:id="rId9">
                  <a:extLst>
                    <a:ext uri="{A12FA001-AC4F-418D-AE19-62706E023703}">
                      <ahyp:hlinkClr val="tx"/>
                    </a:ext>
                  </a:extLst>
                </a:hlinkClick>
              </a:rPr>
              <a:t>Distinguish between Monitoring and Evaluation;   </a:t>
            </a:r>
            <a:endParaRPr/>
          </a:p>
          <a:p>
            <a:pPr indent="-342900" lvl="0" marL="342900" marR="0" rtl="0" algn="just">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 Identify the </a:t>
            </a:r>
            <a:r>
              <a:rPr b="1" lang="fr-FR" sz="2400" u="sng">
                <a:solidFill>
                  <a:srgbClr val="0000FF"/>
                </a:solidFill>
                <a:latin typeface="Times New Roman"/>
                <a:ea typeface="Times New Roman"/>
                <a:cs typeface="Times New Roman"/>
                <a:sym typeface="Times New Roman"/>
                <a:hlinkClick r:id="rId10">
                  <a:extLst>
                    <a:ext uri="{A12FA001-AC4F-418D-AE19-62706E023703}">
                      <ahyp:hlinkClr val="tx"/>
                    </a:ext>
                  </a:extLst>
                </a:hlinkClick>
              </a:rPr>
              <a:t>Key steps in setting Monitoring and Evaluation process;   </a:t>
            </a:r>
            <a:endParaRPr/>
          </a:p>
          <a:p>
            <a:pPr indent="-342900" lvl="0" marL="342900" marR="0" rtl="0" algn="just">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 Adopt some</a:t>
            </a:r>
            <a:r>
              <a:rPr b="1" lang="fr-FR" sz="2400" u="sng">
                <a:solidFill>
                  <a:srgbClr val="0070C0"/>
                </a:solidFill>
                <a:latin typeface="Times New Roman"/>
                <a:ea typeface="Times New Roman"/>
                <a:cs typeface="Times New Roman"/>
                <a:sym typeface="Times New Roman"/>
              </a:rPr>
              <a:t> methods and tools</a:t>
            </a:r>
            <a:r>
              <a:rPr b="1" lang="fr-FR" sz="2400">
                <a:solidFill>
                  <a:schemeClr val="dk1"/>
                </a:solidFill>
                <a:latin typeface="Times New Roman"/>
                <a:ea typeface="Times New Roman"/>
                <a:cs typeface="Times New Roman"/>
                <a:sym typeface="Times New Roman"/>
              </a:rPr>
              <a:t> for effective project Monitoring &amp;  Evaluation.</a:t>
            </a:r>
            <a:endParaRPr b="1" sz="2400">
              <a:solidFill>
                <a:schemeClr val="dk1"/>
              </a:solidFill>
              <a:latin typeface="Times New Roman"/>
              <a:ea typeface="Times New Roman"/>
              <a:cs typeface="Times New Roman"/>
              <a:sym typeface="Times New Roman"/>
            </a:endParaRPr>
          </a:p>
        </p:txBody>
      </p:sp>
      <p:pic>
        <p:nvPicPr>
          <p:cNvPr descr="jeu-flechettes-3d-pour-cible-fleche-bullseye_23-2148938923" id="152" name="Google Shape;152;p4"/>
          <p:cNvPicPr preferRelativeResize="0"/>
          <p:nvPr/>
        </p:nvPicPr>
        <p:blipFill rotWithShape="1">
          <a:blip r:embed="rId11">
            <a:alphaModFix/>
          </a:blip>
          <a:srcRect b="0" l="0" r="0" t="0"/>
          <a:stretch/>
        </p:blipFill>
        <p:spPr>
          <a:xfrm>
            <a:off x="8707120" y="1819275"/>
            <a:ext cx="3219450" cy="3219450"/>
          </a:xfrm>
          <a:prstGeom prst="rect">
            <a:avLst/>
          </a:prstGeom>
          <a:noFill/>
          <a:ln>
            <a:noFill/>
          </a:ln>
        </p:spPr>
      </p:pic>
      <p:sp>
        <p:nvSpPr>
          <p:cNvPr id="153" name="Google Shape;153;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154" name="Google Shape;154;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pic>
        <p:nvPicPr>
          <p:cNvPr id="159" name="Google Shape;159;p5"/>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160" name="Google Shape;160;p5"/>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161" name="Google Shape;161;p5"/>
          <p:cNvPicPr preferRelativeResize="0"/>
          <p:nvPr/>
        </p:nvPicPr>
        <p:blipFill rotWithShape="1">
          <a:blip r:embed="rId5">
            <a:alphaModFix/>
          </a:blip>
          <a:srcRect b="0" l="0" r="0" t="0"/>
          <a:stretch/>
        </p:blipFill>
        <p:spPr>
          <a:xfrm>
            <a:off x="9575165" y="367030"/>
            <a:ext cx="2347595" cy="5896610"/>
          </a:xfrm>
          <a:prstGeom prst="rect">
            <a:avLst/>
          </a:prstGeom>
          <a:noFill/>
          <a:ln>
            <a:noFill/>
          </a:ln>
        </p:spPr>
      </p:pic>
      <p:pic>
        <p:nvPicPr>
          <p:cNvPr id="162" name="Google Shape;162;p5"/>
          <p:cNvPicPr preferRelativeResize="0"/>
          <p:nvPr/>
        </p:nvPicPr>
        <p:blipFill rotWithShape="1">
          <a:blip r:embed="rId6">
            <a:alphaModFix/>
          </a:blip>
          <a:srcRect b="0" l="0" r="0" t="0"/>
          <a:stretch/>
        </p:blipFill>
        <p:spPr>
          <a:xfrm>
            <a:off x="-108036" y="-102235"/>
            <a:ext cx="9533101" cy="1610200"/>
          </a:xfrm>
          <a:prstGeom prst="rect">
            <a:avLst/>
          </a:prstGeom>
          <a:noFill/>
          <a:ln>
            <a:noFill/>
          </a:ln>
        </p:spPr>
      </p:pic>
      <p:sp>
        <p:nvSpPr>
          <p:cNvPr id="163" name="Google Shape;163;p5"/>
          <p:cNvSpPr txBox="1"/>
          <p:nvPr/>
        </p:nvSpPr>
        <p:spPr>
          <a:xfrm>
            <a:off x="2567940" y="339090"/>
            <a:ext cx="6155055" cy="9531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rgbClr val="FF9518"/>
                </a:solidFill>
                <a:latin typeface="Tajawal Medium"/>
                <a:ea typeface="Tajawal Medium"/>
                <a:cs typeface="Tajawal Medium"/>
                <a:sym typeface="Tajawal Medium"/>
              </a:rPr>
              <a:t>Contents of the Monitoring module</a:t>
            </a:r>
            <a:endParaRPr sz="2800">
              <a:solidFill>
                <a:srgbClr val="FF9518"/>
              </a:solidFill>
              <a:latin typeface="Tajawal Medium"/>
              <a:ea typeface="Tajawal Medium"/>
              <a:cs typeface="Tajawal Medium"/>
              <a:sym typeface="Tajawal Medium"/>
            </a:endParaRPr>
          </a:p>
        </p:txBody>
      </p:sp>
      <p:sp>
        <p:nvSpPr>
          <p:cNvPr id="164" name="Google Shape;164;p5"/>
          <p:cNvSpPr txBox="1"/>
          <p:nvPr/>
        </p:nvSpPr>
        <p:spPr>
          <a:xfrm>
            <a:off x="52657" y="2367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grpSp>
        <p:nvGrpSpPr>
          <p:cNvPr id="165" name="Google Shape;165;p5"/>
          <p:cNvGrpSpPr/>
          <p:nvPr/>
        </p:nvGrpSpPr>
        <p:grpSpPr>
          <a:xfrm>
            <a:off x="180613" y="1864388"/>
            <a:ext cx="9220771" cy="3744538"/>
            <a:chOff x="171723" y="1933"/>
            <a:chExt cx="9220771" cy="3744538"/>
          </a:xfrm>
        </p:grpSpPr>
        <p:sp>
          <p:nvSpPr>
            <p:cNvPr id="166" name="Google Shape;166;p5"/>
            <p:cNvSpPr/>
            <p:nvPr/>
          </p:nvSpPr>
          <p:spPr>
            <a:xfrm>
              <a:off x="171723" y="1933"/>
              <a:ext cx="2881491" cy="1728894"/>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5"/>
            <p:cNvSpPr txBox="1"/>
            <p:nvPr/>
          </p:nvSpPr>
          <p:spPr>
            <a:xfrm>
              <a:off x="171723" y="1933"/>
              <a:ext cx="2881491" cy="1728894"/>
            </a:xfrm>
            <a:prstGeom prst="rect">
              <a:avLst/>
            </a:prstGeom>
            <a:noFill/>
            <a:ln>
              <a:noFill/>
            </a:ln>
          </p:spPr>
          <p:txBody>
            <a:bodyPr anchorCtr="0" anchor="ctr" bIns="95250" lIns="95250" spcFirstLastPara="1" rIns="95250" wrap="square" tIns="95250">
              <a:noAutofit/>
            </a:bodyPr>
            <a:lstStyle/>
            <a:p>
              <a:pPr indent="0" lvl="0" marL="0" marR="0" rtl="0" algn="ctr">
                <a:lnSpc>
                  <a:spcPct val="100000"/>
                </a:lnSpc>
                <a:spcBef>
                  <a:spcPts val="0"/>
                </a:spcBef>
                <a:spcAft>
                  <a:spcPts val="0"/>
                </a:spcAft>
                <a:buClr>
                  <a:schemeClr val="dk1"/>
                </a:buClr>
                <a:buSzPts val="3600"/>
                <a:buFont typeface="Times New Roman"/>
                <a:buNone/>
              </a:pPr>
              <a:r>
                <a:rPr b="1" lang="fr-FR" sz="3600">
                  <a:solidFill>
                    <a:schemeClr val="dk1"/>
                  </a:solidFill>
                  <a:latin typeface="Times New Roman"/>
                  <a:ea typeface="Times New Roman"/>
                  <a:cs typeface="Times New Roman"/>
                  <a:sym typeface="Times New Roman"/>
                </a:rPr>
                <a:t>Introduction to monitoring</a:t>
              </a:r>
              <a:endParaRPr/>
            </a:p>
          </p:txBody>
        </p:sp>
        <p:sp>
          <p:nvSpPr>
            <p:cNvPr id="168" name="Google Shape;168;p5"/>
            <p:cNvSpPr/>
            <p:nvPr/>
          </p:nvSpPr>
          <p:spPr>
            <a:xfrm>
              <a:off x="3341363" y="1933"/>
              <a:ext cx="2881491" cy="1728894"/>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5"/>
            <p:cNvSpPr txBox="1"/>
            <p:nvPr/>
          </p:nvSpPr>
          <p:spPr>
            <a:xfrm>
              <a:off x="3341363" y="1933"/>
              <a:ext cx="2881491" cy="1728894"/>
            </a:xfrm>
            <a:prstGeom prst="rect">
              <a:avLst/>
            </a:prstGeom>
            <a:noFill/>
            <a:ln>
              <a:noFill/>
            </a:ln>
          </p:spPr>
          <p:txBody>
            <a:bodyPr anchorCtr="0" anchor="ctr" bIns="95250" lIns="95250" spcFirstLastPara="1" rIns="95250" wrap="square" tIns="95250">
              <a:noAutofit/>
            </a:bodyPr>
            <a:lstStyle/>
            <a:p>
              <a:pPr indent="0" lvl="0" marL="0" marR="0" rtl="0" algn="ctr">
                <a:lnSpc>
                  <a:spcPct val="100000"/>
                </a:lnSpc>
                <a:spcBef>
                  <a:spcPts val="0"/>
                </a:spcBef>
                <a:spcAft>
                  <a:spcPts val="0"/>
                </a:spcAft>
                <a:buClr>
                  <a:schemeClr val="dk1"/>
                </a:buClr>
                <a:buSzPts val="3600"/>
                <a:buFont typeface="Times New Roman"/>
                <a:buNone/>
              </a:pPr>
              <a:r>
                <a:rPr b="1" lang="fr-FR" sz="3600">
                  <a:solidFill>
                    <a:schemeClr val="dk1"/>
                  </a:solidFill>
                  <a:latin typeface="Times New Roman"/>
                  <a:ea typeface="Times New Roman"/>
                  <a:cs typeface="Times New Roman"/>
                  <a:sym typeface="Times New Roman"/>
                </a:rPr>
                <a:t>Norms, standards and management for monitoring and evaluation</a:t>
              </a:r>
              <a:endParaRPr/>
            </a:p>
          </p:txBody>
        </p:sp>
        <p:sp>
          <p:nvSpPr>
            <p:cNvPr id="170" name="Google Shape;170;p5"/>
            <p:cNvSpPr/>
            <p:nvPr/>
          </p:nvSpPr>
          <p:spPr>
            <a:xfrm>
              <a:off x="6511003" y="1933"/>
              <a:ext cx="2881491" cy="1728894"/>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5"/>
            <p:cNvSpPr txBox="1"/>
            <p:nvPr/>
          </p:nvSpPr>
          <p:spPr>
            <a:xfrm>
              <a:off x="6511003" y="1933"/>
              <a:ext cx="2881491" cy="1728894"/>
            </a:xfrm>
            <a:prstGeom prst="rect">
              <a:avLst/>
            </a:prstGeom>
            <a:noFill/>
            <a:ln>
              <a:noFill/>
            </a:ln>
          </p:spPr>
          <p:txBody>
            <a:bodyPr anchorCtr="0" anchor="ctr" bIns="95250" lIns="95250" spcFirstLastPara="1" rIns="95250" wrap="square" tIns="95250">
              <a:noAutofit/>
            </a:bodyPr>
            <a:lstStyle/>
            <a:p>
              <a:pPr indent="0" lvl="0" marL="0" marR="0" rtl="0" algn="ctr">
                <a:lnSpc>
                  <a:spcPct val="100000"/>
                </a:lnSpc>
                <a:spcBef>
                  <a:spcPts val="0"/>
                </a:spcBef>
                <a:spcAft>
                  <a:spcPts val="0"/>
                </a:spcAft>
                <a:buClr>
                  <a:schemeClr val="dk1"/>
                </a:buClr>
                <a:buSzPts val="3600"/>
                <a:buFont typeface="Times New Roman"/>
                <a:buNone/>
              </a:pPr>
              <a:r>
                <a:rPr b="1" lang="fr-FR" sz="3600">
                  <a:solidFill>
                    <a:schemeClr val="dk1"/>
                  </a:solidFill>
                  <a:latin typeface="Times New Roman"/>
                  <a:ea typeface="Times New Roman"/>
                  <a:cs typeface="Times New Roman"/>
                  <a:sym typeface="Times New Roman"/>
                </a:rPr>
                <a:t>Monitoring..?</a:t>
              </a:r>
              <a:endParaRPr/>
            </a:p>
          </p:txBody>
        </p:sp>
        <p:sp>
          <p:nvSpPr>
            <p:cNvPr id="172" name="Google Shape;172;p5"/>
            <p:cNvSpPr/>
            <p:nvPr/>
          </p:nvSpPr>
          <p:spPr>
            <a:xfrm>
              <a:off x="1755260" y="2017577"/>
              <a:ext cx="2881491" cy="1728894"/>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5"/>
            <p:cNvSpPr txBox="1"/>
            <p:nvPr/>
          </p:nvSpPr>
          <p:spPr>
            <a:xfrm>
              <a:off x="1755260" y="2017577"/>
              <a:ext cx="2881491" cy="1728894"/>
            </a:xfrm>
            <a:prstGeom prst="rect">
              <a:avLst/>
            </a:prstGeom>
            <a:noFill/>
            <a:ln>
              <a:noFill/>
            </a:ln>
          </p:spPr>
          <p:txBody>
            <a:bodyPr anchorCtr="0" anchor="ctr" bIns="95250" lIns="95250" spcFirstLastPara="1" rIns="95250" wrap="square" tIns="95250">
              <a:noAutofit/>
            </a:bodyPr>
            <a:lstStyle/>
            <a:p>
              <a:pPr indent="0" lvl="0" marL="0" marR="0" rtl="0" algn="ctr">
                <a:lnSpc>
                  <a:spcPct val="100000"/>
                </a:lnSpc>
                <a:spcBef>
                  <a:spcPts val="0"/>
                </a:spcBef>
                <a:spcAft>
                  <a:spcPts val="0"/>
                </a:spcAft>
                <a:buClr>
                  <a:schemeClr val="dk1"/>
                </a:buClr>
                <a:buSzPts val="3600"/>
                <a:buFont typeface="Times New Roman"/>
                <a:buNone/>
              </a:pPr>
              <a:r>
                <a:rPr b="1" lang="fr-FR" sz="3600">
                  <a:solidFill>
                    <a:schemeClr val="dk1"/>
                  </a:solidFill>
                  <a:latin typeface="Times New Roman"/>
                  <a:ea typeface="Times New Roman"/>
                  <a:cs typeface="Times New Roman"/>
                  <a:sym typeface="Times New Roman"/>
                </a:rPr>
                <a:t>Mehodologies and analysis for monitoring and evaluation</a:t>
              </a:r>
              <a:endParaRPr/>
            </a:p>
          </p:txBody>
        </p:sp>
        <p:sp>
          <p:nvSpPr>
            <p:cNvPr id="174" name="Google Shape;174;p5"/>
            <p:cNvSpPr/>
            <p:nvPr/>
          </p:nvSpPr>
          <p:spPr>
            <a:xfrm>
              <a:off x="4924899" y="2017577"/>
              <a:ext cx="2881491" cy="1728894"/>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5"/>
            <p:cNvSpPr txBox="1"/>
            <p:nvPr/>
          </p:nvSpPr>
          <p:spPr>
            <a:xfrm>
              <a:off x="4924899" y="2017577"/>
              <a:ext cx="2881491" cy="1728894"/>
            </a:xfrm>
            <a:prstGeom prst="rect">
              <a:avLst/>
            </a:prstGeom>
            <a:noFill/>
            <a:ln>
              <a:noFill/>
            </a:ln>
          </p:spPr>
          <p:txBody>
            <a:bodyPr anchorCtr="0" anchor="ctr" bIns="95250" lIns="95250" spcFirstLastPara="1" rIns="95250" wrap="square" tIns="95250">
              <a:noAutofit/>
            </a:bodyPr>
            <a:lstStyle/>
            <a:p>
              <a:pPr indent="0" lvl="0" marL="0" marR="0" rtl="0" algn="ctr">
                <a:lnSpc>
                  <a:spcPct val="100000"/>
                </a:lnSpc>
                <a:spcBef>
                  <a:spcPts val="0"/>
                </a:spcBef>
                <a:spcAft>
                  <a:spcPts val="0"/>
                </a:spcAft>
                <a:buClr>
                  <a:schemeClr val="dk1"/>
                </a:buClr>
                <a:buSzPts val="3600"/>
                <a:buFont typeface="Times New Roman"/>
                <a:buNone/>
              </a:pPr>
              <a:r>
                <a:rPr b="1" lang="fr-FR" sz="3600">
                  <a:solidFill>
                    <a:schemeClr val="dk1"/>
                  </a:solidFill>
                  <a:latin typeface="Times New Roman"/>
                  <a:ea typeface="Times New Roman"/>
                  <a:cs typeface="Times New Roman"/>
                  <a:sym typeface="Times New Roman"/>
                </a:rPr>
                <a:t>  Evaluation</a:t>
              </a:r>
              <a:endParaRPr sz="3600">
                <a:solidFill>
                  <a:schemeClr val="lt1"/>
                </a:solidFill>
                <a:latin typeface="Calibri"/>
                <a:ea typeface="Calibri"/>
                <a:cs typeface="Calibri"/>
                <a:sym typeface="Calibri"/>
              </a:endParaRPr>
            </a:p>
          </p:txBody>
        </p:sp>
      </p:grpSp>
      <p:sp>
        <p:nvSpPr>
          <p:cNvPr id="176" name="Google Shape;176;p5"/>
          <p:cNvSpPr/>
          <p:nvPr/>
        </p:nvSpPr>
        <p:spPr>
          <a:xfrm>
            <a:off x="704215" y="3877945"/>
            <a:ext cx="899795" cy="1448435"/>
          </a:xfrm>
          <a:prstGeom prst="curvedRightArrow">
            <a:avLst>
              <a:gd fmla="val 25000" name="adj1"/>
              <a:gd fmla="val 50000" name="adj2"/>
              <a:gd fmla="val 25000" name="adj3"/>
            </a:avLst>
          </a:prstGeom>
          <a:solidFill>
            <a:schemeClr val="accent4"/>
          </a:solidFill>
          <a:ln cap="flat" cmpd="sng" w="12700">
            <a:solidFill>
              <a:srgbClr val="BA8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77" name="Google Shape;177;p5"/>
          <p:cNvSpPr/>
          <p:nvPr/>
        </p:nvSpPr>
        <p:spPr>
          <a:xfrm>
            <a:off x="8430895" y="3877945"/>
            <a:ext cx="1017270" cy="1291590"/>
          </a:xfrm>
          <a:prstGeom prst="curvedLeftArrow">
            <a:avLst>
              <a:gd fmla="val 25000" name="adj1"/>
              <a:gd fmla="val 50000" name="adj2"/>
              <a:gd fmla="val 25000" name="adj3"/>
            </a:avLst>
          </a:prstGeom>
          <a:solidFill>
            <a:schemeClr val="accent4"/>
          </a:solidFill>
          <a:ln cap="flat" cmpd="sng" w="12700">
            <a:solidFill>
              <a:srgbClr val="BA8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78" name="Google Shape;178;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179" name="Google Shape;179;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pic>
        <p:nvPicPr>
          <p:cNvPr id="184" name="Google Shape;184;p6"/>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185" name="Google Shape;185;p6"/>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186" name="Google Shape;186;p6"/>
          <p:cNvPicPr preferRelativeResize="0"/>
          <p:nvPr/>
        </p:nvPicPr>
        <p:blipFill rotWithShape="1">
          <a:blip r:embed="rId5">
            <a:alphaModFix/>
          </a:blip>
          <a:srcRect b="0" l="0" r="0" t="0"/>
          <a:stretch/>
        </p:blipFill>
        <p:spPr>
          <a:xfrm>
            <a:off x="8722995" y="367030"/>
            <a:ext cx="3199765" cy="5896610"/>
          </a:xfrm>
          <a:prstGeom prst="rect">
            <a:avLst/>
          </a:prstGeom>
          <a:noFill/>
          <a:ln>
            <a:noFill/>
          </a:ln>
        </p:spPr>
      </p:pic>
      <p:pic>
        <p:nvPicPr>
          <p:cNvPr id="187" name="Google Shape;187;p6"/>
          <p:cNvPicPr preferRelativeResize="0"/>
          <p:nvPr/>
        </p:nvPicPr>
        <p:blipFill rotWithShape="1">
          <a:blip r:embed="rId6">
            <a:alphaModFix/>
          </a:blip>
          <a:srcRect b="0" l="0" r="0" t="0"/>
          <a:stretch/>
        </p:blipFill>
        <p:spPr>
          <a:xfrm>
            <a:off x="-108036" y="-102235"/>
            <a:ext cx="9533101" cy="1610200"/>
          </a:xfrm>
          <a:prstGeom prst="rect">
            <a:avLst/>
          </a:prstGeom>
          <a:noFill/>
          <a:ln>
            <a:noFill/>
          </a:ln>
        </p:spPr>
      </p:pic>
      <p:sp>
        <p:nvSpPr>
          <p:cNvPr id="188" name="Google Shape;188;p6"/>
          <p:cNvSpPr txBox="1"/>
          <p:nvPr/>
        </p:nvSpPr>
        <p:spPr>
          <a:xfrm>
            <a:off x="1348740" y="339090"/>
            <a:ext cx="615505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rgbClr val="FF9518"/>
                </a:solidFill>
                <a:latin typeface="Tajawal Medium"/>
                <a:ea typeface="Tajawal Medium"/>
                <a:cs typeface="Tajawal Medium"/>
                <a:sym typeface="Tajawal Medium"/>
              </a:rPr>
              <a:t>pre-requisites</a:t>
            </a:r>
            <a:endParaRPr/>
          </a:p>
        </p:txBody>
      </p:sp>
      <p:sp>
        <p:nvSpPr>
          <p:cNvPr id="189" name="Google Shape;189;p6"/>
          <p:cNvSpPr txBox="1"/>
          <p:nvPr/>
        </p:nvSpPr>
        <p:spPr>
          <a:xfrm>
            <a:off x="52657" y="2367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
        <p:nvSpPr>
          <p:cNvPr id="190" name="Google Shape;190;p6"/>
          <p:cNvSpPr txBox="1"/>
          <p:nvPr/>
        </p:nvSpPr>
        <p:spPr>
          <a:xfrm>
            <a:off x="2705100" y="2554605"/>
            <a:ext cx="5375910" cy="2122805"/>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Project Planning</a:t>
            </a:r>
            <a:endParaRPr/>
          </a:p>
          <a:p>
            <a:pPr indent="0" lvl="0" marL="0" marR="0" rtl="0" algn="l">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2400"/>
              <a:buFont typeface="Noto Sans Symbols"/>
              <a:buNone/>
            </a:pPr>
            <a:r>
              <a:rPr b="1" lang="fr-FR" sz="2400">
                <a:solidFill>
                  <a:schemeClr val="dk1"/>
                </a:solidFill>
                <a:latin typeface="Times New Roman"/>
                <a:ea typeface="Times New Roman"/>
                <a:cs typeface="Times New Roman"/>
                <a:sym typeface="Times New Roman"/>
              </a:rPr>
              <a:t>                  </a:t>
            </a:r>
            <a:r>
              <a:rPr b="1" lang="fr-FR" sz="3600">
                <a:solidFill>
                  <a:schemeClr val="dk1"/>
                </a:solidFill>
                <a:latin typeface="Times New Roman"/>
                <a:ea typeface="Times New Roman"/>
                <a:cs typeface="Times New Roman"/>
                <a:sym typeface="Times New Roman"/>
              </a:rPr>
              <a:t>&amp;</a:t>
            </a:r>
            <a:endParaRPr b="1" sz="24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285750" lvl="0" marL="285750" marR="0" rtl="0" algn="l">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Project Management</a:t>
            </a:r>
            <a:endParaRPr/>
          </a:p>
        </p:txBody>
      </p:sp>
      <p:pic>
        <p:nvPicPr>
          <p:cNvPr descr="images" id="191" name="Google Shape;191;p6"/>
          <p:cNvPicPr preferRelativeResize="0"/>
          <p:nvPr/>
        </p:nvPicPr>
        <p:blipFill rotWithShape="1">
          <a:blip r:embed="rId7">
            <a:alphaModFix/>
          </a:blip>
          <a:srcRect b="0" l="0" r="0" t="0"/>
          <a:stretch/>
        </p:blipFill>
        <p:spPr>
          <a:xfrm>
            <a:off x="28575" y="2423795"/>
            <a:ext cx="2457450" cy="1857375"/>
          </a:xfrm>
          <a:prstGeom prst="rect">
            <a:avLst/>
          </a:prstGeom>
          <a:noFill/>
          <a:ln>
            <a:noFill/>
          </a:ln>
        </p:spPr>
      </p:pic>
      <p:sp>
        <p:nvSpPr>
          <p:cNvPr id="192" name="Google Shape;192;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193" name="Google Shape;193;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grpSp>
        <p:nvGrpSpPr>
          <p:cNvPr id="198" name="Google Shape;198;p7"/>
          <p:cNvGrpSpPr/>
          <p:nvPr/>
        </p:nvGrpSpPr>
        <p:grpSpPr>
          <a:xfrm>
            <a:off x="2095472" y="789654"/>
            <a:ext cx="7858179" cy="5349852"/>
            <a:chOff x="0" y="3860"/>
            <a:chExt cx="7858179" cy="5349852"/>
          </a:xfrm>
        </p:grpSpPr>
        <p:sp>
          <p:nvSpPr>
            <p:cNvPr id="199" name="Google Shape;199;p7"/>
            <p:cNvSpPr/>
            <p:nvPr/>
          </p:nvSpPr>
          <p:spPr>
            <a:xfrm rot="5400000">
              <a:off x="-125378" y="129515"/>
              <a:ext cx="835855" cy="585099"/>
            </a:xfrm>
            <a:prstGeom prst="chevron">
              <a:avLst>
                <a:gd fmla="val 50000" name="adj"/>
              </a:avLst>
            </a:prstGeom>
            <a:solidFill>
              <a:srgbClr val="4372C3"/>
            </a:solidFill>
            <a:ln cap="flat" cmpd="sng" w="12700">
              <a:solidFill>
                <a:srgbClr val="4372C3"/>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7"/>
            <p:cNvSpPr txBox="1"/>
            <p:nvPr/>
          </p:nvSpPr>
          <p:spPr>
            <a:xfrm>
              <a:off x="1" y="296687"/>
              <a:ext cx="585099" cy="250756"/>
            </a:xfrm>
            <a:prstGeom prst="rect">
              <a:avLst/>
            </a:prstGeom>
            <a:noFill/>
            <a:ln>
              <a:noFill/>
            </a:ln>
          </p:spPr>
          <p:txBody>
            <a:bodyPr anchorCtr="0" anchor="ctr" bIns="10150" lIns="10150" spcFirstLastPara="1" rIns="10150" wrap="square" tIns="10150">
              <a:noAutofit/>
            </a:bodyPr>
            <a:lstStyle/>
            <a:p>
              <a:pPr indent="0" lvl="0" marL="0" marR="0" rtl="0" algn="ctr">
                <a:lnSpc>
                  <a:spcPct val="90000"/>
                </a:lnSpc>
                <a:spcBef>
                  <a:spcPts val="0"/>
                </a:spcBef>
                <a:spcAft>
                  <a:spcPts val="0"/>
                </a:spcAft>
                <a:buClr>
                  <a:schemeClr val="lt1"/>
                </a:buClr>
                <a:buSzPts val="1600"/>
                <a:buFont typeface="Calibri"/>
                <a:buNone/>
              </a:pPr>
              <a:r>
                <a:rPr lang="fr-FR" sz="1600">
                  <a:solidFill>
                    <a:schemeClr val="lt1"/>
                  </a:solidFill>
                  <a:latin typeface="Calibri"/>
                  <a:ea typeface="Calibri"/>
                  <a:cs typeface="Calibri"/>
                  <a:sym typeface="Calibri"/>
                </a:rPr>
                <a:t>1</a:t>
              </a:r>
              <a:endParaRPr/>
            </a:p>
          </p:txBody>
        </p:sp>
        <p:sp>
          <p:nvSpPr>
            <p:cNvPr id="201" name="Google Shape;201;p7"/>
            <p:cNvSpPr/>
            <p:nvPr/>
          </p:nvSpPr>
          <p:spPr>
            <a:xfrm rot="5400000">
              <a:off x="3908166" y="-3361027"/>
              <a:ext cx="543306" cy="7273080"/>
            </a:xfrm>
            <a:prstGeom prst="round2SameRect">
              <a:avLst>
                <a:gd fmla="val 16667" name="adj1"/>
                <a:gd fmla="val 0" name="adj2"/>
              </a:avLst>
            </a:prstGeom>
            <a:solidFill>
              <a:schemeClr val="lt1">
                <a:alpha val="89803"/>
              </a:schemeClr>
            </a:solidFill>
            <a:ln cap="flat" cmpd="sng" w="12700">
              <a:solidFill>
                <a:srgbClr val="4372C3"/>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7"/>
            <p:cNvSpPr txBox="1"/>
            <p:nvPr/>
          </p:nvSpPr>
          <p:spPr>
            <a:xfrm>
              <a:off x="543279" y="30382"/>
              <a:ext cx="7246558" cy="490262"/>
            </a:xfrm>
            <a:prstGeom prst="rect">
              <a:avLst/>
            </a:prstGeom>
            <a:noFill/>
            <a:ln>
              <a:noFill/>
            </a:ln>
          </p:spPr>
          <p:txBody>
            <a:bodyPr anchorCtr="0" anchor="ctr" bIns="10150" lIns="113775" spcFirstLastPara="1" rIns="10150" wrap="square" tIns="10150">
              <a:noAutofit/>
            </a:bodyPr>
            <a:lstStyle/>
            <a:p>
              <a:pPr indent="-171450" lvl="1" marL="171450" marR="0" rtl="0" algn="l">
                <a:lnSpc>
                  <a:spcPct val="90000"/>
                </a:lnSpc>
                <a:spcBef>
                  <a:spcPts val="0"/>
                </a:spcBef>
                <a:spcAft>
                  <a:spcPts val="0"/>
                </a:spcAft>
                <a:buClr>
                  <a:srgbClr val="FF0000"/>
                </a:buClr>
                <a:buSzPts val="1600"/>
                <a:buFont typeface="Calibri"/>
                <a:buChar char="•"/>
              </a:pPr>
              <a:r>
                <a:rPr b="1" i="0" lang="fr-FR" sz="1600" u="none" cap="none" strike="noStrike">
                  <a:solidFill>
                    <a:srgbClr val="FF0000"/>
                  </a:solidFill>
                  <a:latin typeface="Calibri"/>
                  <a:ea typeface="Calibri"/>
                  <a:cs typeface="Calibri"/>
                  <a:sym typeface="Calibri"/>
                </a:rPr>
                <a:t>Séance 1: Introduction générale du module</a:t>
              </a:r>
              <a:endParaRPr/>
            </a:p>
          </p:txBody>
        </p:sp>
        <p:sp>
          <p:nvSpPr>
            <p:cNvPr id="203" name="Google Shape;203;p7"/>
            <p:cNvSpPr/>
            <p:nvPr/>
          </p:nvSpPr>
          <p:spPr>
            <a:xfrm rot="5400000">
              <a:off x="-125378" y="911198"/>
              <a:ext cx="835855" cy="585099"/>
            </a:xfrm>
            <a:prstGeom prst="chevron">
              <a:avLst>
                <a:gd fmla="val 50000" name="adj"/>
              </a:avLst>
            </a:prstGeom>
            <a:solidFill>
              <a:srgbClr val="439ABF"/>
            </a:solidFill>
            <a:ln cap="flat" cmpd="sng" w="12700">
              <a:solidFill>
                <a:srgbClr val="439ABF"/>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7"/>
            <p:cNvSpPr txBox="1"/>
            <p:nvPr/>
          </p:nvSpPr>
          <p:spPr>
            <a:xfrm>
              <a:off x="1" y="1078370"/>
              <a:ext cx="585099" cy="250756"/>
            </a:xfrm>
            <a:prstGeom prst="rect">
              <a:avLst/>
            </a:prstGeom>
            <a:noFill/>
            <a:ln>
              <a:noFill/>
            </a:ln>
          </p:spPr>
          <p:txBody>
            <a:bodyPr anchorCtr="0" anchor="ctr" bIns="10150" lIns="10150" spcFirstLastPara="1" rIns="10150" wrap="square" tIns="10150">
              <a:noAutofit/>
            </a:bodyPr>
            <a:lstStyle/>
            <a:p>
              <a:pPr indent="0" lvl="0" marL="0" marR="0" rtl="0" algn="ctr">
                <a:lnSpc>
                  <a:spcPct val="90000"/>
                </a:lnSpc>
                <a:spcBef>
                  <a:spcPts val="0"/>
                </a:spcBef>
                <a:spcAft>
                  <a:spcPts val="0"/>
                </a:spcAft>
                <a:buClr>
                  <a:schemeClr val="lt1"/>
                </a:buClr>
                <a:buSzPts val="1600"/>
                <a:buFont typeface="Calibri"/>
                <a:buNone/>
              </a:pPr>
              <a:r>
                <a:rPr lang="fr-FR" sz="1600">
                  <a:solidFill>
                    <a:schemeClr val="lt1"/>
                  </a:solidFill>
                  <a:latin typeface="Calibri"/>
                  <a:ea typeface="Calibri"/>
                  <a:cs typeface="Calibri"/>
                  <a:sym typeface="Calibri"/>
                </a:rPr>
                <a:t>2</a:t>
              </a:r>
              <a:endParaRPr/>
            </a:p>
          </p:txBody>
        </p:sp>
        <p:sp>
          <p:nvSpPr>
            <p:cNvPr id="205" name="Google Shape;205;p7"/>
            <p:cNvSpPr/>
            <p:nvPr/>
          </p:nvSpPr>
          <p:spPr>
            <a:xfrm rot="5400000">
              <a:off x="3949986" y="-2642083"/>
              <a:ext cx="543306" cy="7273080"/>
            </a:xfrm>
            <a:prstGeom prst="round2SameRect">
              <a:avLst>
                <a:gd fmla="val 16667" name="adj1"/>
                <a:gd fmla="val 0" name="adj2"/>
              </a:avLst>
            </a:prstGeom>
            <a:solidFill>
              <a:schemeClr val="lt1">
                <a:alpha val="89803"/>
              </a:schemeClr>
            </a:solidFill>
            <a:ln cap="flat" cmpd="sng" w="12700">
              <a:solidFill>
                <a:srgbClr val="439ABF"/>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7"/>
            <p:cNvSpPr txBox="1"/>
            <p:nvPr/>
          </p:nvSpPr>
          <p:spPr>
            <a:xfrm>
              <a:off x="585099" y="749326"/>
              <a:ext cx="7246558" cy="490262"/>
            </a:xfrm>
            <a:prstGeom prst="rect">
              <a:avLst/>
            </a:prstGeom>
            <a:noFill/>
            <a:ln>
              <a:noFill/>
            </a:ln>
          </p:spPr>
          <p:txBody>
            <a:bodyPr anchorCtr="0" anchor="ctr" bIns="10150" lIns="113775" spcFirstLastPara="1" rIns="10150" wrap="square" tIns="10150">
              <a:noAutofit/>
            </a:bodyPr>
            <a:lstStyle/>
            <a:p>
              <a:pPr indent="-171450" lvl="1" marL="171450" marR="0" rtl="0" algn="l">
                <a:lnSpc>
                  <a:spcPct val="90000"/>
                </a:lnSpc>
                <a:spcBef>
                  <a:spcPts val="0"/>
                </a:spcBef>
                <a:spcAft>
                  <a:spcPts val="0"/>
                </a:spcAft>
                <a:buClr>
                  <a:schemeClr val="dk1"/>
                </a:buClr>
                <a:buSzPts val="1600"/>
                <a:buFont typeface="Calibri"/>
                <a:buChar char="•"/>
              </a:pPr>
              <a:r>
                <a:rPr b="0" i="0" lang="fr-FR" sz="1600" u="none" cap="none" strike="noStrike">
                  <a:solidFill>
                    <a:schemeClr val="dk1"/>
                  </a:solidFill>
                  <a:latin typeface="Calibri"/>
                  <a:ea typeface="Calibri"/>
                  <a:cs typeface="Calibri"/>
                  <a:sym typeface="Calibri"/>
                </a:rPr>
                <a:t> Séance 2: Organisation d’un projet</a:t>
              </a:r>
              <a:endParaRPr/>
            </a:p>
          </p:txBody>
        </p:sp>
        <p:sp>
          <p:nvSpPr>
            <p:cNvPr id="207" name="Google Shape;207;p7"/>
            <p:cNvSpPr/>
            <p:nvPr/>
          </p:nvSpPr>
          <p:spPr>
            <a:xfrm rot="5400000">
              <a:off x="-125378" y="1634088"/>
              <a:ext cx="835855" cy="585099"/>
            </a:xfrm>
            <a:prstGeom prst="chevron">
              <a:avLst>
                <a:gd fmla="val 50000" name="adj"/>
              </a:avLst>
            </a:prstGeom>
            <a:solidFill>
              <a:srgbClr val="43BCB8"/>
            </a:solidFill>
            <a:ln cap="flat" cmpd="sng" w="12700">
              <a:solidFill>
                <a:srgbClr val="43BCB8"/>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7"/>
            <p:cNvSpPr txBox="1"/>
            <p:nvPr/>
          </p:nvSpPr>
          <p:spPr>
            <a:xfrm>
              <a:off x="1" y="1801260"/>
              <a:ext cx="585099" cy="250756"/>
            </a:xfrm>
            <a:prstGeom prst="rect">
              <a:avLst/>
            </a:prstGeom>
            <a:noFill/>
            <a:ln>
              <a:noFill/>
            </a:ln>
          </p:spPr>
          <p:txBody>
            <a:bodyPr anchorCtr="0" anchor="ctr" bIns="10150" lIns="10150" spcFirstLastPara="1" rIns="10150" wrap="square" tIns="10150">
              <a:noAutofit/>
            </a:bodyPr>
            <a:lstStyle/>
            <a:p>
              <a:pPr indent="0" lvl="0" marL="0" marR="0" rtl="0" algn="ctr">
                <a:lnSpc>
                  <a:spcPct val="90000"/>
                </a:lnSpc>
                <a:spcBef>
                  <a:spcPts val="0"/>
                </a:spcBef>
                <a:spcAft>
                  <a:spcPts val="0"/>
                </a:spcAft>
                <a:buClr>
                  <a:schemeClr val="lt1"/>
                </a:buClr>
                <a:buSzPts val="1600"/>
                <a:buFont typeface="Calibri"/>
                <a:buNone/>
              </a:pPr>
              <a:r>
                <a:rPr lang="fr-FR" sz="1600">
                  <a:solidFill>
                    <a:schemeClr val="lt1"/>
                  </a:solidFill>
                  <a:latin typeface="Calibri"/>
                  <a:ea typeface="Calibri"/>
                  <a:cs typeface="Calibri"/>
                  <a:sym typeface="Calibri"/>
                </a:rPr>
                <a:t>3</a:t>
              </a:r>
              <a:endParaRPr/>
            </a:p>
          </p:txBody>
        </p:sp>
        <p:sp>
          <p:nvSpPr>
            <p:cNvPr id="209" name="Google Shape;209;p7"/>
            <p:cNvSpPr/>
            <p:nvPr/>
          </p:nvSpPr>
          <p:spPr>
            <a:xfrm rot="5400000">
              <a:off x="3908166" y="-1845968"/>
              <a:ext cx="543306" cy="7273080"/>
            </a:xfrm>
            <a:prstGeom prst="round2SameRect">
              <a:avLst>
                <a:gd fmla="val 16667" name="adj1"/>
                <a:gd fmla="val 0" name="adj2"/>
              </a:avLst>
            </a:prstGeom>
            <a:solidFill>
              <a:schemeClr val="lt1">
                <a:alpha val="89803"/>
              </a:schemeClr>
            </a:solidFill>
            <a:ln cap="flat" cmpd="sng" w="12700">
              <a:solidFill>
                <a:srgbClr val="43BCB8"/>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7"/>
            <p:cNvSpPr txBox="1"/>
            <p:nvPr/>
          </p:nvSpPr>
          <p:spPr>
            <a:xfrm>
              <a:off x="543279" y="1545441"/>
              <a:ext cx="7246558" cy="490262"/>
            </a:xfrm>
            <a:prstGeom prst="rect">
              <a:avLst/>
            </a:prstGeom>
            <a:noFill/>
            <a:ln>
              <a:noFill/>
            </a:ln>
          </p:spPr>
          <p:txBody>
            <a:bodyPr anchorCtr="0" anchor="ctr" bIns="10150" lIns="113775" spcFirstLastPara="1" rIns="10150" wrap="square" tIns="10150">
              <a:noAutofit/>
            </a:bodyPr>
            <a:lstStyle/>
            <a:p>
              <a:pPr indent="-171450" lvl="1" marL="171450" marR="0" rtl="0" algn="l">
                <a:lnSpc>
                  <a:spcPct val="90000"/>
                </a:lnSpc>
                <a:spcBef>
                  <a:spcPts val="0"/>
                </a:spcBef>
                <a:spcAft>
                  <a:spcPts val="0"/>
                </a:spcAft>
                <a:buClr>
                  <a:schemeClr val="dk1"/>
                </a:buClr>
                <a:buSzPts val="1600"/>
                <a:buFont typeface="Calibri"/>
                <a:buChar char="•"/>
              </a:pPr>
              <a:r>
                <a:rPr b="0" i="0" lang="fr-FR" sz="1600" u="none" cap="none" strike="noStrike">
                  <a:solidFill>
                    <a:schemeClr val="dk1"/>
                  </a:solidFill>
                  <a:latin typeface="Calibri"/>
                  <a:ea typeface="Calibri"/>
                  <a:cs typeface="Calibri"/>
                  <a:sym typeface="Calibri"/>
                </a:rPr>
                <a:t>Séance 3:  Planification d’un projet (Mise en situation) </a:t>
              </a:r>
              <a:endParaRPr/>
            </a:p>
          </p:txBody>
        </p:sp>
        <p:sp>
          <p:nvSpPr>
            <p:cNvPr id="211" name="Google Shape;211;p7"/>
            <p:cNvSpPr/>
            <p:nvPr/>
          </p:nvSpPr>
          <p:spPr>
            <a:xfrm rot="5400000">
              <a:off x="-125378" y="2386375"/>
              <a:ext cx="835855" cy="585099"/>
            </a:xfrm>
            <a:prstGeom prst="chevron">
              <a:avLst>
                <a:gd fmla="val 50000" name="adj"/>
              </a:avLst>
            </a:prstGeom>
            <a:solidFill>
              <a:srgbClr val="44B78C"/>
            </a:solidFill>
            <a:ln cap="flat" cmpd="sng" w="12700">
              <a:solidFill>
                <a:srgbClr val="44B78C"/>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7"/>
            <p:cNvSpPr txBox="1"/>
            <p:nvPr/>
          </p:nvSpPr>
          <p:spPr>
            <a:xfrm>
              <a:off x="1" y="2553547"/>
              <a:ext cx="585099" cy="250756"/>
            </a:xfrm>
            <a:prstGeom prst="rect">
              <a:avLst/>
            </a:prstGeom>
            <a:noFill/>
            <a:ln>
              <a:noFill/>
            </a:ln>
          </p:spPr>
          <p:txBody>
            <a:bodyPr anchorCtr="0" anchor="ctr" bIns="10150" lIns="10150" spcFirstLastPara="1" rIns="10150" wrap="square" tIns="10150">
              <a:noAutofit/>
            </a:bodyPr>
            <a:lstStyle/>
            <a:p>
              <a:pPr indent="0" lvl="0" marL="0" marR="0" rtl="0" algn="ctr">
                <a:lnSpc>
                  <a:spcPct val="90000"/>
                </a:lnSpc>
                <a:spcBef>
                  <a:spcPts val="0"/>
                </a:spcBef>
                <a:spcAft>
                  <a:spcPts val="0"/>
                </a:spcAft>
                <a:buClr>
                  <a:schemeClr val="lt1"/>
                </a:buClr>
                <a:buSzPts val="1600"/>
                <a:buFont typeface="Calibri"/>
                <a:buNone/>
              </a:pPr>
              <a:r>
                <a:rPr lang="fr-FR" sz="1600">
                  <a:solidFill>
                    <a:schemeClr val="lt1"/>
                  </a:solidFill>
                  <a:latin typeface="Calibri"/>
                  <a:ea typeface="Calibri"/>
                  <a:cs typeface="Calibri"/>
                  <a:sym typeface="Calibri"/>
                </a:rPr>
                <a:t>4</a:t>
              </a:r>
              <a:endParaRPr/>
            </a:p>
          </p:txBody>
        </p:sp>
        <p:sp>
          <p:nvSpPr>
            <p:cNvPr id="213" name="Google Shape;213;p7"/>
            <p:cNvSpPr/>
            <p:nvPr/>
          </p:nvSpPr>
          <p:spPr>
            <a:xfrm rot="5400000">
              <a:off x="3949986" y="-1103890"/>
              <a:ext cx="543306" cy="7273080"/>
            </a:xfrm>
            <a:prstGeom prst="round2SameRect">
              <a:avLst>
                <a:gd fmla="val 16667" name="adj1"/>
                <a:gd fmla="val 0" name="adj2"/>
              </a:avLst>
            </a:prstGeom>
            <a:solidFill>
              <a:schemeClr val="lt1">
                <a:alpha val="89803"/>
              </a:schemeClr>
            </a:solidFill>
            <a:ln cap="flat" cmpd="sng" w="12700">
              <a:solidFill>
                <a:srgbClr val="44B78C"/>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7"/>
            <p:cNvSpPr txBox="1"/>
            <p:nvPr/>
          </p:nvSpPr>
          <p:spPr>
            <a:xfrm>
              <a:off x="585099" y="2287519"/>
              <a:ext cx="7246558" cy="490262"/>
            </a:xfrm>
            <a:prstGeom prst="rect">
              <a:avLst/>
            </a:prstGeom>
            <a:noFill/>
            <a:ln>
              <a:noFill/>
            </a:ln>
          </p:spPr>
          <p:txBody>
            <a:bodyPr anchorCtr="0" anchor="ctr" bIns="10150" lIns="113775" spcFirstLastPara="1" rIns="10150" wrap="square" tIns="10150">
              <a:noAutofit/>
            </a:bodyPr>
            <a:lstStyle/>
            <a:p>
              <a:pPr indent="-171450" lvl="1" marL="171450" marR="0" rtl="0" algn="l">
                <a:lnSpc>
                  <a:spcPct val="90000"/>
                </a:lnSpc>
                <a:spcBef>
                  <a:spcPts val="0"/>
                </a:spcBef>
                <a:spcAft>
                  <a:spcPts val="0"/>
                </a:spcAft>
                <a:buClr>
                  <a:schemeClr val="dk1"/>
                </a:buClr>
                <a:buSzPts val="1600"/>
                <a:buFont typeface="Calibri"/>
                <a:buChar char="•"/>
              </a:pPr>
              <a:r>
                <a:rPr b="0" i="0" lang="fr-FR" sz="1600" u="none" cap="none" strike="noStrike">
                  <a:solidFill>
                    <a:schemeClr val="dk1"/>
                  </a:solidFill>
                  <a:latin typeface="Calibri"/>
                  <a:ea typeface="Calibri"/>
                  <a:cs typeface="Calibri"/>
                  <a:sym typeface="Calibri"/>
                </a:rPr>
                <a:t>Séance 4: Planification d’un projet (Méthode PERT, Exercices PERT, Diagramme de GANTT )</a:t>
              </a:r>
              <a:endParaRPr/>
            </a:p>
          </p:txBody>
        </p:sp>
        <p:sp>
          <p:nvSpPr>
            <p:cNvPr id="215" name="Google Shape;215;p7"/>
            <p:cNvSpPr/>
            <p:nvPr/>
          </p:nvSpPr>
          <p:spPr>
            <a:xfrm rot="5400000">
              <a:off x="-125378" y="3138662"/>
              <a:ext cx="835855" cy="585099"/>
            </a:xfrm>
            <a:prstGeom prst="chevron">
              <a:avLst>
                <a:gd fmla="val 50000" name="adj"/>
              </a:avLst>
            </a:prstGeom>
            <a:solidFill>
              <a:srgbClr val="45B363"/>
            </a:solidFill>
            <a:ln cap="flat" cmpd="sng" w="12700">
              <a:solidFill>
                <a:srgbClr val="45B363"/>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7"/>
            <p:cNvSpPr txBox="1"/>
            <p:nvPr/>
          </p:nvSpPr>
          <p:spPr>
            <a:xfrm>
              <a:off x="1" y="3305834"/>
              <a:ext cx="585099" cy="250756"/>
            </a:xfrm>
            <a:prstGeom prst="rect">
              <a:avLst/>
            </a:prstGeom>
            <a:noFill/>
            <a:ln>
              <a:noFill/>
            </a:ln>
          </p:spPr>
          <p:txBody>
            <a:bodyPr anchorCtr="0" anchor="ctr" bIns="10150" lIns="10150" spcFirstLastPara="1" rIns="10150" wrap="square" tIns="10150">
              <a:noAutofit/>
            </a:bodyPr>
            <a:lstStyle/>
            <a:p>
              <a:pPr indent="0" lvl="0" marL="0" marR="0" rtl="0" algn="ctr">
                <a:lnSpc>
                  <a:spcPct val="90000"/>
                </a:lnSpc>
                <a:spcBef>
                  <a:spcPts val="0"/>
                </a:spcBef>
                <a:spcAft>
                  <a:spcPts val="0"/>
                </a:spcAft>
                <a:buClr>
                  <a:schemeClr val="lt1"/>
                </a:buClr>
                <a:buSzPts val="1600"/>
                <a:buFont typeface="Calibri"/>
                <a:buNone/>
              </a:pPr>
              <a:r>
                <a:rPr lang="fr-FR" sz="1600">
                  <a:solidFill>
                    <a:schemeClr val="lt1"/>
                  </a:solidFill>
                  <a:latin typeface="Calibri"/>
                  <a:ea typeface="Calibri"/>
                  <a:cs typeface="Calibri"/>
                  <a:sym typeface="Calibri"/>
                </a:rPr>
                <a:t>5</a:t>
              </a:r>
              <a:endParaRPr/>
            </a:p>
          </p:txBody>
        </p:sp>
        <p:sp>
          <p:nvSpPr>
            <p:cNvPr id="217" name="Google Shape;217;p7"/>
            <p:cNvSpPr/>
            <p:nvPr/>
          </p:nvSpPr>
          <p:spPr>
            <a:xfrm rot="5400000">
              <a:off x="3949986" y="-351603"/>
              <a:ext cx="543306" cy="7273080"/>
            </a:xfrm>
            <a:prstGeom prst="round2SameRect">
              <a:avLst>
                <a:gd fmla="val 16667" name="adj1"/>
                <a:gd fmla="val 0" name="adj2"/>
              </a:avLst>
            </a:prstGeom>
            <a:solidFill>
              <a:schemeClr val="lt1">
                <a:alpha val="89803"/>
              </a:schemeClr>
            </a:solidFill>
            <a:ln cap="flat" cmpd="sng" w="12700">
              <a:solidFill>
                <a:srgbClr val="45B363"/>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7"/>
            <p:cNvSpPr txBox="1"/>
            <p:nvPr/>
          </p:nvSpPr>
          <p:spPr>
            <a:xfrm>
              <a:off x="585099" y="3039806"/>
              <a:ext cx="7246558" cy="490262"/>
            </a:xfrm>
            <a:prstGeom prst="rect">
              <a:avLst/>
            </a:prstGeom>
            <a:noFill/>
            <a:ln>
              <a:noFill/>
            </a:ln>
          </p:spPr>
          <p:txBody>
            <a:bodyPr anchorCtr="0" anchor="ctr" bIns="10150" lIns="113775" spcFirstLastPara="1" rIns="10150" wrap="square" tIns="10150">
              <a:noAutofit/>
            </a:bodyPr>
            <a:lstStyle/>
            <a:p>
              <a:pPr indent="-171450" lvl="1" marL="171450" marR="0" rtl="0" algn="l">
                <a:lnSpc>
                  <a:spcPct val="90000"/>
                </a:lnSpc>
                <a:spcBef>
                  <a:spcPts val="0"/>
                </a:spcBef>
                <a:spcAft>
                  <a:spcPts val="0"/>
                </a:spcAft>
                <a:buClr>
                  <a:schemeClr val="dk1"/>
                </a:buClr>
                <a:buSzPts val="1600"/>
                <a:buFont typeface="Calibri"/>
                <a:buChar char="•"/>
              </a:pPr>
              <a:r>
                <a:rPr b="0" i="0" lang="fr-FR" sz="1600" u="none" cap="none" strike="noStrike">
                  <a:solidFill>
                    <a:schemeClr val="dk1"/>
                  </a:solidFill>
                  <a:latin typeface="Calibri"/>
                  <a:ea typeface="Calibri"/>
                  <a:cs typeface="Calibri"/>
                  <a:sym typeface="Calibri"/>
                </a:rPr>
                <a:t>Séance 5: Exercices PERT et Simulation via MS PROJECT </a:t>
              </a:r>
              <a:endParaRPr/>
            </a:p>
          </p:txBody>
        </p:sp>
        <p:sp>
          <p:nvSpPr>
            <p:cNvPr id="219" name="Google Shape;219;p7"/>
            <p:cNvSpPr/>
            <p:nvPr/>
          </p:nvSpPr>
          <p:spPr>
            <a:xfrm rot="5400000">
              <a:off x="-125378" y="3890948"/>
              <a:ext cx="835855" cy="585099"/>
            </a:xfrm>
            <a:prstGeom prst="chevron">
              <a:avLst>
                <a:gd fmla="val 50000" name="adj"/>
              </a:avLst>
            </a:prstGeom>
            <a:solidFill>
              <a:srgbClr val="4CAF46"/>
            </a:solidFill>
            <a:ln cap="flat" cmpd="sng" w="12700">
              <a:solidFill>
                <a:srgbClr val="4CAF46"/>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7"/>
            <p:cNvSpPr txBox="1"/>
            <p:nvPr/>
          </p:nvSpPr>
          <p:spPr>
            <a:xfrm>
              <a:off x="1" y="4058120"/>
              <a:ext cx="585099" cy="250756"/>
            </a:xfrm>
            <a:prstGeom prst="rect">
              <a:avLst/>
            </a:prstGeom>
            <a:noFill/>
            <a:ln>
              <a:noFill/>
            </a:ln>
          </p:spPr>
          <p:txBody>
            <a:bodyPr anchorCtr="0" anchor="ctr" bIns="10150" lIns="10150" spcFirstLastPara="1" rIns="10150" wrap="square" tIns="10150">
              <a:noAutofit/>
            </a:bodyPr>
            <a:lstStyle/>
            <a:p>
              <a:pPr indent="0" lvl="0" marL="0" marR="0" rtl="0" algn="ctr">
                <a:lnSpc>
                  <a:spcPct val="90000"/>
                </a:lnSpc>
                <a:spcBef>
                  <a:spcPts val="0"/>
                </a:spcBef>
                <a:spcAft>
                  <a:spcPts val="0"/>
                </a:spcAft>
                <a:buClr>
                  <a:schemeClr val="lt1"/>
                </a:buClr>
                <a:buSzPts val="1600"/>
                <a:buFont typeface="Calibri"/>
                <a:buNone/>
              </a:pPr>
              <a:r>
                <a:rPr lang="fr-FR" sz="1600">
                  <a:solidFill>
                    <a:schemeClr val="lt1"/>
                  </a:solidFill>
                  <a:latin typeface="Calibri"/>
                  <a:ea typeface="Calibri"/>
                  <a:cs typeface="Calibri"/>
                  <a:sym typeface="Calibri"/>
                </a:rPr>
                <a:t>6</a:t>
              </a:r>
              <a:endParaRPr/>
            </a:p>
          </p:txBody>
        </p:sp>
        <p:sp>
          <p:nvSpPr>
            <p:cNvPr id="221" name="Google Shape;221;p7"/>
            <p:cNvSpPr/>
            <p:nvPr/>
          </p:nvSpPr>
          <p:spPr>
            <a:xfrm rot="5400000">
              <a:off x="3936385" y="421328"/>
              <a:ext cx="543306" cy="7273080"/>
            </a:xfrm>
            <a:prstGeom prst="round2SameRect">
              <a:avLst>
                <a:gd fmla="val 16667" name="adj1"/>
                <a:gd fmla="val 0" name="adj2"/>
              </a:avLst>
            </a:prstGeom>
            <a:solidFill>
              <a:schemeClr val="lt1">
                <a:alpha val="89803"/>
              </a:schemeClr>
            </a:solidFill>
            <a:ln cap="flat" cmpd="sng" w="12700">
              <a:solidFill>
                <a:srgbClr val="4CAF46"/>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7"/>
            <p:cNvSpPr txBox="1"/>
            <p:nvPr/>
          </p:nvSpPr>
          <p:spPr>
            <a:xfrm>
              <a:off x="571498" y="3812737"/>
              <a:ext cx="7246558" cy="490262"/>
            </a:xfrm>
            <a:prstGeom prst="rect">
              <a:avLst/>
            </a:prstGeom>
            <a:noFill/>
            <a:ln>
              <a:noFill/>
            </a:ln>
          </p:spPr>
          <p:txBody>
            <a:bodyPr anchorCtr="0" anchor="ctr" bIns="10150" lIns="113775" spcFirstLastPara="1" rIns="10150" wrap="square" tIns="10150">
              <a:noAutofit/>
            </a:bodyPr>
            <a:lstStyle/>
            <a:p>
              <a:pPr indent="-171450" lvl="1" marL="171450" marR="0" rtl="0" algn="l">
                <a:lnSpc>
                  <a:spcPct val="90000"/>
                </a:lnSpc>
                <a:spcBef>
                  <a:spcPts val="0"/>
                </a:spcBef>
                <a:spcAft>
                  <a:spcPts val="0"/>
                </a:spcAft>
                <a:buClr>
                  <a:schemeClr val="dk1"/>
                </a:buClr>
                <a:buSzPts val="1600"/>
                <a:buFont typeface="Calibri"/>
                <a:buChar char="•"/>
              </a:pPr>
              <a:r>
                <a:rPr b="0" i="0" lang="fr-FR" sz="1600" u="none" cap="none" strike="noStrike">
                  <a:solidFill>
                    <a:schemeClr val="dk1"/>
                  </a:solidFill>
                  <a:latin typeface="Calibri"/>
                  <a:ea typeface="Calibri"/>
                  <a:cs typeface="Calibri"/>
                  <a:sym typeface="Calibri"/>
                </a:rPr>
                <a:t>Séance 6: gestion des ressources et management des  risques</a:t>
              </a:r>
              <a:endParaRPr/>
            </a:p>
          </p:txBody>
        </p:sp>
        <p:sp>
          <p:nvSpPr>
            <p:cNvPr id="223" name="Google Shape;223;p7"/>
            <p:cNvSpPr/>
            <p:nvPr/>
          </p:nvSpPr>
          <p:spPr>
            <a:xfrm rot="5400000">
              <a:off x="-125378" y="4643235"/>
              <a:ext cx="835855" cy="585099"/>
            </a:xfrm>
            <a:prstGeom prst="chevron">
              <a:avLst>
                <a:gd fmla="val 50000" name="adj"/>
              </a:avLst>
            </a:prstGeom>
            <a:solidFill>
              <a:srgbClr val="6FAA47"/>
            </a:solidFill>
            <a:ln cap="flat" cmpd="sng" w="12700">
              <a:solidFill>
                <a:srgbClr val="6FAA47"/>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7"/>
            <p:cNvSpPr txBox="1"/>
            <p:nvPr/>
          </p:nvSpPr>
          <p:spPr>
            <a:xfrm>
              <a:off x="1" y="4810407"/>
              <a:ext cx="585099" cy="250756"/>
            </a:xfrm>
            <a:prstGeom prst="rect">
              <a:avLst/>
            </a:prstGeom>
            <a:noFill/>
            <a:ln>
              <a:noFill/>
            </a:ln>
          </p:spPr>
          <p:txBody>
            <a:bodyPr anchorCtr="0" anchor="ctr" bIns="10150" lIns="10150" spcFirstLastPara="1" rIns="10150" wrap="square" tIns="10150">
              <a:noAutofit/>
            </a:bodyPr>
            <a:lstStyle/>
            <a:p>
              <a:pPr indent="0" lvl="0" marL="0" marR="0" rtl="0" algn="ctr">
                <a:lnSpc>
                  <a:spcPct val="90000"/>
                </a:lnSpc>
                <a:spcBef>
                  <a:spcPts val="0"/>
                </a:spcBef>
                <a:spcAft>
                  <a:spcPts val="0"/>
                </a:spcAft>
                <a:buClr>
                  <a:schemeClr val="lt1"/>
                </a:buClr>
                <a:buSzPts val="1600"/>
                <a:buFont typeface="Calibri"/>
                <a:buNone/>
              </a:pPr>
              <a:r>
                <a:rPr lang="fr-FR" sz="1600">
                  <a:solidFill>
                    <a:schemeClr val="lt1"/>
                  </a:solidFill>
                  <a:latin typeface="Calibri"/>
                  <a:ea typeface="Calibri"/>
                  <a:cs typeface="Calibri"/>
                  <a:sym typeface="Calibri"/>
                </a:rPr>
                <a:t>7</a:t>
              </a:r>
              <a:endParaRPr/>
            </a:p>
          </p:txBody>
        </p:sp>
        <p:sp>
          <p:nvSpPr>
            <p:cNvPr id="225" name="Google Shape;225;p7"/>
            <p:cNvSpPr/>
            <p:nvPr/>
          </p:nvSpPr>
          <p:spPr>
            <a:xfrm rot="5400000">
              <a:off x="3949986" y="1152970"/>
              <a:ext cx="543306" cy="7273080"/>
            </a:xfrm>
            <a:prstGeom prst="round2SameRect">
              <a:avLst>
                <a:gd fmla="val 16667" name="adj1"/>
                <a:gd fmla="val 0" name="adj2"/>
              </a:avLst>
            </a:prstGeom>
            <a:solidFill>
              <a:schemeClr val="lt1">
                <a:alpha val="89803"/>
              </a:schemeClr>
            </a:solidFill>
            <a:ln cap="flat" cmpd="sng" w="12700">
              <a:solidFill>
                <a:srgbClr val="6FAA47"/>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7"/>
            <p:cNvSpPr txBox="1"/>
            <p:nvPr/>
          </p:nvSpPr>
          <p:spPr>
            <a:xfrm>
              <a:off x="585099" y="4544379"/>
              <a:ext cx="7246558" cy="490262"/>
            </a:xfrm>
            <a:prstGeom prst="rect">
              <a:avLst/>
            </a:prstGeom>
            <a:noFill/>
            <a:ln>
              <a:noFill/>
            </a:ln>
          </p:spPr>
          <p:txBody>
            <a:bodyPr anchorCtr="0" anchor="ctr" bIns="10150" lIns="113775" spcFirstLastPara="1" rIns="10150" wrap="square" tIns="10150">
              <a:noAutofit/>
            </a:bodyPr>
            <a:lstStyle/>
            <a:p>
              <a:pPr indent="-171450" lvl="1" marL="171450" marR="0" rtl="0" algn="l">
                <a:lnSpc>
                  <a:spcPct val="90000"/>
                </a:lnSpc>
                <a:spcBef>
                  <a:spcPts val="0"/>
                </a:spcBef>
                <a:spcAft>
                  <a:spcPts val="0"/>
                </a:spcAft>
                <a:buClr>
                  <a:schemeClr val="dk1"/>
                </a:buClr>
                <a:buSzPts val="1600"/>
                <a:buFont typeface="Calibri"/>
                <a:buChar char="•"/>
              </a:pPr>
              <a:r>
                <a:rPr b="0" i="0" lang="fr-FR" sz="1600" u="none" cap="none" strike="noStrike">
                  <a:solidFill>
                    <a:schemeClr val="dk1"/>
                  </a:solidFill>
                  <a:latin typeface="Calibri"/>
                  <a:ea typeface="Calibri"/>
                  <a:cs typeface="Calibri"/>
                  <a:sym typeface="Calibri"/>
                </a:rPr>
                <a:t>Séance 7: Soutenance projets</a:t>
              </a:r>
              <a:endParaRPr/>
            </a:p>
          </p:txBody>
        </p:sp>
      </p:grpSp>
      <p:sp>
        <p:nvSpPr>
          <p:cNvPr id="227" name="Google Shape;227;p7"/>
          <p:cNvSpPr txBox="1"/>
          <p:nvPr/>
        </p:nvSpPr>
        <p:spPr>
          <a:xfrm>
            <a:off x="1909445" y="862330"/>
            <a:ext cx="8229600" cy="668464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dk1"/>
              </a:buClr>
              <a:buSzPts val="3000"/>
              <a:buFont typeface="Calibri"/>
              <a:buNone/>
            </a:pPr>
            <a:r>
              <a:t/>
            </a:r>
            <a:endParaRPr sz="3000" cap="none">
              <a:solidFill>
                <a:srgbClr val="FF0000"/>
              </a:solidFill>
              <a:latin typeface="Calibri"/>
              <a:ea typeface="Calibri"/>
              <a:cs typeface="Calibri"/>
              <a:sym typeface="Calibri"/>
            </a:endParaRPr>
          </a:p>
        </p:txBody>
      </p:sp>
      <p:sp>
        <p:nvSpPr>
          <p:cNvPr id="228" name="Google Shape;228;p7"/>
          <p:cNvSpPr txBox="1"/>
          <p:nvPr/>
        </p:nvSpPr>
        <p:spPr>
          <a:xfrm>
            <a:off x="3501390" y="2540"/>
            <a:ext cx="4661535" cy="9531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rgbClr val="FF9518"/>
                </a:solidFill>
                <a:latin typeface="Tajawal Medium"/>
                <a:ea typeface="Tajawal Medium"/>
                <a:cs typeface="Tajawal Medium"/>
                <a:sym typeface="Tajawal Medium"/>
              </a:rPr>
              <a:t>Session outline</a:t>
            </a:r>
            <a:endParaRPr/>
          </a:p>
          <a:p>
            <a:pPr indent="-336550" lvl="0" marL="514350" marR="0" rtl="0" algn="ctr">
              <a:spcBef>
                <a:spcPts val="0"/>
              </a:spcBef>
              <a:spcAft>
                <a:spcPts val="0"/>
              </a:spcAft>
              <a:buClr>
                <a:schemeClr val="dk1"/>
              </a:buClr>
              <a:buSzPts val="2800"/>
              <a:buFont typeface="Calibri"/>
              <a:buNone/>
            </a:pPr>
            <a:r>
              <a:t/>
            </a:r>
            <a:endParaRPr sz="2800">
              <a:solidFill>
                <a:srgbClr val="FF9518"/>
              </a:solidFill>
              <a:latin typeface="Tajawal Medium"/>
              <a:ea typeface="Tajawal Medium"/>
              <a:cs typeface="Tajawal Medium"/>
              <a:sym typeface="Tajawal Medium"/>
            </a:endParaRPr>
          </a:p>
        </p:txBody>
      </p:sp>
      <p:sp>
        <p:nvSpPr>
          <p:cNvPr id="229" name="Google Shape;229;p7"/>
          <p:cNvSpPr txBox="1"/>
          <p:nvPr/>
        </p:nvSpPr>
        <p:spPr>
          <a:xfrm>
            <a:off x="611457" y="-68076"/>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pic>
        <p:nvPicPr>
          <p:cNvPr descr="rendu-3d-element-conception-graphique_23-2149412223" id="230" name="Google Shape;230;p7"/>
          <p:cNvPicPr preferRelativeResize="0"/>
          <p:nvPr/>
        </p:nvPicPr>
        <p:blipFill rotWithShape="1">
          <a:blip r:embed="rId3">
            <a:alphaModFix/>
          </a:blip>
          <a:srcRect b="0" l="0" r="0" t="0"/>
          <a:stretch/>
        </p:blipFill>
        <p:spPr>
          <a:xfrm>
            <a:off x="222885" y="2842260"/>
            <a:ext cx="1604645" cy="1951990"/>
          </a:xfrm>
          <a:prstGeom prst="rect">
            <a:avLst/>
          </a:prstGeom>
          <a:noFill/>
          <a:ln>
            <a:noFill/>
          </a:ln>
        </p:spPr>
      </p:pic>
      <p:pic>
        <p:nvPicPr>
          <p:cNvPr id="231" name="Google Shape;231;p7"/>
          <p:cNvPicPr preferRelativeResize="0"/>
          <p:nvPr/>
        </p:nvPicPr>
        <p:blipFill rotWithShape="1">
          <a:blip r:embed="rId4">
            <a:alphaModFix/>
          </a:blip>
          <a:srcRect b="0" l="0" r="0" t="0"/>
          <a:stretch/>
        </p:blipFill>
        <p:spPr>
          <a:xfrm>
            <a:off x="353925" y="5658839"/>
            <a:ext cx="1222425" cy="1096206"/>
          </a:xfrm>
          <a:prstGeom prst="rect">
            <a:avLst/>
          </a:prstGeom>
          <a:noFill/>
          <a:ln>
            <a:noFill/>
          </a:ln>
        </p:spPr>
      </p:pic>
      <p:pic>
        <p:nvPicPr>
          <p:cNvPr id="232" name="Google Shape;232;p7"/>
          <p:cNvPicPr preferRelativeResize="0"/>
          <p:nvPr/>
        </p:nvPicPr>
        <p:blipFill rotWithShape="1">
          <a:blip r:embed="rId5">
            <a:alphaModFix/>
          </a:blip>
          <a:srcRect b="0" l="0" r="0" t="0"/>
          <a:stretch/>
        </p:blipFill>
        <p:spPr>
          <a:xfrm>
            <a:off x="9998075" y="367030"/>
            <a:ext cx="1772285" cy="5896610"/>
          </a:xfrm>
          <a:prstGeom prst="rect">
            <a:avLst/>
          </a:prstGeom>
          <a:noFill/>
          <a:ln>
            <a:noFill/>
          </a:ln>
        </p:spPr>
      </p:pic>
      <p:sp>
        <p:nvSpPr>
          <p:cNvPr id="233" name="Google Shape;233;p7"/>
          <p:cNvSpPr txBox="1"/>
          <p:nvPr/>
        </p:nvSpPr>
        <p:spPr>
          <a:xfrm>
            <a:off x="2696210" y="939165"/>
            <a:ext cx="6439535" cy="460375"/>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Clr>
                <a:srgbClr val="C00000"/>
              </a:buClr>
              <a:buSzPts val="2400"/>
              <a:buFont typeface="Arial"/>
              <a:buNone/>
            </a:pPr>
            <a:r>
              <a:rPr b="1" lang="fr-FR" sz="2400">
                <a:solidFill>
                  <a:srgbClr val="C00000"/>
                </a:solidFill>
                <a:latin typeface="Times New Roman"/>
                <a:ea typeface="Times New Roman"/>
                <a:cs typeface="Times New Roman"/>
                <a:sym typeface="Times New Roman"/>
              </a:rPr>
              <a:t>General Introduction</a:t>
            </a:r>
            <a:endParaRPr/>
          </a:p>
        </p:txBody>
      </p:sp>
      <p:sp>
        <p:nvSpPr>
          <p:cNvPr id="234" name="Google Shape;234;p7"/>
          <p:cNvSpPr txBox="1"/>
          <p:nvPr/>
        </p:nvSpPr>
        <p:spPr>
          <a:xfrm>
            <a:off x="2822575" y="1554480"/>
            <a:ext cx="5509260" cy="460375"/>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BFB11"/>
                </a:solidFill>
                <a:latin typeface="Times New Roman"/>
                <a:ea typeface="Times New Roman"/>
                <a:cs typeface="Times New Roman"/>
                <a:sym typeface="Times New Roman"/>
              </a:rPr>
              <a:t>Overview of Project Monitoring </a:t>
            </a:r>
            <a:endParaRPr/>
          </a:p>
        </p:txBody>
      </p:sp>
      <p:sp>
        <p:nvSpPr>
          <p:cNvPr id="235" name="Google Shape;235;p7"/>
          <p:cNvSpPr txBox="1"/>
          <p:nvPr/>
        </p:nvSpPr>
        <p:spPr>
          <a:xfrm>
            <a:off x="2695575" y="2316480"/>
            <a:ext cx="6915785" cy="829945"/>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800"/>
              <a:buFont typeface="Arial"/>
              <a:buNone/>
            </a:pPr>
            <a:r>
              <a:rPr b="1" lang="fr-FR" sz="1800">
                <a:solidFill>
                  <a:schemeClr val="dk1"/>
                </a:solidFill>
                <a:latin typeface="Times New Roman"/>
                <a:ea typeface="Times New Roman"/>
                <a:cs typeface="Times New Roman"/>
                <a:sym typeface="Times New Roman"/>
              </a:rPr>
              <a:t> </a:t>
            </a:r>
            <a:r>
              <a:rPr b="1" lang="fr-FR" sz="2400">
                <a:solidFill>
                  <a:srgbClr val="9EE256"/>
                </a:solidFill>
                <a:latin typeface="Times New Roman"/>
                <a:ea typeface="Times New Roman"/>
                <a:cs typeface="Times New Roman"/>
                <a:sym typeface="Times New Roman"/>
              </a:rPr>
              <a:t>The place of Project Monitoring &amp; Evaluation in the Project Cycle Management?  </a:t>
            </a:r>
            <a:endParaRPr/>
          </a:p>
        </p:txBody>
      </p:sp>
      <p:sp>
        <p:nvSpPr>
          <p:cNvPr id="236" name="Google Shape;236;p7"/>
          <p:cNvSpPr txBox="1"/>
          <p:nvPr/>
        </p:nvSpPr>
        <p:spPr>
          <a:xfrm>
            <a:off x="2822575" y="3091180"/>
            <a:ext cx="7054850" cy="460375"/>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Clr>
                <a:srgbClr val="00B0F0"/>
              </a:buClr>
              <a:buSzPts val="2000"/>
              <a:buFont typeface="Arial"/>
              <a:buNone/>
            </a:pPr>
            <a:r>
              <a:rPr b="1" lang="fr-FR" sz="2000">
                <a:solidFill>
                  <a:srgbClr val="00B0F0"/>
                </a:solidFill>
                <a:latin typeface="Times New Roman"/>
                <a:ea typeface="Times New Roman"/>
                <a:cs typeface="Times New Roman"/>
                <a:sym typeface="Times New Roman"/>
              </a:rPr>
              <a:t> </a:t>
            </a:r>
            <a:r>
              <a:rPr b="1" lang="fr-FR" sz="2400">
                <a:solidFill>
                  <a:srgbClr val="00B0F0"/>
                </a:solidFill>
                <a:latin typeface="Times New Roman"/>
                <a:ea typeface="Times New Roman"/>
                <a:cs typeface="Times New Roman"/>
                <a:sym typeface="Times New Roman"/>
              </a:rPr>
              <a:t>Monitoring &amp; Evaluation System and Framework </a:t>
            </a:r>
            <a:r>
              <a:rPr lang="fr-FR" sz="2000">
                <a:solidFill>
                  <a:srgbClr val="00B0F0"/>
                </a:solidFill>
                <a:latin typeface="Calibri"/>
                <a:ea typeface="Calibri"/>
                <a:cs typeface="Calibri"/>
                <a:sym typeface="Calibri"/>
              </a:rPr>
              <a:t>   </a:t>
            </a:r>
            <a:r>
              <a:rPr lang="fr-FR" sz="1800">
                <a:solidFill>
                  <a:schemeClr val="dk1"/>
                </a:solidFill>
                <a:latin typeface="Calibri"/>
                <a:ea typeface="Calibri"/>
                <a:cs typeface="Calibri"/>
                <a:sym typeface="Calibri"/>
              </a:rPr>
              <a:t> </a:t>
            </a:r>
            <a:endParaRPr/>
          </a:p>
        </p:txBody>
      </p:sp>
      <p:sp>
        <p:nvSpPr>
          <p:cNvPr id="237" name="Google Shape;237;p7"/>
          <p:cNvSpPr txBox="1"/>
          <p:nvPr/>
        </p:nvSpPr>
        <p:spPr>
          <a:xfrm>
            <a:off x="1826895" y="3848735"/>
            <a:ext cx="8062595" cy="36830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38" name="Google Shape;238;p7"/>
          <p:cNvSpPr txBox="1"/>
          <p:nvPr/>
        </p:nvSpPr>
        <p:spPr>
          <a:xfrm>
            <a:off x="2599055" y="3691255"/>
            <a:ext cx="7136765" cy="36830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39" name="Google Shape;239;p7"/>
          <p:cNvSpPr txBox="1"/>
          <p:nvPr/>
        </p:nvSpPr>
        <p:spPr>
          <a:xfrm>
            <a:off x="2034540" y="4208780"/>
            <a:ext cx="8037830" cy="36830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40" name="Google Shape;240;p7"/>
          <p:cNvSpPr txBox="1"/>
          <p:nvPr/>
        </p:nvSpPr>
        <p:spPr>
          <a:xfrm>
            <a:off x="2062480" y="4522470"/>
            <a:ext cx="7750175" cy="36830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41" name="Google Shape;241;p7"/>
          <p:cNvSpPr txBox="1"/>
          <p:nvPr/>
        </p:nvSpPr>
        <p:spPr>
          <a:xfrm>
            <a:off x="2061845" y="4851400"/>
            <a:ext cx="7827010" cy="36830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42" name="Google Shape;242;p7"/>
          <p:cNvSpPr txBox="1"/>
          <p:nvPr/>
        </p:nvSpPr>
        <p:spPr>
          <a:xfrm>
            <a:off x="2152015" y="5161915"/>
            <a:ext cx="7815580" cy="36830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43" name="Google Shape;243;p7"/>
          <p:cNvSpPr txBox="1"/>
          <p:nvPr/>
        </p:nvSpPr>
        <p:spPr>
          <a:xfrm>
            <a:off x="2007870" y="5305425"/>
            <a:ext cx="3705860" cy="36830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44" name="Google Shape;244;p7"/>
          <p:cNvSpPr txBox="1"/>
          <p:nvPr/>
        </p:nvSpPr>
        <p:spPr>
          <a:xfrm>
            <a:off x="2034540" y="5730240"/>
            <a:ext cx="7919085" cy="36830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45" name="Google Shape;245;p7"/>
          <p:cNvSpPr txBox="1"/>
          <p:nvPr/>
        </p:nvSpPr>
        <p:spPr>
          <a:xfrm>
            <a:off x="1894840" y="5505450"/>
            <a:ext cx="1036320" cy="36830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46" name="Google Shape;246;p7"/>
          <p:cNvSpPr txBox="1"/>
          <p:nvPr/>
        </p:nvSpPr>
        <p:spPr>
          <a:xfrm>
            <a:off x="9458960" y="3693160"/>
            <a:ext cx="508635" cy="2306955"/>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47" name="Google Shape;247;p7"/>
          <p:cNvSpPr txBox="1"/>
          <p:nvPr/>
        </p:nvSpPr>
        <p:spPr>
          <a:xfrm>
            <a:off x="1930400" y="3705860"/>
            <a:ext cx="260985" cy="258445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48" name="Google Shape;248;p7"/>
          <p:cNvPicPr preferRelativeResize="0"/>
          <p:nvPr/>
        </p:nvPicPr>
        <p:blipFill rotWithShape="1">
          <a:blip r:embed="rId6">
            <a:alphaModFix/>
          </a:blip>
          <a:srcRect b="0" l="0" r="0" t="0"/>
          <a:stretch/>
        </p:blipFill>
        <p:spPr>
          <a:xfrm>
            <a:off x="27788" y="5408224"/>
            <a:ext cx="9902229" cy="204838"/>
          </a:xfrm>
          <a:prstGeom prst="rect">
            <a:avLst/>
          </a:prstGeom>
          <a:noFill/>
          <a:ln>
            <a:noFill/>
          </a:ln>
        </p:spPr>
      </p:pic>
      <p:sp>
        <p:nvSpPr>
          <p:cNvPr id="249" name="Google Shape;249;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250" name="Google Shape;250;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pic>
        <p:nvPicPr>
          <p:cNvPr id="251" name="Google Shape;251;p7"/>
          <p:cNvPicPr preferRelativeResize="0"/>
          <p:nvPr/>
        </p:nvPicPr>
        <p:blipFill rotWithShape="1">
          <a:blip r:embed="rId7">
            <a:alphaModFix/>
          </a:blip>
          <a:srcRect b="0" l="0" r="0" t="0"/>
          <a:stretch/>
        </p:blipFill>
        <p:spPr>
          <a:xfrm>
            <a:off x="8890" y="-175260"/>
            <a:ext cx="9533255" cy="1081405"/>
          </a:xfrm>
          <a:prstGeom prst="rect">
            <a:avLst/>
          </a:prstGeom>
          <a:noFill/>
          <a:ln>
            <a:noFill/>
          </a:ln>
        </p:spPr>
      </p:pic>
      <p:sp>
        <p:nvSpPr>
          <p:cNvPr id="252" name="Google Shape;252;p7"/>
          <p:cNvSpPr txBox="1"/>
          <p:nvPr/>
        </p:nvSpPr>
        <p:spPr>
          <a:xfrm>
            <a:off x="2838450" y="105410"/>
            <a:ext cx="615505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rgbClr val="FF9518"/>
                </a:solidFill>
                <a:latin typeface="Tajawal Medium"/>
                <a:ea typeface="Tajawal Medium"/>
                <a:cs typeface="Tajawal Medium"/>
                <a:sym typeface="Tajawal Medium"/>
              </a:rPr>
              <a:t>Session outline</a:t>
            </a:r>
            <a:endParaRPr/>
          </a:p>
        </p:txBody>
      </p:sp>
      <p:sp>
        <p:nvSpPr>
          <p:cNvPr id="253" name="Google Shape;253;p7"/>
          <p:cNvSpPr txBox="1"/>
          <p:nvPr/>
        </p:nvSpPr>
        <p:spPr>
          <a:xfrm>
            <a:off x="300942" y="3225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pic>
        <p:nvPicPr>
          <p:cNvPr id="258" name="Google Shape;258;p8"/>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259" name="Google Shape;259;p8"/>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260" name="Google Shape;260;p8"/>
          <p:cNvPicPr preferRelativeResize="0"/>
          <p:nvPr/>
        </p:nvPicPr>
        <p:blipFill rotWithShape="1">
          <a:blip r:embed="rId5">
            <a:alphaModFix/>
          </a:blip>
          <a:srcRect b="0" l="0" r="0" t="0"/>
          <a:stretch/>
        </p:blipFill>
        <p:spPr>
          <a:xfrm>
            <a:off x="9575165" y="367030"/>
            <a:ext cx="2347595" cy="5896610"/>
          </a:xfrm>
          <a:prstGeom prst="rect">
            <a:avLst/>
          </a:prstGeom>
          <a:noFill/>
          <a:ln>
            <a:noFill/>
          </a:ln>
        </p:spPr>
      </p:pic>
      <p:pic>
        <p:nvPicPr>
          <p:cNvPr id="261" name="Google Shape;261;p8"/>
          <p:cNvPicPr preferRelativeResize="0"/>
          <p:nvPr/>
        </p:nvPicPr>
        <p:blipFill rotWithShape="1">
          <a:blip r:embed="rId6">
            <a:alphaModFix/>
          </a:blip>
          <a:srcRect b="0" l="0" r="0" t="0"/>
          <a:stretch/>
        </p:blipFill>
        <p:spPr>
          <a:xfrm>
            <a:off x="-108036" y="-102235"/>
            <a:ext cx="9533101" cy="1610200"/>
          </a:xfrm>
          <a:prstGeom prst="rect">
            <a:avLst/>
          </a:prstGeom>
          <a:noFill/>
          <a:ln>
            <a:noFill/>
          </a:ln>
        </p:spPr>
      </p:pic>
      <p:sp>
        <p:nvSpPr>
          <p:cNvPr id="262" name="Google Shape;262;p8"/>
          <p:cNvSpPr txBox="1"/>
          <p:nvPr/>
        </p:nvSpPr>
        <p:spPr>
          <a:xfrm>
            <a:off x="190500" y="1489075"/>
            <a:ext cx="9234805" cy="4311650"/>
          </a:xfrm>
          <a:prstGeom prst="rect">
            <a:avLst/>
          </a:prstGeom>
          <a:noFill/>
          <a:ln>
            <a:noFill/>
          </a:ln>
        </p:spPr>
        <p:txBody>
          <a:bodyPr anchorCtr="0" anchor="t" bIns="45700" lIns="91425" spcFirstLastPara="1" rIns="91425" wrap="square" tIns="45700">
            <a:spAutoFit/>
          </a:bodyPr>
          <a:lstStyle/>
          <a:p>
            <a:pPr indent="0" lvl="0" marL="0" marR="0" rtl="0" algn="ctr">
              <a:lnSpc>
                <a:spcPct val="140000"/>
              </a:lnSpc>
              <a:spcBef>
                <a:spcPts val="0"/>
              </a:spcBef>
              <a:spcAft>
                <a:spcPts val="0"/>
              </a:spcAft>
              <a:buNone/>
            </a:pPr>
            <a:r>
              <a:rPr b="1" lang="fr-FR" sz="2800">
                <a:solidFill>
                  <a:srgbClr val="0070C0"/>
                </a:solidFill>
                <a:latin typeface="Arial"/>
                <a:ea typeface="Arial"/>
                <a:cs typeface="Arial"/>
                <a:sym typeface="Arial"/>
              </a:rPr>
              <a:t>Project-definition</a:t>
            </a:r>
            <a:endParaRPr/>
          </a:p>
          <a:p>
            <a:pPr indent="0" lvl="0" marL="0" marR="0" rtl="0" algn="just">
              <a:lnSpc>
                <a:spcPct val="140000"/>
              </a:lnSpc>
              <a:spcBef>
                <a:spcPts val="0"/>
              </a:spcBef>
              <a:spcAft>
                <a:spcPts val="0"/>
              </a:spcAft>
              <a:buNone/>
            </a:pPr>
            <a:r>
              <a:rPr b="1" lang="fr-FR" sz="2400">
                <a:solidFill>
                  <a:schemeClr val="dk1"/>
                </a:solidFill>
                <a:latin typeface="Arial"/>
                <a:ea typeface="Arial"/>
                <a:cs typeface="Arial"/>
                <a:sym typeface="Arial"/>
              </a:rPr>
              <a:t>Many people and organizations have defined what a project is, </a:t>
            </a:r>
            <a:endParaRPr/>
          </a:p>
          <a:p>
            <a:pPr indent="0" lvl="0" marL="0" marR="0" rtl="0" algn="just">
              <a:lnSpc>
                <a:spcPct val="140000"/>
              </a:lnSpc>
              <a:spcBef>
                <a:spcPts val="0"/>
              </a:spcBef>
              <a:spcAft>
                <a:spcPts val="0"/>
              </a:spcAft>
              <a:buNone/>
            </a:pPr>
            <a:r>
              <a:t/>
            </a:r>
            <a:endParaRPr b="1" sz="2400">
              <a:solidFill>
                <a:schemeClr val="dk1"/>
              </a:solidFill>
              <a:latin typeface="Arial"/>
              <a:ea typeface="Arial"/>
              <a:cs typeface="Arial"/>
              <a:sym typeface="Arial"/>
            </a:endParaRPr>
          </a:p>
          <a:p>
            <a:pPr indent="0" lvl="0" marL="0" marR="0" rtl="0" algn="just">
              <a:lnSpc>
                <a:spcPct val="140000"/>
              </a:lnSpc>
              <a:spcBef>
                <a:spcPts val="0"/>
              </a:spcBef>
              <a:spcAft>
                <a:spcPts val="0"/>
              </a:spcAft>
              <a:buNone/>
            </a:pPr>
            <a:r>
              <a:t/>
            </a:r>
            <a:endParaRPr b="1" sz="2400">
              <a:solidFill>
                <a:schemeClr val="dk1"/>
              </a:solidFill>
              <a:latin typeface="Arial"/>
              <a:ea typeface="Arial"/>
              <a:cs typeface="Arial"/>
              <a:sym typeface="Arial"/>
            </a:endParaRPr>
          </a:p>
          <a:p>
            <a:pPr indent="0" lvl="0" marL="0" marR="0" rtl="0" algn="ctr">
              <a:lnSpc>
                <a:spcPct val="140000"/>
              </a:lnSpc>
              <a:spcBef>
                <a:spcPts val="0"/>
              </a:spcBef>
              <a:spcAft>
                <a:spcPts val="0"/>
              </a:spcAft>
              <a:buNone/>
            </a:pPr>
            <a:r>
              <a:rPr b="1" lang="fr-FR" sz="2400">
                <a:solidFill>
                  <a:schemeClr val="dk1"/>
                </a:solidFill>
                <a:latin typeface="Arial"/>
                <a:ea typeface="Arial"/>
                <a:cs typeface="Arial"/>
                <a:sym typeface="Arial"/>
              </a:rPr>
              <a:t>‘</a:t>
            </a:r>
            <a:r>
              <a:rPr b="1" i="1" lang="fr-FR" sz="2400">
                <a:solidFill>
                  <a:srgbClr val="C00000"/>
                </a:solidFill>
                <a:latin typeface="Arial"/>
                <a:ea typeface="Arial"/>
                <a:cs typeface="Arial"/>
                <a:sym typeface="Arial"/>
              </a:rPr>
              <a:t>A unique process, consisting of a set of co-ordinated and controlled activities with start and finish dates, undertaken to achieve an objectives conforming to specific requirements, includ- ing constraints of time, cost and resources.</a:t>
            </a:r>
            <a:r>
              <a:rPr b="1" lang="fr-FR" sz="2400">
                <a:solidFill>
                  <a:schemeClr val="dk1"/>
                </a:solidFill>
                <a:latin typeface="Arial"/>
                <a:ea typeface="Arial"/>
                <a:cs typeface="Arial"/>
                <a:sym typeface="Arial"/>
              </a:rPr>
              <a:t>’</a:t>
            </a:r>
            <a:endParaRPr/>
          </a:p>
        </p:txBody>
      </p:sp>
      <p:sp>
        <p:nvSpPr>
          <p:cNvPr id="263" name="Google Shape;263;p8"/>
          <p:cNvSpPr txBox="1"/>
          <p:nvPr/>
        </p:nvSpPr>
        <p:spPr>
          <a:xfrm>
            <a:off x="2440940" y="497840"/>
            <a:ext cx="6576060" cy="9531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 1: General introducton</a:t>
            </a:r>
            <a:r>
              <a:rPr lang="fr-FR" sz="2800">
                <a:solidFill>
                  <a:srgbClr val="FF9518"/>
                </a:solidFill>
                <a:latin typeface="Tajawal Medium"/>
                <a:ea typeface="Tajawal Medium"/>
                <a:cs typeface="Tajawal Medium"/>
                <a:sym typeface="Tajawal Medium"/>
              </a:rPr>
              <a:t> </a:t>
            </a:r>
            <a:endParaRPr/>
          </a:p>
          <a:p>
            <a:pPr indent="-336550" lvl="0" marL="514350" marR="0" rtl="0" algn="ctr">
              <a:spcBef>
                <a:spcPts val="0"/>
              </a:spcBef>
              <a:spcAft>
                <a:spcPts val="0"/>
              </a:spcAft>
              <a:buClr>
                <a:schemeClr val="dk1"/>
              </a:buClr>
              <a:buSzPts val="2800"/>
              <a:buFont typeface="Calibri"/>
              <a:buNone/>
            </a:pPr>
            <a:r>
              <a:t/>
            </a:r>
            <a:endParaRPr sz="2800">
              <a:solidFill>
                <a:srgbClr val="FF9518"/>
              </a:solidFill>
              <a:latin typeface="Tajawal Medium"/>
              <a:ea typeface="Tajawal Medium"/>
              <a:cs typeface="Tajawal Medium"/>
              <a:sym typeface="Tajawal Medium"/>
            </a:endParaRPr>
          </a:p>
        </p:txBody>
      </p:sp>
      <p:sp>
        <p:nvSpPr>
          <p:cNvPr id="264" name="Google Shape;264;p8"/>
          <p:cNvSpPr/>
          <p:nvPr/>
        </p:nvSpPr>
        <p:spPr>
          <a:xfrm>
            <a:off x="4013200" y="2809240"/>
            <a:ext cx="1750695" cy="1524000"/>
          </a:xfrm>
          <a:custGeom>
            <a:rect b="b" l="l" r="r" t="t"/>
            <a:pathLst>
              <a:path extrusionOk="0" h="120000" w="120000">
                <a:moveTo>
                  <a:pt x="6529" y="60000"/>
                </a:moveTo>
                <a:lnTo>
                  <a:pt x="6529" y="60000"/>
                </a:lnTo>
                <a:cubicBezTo>
                  <a:pt x="6529" y="34370"/>
                  <a:pt x="25378" y="12486"/>
                  <a:pt x="51119" y="8229"/>
                </a:cubicBezTo>
                <a:cubicBezTo>
                  <a:pt x="76861" y="3972"/>
                  <a:pt x="101971" y="18587"/>
                  <a:pt x="110521" y="42804"/>
                </a:cubicBezTo>
                <a:lnTo>
                  <a:pt x="116437" y="42804"/>
                </a:lnTo>
                <a:lnTo>
                  <a:pt x="106942" y="60000"/>
                </a:lnTo>
                <a:lnTo>
                  <a:pt x="90322" y="42804"/>
                </a:lnTo>
                <a:lnTo>
                  <a:pt x="95914" y="42804"/>
                </a:lnTo>
                <a:lnTo>
                  <a:pt x="95914" y="42804"/>
                </a:lnTo>
                <a:cubicBezTo>
                  <a:pt x="87363" y="27428"/>
                  <a:pt x="68585" y="19476"/>
                  <a:pt x="50465" y="23559"/>
                </a:cubicBezTo>
                <a:cubicBezTo>
                  <a:pt x="32344" y="27641"/>
                  <a:pt x="19587" y="42698"/>
                  <a:pt x="19587" y="60000"/>
                </a:cubicBezTo>
                <a:close/>
              </a:path>
            </a:pathLst>
          </a:custGeom>
          <a:solidFill>
            <a:schemeClr val="accent2"/>
          </a:solidFill>
          <a:ln cap="flat" cmpd="sng" w="12700">
            <a:solidFill>
              <a:srgbClr val="AC5B2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65" name="Google Shape;265;p8"/>
          <p:cNvSpPr txBox="1"/>
          <p:nvPr/>
        </p:nvSpPr>
        <p:spPr>
          <a:xfrm>
            <a:off x="52657" y="309749"/>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pic>
        <p:nvPicPr>
          <p:cNvPr id="270" name="Google Shape;270;p9"/>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271" name="Google Shape;271;p9"/>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272" name="Google Shape;272;p9"/>
          <p:cNvPicPr preferRelativeResize="0"/>
          <p:nvPr/>
        </p:nvPicPr>
        <p:blipFill rotWithShape="1">
          <a:blip r:embed="rId5">
            <a:alphaModFix/>
          </a:blip>
          <a:srcRect b="0" l="0" r="0" t="0"/>
          <a:stretch/>
        </p:blipFill>
        <p:spPr>
          <a:xfrm>
            <a:off x="9575165" y="367030"/>
            <a:ext cx="2347595" cy="5896610"/>
          </a:xfrm>
          <a:prstGeom prst="rect">
            <a:avLst/>
          </a:prstGeom>
          <a:noFill/>
          <a:ln>
            <a:noFill/>
          </a:ln>
        </p:spPr>
      </p:pic>
      <p:pic>
        <p:nvPicPr>
          <p:cNvPr id="273" name="Google Shape;273;p9"/>
          <p:cNvPicPr preferRelativeResize="0"/>
          <p:nvPr/>
        </p:nvPicPr>
        <p:blipFill rotWithShape="1">
          <a:blip r:embed="rId6">
            <a:alphaModFix/>
          </a:blip>
          <a:srcRect b="0" l="0" r="0" t="0"/>
          <a:stretch/>
        </p:blipFill>
        <p:spPr>
          <a:xfrm>
            <a:off x="-108036" y="-102235"/>
            <a:ext cx="9533101" cy="1610200"/>
          </a:xfrm>
          <a:prstGeom prst="rect">
            <a:avLst/>
          </a:prstGeom>
          <a:noFill/>
          <a:ln>
            <a:noFill/>
          </a:ln>
        </p:spPr>
      </p:pic>
      <p:sp>
        <p:nvSpPr>
          <p:cNvPr id="274" name="Google Shape;274;p9"/>
          <p:cNvSpPr txBox="1"/>
          <p:nvPr/>
        </p:nvSpPr>
        <p:spPr>
          <a:xfrm>
            <a:off x="24130" y="2237740"/>
            <a:ext cx="9401175" cy="3794760"/>
          </a:xfrm>
          <a:prstGeom prst="rect">
            <a:avLst/>
          </a:prstGeom>
          <a:noFill/>
          <a:ln>
            <a:noFill/>
          </a:ln>
        </p:spPr>
        <p:txBody>
          <a:bodyPr anchorCtr="0" anchor="t" bIns="45700" lIns="91425" spcFirstLastPara="1" rIns="91425" wrap="square" tIns="45700">
            <a:spAutoFit/>
          </a:bodyPr>
          <a:lstStyle/>
          <a:p>
            <a:pPr indent="-8255" lvl="0" marL="8255" marR="0" rtl="0" algn="l">
              <a:lnSpc>
                <a:spcPct val="140000"/>
              </a:lnSpc>
              <a:spcBef>
                <a:spcPts val="0"/>
              </a:spcBef>
              <a:spcAft>
                <a:spcPts val="0"/>
              </a:spcAft>
              <a:buNone/>
            </a:pPr>
            <a:r>
              <a:rPr b="1" lang="fr-FR" sz="2400">
                <a:solidFill>
                  <a:schemeClr val="dk1"/>
                </a:solidFill>
                <a:latin typeface="Arial"/>
                <a:ea typeface="Arial"/>
                <a:cs typeface="Arial"/>
                <a:sym typeface="Arial"/>
              </a:rPr>
              <a:t>As stated in the definition, </a:t>
            </a:r>
            <a:r>
              <a:rPr b="1" lang="fr-FR" sz="2800">
                <a:solidFill>
                  <a:srgbClr val="FF0000"/>
                </a:solidFill>
                <a:latin typeface="Arial"/>
                <a:ea typeface="Arial"/>
                <a:cs typeface="Arial"/>
                <a:sym typeface="Arial"/>
              </a:rPr>
              <a:t>a project </a:t>
            </a:r>
            <a:r>
              <a:rPr b="1" lang="fr-FR" sz="2400">
                <a:solidFill>
                  <a:schemeClr val="dk1"/>
                </a:solidFill>
                <a:latin typeface="Arial"/>
                <a:ea typeface="Arial"/>
                <a:cs typeface="Arial"/>
                <a:sym typeface="Arial"/>
              </a:rPr>
              <a:t>has a definite starting and finishing point and must meet certain specified objectives.</a:t>
            </a:r>
            <a:endParaRPr/>
          </a:p>
          <a:p>
            <a:pPr indent="-8255" lvl="0" marL="8255" marR="0" rtl="0" algn="l">
              <a:lnSpc>
                <a:spcPct val="140000"/>
              </a:lnSpc>
              <a:spcBef>
                <a:spcPts val="0"/>
              </a:spcBef>
              <a:spcAft>
                <a:spcPts val="0"/>
              </a:spcAft>
              <a:buNone/>
            </a:pPr>
            <a:r>
              <a:rPr b="1" lang="fr-FR" sz="2400">
                <a:solidFill>
                  <a:schemeClr val="dk1"/>
                </a:solidFill>
                <a:latin typeface="Arial"/>
                <a:ea typeface="Arial"/>
                <a:cs typeface="Arial"/>
                <a:sym typeface="Arial"/>
              </a:rPr>
              <a:t> These objectives, must meet three fundamental criteria:</a:t>
            </a:r>
            <a:endParaRPr b="1" sz="2400">
              <a:solidFill>
                <a:srgbClr val="231F20"/>
              </a:solidFill>
              <a:latin typeface="Arial"/>
              <a:ea typeface="Arial"/>
              <a:cs typeface="Arial"/>
              <a:sym typeface="Arial"/>
            </a:endParaRPr>
          </a:p>
          <a:p>
            <a:pPr indent="-8255" lvl="0" marL="8255" marR="0" rtl="0" algn="l">
              <a:lnSpc>
                <a:spcPct val="140000"/>
              </a:lnSpc>
              <a:spcBef>
                <a:spcPts val="0"/>
              </a:spcBef>
              <a:spcAft>
                <a:spcPts val="0"/>
              </a:spcAft>
              <a:buNone/>
            </a:pPr>
            <a:r>
              <a:rPr b="1" lang="fr-FR" sz="2400">
                <a:solidFill>
                  <a:srgbClr val="7B32B2"/>
                </a:solidFill>
                <a:latin typeface="Arial"/>
                <a:ea typeface="Arial"/>
                <a:cs typeface="Arial"/>
                <a:sym typeface="Arial"/>
              </a:rPr>
              <a:t>1. The project must be completed on time;</a:t>
            </a:r>
            <a:endParaRPr/>
          </a:p>
          <a:p>
            <a:pPr indent="-8255" lvl="0" marL="8255" marR="0" rtl="0" algn="l">
              <a:lnSpc>
                <a:spcPct val="140000"/>
              </a:lnSpc>
              <a:spcBef>
                <a:spcPts val="0"/>
              </a:spcBef>
              <a:spcAft>
                <a:spcPts val="0"/>
              </a:spcAft>
              <a:buNone/>
            </a:pPr>
            <a:r>
              <a:rPr b="1" lang="fr-FR" sz="2400">
                <a:solidFill>
                  <a:srgbClr val="7B32B2"/>
                </a:solidFill>
                <a:latin typeface="Arial"/>
                <a:ea typeface="Arial"/>
                <a:cs typeface="Arial"/>
                <a:sym typeface="Arial"/>
              </a:rPr>
              <a:t>2. The project must be accomplished within the budgeted cost; and</a:t>
            </a:r>
            <a:endParaRPr/>
          </a:p>
          <a:p>
            <a:pPr indent="-8255" lvl="0" marL="8255" marR="0" rtl="0" algn="l">
              <a:lnSpc>
                <a:spcPct val="140000"/>
              </a:lnSpc>
              <a:spcBef>
                <a:spcPts val="0"/>
              </a:spcBef>
              <a:spcAft>
                <a:spcPts val="0"/>
              </a:spcAft>
              <a:buNone/>
            </a:pPr>
            <a:r>
              <a:rPr b="1" lang="fr-FR" sz="2400">
                <a:solidFill>
                  <a:srgbClr val="7B32B2"/>
                </a:solidFill>
                <a:latin typeface="Arial"/>
                <a:ea typeface="Arial"/>
                <a:cs typeface="Arial"/>
                <a:sym typeface="Arial"/>
              </a:rPr>
              <a:t>3. The project must meet the prescribed quality requirements.</a:t>
            </a:r>
            <a:endParaRPr b="1" sz="2400">
              <a:solidFill>
                <a:srgbClr val="7B32B2"/>
              </a:solidFill>
              <a:latin typeface="Arial"/>
              <a:ea typeface="Arial"/>
              <a:cs typeface="Arial"/>
              <a:sym typeface="Arial"/>
            </a:endParaRPr>
          </a:p>
        </p:txBody>
      </p:sp>
      <p:sp>
        <p:nvSpPr>
          <p:cNvPr id="275" name="Google Shape;275;p9"/>
          <p:cNvSpPr txBox="1"/>
          <p:nvPr/>
        </p:nvSpPr>
        <p:spPr>
          <a:xfrm>
            <a:off x="2567940" y="441325"/>
            <a:ext cx="615505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rgbClr val="FF9518"/>
                </a:solidFill>
                <a:latin typeface="Tajawal Medium"/>
                <a:ea typeface="Tajawal Medium"/>
                <a:cs typeface="Tajawal Medium"/>
                <a:sym typeface="Tajawal Medium"/>
              </a:rPr>
              <a:t>Project Management &amp; Planning</a:t>
            </a:r>
            <a:endParaRPr/>
          </a:p>
        </p:txBody>
      </p:sp>
      <p:sp>
        <p:nvSpPr>
          <p:cNvPr id="276" name="Google Shape;276;p9"/>
          <p:cNvSpPr/>
          <p:nvPr/>
        </p:nvSpPr>
        <p:spPr>
          <a:xfrm>
            <a:off x="4224655" y="1285875"/>
            <a:ext cx="558165" cy="1010285"/>
          </a:xfrm>
          <a:prstGeom prst="downArrow">
            <a:avLst>
              <a:gd fmla="val 50000" name="adj1"/>
              <a:gd fmla="val 50000" name="adj2"/>
            </a:avLst>
          </a:prstGeom>
          <a:solidFill>
            <a:schemeClr val="accent2"/>
          </a:solidFill>
          <a:ln cap="flat" cmpd="sng" w="12700">
            <a:solidFill>
              <a:srgbClr val="AC5B2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77" name="Google Shape;277;p9"/>
          <p:cNvSpPr txBox="1"/>
          <p:nvPr/>
        </p:nvSpPr>
        <p:spPr>
          <a:xfrm>
            <a:off x="52657" y="368169"/>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pic>
        <p:nvPicPr>
          <p:cNvPr id="282" name="Google Shape;282;p10"/>
          <p:cNvPicPr preferRelativeResize="0"/>
          <p:nvPr/>
        </p:nvPicPr>
        <p:blipFill rotWithShape="1">
          <a:blip r:embed="rId3">
            <a:alphaModFix/>
          </a:blip>
          <a:srcRect b="0" l="0" r="0" t="0"/>
          <a:stretch/>
        </p:blipFill>
        <p:spPr>
          <a:xfrm>
            <a:off x="9833969" y="-27434"/>
            <a:ext cx="2483250" cy="6912868"/>
          </a:xfrm>
          <a:prstGeom prst="rect">
            <a:avLst/>
          </a:prstGeom>
          <a:noFill/>
          <a:ln>
            <a:noFill/>
          </a:ln>
        </p:spPr>
      </p:pic>
      <p:pic>
        <p:nvPicPr>
          <p:cNvPr id="283" name="Google Shape;283;p10"/>
          <p:cNvPicPr preferRelativeResize="0"/>
          <p:nvPr/>
        </p:nvPicPr>
        <p:blipFill rotWithShape="1">
          <a:blip r:embed="rId4">
            <a:alphaModFix/>
          </a:blip>
          <a:srcRect b="0" l="0" r="0" t="0"/>
          <a:stretch/>
        </p:blipFill>
        <p:spPr>
          <a:xfrm>
            <a:off x="9575165" y="367030"/>
            <a:ext cx="2347595" cy="5896610"/>
          </a:xfrm>
          <a:prstGeom prst="rect">
            <a:avLst/>
          </a:prstGeom>
          <a:noFill/>
          <a:ln>
            <a:noFill/>
          </a:ln>
        </p:spPr>
      </p:pic>
      <p:pic>
        <p:nvPicPr>
          <p:cNvPr id="284" name="Google Shape;284;p10"/>
          <p:cNvPicPr preferRelativeResize="0"/>
          <p:nvPr/>
        </p:nvPicPr>
        <p:blipFill rotWithShape="1">
          <a:blip r:embed="rId5">
            <a:alphaModFix/>
          </a:blip>
          <a:srcRect b="0" l="0" r="0" t="0"/>
          <a:stretch/>
        </p:blipFill>
        <p:spPr>
          <a:xfrm>
            <a:off x="-108036" y="-87630"/>
            <a:ext cx="9533101" cy="1610200"/>
          </a:xfrm>
          <a:prstGeom prst="rect">
            <a:avLst/>
          </a:prstGeom>
          <a:noFill/>
          <a:ln>
            <a:noFill/>
          </a:ln>
        </p:spPr>
      </p:pic>
      <p:sp>
        <p:nvSpPr>
          <p:cNvPr id="285" name="Google Shape;285;p10"/>
          <p:cNvSpPr txBox="1"/>
          <p:nvPr/>
        </p:nvSpPr>
        <p:spPr>
          <a:xfrm>
            <a:off x="23495" y="1461770"/>
            <a:ext cx="9295765" cy="5608320"/>
          </a:xfrm>
          <a:prstGeom prst="rect">
            <a:avLst/>
          </a:prstGeom>
          <a:no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2540" lvl="0" marL="2540" marR="0" rtl="0" algn="just">
              <a:lnSpc>
                <a:spcPct val="130000"/>
              </a:lnSpc>
              <a:spcBef>
                <a:spcPts val="0"/>
              </a:spcBef>
              <a:spcAft>
                <a:spcPts val="0"/>
              </a:spcAft>
              <a:buNone/>
            </a:pPr>
            <a:r>
              <a:rPr b="1" lang="fr-FR" sz="2000">
                <a:solidFill>
                  <a:schemeClr val="dk1"/>
                </a:solidFill>
                <a:latin typeface="Arial"/>
                <a:ea typeface="Arial"/>
                <a:cs typeface="Arial"/>
                <a:sym typeface="Arial"/>
              </a:rPr>
              <a:t> </a:t>
            </a:r>
            <a:endParaRPr/>
          </a:p>
          <a:p>
            <a:pPr indent="-2540" lvl="0" marL="2540" marR="0" rtl="0" algn="just">
              <a:lnSpc>
                <a:spcPct val="130000"/>
              </a:lnSpc>
              <a:spcBef>
                <a:spcPts val="0"/>
              </a:spcBef>
              <a:spcAft>
                <a:spcPts val="0"/>
              </a:spcAft>
              <a:buNone/>
            </a:pPr>
            <a:r>
              <a:t/>
            </a:r>
            <a:endParaRPr b="1" sz="2000">
              <a:solidFill>
                <a:schemeClr val="dk1"/>
              </a:solidFill>
              <a:latin typeface="Arial"/>
              <a:ea typeface="Arial"/>
              <a:cs typeface="Arial"/>
              <a:sym typeface="Arial"/>
            </a:endParaRPr>
          </a:p>
          <a:p>
            <a:pPr indent="-342900" lvl="0" marL="342900" marR="0" rtl="0" algn="ctr">
              <a:lnSpc>
                <a:spcPct val="130000"/>
              </a:lnSpc>
              <a:spcBef>
                <a:spcPts val="0"/>
              </a:spcBef>
              <a:spcAft>
                <a:spcPts val="0"/>
              </a:spcAft>
              <a:buClr>
                <a:srgbClr val="14CD68"/>
              </a:buClr>
              <a:buSzPts val="2400"/>
              <a:buFont typeface="Noto Sans Symbols"/>
              <a:buChar char="⮚"/>
            </a:pPr>
            <a:r>
              <a:rPr b="1" lang="fr-FR" sz="2400">
                <a:solidFill>
                  <a:srgbClr val="14CD68"/>
                </a:solidFill>
                <a:latin typeface="Arial"/>
                <a:ea typeface="Arial"/>
                <a:cs typeface="Arial"/>
                <a:sym typeface="Arial"/>
              </a:rPr>
              <a:t>  Why does one need project management?</a:t>
            </a:r>
            <a:endParaRPr/>
          </a:p>
          <a:p>
            <a:pPr indent="0" lvl="0" marL="0" marR="0" rtl="0" algn="ctr">
              <a:lnSpc>
                <a:spcPct val="130000"/>
              </a:lnSpc>
              <a:spcBef>
                <a:spcPts val="0"/>
              </a:spcBef>
              <a:spcAft>
                <a:spcPts val="0"/>
              </a:spcAft>
              <a:buClr>
                <a:schemeClr val="dk1"/>
              </a:buClr>
              <a:buSzPts val="2400"/>
              <a:buFont typeface="Noto Sans Symbols"/>
              <a:buNone/>
            </a:pPr>
            <a:r>
              <a:t/>
            </a:r>
            <a:endParaRPr b="1" sz="2400">
              <a:solidFill>
                <a:srgbClr val="14CD68"/>
              </a:solidFill>
              <a:latin typeface="Arial"/>
              <a:ea typeface="Arial"/>
              <a:cs typeface="Arial"/>
              <a:sym typeface="Arial"/>
            </a:endParaRPr>
          </a:p>
          <a:p>
            <a:pPr indent="-342900" lvl="0" marL="342900" marR="0" rtl="0" algn="ctr">
              <a:lnSpc>
                <a:spcPct val="130000"/>
              </a:lnSpc>
              <a:spcBef>
                <a:spcPts val="0"/>
              </a:spcBef>
              <a:spcAft>
                <a:spcPts val="0"/>
              </a:spcAft>
              <a:buClr>
                <a:srgbClr val="E30000"/>
              </a:buClr>
              <a:buSzPts val="2400"/>
              <a:buFont typeface="Noto Sans Symbols"/>
              <a:buChar char="⮚"/>
            </a:pPr>
            <a:r>
              <a:rPr b="1" lang="fr-FR" sz="2400">
                <a:solidFill>
                  <a:srgbClr val="E30000"/>
                </a:solidFill>
                <a:latin typeface="Arial"/>
                <a:ea typeface="Arial"/>
                <a:cs typeface="Arial"/>
                <a:sym typeface="Arial"/>
              </a:rPr>
              <a:t> What is the difference between project management and management of any other business or enterprise? </a:t>
            </a:r>
            <a:endParaRPr/>
          </a:p>
          <a:p>
            <a:pPr indent="0" lvl="0" marL="0" marR="0" rtl="0" algn="ctr">
              <a:lnSpc>
                <a:spcPct val="130000"/>
              </a:lnSpc>
              <a:spcBef>
                <a:spcPts val="0"/>
              </a:spcBef>
              <a:spcAft>
                <a:spcPts val="0"/>
              </a:spcAft>
              <a:buClr>
                <a:schemeClr val="dk1"/>
              </a:buClr>
              <a:buSzPts val="2400"/>
              <a:buFont typeface="Noto Sans Symbols"/>
              <a:buNone/>
            </a:pPr>
            <a:r>
              <a:t/>
            </a:r>
            <a:endParaRPr b="1" sz="2400">
              <a:solidFill>
                <a:srgbClr val="E30000"/>
              </a:solidFill>
              <a:latin typeface="Arial"/>
              <a:ea typeface="Arial"/>
              <a:cs typeface="Arial"/>
              <a:sym typeface="Arial"/>
            </a:endParaRPr>
          </a:p>
          <a:p>
            <a:pPr indent="-342900" lvl="0" marL="342900" marR="0" rtl="0" algn="ctr">
              <a:lnSpc>
                <a:spcPct val="130000"/>
              </a:lnSpc>
              <a:spcBef>
                <a:spcPts val="0"/>
              </a:spcBef>
              <a:spcAft>
                <a:spcPts val="0"/>
              </a:spcAft>
              <a:buClr>
                <a:srgbClr val="E30000"/>
              </a:buClr>
              <a:buSzPts val="2400"/>
              <a:buFont typeface="Noto Sans Symbols"/>
              <a:buChar char="⮚"/>
            </a:pPr>
            <a:r>
              <a:rPr b="1" lang="fr-FR" sz="2400">
                <a:solidFill>
                  <a:srgbClr val="E30000"/>
                </a:solidFill>
                <a:latin typeface="Arial"/>
                <a:ea typeface="Arial"/>
                <a:cs typeface="Arial"/>
                <a:sym typeface="Arial"/>
              </a:rPr>
              <a:t>Why has project management taken off so dramatically in the last 20 years?</a:t>
            </a:r>
            <a:endParaRPr b="1" sz="2400">
              <a:solidFill>
                <a:schemeClr val="dk1"/>
              </a:solidFill>
              <a:latin typeface="Arial"/>
              <a:ea typeface="Arial"/>
              <a:cs typeface="Arial"/>
              <a:sym typeface="Arial"/>
            </a:endParaRPr>
          </a:p>
          <a:p>
            <a:pPr indent="-190500" lvl="0" marL="342900" marR="0" rtl="0" algn="ctr">
              <a:lnSpc>
                <a:spcPct val="130000"/>
              </a:lnSpc>
              <a:spcBef>
                <a:spcPts val="0"/>
              </a:spcBef>
              <a:spcAft>
                <a:spcPts val="0"/>
              </a:spcAft>
              <a:buClr>
                <a:schemeClr val="dk1"/>
              </a:buClr>
              <a:buSzPts val="2400"/>
              <a:buFont typeface="Noto Sans Symbols"/>
              <a:buNone/>
            </a:pPr>
            <a:r>
              <a:t/>
            </a:r>
            <a:endParaRPr b="1" sz="2400">
              <a:solidFill>
                <a:schemeClr val="dk1"/>
              </a:solidFill>
              <a:latin typeface="Arial"/>
              <a:ea typeface="Arial"/>
              <a:cs typeface="Arial"/>
              <a:sym typeface="Arial"/>
            </a:endParaRPr>
          </a:p>
          <a:p>
            <a:pPr indent="-2540" lvl="0" marL="2540" marR="0" rtl="0" algn="just">
              <a:lnSpc>
                <a:spcPct val="130000"/>
              </a:lnSpc>
              <a:spcBef>
                <a:spcPts val="0"/>
              </a:spcBef>
              <a:spcAft>
                <a:spcPts val="0"/>
              </a:spcAft>
              <a:buNone/>
            </a:pPr>
            <a:r>
              <a:t/>
            </a:r>
            <a:endParaRPr b="1" i="1" sz="2000">
              <a:solidFill>
                <a:srgbClr val="007BD3"/>
              </a:solidFill>
              <a:latin typeface="Arial"/>
              <a:ea typeface="Arial"/>
              <a:cs typeface="Arial"/>
              <a:sym typeface="Arial"/>
            </a:endParaRPr>
          </a:p>
        </p:txBody>
      </p:sp>
      <p:sp>
        <p:nvSpPr>
          <p:cNvPr id="286" name="Google Shape;286;p10"/>
          <p:cNvSpPr txBox="1"/>
          <p:nvPr/>
        </p:nvSpPr>
        <p:spPr>
          <a:xfrm>
            <a:off x="2567940" y="382905"/>
            <a:ext cx="615505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rgbClr val="FF9518"/>
                </a:solidFill>
                <a:latin typeface="Tajawal Medium"/>
                <a:ea typeface="Tajawal Medium"/>
                <a:cs typeface="Tajawal Medium"/>
                <a:sym typeface="Tajawal Medium"/>
              </a:rPr>
              <a:t>Project Management &amp; Planning</a:t>
            </a:r>
            <a:endParaRPr/>
          </a:p>
        </p:txBody>
      </p:sp>
      <p:pic>
        <p:nvPicPr>
          <p:cNvPr id="287" name="Google Shape;287;p10"/>
          <p:cNvPicPr preferRelativeResize="0"/>
          <p:nvPr/>
        </p:nvPicPr>
        <p:blipFill rotWithShape="1">
          <a:blip r:embed="rId6">
            <a:alphaModFix/>
          </a:blip>
          <a:srcRect b="0" l="0" r="0" t="0"/>
          <a:stretch/>
        </p:blipFill>
        <p:spPr>
          <a:xfrm>
            <a:off x="23725" y="5859499"/>
            <a:ext cx="1222425" cy="1096206"/>
          </a:xfrm>
          <a:prstGeom prst="rect">
            <a:avLst/>
          </a:prstGeom>
          <a:noFill/>
          <a:ln>
            <a:noFill/>
          </a:ln>
        </p:spPr>
      </p:pic>
      <p:sp>
        <p:nvSpPr>
          <p:cNvPr id="288" name="Google Shape;288;p10"/>
          <p:cNvSpPr txBox="1"/>
          <p:nvPr/>
        </p:nvSpPr>
        <p:spPr>
          <a:xfrm>
            <a:off x="52657" y="309749"/>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pic>
        <p:nvPicPr>
          <p:cNvPr id="293" name="Google Shape;293;p11"/>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294" name="Google Shape;294;p11"/>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295" name="Google Shape;295;p11"/>
          <p:cNvPicPr preferRelativeResize="0"/>
          <p:nvPr/>
        </p:nvPicPr>
        <p:blipFill rotWithShape="1">
          <a:blip r:embed="rId5">
            <a:alphaModFix/>
          </a:blip>
          <a:srcRect b="0" l="0" r="0" t="0"/>
          <a:stretch/>
        </p:blipFill>
        <p:spPr>
          <a:xfrm>
            <a:off x="9575165" y="367030"/>
            <a:ext cx="2347595" cy="5896610"/>
          </a:xfrm>
          <a:prstGeom prst="rect">
            <a:avLst/>
          </a:prstGeom>
          <a:noFill/>
          <a:ln>
            <a:noFill/>
          </a:ln>
        </p:spPr>
      </p:pic>
      <p:pic>
        <p:nvPicPr>
          <p:cNvPr id="296" name="Google Shape;296;p11"/>
          <p:cNvPicPr preferRelativeResize="0"/>
          <p:nvPr/>
        </p:nvPicPr>
        <p:blipFill rotWithShape="1">
          <a:blip r:embed="rId6">
            <a:alphaModFix/>
          </a:blip>
          <a:srcRect b="0" l="0" r="0" t="0"/>
          <a:stretch/>
        </p:blipFill>
        <p:spPr>
          <a:xfrm>
            <a:off x="-108036" y="-102235"/>
            <a:ext cx="9533101" cy="1610200"/>
          </a:xfrm>
          <a:prstGeom prst="rect">
            <a:avLst/>
          </a:prstGeom>
          <a:noFill/>
          <a:ln>
            <a:noFill/>
          </a:ln>
        </p:spPr>
      </p:pic>
      <p:sp>
        <p:nvSpPr>
          <p:cNvPr id="297" name="Google Shape;297;p11"/>
          <p:cNvSpPr txBox="1"/>
          <p:nvPr/>
        </p:nvSpPr>
        <p:spPr>
          <a:xfrm>
            <a:off x="917575" y="1598930"/>
            <a:ext cx="7614920" cy="5835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rgbClr val="F7CAAC"/>
              </a:buClr>
              <a:buSzPts val="3200"/>
              <a:buFont typeface="Arial"/>
              <a:buNone/>
            </a:pPr>
            <a:r>
              <a:rPr b="1" lang="fr-FR" sz="3200">
                <a:solidFill>
                  <a:srgbClr val="F7CAAC"/>
                </a:solidFill>
                <a:latin typeface="Arial"/>
                <a:ea typeface="Arial"/>
                <a:cs typeface="Arial"/>
                <a:sym typeface="Arial"/>
              </a:rPr>
              <a:t>Project Management</a:t>
            </a:r>
            <a:endParaRPr/>
          </a:p>
        </p:txBody>
      </p:sp>
      <p:sp>
        <p:nvSpPr>
          <p:cNvPr id="298" name="Google Shape;298;p11"/>
          <p:cNvSpPr txBox="1"/>
          <p:nvPr/>
        </p:nvSpPr>
        <p:spPr>
          <a:xfrm>
            <a:off x="2567940" y="368300"/>
            <a:ext cx="615505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rgbClr val="FF9518"/>
                </a:solidFill>
                <a:latin typeface="Tajawal Medium"/>
                <a:ea typeface="Tajawal Medium"/>
                <a:cs typeface="Tajawal Medium"/>
                <a:sym typeface="Tajawal Medium"/>
              </a:rPr>
              <a:t>Project Management &amp; Planning</a:t>
            </a:r>
            <a:endParaRPr/>
          </a:p>
        </p:txBody>
      </p:sp>
      <p:sp>
        <p:nvSpPr>
          <p:cNvPr id="299" name="Google Shape;299;p11"/>
          <p:cNvSpPr txBox="1"/>
          <p:nvPr/>
        </p:nvSpPr>
        <p:spPr>
          <a:xfrm>
            <a:off x="23495" y="2273935"/>
            <a:ext cx="9402445" cy="5775960"/>
          </a:xfrm>
          <a:prstGeom prst="rect">
            <a:avLst/>
          </a:prstGeom>
          <a:noFill/>
          <a:ln>
            <a:noFill/>
          </a:ln>
        </p:spPr>
        <p:txBody>
          <a:bodyPr anchorCtr="0" anchor="t" bIns="45700" lIns="91425" spcFirstLastPara="1" rIns="91425" wrap="square" tIns="45700">
            <a:spAutoFit/>
          </a:bodyPr>
          <a:lstStyle/>
          <a:p>
            <a:pPr indent="-2540" lvl="0" marL="2540" marR="0" rtl="0" algn="ctr">
              <a:lnSpc>
                <a:spcPct val="120000"/>
              </a:lnSpc>
              <a:spcBef>
                <a:spcPts val="0"/>
              </a:spcBef>
              <a:spcAft>
                <a:spcPts val="0"/>
              </a:spcAft>
              <a:buNone/>
            </a:pPr>
            <a:r>
              <a:t/>
            </a:r>
            <a:endParaRPr b="1" i="1" sz="2800">
              <a:solidFill>
                <a:schemeClr val="dk1"/>
              </a:solidFill>
              <a:latin typeface="Arial"/>
              <a:ea typeface="Arial"/>
              <a:cs typeface="Arial"/>
              <a:sym typeface="Arial"/>
            </a:endParaRPr>
          </a:p>
          <a:p>
            <a:pPr indent="-2540" lvl="0" marL="2540" marR="0" rtl="0" algn="ctr">
              <a:lnSpc>
                <a:spcPct val="180000"/>
              </a:lnSpc>
              <a:spcBef>
                <a:spcPts val="0"/>
              </a:spcBef>
              <a:spcAft>
                <a:spcPts val="0"/>
              </a:spcAft>
              <a:buNone/>
            </a:pPr>
            <a:r>
              <a:rPr b="1" i="1" lang="fr-FR" sz="2800">
                <a:solidFill>
                  <a:schemeClr val="dk1"/>
                </a:solidFill>
                <a:highlight>
                  <a:srgbClr val="FFFF00"/>
                </a:highlight>
                <a:latin typeface="Arial"/>
                <a:ea typeface="Arial"/>
                <a:cs typeface="Arial"/>
                <a:sym typeface="Arial"/>
              </a:rPr>
              <a:t>The planning</a:t>
            </a:r>
            <a:r>
              <a:rPr b="1" i="1" lang="fr-FR" sz="2800">
                <a:solidFill>
                  <a:schemeClr val="dk1"/>
                </a:solidFill>
                <a:latin typeface="Arial"/>
                <a:ea typeface="Arial"/>
                <a:cs typeface="Arial"/>
                <a:sym typeface="Arial"/>
              </a:rPr>
              <a:t>, </a:t>
            </a:r>
            <a:r>
              <a:rPr b="1" i="1" lang="fr-FR" sz="2800">
                <a:solidFill>
                  <a:schemeClr val="dk1"/>
                </a:solidFill>
                <a:highlight>
                  <a:srgbClr val="00FFFF"/>
                </a:highlight>
                <a:latin typeface="Arial"/>
                <a:ea typeface="Arial"/>
                <a:cs typeface="Arial"/>
                <a:sym typeface="Arial"/>
              </a:rPr>
              <a:t>monitoring, and control</a:t>
            </a:r>
            <a:r>
              <a:rPr b="1" i="1" lang="fr-FR" sz="2800">
                <a:solidFill>
                  <a:schemeClr val="dk1"/>
                </a:solidFill>
                <a:latin typeface="Arial"/>
                <a:ea typeface="Arial"/>
                <a:cs typeface="Arial"/>
                <a:sym typeface="Arial"/>
              </a:rPr>
              <a:t> of all aspects of a project and the motivation of all those involved in it, in order to achieve the project objectives within agreed criteria of </a:t>
            </a:r>
            <a:r>
              <a:rPr b="1" i="1" lang="fr-FR" sz="2800">
                <a:solidFill>
                  <a:schemeClr val="dk1"/>
                </a:solidFill>
                <a:highlight>
                  <a:srgbClr val="00FF00"/>
                </a:highlight>
                <a:latin typeface="Arial"/>
                <a:ea typeface="Arial"/>
                <a:cs typeface="Arial"/>
                <a:sym typeface="Arial"/>
              </a:rPr>
              <a:t>time, cost, and performance</a:t>
            </a:r>
            <a:r>
              <a:rPr b="1" i="1" lang="fr-FR" sz="2800">
                <a:solidFill>
                  <a:schemeClr val="dk1"/>
                </a:solidFill>
                <a:latin typeface="Arial"/>
                <a:ea typeface="Arial"/>
                <a:cs typeface="Arial"/>
                <a:sym typeface="Arial"/>
              </a:rPr>
              <a:t>.</a:t>
            </a:r>
            <a:endParaRPr/>
          </a:p>
          <a:p>
            <a:pPr indent="-2540" lvl="0" marL="2540" marR="0" rtl="0" algn="ctr">
              <a:lnSpc>
                <a:spcPct val="120000"/>
              </a:lnSpc>
              <a:spcBef>
                <a:spcPts val="0"/>
              </a:spcBef>
              <a:spcAft>
                <a:spcPts val="0"/>
              </a:spcAft>
              <a:buNone/>
            </a:pPr>
            <a:r>
              <a:t/>
            </a:r>
            <a:endParaRPr b="1" i="1" sz="2800">
              <a:solidFill>
                <a:schemeClr val="dk1"/>
              </a:solidFill>
              <a:latin typeface="Arial"/>
              <a:ea typeface="Arial"/>
              <a:cs typeface="Arial"/>
              <a:sym typeface="Arial"/>
            </a:endParaRPr>
          </a:p>
          <a:p>
            <a:pPr indent="-2540" lvl="0" marL="2540" marR="0" rtl="0" algn="ctr">
              <a:lnSpc>
                <a:spcPct val="120000"/>
              </a:lnSpc>
              <a:spcBef>
                <a:spcPts val="0"/>
              </a:spcBef>
              <a:spcAft>
                <a:spcPts val="0"/>
              </a:spcAft>
              <a:buNone/>
            </a:pPr>
            <a:r>
              <a:t/>
            </a:r>
            <a:endParaRPr b="1" i="1" sz="2800">
              <a:solidFill>
                <a:schemeClr val="dk1"/>
              </a:solidFill>
              <a:latin typeface="Arial"/>
              <a:ea typeface="Arial"/>
              <a:cs typeface="Arial"/>
              <a:sym typeface="Arial"/>
            </a:endParaRPr>
          </a:p>
          <a:p>
            <a:pPr indent="-2540" lvl="0" marL="2540" marR="0" rtl="0" algn="ctr">
              <a:lnSpc>
                <a:spcPct val="120000"/>
              </a:lnSpc>
              <a:spcBef>
                <a:spcPts val="0"/>
              </a:spcBef>
              <a:spcAft>
                <a:spcPts val="0"/>
              </a:spcAft>
              <a:buNone/>
            </a:pPr>
            <a:r>
              <a:t/>
            </a:r>
            <a:endParaRPr b="1" i="1" sz="2800">
              <a:solidFill>
                <a:schemeClr val="dk1"/>
              </a:solidFill>
              <a:latin typeface="Arial"/>
              <a:ea typeface="Arial"/>
              <a:cs typeface="Arial"/>
              <a:sym typeface="Arial"/>
            </a:endParaRPr>
          </a:p>
          <a:p>
            <a:pPr indent="-2540" lvl="0" marL="2540" marR="0" rtl="0" algn="ctr">
              <a:lnSpc>
                <a:spcPct val="120000"/>
              </a:lnSpc>
              <a:spcBef>
                <a:spcPts val="0"/>
              </a:spcBef>
              <a:spcAft>
                <a:spcPts val="0"/>
              </a:spcAft>
              <a:buNone/>
            </a:pPr>
            <a:r>
              <a:t/>
            </a:r>
            <a:endParaRPr b="1" i="1" sz="2800">
              <a:solidFill>
                <a:schemeClr val="dk1"/>
              </a:solidFill>
              <a:latin typeface="Arial"/>
              <a:ea typeface="Arial"/>
              <a:cs typeface="Arial"/>
              <a:sym typeface="Arial"/>
            </a:endParaRPr>
          </a:p>
        </p:txBody>
      </p:sp>
      <p:sp>
        <p:nvSpPr>
          <p:cNvPr id="300" name="Google Shape;300;p11"/>
          <p:cNvSpPr txBox="1"/>
          <p:nvPr/>
        </p:nvSpPr>
        <p:spPr>
          <a:xfrm>
            <a:off x="52657" y="29514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pic>
        <p:nvPicPr>
          <p:cNvPr id="305" name="Google Shape;305;p12"/>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306" name="Google Shape;306;p12"/>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307" name="Google Shape;307;p12"/>
          <p:cNvPicPr preferRelativeResize="0"/>
          <p:nvPr/>
        </p:nvPicPr>
        <p:blipFill rotWithShape="1">
          <a:blip r:embed="rId5">
            <a:alphaModFix/>
          </a:blip>
          <a:srcRect b="0" l="0" r="0" t="0"/>
          <a:stretch/>
        </p:blipFill>
        <p:spPr>
          <a:xfrm>
            <a:off x="9575165" y="367030"/>
            <a:ext cx="2347595" cy="5896610"/>
          </a:xfrm>
          <a:prstGeom prst="rect">
            <a:avLst/>
          </a:prstGeom>
          <a:noFill/>
          <a:ln>
            <a:noFill/>
          </a:ln>
        </p:spPr>
      </p:pic>
      <p:pic>
        <p:nvPicPr>
          <p:cNvPr id="308" name="Google Shape;308;p12"/>
          <p:cNvPicPr preferRelativeResize="0"/>
          <p:nvPr/>
        </p:nvPicPr>
        <p:blipFill rotWithShape="1">
          <a:blip r:embed="rId6">
            <a:alphaModFix/>
          </a:blip>
          <a:srcRect b="0" l="0" r="0" t="0"/>
          <a:stretch/>
        </p:blipFill>
        <p:spPr>
          <a:xfrm>
            <a:off x="-108036" y="-102235"/>
            <a:ext cx="9533101" cy="1610200"/>
          </a:xfrm>
          <a:prstGeom prst="rect">
            <a:avLst/>
          </a:prstGeom>
          <a:noFill/>
          <a:ln>
            <a:noFill/>
          </a:ln>
        </p:spPr>
      </p:pic>
      <p:sp>
        <p:nvSpPr>
          <p:cNvPr id="309" name="Google Shape;309;p12"/>
          <p:cNvSpPr txBox="1"/>
          <p:nvPr/>
        </p:nvSpPr>
        <p:spPr>
          <a:xfrm>
            <a:off x="2567940" y="382905"/>
            <a:ext cx="615505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rgbClr val="FF9518"/>
                </a:solidFill>
                <a:latin typeface="Tajawal Medium"/>
                <a:ea typeface="Tajawal Medium"/>
                <a:cs typeface="Tajawal Medium"/>
                <a:sym typeface="Tajawal Medium"/>
              </a:rPr>
              <a:t>Project Management &amp; Planning</a:t>
            </a:r>
            <a:endParaRPr/>
          </a:p>
        </p:txBody>
      </p:sp>
      <p:sp>
        <p:nvSpPr>
          <p:cNvPr id="310" name="Google Shape;310;p12"/>
          <p:cNvSpPr txBox="1"/>
          <p:nvPr/>
        </p:nvSpPr>
        <p:spPr>
          <a:xfrm>
            <a:off x="397510" y="2247900"/>
            <a:ext cx="9079865" cy="5488305"/>
          </a:xfrm>
          <a:prstGeom prst="rect">
            <a:avLst/>
          </a:prstGeom>
          <a:noFill/>
          <a:ln>
            <a:noFill/>
          </a:ln>
        </p:spPr>
        <p:txBody>
          <a:bodyPr anchorCtr="0" anchor="t" bIns="45700" lIns="91425" spcFirstLastPara="1" rIns="91425" wrap="square" tIns="45700">
            <a:spAutoFit/>
          </a:bodyPr>
          <a:lstStyle/>
          <a:p>
            <a:pPr indent="-2540" lvl="0" marL="2540" marR="0" rtl="0" algn="just">
              <a:lnSpc>
                <a:spcPct val="130000"/>
              </a:lnSpc>
              <a:spcBef>
                <a:spcPts val="0"/>
              </a:spcBef>
              <a:spcAft>
                <a:spcPts val="0"/>
              </a:spcAft>
              <a:buNone/>
            </a:pPr>
            <a:r>
              <a:t/>
            </a:r>
            <a:endParaRPr b="1" i="1" sz="1800">
              <a:solidFill>
                <a:srgbClr val="007BD3"/>
              </a:solidFill>
              <a:latin typeface="Arial"/>
              <a:ea typeface="Arial"/>
              <a:cs typeface="Arial"/>
              <a:sym typeface="Arial"/>
            </a:endParaRPr>
          </a:p>
          <a:p>
            <a:pPr indent="-2540" lvl="0" marL="2540" marR="0" rtl="0" algn="just">
              <a:lnSpc>
                <a:spcPct val="130000"/>
              </a:lnSpc>
              <a:spcBef>
                <a:spcPts val="0"/>
              </a:spcBef>
              <a:spcAft>
                <a:spcPts val="0"/>
              </a:spcAft>
              <a:buNone/>
            </a:pPr>
            <a:r>
              <a:t/>
            </a:r>
            <a:endParaRPr b="1" i="1" sz="1800">
              <a:solidFill>
                <a:srgbClr val="007BD3"/>
              </a:solidFill>
              <a:latin typeface="Arial"/>
              <a:ea typeface="Arial"/>
              <a:cs typeface="Arial"/>
              <a:sym typeface="Arial"/>
            </a:endParaRPr>
          </a:p>
          <a:p>
            <a:pPr indent="-2540" lvl="0" marL="2540" marR="0" rtl="0" algn="just">
              <a:lnSpc>
                <a:spcPct val="130000"/>
              </a:lnSpc>
              <a:spcBef>
                <a:spcPts val="0"/>
              </a:spcBef>
              <a:spcAft>
                <a:spcPts val="0"/>
              </a:spcAft>
              <a:buNone/>
            </a:pPr>
            <a:r>
              <a:t/>
            </a:r>
            <a:endParaRPr b="1" i="1" sz="1800">
              <a:solidFill>
                <a:srgbClr val="007BD3"/>
              </a:solidFill>
              <a:latin typeface="Arial"/>
              <a:ea typeface="Arial"/>
              <a:cs typeface="Arial"/>
              <a:sym typeface="Arial"/>
            </a:endParaRPr>
          </a:p>
          <a:p>
            <a:pPr indent="-2540" lvl="0" marL="2540" marR="0" rtl="0" algn="just">
              <a:lnSpc>
                <a:spcPct val="130000"/>
              </a:lnSpc>
              <a:spcBef>
                <a:spcPts val="0"/>
              </a:spcBef>
              <a:spcAft>
                <a:spcPts val="0"/>
              </a:spcAft>
              <a:buNone/>
            </a:pPr>
            <a:r>
              <a:rPr b="1" lang="fr-FR" sz="2800">
                <a:solidFill>
                  <a:srgbClr val="0070C0"/>
                </a:solidFill>
                <a:latin typeface="Arial"/>
                <a:ea typeface="Arial"/>
                <a:cs typeface="Arial"/>
                <a:sym typeface="Arial"/>
              </a:rPr>
              <a:t>Project management</a:t>
            </a:r>
            <a:r>
              <a:rPr b="1" lang="fr-FR" sz="2800">
                <a:solidFill>
                  <a:schemeClr val="dk1"/>
                </a:solidFill>
                <a:latin typeface="Arial"/>
                <a:ea typeface="Arial"/>
                <a:cs typeface="Arial"/>
                <a:sym typeface="Arial"/>
              </a:rPr>
              <a:t> is essentially</a:t>
            </a:r>
            <a:r>
              <a:rPr b="1" lang="fr-FR" sz="2800">
                <a:solidFill>
                  <a:schemeClr val="dk1"/>
                </a:solidFill>
                <a:highlight>
                  <a:srgbClr val="00FF00"/>
                </a:highlight>
                <a:latin typeface="Arial"/>
                <a:ea typeface="Arial"/>
                <a:cs typeface="Arial"/>
                <a:sym typeface="Arial"/>
              </a:rPr>
              <a:t> </a:t>
            </a:r>
            <a:r>
              <a:rPr b="1" lang="fr-FR" sz="2800" u="sng">
                <a:solidFill>
                  <a:schemeClr val="dk1"/>
                </a:solidFill>
                <a:highlight>
                  <a:srgbClr val="00FF00"/>
                </a:highlight>
                <a:latin typeface="Arial"/>
                <a:ea typeface="Arial"/>
                <a:cs typeface="Arial"/>
                <a:sym typeface="Arial"/>
              </a:rPr>
              <a:t>management of change</a:t>
            </a:r>
            <a:r>
              <a:rPr b="1" lang="fr-FR" sz="2800">
                <a:solidFill>
                  <a:schemeClr val="dk1"/>
                </a:solidFill>
                <a:latin typeface="Arial"/>
                <a:ea typeface="Arial"/>
                <a:cs typeface="Arial"/>
                <a:sym typeface="Arial"/>
              </a:rPr>
              <a:t>, it is </a:t>
            </a:r>
            <a:r>
              <a:rPr b="1" i="1" lang="fr-FR" sz="2800">
                <a:solidFill>
                  <a:schemeClr val="dk1"/>
                </a:solidFill>
                <a:latin typeface="Arial"/>
                <a:ea typeface="Arial"/>
                <a:cs typeface="Arial"/>
                <a:sym typeface="Arial"/>
              </a:rPr>
              <a:t>not applicable to running a factory making sausage pies, but </a:t>
            </a:r>
            <a:r>
              <a:rPr b="1" i="1" lang="fr-FR" sz="2800" u="sng">
                <a:solidFill>
                  <a:schemeClr val="dk1"/>
                </a:solidFill>
                <a:highlight>
                  <a:srgbClr val="00FFFF"/>
                </a:highlight>
                <a:latin typeface="Arial"/>
                <a:ea typeface="Arial"/>
                <a:cs typeface="Arial"/>
                <a:sym typeface="Arial"/>
              </a:rPr>
              <a:t>it will be the right system when there is a requirement</a:t>
            </a:r>
            <a:r>
              <a:rPr b="1" i="1" lang="fr-FR" sz="2800">
                <a:solidFill>
                  <a:schemeClr val="dk1"/>
                </a:solidFill>
                <a:latin typeface="Arial"/>
                <a:ea typeface="Arial"/>
                <a:cs typeface="Arial"/>
                <a:sym typeface="Arial"/>
              </a:rPr>
              <a:t> to relocate the factory, build an extension, or produce a different product requiring new machinery.</a:t>
            </a:r>
            <a:endParaRPr b="1" i="1" sz="2800" u="sng">
              <a:solidFill>
                <a:schemeClr val="dk1"/>
              </a:solidFill>
              <a:latin typeface="Arial"/>
              <a:ea typeface="Arial"/>
              <a:cs typeface="Arial"/>
              <a:sym typeface="Arial"/>
            </a:endParaRPr>
          </a:p>
          <a:p>
            <a:pPr indent="-2540" lvl="0" marL="2540" marR="0" rtl="0" algn="just">
              <a:lnSpc>
                <a:spcPct val="130000"/>
              </a:lnSpc>
              <a:spcBef>
                <a:spcPts val="0"/>
              </a:spcBef>
              <a:spcAft>
                <a:spcPts val="0"/>
              </a:spcAft>
              <a:buNone/>
            </a:pPr>
            <a:r>
              <a:t/>
            </a:r>
            <a:endParaRPr b="1" i="1" sz="2400">
              <a:solidFill>
                <a:srgbClr val="007BD3"/>
              </a:solidFill>
              <a:latin typeface="Arial"/>
              <a:ea typeface="Arial"/>
              <a:cs typeface="Arial"/>
              <a:sym typeface="Arial"/>
            </a:endParaRPr>
          </a:p>
          <a:p>
            <a:pPr indent="-2540" lvl="0" marL="2540" marR="0" rtl="0" algn="just">
              <a:lnSpc>
                <a:spcPct val="130000"/>
              </a:lnSpc>
              <a:spcBef>
                <a:spcPts val="0"/>
              </a:spcBef>
              <a:spcAft>
                <a:spcPts val="0"/>
              </a:spcAft>
              <a:buNone/>
            </a:pPr>
            <a:r>
              <a:t/>
            </a:r>
            <a:endParaRPr b="1" i="1" sz="2400">
              <a:solidFill>
                <a:srgbClr val="007BD3"/>
              </a:solidFill>
              <a:latin typeface="Arial"/>
              <a:ea typeface="Arial"/>
              <a:cs typeface="Arial"/>
              <a:sym typeface="Arial"/>
            </a:endParaRPr>
          </a:p>
        </p:txBody>
      </p:sp>
      <p:sp>
        <p:nvSpPr>
          <p:cNvPr id="311" name="Google Shape;311;p12"/>
          <p:cNvSpPr txBox="1"/>
          <p:nvPr/>
        </p:nvSpPr>
        <p:spPr>
          <a:xfrm>
            <a:off x="52657" y="38277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pic>
        <p:nvPicPr>
          <p:cNvPr descr="Résultat de recherche d'images pour &quot;objectif but finalité&quot;" id="312" name="Google Shape;312;p12"/>
          <p:cNvPicPr preferRelativeResize="0"/>
          <p:nvPr/>
        </p:nvPicPr>
        <p:blipFill rotWithShape="1">
          <a:blip r:embed="rId7">
            <a:alphaModFix/>
          </a:blip>
          <a:srcRect b="0" l="0" r="0" t="0"/>
          <a:stretch/>
        </p:blipFill>
        <p:spPr>
          <a:xfrm>
            <a:off x="7383780" y="1202690"/>
            <a:ext cx="1574165" cy="215773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pic>
        <p:nvPicPr>
          <p:cNvPr id="317" name="Google Shape;317;p13"/>
          <p:cNvPicPr preferRelativeResize="0"/>
          <p:nvPr/>
        </p:nvPicPr>
        <p:blipFill rotWithShape="1">
          <a:blip r:embed="rId3">
            <a:alphaModFix/>
          </a:blip>
          <a:srcRect b="0" l="0" r="0" t="0"/>
          <a:stretch/>
        </p:blipFill>
        <p:spPr>
          <a:xfrm>
            <a:off x="523875" y="397510"/>
            <a:ext cx="8131810" cy="840740"/>
          </a:xfrm>
          <a:prstGeom prst="rect">
            <a:avLst/>
          </a:prstGeom>
          <a:noFill/>
          <a:ln>
            <a:noFill/>
          </a:ln>
        </p:spPr>
      </p:pic>
      <p:sp>
        <p:nvSpPr>
          <p:cNvPr id="318" name="Google Shape;318;p13"/>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19" name="Google Shape;319;p13"/>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20" name="Google Shape;320;p13"/>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21" name="Google Shape;321;p13"/>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322" name="Google Shape;322;p13"/>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23" name="Google Shape;323;p13"/>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pic>
        <p:nvPicPr>
          <p:cNvPr id="324" name="Google Shape;324;p13"/>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325" name="Google Shape;325;p13"/>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326" name="Google Shape;326;p13"/>
          <p:cNvSpPr txBox="1"/>
          <p:nvPr/>
        </p:nvSpPr>
        <p:spPr>
          <a:xfrm>
            <a:off x="422910" y="1869440"/>
            <a:ext cx="7945755" cy="119888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None/>
            </a:pPr>
            <a:r>
              <a:t/>
            </a:r>
            <a:endParaRPr b="1" sz="1800">
              <a:solidFill>
                <a:srgbClr val="0A1F61"/>
              </a:solidFill>
              <a:latin typeface="Tajawal ExtraBold"/>
              <a:ea typeface="Tajawal ExtraBold"/>
              <a:cs typeface="Tajawal ExtraBold"/>
              <a:sym typeface="Tajawal ExtraBold"/>
            </a:endParaRPr>
          </a:p>
          <a:p>
            <a:pPr indent="0" lvl="0" marL="0" marR="0" rtl="0" algn="ctr">
              <a:lnSpc>
                <a:spcPct val="200000"/>
              </a:lnSpc>
              <a:spcBef>
                <a:spcPts val="0"/>
              </a:spcBef>
              <a:spcAft>
                <a:spcPts val="0"/>
              </a:spcAft>
              <a:buNone/>
            </a:pPr>
            <a:r>
              <a:rPr b="1" lang="fr-FR" sz="1800">
                <a:solidFill>
                  <a:srgbClr val="0A1F61"/>
                </a:solidFill>
                <a:latin typeface="Tajawal ExtraBold"/>
                <a:ea typeface="Tajawal ExtraBold"/>
                <a:cs typeface="Tajawal ExtraBold"/>
                <a:sym typeface="Tajawal ExtraBold"/>
              </a:rPr>
              <a:t> </a:t>
            </a:r>
            <a:endParaRPr/>
          </a:p>
        </p:txBody>
      </p:sp>
      <p:pic>
        <p:nvPicPr>
          <p:cNvPr id="327" name="Google Shape;327;p13"/>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sp>
        <p:nvSpPr>
          <p:cNvPr id="328" name="Google Shape;328;p13"/>
          <p:cNvSpPr txBox="1"/>
          <p:nvPr/>
        </p:nvSpPr>
        <p:spPr>
          <a:xfrm>
            <a:off x="84455" y="1525905"/>
            <a:ext cx="8424545" cy="419671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FF0000"/>
              </a:buClr>
              <a:buSzPts val="2400"/>
              <a:buFont typeface="Calibri"/>
              <a:buNone/>
            </a:pPr>
            <a:r>
              <a:rPr lang="fr-FR" sz="2400" cap="none">
                <a:solidFill>
                  <a:srgbClr val="FF0000"/>
                </a:solidFill>
                <a:latin typeface="Calibri"/>
                <a:ea typeface="Calibri"/>
                <a:cs typeface="Calibri"/>
                <a:sym typeface="Calibri"/>
              </a:rPr>
              <a:t> </a:t>
            </a:r>
            <a:r>
              <a:rPr lang="fr-FR" sz="2400" cap="none">
                <a:solidFill>
                  <a:srgbClr val="FF0000"/>
                </a:solidFill>
                <a:latin typeface="Times New Roman"/>
                <a:ea typeface="Times New Roman"/>
                <a:cs typeface="Times New Roman"/>
                <a:sym typeface="Times New Roman"/>
              </a:rPr>
              <a:t>Project life cycle (PMI)</a:t>
            </a:r>
            <a:endParaRPr/>
          </a:p>
        </p:txBody>
      </p:sp>
      <p:sp>
        <p:nvSpPr>
          <p:cNvPr id="329" name="Google Shape;329;p13"/>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
        <p:nvSpPr>
          <p:cNvPr id="330" name="Google Shape;330;p13"/>
          <p:cNvSpPr txBox="1"/>
          <p:nvPr/>
        </p:nvSpPr>
        <p:spPr>
          <a:xfrm>
            <a:off x="846138" y="2770188"/>
            <a:ext cx="1468437" cy="460375"/>
          </a:xfrm>
          <a:prstGeom prst="rect">
            <a:avLst/>
          </a:prstGeom>
          <a:noFill/>
          <a:ln cap="flat" cmpd="sng" w="9525">
            <a:solidFill>
              <a:srgbClr val="000000"/>
            </a:solidFill>
            <a:prstDash val="solid"/>
            <a:miter lim="8000"/>
            <a:headEnd len="sm" w="sm" type="none"/>
            <a:tailEnd len="sm" w="sm" type="none"/>
          </a:ln>
        </p:spPr>
        <p:txBody>
          <a:bodyPr anchorCtr="0" anchor="t" bIns="46025" lIns="92075" spcFirstLastPara="1" rIns="92075" wrap="square" tIns="46025">
            <a:spAutoFit/>
          </a:bodyPr>
          <a:lstStyle/>
          <a:p>
            <a:pPr indent="-342900" lvl="0" marL="342900" marR="0" rtl="0" algn="ctr">
              <a:spcBef>
                <a:spcPts val="0"/>
              </a:spcBef>
              <a:spcAft>
                <a:spcPts val="0"/>
              </a:spcAft>
              <a:buClr>
                <a:schemeClr val="dk1"/>
              </a:buClr>
              <a:buSzPts val="2400"/>
              <a:buFont typeface="Noto Sans Symbols"/>
              <a:buNone/>
            </a:pPr>
            <a:r>
              <a:rPr b="1" lang="fr-FR" sz="2400">
                <a:solidFill>
                  <a:schemeClr val="dk1"/>
                </a:solidFill>
                <a:latin typeface="Times New Roman"/>
                <a:ea typeface="Times New Roman"/>
                <a:cs typeface="Times New Roman"/>
                <a:sym typeface="Times New Roman"/>
              </a:rPr>
              <a:t>Initiating</a:t>
            </a:r>
            <a:endParaRPr b="1" sz="2400">
              <a:solidFill>
                <a:schemeClr val="dk1"/>
              </a:solidFill>
              <a:latin typeface="Times New Roman"/>
              <a:ea typeface="Times New Roman"/>
              <a:cs typeface="Times New Roman"/>
              <a:sym typeface="Times New Roman"/>
            </a:endParaRPr>
          </a:p>
        </p:txBody>
      </p:sp>
      <p:sp>
        <p:nvSpPr>
          <p:cNvPr id="331" name="Google Shape;331;p13"/>
          <p:cNvSpPr txBox="1"/>
          <p:nvPr/>
        </p:nvSpPr>
        <p:spPr>
          <a:xfrm>
            <a:off x="2713038" y="2770188"/>
            <a:ext cx="1468437" cy="460375"/>
          </a:xfrm>
          <a:prstGeom prst="rect">
            <a:avLst/>
          </a:prstGeom>
          <a:noFill/>
          <a:ln cap="flat" cmpd="sng" w="9525">
            <a:solidFill>
              <a:srgbClr val="000000"/>
            </a:solidFill>
            <a:prstDash val="solid"/>
            <a:miter lim="8000"/>
            <a:headEnd len="sm" w="sm" type="none"/>
            <a:tailEnd len="sm" w="sm" type="none"/>
          </a:ln>
        </p:spPr>
        <p:txBody>
          <a:bodyPr anchorCtr="0" anchor="t" bIns="46025" lIns="92075" spcFirstLastPara="1" rIns="92075" wrap="square" tIns="46025">
            <a:spAutoFit/>
          </a:bodyPr>
          <a:lstStyle/>
          <a:p>
            <a:pPr indent="-342900" lvl="0" marL="342900" marR="0" rtl="0" algn="ctr">
              <a:spcBef>
                <a:spcPts val="0"/>
              </a:spcBef>
              <a:spcAft>
                <a:spcPts val="0"/>
              </a:spcAft>
              <a:buClr>
                <a:schemeClr val="dk1"/>
              </a:buClr>
              <a:buSzPts val="2400"/>
              <a:buFont typeface="Noto Sans Symbols"/>
              <a:buNone/>
            </a:pPr>
            <a:r>
              <a:rPr b="1" lang="fr-FR" sz="2400">
                <a:solidFill>
                  <a:schemeClr val="dk1"/>
                </a:solidFill>
                <a:latin typeface="Times New Roman"/>
                <a:ea typeface="Times New Roman"/>
                <a:cs typeface="Times New Roman"/>
                <a:sym typeface="Times New Roman"/>
              </a:rPr>
              <a:t>Planning</a:t>
            </a:r>
            <a:endParaRPr b="1" sz="2400">
              <a:solidFill>
                <a:schemeClr val="dk1"/>
              </a:solidFill>
              <a:latin typeface="Times New Roman"/>
              <a:ea typeface="Times New Roman"/>
              <a:cs typeface="Times New Roman"/>
              <a:sym typeface="Times New Roman"/>
            </a:endParaRPr>
          </a:p>
        </p:txBody>
      </p:sp>
      <p:sp>
        <p:nvSpPr>
          <p:cNvPr id="332" name="Google Shape;332;p13"/>
          <p:cNvSpPr txBox="1"/>
          <p:nvPr/>
        </p:nvSpPr>
        <p:spPr>
          <a:xfrm>
            <a:off x="4619625" y="2757488"/>
            <a:ext cx="1468438" cy="398780"/>
          </a:xfrm>
          <a:prstGeom prst="rect">
            <a:avLst/>
          </a:prstGeom>
          <a:noFill/>
          <a:ln cap="flat" cmpd="sng" w="9525">
            <a:solidFill>
              <a:srgbClr val="000000"/>
            </a:solidFill>
            <a:prstDash val="solid"/>
            <a:miter lim="8000"/>
            <a:headEnd len="sm" w="sm" type="none"/>
            <a:tailEnd len="sm" w="sm" type="none"/>
          </a:ln>
        </p:spPr>
        <p:txBody>
          <a:bodyPr anchorCtr="0" anchor="t" bIns="46025" lIns="92075" spcFirstLastPara="1" rIns="92075" wrap="square" tIns="46025">
            <a:spAutoFit/>
          </a:bodyPr>
          <a:lstStyle/>
          <a:p>
            <a:pPr indent="-342900" lvl="0" marL="342900" marR="0" rtl="0" algn="ctr">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Executing</a:t>
            </a:r>
            <a:endParaRPr b="1" sz="2000">
              <a:solidFill>
                <a:schemeClr val="dk1"/>
              </a:solidFill>
              <a:latin typeface="Times New Roman"/>
              <a:ea typeface="Times New Roman"/>
              <a:cs typeface="Times New Roman"/>
              <a:sym typeface="Times New Roman"/>
            </a:endParaRPr>
          </a:p>
        </p:txBody>
      </p:sp>
      <p:sp>
        <p:nvSpPr>
          <p:cNvPr id="333" name="Google Shape;333;p13"/>
          <p:cNvSpPr txBox="1"/>
          <p:nvPr/>
        </p:nvSpPr>
        <p:spPr>
          <a:xfrm>
            <a:off x="6538913" y="2770188"/>
            <a:ext cx="1468437" cy="460375"/>
          </a:xfrm>
          <a:prstGeom prst="rect">
            <a:avLst/>
          </a:prstGeom>
          <a:noFill/>
          <a:ln cap="flat" cmpd="sng" w="9525">
            <a:solidFill>
              <a:srgbClr val="000000"/>
            </a:solidFill>
            <a:prstDash val="solid"/>
            <a:miter lim="8000"/>
            <a:headEnd len="sm" w="sm" type="none"/>
            <a:tailEnd len="sm" w="sm" type="none"/>
          </a:ln>
        </p:spPr>
        <p:txBody>
          <a:bodyPr anchorCtr="0" anchor="t" bIns="46025" lIns="92075" spcFirstLastPara="1" rIns="92075" wrap="square" tIns="46025">
            <a:spAutoFit/>
          </a:bodyPr>
          <a:lstStyle/>
          <a:p>
            <a:pPr indent="-342900" lvl="0" marL="342900" marR="0" rtl="0" algn="ctr">
              <a:spcBef>
                <a:spcPts val="0"/>
              </a:spcBef>
              <a:spcAft>
                <a:spcPts val="0"/>
              </a:spcAft>
              <a:buClr>
                <a:schemeClr val="dk1"/>
              </a:buClr>
              <a:buSzPts val="2400"/>
              <a:buFont typeface="Noto Sans Symbols"/>
              <a:buNone/>
            </a:pPr>
            <a:r>
              <a:rPr b="1" lang="fr-FR" sz="2400">
                <a:solidFill>
                  <a:schemeClr val="dk1"/>
                </a:solidFill>
                <a:latin typeface="Times New Roman"/>
                <a:ea typeface="Times New Roman"/>
                <a:cs typeface="Times New Roman"/>
                <a:sym typeface="Times New Roman"/>
              </a:rPr>
              <a:t>Closing</a:t>
            </a:r>
            <a:endParaRPr b="1" sz="2400">
              <a:solidFill>
                <a:schemeClr val="dk1"/>
              </a:solidFill>
              <a:latin typeface="Times New Roman"/>
              <a:ea typeface="Times New Roman"/>
              <a:cs typeface="Times New Roman"/>
              <a:sym typeface="Times New Roman"/>
            </a:endParaRPr>
          </a:p>
        </p:txBody>
      </p:sp>
      <p:cxnSp>
        <p:nvCxnSpPr>
          <p:cNvPr id="334" name="Google Shape;334;p13"/>
          <p:cNvCxnSpPr/>
          <p:nvPr/>
        </p:nvCxnSpPr>
        <p:spPr>
          <a:xfrm rot="10800000">
            <a:off x="3570605" y="3288030"/>
            <a:ext cx="610870" cy="544195"/>
          </a:xfrm>
          <a:prstGeom prst="straightConnector1">
            <a:avLst/>
          </a:prstGeom>
          <a:noFill/>
          <a:ln cap="flat" cmpd="sng" w="19050">
            <a:solidFill>
              <a:schemeClr val="accent1"/>
            </a:solidFill>
            <a:prstDash val="solid"/>
            <a:miter lim="800000"/>
            <a:headEnd len="sm" w="sm" type="none"/>
            <a:tailEnd len="med" w="med" type="triangle"/>
          </a:ln>
        </p:spPr>
      </p:cxnSp>
      <p:cxnSp>
        <p:nvCxnSpPr>
          <p:cNvPr id="335" name="Google Shape;335;p13"/>
          <p:cNvCxnSpPr/>
          <p:nvPr/>
        </p:nvCxnSpPr>
        <p:spPr>
          <a:xfrm flipH="1" rot="10800000">
            <a:off x="5361305" y="3241040"/>
            <a:ext cx="3175" cy="534035"/>
          </a:xfrm>
          <a:prstGeom prst="straightConnector1">
            <a:avLst/>
          </a:prstGeom>
          <a:noFill/>
          <a:ln cap="flat" cmpd="sng" w="19050">
            <a:solidFill>
              <a:schemeClr val="accent4"/>
            </a:solidFill>
            <a:prstDash val="solid"/>
            <a:miter lim="800000"/>
            <a:headEnd len="sm" w="sm" type="none"/>
            <a:tailEnd len="med" w="med" type="triangle"/>
          </a:ln>
        </p:spPr>
      </p:cxnSp>
      <p:sp>
        <p:nvSpPr>
          <p:cNvPr id="336" name="Google Shape;336;p13"/>
          <p:cNvSpPr txBox="1"/>
          <p:nvPr/>
        </p:nvSpPr>
        <p:spPr>
          <a:xfrm>
            <a:off x="3824605" y="3889375"/>
            <a:ext cx="2794000" cy="521970"/>
          </a:xfrm>
          <a:prstGeom prst="rect">
            <a:avLst/>
          </a:prstGeom>
          <a:noFill/>
          <a:ln cap="flat" cmpd="sng" w="9525">
            <a:solidFill>
              <a:srgbClr val="000000"/>
            </a:solidFill>
            <a:prstDash val="solid"/>
            <a:miter lim="8000"/>
            <a:headEnd len="sm" w="sm" type="none"/>
            <a:tailEnd len="sm" w="sm" type="none"/>
          </a:ln>
        </p:spPr>
        <p:txBody>
          <a:bodyPr anchorCtr="0" anchor="t" bIns="46025" lIns="92075" spcFirstLastPara="1" rIns="92075" wrap="square" tIns="46025">
            <a:spAutoFit/>
          </a:bodyPr>
          <a:lstStyle/>
          <a:p>
            <a:pPr indent="-342900" lvl="0" marL="342900" marR="0" rtl="0" algn="ctr">
              <a:spcBef>
                <a:spcPts val="0"/>
              </a:spcBef>
              <a:spcAft>
                <a:spcPts val="0"/>
              </a:spcAft>
              <a:buClr>
                <a:srgbClr val="FF0000"/>
              </a:buClr>
              <a:buSzPts val="2800"/>
              <a:buFont typeface="Noto Sans Symbols"/>
              <a:buNone/>
            </a:pPr>
            <a:r>
              <a:rPr b="1" lang="fr-FR" sz="2800">
                <a:solidFill>
                  <a:srgbClr val="FF0000"/>
                </a:solidFill>
                <a:latin typeface="Times New Roman"/>
                <a:ea typeface="Times New Roman"/>
                <a:cs typeface="Times New Roman"/>
                <a:sym typeface="Times New Roman"/>
              </a:rPr>
              <a:t>Monitoring</a:t>
            </a:r>
            <a:endParaRPr/>
          </a:p>
        </p:txBody>
      </p:sp>
      <p:cxnSp>
        <p:nvCxnSpPr>
          <p:cNvPr id="337" name="Google Shape;337;p13"/>
          <p:cNvCxnSpPr/>
          <p:nvPr/>
        </p:nvCxnSpPr>
        <p:spPr>
          <a:xfrm flipH="1" rot="10800000">
            <a:off x="6266815" y="3356610"/>
            <a:ext cx="635000" cy="530860"/>
          </a:xfrm>
          <a:prstGeom prst="straightConnector1">
            <a:avLst/>
          </a:prstGeom>
          <a:noFill/>
          <a:ln cap="flat" cmpd="sng" w="19050">
            <a:solidFill>
              <a:schemeClr val="accent6"/>
            </a:solidFill>
            <a:prstDash val="solid"/>
            <a:miter lim="800000"/>
            <a:headEnd len="sm" w="sm" type="none"/>
            <a:tailEnd len="med" w="med" type="triangle"/>
          </a:ln>
        </p:spPr>
      </p:cxnSp>
      <p:cxnSp>
        <p:nvCxnSpPr>
          <p:cNvPr id="338" name="Google Shape;338;p13"/>
          <p:cNvCxnSpPr/>
          <p:nvPr/>
        </p:nvCxnSpPr>
        <p:spPr>
          <a:xfrm>
            <a:off x="2301875" y="2943225"/>
            <a:ext cx="461963" cy="0"/>
          </a:xfrm>
          <a:prstGeom prst="straightConnector1">
            <a:avLst/>
          </a:prstGeom>
          <a:noFill/>
          <a:ln cap="flat" cmpd="sng" w="9525">
            <a:solidFill>
              <a:schemeClr val="dk1"/>
            </a:solidFill>
            <a:prstDash val="solid"/>
            <a:round/>
            <a:headEnd len="sm" w="sm" type="none"/>
            <a:tailEnd len="med" w="med" type="triangle"/>
          </a:ln>
        </p:spPr>
      </p:cxnSp>
      <p:cxnSp>
        <p:nvCxnSpPr>
          <p:cNvPr id="339" name="Google Shape;339;p13"/>
          <p:cNvCxnSpPr/>
          <p:nvPr/>
        </p:nvCxnSpPr>
        <p:spPr>
          <a:xfrm>
            <a:off x="4175125" y="2929890"/>
            <a:ext cx="435610" cy="13335"/>
          </a:xfrm>
          <a:prstGeom prst="straightConnector1">
            <a:avLst/>
          </a:prstGeom>
          <a:noFill/>
          <a:ln cap="flat" cmpd="sng" w="9525">
            <a:solidFill>
              <a:schemeClr val="dk1"/>
            </a:solidFill>
            <a:prstDash val="solid"/>
            <a:round/>
            <a:headEnd len="sm" w="sm" type="none"/>
            <a:tailEnd len="med" w="med" type="triangle"/>
          </a:ln>
        </p:spPr>
      </p:cxnSp>
      <p:cxnSp>
        <p:nvCxnSpPr>
          <p:cNvPr id="340" name="Google Shape;340;p13"/>
          <p:cNvCxnSpPr/>
          <p:nvPr/>
        </p:nvCxnSpPr>
        <p:spPr>
          <a:xfrm>
            <a:off x="6073775" y="2943225"/>
            <a:ext cx="461963" cy="0"/>
          </a:xfrm>
          <a:prstGeom prst="straightConnector1">
            <a:avLst/>
          </a:prstGeom>
          <a:noFill/>
          <a:ln cap="flat" cmpd="sng" w="9525">
            <a:solidFill>
              <a:schemeClr val="dk1"/>
            </a:solidFill>
            <a:prstDash val="solid"/>
            <a:round/>
            <a:headEnd len="sm" w="sm" type="none"/>
            <a:tailEnd len="med" w="med" type="triangle"/>
          </a:ln>
        </p:spPr>
      </p:cxnSp>
      <p:sp>
        <p:nvSpPr>
          <p:cNvPr id="341" name="Google Shape;341;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342" name="Google Shape;342;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pic>
        <p:nvPicPr>
          <p:cNvPr descr="hqdefault" id="343" name="Google Shape;343;p13"/>
          <p:cNvPicPr preferRelativeResize="0"/>
          <p:nvPr/>
        </p:nvPicPr>
        <p:blipFill rotWithShape="1">
          <a:blip r:embed="rId10">
            <a:alphaModFix/>
          </a:blip>
          <a:srcRect b="0" l="0" r="0" t="0"/>
          <a:stretch/>
        </p:blipFill>
        <p:spPr>
          <a:xfrm>
            <a:off x="8686165" y="1664970"/>
            <a:ext cx="3244215" cy="2467610"/>
          </a:xfrm>
          <a:prstGeom prst="rect">
            <a:avLst/>
          </a:prstGeom>
          <a:noFill/>
          <a:ln>
            <a:noFill/>
          </a:ln>
        </p:spPr>
      </p:pic>
      <p:sp>
        <p:nvSpPr>
          <p:cNvPr id="344" name="Google Shape;344;p13"/>
          <p:cNvSpPr txBox="1"/>
          <p:nvPr/>
        </p:nvSpPr>
        <p:spPr>
          <a:xfrm>
            <a:off x="2421890" y="441325"/>
            <a:ext cx="615505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rgbClr val="FF9518"/>
                </a:solidFill>
                <a:latin typeface="Tajawal Medium"/>
                <a:ea typeface="Tajawal Medium"/>
                <a:cs typeface="Tajawal Medium"/>
                <a:sym typeface="Tajawal Medium"/>
              </a:rPr>
              <a:t>Project Management &amp; Planning</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pic>
        <p:nvPicPr>
          <p:cNvPr id="349" name="Google Shape;349;p14"/>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350" name="Google Shape;350;p14"/>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351" name="Google Shape;351;p14"/>
          <p:cNvPicPr preferRelativeResize="0"/>
          <p:nvPr/>
        </p:nvPicPr>
        <p:blipFill rotWithShape="1">
          <a:blip r:embed="rId5">
            <a:alphaModFix/>
          </a:blip>
          <a:srcRect b="0" l="0" r="0" t="0"/>
          <a:stretch/>
        </p:blipFill>
        <p:spPr>
          <a:xfrm>
            <a:off x="9575165" y="367030"/>
            <a:ext cx="2347595" cy="5896610"/>
          </a:xfrm>
          <a:prstGeom prst="rect">
            <a:avLst/>
          </a:prstGeom>
          <a:noFill/>
          <a:ln>
            <a:noFill/>
          </a:ln>
        </p:spPr>
      </p:pic>
      <p:pic>
        <p:nvPicPr>
          <p:cNvPr id="352" name="Google Shape;352;p14"/>
          <p:cNvPicPr preferRelativeResize="0"/>
          <p:nvPr/>
        </p:nvPicPr>
        <p:blipFill rotWithShape="1">
          <a:blip r:embed="rId6">
            <a:alphaModFix/>
          </a:blip>
          <a:srcRect b="0" l="0" r="0" t="0"/>
          <a:stretch/>
        </p:blipFill>
        <p:spPr>
          <a:xfrm>
            <a:off x="-108036" y="-102235"/>
            <a:ext cx="9533101" cy="1610200"/>
          </a:xfrm>
          <a:prstGeom prst="rect">
            <a:avLst/>
          </a:prstGeom>
          <a:noFill/>
          <a:ln>
            <a:noFill/>
          </a:ln>
        </p:spPr>
      </p:pic>
      <p:sp>
        <p:nvSpPr>
          <p:cNvPr id="353" name="Google Shape;353;p14"/>
          <p:cNvSpPr txBox="1"/>
          <p:nvPr/>
        </p:nvSpPr>
        <p:spPr>
          <a:xfrm>
            <a:off x="2567940" y="382905"/>
            <a:ext cx="615505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rgbClr val="FF9518"/>
                </a:solidFill>
                <a:latin typeface="Tajawal Medium"/>
                <a:ea typeface="Tajawal Medium"/>
                <a:cs typeface="Tajawal Medium"/>
                <a:sym typeface="Tajawal Medium"/>
              </a:rPr>
              <a:t>Project Management &amp; Planning</a:t>
            </a:r>
            <a:endParaRPr/>
          </a:p>
        </p:txBody>
      </p:sp>
      <p:sp>
        <p:nvSpPr>
          <p:cNvPr id="354" name="Google Shape;354;p14"/>
          <p:cNvSpPr txBox="1"/>
          <p:nvPr/>
        </p:nvSpPr>
        <p:spPr>
          <a:xfrm>
            <a:off x="163830" y="1722120"/>
            <a:ext cx="9079865" cy="2129790"/>
          </a:xfrm>
          <a:prstGeom prst="rect">
            <a:avLst/>
          </a:prstGeom>
          <a:noFill/>
          <a:ln>
            <a:noFill/>
          </a:ln>
        </p:spPr>
        <p:txBody>
          <a:bodyPr anchorCtr="0" anchor="t" bIns="45700" lIns="91425" spcFirstLastPara="1" rIns="91425" wrap="square" tIns="45700">
            <a:spAutoFit/>
          </a:bodyPr>
          <a:lstStyle/>
          <a:p>
            <a:pPr indent="-2540" lvl="0" marL="2540" marR="0" rtl="0" algn="just">
              <a:lnSpc>
                <a:spcPct val="130000"/>
              </a:lnSpc>
              <a:spcBef>
                <a:spcPts val="0"/>
              </a:spcBef>
              <a:spcAft>
                <a:spcPts val="0"/>
              </a:spcAft>
              <a:buNone/>
            </a:pPr>
            <a:r>
              <a:t/>
            </a:r>
            <a:endParaRPr b="1" i="1" sz="1800">
              <a:solidFill>
                <a:srgbClr val="007BD3"/>
              </a:solidFill>
              <a:latin typeface="Arial"/>
              <a:ea typeface="Arial"/>
              <a:cs typeface="Arial"/>
              <a:sym typeface="Arial"/>
            </a:endParaRPr>
          </a:p>
          <a:p>
            <a:pPr indent="-2540" lvl="0" marL="2540" marR="0" rtl="0" algn="just">
              <a:lnSpc>
                <a:spcPct val="130000"/>
              </a:lnSpc>
              <a:spcBef>
                <a:spcPts val="0"/>
              </a:spcBef>
              <a:spcAft>
                <a:spcPts val="0"/>
              </a:spcAft>
              <a:buNone/>
            </a:pPr>
            <a:r>
              <a:t/>
            </a:r>
            <a:endParaRPr b="1" i="1" sz="1800">
              <a:solidFill>
                <a:srgbClr val="007BD3"/>
              </a:solidFill>
              <a:latin typeface="Arial"/>
              <a:ea typeface="Arial"/>
              <a:cs typeface="Arial"/>
              <a:sym typeface="Arial"/>
            </a:endParaRPr>
          </a:p>
          <a:p>
            <a:pPr indent="-2540" lvl="0" marL="2540" marR="0" rtl="0" algn="just">
              <a:lnSpc>
                <a:spcPct val="130000"/>
              </a:lnSpc>
              <a:spcBef>
                <a:spcPts val="0"/>
              </a:spcBef>
              <a:spcAft>
                <a:spcPts val="0"/>
              </a:spcAft>
              <a:buNone/>
            </a:pPr>
            <a:r>
              <a:t/>
            </a:r>
            <a:endParaRPr b="1" i="1" sz="1800">
              <a:solidFill>
                <a:srgbClr val="007BD3"/>
              </a:solidFill>
              <a:latin typeface="Arial"/>
              <a:ea typeface="Arial"/>
              <a:cs typeface="Arial"/>
              <a:sym typeface="Arial"/>
            </a:endParaRPr>
          </a:p>
          <a:p>
            <a:pPr indent="-2540" lvl="0" marL="2540" marR="0" rtl="0" algn="just">
              <a:lnSpc>
                <a:spcPct val="130000"/>
              </a:lnSpc>
              <a:spcBef>
                <a:spcPts val="0"/>
              </a:spcBef>
              <a:spcAft>
                <a:spcPts val="0"/>
              </a:spcAft>
              <a:buNone/>
            </a:pPr>
            <a:r>
              <a:t/>
            </a:r>
            <a:endParaRPr b="1" i="1" sz="2400">
              <a:solidFill>
                <a:srgbClr val="007BD3"/>
              </a:solidFill>
              <a:latin typeface="Arial"/>
              <a:ea typeface="Arial"/>
              <a:cs typeface="Arial"/>
              <a:sym typeface="Arial"/>
            </a:endParaRPr>
          </a:p>
          <a:p>
            <a:pPr indent="-2540" lvl="0" marL="2540" marR="0" rtl="0" algn="just">
              <a:lnSpc>
                <a:spcPct val="130000"/>
              </a:lnSpc>
              <a:spcBef>
                <a:spcPts val="0"/>
              </a:spcBef>
              <a:spcAft>
                <a:spcPts val="0"/>
              </a:spcAft>
              <a:buNone/>
            </a:pPr>
            <a:r>
              <a:t/>
            </a:r>
            <a:endParaRPr b="1" i="1" sz="2400">
              <a:solidFill>
                <a:srgbClr val="007BD3"/>
              </a:solidFill>
              <a:latin typeface="Arial"/>
              <a:ea typeface="Arial"/>
              <a:cs typeface="Arial"/>
              <a:sym typeface="Arial"/>
            </a:endParaRPr>
          </a:p>
        </p:txBody>
      </p:sp>
      <p:pic>
        <p:nvPicPr>
          <p:cNvPr descr="slide_1" id="355" name="Google Shape;355;p14"/>
          <p:cNvPicPr preferRelativeResize="0"/>
          <p:nvPr/>
        </p:nvPicPr>
        <p:blipFill rotWithShape="1">
          <a:blip r:embed="rId7">
            <a:alphaModFix/>
          </a:blip>
          <a:srcRect b="0" l="0" r="0" t="0"/>
          <a:stretch/>
        </p:blipFill>
        <p:spPr>
          <a:xfrm>
            <a:off x="419735" y="1673225"/>
            <a:ext cx="9005570" cy="4591050"/>
          </a:xfrm>
          <a:prstGeom prst="rect">
            <a:avLst/>
          </a:prstGeom>
          <a:noFill/>
          <a:ln>
            <a:noFill/>
          </a:ln>
        </p:spPr>
      </p:pic>
      <p:sp>
        <p:nvSpPr>
          <p:cNvPr id="356" name="Google Shape;356;p14"/>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 name="Shape 360"/>
        <p:cNvGrpSpPr/>
        <p:nvPr/>
      </p:nvGrpSpPr>
      <p:grpSpPr>
        <a:xfrm>
          <a:off x="0" y="0"/>
          <a:ext cx="0" cy="0"/>
          <a:chOff x="0" y="0"/>
          <a:chExt cx="0" cy="0"/>
        </a:xfrm>
      </p:grpSpPr>
      <p:pic>
        <p:nvPicPr>
          <p:cNvPr id="361" name="Google Shape;361;p15"/>
          <p:cNvPicPr preferRelativeResize="0"/>
          <p:nvPr/>
        </p:nvPicPr>
        <p:blipFill rotWithShape="1">
          <a:blip r:embed="rId3">
            <a:alphaModFix/>
          </a:blip>
          <a:srcRect b="0" l="0" r="0" t="0"/>
          <a:stretch/>
        </p:blipFill>
        <p:spPr>
          <a:xfrm>
            <a:off x="-34695" y="5771869"/>
            <a:ext cx="1222425" cy="1096206"/>
          </a:xfrm>
          <a:prstGeom prst="rect">
            <a:avLst/>
          </a:prstGeom>
          <a:noFill/>
          <a:ln>
            <a:noFill/>
          </a:ln>
        </p:spPr>
      </p:pic>
      <p:pic>
        <p:nvPicPr>
          <p:cNvPr id="362" name="Google Shape;362;p15"/>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363" name="Google Shape;363;p15"/>
          <p:cNvPicPr preferRelativeResize="0"/>
          <p:nvPr/>
        </p:nvPicPr>
        <p:blipFill rotWithShape="1">
          <a:blip r:embed="rId5">
            <a:alphaModFix/>
          </a:blip>
          <a:srcRect b="0" l="0" r="0" t="0"/>
          <a:stretch/>
        </p:blipFill>
        <p:spPr>
          <a:xfrm>
            <a:off x="9575165" y="367030"/>
            <a:ext cx="2347595" cy="5896610"/>
          </a:xfrm>
          <a:prstGeom prst="rect">
            <a:avLst/>
          </a:prstGeom>
          <a:noFill/>
          <a:ln>
            <a:noFill/>
          </a:ln>
        </p:spPr>
      </p:pic>
      <p:pic>
        <p:nvPicPr>
          <p:cNvPr id="364" name="Google Shape;364;p15"/>
          <p:cNvPicPr preferRelativeResize="0"/>
          <p:nvPr/>
        </p:nvPicPr>
        <p:blipFill rotWithShape="1">
          <a:blip r:embed="rId6">
            <a:alphaModFix/>
          </a:blip>
          <a:srcRect b="0" l="0" r="0" t="0"/>
          <a:stretch/>
        </p:blipFill>
        <p:spPr>
          <a:xfrm>
            <a:off x="-108036" y="-102235"/>
            <a:ext cx="9533101" cy="1610200"/>
          </a:xfrm>
          <a:prstGeom prst="rect">
            <a:avLst/>
          </a:prstGeom>
          <a:noFill/>
          <a:ln>
            <a:noFill/>
          </a:ln>
        </p:spPr>
      </p:pic>
      <p:sp>
        <p:nvSpPr>
          <p:cNvPr id="365" name="Google Shape;365;p15"/>
          <p:cNvSpPr txBox="1"/>
          <p:nvPr/>
        </p:nvSpPr>
        <p:spPr>
          <a:xfrm>
            <a:off x="2567940" y="368300"/>
            <a:ext cx="615505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rgbClr val="FF9518"/>
                </a:solidFill>
                <a:latin typeface="Tajawal Medium"/>
                <a:ea typeface="Tajawal Medium"/>
                <a:cs typeface="Tajawal Medium"/>
                <a:sym typeface="Tajawal Medium"/>
              </a:rPr>
              <a:t>Project Management &amp; Planning</a:t>
            </a:r>
            <a:endParaRPr/>
          </a:p>
        </p:txBody>
      </p:sp>
      <p:sp>
        <p:nvSpPr>
          <p:cNvPr id="366" name="Google Shape;366;p15"/>
          <p:cNvSpPr txBox="1"/>
          <p:nvPr/>
        </p:nvSpPr>
        <p:spPr>
          <a:xfrm>
            <a:off x="994410" y="1461135"/>
            <a:ext cx="8308975" cy="532320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fr-FR" sz="2000">
                <a:solidFill>
                  <a:srgbClr val="231F20"/>
                </a:solidFill>
                <a:latin typeface="Arial"/>
                <a:ea typeface="Arial"/>
                <a:cs typeface="Arial"/>
                <a:sym typeface="Arial"/>
              </a:rPr>
              <a:t>Most, if not all, projects go through a life cycle that varies with the size and complexity of the project. On medium to large projects the life cycle will generally follow the following pattern:</a:t>
            </a:r>
            <a:endParaRPr/>
          </a:p>
          <a:p>
            <a:pPr indent="-457200" lvl="0" marL="457200" marR="0" rtl="0" algn="just">
              <a:spcBef>
                <a:spcPts val="0"/>
              </a:spcBef>
              <a:spcAft>
                <a:spcPts val="0"/>
              </a:spcAft>
              <a:buClr>
                <a:schemeClr val="accent1"/>
              </a:buClr>
              <a:buSzPts val="2000"/>
              <a:buFont typeface="Calibri"/>
              <a:buAutoNum type="arabicPeriod"/>
            </a:pPr>
            <a:r>
              <a:rPr b="1" lang="fr-FR" sz="2000">
                <a:solidFill>
                  <a:schemeClr val="accent1"/>
                </a:solidFill>
                <a:latin typeface="Arial"/>
                <a:ea typeface="Arial"/>
                <a:cs typeface="Arial"/>
                <a:sym typeface="Arial"/>
              </a:rPr>
              <a:t>Concept</a:t>
            </a:r>
            <a:r>
              <a:rPr b="1" lang="fr-FR" sz="2000">
                <a:solidFill>
                  <a:schemeClr val="dk1"/>
                </a:solidFill>
                <a:latin typeface="Arial"/>
                <a:ea typeface="Arial"/>
                <a:cs typeface="Arial"/>
                <a:sym typeface="Arial"/>
              </a:rPr>
              <a:t>: Basic ideas, business case, statement of requirements, scope;</a:t>
            </a:r>
            <a:endParaRPr/>
          </a:p>
          <a:p>
            <a:pPr indent="-457200" lvl="0" marL="457200" marR="0" rtl="0" algn="just">
              <a:spcBef>
                <a:spcPts val="0"/>
              </a:spcBef>
              <a:spcAft>
                <a:spcPts val="0"/>
              </a:spcAft>
              <a:buClr>
                <a:schemeClr val="accent1"/>
              </a:buClr>
              <a:buSzPts val="2000"/>
              <a:buFont typeface="Calibri"/>
              <a:buAutoNum type="arabicPeriod"/>
            </a:pPr>
            <a:r>
              <a:rPr b="1" lang="fr-FR" sz="2000">
                <a:solidFill>
                  <a:schemeClr val="accent1"/>
                </a:solidFill>
                <a:latin typeface="Arial"/>
                <a:ea typeface="Arial"/>
                <a:cs typeface="Arial"/>
                <a:sym typeface="Arial"/>
              </a:rPr>
              <a:t>Feasibility:</a:t>
            </a:r>
            <a:r>
              <a:rPr b="1" lang="fr-FR" sz="2000">
                <a:solidFill>
                  <a:schemeClr val="dk1"/>
                </a:solidFill>
                <a:latin typeface="Arial"/>
                <a:ea typeface="Arial"/>
                <a:cs typeface="Arial"/>
                <a:sym typeface="Arial"/>
              </a:rPr>
              <a:t>	Tests for technical, commercial, and financial                sviability, technical studies, investment appraisal, DCF, etc.;</a:t>
            </a:r>
            <a:endParaRPr/>
          </a:p>
          <a:p>
            <a:pPr indent="-457200" lvl="0" marL="457200" marR="0" rtl="0" algn="just">
              <a:spcBef>
                <a:spcPts val="0"/>
              </a:spcBef>
              <a:spcAft>
                <a:spcPts val="0"/>
              </a:spcAft>
              <a:buClr>
                <a:schemeClr val="accent1"/>
              </a:buClr>
              <a:buSzPts val="2000"/>
              <a:buFont typeface="Calibri"/>
              <a:buAutoNum type="arabicPeriod"/>
            </a:pPr>
            <a:r>
              <a:rPr b="1" lang="fr-FR" sz="2000">
                <a:solidFill>
                  <a:schemeClr val="accent1"/>
                </a:solidFill>
                <a:latin typeface="Arial"/>
                <a:ea typeface="Arial"/>
                <a:cs typeface="Arial"/>
                <a:sym typeface="Arial"/>
              </a:rPr>
              <a:t>Evaluation:</a:t>
            </a:r>
            <a:r>
              <a:rPr b="1" lang="fr-FR" sz="2000">
                <a:solidFill>
                  <a:schemeClr val="dk1"/>
                </a:solidFill>
                <a:latin typeface="Arial"/>
                <a:ea typeface="Arial"/>
                <a:cs typeface="Arial"/>
                <a:sym typeface="Arial"/>
              </a:rPr>
              <a:t>	Application for funds, stating risks, options, TCQ criteria;</a:t>
            </a:r>
            <a:endParaRPr/>
          </a:p>
          <a:p>
            <a:pPr indent="-457200" lvl="0" marL="457200" marR="0" rtl="0" algn="just">
              <a:spcBef>
                <a:spcPts val="0"/>
              </a:spcBef>
              <a:spcAft>
                <a:spcPts val="0"/>
              </a:spcAft>
              <a:buClr>
                <a:schemeClr val="accent1"/>
              </a:buClr>
              <a:buSzPts val="2000"/>
              <a:buFont typeface="Calibri"/>
              <a:buAutoNum type="arabicPeriod"/>
            </a:pPr>
            <a:r>
              <a:rPr b="1" lang="fr-FR" sz="2000">
                <a:solidFill>
                  <a:schemeClr val="accent1"/>
                </a:solidFill>
                <a:latin typeface="Arial"/>
                <a:ea typeface="Arial"/>
                <a:cs typeface="Arial"/>
                <a:sym typeface="Arial"/>
              </a:rPr>
              <a:t>Authorization:</a:t>
            </a:r>
            <a:r>
              <a:rPr b="1" lang="fr-FR" sz="2000">
                <a:solidFill>
                  <a:schemeClr val="dk1"/>
                </a:solidFill>
                <a:latin typeface="Arial"/>
                <a:ea typeface="Arial"/>
                <a:cs typeface="Arial"/>
                <a:sym typeface="Arial"/>
              </a:rPr>
              <a:t>	Approvals, permits, conditions, project strategy;</a:t>
            </a:r>
            <a:endParaRPr/>
          </a:p>
          <a:p>
            <a:pPr indent="-457200" lvl="0" marL="457200" marR="0" rtl="0" algn="just">
              <a:spcBef>
                <a:spcPts val="0"/>
              </a:spcBef>
              <a:spcAft>
                <a:spcPts val="0"/>
              </a:spcAft>
              <a:buClr>
                <a:schemeClr val="accent1"/>
              </a:buClr>
              <a:buSzPts val="2000"/>
              <a:buFont typeface="Calibri"/>
              <a:buAutoNum type="arabicPeriod"/>
            </a:pPr>
            <a:r>
              <a:rPr b="1" lang="fr-FR" sz="2000">
                <a:solidFill>
                  <a:schemeClr val="accent1"/>
                </a:solidFill>
                <a:latin typeface="Arial"/>
                <a:ea typeface="Arial"/>
                <a:cs typeface="Arial"/>
                <a:sym typeface="Arial"/>
              </a:rPr>
              <a:t>Implementation</a:t>
            </a:r>
            <a:r>
              <a:rPr b="1" lang="fr-FR" sz="2000">
                <a:solidFill>
                  <a:schemeClr val="dk1"/>
                </a:solidFill>
                <a:latin typeface="Arial"/>
                <a:ea typeface="Arial"/>
                <a:cs typeface="Arial"/>
                <a:sym typeface="Arial"/>
              </a:rPr>
              <a:t>:	Development design, procurement, fabrication, installation, commissioning;</a:t>
            </a:r>
            <a:endParaRPr/>
          </a:p>
          <a:p>
            <a:pPr indent="-457200" lvl="0" marL="457200" marR="0" rtl="0" algn="just">
              <a:spcBef>
                <a:spcPts val="0"/>
              </a:spcBef>
              <a:spcAft>
                <a:spcPts val="0"/>
              </a:spcAft>
              <a:buClr>
                <a:schemeClr val="accent1"/>
              </a:buClr>
              <a:buSzPts val="2000"/>
              <a:buFont typeface="Calibri"/>
              <a:buAutoNum type="arabicPeriod"/>
            </a:pPr>
            <a:r>
              <a:rPr b="1" lang="fr-FR" sz="2000">
                <a:solidFill>
                  <a:schemeClr val="accent1"/>
                </a:solidFill>
                <a:latin typeface="Arial"/>
                <a:ea typeface="Arial"/>
                <a:cs typeface="Arial"/>
                <a:sym typeface="Arial"/>
              </a:rPr>
              <a:t>Completion:</a:t>
            </a:r>
            <a:r>
              <a:rPr b="1" lang="fr-FR" sz="2000">
                <a:solidFill>
                  <a:schemeClr val="dk1"/>
                </a:solidFill>
                <a:latin typeface="Arial"/>
                <a:ea typeface="Arial"/>
                <a:cs typeface="Arial"/>
                <a:sym typeface="Arial"/>
              </a:rPr>
              <a:t>	Performance tests, handover to client, post-project appraisal;</a:t>
            </a:r>
            <a:endParaRPr/>
          </a:p>
          <a:p>
            <a:pPr indent="-457200" lvl="0" marL="457200" marR="0" rtl="0" algn="just">
              <a:spcBef>
                <a:spcPts val="0"/>
              </a:spcBef>
              <a:spcAft>
                <a:spcPts val="0"/>
              </a:spcAft>
              <a:buClr>
                <a:schemeClr val="accent1"/>
              </a:buClr>
              <a:buSzPts val="2000"/>
              <a:buFont typeface="Calibri"/>
              <a:buAutoNum type="arabicPeriod"/>
            </a:pPr>
            <a:r>
              <a:rPr b="1" lang="fr-FR" sz="2000">
                <a:solidFill>
                  <a:schemeClr val="accent1"/>
                </a:solidFill>
                <a:latin typeface="Arial"/>
                <a:ea typeface="Arial"/>
                <a:cs typeface="Arial"/>
                <a:sym typeface="Arial"/>
              </a:rPr>
              <a:t>Operation:	Revenue earning period, production, maintenance;</a:t>
            </a:r>
            <a:endParaRPr/>
          </a:p>
          <a:p>
            <a:pPr indent="0" lvl="0" marL="0" marR="0" rtl="0" algn="just">
              <a:spcBef>
                <a:spcPts val="0"/>
              </a:spcBef>
              <a:spcAft>
                <a:spcPts val="0"/>
              </a:spcAft>
              <a:buNone/>
            </a:pPr>
            <a:r>
              <a:rPr b="1" lang="fr-FR" sz="2000">
                <a:solidFill>
                  <a:schemeClr val="accent1"/>
                </a:solidFill>
                <a:latin typeface="Arial"/>
                <a:ea typeface="Arial"/>
                <a:cs typeface="Arial"/>
                <a:sym typeface="Arial"/>
              </a:rPr>
              <a:t>8. Termination:	</a:t>
            </a:r>
            <a:r>
              <a:rPr b="1" lang="fr-FR" sz="2000">
                <a:solidFill>
                  <a:schemeClr val="dk1"/>
                </a:solidFill>
                <a:latin typeface="Arial"/>
                <a:ea typeface="Arial"/>
                <a:cs typeface="Arial"/>
                <a:sym typeface="Arial"/>
              </a:rPr>
              <a:t>Close-down, decommissioning, disposal.</a:t>
            </a:r>
            <a:endParaRPr/>
          </a:p>
        </p:txBody>
      </p:sp>
      <p:sp>
        <p:nvSpPr>
          <p:cNvPr id="367" name="Google Shape;367;p15"/>
          <p:cNvSpPr txBox="1"/>
          <p:nvPr/>
        </p:nvSpPr>
        <p:spPr>
          <a:xfrm>
            <a:off x="27257" y="365629"/>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pic>
        <p:nvPicPr>
          <p:cNvPr id="372" name="Google Shape;372;p16"/>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373" name="Google Shape;373;p16"/>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74" name="Google Shape;374;p1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75" name="Google Shape;375;p16"/>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76" name="Google Shape;376;p16"/>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77" name="Google Shape;377;p16"/>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sp>
        <p:nvSpPr>
          <p:cNvPr id="378" name="Google Shape;378;p16"/>
          <p:cNvSpPr txBox="1"/>
          <p:nvPr/>
        </p:nvSpPr>
        <p:spPr>
          <a:xfrm>
            <a:off x="265430" y="1476375"/>
            <a:ext cx="7998460" cy="4594860"/>
          </a:xfrm>
          <a:prstGeom prst="rect">
            <a:avLst/>
          </a:prstGeom>
          <a:noFill/>
          <a:ln cap="flat" cmpd="sng" w="9525">
            <a:solidFill>
              <a:schemeClr val="dk1"/>
            </a:solidFill>
            <a:prstDash val="lgDash"/>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fr-FR" sz="2000">
                <a:solidFill>
                  <a:srgbClr val="14CD68"/>
                </a:solidFill>
                <a:latin typeface="Calibri"/>
                <a:ea typeface="Calibri"/>
                <a:cs typeface="Calibri"/>
                <a:sym typeface="Calibri"/>
              </a:rPr>
              <a:t> </a:t>
            </a:r>
            <a:r>
              <a:rPr b="1" lang="fr-FR" sz="2400">
                <a:solidFill>
                  <a:srgbClr val="14CD68"/>
                </a:solidFill>
                <a:latin typeface="Times New Roman"/>
                <a:ea typeface="Times New Roman"/>
                <a:cs typeface="Times New Roman"/>
                <a:sym typeface="Times New Roman"/>
              </a:rPr>
              <a:t>small reminder...</a:t>
            </a:r>
            <a:endParaRPr b="1" sz="2800">
              <a:solidFill>
                <a:srgbClr val="0070C0"/>
              </a:solidFill>
              <a:latin typeface="Times New Roman"/>
              <a:ea typeface="Times New Roman"/>
              <a:cs typeface="Times New Roman"/>
              <a:sym typeface="Times New Roman"/>
            </a:endParaRPr>
          </a:p>
          <a:p>
            <a:pPr indent="0" lvl="0" marL="0" marR="0" rtl="0" algn="ctr">
              <a:lnSpc>
                <a:spcPct val="120000"/>
              </a:lnSpc>
              <a:spcBef>
                <a:spcPts val="0"/>
              </a:spcBef>
              <a:spcAft>
                <a:spcPts val="0"/>
              </a:spcAft>
              <a:buClr>
                <a:srgbClr val="0070C0"/>
              </a:buClr>
              <a:buSzPts val="2800"/>
              <a:buFont typeface="Arial"/>
              <a:buNone/>
            </a:pPr>
            <a:r>
              <a:rPr b="1" lang="fr-FR" sz="2800">
                <a:solidFill>
                  <a:srgbClr val="0070C0"/>
                </a:solidFill>
                <a:latin typeface="Times New Roman"/>
                <a:ea typeface="Times New Roman"/>
                <a:cs typeface="Times New Roman"/>
                <a:sym typeface="Times New Roman"/>
              </a:rPr>
              <a:t> </a:t>
            </a:r>
            <a:r>
              <a:rPr b="1" lang="fr-FR" sz="2800">
                <a:solidFill>
                  <a:srgbClr val="FE4444"/>
                </a:solidFill>
                <a:latin typeface="Times New Roman"/>
                <a:ea typeface="Times New Roman"/>
                <a:cs typeface="Times New Roman"/>
                <a:sym typeface="Times New Roman"/>
              </a:rPr>
              <a:t>The role of a project manager</a:t>
            </a:r>
            <a:endParaRPr b="1" sz="2800">
              <a:solidFill>
                <a:srgbClr val="0070C0"/>
              </a:solidFill>
              <a:latin typeface="Times New Roman"/>
              <a:ea typeface="Times New Roman"/>
              <a:cs typeface="Times New Roman"/>
              <a:sym typeface="Times New Roman"/>
            </a:endParaRPr>
          </a:p>
          <a:p>
            <a:pPr indent="-342900" lvl="0" marL="342900" marR="0" rtl="0" algn="ctr">
              <a:lnSpc>
                <a:spcPct val="120000"/>
              </a:lnSpc>
              <a:spcBef>
                <a:spcPts val="0"/>
              </a:spcBef>
              <a:spcAft>
                <a:spcPts val="0"/>
              </a:spcAft>
              <a:buClr>
                <a:srgbClr val="0070C0"/>
              </a:buClr>
              <a:buSzPts val="2800"/>
              <a:buFont typeface="Arial"/>
              <a:buChar char="•"/>
            </a:pPr>
            <a:r>
              <a:rPr b="1" lang="fr-FR" sz="2800">
                <a:solidFill>
                  <a:srgbClr val="0070C0"/>
                </a:solidFill>
                <a:latin typeface="Times New Roman"/>
                <a:ea typeface="Times New Roman"/>
                <a:cs typeface="Times New Roman"/>
                <a:sym typeface="Times New Roman"/>
              </a:rPr>
              <a:t>Moves on to execute and oversee all activities</a:t>
            </a:r>
            <a:r>
              <a:rPr b="1" lang="fr-FR" sz="2800">
                <a:solidFill>
                  <a:srgbClr val="0070C0"/>
                </a:solidFill>
                <a:highlight>
                  <a:srgbClr val="00FFFF"/>
                </a:highlight>
                <a:latin typeface="Times New Roman"/>
                <a:ea typeface="Times New Roman"/>
                <a:cs typeface="Times New Roman"/>
                <a:sym typeface="Times New Roman"/>
              </a:rPr>
              <a:t> to create deliverables as outlined in the work plan</a:t>
            </a:r>
            <a:r>
              <a:rPr b="1" lang="fr-FR" sz="2800">
                <a:solidFill>
                  <a:srgbClr val="0070C0"/>
                </a:solidFill>
                <a:latin typeface="Times New Roman"/>
                <a:ea typeface="Times New Roman"/>
                <a:cs typeface="Times New Roman"/>
                <a:sym typeface="Times New Roman"/>
              </a:rPr>
              <a:t>.</a:t>
            </a:r>
            <a:endParaRPr/>
          </a:p>
          <a:p>
            <a:pPr indent="-342900" lvl="0" marL="342900" marR="0" rtl="0" algn="ctr">
              <a:lnSpc>
                <a:spcPct val="120000"/>
              </a:lnSpc>
              <a:spcBef>
                <a:spcPts val="0"/>
              </a:spcBef>
              <a:spcAft>
                <a:spcPts val="0"/>
              </a:spcAft>
              <a:buClr>
                <a:srgbClr val="0070C0"/>
              </a:buClr>
              <a:buSzPts val="2800"/>
              <a:buFont typeface="Arial"/>
              <a:buChar char="•"/>
            </a:pPr>
            <a:r>
              <a:rPr b="1" lang="fr-FR" sz="2800">
                <a:solidFill>
                  <a:srgbClr val="0070C0"/>
                </a:solidFill>
                <a:latin typeface="Times New Roman"/>
                <a:ea typeface="Times New Roman"/>
                <a:cs typeface="Times New Roman"/>
                <a:sym typeface="Times New Roman"/>
              </a:rPr>
              <a:t>Monitor</a:t>
            </a:r>
            <a:r>
              <a:rPr b="1" lang="fr-FR" sz="2800">
                <a:solidFill>
                  <a:srgbClr val="0070C0"/>
                </a:solidFill>
                <a:highlight>
                  <a:srgbClr val="FFFF00"/>
                </a:highlight>
                <a:latin typeface="Times New Roman"/>
                <a:ea typeface="Times New Roman"/>
                <a:cs typeface="Times New Roman"/>
                <a:sym typeface="Times New Roman"/>
              </a:rPr>
              <a:t> the progress of the project</a:t>
            </a:r>
            <a:r>
              <a:rPr b="1" lang="fr-FR" sz="2800">
                <a:solidFill>
                  <a:srgbClr val="0070C0"/>
                </a:solidFill>
                <a:latin typeface="Times New Roman"/>
                <a:ea typeface="Times New Roman"/>
                <a:cs typeface="Times New Roman"/>
                <a:sym typeface="Times New Roman"/>
              </a:rPr>
              <a:t> and ensure that milestones and deliverables are on schedule.</a:t>
            </a:r>
            <a:endParaRPr/>
          </a:p>
          <a:p>
            <a:pPr indent="-342900" lvl="0" marL="342900" marR="0" rtl="0" algn="ctr">
              <a:lnSpc>
                <a:spcPct val="120000"/>
              </a:lnSpc>
              <a:spcBef>
                <a:spcPts val="0"/>
              </a:spcBef>
              <a:spcAft>
                <a:spcPts val="0"/>
              </a:spcAft>
              <a:buClr>
                <a:srgbClr val="0070C0"/>
              </a:buClr>
              <a:buSzPts val="2800"/>
              <a:buFont typeface="Arial"/>
              <a:buChar char="•"/>
            </a:pPr>
            <a:r>
              <a:rPr b="1" lang="fr-FR" sz="2800">
                <a:solidFill>
                  <a:srgbClr val="0070C0"/>
                </a:solidFill>
                <a:latin typeface="Times New Roman"/>
                <a:ea typeface="Times New Roman"/>
                <a:cs typeface="Times New Roman"/>
                <a:sym typeface="Times New Roman"/>
              </a:rPr>
              <a:t>Needs to take a step back and let your team </a:t>
            </a:r>
            <a:r>
              <a:rPr b="1" lang="fr-FR" sz="2800">
                <a:solidFill>
                  <a:srgbClr val="0070C0"/>
                </a:solidFill>
                <a:highlight>
                  <a:srgbClr val="FF00FF"/>
                </a:highlight>
                <a:latin typeface="Times New Roman"/>
                <a:ea typeface="Times New Roman"/>
                <a:cs typeface="Times New Roman"/>
                <a:sym typeface="Times New Roman"/>
              </a:rPr>
              <a:t>execute the project plan</a:t>
            </a:r>
            <a:r>
              <a:rPr b="1" lang="fr-FR" sz="2800">
                <a:solidFill>
                  <a:srgbClr val="0070C0"/>
                </a:solidFill>
                <a:latin typeface="Times New Roman"/>
                <a:ea typeface="Times New Roman"/>
                <a:cs typeface="Times New Roman"/>
                <a:sym typeface="Times New Roman"/>
              </a:rPr>
              <a:t>.</a:t>
            </a:r>
            <a:endParaRPr/>
          </a:p>
          <a:p>
            <a:pPr indent="0" lvl="0" marL="0" marR="0" rtl="0" algn="ctr">
              <a:lnSpc>
                <a:spcPct val="120000"/>
              </a:lnSpc>
              <a:spcBef>
                <a:spcPts val="0"/>
              </a:spcBef>
              <a:spcAft>
                <a:spcPts val="0"/>
              </a:spcAft>
              <a:buClr>
                <a:schemeClr val="dk1"/>
              </a:buClr>
              <a:buSzPts val="2800"/>
              <a:buFont typeface="Arial"/>
              <a:buNone/>
            </a:pPr>
            <a:r>
              <a:t/>
            </a:r>
            <a:endParaRPr b="1" sz="2800">
              <a:solidFill>
                <a:srgbClr val="0070C0"/>
              </a:solidFill>
              <a:latin typeface="Times New Roman"/>
              <a:ea typeface="Times New Roman"/>
              <a:cs typeface="Times New Roman"/>
              <a:sym typeface="Times New Roman"/>
            </a:endParaRPr>
          </a:p>
        </p:txBody>
      </p:sp>
      <p:pic>
        <p:nvPicPr>
          <p:cNvPr id="379" name="Google Shape;379;p16"/>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80" name="Google Shape;380;p16"/>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
        <p:nvSpPr>
          <p:cNvPr id="381" name="Google Shape;381;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382" name="Google Shape;382;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pic>
        <p:nvPicPr>
          <p:cNvPr descr="project-management" id="383" name="Google Shape;383;p16"/>
          <p:cNvPicPr preferRelativeResize="0"/>
          <p:nvPr/>
        </p:nvPicPr>
        <p:blipFill rotWithShape="1">
          <a:blip r:embed="rId10">
            <a:alphaModFix/>
          </a:blip>
          <a:srcRect b="0" l="0" r="0" t="0"/>
          <a:stretch/>
        </p:blipFill>
        <p:spPr>
          <a:xfrm>
            <a:off x="9098280" y="4318000"/>
            <a:ext cx="2475230" cy="1985645"/>
          </a:xfrm>
          <a:prstGeom prst="rect">
            <a:avLst/>
          </a:prstGeom>
          <a:noFill/>
          <a:ln>
            <a:noFill/>
          </a:ln>
        </p:spPr>
      </p:pic>
      <p:sp>
        <p:nvSpPr>
          <p:cNvPr id="384" name="Google Shape;384;p16"/>
          <p:cNvSpPr txBox="1"/>
          <p:nvPr/>
        </p:nvSpPr>
        <p:spPr>
          <a:xfrm>
            <a:off x="2290445" y="528955"/>
            <a:ext cx="615505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rgbClr val="FF9518"/>
                </a:solidFill>
                <a:latin typeface="Tajawal Medium"/>
                <a:ea typeface="Tajawal Medium"/>
                <a:cs typeface="Tajawal Medium"/>
                <a:sym typeface="Tajawal Medium"/>
              </a:rPr>
              <a:t>Project Management &amp; Planning</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8" name="Shape 388"/>
        <p:cNvGrpSpPr/>
        <p:nvPr/>
      </p:nvGrpSpPr>
      <p:grpSpPr>
        <a:xfrm>
          <a:off x="0" y="0"/>
          <a:ext cx="0" cy="0"/>
          <a:chOff x="0" y="0"/>
          <a:chExt cx="0" cy="0"/>
        </a:xfrm>
      </p:grpSpPr>
      <p:pic>
        <p:nvPicPr>
          <p:cNvPr id="389" name="Google Shape;389;p17"/>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390" name="Google Shape;390;p17"/>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91" name="Google Shape;391;p1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92" name="Google Shape;392;p17"/>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93" name="Google Shape;393;p17"/>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94" name="Google Shape;394;p17"/>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sp>
        <p:nvSpPr>
          <p:cNvPr id="395" name="Google Shape;395;p17"/>
          <p:cNvSpPr txBox="1"/>
          <p:nvPr/>
        </p:nvSpPr>
        <p:spPr>
          <a:xfrm>
            <a:off x="265430" y="1739265"/>
            <a:ext cx="7998460" cy="4250055"/>
          </a:xfrm>
          <a:prstGeom prst="rect">
            <a:avLst/>
          </a:prstGeom>
          <a:noFill/>
          <a:ln cap="flat" cmpd="sng" w="9525">
            <a:solidFill>
              <a:schemeClr val="dk1"/>
            </a:solidFill>
            <a:prstDash val="dash"/>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fr-FR" sz="2000">
                <a:solidFill>
                  <a:srgbClr val="14CD68"/>
                </a:solidFill>
                <a:latin typeface="Calibri"/>
                <a:ea typeface="Calibri"/>
                <a:cs typeface="Calibri"/>
                <a:sym typeface="Calibri"/>
              </a:rPr>
              <a:t> </a:t>
            </a:r>
            <a:r>
              <a:rPr b="1" lang="fr-FR" sz="2400">
                <a:solidFill>
                  <a:srgbClr val="14CD68"/>
                </a:solidFill>
                <a:latin typeface="Times New Roman"/>
                <a:ea typeface="Times New Roman"/>
                <a:cs typeface="Times New Roman"/>
                <a:sym typeface="Times New Roman"/>
              </a:rPr>
              <a:t>small reminder...</a:t>
            </a:r>
            <a:endParaRPr b="1" sz="2400">
              <a:solidFill>
                <a:srgbClr val="0070C0"/>
              </a:solidFill>
              <a:latin typeface="Times New Roman"/>
              <a:ea typeface="Times New Roman"/>
              <a:cs typeface="Times New Roman"/>
              <a:sym typeface="Times New Roman"/>
            </a:endParaRPr>
          </a:p>
          <a:p>
            <a:pPr indent="0" lvl="0" marL="0" marR="0" rtl="0" algn="ctr">
              <a:lnSpc>
                <a:spcPct val="130000"/>
              </a:lnSpc>
              <a:spcBef>
                <a:spcPts val="0"/>
              </a:spcBef>
              <a:spcAft>
                <a:spcPts val="0"/>
              </a:spcAft>
              <a:buClr>
                <a:srgbClr val="FE4444"/>
              </a:buClr>
              <a:buSzPts val="2800"/>
              <a:buFont typeface="Arial"/>
              <a:buNone/>
            </a:pPr>
            <a:r>
              <a:rPr b="1" lang="fr-FR" sz="2800">
                <a:solidFill>
                  <a:srgbClr val="FE4444"/>
                </a:solidFill>
                <a:latin typeface="Times New Roman"/>
                <a:ea typeface="Times New Roman"/>
                <a:cs typeface="Times New Roman"/>
                <a:sym typeface="Times New Roman"/>
              </a:rPr>
              <a:t>The project monitoring phase</a:t>
            </a:r>
            <a:endParaRPr b="1" sz="2800" u="sng">
              <a:solidFill>
                <a:srgbClr val="FE4444"/>
              </a:solidFill>
              <a:latin typeface="Times New Roman"/>
              <a:ea typeface="Times New Roman"/>
              <a:cs typeface="Times New Roman"/>
              <a:sym typeface="Times New Roman"/>
            </a:endParaRPr>
          </a:p>
          <a:p>
            <a:pPr indent="-342900" lvl="0" marL="342900" marR="0" rtl="0" algn="ctr">
              <a:lnSpc>
                <a:spcPct val="130000"/>
              </a:lnSpc>
              <a:spcBef>
                <a:spcPts val="0"/>
              </a:spcBef>
              <a:spcAft>
                <a:spcPts val="0"/>
              </a:spcAft>
              <a:buClr>
                <a:schemeClr val="dk1"/>
              </a:buClr>
              <a:buSzPts val="2800"/>
              <a:buFont typeface="Arial"/>
              <a:buChar char="•"/>
            </a:pPr>
            <a:r>
              <a:rPr b="1" lang="fr-FR" sz="2800">
                <a:solidFill>
                  <a:schemeClr val="dk1"/>
                </a:solidFill>
                <a:latin typeface="Times New Roman"/>
                <a:ea typeface="Times New Roman"/>
                <a:cs typeface="Times New Roman"/>
                <a:sym typeface="Times New Roman"/>
              </a:rPr>
              <a:t> is </a:t>
            </a:r>
            <a:r>
              <a:rPr b="1" lang="fr-FR" sz="2800">
                <a:solidFill>
                  <a:srgbClr val="007BD3"/>
                </a:solidFill>
                <a:latin typeface="Times New Roman"/>
                <a:ea typeface="Times New Roman"/>
                <a:cs typeface="Times New Roman"/>
                <a:sym typeface="Times New Roman"/>
              </a:rPr>
              <a:t>the fourth and most demanding phase</a:t>
            </a:r>
            <a:r>
              <a:rPr b="1" lang="fr-FR" sz="2800">
                <a:solidFill>
                  <a:schemeClr val="dk1"/>
                </a:solidFill>
                <a:latin typeface="Times New Roman"/>
                <a:ea typeface="Times New Roman"/>
                <a:cs typeface="Times New Roman"/>
                <a:sym typeface="Times New Roman"/>
              </a:rPr>
              <a:t> of the project life cycle and the most demanding.  </a:t>
            </a:r>
            <a:endParaRPr/>
          </a:p>
          <a:p>
            <a:pPr indent="-342900" lvl="0" marL="342900" marR="0" rtl="0" algn="ctr">
              <a:lnSpc>
                <a:spcPct val="130000"/>
              </a:lnSpc>
              <a:spcBef>
                <a:spcPts val="0"/>
              </a:spcBef>
              <a:spcAft>
                <a:spcPts val="0"/>
              </a:spcAft>
              <a:buClr>
                <a:schemeClr val="dk1"/>
              </a:buClr>
              <a:buSzPts val="2800"/>
              <a:buFont typeface="Arial"/>
              <a:buChar char="•"/>
            </a:pPr>
            <a:r>
              <a:rPr b="1" lang="fr-FR" sz="2800">
                <a:solidFill>
                  <a:schemeClr val="dk1"/>
                </a:solidFill>
                <a:latin typeface="Times New Roman"/>
                <a:ea typeface="Times New Roman"/>
                <a:cs typeface="Times New Roman"/>
                <a:sym typeface="Times New Roman"/>
              </a:rPr>
              <a:t>The team performs </a:t>
            </a:r>
            <a:r>
              <a:rPr b="1" lang="fr-FR" sz="2800">
                <a:solidFill>
                  <a:srgbClr val="C00000"/>
                </a:solidFill>
                <a:highlight>
                  <a:srgbClr val="00FF00"/>
                </a:highlight>
                <a:latin typeface="Times New Roman"/>
                <a:ea typeface="Times New Roman"/>
                <a:cs typeface="Times New Roman"/>
                <a:sym typeface="Times New Roman"/>
              </a:rPr>
              <a:t>all planned activities, builds the deliverables</a:t>
            </a:r>
            <a:endParaRPr b="1" sz="2800">
              <a:solidFill>
                <a:srgbClr val="C00000"/>
              </a:solidFill>
              <a:highlight>
                <a:srgbClr val="FF00FF"/>
              </a:highlight>
              <a:latin typeface="Times New Roman"/>
              <a:ea typeface="Times New Roman"/>
              <a:cs typeface="Times New Roman"/>
              <a:sym typeface="Times New Roman"/>
            </a:endParaRPr>
          </a:p>
          <a:p>
            <a:pPr indent="0" lvl="0" marL="0" marR="0" rtl="0" algn="ctr">
              <a:lnSpc>
                <a:spcPct val="130000"/>
              </a:lnSpc>
              <a:spcBef>
                <a:spcPts val="0"/>
              </a:spcBef>
              <a:spcAft>
                <a:spcPts val="0"/>
              </a:spcAft>
              <a:buNone/>
            </a:pPr>
            <a:r>
              <a:rPr b="1" lang="fr-FR" sz="2800">
                <a:solidFill>
                  <a:schemeClr val="dk1"/>
                </a:solidFill>
                <a:latin typeface="Times New Roman"/>
                <a:ea typeface="Times New Roman"/>
                <a:cs typeface="Times New Roman"/>
                <a:sym typeface="Times New Roman"/>
              </a:rPr>
              <a:t>and presents them to the project stakeholders.</a:t>
            </a:r>
            <a:endParaRPr/>
          </a:p>
          <a:p>
            <a:pPr indent="-165100" lvl="0" marL="342900" marR="0" rtl="0" algn="l">
              <a:spcBef>
                <a:spcPts val="0"/>
              </a:spcBef>
              <a:spcAft>
                <a:spcPts val="0"/>
              </a:spcAft>
              <a:buClr>
                <a:schemeClr val="dk1"/>
              </a:buClr>
              <a:buSzPts val="2800"/>
              <a:buFont typeface="Arial"/>
              <a:buNone/>
            </a:pPr>
            <a:r>
              <a:t/>
            </a:r>
            <a:endParaRPr b="1" sz="2800">
              <a:solidFill>
                <a:schemeClr val="dk1"/>
              </a:solidFill>
              <a:latin typeface="Times New Roman"/>
              <a:ea typeface="Times New Roman"/>
              <a:cs typeface="Times New Roman"/>
              <a:sym typeface="Times New Roman"/>
            </a:endParaRPr>
          </a:p>
        </p:txBody>
      </p:sp>
      <p:pic>
        <p:nvPicPr>
          <p:cNvPr id="396" name="Google Shape;396;p17"/>
          <p:cNvPicPr preferRelativeResize="0"/>
          <p:nvPr/>
        </p:nvPicPr>
        <p:blipFill rotWithShape="1">
          <a:blip r:embed="rId9">
            <a:alphaModFix/>
          </a:blip>
          <a:srcRect b="0" l="0" r="0" t="0"/>
          <a:stretch/>
        </p:blipFill>
        <p:spPr>
          <a:xfrm>
            <a:off x="-6350" y="-48895"/>
            <a:ext cx="8542020" cy="1614805"/>
          </a:xfrm>
          <a:prstGeom prst="rect">
            <a:avLst/>
          </a:prstGeom>
          <a:noFill/>
          <a:ln>
            <a:noFill/>
          </a:ln>
        </p:spPr>
      </p:pic>
      <p:sp>
        <p:nvSpPr>
          <p:cNvPr id="397" name="Google Shape;397;p17"/>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
        <p:nvSpPr>
          <p:cNvPr id="398" name="Google Shape;398;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399" name="Google Shape;399;p17"/>
          <p:cNvSpPr txBox="1"/>
          <p:nvPr/>
        </p:nvSpPr>
        <p:spPr>
          <a:xfrm>
            <a:off x="2275840" y="485140"/>
            <a:ext cx="615505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rgbClr val="FF9518"/>
                </a:solidFill>
                <a:latin typeface="Tajawal Medium"/>
                <a:ea typeface="Tajawal Medium"/>
                <a:cs typeface="Tajawal Medium"/>
                <a:sym typeface="Tajawal Medium"/>
              </a:rPr>
              <a:t>Project Management &amp; Planning</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3" name="Shape 403"/>
        <p:cNvGrpSpPr/>
        <p:nvPr/>
      </p:nvGrpSpPr>
      <p:grpSpPr>
        <a:xfrm>
          <a:off x="0" y="0"/>
          <a:ext cx="0" cy="0"/>
          <a:chOff x="0" y="0"/>
          <a:chExt cx="0" cy="0"/>
        </a:xfrm>
      </p:grpSpPr>
      <p:pic>
        <p:nvPicPr>
          <p:cNvPr id="404" name="Google Shape;404;p18"/>
          <p:cNvPicPr preferRelativeResize="0"/>
          <p:nvPr/>
        </p:nvPicPr>
        <p:blipFill rotWithShape="1">
          <a:blip r:embed="rId3">
            <a:alphaModFix/>
          </a:blip>
          <a:srcRect b="0" l="0" r="0" t="0"/>
          <a:stretch/>
        </p:blipFill>
        <p:spPr>
          <a:xfrm>
            <a:off x="523875" y="397510"/>
            <a:ext cx="8087360" cy="840740"/>
          </a:xfrm>
          <a:prstGeom prst="rect">
            <a:avLst/>
          </a:prstGeom>
          <a:noFill/>
          <a:ln>
            <a:noFill/>
          </a:ln>
        </p:spPr>
      </p:pic>
      <p:sp>
        <p:nvSpPr>
          <p:cNvPr id="405" name="Google Shape;405;p18"/>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06" name="Google Shape;406;p18"/>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07" name="Google Shape;407;p18"/>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408" name="Google Shape;408;p18"/>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409" name="Google Shape;409;p18"/>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410" name="Google Shape;410;p18"/>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pic>
        <p:nvPicPr>
          <p:cNvPr id="411" name="Google Shape;411;p18"/>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412" name="Google Shape;412;p18"/>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413" name="Google Shape;413;p18"/>
          <p:cNvSpPr txBox="1"/>
          <p:nvPr/>
        </p:nvSpPr>
        <p:spPr>
          <a:xfrm>
            <a:off x="422910" y="1869440"/>
            <a:ext cx="7945755" cy="119888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None/>
            </a:pPr>
            <a:r>
              <a:t/>
            </a:r>
            <a:endParaRPr b="1" sz="1800">
              <a:solidFill>
                <a:srgbClr val="0A1F61"/>
              </a:solidFill>
              <a:latin typeface="Tajawal ExtraBold"/>
              <a:ea typeface="Tajawal ExtraBold"/>
              <a:cs typeface="Tajawal ExtraBold"/>
              <a:sym typeface="Tajawal ExtraBold"/>
            </a:endParaRPr>
          </a:p>
          <a:p>
            <a:pPr indent="0" lvl="0" marL="0" marR="0" rtl="0" algn="ctr">
              <a:lnSpc>
                <a:spcPct val="200000"/>
              </a:lnSpc>
              <a:spcBef>
                <a:spcPts val="0"/>
              </a:spcBef>
              <a:spcAft>
                <a:spcPts val="0"/>
              </a:spcAft>
              <a:buNone/>
            </a:pPr>
            <a:r>
              <a:rPr b="1" lang="fr-FR" sz="1800">
                <a:solidFill>
                  <a:srgbClr val="0A1F61"/>
                </a:solidFill>
                <a:latin typeface="Tajawal ExtraBold"/>
                <a:ea typeface="Tajawal ExtraBold"/>
                <a:cs typeface="Tajawal ExtraBold"/>
                <a:sym typeface="Tajawal ExtraBold"/>
              </a:rPr>
              <a:t> </a:t>
            </a:r>
            <a:endParaRPr/>
          </a:p>
        </p:txBody>
      </p:sp>
      <p:pic>
        <p:nvPicPr>
          <p:cNvPr id="414" name="Google Shape;414;p18"/>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sp>
        <p:nvSpPr>
          <p:cNvPr id="415" name="Google Shape;415;p18"/>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
        <p:nvSpPr>
          <p:cNvPr id="416" name="Google Shape;416;p18"/>
          <p:cNvSpPr txBox="1"/>
          <p:nvPr/>
        </p:nvSpPr>
        <p:spPr>
          <a:xfrm>
            <a:off x="2917190" y="1510665"/>
            <a:ext cx="5718810" cy="4603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fr-FR" sz="2400">
                <a:solidFill>
                  <a:srgbClr val="FF0000"/>
                </a:solidFill>
                <a:latin typeface="Times New Roman"/>
                <a:ea typeface="Times New Roman"/>
                <a:cs typeface="Times New Roman"/>
                <a:sym typeface="Times New Roman"/>
              </a:rPr>
              <a:t>2.1. What is monitoring ?</a:t>
            </a:r>
            <a:endParaRPr/>
          </a:p>
        </p:txBody>
      </p:sp>
      <p:sp>
        <p:nvSpPr>
          <p:cNvPr id="417" name="Google Shape;417;p18"/>
          <p:cNvSpPr txBox="1"/>
          <p:nvPr/>
        </p:nvSpPr>
        <p:spPr>
          <a:xfrm>
            <a:off x="252730" y="2040890"/>
            <a:ext cx="7454265" cy="129159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0" sz="1800">
              <a:solidFill>
                <a:schemeClr val="dk1"/>
              </a:solidFill>
              <a:latin typeface="Arial"/>
              <a:ea typeface="Arial"/>
              <a:cs typeface="Arial"/>
              <a:sym typeface="Arial"/>
            </a:endParaRPr>
          </a:p>
          <a:p>
            <a:pPr indent="-342900" lvl="0" marL="342900" marR="0" rtl="0" algn="l">
              <a:spcBef>
                <a:spcPts val="0"/>
              </a:spcBef>
              <a:spcAft>
                <a:spcPts val="0"/>
              </a:spcAft>
              <a:buClr>
                <a:schemeClr val="dk1"/>
              </a:buClr>
              <a:buSzPts val="2000"/>
              <a:buFont typeface="Noto Sans Symbols"/>
              <a:buChar char="❖"/>
            </a:pPr>
            <a:r>
              <a:rPr b="1" lang="fr-FR" sz="2000">
                <a:solidFill>
                  <a:schemeClr val="dk1"/>
                </a:solidFill>
                <a:latin typeface="Times New Roman"/>
                <a:ea typeface="Times New Roman"/>
                <a:cs typeface="Times New Roman"/>
                <a:sym typeface="Times New Roman"/>
              </a:rPr>
              <a:t>Each development organization typically has its own definition for monitoring, evaluation and other development terms and concepts.</a:t>
            </a:r>
            <a:endParaRPr b="1" sz="2000">
              <a:solidFill>
                <a:schemeClr val="dk1"/>
              </a:solidFill>
              <a:latin typeface="Times New Roman"/>
              <a:ea typeface="Times New Roman"/>
              <a:cs typeface="Times New Roman"/>
              <a:sym typeface="Times New Roman"/>
            </a:endParaRPr>
          </a:p>
        </p:txBody>
      </p:sp>
      <p:graphicFrame>
        <p:nvGraphicFramePr>
          <p:cNvPr id="418" name="Google Shape;418;p18"/>
          <p:cNvGraphicFramePr/>
          <p:nvPr/>
        </p:nvGraphicFramePr>
        <p:xfrm>
          <a:off x="2028825" y="3239453"/>
          <a:ext cx="3000000" cy="3000000"/>
        </p:xfrm>
        <a:graphic>
          <a:graphicData uri="http://schemas.openxmlformats.org/drawingml/2006/table">
            <a:tbl>
              <a:tblPr bandRow="1" firstRow="1">
                <a:noFill/>
                <a:tableStyleId>{FE8108F4-0FC8-4DC1-9F49-87F90D347DBB}</a:tableStyleId>
              </a:tblPr>
              <a:tblGrid>
                <a:gridCol w="1318900"/>
                <a:gridCol w="208275"/>
              </a:tblGrid>
              <a:tr h="365750">
                <a:tc>
                  <a:txBody>
                    <a:bodyPr/>
                    <a:lstStyle/>
                    <a:p>
                      <a:pPr indent="0" lvl="0" marL="0" marR="0" rtl="0" algn="l">
                        <a:spcBef>
                          <a:spcPts val="0"/>
                        </a:spcBef>
                        <a:spcAft>
                          <a:spcPts val="0"/>
                        </a:spcAft>
                        <a:buClr>
                          <a:schemeClr val="dk1"/>
                        </a:buClr>
                        <a:buSzPts val="1800"/>
                        <a:buFont typeface="Calibri"/>
                        <a:buNone/>
                      </a:pPr>
                      <a:r>
                        <a:t/>
                      </a:r>
                      <a:endParaRPr b="0"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0">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graphicFrame>
        <p:nvGraphicFramePr>
          <p:cNvPr id="419" name="Google Shape;419;p18"/>
          <p:cNvGraphicFramePr/>
          <p:nvPr/>
        </p:nvGraphicFramePr>
        <p:xfrm>
          <a:off x="3556000" y="3970973"/>
          <a:ext cx="3000000" cy="3000000"/>
        </p:xfrm>
        <a:graphic>
          <a:graphicData uri="http://schemas.openxmlformats.org/drawingml/2006/table">
            <a:tbl>
              <a:tblPr bandRow="1" firstRow="1">
                <a:noFill/>
                <a:tableStyleId>{FE8108F4-0FC8-4DC1-9F49-87F90D347DBB}</a:tableStyleId>
              </a:tblPr>
              <a:tblGrid>
                <a:gridCol w="208275"/>
                <a:gridCol w="208275"/>
              </a:tblGrid>
              <a:tr h="0">
                <a:tc>
                  <a:txBody>
                    <a:bodyPr/>
                    <a:lstStyle/>
                    <a:p>
                      <a:pPr indent="0" lvl="0" marL="0" marR="0" rtl="0" algn="l">
                        <a:spcBef>
                          <a:spcPts val="0"/>
                        </a:spcBef>
                        <a:spcAft>
                          <a:spcPts val="0"/>
                        </a:spcAft>
                        <a:buClr>
                          <a:schemeClr val="dk1"/>
                        </a:buClr>
                        <a:buSzPts val="1800"/>
                        <a:buFont typeface="Calibri"/>
                        <a:buNone/>
                      </a:pPr>
                      <a:r>
                        <a:t/>
                      </a:r>
                      <a:endParaRPr b="0"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0">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
        <p:nvSpPr>
          <p:cNvPr id="420" name="Google Shape;420;p18"/>
          <p:cNvSpPr txBox="1"/>
          <p:nvPr/>
        </p:nvSpPr>
        <p:spPr>
          <a:xfrm>
            <a:off x="3556000" y="4702493"/>
            <a:ext cx="5080000" cy="6451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lang="fr-FR" sz="1800">
                <a:solidFill>
                  <a:schemeClr val="dk1"/>
                </a:solidFill>
                <a:latin typeface="Arial"/>
                <a:ea typeface="Arial"/>
                <a:cs typeface="Arial"/>
                <a:sym typeface="Arial"/>
              </a:rPr>
              <a:t> </a:t>
            </a:r>
            <a:endParaRPr/>
          </a:p>
          <a:p>
            <a:pPr indent="0" lvl="0" marL="0" marR="0" rtl="0" algn="l">
              <a:spcBef>
                <a:spcPts val="0"/>
              </a:spcBef>
              <a:spcAft>
                <a:spcPts val="0"/>
              </a:spcAft>
              <a:buNone/>
            </a:pPr>
            <a:r>
              <a:rPr b="0" lang="fr-FR" sz="1800">
                <a:solidFill>
                  <a:schemeClr val="dk1"/>
                </a:solidFill>
                <a:latin typeface="Arial"/>
                <a:ea typeface="Arial"/>
                <a:cs typeface="Arial"/>
                <a:sym typeface="Arial"/>
              </a:rPr>
              <a:t> </a:t>
            </a:r>
            <a:endParaRPr sz="1800">
              <a:solidFill>
                <a:schemeClr val="dk1"/>
              </a:solidFill>
              <a:latin typeface="Calibri"/>
              <a:ea typeface="Calibri"/>
              <a:cs typeface="Calibri"/>
              <a:sym typeface="Calibri"/>
            </a:endParaRPr>
          </a:p>
        </p:txBody>
      </p:sp>
      <p:sp>
        <p:nvSpPr>
          <p:cNvPr id="421" name="Google Shape;421;p18"/>
          <p:cNvSpPr txBox="1"/>
          <p:nvPr/>
        </p:nvSpPr>
        <p:spPr>
          <a:xfrm>
            <a:off x="245110" y="4340860"/>
            <a:ext cx="7984490" cy="1014730"/>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chemeClr val="dk1"/>
              </a:buClr>
              <a:buSzPts val="2000"/>
              <a:buFont typeface="Noto Sans Symbols"/>
              <a:buChar char="❖"/>
            </a:pPr>
            <a:r>
              <a:rPr b="1" lang="fr-FR" sz="2000">
                <a:solidFill>
                  <a:schemeClr val="dk1"/>
                </a:solidFill>
                <a:latin typeface="Times New Roman"/>
                <a:ea typeface="Times New Roman"/>
                <a:cs typeface="Times New Roman"/>
                <a:sym typeface="Times New Roman"/>
              </a:rPr>
              <a:t>I</a:t>
            </a:r>
            <a:r>
              <a:rPr b="0" lang="fr-FR" sz="1800">
                <a:solidFill>
                  <a:schemeClr val="dk1"/>
                </a:solidFill>
                <a:latin typeface="Calibri"/>
                <a:ea typeface="Calibri"/>
                <a:cs typeface="Calibri"/>
                <a:sym typeface="Calibri"/>
              </a:rPr>
              <a:t>t</a:t>
            </a:r>
            <a:r>
              <a:rPr b="1" lang="fr-FR" sz="2000">
                <a:solidFill>
                  <a:schemeClr val="dk1"/>
                </a:solidFill>
                <a:latin typeface="Times New Roman"/>
                <a:ea typeface="Times New Roman"/>
                <a:cs typeface="Times New Roman"/>
                <a:sym typeface="Times New Roman"/>
              </a:rPr>
              <a:t> is a process that helps improve performance and achieve results of the project. Its goal is to improve current and future management of outputs, outcomes and impact.</a:t>
            </a:r>
            <a:endParaRPr/>
          </a:p>
        </p:txBody>
      </p:sp>
      <p:sp>
        <p:nvSpPr>
          <p:cNvPr id="422" name="Google Shape;422;p18"/>
          <p:cNvSpPr/>
          <p:nvPr/>
        </p:nvSpPr>
        <p:spPr>
          <a:xfrm>
            <a:off x="2153285" y="3429635"/>
            <a:ext cx="4128135" cy="450850"/>
          </a:xfrm>
          <a:prstGeom prst="downArrowCallout">
            <a:avLst>
              <a:gd fmla="val 25000" name="adj1"/>
              <a:gd fmla="val 25000" name="adj2"/>
              <a:gd fmla="val 25000" name="adj3"/>
              <a:gd fmla="val 64977" name="adj4"/>
            </a:avLst>
          </a:prstGeom>
          <a:solidFill>
            <a:schemeClr val="accent4"/>
          </a:solidFill>
          <a:ln cap="flat" cmpd="sng" w="12700">
            <a:solidFill>
              <a:srgbClr val="BA8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23" name="Google Shape;423;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424" name="Google Shape;424;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425" name="Google Shape;425;p18"/>
          <p:cNvSpPr txBox="1"/>
          <p:nvPr/>
        </p:nvSpPr>
        <p:spPr>
          <a:xfrm>
            <a:off x="2225040" y="407670"/>
            <a:ext cx="6430010" cy="9531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000">
                <a:solidFill>
                  <a:srgbClr val="FF9518"/>
                </a:solidFill>
                <a:latin typeface="Tajawal Medium"/>
                <a:ea typeface="Tajawal Medium"/>
                <a:cs typeface="Tajawal Medium"/>
                <a:sym typeface="Tajawal Medium"/>
              </a:rPr>
              <a:t> </a:t>
            </a:r>
            <a:r>
              <a:rPr lang="fr-FR" sz="2800">
                <a:solidFill>
                  <a:srgbClr val="FF9518"/>
                </a:solidFill>
                <a:latin typeface="Tajawal Medium"/>
                <a:ea typeface="Tajawal Medium"/>
                <a:cs typeface="Tajawal Medium"/>
                <a:sym typeface="Tajawal Medium"/>
              </a:rPr>
              <a:t>Overview of Project Monitoring </a:t>
            </a:r>
            <a:endParaRPr/>
          </a:p>
          <a:p>
            <a:pPr indent="0" lvl="0" marL="0" marR="0" rtl="0" algn="ctr">
              <a:spcBef>
                <a:spcPts val="0"/>
              </a:spcBef>
              <a:spcAft>
                <a:spcPts val="0"/>
              </a:spcAft>
              <a:buClr>
                <a:schemeClr val="dk1"/>
              </a:buClr>
              <a:buSzPts val="2800"/>
              <a:buFont typeface="Calibri"/>
              <a:buNone/>
            </a:pPr>
            <a:r>
              <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9" name="Shape 429"/>
        <p:cNvGrpSpPr/>
        <p:nvPr/>
      </p:nvGrpSpPr>
      <p:grpSpPr>
        <a:xfrm>
          <a:off x="0" y="0"/>
          <a:ext cx="0" cy="0"/>
          <a:chOff x="0" y="0"/>
          <a:chExt cx="0" cy="0"/>
        </a:xfrm>
      </p:grpSpPr>
      <p:pic>
        <p:nvPicPr>
          <p:cNvPr id="430" name="Google Shape;430;p19"/>
          <p:cNvPicPr preferRelativeResize="0"/>
          <p:nvPr/>
        </p:nvPicPr>
        <p:blipFill rotWithShape="1">
          <a:blip r:embed="rId3">
            <a:alphaModFix/>
          </a:blip>
          <a:srcRect b="0" l="0" r="0" t="0"/>
          <a:stretch/>
        </p:blipFill>
        <p:spPr>
          <a:xfrm>
            <a:off x="523875" y="397510"/>
            <a:ext cx="8087360" cy="840740"/>
          </a:xfrm>
          <a:prstGeom prst="rect">
            <a:avLst/>
          </a:prstGeom>
          <a:noFill/>
          <a:ln>
            <a:noFill/>
          </a:ln>
        </p:spPr>
      </p:pic>
      <p:sp>
        <p:nvSpPr>
          <p:cNvPr id="431" name="Google Shape;431;p19"/>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32" name="Google Shape;432;p19"/>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33" name="Google Shape;433;p19"/>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434" name="Google Shape;434;p19"/>
          <p:cNvPicPr preferRelativeResize="0"/>
          <p:nvPr/>
        </p:nvPicPr>
        <p:blipFill rotWithShape="1">
          <a:blip r:embed="rId4">
            <a:alphaModFix/>
          </a:blip>
          <a:srcRect b="0" l="0" r="0" t="0"/>
          <a:stretch/>
        </p:blipFill>
        <p:spPr>
          <a:xfrm>
            <a:off x="2440788" y="6109899"/>
            <a:ext cx="9902229" cy="204838"/>
          </a:xfrm>
          <a:prstGeom prst="rect">
            <a:avLst/>
          </a:prstGeom>
          <a:noFill/>
          <a:ln>
            <a:noFill/>
          </a:ln>
        </p:spPr>
      </p:pic>
      <p:pic>
        <p:nvPicPr>
          <p:cNvPr id="435" name="Google Shape;435;p1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36" name="Google Shape;436;p19"/>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37" name="Google Shape;437;p19"/>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sp>
        <p:nvSpPr>
          <p:cNvPr id="438" name="Google Shape;438;p19"/>
          <p:cNvSpPr txBox="1"/>
          <p:nvPr/>
        </p:nvSpPr>
        <p:spPr>
          <a:xfrm>
            <a:off x="422910" y="1869440"/>
            <a:ext cx="7945755" cy="119888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None/>
            </a:pPr>
            <a:r>
              <a:t/>
            </a:r>
            <a:endParaRPr b="1" sz="1800">
              <a:solidFill>
                <a:srgbClr val="0A1F61"/>
              </a:solidFill>
              <a:latin typeface="Tajawal ExtraBold"/>
              <a:ea typeface="Tajawal ExtraBold"/>
              <a:cs typeface="Tajawal ExtraBold"/>
              <a:sym typeface="Tajawal ExtraBold"/>
            </a:endParaRPr>
          </a:p>
          <a:p>
            <a:pPr indent="0" lvl="0" marL="0" marR="0" rtl="0" algn="ctr">
              <a:lnSpc>
                <a:spcPct val="200000"/>
              </a:lnSpc>
              <a:spcBef>
                <a:spcPts val="0"/>
              </a:spcBef>
              <a:spcAft>
                <a:spcPts val="0"/>
              </a:spcAft>
              <a:buNone/>
            </a:pPr>
            <a:r>
              <a:rPr b="1" lang="fr-FR" sz="1800">
                <a:solidFill>
                  <a:srgbClr val="0A1F61"/>
                </a:solidFill>
                <a:latin typeface="Tajawal ExtraBold"/>
                <a:ea typeface="Tajawal ExtraBold"/>
                <a:cs typeface="Tajawal ExtraBold"/>
                <a:sym typeface="Tajawal ExtraBold"/>
              </a:rPr>
              <a:t> </a:t>
            </a:r>
            <a:endParaRPr/>
          </a:p>
        </p:txBody>
      </p:sp>
      <p:pic>
        <p:nvPicPr>
          <p:cNvPr id="439" name="Google Shape;439;p19"/>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sp>
        <p:nvSpPr>
          <p:cNvPr id="440" name="Google Shape;440;p19"/>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
        <p:nvSpPr>
          <p:cNvPr id="441" name="Google Shape;441;p19"/>
          <p:cNvSpPr txBox="1"/>
          <p:nvPr/>
        </p:nvSpPr>
        <p:spPr>
          <a:xfrm>
            <a:off x="244475" y="1609090"/>
            <a:ext cx="8404860" cy="4431030"/>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i="1" lang="fr-FR" sz="2400">
                <a:solidFill>
                  <a:srgbClr val="00B050"/>
                </a:solidFill>
                <a:latin typeface="Times New Roman"/>
                <a:ea typeface="Times New Roman"/>
                <a:cs typeface="Times New Roman"/>
                <a:sym typeface="Times New Roman"/>
              </a:rPr>
              <a:t>“</a:t>
            </a:r>
            <a:r>
              <a:rPr b="1" i="1" lang="fr-FR" sz="2800">
                <a:solidFill>
                  <a:srgbClr val="00B050"/>
                </a:solidFill>
                <a:latin typeface="Times New Roman"/>
                <a:ea typeface="Times New Roman"/>
                <a:cs typeface="Times New Roman"/>
                <a:sym typeface="Times New Roman"/>
              </a:rPr>
              <a:t>Monitoring” definitions</a:t>
            </a:r>
            <a:endParaRPr/>
          </a:p>
          <a:p>
            <a:pPr indent="0" lvl="0" marL="0" marR="0" rtl="0" algn="ctr">
              <a:spcBef>
                <a:spcPts val="0"/>
              </a:spcBef>
              <a:spcAft>
                <a:spcPts val="0"/>
              </a:spcAft>
              <a:buNone/>
            </a:pPr>
            <a:r>
              <a:t/>
            </a:r>
            <a:endParaRPr b="1" i="1" sz="2400">
              <a:solidFill>
                <a:srgbClr val="00B050"/>
              </a:solidFill>
              <a:latin typeface="Times New Roman"/>
              <a:ea typeface="Times New Roman"/>
              <a:cs typeface="Times New Roman"/>
              <a:sym typeface="Times New Roman"/>
            </a:endParaRPr>
          </a:p>
          <a:p>
            <a:pPr indent="-342900" lvl="0" marL="342900" marR="0" rtl="0" algn="just">
              <a:lnSpc>
                <a:spcPct val="8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a:t>
            </a:r>
            <a:r>
              <a:rPr b="1" lang="fr-FR" sz="2400">
                <a:solidFill>
                  <a:srgbClr val="0070C0"/>
                </a:solidFill>
                <a:latin typeface="Times New Roman"/>
                <a:ea typeface="Times New Roman"/>
                <a:cs typeface="Times New Roman"/>
                <a:sym typeface="Times New Roman"/>
              </a:rPr>
              <a:t>A management activity that allows a continuous adaptation of the intervention if problems arise or if changes in the context have an influence on the performance of the operation</a:t>
            </a:r>
            <a:r>
              <a:rPr b="1" lang="fr-FR" sz="2400">
                <a:solidFill>
                  <a:schemeClr val="dk1"/>
                </a:solidFill>
                <a:latin typeface="Times New Roman"/>
                <a:ea typeface="Times New Roman"/>
                <a:cs typeface="Times New Roman"/>
                <a:sym typeface="Times New Roman"/>
              </a:rPr>
              <a:t>.</a:t>
            </a:r>
            <a:endParaRPr/>
          </a:p>
          <a:p>
            <a:pPr indent="0" lvl="0" marL="0" marR="0" rtl="0" algn="just">
              <a:lnSpc>
                <a:spcPct val="80000"/>
              </a:lnSpc>
              <a:spcBef>
                <a:spcPts val="0"/>
              </a:spcBef>
              <a:spcAft>
                <a:spcPts val="0"/>
              </a:spcAft>
              <a:buNone/>
            </a:pPr>
            <a:r>
              <a:t/>
            </a:r>
            <a:endParaRPr b="1" sz="2400">
              <a:solidFill>
                <a:schemeClr val="dk1"/>
              </a:solidFill>
              <a:latin typeface="Times New Roman"/>
              <a:ea typeface="Times New Roman"/>
              <a:cs typeface="Times New Roman"/>
              <a:sym typeface="Times New Roman"/>
            </a:endParaRPr>
          </a:p>
          <a:p>
            <a:pPr indent="-342900" lvl="0" marL="342900" marR="0" rtl="0" algn="just">
              <a:lnSpc>
                <a:spcPct val="80000"/>
              </a:lnSpc>
              <a:spcBef>
                <a:spcPts val="0"/>
              </a:spcBef>
              <a:spcAft>
                <a:spcPts val="0"/>
              </a:spcAft>
              <a:buClr>
                <a:srgbClr val="7B32B2"/>
              </a:buClr>
              <a:buSzPts val="2400"/>
              <a:buFont typeface="Noto Sans Symbols"/>
              <a:buChar char="⮚"/>
            </a:pPr>
            <a:r>
              <a:rPr b="1" lang="fr-FR" sz="2400">
                <a:solidFill>
                  <a:srgbClr val="7B32B2"/>
                </a:solidFill>
                <a:latin typeface="Times New Roman"/>
                <a:ea typeface="Times New Roman"/>
                <a:cs typeface="Times New Roman"/>
                <a:sym typeface="Times New Roman"/>
              </a:rPr>
              <a:t>The systematic collection of information on all aspects of the project while it is being implemented.</a:t>
            </a:r>
            <a:endParaRPr/>
          </a:p>
          <a:p>
            <a:pPr indent="0" lvl="0" marL="0" marR="0" rtl="0" algn="just">
              <a:lnSpc>
                <a:spcPct val="80000"/>
              </a:lnSpc>
              <a:spcBef>
                <a:spcPts val="0"/>
              </a:spcBef>
              <a:spcAft>
                <a:spcPts val="0"/>
              </a:spcAft>
              <a:buNone/>
            </a:pPr>
            <a:r>
              <a:t/>
            </a:r>
            <a:endParaRPr b="1" sz="2400">
              <a:solidFill>
                <a:schemeClr val="dk1"/>
              </a:solidFill>
              <a:latin typeface="Times New Roman"/>
              <a:ea typeface="Times New Roman"/>
              <a:cs typeface="Times New Roman"/>
              <a:sym typeface="Times New Roman"/>
            </a:endParaRPr>
          </a:p>
          <a:p>
            <a:pPr indent="-342900" lvl="0" marL="342900" marR="0" rtl="0" algn="just">
              <a:lnSpc>
                <a:spcPct val="80000"/>
              </a:lnSpc>
              <a:spcBef>
                <a:spcPts val="0"/>
              </a:spcBef>
              <a:spcAft>
                <a:spcPts val="0"/>
              </a:spcAft>
              <a:buClr>
                <a:srgbClr val="C00000"/>
              </a:buClr>
              <a:buSzPts val="2400"/>
              <a:buFont typeface="Noto Sans Symbols"/>
              <a:buChar char="⮚"/>
            </a:pPr>
            <a:r>
              <a:rPr b="1" lang="fr-FR" sz="2400">
                <a:solidFill>
                  <a:srgbClr val="C00000"/>
                </a:solidFill>
                <a:latin typeface="Times New Roman"/>
                <a:ea typeface="Times New Roman"/>
                <a:cs typeface="Times New Roman"/>
                <a:sym typeface="Times New Roman"/>
              </a:rPr>
              <a:t>A continuing function that aims primarily to provide the management and main stakeholders of an ongoing intervention with early indications of progress, or lack thereof, in the achievement of results.</a:t>
            </a:r>
            <a:endParaRPr/>
          </a:p>
        </p:txBody>
      </p:sp>
      <p:graphicFrame>
        <p:nvGraphicFramePr>
          <p:cNvPr id="442" name="Google Shape;442;p19"/>
          <p:cNvGraphicFramePr/>
          <p:nvPr/>
        </p:nvGraphicFramePr>
        <p:xfrm>
          <a:off x="2028825" y="3239453"/>
          <a:ext cx="3000000" cy="3000000"/>
        </p:xfrm>
        <a:graphic>
          <a:graphicData uri="http://schemas.openxmlformats.org/drawingml/2006/table">
            <a:tbl>
              <a:tblPr bandRow="1" firstRow="1">
                <a:noFill/>
                <a:tableStyleId>{FE8108F4-0FC8-4DC1-9F49-87F90D347DBB}</a:tableStyleId>
              </a:tblPr>
              <a:tblGrid>
                <a:gridCol w="1527175"/>
                <a:gridCol w="208275"/>
              </a:tblGrid>
              <a:tr h="365750">
                <a:tc>
                  <a:txBody>
                    <a:bodyPr/>
                    <a:lstStyle/>
                    <a:p>
                      <a:pPr indent="0" lvl="0" marL="0" marR="0" rtl="0" algn="l">
                        <a:spcBef>
                          <a:spcPts val="0"/>
                        </a:spcBef>
                        <a:spcAft>
                          <a:spcPts val="0"/>
                        </a:spcAft>
                        <a:buClr>
                          <a:schemeClr val="dk1"/>
                        </a:buClr>
                        <a:buSzPts val="1800"/>
                        <a:buFont typeface="Calibri"/>
                        <a:buNone/>
                      </a:pPr>
                      <a:r>
                        <a:t/>
                      </a:r>
                      <a:endParaRPr b="0"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0">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graphicFrame>
        <p:nvGraphicFramePr>
          <p:cNvPr id="443" name="Google Shape;443;p19"/>
          <p:cNvGraphicFramePr/>
          <p:nvPr/>
        </p:nvGraphicFramePr>
        <p:xfrm>
          <a:off x="3556000" y="3970973"/>
          <a:ext cx="3000000" cy="3000000"/>
        </p:xfrm>
        <a:graphic>
          <a:graphicData uri="http://schemas.openxmlformats.org/drawingml/2006/table">
            <a:tbl>
              <a:tblPr bandRow="1" firstRow="1">
                <a:noFill/>
                <a:tableStyleId>{FE8108F4-0FC8-4DC1-9F49-87F90D347DBB}</a:tableStyleId>
              </a:tblPr>
              <a:tblGrid>
                <a:gridCol w="208275"/>
                <a:gridCol w="208275"/>
              </a:tblGrid>
              <a:tr h="0">
                <a:tc>
                  <a:txBody>
                    <a:bodyPr/>
                    <a:lstStyle/>
                    <a:p>
                      <a:pPr indent="0" lvl="0" marL="0" marR="0" rtl="0" algn="l">
                        <a:spcBef>
                          <a:spcPts val="0"/>
                        </a:spcBef>
                        <a:spcAft>
                          <a:spcPts val="0"/>
                        </a:spcAft>
                        <a:buClr>
                          <a:schemeClr val="dk1"/>
                        </a:buClr>
                        <a:buSzPts val="1800"/>
                        <a:buFont typeface="Calibri"/>
                        <a:buNone/>
                      </a:pPr>
                      <a:r>
                        <a:t/>
                      </a:r>
                      <a:endParaRPr b="0"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0">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
        <p:nvSpPr>
          <p:cNvPr id="444" name="Google Shape;444;p19"/>
          <p:cNvSpPr txBox="1"/>
          <p:nvPr/>
        </p:nvSpPr>
        <p:spPr>
          <a:xfrm>
            <a:off x="3556000" y="4702493"/>
            <a:ext cx="5080000" cy="6451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lang="fr-FR" sz="1800">
                <a:solidFill>
                  <a:schemeClr val="dk1"/>
                </a:solidFill>
                <a:latin typeface="Arial"/>
                <a:ea typeface="Arial"/>
                <a:cs typeface="Arial"/>
                <a:sym typeface="Arial"/>
              </a:rPr>
              <a:t> </a:t>
            </a:r>
            <a:endParaRPr/>
          </a:p>
          <a:p>
            <a:pPr indent="0" lvl="0" marL="0" marR="0" rtl="0" algn="l">
              <a:spcBef>
                <a:spcPts val="0"/>
              </a:spcBef>
              <a:spcAft>
                <a:spcPts val="0"/>
              </a:spcAft>
              <a:buNone/>
            </a:pPr>
            <a:r>
              <a:rPr b="0" lang="fr-FR" sz="1800">
                <a:solidFill>
                  <a:schemeClr val="dk1"/>
                </a:solidFill>
                <a:latin typeface="Arial"/>
                <a:ea typeface="Arial"/>
                <a:cs typeface="Arial"/>
                <a:sym typeface="Arial"/>
              </a:rPr>
              <a:t> </a:t>
            </a:r>
            <a:endParaRPr sz="1800">
              <a:solidFill>
                <a:schemeClr val="dk1"/>
              </a:solidFill>
              <a:latin typeface="Calibri"/>
              <a:ea typeface="Calibri"/>
              <a:cs typeface="Calibri"/>
              <a:sym typeface="Calibri"/>
            </a:endParaRPr>
          </a:p>
        </p:txBody>
      </p:sp>
      <p:sp>
        <p:nvSpPr>
          <p:cNvPr id="445" name="Google Shape;445;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446" name="Google Shape;446;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447" name="Google Shape;447;p19"/>
          <p:cNvSpPr txBox="1"/>
          <p:nvPr/>
        </p:nvSpPr>
        <p:spPr>
          <a:xfrm>
            <a:off x="2225040" y="407670"/>
            <a:ext cx="6430010" cy="9531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000">
                <a:solidFill>
                  <a:srgbClr val="FF9518"/>
                </a:solidFill>
                <a:latin typeface="Tajawal Medium"/>
                <a:ea typeface="Tajawal Medium"/>
                <a:cs typeface="Tajawal Medium"/>
                <a:sym typeface="Tajawal Medium"/>
              </a:rPr>
              <a:t> </a:t>
            </a:r>
            <a:r>
              <a:rPr lang="fr-FR" sz="2800">
                <a:solidFill>
                  <a:srgbClr val="FF9518"/>
                </a:solidFill>
                <a:latin typeface="Tajawal Medium"/>
                <a:ea typeface="Tajawal Medium"/>
                <a:cs typeface="Tajawal Medium"/>
                <a:sym typeface="Tajawal Medium"/>
              </a:rPr>
              <a:t>Overview of Project Monitoring </a:t>
            </a:r>
            <a:endParaRPr/>
          </a:p>
          <a:p>
            <a:pPr indent="0" lvl="0" marL="0" marR="0" rtl="0" algn="ctr">
              <a:spcBef>
                <a:spcPts val="0"/>
              </a:spcBef>
              <a:spcAft>
                <a:spcPts val="0"/>
              </a:spcAft>
              <a:buClr>
                <a:schemeClr val="dk1"/>
              </a:buClr>
              <a:buSzPts val="2800"/>
              <a:buFont typeface="Calibri"/>
              <a:buNone/>
            </a:pPr>
            <a:r>
              <a:t/>
            </a:r>
            <a:endParaRPr sz="2800">
              <a:solidFill>
                <a:srgbClr val="FF9518"/>
              </a:solidFill>
              <a:latin typeface="Tajawal Medium"/>
              <a:ea typeface="Tajawal Medium"/>
              <a:cs typeface="Tajawal Medium"/>
              <a:sym typeface="Tajawal Medium"/>
            </a:endParaRPr>
          </a:p>
        </p:txBody>
      </p:sp>
      <p:pic>
        <p:nvPicPr>
          <p:cNvPr id="448" name="Google Shape;448;p19"/>
          <p:cNvPicPr preferRelativeResize="0"/>
          <p:nvPr/>
        </p:nvPicPr>
        <p:blipFill rotWithShape="1">
          <a:blip r:embed="rId9">
            <a:alphaModFix/>
          </a:blip>
          <a:srcRect b="0" l="0" r="0" t="0"/>
          <a:stretch/>
        </p:blipFill>
        <p:spPr>
          <a:xfrm>
            <a:off x="-107720" y="5771234"/>
            <a:ext cx="1222425" cy="1096206"/>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2" name="Shape 452"/>
        <p:cNvGrpSpPr/>
        <p:nvPr/>
      </p:nvGrpSpPr>
      <p:grpSpPr>
        <a:xfrm>
          <a:off x="0" y="0"/>
          <a:ext cx="0" cy="0"/>
          <a:chOff x="0" y="0"/>
          <a:chExt cx="0" cy="0"/>
        </a:xfrm>
      </p:grpSpPr>
      <p:pic>
        <p:nvPicPr>
          <p:cNvPr id="453" name="Google Shape;453;p20"/>
          <p:cNvPicPr preferRelativeResize="0"/>
          <p:nvPr/>
        </p:nvPicPr>
        <p:blipFill rotWithShape="1">
          <a:blip r:embed="rId3">
            <a:alphaModFix/>
          </a:blip>
          <a:srcRect b="0" l="0" r="0" t="0"/>
          <a:stretch/>
        </p:blipFill>
        <p:spPr>
          <a:xfrm>
            <a:off x="523875" y="397510"/>
            <a:ext cx="8087360" cy="840740"/>
          </a:xfrm>
          <a:prstGeom prst="rect">
            <a:avLst/>
          </a:prstGeom>
          <a:noFill/>
          <a:ln>
            <a:noFill/>
          </a:ln>
        </p:spPr>
      </p:pic>
      <p:sp>
        <p:nvSpPr>
          <p:cNvPr id="454" name="Google Shape;454;p20"/>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55" name="Google Shape;455;p20"/>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56" name="Google Shape;456;p20"/>
          <p:cNvSpPr/>
          <p:nvPr/>
        </p:nvSpPr>
        <p:spPr>
          <a:xfrm>
            <a:off x="-131763" y="-74612"/>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457" name="Google Shape;457;p20"/>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458" name="Google Shape;458;p20"/>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459" name="Google Shape;459;p20"/>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pic>
        <p:nvPicPr>
          <p:cNvPr id="460" name="Google Shape;460;p20"/>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461" name="Google Shape;461;p20"/>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462" name="Google Shape;462;p20"/>
          <p:cNvSpPr txBox="1"/>
          <p:nvPr/>
        </p:nvSpPr>
        <p:spPr>
          <a:xfrm>
            <a:off x="422910" y="1869440"/>
            <a:ext cx="7945755" cy="1198880"/>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None/>
            </a:pPr>
            <a:r>
              <a:t/>
            </a:r>
            <a:endParaRPr b="1" sz="1800">
              <a:solidFill>
                <a:srgbClr val="0A1F61"/>
              </a:solidFill>
              <a:latin typeface="Tajawal ExtraBold"/>
              <a:ea typeface="Tajawal ExtraBold"/>
              <a:cs typeface="Tajawal ExtraBold"/>
              <a:sym typeface="Tajawal ExtraBold"/>
            </a:endParaRPr>
          </a:p>
          <a:p>
            <a:pPr indent="0" lvl="0" marL="0" marR="0" rtl="0" algn="ctr">
              <a:lnSpc>
                <a:spcPct val="200000"/>
              </a:lnSpc>
              <a:spcBef>
                <a:spcPts val="0"/>
              </a:spcBef>
              <a:spcAft>
                <a:spcPts val="0"/>
              </a:spcAft>
              <a:buNone/>
            </a:pPr>
            <a:r>
              <a:rPr b="1" lang="fr-FR" sz="1800">
                <a:solidFill>
                  <a:srgbClr val="0A1F61"/>
                </a:solidFill>
                <a:latin typeface="Tajawal ExtraBold"/>
                <a:ea typeface="Tajawal ExtraBold"/>
                <a:cs typeface="Tajawal ExtraBold"/>
                <a:sym typeface="Tajawal ExtraBold"/>
              </a:rPr>
              <a:t> </a:t>
            </a:r>
            <a:endParaRPr/>
          </a:p>
        </p:txBody>
      </p:sp>
      <p:pic>
        <p:nvPicPr>
          <p:cNvPr id="463" name="Google Shape;463;p20"/>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sp>
        <p:nvSpPr>
          <p:cNvPr id="464" name="Google Shape;464;p20"/>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graphicFrame>
        <p:nvGraphicFramePr>
          <p:cNvPr id="465" name="Google Shape;465;p20"/>
          <p:cNvGraphicFramePr/>
          <p:nvPr/>
        </p:nvGraphicFramePr>
        <p:xfrm>
          <a:off x="2028825" y="3239453"/>
          <a:ext cx="3000000" cy="3000000"/>
        </p:xfrm>
        <a:graphic>
          <a:graphicData uri="http://schemas.openxmlformats.org/drawingml/2006/table">
            <a:tbl>
              <a:tblPr bandRow="1" firstRow="1">
                <a:noFill/>
                <a:tableStyleId>{FE8108F4-0FC8-4DC1-9F49-87F90D347DBB}</a:tableStyleId>
              </a:tblPr>
              <a:tblGrid>
                <a:gridCol w="1527175"/>
                <a:gridCol w="208275"/>
              </a:tblGrid>
              <a:tr h="0">
                <a:tc>
                  <a:txBody>
                    <a:bodyPr/>
                    <a:lstStyle/>
                    <a:p>
                      <a:pPr indent="0" lvl="0" marL="0" marR="0" rtl="0" algn="l">
                        <a:spcBef>
                          <a:spcPts val="0"/>
                        </a:spcBef>
                        <a:spcAft>
                          <a:spcPts val="0"/>
                        </a:spcAft>
                        <a:buClr>
                          <a:schemeClr val="dk1"/>
                        </a:buClr>
                        <a:buSzPts val="1800"/>
                        <a:buFont typeface="Calibri"/>
                        <a:buNone/>
                      </a:pPr>
                      <a:r>
                        <a:t/>
                      </a:r>
                      <a:endParaRPr b="0"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0">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graphicFrame>
        <p:nvGraphicFramePr>
          <p:cNvPr id="466" name="Google Shape;466;p20"/>
          <p:cNvGraphicFramePr/>
          <p:nvPr/>
        </p:nvGraphicFramePr>
        <p:xfrm>
          <a:off x="3556000" y="3970973"/>
          <a:ext cx="3000000" cy="3000000"/>
        </p:xfrm>
        <a:graphic>
          <a:graphicData uri="http://schemas.openxmlformats.org/drawingml/2006/table">
            <a:tbl>
              <a:tblPr bandRow="1" firstRow="1">
                <a:noFill/>
                <a:tableStyleId>{FE8108F4-0FC8-4DC1-9F49-87F90D347DBB}</a:tableStyleId>
              </a:tblPr>
              <a:tblGrid>
                <a:gridCol w="208275"/>
                <a:gridCol w="208275"/>
              </a:tblGrid>
              <a:tr h="0">
                <a:tc>
                  <a:txBody>
                    <a:bodyPr/>
                    <a:lstStyle/>
                    <a:p>
                      <a:pPr indent="0" lvl="0" marL="0" marR="0" rtl="0" algn="l">
                        <a:spcBef>
                          <a:spcPts val="0"/>
                        </a:spcBef>
                        <a:spcAft>
                          <a:spcPts val="0"/>
                        </a:spcAft>
                        <a:buClr>
                          <a:schemeClr val="dk1"/>
                        </a:buClr>
                        <a:buSzPts val="1800"/>
                        <a:buFont typeface="Calibri"/>
                        <a:buNone/>
                      </a:pPr>
                      <a:r>
                        <a:t/>
                      </a:r>
                      <a:endParaRPr b="0"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0">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
        <p:nvSpPr>
          <p:cNvPr id="467" name="Google Shape;467;p20"/>
          <p:cNvSpPr txBox="1"/>
          <p:nvPr/>
        </p:nvSpPr>
        <p:spPr>
          <a:xfrm>
            <a:off x="3556000" y="4702493"/>
            <a:ext cx="5080000" cy="6451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lang="fr-FR" sz="1800">
                <a:solidFill>
                  <a:schemeClr val="dk1"/>
                </a:solidFill>
                <a:latin typeface="Arial"/>
                <a:ea typeface="Arial"/>
                <a:cs typeface="Arial"/>
                <a:sym typeface="Arial"/>
              </a:rPr>
              <a:t> </a:t>
            </a:r>
            <a:endParaRPr/>
          </a:p>
          <a:p>
            <a:pPr indent="0" lvl="0" marL="0" marR="0" rtl="0" algn="l">
              <a:spcBef>
                <a:spcPts val="0"/>
              </a:spcBef>
              <a:spcAft>
                <a:spcPts val="0"/>
              </a:spcAft>
              <a:buNone/>
            </a:pPr>
            <a:r>
              <a:rPr b="0" lang="fr-FR" sz="1800">
                <a:solidFill>
                  <a:schemeClr val="dk1"/>
                </a:solidFill>
                <a:latin typeface="Arial"/>
                <a:ea typeface="Arial"/>
                <a:cs typeface="Arial"/>
                <a:sym typeface="Arial"/>
              </a:rPr>
              <a:t> </a:t>
            </a:r>
            <a:endParaRPr sz="1800">
              <a:solidFill>
                <a:schemeClr val="dk1"/>
              </a:solidFill>
              <a:latin typeface="Calibri"/>
              <a:ea typeface="Calibri"/>
              <a:cs typeface="Calibri"/>
              <a:sym typeface="Calibri"/>
            </a:endParaRPr>
          </a:p>
        </p:txBody>
      </p:sp>
      <p:grpSp>
        <p:nvGrpSpPr>
          <p:cNvPr id="468" name="Google Shape;468;p20"/>
          <p:cNvGrpSpPr/>
          <p:nvPr/>
        </p:nvGrpSpPr>
        <p:grpSpPr>
          <a:xfrm>
            <a:off x="283695" y="2705118"/>
            <a:ext cx="8617867" cy="2802129"/>
            <a:chOff x="1515" y="909"/>
            <a:chExt cx="8812" cy="1392"/>
          </a:xfrm>
        </p:grpSpPr>
        <p:sp>
          <p:nvSpPr>
            <p:cNvPr id="469" name="Google Shape;469;p20"/>
            <p:cNvSpPr/>
            <p:nvPr/>
          </p:nvSpPr>
          <p:spPr>
            <a:xfrm>
              <a:off x="1524" y="1477"/>
              <a:ext cx="8071" cy="300"/>
            </a:xfrm>
            <a:prstGeom prst="rect">
              <a:avLst/>
            </a:prstGeom>
            <a:solidFill>
              <a:srgbClr val="F4B2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70" name="Google Shape;470;p20"/>
            <p:cNvSpPr/>
            <p:nvPr/>
          </p:nvSpPr>
          <p:spPr>
            <a:xfrm>
              <a:off x="9478" y="1341"/>
              <a:ext cx="849" cy="618"/>
            </a:xfrm>
            <a:custGeom>
              <a:rect b="b" l="l" r="r" t="t"/>
              <a:pathLst>
                <a:path extrusionOk="0" h="618" w="849">
                  <a:moveTo>
                    <a:pt x="0" y="0"/>
                  </a:moveTo>
                  <a:lnTo>
                    <a:pt x="0" y="618"/>
                  </a:lnTo>
                  <a:lnTo>
                    <a:pt x="849" y="309"/>
                  </a:lnTo>
                  <a:lnTo>
                    <a:pt x="0" y="0"/>
                  </a:lnTo>
                  <a:close/>
                </a:path>
              </a:pathLst>
            </a:custGeom>
            <a:solidFill>
              <a:srgbClr val="F4B2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71" name="Google Shape;471;p20"/>
            <p:cNvSpPr/>
            <p:nvPr/>
          </p:nvSpPr>
          <p:spPr>
            <a:xfrm>
              <a:off x="1515" y="1842"/>
              <a:ext cx="8071" cy="300"/>
            </a:xfrm>
            <a:prstGeom prst="rect">
              <a:avLst/>
            </a:prstGeom>
            <a:solidFill>
              <a:srgbClr val="368DDD"/>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72" name="Google Shape;472;p20"/>
            <p:cNvSpPr/>
            <p:nvPr/>
          </p:nvSpPr>
          <p:spPr>
            <a:xfrm>
              <a:off x="9398" y="1683"/>
              <a:ext cx="849" cy="618"/>
            </a:xfrm>
            <a:custGeom>
              <a:rect b="b" l="l" r="r" t="t"/>
              <a:pathLst>
                <a:path extrusionOk="0" h="618" w="849">
                  <a:moveTo>
                    <a:pt x="0" y="0"/>
                  </a:moveTo>
                  <a:lnTo>
                    <a:pt x="0" y="618"/>
                  </a:lnTo>
                  <a:lnTo>
                    <a:pt x="849" y="309"/>
                  </a:lnTo>
                  <a:lnTo>
                    <a:pt x="0" y="0"/>
                  </a:lnTo>
                  <a:close/>
                </a:path>
              </a:pathLst>
            </a:custGeom>
            <a:solidFill>
              <a:srgbClr val="368DDD"/>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73" name="Google Shape;473;p20"/>
            <p:cNvSpPr/>
            <p:nvPr/>
          </p:nvSpPr>
          <p:spPr>
            <a:xfrm>
              <a:off x="5658" y="1103"/>
              <a:ext cx="3720" cy="300"/>
            </a:xfrm>
            <a:prstGeom prst="rect">
              <a:avLst/>
            </a:prstGeom>
            <a:solidFill>
              <a:srgbClr val="55B6B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74" name="Google Shape;474;p20"/>
            <p:cNvSpPr/>
            <p:nvPr/>
          </p:nvSpPr>
          <p:spPr>
            <a:xfrm>
              <a:off x="9398" y="909"/>
              <a:ext cx="849" cy="618"/>
            </a:xfrm>
            <a:custGeom>
              <a:rect b="b" l="l" r="r" t="t"/>
              <a:pathLst>
                <a:path extrusionOk="0" h="618" w="849">
                  <a:moveTo>
                    <a:pt x="0" y="0"/>
                  </a:moveTo>
                  <a:lnTo>
                    <a:pt x="0" y="618"/>
                  </a:lnTo>
                  <a:lnTo>
                    <a:pt x="849" y="309"/>
                  </a:lnTo>
                  <a:lnTo>
                    <a:pt x="0" y="0"/>
                  </a:lnTo>
                  <a:close/>
                </a:path>
              </a:pathLst>
            </a:custGeom>
            <a:solidFill>
              <a:srgbClr val="55B6B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75" name="Google Shape;475;p20"/>
            <p:cNvSpPr txBox="1"/>
            <p:nvPr/>
          </p:nvSpPr>
          <p:spPr>
            <a:xfrm>
              <a:off x="6454" y="1127"/>
              <a:ext cx="2254" cy="265"/>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None/>
              </a:pPr>
              <a:r>
                <a:rPr b="1" lang="fr-FR" sz="2000">
                  <a:solidFill>
                    <a:schemeClr val="dk1"/>
                  </a:solidFill>
                  <a:latin typeface="Times New Roman"/>
                  <a:ea typeface="Times New Roman"/>
                  <a:cs typeface="Times New Roman"/>
                  <a:sym typeface="Times New Roman"/>
                </a:rPr>
                <a:t>Monitoring results</a:t>
              </a:r>
              <a:endParaRPr/>
            </a:p>
            <a:p>
              <a:pPr indent="0" lvl="0" marL="0" marR="0" rtl="0" algn="ctr">
                <a:spcBef>
                  <a:spcPts val="10"/>
                </a:spcBef>
                <a:spcAft>
                  <a:spcPts val="0"/>
                </a:spcAft>
                <a:buNone/>
              </a:pPr>
              <a:r>
                <a:t/>
              </a:r>
              <a:endParaRPr b="1" sz="2000">
                <a:solidFill>
                  <a:schemeClr val="dk1"/>
                </a:solidFill>
                <a:latin typeface="Times New Roman"/>
                <a:ea typeface="Times New Roman"/>
                <a:cs typeface="Times New Roman"/>
                <a:sym typeface="Times New Roman"/>
              </a:endParaRPr>
            </a:p>
          </p:txBody>
        </p:sp>
        <p:sp>
          <p:nvSpPr>
            <p:cNvPr id="476" name="Google Shape;476;p20"/>
            <p:cNvSpPr txBox="1"/>
            <p:nvPr/>
          </p:nvSpPr>
          <p:spPr>
            <a:xfrm>
              <a:off x="3455" y="1497"/>
              <a:ext cx="4643" cy="265"/>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fr-FR" sz="2000">
                  <a:solidFill>
                    <a:schemeClr val="dk1"/>
                  </a:solidFill>
                  <a:latin typeface="Times New Roman"/>
                  <a:ea typeface="Times New Roman"/>
                  <a:cs typeface="Times New Roman"/>
                  <a:sym typeface="Times New Roman"/>
                </a:rPr>
                <a:t>Monitoring budget and expenditures</a:t>
              </a:r>
              <a:endParaRPr/>
            </a:p>
            <a:p>
              <a:pPr indent="0" lvl="0" marL="0" marR="0" rtl="0" algn="l">
                <a:spcBef>
                  <a:spcPts val="0"/>
                </a:spcBef>
                <a:spcAft>
                  <a:spcPts val="0"/>
                </a:spcAft>
                <a:buNone/>
              </a:pPr>
              <a:r>
                <a:t/>
              </a:r>
              <a:endParaRPr b="1" sz="2000">
                <a:solidFill>
                  <a:schemeClr val="dk1"/>
                </a:solidFill>
                <a:latin typeface="Times New Roman"/>
                <a:ea typeface="Times New Roman"/>
                <a:cs typeface="Times New Roman"/>
                <a:sym typeface="Times New Roman"/>
              </a:endParaRPr>
            </a:p>
          </p:txBody>
        </p:sp>
        <p:sp>
          <p:nvSpPr>
            <p:cNvPr id="477" name="Google Shape;477;p20"/>
            <p:cNvSpPr txBox="1"/>
            <p:nvPr/>
          </p:nvSpPr>
          <p:spPr>
            <a:xfrm>
              <a:off x="3616" y="1849"/>
              <a:ext cx="2968" cy="265"/>
            </a:xfrm>
            <a:prstGeom prst="rect">
              <a:avLst/>
            </a:prstGeom>
            <a:noFill/>
            <a:ln>
              <a:noFill/>
            </a:ln>
          </p:spPr>
          <p:txBody>
            <a:bodyPr anchorCtr="0" anchor="t" bIns="0" lIns="0" spcFirstLastPara="1" rIns="0" wrap="square" tIns="0">
              <a:noAutofit/>
            </a:bodyPr>
            <a:lstStyle/>
            <a:p>
              <a:pPr indent="0" lvl="0" marL="0" marR="0" rtl="0" algn="ctr">
                <a:spcBef>
                  <a:spcPts val="0"/>
                </a:spcBef>
                <a:spcAft>
                  <a:spcPts val="0"/>
                </a:spcAft>
                <a:buNone/>
              </a:pPr>
              <a:r>
                <a:rPr b="1" lang="fr-FR" sz="2000">
                  <a:solidFill>
                    <a:schemeClr val="dk1"/>
                  </a:solidFill>
                  <a:latin typeface="Times New Roman"/>
                  <a:ea typeface="Times New Roman"/>
                  <a:cs typeface="Times New Roman"/>
                  <a:sym typeface="Times New Roman"/>
                </a:rPr>
                <a:t>Monitoring risks</a:t>
              </a:r>
              <a:endParaRPr/>
            </a:p>
            <a:p>
              <a:pPr indent="0" lvl="0" marL="0" marR="0" rtl="0" algn="ctr">
                <a:spcBef>
                  <a:spcPts val="10"/>
                </a:spcBef>
                <a:spcAft>
                  <a:spcPts val="0"/>
                </a:spcAft>
                <a:buNone/>
              </a:pPr>
              <a:r>
                <a:t/>
              </a:r>
              <a:endParaRPr b="1" sz="2000">
                <a:solidFill>
                  <a:schemeClr val="dk1"/>
                </a:solidFill>
                <a:latin typeface="Times New Roman"/>
                <a:ea typeface="Times New Roman"/>
                <a:cs typeface="Times New Roman"/>
                <a:sym typeface="Times New Roman"/>
              </a:endParaRPr>
            </a:p>
          </p:txBody>
        </p:sp>
      </p:grpSp>
      <p:grpSp>
        <p:nvGrpSpPr>
          <p:cNvPr id="478" name="Google Shape;478;p20"/>
          <p:cNvGrpSpPr/>
          <p:nvPr/>
        </p:nvGrpSpPr>
        <p:grpSpPr>
          <a:xfrm>
            <a:off x="330835" y="2585085"/>
            <a:ext cx="2932430" cy="807085"/>
            <a:chOff x="1658" y="1399"/>
            <a:chExt cx="4618" cy="1271"/>
          </a:xfrm>
        </p:grpSpPr>
        <p:sp>
          <p:nvSpPr>
            <p:cNvPr id="479" name="Google Shape;479;p20"/>
            <p:cNvSpPr/>
            <p:nvPr/>
          </p:nvSpPr>
          <p:spPr>
            <a:xfrm>
              <a:off x="1658" y="1558"/>
              <a:ext cx="3720" cy="300"/>
            </a:xfrm>
            <a:prstGeom prst="rect">
              <a:avLst/>
            </a:pr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80" name="Google Shape;480;p20"/>
            <p:cNvSpPr/>
            <p:nvPr/>
          </p:nvSpPr>
          <p:spPr>
            <a:xfrm>
              <a:off x="5047" y="1399"/>
              <a:ext cx="849" cy="618"/>
            </a:xfrm>
            <a:custGeom>
              <a:rect b="b" l="l" r="r" t="t"/>
              <a:pathLst>
                <a:path extrusionOk="0" h="618" w="849">
                  <a:moveTo>
                    <a:pt x="0" y="0"/>
                  </a:moveTo>
                  <a:lnTo>
                    <a:pt x="0" y="618"/>
                  </a:lnTo>
                  <a:lnTo>
                    <a:pt x="849" y="309"/>
                  </a:lnTo>
                  <a:lnTo>
                    <a:pt x="0"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81" name="Google Shape;481;p20"/>
            <p:cNvSpPr txBox="1"/>
            <p:nvPr/>
          </p:nvSpPr>
          <p:spPr>
            <a:xfrm>
              <a:off x="2038" y="1463"/>
              <a:ext cx="4238" cy="1207"/>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fr-FR" sz="1800">
                  <a:solidFill>
                    <a:schemeClr val="dk1"/>
                  </a:solidFill>
                  <a:latin typeface="Calibri"/>
                  <a:ea typeface="Calibri"/>
                  <a:cs typeface="Calibri"/>
                  <a:sym typeface="Calibri"/>
                </a:rPr>
                <a:t>Monitoring activities</a:t>
              </a:r>
              <a:endParaRPr sz="1800">
                <a:solidFill>
                  <a:schemeClr val="dk1"/>
                </a:solidFill>
                <a:latin typeface="Calibri"/>
                <a:ea typeface="Calibri"/>
                <a:cs typeface="Calibri"/>
                <a:sym typeface="Calibri"/>
              </a:endParaRPr>
            </a:p>
          </p:txBody>
        </p:sp>
      </p:grpSp>
      <p:graphicFrame>
        <p:nvGraphicFramePr>
          <p:cNvPr id="482" name="Google Shape;482;p20"/>
          <p:cNvGraphicFramePr/>
          <p:nvPr/>
        </p:nvGraphicFramePr>
        <p:xfrm>
          <a:off x="6096000" y="684530"/>
          <a:ext cx="3000000" cy="3000000"/>
        </p:xfrm>
        <a:graphic>
          <a:graphicData uri="http://schemas.openxmlformats.org/drawingml/2006/table">
            <a:tbl>
              <a:tblPr bandRow="1" firstRow="1">
                <a:noFill/>
                <a:tableStyleId>{FE8108F4-0FC8-4DC1-9F49-87F90D347DBB}</a:tableStyleId>
              </a:tblPr>
              <a:tblGrid>
                <a:gridCol w="208275"/>
                <a:gridCol w="208275"/>
              </a:tblGrid>
              <a:tr h="0">
                <a:tc>
                  <a:txBody>
                    <a:bodyPr/>
                    <a:lstStyle/>
                    <a:p>
                      <a:pPr indent="0" lvl="0" marL="0" marR="0" rtl="0" algn="l">
                        <a:spcBef>
                          <a:spcPts val="0"/>
                        </a:spcBef>
                        <a:spcAft>
                          <a:spcPts val="0"/>
                        </a:spcAft>
                        <a:buClr>
                          <a:schemeClr val="dk1"/>
                        </a:buClr>
                        <a:buSzPts val="1800"/>
                        <a:buFont typeface="Calibri"/>
                        <a:buNone/>
                      </a:pPr>
                      <a:r>
                        <a:t/>
                      </a:r>
                      <a:endParaRPr b="0"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0">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pic>
        <p:nvPicPr>
          <p:cNvPr id="483" name="Google Shape;483;p20"/>
          <p:cNvPicPr preferRelativeResize="0"/>
          <p:nvPr/>
        </p:nvPicPr>
        <p:blipFill rotWithShape="1">
          <a:blip r:embed="rId10">
            <a:alphaModFix/>
          </a:blip>
          <a:srcRect b="0" l="0" r="0" t="0"/>
          <a:stretch/>
        </p:blipFill>
        <p:spPr>
          <a:xfrm>
            <a:off x="26035" y="1922145"/>
            <a:ext cx="1254125" cy="579755"/>
          </a:xfrm>
          <a:prstGeom prst="rect">
            <a:avLst/>
          </a:prstGeom>
          <a:noFill/>
          <a:ln>
            <a:noFill/>
          </a:ln>
        </p:spPr>
      </p:pic>
      <p:graphicFrame>
        <p:nvGraphicFramePr>
          <p:cNvPr id="484" name="Google Shape;484;p20"/>
          <p:cNvGraphicFramePr/>
          <p:nvPr/>
        </p:nvGraphicFramePr>
        <p:xfrm>
          <a:off x="6096000" y="1416050"/>
          <a:ext cx="3000000" cy="3000000"/>
        </p:xfrm>
        <a:graphic>
          <a:graphicData uri="http://schemas.openxmlformats.org/drawingml/2006/table">
            <a:tbl>
              <a:tblPr bandRow="1" firstRow="1">
                <a:noFill/>
                <a:tableStyleId>{FE8108F4-0FC8-4DC1-9F49-87F90D347DBB}</a:tableStyleId>
              </a:tblPr>
              <a:tblGrid>
                <a:gridCol w="208275"/>
                <a:gridCol w="208275"/>
              </a:tblGrid>
              <a:tr h="0">
                <a:tc>
                  <a:txBody>
                    <a:bodyPr/>
                    <a:lstStyle/>
                    <a:p>
                      <a:pPr indent="0" lvl="0" marL="0" marR="0" rtl="0" algn="l">
                        <a:spcBef>
                          <a:spcPts val="0"/>
                        </a:spcBef>
                        <a:spcAft>
                          <a:spcPts val="0"/>
                        </a:spcAft>
                        <a:buClr>
                          <a:schemeClr val="dk1"/>
                        </a:buClr>
                        <a:buSzPts val="1800"/>
                        <a:buFont typeface="Calibri"/>
                        <a:buNone/>
                      </a:pPr>
                      <a:r>
                        <a:t/>
                      </a:r>
                      <a:endParaRPr b="0"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0">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pic>
        <p:nvPicPr>
          <p:cNvPr id="485" name="Google Shape;485;p20"/>
          <p:cNvPicPr preferRelativeResize="0"/>
          <p:nvPr/>
        </p:nvPicPr>
        <p:blipFill rotWithShape="1">
          <a:blip r:embed="rId11">
            <a:alphaModFix/>
          </a:blip>
          <a:srcRect b="0" l="0" r="0" t="0"/>
          <a:stretch/>
        </p:blipFill>
        <p:spPr>
          <a:xfrm>
            <a:off x="1302385" y="2059940"/>
            <a:ext cx="419100" cy="352425"/>
          </a:xfrm>
          <a:prstGeom prst="rect">
            <a:avLst/>
          </a:prstGeom>
          <a:noFill/>
          <a:ln>
            <a:noFill/>
          </a:ln>
        </p:spPr>
      </p:pic>
      <p:graphicFrame>
        <p:nvGraphicFramePr>
          <p:cNvPr id="486" name="Google Shape;486;p20"/>
          <p:cNvGraphicFramePr/>
          <p:nvPr/>
        </p:nvGraphicFramePr>
        <p:xfrm>
          <a:off x="6096000" y="2147570"/>
          <a:ext cx="3000000" cy="3000000"/>
        </p:xfrm>
        <a:graphic>
          <a:graphicData uri="http://schemas.openxmlformats.org/drawingml/2006/table">
            <a:tbl>
              <a:tblPr bandRow="1" firstRow="1">
                <a:noFill/>
                <a:tableStyleId>{FE8108F4-0FC8-4DC1-9F49-87F90D347DBB}</a:tableStyleId>
              </a:tblPr>
              <a:tblGrid>
                <a:gridCol w="208275"/>
                <a:gridCol w="208275"/>
              </a:tblGrid>
              <a:tr h="0">
                <a:tc>
                  <a:txBody>
                    <a:bodyPr/>
                    <a:lstStyle/>
                    <a:p>
                      <a:pPr indent="0" lvl="0" marL="0" marR="0" rtl="0" algn="l">
                        <a:spcBef>
                          <a:spcPts val="0"/>
                        </a:spcBef>
                        <a:spcAft>
                          <a:spcPts val="0"/>
                        </a:spcAft>
                        <a:buClr>
                          <a:schemeClr val="dk1"/>
                        </a:buClr>
                        <a:buSzPts val="1800"/>
                        <a:buFont typeface="Calibri"/>
                        <a:buNone/>
                      </a:pPr>
                      <a:r>
                        <a:t/>
                      </a:r>
                      <a:endParaRPr b="0"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0">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pic>
        <p:nvPicPr>
          <p:cNvPr id="487" name="Google Shape;487;p20"/>
          <p:cNvPicPr preferRelativeResize="0"/>
          <p:nvPr/>
        </p:nvPicPr>
        <p:blipFill rotWithShape="1">
          <a:blip r:embed="rId12">
            <a:alphaModFix/>
          </a:blip>
          <a:srcRect b="0" l="0" r="0" t="0"/>
          <a:stretch/>
        </p:blipFill>
        <p:spPr>
          <a:xfrm>
            <a:off x="1769110" y="1957705"/>
            <a:ext cx="1252855" cy="556260"/>
          </a:xfrm>
          <a:prstGeom prst="rect">
            <a:avLst/>
          </a:prstGeom>
          <a:noFill/>
          <a:ln>
            <a:noFill/>
          </a:ln>
        </p:spPr>
      </p:pic>
      <p:graphicFrame>
        <p:nvGraphicFramePr>
          <p:cNvPr id="488" name="Google Shape;488;p20"/>
          <p:cNvGraphicFramePr/>
          <p:nvPr/>
        </p:nvGraphicFramePr>
        <p:xfrm>
          <a:off x="6096000" y="2879090"/>
          <a:ext cx="3000000" cy="3000000"/>
        </p:xfrm>
        <a:graphic>
          <a:graphicData uri="http://schemas.openxmlformats.org/drawingml/2006/table">
            <a:tbl>
              <a:tblPr bandRow="1" firstRow="1">
                <a:noFill/>
                <a:tableStyleId>{FE8108F4-0FC8-4DC1-9F49-87F90D347DBB}</a:tableStyleId>
              </a:tblPr>
              <a:tblGrid>
                <a:gridCol w="208275"/>
                <a:gridCol w="208275"/>
              </a:tblGrid>
              <a:tr h="0">
                <a:tc>
                  <a:txBody>
                    <a:bodyPr/>
                    <a:lstStyle/>
                    <a:p>
                      <a:pPr indent="0" lvl="0" marL="0" marR="0" rtl="0" algn="l">
                        <a:spcBef>
                          <a:spcPts val="0"/>
                        </a:spcBef>
                        <a:spcAft>
                          <a:spcPts val="0"/>
                        </a:spcAft>
                        <a:buClr>
                          <a:schemeClr val="dk1"/>
                        </a:buClr>
                        <a:buSzPts val="1800"/>
                        <a:buFont typeface="Calibri"/>
                        <a:buNone/>
                      </a:pPr>
                      <a:r>
                        <a:t/>
                      </a:r>
                      <a:endParaRPr b="0"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0">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pic>
        <p:nvPicPr>
          <p:cNvPr id="489" name="Google Shape;489;p20"/>
          <p:cNvPicPr preferRelativeResize="0"/>
          <p:nvPr/>
        </p:nvPicPr>
        <p:blipFill rotWithShape="1">
          <a:blip r:embed="rId11">
            <a:alphaModFix/>
          </a:blip>
          <a:srcRect b="0" l="0" r="0" t="0"/>
          <a:stretch/>
        </p:blipFill>
        <p:spPr>
          <a:xfrm>
            <a:off x="3034030" y="2147570"/>
            <a:ext cx="419100" cy="352425"/>
          </a:xfrm>
          <a:prstGeom prst="rect">
            <a:avLst/>
          </a:prstGeom>
          <a:noFill/>
          <a:ln>
            <a:noFill/>
          </a:ln>
        </p:spPr>
      </p:pic>
      <p:graphicFrame>
        <p:nvGraphicFramePr>
          <p:cNvPr id="490" name="Google Shape;490;p20"/>
          <p:cNvGraphicFramePr/>
          <p:nvPr/>
        </p:nvGraphicFramePr>
        <p:xfrm>
          <a:off x="6096000" y="3610610"/>
          <a:ext cx="3000000" cy="3000000"/>
        </p:xfrm>
        <a:graphic>
          <a:graphicData uri="http://schemas.openxmlformats.org/drawingml/2006/table">
            <a:tbl>
              <a:tblPr bandRow="1" firstRow="1">
                <a:noFill/>
                <a:tableStyleId>{FE8108F4-0FC8-4DC1-9F49-87F90D347DBB}</a:tableStyleId>
              </a:tblPr>
              <a:tblGrid>
                <a:gridCol w="208275"/>
                <a:gridCol w="208275"/>
              </a:tblGrid>
              <a:tr h="0">
                <a:tc>
                  <a:txBody>
                    <a:bodyPr/>
                    <a:lstStyle/>
                    <a:p>
                      <a:pPr indent="0" lvl="0" marL="0" marR="0" rtl="0" algn="l">
                        <a:spcBef>
                          <a:spcPts val="0"/>
                        </a:spcBef>
                        <a:spcAft>
                          <a:spcPts val="0"/>
                        </a:spcAft>
                        <a:buClr>
                          <a:schemeClr val="dk1"/>
                        </a:buClr>
                        <a:buSzPts val="1800"/>
                        <a:buFont typeface="Calibri"/>
                        <a:buNone/>
                      </a:pPr>
                      <a:r>
                        <a:t/>
                      </a:r>
                      <a:endParaRPr b="0"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0">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pic>
        <p:nvPicPr>
          <p:cNvPr id="491" name="Google Shape;491;p20"/>
          <p:cNvPicPr preferRelativeResize="0"/>
          <p:nvPr/>
        </p:nvPicPr>
        <p:blipFill rotWithShape="1">
          <a:blip r:embed="rId13">
            <a:alphaModFix/>
          </a:blip>
          <a:srcRect b="0" l="0" r="0" t="0"/>
          <a:stretch/>
        </p:blipFill>
        <p:spPr>
          <a:xfrm>
            <a:off x="3453130" y="1907540"/>
            <a:ext cx="1706245" cy="677545"/>
          </a:xfrm>
          <a:prstGeom prst="rect">
            <a:avLst/>
          </a:prstGeom>
          <a:noFill/>
          <a:ln>
            <a:noFill/>
          </a:ln>
        </p:spPr>
      </p:pic>
      <p:graphicFrame>
        <p:nvGraphicFramePr>
          <p:cNvPr id="492" name="Google Shape;492;p20"/>
          <p:cNvGraphicFramePr/>
          <p:nvPr/>
        </p:nvGraphicFramePr>
        <p:xfrm>
          <a:off x="6096000" y="4342130"/>
          <a:ext cx="3000000" cy="3000000"/>
        </p:xfrm>
        <a:graphic>
          <a:graphicData uri="http://schemas.openxmlformats.org/drawingml/2006/table">
            <a:tbl>
              <a:tblPr bandRow="1" firstRow="1">
                <a:noFill/>
                <a:tableStyleId>{FE8108F4-0FC8-4DC1-9F49-87F90D347DBB}</a:tableStyleId>
              </a:tblPr>
              <a:tblGrid>
                <a:gridCol w="208275"/>
                <a:gridCol w="208275"/>
              </a:tblGrid>
              <a:tr h="0">
                <a:tc>
                  <a:txBody>
                    <a:bodyPr/>
                    <a:lstStyle/>
                    <a:p>
                      <a:pPr indent="0" lvl="0" marL="0" marR="0" rtl="0" algn="l">
                        <a:spcBef>
                          <a:spcPts val="0"/>
                        </a:spcBef>
                        <a:spcAft>
                          <a:spcPts val="0"/>
                        </a:spcAft>
                        <a:buClr>
                          <a:schemeClr val="dk1"/>
                        </a:buClr>
                        <a:buSzPts val="1800"/>
                        <a:buFont typeface="Calibri"/>
                        <a:buNone/>
                      </a:pPr>
                      <a:r>
                        <a:t/>
                      </a:r>
                      <a:endParaRPr b="0"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0">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pic>
        <p:nvPicPr>
          <p:cNvPr id="493" name="Google Shape;493;p20"/>
          <p:cNvPicPr preferRelativeResize="0"/>
          <p:nvPr/>
        </p:nvPicPr>
        <p:blipFill rotWithShape="1">
          <a:blip r:embed="rId11">
            <a:alphaModFix/>
          </a:blip>
          <a:srcRect b="0" l="0" r="0" t="0"/>
          <a:stretch/>
        </p:blipFill>
        <p:spPr>
          <a:xfrm>
            <a:off x="5240655" y="2059940"/>
            <a:ext cx="419100" cy="352425"/>
          </a:xfrm>
          <a:prstGeom prst="rect">
            <a:avLst/>
          </a:prstGeom>
          <a:noFill/>
          <a:ln>
            <a:noFill/>
          </a:ln>
        </p:spPr>
      </p:pic>
      <p:graphicFrame>
        <p:nvGraphicFramePr>
          <p:cNvPr id="494" name="Google Shape;494;p20"/>
          <p:cNvGraphicFramePr/>
          <p:nvPr/>
        </p:nvGraphicFramePr>
        <p:xfrm>
          <a:off x="6096000" y="5073650"/>
          <a:ext cx="3000000" cy="3000000"/>
        </p:xfrm>
        <a:graphic>
          <a:graphicData uri="http://schemas.openxmlformats.org/drawingml/2006/table">
            <a:tbl>
              <a:tblPr bandRow="1" firstRow="1">
                <a:noFill/>
                <a:tableStyleId>{FE8108F4-0FC8-4DC1-9F49-87F90D347DBB}</a:tableStyleId>
              </a:tblPr>
              <a:tblGrid>
                <a:gridCol w="208275"/>
                <a:gridCol w="208275"/>
              </a:tblGrid>
              <a:tr h="0">
                <a:tc>
                  <a:txBody>
                    <a:bodyPr/>
                    <a:lstStyle/>
                    <a:p>
                      <a:pPr indent="0" lvl="0" marL="0" marR="0" rtl="0" algn="l">
                        <a:spcBef>
                          <a:spcPts val="0"/>
                        </a:spcBef>
                        <a:spcAft>
                          <a:spcPts val="0"/>
                        </a:spcAft>
                        <a:buClr>
                          <a:schemeClr val="dk1"/>
                        </a:buClr>
                        <a:buSzPts val="1800"/>
                        <a:buFont typeface="Calibri"/>
                        <a:buNone/>
                      </a:pPr>
                      <a:r>
                        <a:t/>
                      </a:r>
                      <a:endParaRPr b="0"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0">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pic>
        <p:nvPicPr>
          <p:cNvPr id="495" name="Google Shape;495;p20"/>
          <p:cNvPicPr preferRelativeResize="0"/>
          <p:nvPr/>
        </p:nvPicPr>
        <p:blipFill rotWithShape="1">
          <a:blip r:embed="rId14">
            <a:alphaModFix/>
          </a:blip>
          <a:srcRect b="0" l="0" r="0" t="0"/>
          <a:stretch/>
        </p:blipFill>
        <p:spPr>
          <a:xfrm>
            <a:off x="5753100" y="1907540"/>
            <a:ext cx="2193925" cy="677545"/>
          </a:xfrm>
          <a:prstGeom prst="rect">
            <a:avLst/>
          </a:prstGeom>
          <a:noFill/>
          <a:ln>
            <a:noFill/>
          </a:ln>
        </p:spPr>
      </p:pic>
      <p:sp>
        <p:nvSpPr>
          <p:cNvPr id="496" name="Google Shape;496;p20"/>
          <p:cNvSpPr txBox="1"/>
          <p:nvPr/>
        </p:nvSpPr>
        <p:spPr>
          <a:xfrm>
            <a:off x="6096000" y="5805170"/>
            <a:ext cx="5080000" cy="3683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lang="fr-FR" sz="1800">
                <a:solidFill>
                  <a:schemeClr val="dk1"/>
                </a:solidFill>
                <a:latin typeface="Arial"/>
                <a:ea typeface="Arial"/>
                <a:cs typeface="Arial"/>
                <a:sym typeface="Arial"/>
              </a:rPr>
              <a:t> </a:t>
            </a:r>
            <a:endParaRPr sz="1800">
              <a:solidFill>
                <a:schemeClr val="dk1"/>
              </a:solidFill>
              <a:latin typeface="Calibri"/>
              <a:ea typeface="Calibri"/>
              <a:cs typeface="Calibri"/>
              <a:sym typeface="Calibri"/>
            </a:endParaRPr>
          </a:p>
        </p:txBody>
      </p:sp>
      <p:sp>
        <p:nvSpPr>
          <p:cNvPr id="497" name="Google Shape;497;p20"/>
          <p:cNvSpPr txBox="1"/>
          <p:nvPr/>
        </p:nvSpPr>
        <p:spPr>
          <a:xfrm>
            <a:off x="1768475" y="5431155"/>
            <a:ext cx="6177915" cy="3683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1800">
                <a:solidFill>
                  <a:schemeClr val="dk1"/>
                </a:solidFill>
                <a:latin typeface="Times New Roman"/>
                <a:ea typeface="Times New Roman"/>
                <a:cs typeface="Times New Roman"/>
                <a:sym typeface="Times New Roman"/>
              </a:rPr>
              <a:t>Figure 1. Four key monitoring areas</a:t>
            </a:r>
            <a:endParaRPr/>
          </a:p>
        </p:txBody>
      </p:sp>
      <p:sp>
        <p:nvSpPr>
          <p:cNvPr id="498" name="Google Shape;498;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499" name="Google Shape;499;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500" name="Google Shape;500;p20"/>
          <p:cNvSpPr txBox="1"/>
          <p:nvPr/>
        </p:nvSpPr>
        <p:spPr>
          <a:xfrm>
            <a:off x="2225040" y="407670"/>
            <a:ext cx="6430010" cy="9531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000">
                <a:solidFill>
                  <a:srgbClr val="FF9518"/>
                </a:solidFill>
                <a:latin typeface="Tajawal Medium"/>
                <a:ea typeface="Tajawal Medium"/>
                <a:cs typeface="Tajawal Medium"/>
                <a:sym typeface="Tajawal Medium"/>
              </a:rPr>
              <a:t> </a:t>
            </a:r>
            <a:r>
              <a:rPr lang="fr-FR" sz="2800">
                <a:solidFill>
                  <a:srgbClr val="FF9518"/>
                </a:solidFill>
                <a:latin typeface="Tajawal Medium"/>
                <a:ea typeface="Tajawal Medium"/>
                <a:cs typeface="Tajawal Medium"/>
                <a:sym typeface="Tajawal Medium"/>
              </a:rPr>
              <a:t>Overview of Project Monitoring </a:t>
            </a:r>
            <a:endParaRPr/>
          </a:p>
          <a:p>
            <a:pPr indent="0" lvl="0" marL="0" marR="0" rtl="0" algn="ctr">
              <a:spcBef>
                <a:spcPts val="0"/>
              </a:spcBef>
              <a:spcAft>
                <a:spcPts val="0"/>
              </a:spcAft>
              <a:buClr>
                <a:schemeClr val="dk1"/>
              </a:buClr>
              <a:buSzPts val="2800"/>
              <a:buFont typeface="Calibri"/>
              <a:buNone/>
            </a:pPr>
            <a:r>
              <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4" name="Shape 504"/>
        <p:cNvGrpSpPr/>
        <p:nvPr/>
      </p:nvGrpSpPr>
      <p:grpSpPr>
        <a:xfrm>
          <a:off x="0" y="0"/>
          <a:ext cx="0" cy="0"/>
          <a:chOff x="0" y="0"/>
          <a:chExt cx="0" cy="0"/>
        </a:xfrm>
      </p:grpSpPr>
      <p:pic>
        <p:nvPicPr>
          <p:cNvPr id="505" name="Google Shape;505;p21"/>
          <p:cNvPicPr preferRelativeResize="0"/>
          <p:nvPr/>
        </p:nvPicPr>
        <p:blipFill rotWithShape="1">
          <a:blip r:embed="rId3">
            <a:alphaModFix/>
          </a:blip>
          <a:srcRect b="0" l="0" r="0" t="0"/>
          <a:stretch/>
        </p:blipFill>
        <p:spPr>
          <a:xfrm>
            <a:off x="523875" y="397510"/>
            <a:ext cx="8087360" cy="840740"/>
          </a:xfrm>
          <a:prstGeom prst="rect">
            <a:avLst/>
          </a:prstGeom>
          <a:noFill/>
          <a:ln>
            <a:noFill/>
          </a:ln>
        </p:spPr>
      </p:pic>
      <p:sp>
        <p:nvSpPr>
          <p:cNvPr id="506" name="Google Shape;506;p21"/>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07" name="Google Shape;507;p21"/>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08" name="Google Shape;508;p21"/>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509" name="Google Shape;509;p21"/>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510" name="Google Shape;510;p21"/>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511" name="Google Shape;511;p21"/>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pic>
        <p:nvPicPr>
          <p:cNvPr id="512" name="Google Shape;512;p21"/>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513" name="Google Shape;513;p21"/>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sp>
        <p:nvSpPr>
          <p:cNvPr id="514" name="Google Shape;514;p21"/>
          <p:cNvSpPr txBox="1"/>
          <p:nvPr/>
        </p:nvSpPr>
        <p:spPr>
          <a:xfrm>
            <a:off x="130810" y="1414145"/>
            <a:ext cx="8261985" cy="406146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lang="fr-FR" sz="2400">
                <a:solidFill>
                  <a:srgbClr val="FF0000"/>
                </a:solidFill>
                <a:latin typeface="Times New Roman"/>
                <a:ea typeface="Times New Roman"/>
                <a:cs typeface="Times New Roman"/>
                <a:sym typeface="Times New Roman"/>
              </a:rPr>
              <a:t>2.2.When to monitor?</a:t>
            </a:r>
            <a:endParaRPr/>
          </a:p>
          <a:p>
            <a:pPr indent="0" lvl="0" marL="0" marR="0" rtl="0" algn="just">
              <a:lnSpc>
                <a:spcPct val="100000"/>
              </a:lnSpc>
              <a:spcBef>
                <a:spcPts val="0"/>
              </a:spcBef>
              <a:spcAft>
                <a:spcPts val="0"/>
              </a:spcAft>
              <a:buNone/>
            </a:pPr>
            <a:r>
              <a:rPr b="1" lang="fr-FR" sz="1800">
                <a:solidFill>
                  <a:srgbClr val="0A1F61"/>
                </a:solidFill>
                <a:latin typeface="Times New Roman"/>
                <a:ea typeface="Times New Roman"/>
                <a:cs typeface="Times New Roman"/>
                <a:sym typeface="Times New Roman"/>
              </a:rPr>
              <a:t>Monitoring is undertaken on an ongoing basis during the implementation of an intervention. Where possible, it is essential to ask relevant “monitoring questions” regularly.</a:t>
            </a:r>
            <a:endParaRPr/>
          </a:p>
          <a:p>
            <a:pPr indent="0" lvl="0" marL="0" marR="0" rtl="0" algn="l">
              <a:lnSpc>
                <a:spcPct val="200000"/>
              </a:lnSpc>
              <a:spcBef>
                <a:spcPts val="0"/>
              </a:spcBef>
              <a:spcAft>
                <a:spcPts val="0"/>
              </a:spcAft>
              <a:buNone/>
            </a:pPr>
            <a:r>
              <a:t/>
            </a:r>
            <a:endParaRPr b="1" sz="1800">
              <a:solidFill>
                <a:srgbClr val="0A1F61"/>
              </a:solidFill>
              <a:latin typeface="Tajawal ExtraBold"/>
              <a:ea typeface="Tajawal ExtraBold"/>
              <a:cs typeface="Tajawal ExtraBold"/>
              <a:sym typeface="Tajawal ExtraBold"/>
            </a:endParaRPr>
          </a:p>
          <a:p>
            <a:pPr indent="0" lvl="0" marL="0" marR="0" rtl="0" algn="l">
              <a:lnSpc>
                <a:spcPct val="200000"/>
              </a:lnSpc>
              <a:spcBef>
                <a:spcPts val="0"/>
              </a:spcBef>
              <a:spcAft>
                <a:spcPts val="0"/>
              </a:spcAft>
              <a:buNone/>
            </a:pPr>
            <a:r>
              <a:t/>
            </a:r>
            <a:endParaRPr b="1" sz="1800">
              <a:solidFill>
                <a:srgbClr val="0A1F61"/>
              </a:solidFill>
              <a:latin typeface="Tajawal ExtraBold"/>
              <a:ea typeface="Tajawal ExtraBold"/>
              <a:cs typeface="Tajawal ExtraBold"/>
              <a:sym typeface="Tajawal ExtraBold"/>
            </a:endParaRPr>
          </a:p>
          <a:p>
            <a:pPr indent="0" lvl="0" marL="0" marR="0" rtl="0" algn="l">
              <a:lnSpc>
                <a:spcPct val="200000"/>
              </a:lnSpc>
              <a:spcBef>
                <a:spcPts val="0"/>
              </a:spcBef>
              <a:spcAft>
                <a:spcPts val="0"/>
              </a:spcAft>
              <a:buNone/>
            </a:pPr>
            <a:r>
              <a:t/>
            </a:r>
            <a:endParaRPr b="1" sz="1800">
              <a:solidFill>
                <a:srgbClr val="0A1F61"/>
              </a:solidFill>
              <a:latin typeface="Tajawal ExtraBold"/>
              <a:ea typeface="Tajawal ExtraBold"/>
              <a:cs typeface="Tajawal ExtraBold"/>
              <a:sym typeface="Tajawal ExtraBold"/>
            </a:endParaRPr>
          </a:p>
          <a:p>
            <a:pPr indent="0" lvl="0" marL="0" marR="0" rtl="0" algn="l">
              <a:lnSpc>
                <a:spcPct val="200000"/>
              </a:lnSpc>
              <a:spcBef>
                <a:spcPts val="0"/>
              </a:spcBef>
              <a:spcAft>
                <a:spcPts val="0"/>
              </a:spcAft>
              <a:buNone/>
            </a:pPr>
            <a:r>
              <a:t/>
            </a:r>
            <a:endParaRPr b="1" sz="1800">
              <a:solidFill>
                <a:srgbClr val="0A1F61"/>
              </a:solidFill>
              <a:latin typeface="Tajawal ExtraBold"/>
              <a:ea typeface="Tajawal ExtraBold"/>
              <a:cs typeface="Tajawal ExtraBold"/>
              <a:sym typeface="Tajawal ExtraBold"/>
            </a:endParaRPr>
          </a:p>
          <a:p>
            <a:pPr indent="0" lvl="0" marL="0" marR="0" rtl="0" algn="l">
              <a:lnSpc>
                <a:spcPct val="200000"/>
              </a:lnSpc>
              <a:spcBef>
                <a:spcPts val="0"/>
              </a:spcBef>
              <a:spcAft>
                <a:spcPts val="0"/>
              </a:spcAft>
              <a:buNone/>
            </a:pPr>
            <a:r>
              <a:rPr b="1" lang="fr-FR" sz="1800">
                <a:solidFill>
                  <a:srgbClr val="0A1F61"/>
                </a:solidFill>
                <a:latin typeface="Tajawal ExtraBold"/>
                <a:ea typeface="Tajawal ExtraBold"/>
                <a:cs typeface="Tajawal ExtraBold"/>
                <a:sym typeface="Tajawal ExtraBold"/>
              </a:rPr>
              <a:t> </a:t>
            </a:r>
            <a:endParaRPr/>
          </a:p>
        </p:txBody>
      </p:sp>
      <p:pic>
        <p:nvPicPr>
          <p:cNvPr id="515" name="Google Shape;515;p21"/>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sp>
        <p:nvSpPr>
          <p:cNvPr id="516" name="Google Shape;516;p21"/>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graphicFrame>
        <p:nvGraphicFramePr>
          <p:cNvPr id="517" name="Google Shape;517;p21"/>
          <p:cNvGraphicFramePr/>
          <p:nvPr/>
        </p:nvGraphicFramePr>
        <p:xfrm>
          <a:off x="2028825" y="3239453"/>
          <a:ext cx="3000000" cy="3000000"/>
        </p:xfrm>
        <a:graphic>
          <a:graphicData uri="http://schemas.openxmlformats.org/drawingml/2006/table">
            <a:tbl>
              <a:tblPr bandRow="1" firstRow="1">
                <a:noFill/>
                <a:tableStyleId>{FE8108F4-0FC8-4DC1-9F49-87F90D347DBB}</a:tableStyleId>
              </a:tblPr>
              <a:tblGrid>
                <a:gridCol w="1527175"/>
                <a:gridCol w="208275"/>
              </a:tblGrid>
              <a:tr h="0">
                <a:tc>
                  <a:txBody>
                    <a:bodyPr/>
                    <a:lstStyle/>
                    <a:p>
                      <a:pPr indent="0" lvl="0" marL="0" marR="0" rtl="0" algn="l">
                        <a:spcBef>
                          <a:spcPts val="0"/>
                        </a:spcBef>
                        <a:spcAft>
                          <a:spcPts val="0"/>
                        </a:spcAft>
                        <a:buClr>
                          <a:schemeClr val="dk1"/>
                        </a:buClr>
                        <a:buSzPts val="1800"/>
                        <a:buFont typeface="Calibri"/>
                        <a:buNone/>
                      </a:pPr>
                      <a:r>
                        <a:t/>
                      </a:r>
                      <a:endParaRPr b="0"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0">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graphicFrame>
        <p:nvGraphicFramePr>
          <p:cNvPr id="518" name="Google Shape;518;p21"/>
          <p:cNvGraphicFramePr/>
          <p:nvPr/>
        </p:nvGraphicFramePr>
        <p:xfrm>
          <a:off x="3556000" y="3970973"/>
          <a:ext cx="3000000" cy="3000000"/>
        </p:xfrm>
        <a:graphic>
          <a:graphicData uri="http://schemas.openxmlformats.org/drawingml/2006/table">
            <a:tbl>
              <a:tblPr bandRow="1" firstRow="1">
                <a:noFill/>
                <a:tableStyleId>{FE8108F4-0FC8-4DC1-9F49-87F90D347DBB}</a:tableStyleId>
              </a:tblPr>
              <a:tblGrid>
                <a:gridCol w="208275"/>
                <a:gridCol w="208275"/>
              </a:tblGrid>
              <a:tr h="0">
                <a:tc>
                  <a:txBody>
                    <a:bodyPr/>
                    <a:lstStyle/>
                    <a:p>
                      <a:pPr indent="0" lvl="0" marL="0" marR="0" rtl="0" algn="l">
                        <a:spcBef>
                          <a:spcPts val="0"/>
                        </a:spcBef>
                        <a:spcAft>
                          <a:spcPts val="0"/>
                        </a:spcAft>
                        <a:buClr>
                          <a:schemeClr val="dk1"/>
                        </a:buClr>
                        <a:buSzPts val="1800"/>
                        <a:buFont typeface="Calibri"/>
                        <a:buNone/>
                      </a:pPr>
                      <a:r>
                        <a:t/>
                      </a:r>
                      <a:endParaRPr b="0"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0">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
        <p:nvSpPr>
          <p:cNvPr id="519" name="Google Shape;519;p21"/>
          <p:cNvSpPr txBox="1"/>
          <p:nvPr/>
        </p:nvSpPr>
        <p:spPr>
          <a:xfrm>
            <a:off x="3556000" y="4702493"/>
            <a:ext cx="5080000" cy="6451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lang="fr-FR" sz="1800">
                <a:solidFill>
                  <a:schemeClr val="dk1"/>
                </a:solidFill>
                <a:latin typeface="Arial"/>
                <a:ea typeface="Arial"/>
                <a:cs typeface="Arial"/>
                <a:sym typeface="Arial"/>
              </a:rPr>
              <a:t> </a:t>
            </a:r>
            <a:endParaRPr/>
          </a:p>
          <a:p>
            <a:pPr indent="0" lvl="0" marL="0" marR="0" rtl="0" algn="l">
              <a:spcBef>
                <a:spcPts val="0"/>
              </a:spcBef>
              <a:spcAft>
                <a:spcPts val="0"/>
              </a:spcAft>
              <a:buNone/>
            </a:pPr>
            <a:r>
              <a:rPr b="0" lang="fr-FR" sz="1800">
                <a:solidFill>
                  <a:schemeClr val="dk1"/>
                </a:solidFill>
                <a:latin typeface="Arial"/>
                <a:ea typeface="Arial"/>
                <a:cs typeface="Arial"/>
                <a:sym typeface="Arial"/>
              </a:rPr>
              <a:t> </a:t>
            </a:r>
            <a:endParaRPr sz="1800">
              <a:solidFill>
                <a:schemeClr val="dk1"/>
              </a:solidFill>
              <a:latin typeface="Calibri"/>
              <a:ea typeface="Calibri"/>
              <a:cs typeface="Calibri"/>
              <a:sym typeface="Calibri"/>
            </a:endParaRPr>
          </a:p>
        </p:txBody>
      </p:sp>
      <p:pic>
        <p:nvPicPr>
          <p:cNvPr id="520" name="Google Shape;520;p21"/>
          <p:cNvPicPr preferRelativeResize="0"/>
          <p:nvPr/>
        </p:nvPicPr>
        <p:blipFill rotWithShape="1">
          <a:blip r:embed="rId10">
            <a:alphaModFix/>
          </a:blip>
          <a:srcRect b="0" l="0" r="0" t="0"/>
          <a:stretch/>
        </p:blipFill>
        <p:spPr>
          <a:xfrm>
            <a:off x="1779905" y="2568575"/>
            <a:ext cx="5688330" cy="3063240"/>
          </a:xfrm>
          <a:prstGeom prst="rect">
            <a:avLst/>
          </a:prstGeom>
          <a:noFill/>
          <a:ln>
            <a:noFill/>
          </a:ln>
        </p:spPr>
      </p:pic>
      <p:sp>
        <p:nvSpPr>
          <p:cNvPr id="521" name="Google Shape;521;p21"/>
          <p:cNvSpPr txBox="1"/>
          <p:nvPr/>
        </p:nvSpPr>
        <p:spPr>
          <a:xfrm>
            <a:off x="1873885" y="5569585"/>
            <a:ext cx="5316855" cy="33718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fr-FR" sz="1600">
                <a:solidFill>
                  <a:schemeClr val="dk1"/>
                </a:solidFill>
                <a:latin typeface="Times New Roman"/>
                <a:ea typeface="Times New Roman"/>
                <a:cs typeface="Times New Roman"/>
                <a:sym typeface="Times New Roman"/>
              </a:rPr>
              <a:t>Figure 2.1. Results-based management life cycle </a:t>
            </a:r>
            <a:endParaRPr/>
          </a:p>
        </p:txBody>
      </p:sp>
      <p:sp>
        <p:nvSpPr>
          <p:cNvPr id="522" name="Google Shape;522;p21"/>
          <p:cNvSpPr txBox="1"/>
          <p:nvPr>
            <p:ph idx="12" type="sldNum"/>
          </p:nvPr>
        </p:nvSpPr>
        <p:spPr>
          <a:xfrm>
            <a:off x="8610600" y="6370955"/>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523" name="Google Shape;523;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524" name="Google Shape;524;p21"/>
          <p:cNvSpPr txBox="1"/>
          <p:nvPr/>
        </p:nvSpPr>
        <p:spPr>
          <a:xfrm>
            <a:off x="2225040" y="407670"/>
            <a:ext cx="6430010" cy="9531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000">
                <a:solidFill>
                  <a:srgbClr val="FF9518"/>
                </a:solidFill>
                <a:latin typeface="Tajawal Medium"/>
                <a:ea typeface="Tajawal Medium"/>
                <a:cs typeface="Tajawal Medium"/>
                <a:sym typeface="Tajawal Medium"/>
              </a:rPr>
              <a:t> </a:t>
            </a:r>
            <a:r>
              <a:rPr lang="fr-FR" sz="2800">
                <a:solidFill>
                  <a:srgbClr val="FF9518"/>
                </a:solidFill>
                <a:latin typeface="Tajawal Medium"/>
                <a:ea typeface="Tajawal Medium"/>
                <a:cs typeface="Tajawal Medium"/>
                <a:sym typeface="Tajawal Medium"/>
              </a:rPr>
              <a:t>Overview of Project Monitoring </a:t>
            </a:r>
            <a:endParaRPr/>
          </a:p>
          <a:p>
            <a:pPr indent="0" lvl="0" marL="0" marR="0" rtl="0" algn="ctr">
              <a:spcBef>
                <a:spcPts val="0"/>
              </a:spcBef>
              <a:spcAft>
                <a:spcPts val="0"/>
              </a:spcAft>
              <a:buClr>
                <a:schemeClr val="dk1"/>
              </a:buClr>
              <a:buSzPts val="2800"/>
              <a:buFont typeface="Calibri"/>
              <a:buNone/>
            </a:pPr>
            <a:r>
              <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8" name="Shape 528"/>
        <p:cNvGrpSpPr/>
        <p:nvPr/>
      </p:nvGrpSpPr>
      <p:grpSpPr>
        <a:xfrm>
          <a:off x="0" y="0"/>
          <a:ext cx="0" cy="0"/>
          <a:chOff x="0" y="0"/>
          <a:chExt cx="0" cy="0"/>
        </a:xfrm>
      </p:grpSpPr>
      <p:pic>
        <p:nvPicPr>
          <p:cNvPr id="529" name="Google Shape;529;p22"/>
          <p:cNvPicPr preferRelativeResize="0"/>
          <p:nvPr/>
        </p:nvPicPr>
        <p:blipFill rotWithShape="1">
          <a:blip r:embed="rId3">
            <a:alphaModFix/>
          </a:blip>
          <a:srcRect b="0" l="0" r="0" t="0"/>
          <a:stretch/>
        </p:blipFill>
        <p:spPr>
          <a:xfrm>
            <a:off x="523875" y="397510"/>
            <a:ext cx="8068310" cy="840740"/>
          </a:xfrm>
          <a:prstGeom prst="rect">
            <a:avLst/>
          </a:prstGeom>
          <a:noFill/>
          <a:ln>
            <a:noFill/>
          </a:ln>
        </p:spPr>
      </p:pic>
      <p:sp>
        <p:nvSpPr>
          <p:cNvPr id="530" name="Google Shape;530;p22"/>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31" name="Google Shape;531;p22"/>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32" name="Google Shape;532;p22"/>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533" name="Google Shape;533;p22"/>
          <p:cNvPicPr preferRelativeResize="0"/>
          <p:nvPr/>
        </p:nvPicPr>
        <p:blipFill rotWithShape="1">
          <a:blip r:embed="rId4">
            <a:alphaModFix/>
          </a:blip>
          <a:srcRect b="0" l="0" r="0" t="0"/>
          <a:stretch/>
        </p:blipFill>
        <p:spPr>
          <a:xfrm>
            <a:off x="92940" y="5737579"/>
            <a:ext cx="1222425" cy="1096206"/>
          </a:xfrm>
          <a:prstGeom prst="rect">
            <a:avLst/>
          </a:prstGeom>
          <a:noFill/>
          <a:ln>
            <a:noFill/>
          </a:ln>
        </p:spPr>
      </p:pic>
      <p:pic>
        <p:nvPicPr>
          <p:cNvPr id="534" name="Google Shape;534;p2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35" name="Google Shape;535;p22"/>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36" name="Google Shape;536;p22"/>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sp>
        <p:nvSpPr>
          <p:cNvPr id="537" name="Google Shape;537;p22"/>
          <p:cNvSpPr txBox="1"/>
          <p:nvPr/>
        </p:nvSpPr>
        <p:spPr>
          <a:xfrm>
            <a:off x="419735" y="1262380"/>
            <a:ext cx="7945755" cy="1124585"/>
          </a:xfrm>
          <a:prstGeom prst="rect">
            <a:avLst/>
          </a:prstGeom>
          <a:noFill/>
          <a:ln>
            <a:noFill/>
          </a:ln>
        </p:spPr>
        <p:txBody>
          <a:bodyPr anchorCtr="0" anchor="t" bIns="45700" lIns="91425" spcFirstLastPara="1" rIns="91425" wrap="square" tIns="45700">
            <a:spAutoFit/>
          </a:bodyPr>
          <a:lstStyle/>
          <a:p>
            <a:pPr indent="0" lvl="0" marL="0" marR="0" rtl="0" algn="ctr">
              <a:lnSpc>
                <a:spcPct val="140000"/>
              </a:lnSpc>
              <a:spcBef>
                <a:spcPts val="0"/>
              </a:spcBef>
              <a:spcAft>
                <a:spcPts val="0"/>
              </a:spcAft>
              <a:buNone/>
            </a:pPr>
            <a:r>
              <a:rPr b="1" lang="fr-FR" sz="2400">
                <a:solidFill>
                  <a:srgbClr val="FF0000"/>
                </a:solidFill>
                <a:latin typeface="Times New Roman"/>
                <a:ea typeface="Times New Roman"/>
                <a:cs typeface="Times New Roman"/>
                <a:sym typeface="Times New Roman"/>
              </a:rPr>
              <a:t>2.3.Why monitoring?</a:t>
            </a:r>
            <a:endParaRPr b="1" sz="1800">
              <a:solidFill>
                <a:srgbClr val="FF0000"/>
              </a:solidFill>
              <a:latin typeface="Times New Roman"/>
              <a:ea typeface="Times New Roman"/>
              <a:cs typeface="Times New Roman"/>
              <a:sym typeface="Times New Roman"/>
            </a:endParaRPr>
          </a:p>
          <a:p>
            <a:pPr indent="0" lvl="0" marL="0" marR="0" rtl="0" algn="ctr">
              <a:lnSpc>
                <a:spcPct val="140000"/>
              </a:lnSpc>
              <a:spcBef>
                <a:spcPts val="0"/>
              </a:spcBef>
              <a:spcAft>
                <a:spcPts val="0"/>
              </a:spcAft>
              <a:buNone/>
            </a:pPr>
            <a:r>
              <a:rPr b="1" lang="fr-FR" sz="2400">
                <a:solidFill>
                  <a:srgbClr val="0A1F61"/>
                </a:solidFill>
                <a:latin typeface="Times New Roman"/>
                <a:ea typeface="Times New Roman"/>
                <a:cs typeface="Times New Roman"/>
                <a:sym typeface="Times New Roman"/>
              </a:rPr>
              <a:t> Monitoring aims to answer the following questions:</a:t>
            </a:r>
            <a:endParaRPr/>
          </a:p>
        </p:txBody>
      </p:sp>
      <p:pic>
        <p:nvPicPr>
          <p:cNvPr id="538" name="Google Shape;538;p22"/>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sp>
        <p:nvSpPr>
          <p:cNvPr id="539" name="Google Shape;539;p22"/>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graphicFrame>
        <p:nvGraphicFramePr>
          <p:cNvPr id="540" name="Google Shape;540;p22"/>
          <p:cNvGraphicFramePr/>
          <p:nvPr/>
        </p:nvGraphicFramePr>
        <p:xfrm>
          <a:off x="2028825" y="3227388"/>
          <a:ext cx="3000000" cy="3000000"/>
        </p:xfrm>
        <a:graphic>
          <a:graphicData uri="http://schemas.openxmlformats.org/drawingml/2006/table">
            <a:tbl>
              <a:tblPr bandRow="1" firstRow="1">
                <a:noFill/>
                <a:tableStyleId>{FE8108F4-0FC8-4DC1-9F49-87F90D347DBB}</a:tableStyleId>
              </a:tblPr>
              <a:tblGrid>
                <a:gridCol w="1527175"/>
                <a:gridCol w="208275"/>
              </a:tblGrid>
              <a:tr h="365750">
                <a:tc>
                  <a:txBody>
                    <a:bodyPr/>
                    <a:lstStyle/>
                    <a:p>
                      <a:pPr indent="0" lvl="0" marL="0" marR="0" rtl="0" algn="l">
                        <a:spcBef>
                          <a:spcPts val="0"/>
                        </a:spcBef>
                        <a:spcAft>
                          <a:spcPts val="0"/>
                        </a:spcAft>
                        <a:buClr>
                          <a:schemeClr val="dk1"/>
                        </a:buClr>
                        <a:buSzPts val="1800"/>
                        <a:buFont typeface="Calibri"/>
                        <a:buNone/>
                      </a:pPr>
                      <a:r>
                        <a:t/>
                      </a:r>
                      <a:endParaRPr b="0"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0">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graphicFrame>
        <p:nvGraphicFramePr>
          <p:cNvPr id="541" name="Google Shape;541;p22"/>
          <p:cNvGraphicFramePr/>
          <p:nvPr/>
        </p:nvGraphicFramePr>
        <p:xfrm>
          <a:off x="3556000" y="3970973"/>
          <a:ext cx="3000000" cy="3000000"/>
        </p:xfrm>
        <a:graphic>
          <a:graphicData uri="http://schemas.openxmlformats.org/drawingml/2006/table">
            <a:tbl>
              <a:tblPr bandRow="1" firstRow="1">
                <a:noFill/>
                <a:tableStyleId>{FE8108F4-0FC8-4DC1-9F49-87F90D347DBB}</a:tableStyleId>
              </a:tblPr>
              <a:tblGrid>
                <a:gridCol w="208275"/>
                <a:gridCol w="208275"/>
              </a:tblGrid>
              <a:tr h="0">
                <a:tc>
                  <a:txBody>
                    <a:bodyPr/>
                    <a:lstStyle/>
                    <a:p>
                      <a:pPr indent="0" lvl="0" marL="0" marR="0" rtl="0" algn="l">
                        <a:spcBef>
                          <a:spcPts val="0"/>
                        </a:spcBef>
                        <a:spcAft>
                          <a:spcPts val="0"/>
                        </a:spcAft>
                        <a:buClr>
                          <a:schemeClr val="dk1"/>
                        </a:buClr>
                        <a:buSzPts val="1800"/>
                        <a:buFont typeface="Calibri"/>
                        <a:buNone/>
                      </a:pPr>
                      <a:r>
                        <a:t/>
                      </a:r>
                      <a:endParaRPr b="0"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FFFFF"/>
                    </a:solidFill>
                  </a:tcPr>
                </a:tc>
              </a:tr>
              <a:tr h="0">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
        <p:nvSpPr>
          <p:cNvPr id="542" name="Google Shape;542;p22"/>
          <p:cNvSpPr txBox="1"/>
          <p:nvPr/>
        </p:nvSpPr>
        <p:spPr>
          <a:xfrm>
            <a:off x="3556000" y="4702493"/>
            <a:ext cx="5080000" cy="6451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lang="fr-FR" sz="1800">
                <a:solidFill>
                  <a:schemeClr val="dk1"/>
                </a:solidFill>
                <a:latin typeface="Arial"/>
                <a:ea typeface="Arial"/>
                <a:cs typeface="Arial"/>
                <a:sym typeface="Arial"/>
              </a:rPr>
              <a:t> </a:t>
            </a:r>
            <a:endParaRPr/>
          </a:p>
          <a:p>
            <a:pPr indent="0" lvl="0" marL="0" marR="0" rtl="0" algn="l">
              <a:spcBef>
                <a:spcPts val="0"/>
              </a:spcBef>
              <a:spcAft>
                <a:spcPts val="0"/>
              </a:spcAft>
              <a:buNone/>
            </a:pPr>
            <a:r>
              <a:rPr b="0" lang="fr-FR" sz="1800">
                <a:solidFill>
                  <a:schemeClr val="dk1"/>
                </a:solidFill>
                <a:latin typeface="Arial"/>
                <a:ea typeface="Arial"/>
                <a:cs typeface="Arial"/>
                <a:sym typeface="Arial"/>
              </a:rPr>
              <a:t> </a:t>
            </a:r>
            <a:endParaRPr sz="1800">
              <a:solidFill>
                <a:schemeClr val="dk1"/>
              </a:solidFill>
              <a:latin typeface="Calibri"/>
              <a:ea typeface="Calibri"/>
              <a:cs typeface="Calibri"/>
              <a:sym typeface="Calibri"/>
            </a:endParaRPr>
          </a:p>
        </p:txBody>
      </p:sp>
      <p:sp>
        <p:nvSpPr>
          <p:cNvPr id="543" name="Google Shape;543;p22"/>
          <p:cNvSpPr/>
          <p:nvPr/>
        </p:nvSpPr>
        <p:spPr>
          <a:xfrm rot="10800000">
            <a:off x="2337435" y="2727960"/>
            <a:ext cx="4112895" cy="335280"/>
          </a:xfrm>
          <a:custGeom>
            <a:rect b="b" l="l" r="r" t="t"/>
            <a:pathLst>
              <a:path extrusionOk="0" h="21600" w="21600">
                <a:moveTo>
                  <a:pt x="10800" y="0"/>
                </a:moveTo>
                <a:lnTo>
                  <a:pt x="6480" y="6171"/>
                </a:lnTo>
                <a:lnTo>
                  <a:pt x="8640" y="6171"/>
                </a:lnTo>
                <a:lnTo>
                  <a:pt x="8640" y="12342"/>
                </a:lnTo>
                <a:lnTo>
                  <a:pt x="4319" y="12342"/>
                </a:lnTo>
                <a:lnTo>
                  <a:pt x="4319" y="9257"/>
                </a:lnTo>
                <a:lnTo>
                  <a:pt x="0" y="15428"/>
                </a:lnTo>
                <a:lnTo>
                  <a:pt x="4319" y="21600"/>
                </a:lnTo>
                <a:lnTo>
                  <a:pt x="4319" y="18514"/>
                </a:lnTo>
                <a:lnTo>
                  <a:pt x="17280" y="18514"/>
                </a:lnTo>
                <a:lnTo>
                  <a:pt x="17280" y="21600"/>
                </a:lnTo>
                <a:lnTo>
                  <a:pt x="21600" y="15428"/>
                </a:lnTo>
                <a:lnTo>
                  <a:pt x="17280" y="9257"/>
                </a:lnTo>
                <a:lnTo>
                  <a:pt x="17280" y="12342"/>
                </a:lnTo>
                <a:lnTo>
                  <a:pt x="12960" y="12342"/>
                </a:lnTo>
                <a:lnTo>
                  <a:pt x="12960" y="6171"/>
                </a:lnTo>
                <a:lnTo>
                  <a:pt x="15120" y="6171"/>
                </a:lnTo>
                <a:close/>
              </a:path>
            </a:pathLst>
          </a:custGeom>
          <a:solidFill>
            <a:schemeClr val="accent4"/>
          </a:solidFill>
          <a:ln cap="flat" cmpd="sng" w="12700">
            <a:solidFill>
              <a:srgbClr val="BA8C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libri"/>
              <a:ea typeface="Calibri"/>
              <a:cs typeface="Calibri"/>
              <a:sym typeface="Calibri"/>
            </a:endParaRPr>
          </a:p>
        </p:txBody>
      </p:sp>
      <p:sp>
        <p:nvSpPr>
          <p:cNvPr id="544" name="Google Shape;544;p22"/>
          <p:cNvSpPr txBox="1"/>
          <p:nvPr/>
        </p:nvSpPr>
        <p:spPr>
          <a:xfrm>
            <a:off x="378460" y="3075305"/>
            <a:ext cx="8213725" cy="28613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fr-FR" sz="1800">
                <a:solidFill>
                  <a:schemeClr val="dk1"/>
                </a:solidFill>
                <a:latin typeface="Calibri"/>
                <a:ea typeface="Calibri"/>
                <a:cs typeface="Calibri"/>
                <a:sym typeface="Calibri"/>
              </a:rPr>
              <a:t>                                                                                           </a:t>
            </a:r>
            <a:r>
              <a:rPr b="1" lang="fr-FR" sz="1800">
                <a:solidFill>
                  <a:schemeClr val="dk1"/>
                </a:solidFill>
                <a:latin typeface="Times New Roman"/>
                <a:ea typeface="Times New Roman"/>
                <a:cs typeface="Times New Roman"/>
                <a:sym typeface="Times New Roman"/>
              </a:rPr>
              <a:t>  Are results being achieved?        </a:t>
            </a:r>
            <a:r>
              <a:rPr lang="fr-FR" sz="1800">
                <a:solidFill>
                  <a:schemeClr val="dk1"/>
                </a:solidFill>
                <a:latin typeface="Calibri"/>
                <a:ea typeface="Calibri"/>
                <a:cs typeface="Calibri"/>
                <a:sym typeface="Calibri"/>
              </a:rPr>
              <a:t>                                     </a:t>
            </a:r>
            <a:r>
              <a:rPr b="1" lang="fr-FR" sz="1800">
                <a:solidFill>
                  <a:schemeClr val="dk1"/>
                </a:solidFill>
                <a:latin typeface="Times New Roman"/>
                <a:ea typeface="Times New Roman"/>
                <a:cs typeface="Times New Roman"/>
                <a:sym typeface="Times New Roman"/>
              </a:rPr>
              <a:t>What activities are being implemented?</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b="1" lang="fr-FR" sz="1800">
                <a:solidFill>
                  <a:schemeClr val="dk1"/>
                </a:solidFill>
                <a:latin typeface="Times New Roman"/>
                <a:ea typeface="Times New Roman"/>
                <a:cs typeface="Times New Roman"/>
                <a:sym typeface="Times New Roman"/>
              </a:rPr>
              <a:t>Is progress shown against indicators?   </a:t>
            </a:r>
            <a:r>
              <a:rPr lang="fr-FR" sz="1800">
                <a:solidFill>
                  <a:schemeClr val="dk1"/>
                </a:solidFill>
                <a:latin typeface="Calibri"/>
                <a:ea typeface="Calibri"/>
                <a:cs typeface="Calibri"/>
                <a:sym typeface="Calibri"/>
              </a:rPr>
              <a:t>         </a:t>
            </a:r>
            <a:r>
              <a:rPr b="1" lang="fr-FR" sz="1600">
                <a:solidFill>
                  <a:schemeClr val="dk1"/>
                </a:solidFill>
                <a:latin typeface="Times New Roman"/>
                <a:ea typeface="Times New Roman"/>
                <a:cs typeface="Times New Roman"/>
                <a:sym typeface="Times New Roman"/>
              </a:rPr>
              <a:t>Are they being implemented as planned?</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b="1" lang="fr-FR" sz="1800">
                <a:solidFill>
                  <a:schemeClr val="dk1"/>
                </a:solidFill>
                <a:latin typeface="Times New Roman"/>
                <a:ea typeface="Times New Roman"/>
                <a:cs typeface="Times New Roman"/>
                <a:sym typeface="Times New Roman"/>
              </a:rPr>
              <a:t>Are targets being met? </a:t>
            </a:r>
            <a:r>
              <a:rPr lang="fr-FR" sz="1800">
                <a:solidFill>
                  <a:schemeClr val="dk1"/>
                </a:solidFill>
                <a:latin typeface="Calibri"/>
                <a:ea typeface="Calibri"/>
                <a:cs typeface="Calibri"/>
                <a:sym typeface="Calibri"/>
              </a:rPr>
              <a:t>                                         </a:t>
            </a:r>
            <a:r>
              <a:rPr b="1" lang="fr-FR" sz="1800">
                <a:solidFill>
                  <a:schemeClr val="dk1"/>
                </a:solidFill>
                <a:latin typeface="Times New Roman"/>
                <a:ea typeface="Times New Roman"/>
                <a:cs typeface="Times New Roman"/>
                <a:sym typeface="Times New Roman"/>
              </a:rPr>
              <a:t>What is the current budget burn rate?</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b="1" lang="fr-FR" sz="1800">
                <a:solidFill>
                  <a:schemeClr val="dk1"/>
                </a:solidFill>
                <a:latin typeface="Times New Roman"/>
                <a:ea typeface="Times New Roman"/>
                <a:cs typeface="Times New Roman"/>
                <a:sym typeface="Times New Roman"/>
              </a:rPr>
              <a:t>Are target groups satisfied with the services? </a:t>
            </a:r>
            <a:r>
              <a:rPr lang="fr-FR" sz="1800">
                <a:solidFill>
                  <a:schemeClr val="dk1"/>
                </a:solidFill>
                <a:latin typeface="Calibri"/>
                <a:ea typeface="Calibri"/>
                <a:cs typeface="Calibri"/>
                <a:sym typeface="Calibri"/>
              </a:rPr>
              <a:t> </a:t>
            </a:r>
            <a:endParaRPr/>
          </a:p>
          <a:p>
            <a:pPr indent="0" lvl="0" marL="0" marR="0" rtl="0" algn="l">
              <a:spcBef>
                <a:spcPts val="0"/>
              </a:spcBef>
              <a:spcAft>
                <a:spcPts val="0"/>
              </a:spcAft>
              <a:buNone/>
            </a:pPr>
            <a:r>
              <a:rPr b="1" lang="fr-FR" sz="1800">
                <a:solidFill>
                  <a:schemeClr val="dk1"/>
                </a:solidFill>
                <a:latin typeface="Times New Roman"/>
                <a:ea typeface="Times New Roman"/>
                <a:cs typeface="Times New Roman"/>
                <a:sym typeface="Times New Roman"/>
              </a:rPr>
              <a:t>Have any new risks been identified?</a:t>
            </a:r>
            <a:endParaRPr/>
          </a:p>
          <a:p>
            <a:pPr indent="0" lvl="0" marL="0" marR="0" rtl="0" algn="l">
              <a:spcBef>
                <a:spcPts val="0"/>
              </a:spcBef>
              <a:spcAft>
                <a:spcPts val="0"/>
              </a:spcAft>
              <a:buNone/>
            </a:pPr>
            <a:r>
              <a:rPr lang="fr-FR" sz="1800">
                <a:solidFill>
                  <a:schemeClr val="dk1"/>
                </a:solidFill>
                <a:latin typeface="Calibri"/>
                <a:ea typeface="Calibri"/>
                <a:cs typeface="Calibri"/>
                <a:sym typeface="Calibri"/>
              </a:rPr>
              <a:t>                                                                             </a:t>
            </a:r>
            <a:r>
              <a:rPr b="1" lang="fr-FR" sz="1800">
                <a:solidFill>
                  <a:schemeClr val="dk1"/>
                </a:solidFill>
                <a:latin typeface="Times New Roman"/>
                <a:ea typeface="Times New Roman"/>
                <a:cs typeface="Times New Roman"/>
                <a:sym typeface="Times New Roman"/>
              </a:rPr>
              <a:t>Are intended target groups being reached?</a:t>
            </a:r>
            <a:endParaRPr/>
          </a:p>
        </p:txBody>
      </p:sp>
      <p:sp>
        <p:nvSpPr>
          <p:cNvPr id="545" name="Google Shape;545;p22"/>
          <p:cNvSpPr txBox="1"/>
          <p:nvPr/>
        </p:nvSpPr>
        <p:spPr>
          <a:xfrm>
            <a:off x="6454775" y="2508885"/>
            <a:ext cx="2195830" cy="9220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1800">
                <a:solidFill>
                  <a:schemeClr val="accent1"/>
                </a:solidFill>
                <a:highlight>
                  <a:srgbClr val="00FF00"/>
                </a:highlight>
                <a:latin typeface="Times New Roman"/>
                <a:ea typeface="Times New Roman"/>
                <a:cs typeface="Times New Roman"/>
                <a:sym typeface="Times New Roman"/>
              </a:rPr>
              <a:t>When measuring  results:</a:t>
            </a:r>
            <a:endParaRPr b="1" sz="1800">
              <a:solidFill>
                <a:schemeClr val="accent1"/>
              </a:solidFill>
              <a:highlight>
                <a:srgbClr val="00FF00"/>
              </a:highlight>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accent1"/>
              </a:solidFill>
              <a:highlight>
                <a:srgbClr val="00FF00"/>
              </a:highlight>
              <a:latin typeface="Times New Roman"/>
              <a:ea typeface="Times New Roman"/>
              <a:cs typeface="Times New Roman"/>
              <a:sym typeface="Times New Roman"/>
            </a:endParaRPr>
          </a:p>
        </p:txBody>
      </p:sp>
      <p:sp>
        <p:nvSpPr>
          <p:cNvPr id="546" name="Google Shape;546;p22"/>
          <p:cNvSpPr txBox="1"/>
          <p:nvPr/>
        </p:nvSpPr>
        <p:spPr>
          <a:xfrm>
            <a:off x="222885" y="2474595"/>
            <a:ext cx="2201545" cy="64516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1800">
                <a:solidFill>
                  <a:schemeClr val="dk1"/>
                </a:solidFill>
                <a:highlight>
                  <a:srgbClr val="FF00FF"/>
                </a:highlight>
                <a:latin typeface="Times New Roman"/>
                <a:ea typeface="Times New Roman"/>
                <a:cs typeface="Times New Roman"/>
                <a:sym typeface="Times New Roman"/>
              </a:rPr>
              <a:t>While implementing activities: </a:t>
            </a:r>
            <a:endParaRPr/>
          </a:p>
        </p:txBody>
      </p:sp>
      <p:sp>
        <p:nvSpPr>
          <p:cNvPr id="547" name="Google Shape;547;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548" name="Google Shape;548;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549" name="Google Shape;549;p22"/>
          <p:cNvSpPr txBox="1"/>
          <p:nvPr/>
        </p:nvSpPr>
        <p:spPr>
          <a:xfrm>
            <a:off x="2225040" y="407670"/>
            <a:ext cx="6430010" cy="9531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000">
                <a:solidFill>
                  <a:srgbClr val="FF9518"/>
                </a:solidFill>
                <a:latin typeface="Tajawal Medium"/>
                <a:ea typeface="Tajawal Medium"/>
                <a:cs typeface="Tajawal Medium"/>
                <a:sym typeface="Tajawal Medium"/>
              </a:rPr>
              <a:t> </a:t>
            </a:r>
            <a:r>
              <a:rPr lang="fr-FR" sz="2800">
                <a:solidFill>
                  <a:srgbClr val="FF9518"/>
                </a:solidFill>
                <a:latin typeface="Tajawal Medium"/>
                <a:ea typeface="Tajawal Medium"/>
                <a:cs typeface="Tajawal Medium"/>
                <a:sym typeface="Tajawal Medium"/>
              </a:rPr>
              <a:t>Overview of Project Monitoring </a:t>
            </a:r>
            <a:endParaRPr/>
          </a:p>
          <a:p>
            <a:pPr indent="0" lvl="0" marL="0" marR="0" rtl="0" algn="ctr">
              <a:spcBef>
                <a:spcPts val="0"/>
              </a:spcBef>
              <a:spcAft>
                <a:spcPts val="0"/>
              </a:spcAft>
              <a:buClr>
                <a:schemeClr val="dk1"/>
              </a:buClr>
              <a:buSzPts val="2800"/>
              <a:buFont typeface="Calibri"/>
              <a:buNone/>
            </a:pPr>
            <a:r>
              <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3" name="Shape 553"/>
        <p:cNvGrpSpPr/>
        <p:nvPr/>
      </p:nvGrpSpPr>
      <p:grpSpPr>
        <a:xfrm>
          <a:off x="0" y="0"/>
          <a:ext cx="0" cy="0"/>
          <a:chOff x="0" y="0"/>
          <a:chExt cx="0" cy="0"/>
        </a:xfrm>
      </p:grpSpPr>
      <p:pic>
        <p:nvPicPr>
          <p:cNvPr id="554" name="Google Shape;554;p23"/>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55" name="Google Shape;555;p23"/>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556" name="Google Shape;556;p2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57" name="Google Shape;557;p2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58" name="Google Shape;558;p2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59" name="Google Shape;559;p23"/>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sp>
        <p:nvSpPr>
          <p:cNvPr id="560" name="Google Shape;560;p23"/>
          <p:cNvSpPr txBox="1"/>
          <p:nvPr/>
        </p:nvSpPr>
        <p:spPr>
          <a:xfrm>
            <a:off x="104775" y="2279650"/>
            <a:ext cx="8430895" cy="414655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0000"/>
              </a:lnSpc>
              <a:spcBef>
                <a:spcPts val="0"/>
              </a:spcBef>
              <a:spcAft>
                <a:spcPts val="0"/>
              </a:spcAft>
              <a:buClr>
                <a:srgbClr val="14CD68"/>
              </a:buClr>
              <a:buSzPts val="2000"/>
              <a:buFont typeface="Noto Sans Symbols"/>
              <a:buChar char="⮚"/>
            </a:pPr>
            <a:r>
              <a:rPr b="1" lang="fr-FR" sz="2000">
                <a:solidFill>
                  <a:srgbClr val="14CD68"/>
                </a:solidFill>
                <a:latin typeface="Calibri"/>
                <a:ea typeface="Calibri"/>
                <a:cs typeface="Calibri"/>
                <a:sym typeface="Calibri"/>
              </a:rPr>
              <a:t></a:t>
            </a:r>
            <a:r>
              <a:rPr b="1" lang="fr-FR" sz="2800">
                <a:solidFill>
                  <a:schemeClr val="dk1"/>
                </a:solidFill>
                <a:highlight>
                  <a:srgbClr val="FFFF00"/>
                </a:highlight>
                <a:latin typeface="Times New Roman"/>
                <a:ea typeface="Times New Roman"/>
                <a:cs typeface="Times New Roman"/>
                <a:sym typeface="Times New Roman"/>
              </a:rPr>
              <a:t>Monitoring</a:t>
            </a:r>
            <a:r>
              <a:rPr b="1" lang="fr-FR" sz="2800">
                <a:solidFill>
                  <a:schemeClr val="dk1"/>
                </a:solidFill>
                <a:latin typeface="Times New Roman"/>
                <a:ea typeface="Times New Roman"/>
                <a:cs typeface="Times New Roman"/>
                <a:sym typeface="Times New Roman"/>
              </a:rPr>
              <a:t> is ongoing and tends to </a:t>
            </a:r>
            <a:r>
              <a:rPr b="1" lang="fr-FR" sz="2800" u="sng">
                <a:solidFill>
                  <a:schemeClr val="accent2"/>
                </a:solidFill>
                <a:latin typeface="Times New Roman"/>
                <a:ea typeface="Times New Roman"/>
                <a:cs typeface="Times New Roman"/>
                <a:sym typeface="Times New Roman"/>
              </a:rPr>
              <a:t>focus on what is happening</a:t>
            </a:r>
            <a:r>
              <a:rPr b="1" lang="fr-FR" sz="2800">
                <a:solidFill>
                  <a:schemeClr val="dk1"/>
                </a:solidFill>
                <a:latin typeface="Times New Roman"/>
                <a:ea typeface="Times New Roman"/>
                <a:cs typeface="Times New Roman"/>
                <a:sym typeface="Times New Roman"/>
              </a:rPr>
              <a:t>. Monitoring data is typically used by managers for ongoing project implementation, tracking outputs, budgets, compliance with procedures, etc.</a:t>
            </a:r>
            <a:endParaRPr/>
          </a:p>
          <a:p>
            <a:pPr indent="-342900" lvl="0" marL="342900" marR="0" rtl="0" algn="just">
              <a:lnSpc>
                <a:spcPct val="110000"/>
              </a:lnSpc>
              <a:spcBef>
                <a:spcPts val="0"/>
              </a:spcBef>
              <a:spcAft>
                <a:spcPts val="0"/>
              </a:spcAft>
              <a:buClr>
                <a:schemeClr val="dk1"/>
              </a:buClr>
              <a:buSzPts val="2800"/>
              <a:buFont typeface="Noto Sans Symbols"/>
              <a:buChar char="⮚"/>
            </a:pPr>
            <a:r>
              <a:rPr b="1" lang="fr-FR" sz="2800">
                <a:solidFill>
                  <a:schemeClr val="dk1"/>
                </a:solidFill>
                <a:latin typeface="Times New Roman"/>
                <a:ea typeface="Times New Roman"/>
                <a:cs typeface="Times New Roman"/>
                <a:sym typeface="Times New Roman"/>
              </a:rPr>
              <a:t></a:t>
            </a:r>
            <a:r>
              <a:rPr b="1" lang="fr-FR" sz="2800">
                <a:solidFill>
                  <a:schemeClr val="dk1"/>
                </a:solidFill>
                <a:highlight>
                  <a:srgbClr val="00FFFF"/>
                </a:highlight>
                <a:latin typeface="Times New Roman"/>
                <a:ea typeface="Times New Roman"/>
                <a:cs typeface="Times New Roman"/>
                <a:sym typeface="Times New Roman"/>
              </a:rPr>
              <a:t>Evaluation</a:t>
            </a:r>
            <a:r>
              <a:rPr b="1" lang="fr-FR" sz="2800">
                <a:solidFill>
                  <a:schemeClr val="dk1"/>
                </a:solidFill>
                <a:latin typeface="Times New Roman"/>
                <a:ea typeface="Times New Roman"/>
                <a:cs typeface="Times New Roman"/>
                <a:sym typeface="Times New Roman"/>
              </a:rPr>
              <a:t> is a process of </a:t>
            </a:r>
            <a:r>
              <a:rPr b="1" lang="fr-FR" sz="2800" u="sng">
                <a:solidFill>
                  <a:srgbClr val="548135"/>
                </a:solidFill>
                <a:latin typeface="Times New Roman"/>
                <a:ea typeface="Times New Roman"/>
                <a:cs typeface="Times New Roman"/>
                <a:sym typeface="Times New Roman"/>
              </a:rPr>
              <a:t>assessing whether the project has achieved</a:t>
            </a:r>
            <a:r>
              <a:rPr b="1" lang="fr-FR" sz="2800">
                <a:solidFill>
                  <a:schemeClr val="dk1"/>
                </a:solidFill>
                <a:latin typeface="Times New Roman"/>
                <a:ea typeface="Times New Roman"/>
                <a:cs typeface="Times New Roman"/>
                <a:sym typeface="Times New Roman"/>
              </a:rPr>
              <a:t> its intended objectives.</a:t>
            </a:r>
            <a:endParaRPr/>
          </a:p>
          <a:p>
            <a:pPr indent="-190500" lvl="0" marL="342900" marR="0" rtl="0" algn="just">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p:txBody>
      </p:sp>
      <p:pic>
        <p:nvPicPr>
          <p:cNvPr id="561" name="Google Shape;561;p2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62" name="Google Shape;562;p23"/>
          <p:cNvSpPr txBox="1"/>
          <p:nvPr/>
        </p:nvSpPr>
        <p:spPr>
          <a:xfrm>
            <a:off x="2248535" y="408940"/>
            <a:ext cx="6094095" cy="16300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000">
                <a:solidFill>
                  <a:srgbClr val="FF9518"/>
                </a:solidFill>
                <a:latin typeface="Tajawal Medium"/>
                <a:ea typeface="Tajawal Medium"/>
                <a:cs typeface="Tajawal Medium"/>
                <a:sym typeface="Tajawal Medium"/>
              </a:rPr>
              <a:t> The place of Project Monitoring &amp; Evaluation in the Project Cycle Management?</a:t>
            </a:r>
            <a:r>
              <a:rPr lang="fr-FR" sz="2800">
                <a:solidFill>
                  <a:srgbClr val="FF9518"/>
                </a:solidFill>
                <a:latin typeface="Tajawal Medium"/>
                <a:ea typeface="Tajawal Medium"/>
                <a:cs typeface="Tajawal Medium"/>
                <a:sym typeface="Tajawal Medium"/>
              </a:rPr>
              <a:t> </a:t>
            </a:r>
            <a:endParaRPr/>
          </a:p>
          <a:p>
            <a:pPr indent="0" lvl="0" marL="0" marR="0" rtl="0" algn="ctr">
              <a:spcBef>
                <a:spcPts val="0"/>
              </a:spcBef>
              <a:spcAft>
                <a:spcPts val="0"/>
              </a:spcAft>
              <a:buClr>
                <a:schemeClr val="dk1"/>
              </a:buClr>
              <a:buSzPts val="2400"/>
              <a:buFont typeface="Calibri"/>
              <a:buNone/>
            </a:pPr>
            <a:r>
              <a:t/>
            </a:r>
            <a:endParaRPr b="1" sz="2400">
              <a:solidFill>
                <a:srgbClr val="FF0000"/>
              </a:solidFill>
              <a:latin typeface="Times New Roman"/>
              <a:ea typeface="Times New Roman"/>
              <a:cs typeface="Times New Roman"/>
              <a:sym typeface="Times New Roman"/>
            </a:endParaRPr>
          </a:p>
          <a:p>
            <a:pPr indent="0" lvl="0" marL="0" marR="0" rtl="0" algn="ctr">
              <a:spcBef>
                <a:spcPts val="0"/>
              </a:spcBef>
              <a:spcAft>
                <a:spcPts val="0"/>
              </a:spcAft>
              <a:buClr>
                <a:srgbClr val="FF0000"/>
              </a:buClr>
              <a:buSzPts val="2800"/>
              <a:buFont typeface="Times New Roman"/>
              <a:buNone/>
            </a:pPr>
            <a:r>
              <a:rPr b="1" lang="fr-FR" sz="2800">
                <a:solidFill>
                  <a:srgbClr val="FF0000"/>
                </a:solidFill>
                <a:latin typeface="Times New Roman"/>
                <a:ea typeface="Times New Roman"/>
                <a:cs typeface="Times New Roman"/>
                <a:sym typeface="Times New Roman"/>
              </a:rPr>
              <a:t>3.1.Monitoring versus evaluation</a:t>
            </a:r>
            <a:endParaRPr b="1" sz="2800">
              <a:solidFill>
                <a:srgbClr val="FF0000"/>
              </a:solidFill>
              <a:latin typeface="Times New Roman"/>
              <a:ea typeface="Times New Roman"/>
              <a:cs typeface="Times New Roman"/>
              <a:sym typeface="Times New Roman"/>
            </a:endParaRPr>
          </a:p>
        </p:txBody>
      </p:sp>
      <p:sp>
        <p:nvSpPr>
          <p:cNvPr id="563" name="Google Shape;563;p23"/>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graphicFrame>
        <p:nvGraphicFramePr>
          <p:cNvPr id="564" name="Google Shape;564;p23"/>
          <p:cNvGraphicFramePr/>
          <p:nvPr/>
        </p:nvGraphicFramePr>
        <p:xfrm>
          <a:off x="6096000" y="-52554187"/>
          <a:ext cx="3000000" cy="3000000"/>
        </p:xfrm>
        <a:graphic>
          <a:graphicData uri="http://schemas.openxmlformats.org/drawingml/2006/table">
            <a:tbl>
              <a:tblPr bandRow="1" firstRow="1">
                <a:noFill/>
                <a:tableStyleId>{FE8108F4-0FC8-4DC1-9F49-87F90D347DBB}</a:tableStyleId>
              </a:tblPr>
              <a:tblGrid>
                <a:gridCol w="25400"/>
                <a:gridCol w="25400"/>
              </a:tblGrid>
              <a:tr h="127000">
                <a:tc gridSpan="2">
                  <a:txBody>
                    <a:bodyPr/>
                    <a:lstStyle/>
                    <a:p>
                      <a:pPr indent="0" lvl="0" marL="0" marR="0" rtl="0" algn="ctr">
                        <a:spcBef>
                          <a:spcPts val="0"/>
                        </a:spcBef>
                        <a:spcAft>
                          <a:spcPts val="0"/>
                        </a:spcAft>
                        <a:buClr>
                          <a:srgbClr val="FFFFFF"/>
                        </a:buClr>
                        <a:buSzPts val="1000"/>
                        <a:buFont typeface="Trebuchet MS"/>
                        <a:buNone/>
                      </a:pPr>
                      <a:r>
                        <a:rPr b="1" lang="fr-FR" sz="1000" u="none" cap="none" strike="noStrike">
                          <a:solidFill>
                            <a:srgbClr val="FFFFFF"/>
                          </a:solidFill>
                          <a:latin typeface="Trebuchet MS"/>
                          <a:ea typeface="Trebuchet MS"/>
                          <a:cs typeface="Trebuchet MS"/>
                          <a:sym typeface="Trebuchet MS"/>
                        </a:rPr>
                        <a:t>Keydifferencesbetweenmonitoringandevaluation</a:t>
                      </a:r>
                      <a:endParaRPr b="1" sz="1000" u="none" cap="none" strike="noStrike">
                        <a:solidFill>
                          <a:srgbClr val="FFFFFF"/>
                        </a:solidFill>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55B6B2"/>
                    </a:solidFill>
                  </a:tcPr>
                </a:tc>
                <a:tc hMerge="1"/>
              </a:tr>
              <a:tr h="127000">
                <a:tc>
                  <a:txBody>
                    <a:bodyPr/>
                    <a:lstStyle/>
                    <a:p>
                      <a:pPr indent="0" lvl="0" marL="0" marR="0" rtl="0" algn="ctr">
                        <a:spcBef>
                          <a:spcPts val="0"/>
                        </a:spcBef>
                        <a:spcAft>
                          <a:spcPts val="0"/>
                        </a:spcAft>
                        <a:buClr>
                          <a:schemeClr val="dk1"/>
                        </a:buClr>
                        <a:buSzPts val="1000"/>
                        <a:buFont typeface="Trebuchet MS"/>
                        <a:buNone/>
                      </a:pPr>
                      <a:r>
                        <a:rPr b="1" lang="fr-FR" sz="1000" u="none" cap="none" strike="noStrike">
                          <a:latin typeface="Trebuchet MS"/>
                          <a:ea typeface="Trebuchet MS"/>
                          <a:cs typeface="Trebuchet MS"/>
                          <a:sym typeface="Trebuchet MS"/>
                        </a:rPr>
                        <a:t>Monitoring</a:t>
                      </a:r>
                      <a:endParaRPr b="1" sz="1000" u="none" cap="none" strike="noStrike">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D9EAEA"/>
                    </a:solidFill>
                  </a:tcPr>
                </a:tc>
                <a:tc>
                  <a:txBody>
                    <a:bodyPr/>
                    <a:lstStyle/>
                    <a:p>
                      <a:pPr indent="0" lvl="0" marL="0" marR="0" rtl="0" algn="ctr">
                        <a:spcBef>
                          <a:spcPts val="0"/>
                        </a:spcBef>
                        <a:spcAft>
                          <a:spcPts val="0"/>
                        </a:spcAft>
                        <a:buClr>
                          <a:schemeClr val="dk1"/>
                        </a:buClr>
                        <a:buSzPts val="1000"/>
                        <a:buFont typeface="Trebuchet MS"/>
                        <a:buNone/>
                      </a:pPr>
                      <a:r>
                        <a:rPr b="1" lang="fr-FR" sz="1000" u="none" cap="none" strike="noStrike">
                          <a:latin typeface="Trebuchet MS"/>
                          <a:ea typeface="Trebuchet MS"/>
                          <a:cs typeface="Trebuchet MS"/>
                          <a:sym typeface="Trebuchet MS"/>
                        </a:rPr>
                        <a:t>Evaluation</a:t>
                      </a:r>
                      <a:endParaRPr b="1" sz="1000" u="none" cap="none" strike="noStrike">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D9EAEA"/>
                    </a:solidFill>
                  </a:tcPr>
                </a:tc>
              </a:tr>
              <a:tr h="127000">
                <a:tc>
                  <a:txBody>
                    <a:bodyPr/>
                    <a:lstStyle/>
                    <a:p>
                      <a:pPr indent="0" lvl="0" marL="0" marR="0" rtl="0" algn="l">
                        <a:spcBef>
                          <a:spcPts val="0"/>
                        </a:spcBef>
                        <a:spcAft>
                          <a:spcPts val="0"/>
                        </a:spcAft>
                        <a:buClr>
                          <a:schemeClr val="dk1"/>
                        </a:buClr>
                        <a:buSzPts val="1000"/>
                        <a:buFont typeface="Trebuchet MS"/>
                        <a:buNone/>
                      </a:pPr>
                      <a:r>
                        <a:rPr b="0" lang="fr-FR" sz="1000" u="none" cap="none" strike="noStrike">
                          <a:latin typeface="Trebuchet MS"/>
                          <a:ea typeface="Trebuchet MS"/>
                          <a:cs typeface="Trebuchet MS"/>
                          <a:sym typeface="Trebuchet MS"/>
                        </a:rPr>
                        <a:t> Monitoring is the continuous, systematic collection ofdata/information throughout the implementation ofaninterventionaspartofinterventionmanagement.It focuses on the implementation of an intervention,comparingwhatisdeliveredtowhatwasplanned.</a:t>
                      </a:r>
                      <a:endParaRPr b="0" sz="1000" u="none" cap="none" strike="noStrike">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000"/>
                        <a:buFont typeface="Trebuchet MS"/>
                        <a:buNone/>
                      </a:pPr>
                      <a:r>
                        <a:rPr b="0" lang="fr-FR" sz="1000" u="none" cap="none" strike="noStrike">
                          <a:latin typeface="Trebuchet MS"/>
                          <a:ea typeface="Trebuchet MS"/>
                          <a:cs typeface="Trebuchet MS"/>
                          <a:sym typeface="Trebuchet MS"/>
                        </a:rPr>
                        <a:t> Evaluation is a scheduled, periodic and in-depthassessment at specific points in time (before, during,at the end of or after an intervention). It is a specificprocess that assess this success of an interventionagainstanestablishedsetofevaluationcriteria.</a:t>
                      </a:r>
                      <a:endParaRPr b="0" sz="1000" u="none" cap="none" strike="noStrike">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27000">
                <a:tc>
                  <a:txBody>
                    <a:bodyPr/>
                    <a:lstStyle/>
                    <a:p>
                      <a:pPr indent="0" lvl="0" marL="0" marR="0" rtl="0" algn="l">
                        <a:spcBef>
                          <a:spcPts val="0"/>
                        </a:spcBef>
                        <a:spcAft>
                          <a:spcPts val="0"/>
                        </a:spcAft>
                        <a:buClr>
                          <a:schemeClr val="dk1"/>
                        </a:buClr>
                        <a:buSzPts val="1000"/>
                        <a:buFont typeface="Trebuchet MS"/>
                        <a:buNone/>
                      </a:pPr>
                      <a:r>
                        <a:rPr b="0" lang="fr-FR" sz="1000" u="none" cap="none" strike="noStrike">
                          <a:latin typeface="Trebuchet MS"/>
                          <a:ea typeface="Trebuchet MS"/>
                          <a:cs typeface="Trebuchet MS"/>
                          <a:sym typeface="Trebuchet MS"/>
                        </a:rPr>
                        <a:t>Itisusuallyconductedbypeopledirectlyinvolvedinimplementingtheintervention.</a:t>
                      </a:r>
                      <a:endParaRPr b="0" sz="1000" u="none" cap="none" strike="noStrike">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000"/>
                        <a:buFont typeface="Trebuchet MS"/>
                        <a:buNone/>
                      </a:pPr>
                      <a:r>
                        <a:rPr b="0" lang="fr-FR" sz="1000" u="none" cap="none" strike="noStrike">
                          <a:latin typeface="Trebuchet MS"/>
                          <a:ea typeface="Trebuchet MS"/>
                          <a:cs typeface="Trebuchet MS"/>
                          <a:sym typeface="Trebuchet MS"/>
                        </a:rPr>
                        <a:t>Itisusuallyconductedbypeoplenothavingdirectlyparticipatedintheintervention.</a:t>
                      </a:r>
                      <a:endParaRPr b="0" sz="1000" u="none" cap="none" strike="noStrike">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27000">
                <a:tc>
                  <a:txBody>
                    <a:bodyPr/>
                    <a:lstStyle/>
                    <a:p>
                      <a:pPr indent="0" lvl="0" marL="0" marR="0" rtl="0" algn="l">
                        <a:spcBef>
                          <a:spcPts val="0"/>
                        </a:spcBef>
                        <a:spcAft>
                          <a:spcPts val="0"/>
                        </a:spcAft>
                        <a:buClr>
                          <a:schemeClr val="dk1"/>
                        </a:buClr>
                        <a:buSzPts val="1000"/>
                        <a:buFont typeface="Trebuchet MS"/>
                        <a:buNone/>
                      </a:pPr>
                      <a:r>
                        <a:rPr b="0" lang="fr-FR" sz="1000" u="none" cap="none" strike="noStrike">
                          <a:latin typeface="Trebuchet MS"/>
                          <a:ea typeface="Trebuchet MS"/>
                          <a:cs typeface="Trebuchet MS"/>
                          <a:sym typeface="Trebuchet MS"/>
                        </a:rPr>
                        <a:t>Itroutinelycollectsdataagainstindicatorsandcomparesachievedresultswithtargets.</a:t>
                      </a:r>
                      <a:endParaRPr b="0" sz="1000" u="none" cap="none" strike="noStrike">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000"/>
                        <a:buFont typeface="Trebuchet MS"/>
                        <a:buNone/>
                      </a:pPr>
                      <a:r>
                        <a:rPr b="0" lang="fr-FR" sz="1000" u="none" cap="none" strike="noStrike">
                          <a:latin typeface="Trebuchet MS"/>
                          <a:ea typeface="Trebuchet MS"/>
                          <a:cs typeface="Trebuchet MS"/>
                          <a:sym typeface="Trebuchet MS"/>
                        </a:rPr>
                        <a:t>Itassessescausalcontributionsofinterventionstoresultsandexploresunintendedresults.</a:t>
                      </a:r>
                      <a:endParaRPr b="0" sz="1000" u="none" cap="none" strike="noStrike">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27000">
                <a:tc>
                  <a:txBody>
                    <a:bodyPr/>
                    <a:lstStyle/>
                    <a:p>
                      <a:pPr indent="0" lvl="0" marL="0" marR="0" rtl="0" algn="l">
                        <a:spcBef>
                          <a:spcPts val="0"/>
                        </a:spcBef>
                        <a:spcAft>
                          <a:spcPts val="0"/>
                        </a:spcAft>
                        <a:buClr>
                          <a:schemeClr val="dk1"/>
                        </a:buClr>
                        <a:buSzPts val="1000"/>
                        <a:buFont typeface="Trebuchet MS"/>
                        <a:buNone/>
                      </a:pPr>
                      <a:r>
                        <a:rPr b="0" lang="fr-FR" sz="1000" u="none" cap="none" strike="noStrike">
                          <a:latin typeface="Trebuchet MS"/>
                          <a:ea typeface="Trebuchet MS"/>
                          <a:cs typeface="Trebuchet MS"/>
                          <a:sym typeface="Trebuchet MS"/>
                        </a:rPr>
                        <a:t>Itfocusesontrackingtheprogressofregularorday-to-dayactivitiesduringimplementation.</a:t>
                      </a:r>
                      <a:endParaRPr b="0" sz="1000" u="none" cap="none" strike="noStrike">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000"/>
                        <a:buFont typeface="Trebuchet MS"/>
                        <a:buNone/>
                      </a:pPr>
                      <a:r>
                        <a:rPr b="0" lang="fr-FR" sz="1000" u="none" cap="none" strike="noStrike">
                          <a:latin typeface="Trebuchet MS"/>
                          <a:ea typeface="Trebuchet MS"/>
                          <a:cs typeface="Trebuchet MS"/>
                          <a:sym typeface="Trebuchet MS"/>
                        </a:rPr>
                        <a:t>It assesses whether, why and how well change hasoccurred and whether the change can be attributedtotheintervention.</a:t>
                      </a:r>
                      <a:endParaRPr b="0" sz="1000" u="none" cap="none" strike="noStrike">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27000">
                <a:tc>
                  <a:txBody>
                    <a:bodyPr/>
                    <a:lstStyle/>
                    <a:p>
                      <a:pPr indent="0" lvl="0" marL="0" marR="0" rtl="0" algn="l">
                        <a:spcBef>
                          <a:spcPts val="0"/>
                        </a:spcBef>
                        <a:spcAft>
                          <a:spcPts val="0"/>
                        </a:spcAft>
                        <a:buClr>
                          <a:schemeClr val="dk1"/>
                        </a:buClr>
                        <a:buSzPts val="1000"/>
                        <a:buFont typeface="Trebuchet MS"/>
                        <a:buNone/>
                      </a:pPr>
                      <a:r>
                        <a:rPr b="0" lang="fr-FR" sz="1000" u="none" cap="none" strike="noStrike">
                          <a:latin typeface="Trebuchet MS"/>
                          <a:ea typeface="Trebuchet MS"/>
                          <a:cs typeface="Trebuchet MS"/>
                          <a:sym typeface="Trebuchet MS"/>
                        </a:rPr>
                        <a:t>Itlooksatproductionofresultsattheoutputandoutcomelevel.</a:t>
                      </a:r>
                      <a:endParaRPr b="0" sz="1000" u="none" cap="none" strike="noStrike">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000"/>
                        <a:buFont typeface="Trebuchet MS"/>
                        <a:buNone/>
                      </a:pPr>
                      <a:r>
                        <a:rPr b="0" lang="fr-FR" sz="1000" u="none" cap="none" strike="noStrike">
                          <a:latin typeface="Trebuchet MS"/>
                          <a:ea typeface="Trebuchet MS"/>
                          <a:cs typeface="Trebuchet MS"/>
                          <a:sym typeface="Trebuchet MS"/>
                        </a:rPr>
                        <a:t>Itlooksatperformanceandachievementofresultsattheoutput,outcome,aswellastheobjectivelevel.</a:t>
                      </a:r>
                      <a:endParaRPr b="0" sz="1000" u="none" cap="none" strike="noStrike">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65100">
                <a:tc>
                  <a:txBody>
                    <a:bodyPr/>
                    <a:lstStyle/>
                    <a:p>
                      <a:pPr indent="0" lvl="0" marL="0" marR="0" rtl="0" algn="l">
                        <a:spcBef>
                          <a:spcPts val="0"/>
                        </a:spcBef>
                        <a:spcAft>
                          <a:spcPts val="0"/>
                        </a:spcAft>
                        <a:buClr>
                          <a:schemeClr val="dk1"/>
                        </a:buClr>
                        <a:buSzPts val="1300"/>
                        <a:buFont typeface="Trebuchet MS"/>
                        <a:buNone/>
                      </a:pPr>
                      <a:r>
                        <a:rPr b="0" lang="fr-FR" sz="1300" u="none" cap="none" strike="noStrike">
                          <a:latin typeface="Trebuchet MS"/>
                          <a:ea typeface="Trebuchet MS"/>
                          <a:cs typeface="Trebuchet MS"/>
                          <a:sym typeface="Trebuchet MS"/>
                        </a:rPr>
                        <a:t> </a:t>
                      </a:r>
                      <a:r>
                        <a:rPr b="0" lang="fr-FR" sz="1000" u="none" cap="none" strike="noStrike">
                          <a:latin typeface="Trebuchet MS"/>
                          <a:ea typeface="Trebuchet MS"/>
                          <a:cs typeface="Trebuchet MS"/>
                          <a:sym typeface="Trebuchet MS"/>
                        </a:rPr>
                        <a:t>Itconcentratesonplannedinterventionelements.</a:t>
                      </a:r>
                      <a:endParaRPr b="0" sz="1300" u="none" cap="none" strike="noStrike">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000"/>
                        <a:buFont typeface="Trebuchet MS"/>
                        <a:buNone/>
                      </a:pPr>
                      <a:r>
                        <a:rPr b="0" lang="fr-FR" sz="1000" u="none" cap="none" strike="noStrike">
                          <a:latin typeface="Trebuchet MS"/>
                          <a:ea typeface="Trebuchet MS"/>
                          <a:cs typeface="Trebuchet MS"/>
                          <a:sym typeface="Trebuchet MS"/>
                        </a:rPr>
                        <a:t>Itassessesplannedelementsandlooksforunplanned change, searches for causes, challenges,risks,assumptionsandsustainability.</a:t>
                      </a:r>
                      <a:endParaRPr b="0" sz="1000" u="none" cap="none" strike="noStrike">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
        <p:nvSpPr>
          <p:cNvPr id="565" name="Google Shape;565;p23"/>
          <p:cNvSpPr txBox="1"/>
          <p:nvPr/>
        </p:nvSpPr>
        <p:spPr>
          <a:xfrm>
            <a:off x="6096000" y="57935813"/>
            <a:ext cx="5080000" cy="14763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lang="fr-FR" sz="1800">
                <a:solidFill>
                  <a:schemeClr val="dk1"/>
                </a:solidFill>
                <a:latin typeface="Times New Roman"/>
                <a:ea typeface="Times New Roman"/>
                <a:cs typeface="Times New Roman"/>
                <a:sym typeface="Times New Roman"/>
              </a:rPr>
              <a:t> </a:t>
            </a:r>
            <a:endParaRPr/>
          </a:p>
          <a:p>
            <a:pPr indent="0" lvl="0" marL="0" marR="0" rtl="0" algn="l">
              <a:spcBef>
                <a:spcPts val="0"/>
              </a:spcBef>
              <a:spcAft>
                <a:spcPts val="0"/>
              </a:spcAft>
              <a:buNone/>
            </a:pPr>
            <a:r>
              <a:rPr b="0" lang="fr-FR" sz="1800">
                <a:solidFill>
                  <a:schemeClr val="dk1"/>
                </a:solidFill>
                <a:latin typeface="Times New Roman"/>
                <a:ea typeface="Times New Roman"/>
                <a:cs typeface="Times New Roman"/>
                <a:sym typeface="Times New Roman"/>
              </a:rPr>
              <a:t> </a:t>
            </a:r>
            <a:endParaRPr/>
          </a:p>
          <a:p>
            <a:pPr indent="0" lvl="0" marL="0" marR="0" rtl="0" algn="l">
              <a:spcBef>
                <a:spcPts val="0"/>
              </a:spcBef>
              <a:spcAft>
                <a:spcPts val="0"/>
              </a:spcAft>
              <a:buNone/>
            </a:pPr>
            <a:r>
              <a:rPr b="0" lang="fr-FR" sz="1800">
                <a:solidFill>
                  <a:schemeClr val="dk1"/>
                </a:solidFill>
                <a:latin typeface="Times New Roman"/>
                <a:ea typeface="Times New Roman"/>
                <a:cs typeface="Times New Roman"/>
                <a:sym typeface="Times New Roman"/>
              </a:rPr>
              <a:t> </a:t>
            </a:r>
            <a:endParaRPr/>
          </a:p>
          <a:p>
            <a:pPr indent="0" lvl="0" marL="0" marR="0" rtl="0" algn="l">
              <a:spcBef>
                <a:spcPts val="0"/>
              </a:spcBef>
              <a:spcAft>
                <a:spcPts val="0"/>
              </a:spcAft>
              <a:buNone/>
            </a:pPr>
            <a:r>
              <a:rPr b="0" lang="fr-FR" sz="1800">
                <a:solidFill>
                  <a:schemeClr val="dk1"/>
                </a:solidFill>
                <a:latin typeface="Times New Roman"/>
                <a:ea typeface="Times New Roman"/>
                <a:cs typeface="Times New Roman"/>
                <a:sym typeface="Times New Roman"/>
              </a:rPr>
              <a:t> </a:t>
            </a:r>
            <a:endParaRPr/>
          </a:p>
          <a:p>
            <a:pPr indent="0" lvl="0" marL="0" marR="0" rtl="0" algn="l">
              <a:spcBef>
                <a:spcPts val="0"/>
              </a:spcBef>
              <a:spcAft>
                <a:spcPts val="0"/>
              </a:spcAft>
              <a:buNone/>
            </a:pPr>
            <a:r>
              <a:rPr b="0" lang="fr-FR" sz="1800">
                <a:solidFill>
                  <a:schemeClr val="dk1"/>
                </a:solidFill>
                <a:latin typeface="Times New Roman"/>
                <a:ea typeface="Times New Roman"/>
                <a:cs typeface="Times New Roman"/>
                <a:sym typeface="Times New Roman"/>
              </a:rPr>
              <a:t> </a:t>
            </a:r>
            <a:endParaRPr sz="1800">
              <a:solidFill>
                <a:schemeClr val="dk1"/>
              </a:solidFill>
              <a:latin typeface="Calibri"/>
              <a:ea typeface="Calibri"/>
              <a:cs typeface="Calibri"/>
              <a:sym typeface="Calibri"/>
            </a:endParaRPr>
          </a:p>
        </p:txBody>
      </p:sp>
      <p:graphicFrame>
        <p:nvGraphicFramePr>
          <p:cNvPr id="566" name="Google Shape;566;p23"/>
          <p:cNvGraphicFramePr/>
          <p:nvPr/>
        </p:nvGraphicFramePr>
        <p:xfrm>
          <a:off x="6096000" y="1601343"/>
          <a:ext cx="3000000" cy="3000000"/>
        </p:xfrm>
        <a:graphic>
          <a:graphicData uri="http://schemas.openxmlformats.org/drawingml/2006/table">
            <a:tbl>
              <a:tblPr bandRow="1" firstRow="1">
                <a:noFill/>
                <a:tableStyleId>{FE8108F4-0FC8-4DC1-9F49-87F90D347DBB}</a:tableStyleId>
              </a:tblPr>
              <a:tblGrid>
                <a:gridCol w="25400"/>
                <a:gridCol w="25400"/>
                <a:gridCol w="25400"/>
              </a:tblGrid>
              <a:tr h="173350">
                <a:tc>
                  <a:txBody>
                    <a:bodyPr/>
                    <a:lstStyle/>
                    <a:p>
                      <a:pPr indent="0" lvl="0" marL="0" marR="0" rtl="0" algn="l">
                        <a:spcBef>
                          <a:spcPts val="0"/>
                        </a:spcBef>
                        <a:spcAft>
                          <a:spcPts val="0"/>
                        </a:spcAft>
                        <a:buClr>
                          <a:schemeClr val="dk1"/>
                        </a:buClr>
                        <a:buSzPts val="100"/>
                        <a:buFont typeface="Calibri"/>
                        <a:buNone/>
                      </a:pPr>
                      <a:r>
                        <a:t/>
                      </a:r>
                      <a:endParaRPr b="0" sz="100" u="none" cap="none" strike="noStrike">
                        <a:latin typeface="Times New Roman"/>
                        <a:ea typeface="Times New Roman"/>
                        <a:cs typeface="Times New Roman"/>
                        <a:sym typeface="Times New Roman"/>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DDD9C3"/>
                    </a:solidFill>
                  </a:tcPr>
                </a:tc>
                <a:tc>
                  <a:txBody>
                    <a:bodyPr/>
                    <a:lstStyle/>
                    <a:p>
                      <a:pPr indent="0" lvl="0" marL="0" marR="0" rtl="0" algn="l">
                        <a:spcBef>
                          <a:spcPts val="0"/>
                        </a:spcBef>
                        <a:spcAft>
                          <a:spcPts val="0"/>
                        </a:spcAft>
                        <a:buClr>
                          <a:schemeClr val="dk1"/>
                        </a:buClr>
                        <a:buSzPts val="100"/>
                        <a:buFont typeface="Arial"/>
                        <a:buNone/>
                      </a:pPr>
                      <a:r>
                        <a:rPr b="1" lang="fr-FR" sz="100" u="none" cap="none" strike="noStrike">
                          <a:latin typeface="Arial"/>
                          <a:ea typeface="Arial"/>
                          <a:cs typeface="Arial"/>
                          <a:sym typeface="Arial"/>
                        </a:rPr>
                        <a:t>Monitoring</a:t>
                      </a:r>
                      <a:endParaRPr b="1" sz="100" u="none" cap="none" strike="noStrike">
                        <a:latin typeface="Arial"/>
                        <a:ea typeface="Arial"/>
                        <a:cs typeface="Arial"/>
                        <a:sym typeface="Arial"/>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DDD9C3"/>
                    </a:solidFill>
                  </a:tcPr>
                </a:tc>
                <a:tc>
                  <a:txBody>
                    <a:bodyPr/>
                    <a:lstStyle/>
                    <a:p>
                      <a:pPr indent="0" lvl="0" marL="0" marR="0" rtl="0" algn="l">
                        <a:spcBef>
                          <a:spcPts val="0"/>
                        </a:spcBef>
                        <a:spcAft>
                          <a:spcPts val="0"/>
                        </a:spcAft>
                        <a:buClr>
                          <a:schemeClr val="dk1"/>
                        </a:buClr>
                        <a:buSzPts val="100"/>
                        <a:buFont typeface="Arial"/>
                        <a:buNone/>
                      </a:pPr>
                      <a:r>
                        <a:rPr b="1" lang="fr-FR" sz="100" u="none" cap="none" strike="noStrike">
                          <a:latin typeface="Arial"/>
                          <a:ea typeface="Arial"/>
                          <a:cs typeface="Arial"/>
                          <a:sym typeface="Arial"/>
                        </a:rPr>
                        <a:t>Evaluation</a:t>
                      </a:r>
                      <a:endParaRPr b="1" sz="100" u="none" cap="none" strike="noStrike">
                        <a:latin typeface="Arial"/>
                        <a:ea typeface="Arial"/>
                        <a:cs typeface="Arial"/>
                        <a:sym typeface="Arial"/>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DDD9C3"/>
                    </a:solidFill>
                  </a:tcPr>
                </a:tc>
              </a:tr>
              <a:tr h="2132975">
                <a:tc>
                  <a:txBody>
                    <a:bodyPr/>
                    <a:lstStyle/>
                    <a:p>
                      <a:pPr indent="0" lvl="0" marL="0" marR="0" rtl="0" algn="l">
                        <a:spcBef>
                          <a:spcPts val="0"/>
                        </a:spcBef>
                        <a:spcAft>
                          <a:spcPts val="0"/>
                        </a:spcAft>
                        <a:buClr>
                          <a:schemeClr val="dk1"/>
                        </a:buClr>
                        <a:buSzPts val="100"/>
                        <a:buFont typeface="Arial"/>
                        <a:buNone/>
                      </a:pPr>
                      <a:r>
                        <a:rPr b="1" lang="fr-FR" sz="100" u="none" cap="none" strike="noStrike">
                          <a:latin typeface="Arial"/>
                          <a:ea typeface="Arial"/>
                          <a:cs typeface="Arial"/>
                          <a:sym typeface="Arial"/>
                        </a:rPr>
                        <a:t>Why?</a:t>
                      </a:r>
                      <a:endParaRPr b="1" sz="100" u="none" cap="none" strike="noStrike">
                        <a:latin typeface="Arial"/>
                        <a:ea typeface="Arial"/>
                        <a:cs typeface="Arial"/>
                        <a:sym typeface="Arial"/>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00"/>
                        <a:buFont typeface="Arial"/>
                        <a:buNone/>
                      </a:pPr>
                      <a:r>
                        <a:rPr b="0" lang="fr-FR" sz="100" u="none" cap="none" strike="noStrike">
                          <a:latin typeface="Arial"/>
                          <a:ea typeface="Arial"/>
                          <a:cs typeface="Arial"/>
                          <a:sym typeface="Arial"/>
                        </a:rPr>
                        <a:t>Checkprogress,Inform decisions and remedialaction,Updateproject plans,Supportaccountability</a:t>
                      </a:r>
                      <a:endParaRPr b="0" sz="100" u="none" cap="none" strike="noStrike">
                        <a:latin typeface="Noto Sans Symbols"/>
                        <a:ea typeface="Noto Sans Symbols"/>
                        <a:cs typeface="Noto Sans Symbols"/>
                        <a:sym typeface="Noto Sans Symbol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00"/>
                        <a:buFont typeface="Arial"/>
                        <a:buNone/>
                      </a:pPr>
                      <a:r>
                        <a:rPr b="0" lang="fr-FR" sz="100" u="none" cap="none" strike="noStrike">
                          <a:latin typeface="Arial"/>
                          <a:ea typeface="Arial"/>
                          <a:cs typeface="Arial"/>
                          <a:sym typeface="Arial"/>
                        </a:rPr>
                        <a:t>Assessprogressand worth,Identify lessons and recommendations forlonger-termplanning andOrganizationallearning;Provideaccountability</a:t>
                      </a:r>
                      <a:endParaRPr b="0" sz="100" u="none" cap="none" strike="noStrike">
                        <a:latin typeface="Noto Sans Symbols"/>
                        <a:ea typeface="Noto Sans Symbols"/>
                        <a:cs typeface="Noto Sans Symbols"/>
                        <a:sym typeface="Noto Sans Symbol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537850">
                <a:tc>
                  <a:txBody>
                    <a:bodyPr/>
                    <a:lstStyle/>
                    <a:p>
                      <a:pPr indent="0" lvl="0" marL="0" marR="0" rtl="0" algn="l">
                        <a:spcBef>
                          <a:spcPts val="0"/>
                        </a:spcBef>
                        <a:spcAft>
                          <a:spcPts val="0"/>
                        </a:spcAft>
                        <a:buClr>
                          <a:schemeClr val="dk1"/>
                        </a:buClr>
                        <a:buSzPts val="100"/>
                        <a:buFont typeface="Arial"/>
                        <a:buNone/>
                      </a:pPr>
                      <a:r>
                        <a:rPr b="1" lang="fr-FR" sz="100" u="none" cap="none" strike="noStrike">
                          <a:latin typeface="Arial"/>
                          <a:ea typeface="Arial"/>
                          <a:cs typeface="Arial"/>
                          <a:sym typeface="Arial"/>
                        </a:rPr>
                        <a:t>When?</a:t>
                      </a:r>
                      <a:endParaRPr b="1" sz="100" u="none" cap="none" strike="noStrike">
                        <a:latin typeface="Arial"/>
                        <a:ea typeface="Arial"/>
                        <a:cs typeface="Arial"/>
                        <a:sym typeface="Arial"/>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00"/>
                        <a:buFont typeface="Arial"/>
                        <a:buNone/>
                      </a:pPr>
                      <a:r>
                        <a:rPr b="0" lang="fr-FR" sz="100" u="none" cap="none" strike="noStrike">
                          <a:latin typeface="Arial"/>
                          <a:ea typeface="Arial"/>
                          <a:cs typeface="Arial"/>
                          <a:sym typeface="Arial"/>
                        </a:rPr>
                        <a:t>Ongoingduringproject/program</a:t>
                      </a:r>
                      <a:endParaRPr b="0" sz="100" u="none" cap="none" strike="noStrike">
                        <a:latin typeface="Arial"/>
                        <a:ea typeface="Arial"/>
                        <a:cs typeface="Arial"/>
                        <a:sym typeface="Arial"/>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00"/>
                        <a:buFont typeface="Arial"/>
                        <a:buNone/>
                      </a:pPr>
                      <a:r>
                        <a:rPr b="0" lang="fr-FR" sz="100" u="none" cap="none" strike="noStrike">
                          <a:latin typeface="Arial"/>
                          <a:ea typeface="Arial"/>
                          <a:cs typeface="Arial"/>
                          <a:sym typeface="Arial"/>
                        </a:rPr>
                        <a:t>Periodicandafterproject/ program</a:t>
                      </a:r>
                      <a:endParaRPr b="0" sz="100" u="none" cap="none" strike="noStrike">
                        <a:latin typeface="Arial"/>
                        <a:ea typeface="Arial"/>
                        <a:cs typeface="Arial"/>
                        <a:sym typeface="Arial"/>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763275">
                <a:tc>
                  <a:txBody>
                    <a:bodyPr/>
                    <a:lstStyle/>
                    <a:p>
                      <a:pPr indent="0" lvl="0" marL="0" marR="0" rtl="0" algn="l">
                        <a:spcBef>
                          <a:spcPts val="0"/>
                        </a:spcBef>
                        <a:spcAft>
                          <a:spcPts val="0"/>
                        </a:spcAft>
                        <a:buClr>
                          <a:schemeClr val="dk1"/>
                        </a:buClr>
                        <a:buSzPts val="100"/>
                        <a:buFont typeface="Arial"/>
                        <a:buNone/>
                      </a:pPr>
                      <a:r>
                        <a:rPr b="1" lang="fr-FR" sz="100" u="none" cap="none" strike="noStrike">
                          <a:latin typeface="Arial"/>
                          <a:ea typeface="Arial"/>
                          <a:cs typeface="Arial"/>
                          <a:sym typeface="Arial"/>
                        </a:rPr>
                        <a:t>Who?</a:t>
                      </a:r>
                      <a:endParaRPr b="1" sz="100" u="none" cap="none" strike="noStrike">
                        <a:latin typeface="Arial"/>
                        <a:ea typeface="Arial"/>
                        <a:cs typeface="Arial"/>
                        <a:sym typeface="Arial"/>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00"/>
                        <a:buFont typeface="Arial"/>
                        <a:buNone/>
                      </a:pPr>
                      <a:r>
                        <a:rPr b="0" lang="fr-FR" sz="100" u="none" cap="none" strike="noStrike">
                          <a:latin typeface="Arial"/>
                          <a:ea typeface="Arial"/>
                          <a:cs typeface="Arial"/>
                          <a:sym typeface="Arial"/>
                        </a:rPr>
                        <a:t>Internal, involving project/programimplementers</a:t>
                      </a:r>
                      <a:endParaRPr b="0" sz="100" u="none" cap="none" strike="noStrike">
                        <a:latin typeface="Arial"/>
                        <a:ea typeface="Arial"/>
                        <a:cs typeface="Arial"/>
                        <a:sym typeface="Arial"/>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00"/>
                        <a:buFont typeface="Arial"/>
                        <a:buNone/>
                      </a:pPr>
                      <a:r>
                        <a:rPr b="0" lang="fr-FR" sz="100" u="none" cap="none" strike="noStrike">
                          <a:latin typeface="Arial"/>
                          <a:ea typeface="Arial"/>
                          <a:cs typeface="Arial"/>
                          <a:sym typeface="Arial"/>
                        </a:rPr>
                        <a:t>Canbeinternalorexternaltoorganization</a:t>
                      </a:r>
                      <a:endParaRPr b="0" sz="100" u="none" cap="none" strike="noStrike">
                        <a:latin typeface="Arial"/>
                        <a:ea typeface="Arial"/>
                        <a:cs typeface="Arial"/>
                        <a:sym typeface="Arial"/>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918850">
                <a:tc>
                  <a:txBody>
                    <a:bodyPr/>
                    <a:lstStyle/>
                    <a:p>
                      <a:pPr indent="0" lvl="0" marL="0" marR="0" rtl="0" algn="l">
                        <a:spcBef>
                          <a:spcPts val="0"/>
                        </a:spcBef>
                        <a:spcAft>
                          <a:spcPts val="0"/>
                        </a:spcAft>
                        <a:buClr>
                          <a:schemeClr val="dk1"/>
                        </a:buClr>
                        <a:buSzPts val="100"/>
                        <a:buFont typeface="Arial"/>
                        <a:buNone/>
                      </a:pPr>
                      <a:r>
                        <a:rPr b="1" lang="fr-FR" sz="100" u="none" cap="none" strike="noStrike">
                          <a:latin typeface="Arial"/>
                          <a:ea typeface="Arial"/>
                          <a:cs typeface="Arial"/>
                          <a:sym typeface="Arial"/>
                        </a:rPr>
                        <a:t>Link to logicalhierarchy</a:t>
                      </a:r>
                      <a:endParaRPr b="1" sz="100" u="none" cap="none" strike="noStrike">
                        <a:latin typeface="Arial"/>
                        <a:ea typeface="Arial"/>
                        <a:cs typeface="Arial"/>
                        <a:sym typeface="Arial"/>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00"/>
                        <a:buFont typeface="Arial"/>
                        <a:buNone/>
                      </a:pPr>
                      <a:r>
                        <a:rPr b="0" lang="fr-FR" sz="100" u="none" cap="none" strike="noStrike">
                          <a:latin typeface="Arial"/>
                          <a:ea typeface="Arial"/>
                          <a:cs typeface="Arial"/>
                          <a:sym typeface="Arial"/>
                        </a:rPr>
                        <a:t>Focus on inputs, activities,outputs and shorter-termoutcomes</a:t>
                      </a:r>
                      <a:endParaRPr b="0" sz="100" u="none" cap="none" strike="noStrike">
                        <a:latin typeface="Arial"/>
                        <a:ea typeface="Arial"/>
                        <a:cs typeface="Arial"/>
                        <a:sym typeface="Arial"/>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00"/>
                        <a:buFont typeface="Arial"/>
                        <a:buNone/>
                      </a:pPr>
                      <a:r>
                        <a:rPr b="0" lang="fr-FR" sz="100" u="none" cap="none" strike="noStrike">
                          <a:latin typeface="Arial"/>
                          <a:ea typeface="Arial"/>
                          <a:cs typeface="Arial"/>
                          <a:sym typeface="Arial"/>
                        </a:rPr>
                        <a:t>Focuson outcomesandoverall goal</a:t>
                      </a:r>
                      <a:endParaRPr b="0" sz="100" u="none" cap="none" strike="noStrike">
                        <a:latin typeface="Arial"/>
                        <a:ea typeface="Arial"/>
                        <a:cs typeface="Arial"/>
                        <a:sym typeface="Arial"/>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
        <p:nvSpPr>
          <p:cNvPr id="567" name="Google Shape;567;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568" name="Google Shape;568;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2" name="Shape 572"/>
        <p:cNvGrpSpPr/>
        <p:nvPr/>
      </p:nvGrpSpPr>
      <p:grpSpPr>
        <a:xfrm>
          <a:off x="0" y="0"/>
          <a:ext cx="0" cy="0"/>
          <a:chOff x="0" y="0"/>
          <a:chExt cx="0" cy="0"/>
        </a:xfrm>
      </p:grpSpPr>
      <p:pic>
        <p:nvPicPr>
          <p:cNvPr id="573" name="Google Shape;573;p24"/>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74" name="Google Shape;574;p24"/>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575" name="Google Shape;575;p2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76" name="Google Shape;576;p2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77" name="Google Shape;577;p2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78" name="Google Shape;578;p24"/>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sp>
        <p:nvSpPr>
          <p:cNvPr id="579" name="Google Shape;579;p24"/>
          <p:cNvSpPr txBox="1"/>
          <p:nvPr/>
        </p:nvSpPr>
        <p:spPr>
          <a:xfrm>
            <a:off x="219710" y="1856105"/>
            <a:ext cx="8332470" cy="384619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2800"/>
              <a:buFont typeface="Noto Sans Symbols"/>
              <a:buNone/>
            </a:pPr>
            <a:r>
              <a:rPr b="1" lang="fr-FR" sz="2800">
                <a:solidFill>
                  <a:schemeClr val="dk1"/>
                </a:solidFill>
                <a:latin typeface="Times New Roman"/>
                <a:ea typeface="Times New Roman"/>
                <a:cs typeface="Times New Roman"/>
                <a:sym typeface="Times New Roman"/>
              </a:rPr>
              <a:t>By drawing conclusions,</a:t>
            </a:r>
            <a:r>
              <a:rPr b="1" lang="fr-FR" sz="2800" u="sng">
                <a:solidFill>
                  <a:srgbClr val="7030A0"/>
                </a:solidFill>
                <a:latin typeface="Times New Roman"/>
                <a:ea typeface="Times New Roman"/>
                <a:cs typeface="Times New Roman"/>
                <a:sym typeface="Times New Roman"/>
              </a:rPr>
              <a:t> evaluation intends to provide recommendations for the improvement on the future course of the project</a:t>
            </a:r>
            <a:r>
              <a:rPr b="1" lang="fr-FR" sz="2800">
                <a:solidFill>
                  <a:schemeClr val="dk1"/>
                </a:solidFill>
                <a:latin typeface="Times New Roman"/>
                <a:ea typeface="Times New Roman"/>
                <a:cs typeface="Times New Roman"/>
                <a:sym typeface="Times New Roman"/>
              </a:rPr>
              <a:t> as well as lessons learned for other projects. Some big organizations use specific criteria when they do evaluation. Often, the</a:t>
            </a:r>
            <a:r>
              <a:rPr b="1" lang="fr-FR" sz="2800">
                <a:solidFill>
                  <a:schemeClr val="dk1"/>
                </a:solidFill>
                <a:highlight>
                  <a:srgbClr val="00FF00"/>
                </a:highlight>
                <a:latin typeface="Times New Roman"/>
                <a:ea typeface="Times New Roman"/>
                <a:cs typeface="Times New Roman"/>
                <a:sym typeface="Times New Roman"/>
              </a:rPr>
              <a:t> main criteria assessed are efficiency, effectiveness and impac</a:t>
            </a:r>
            <a:r>
              <a:rPr b="1" lang="fr-FR" sz="2800">
                <a:solidFill>
                  <a:schemeClr val="dk1"/>
                </a:solidFill>
                <a:latin typeface="Times New Roman"/>
                <a:ea typeface="Times New Roman"/>
                <a:cs typeface="Times New Roman"/>
                <a:sym typeface="Times New Roman"/>
              </a:rPr>
              <a:t>t. Also,</a:t>
            </a:r>
            <a:r>
              <a:rPr b="1" lang="fr-FR" sz="2800">
                <a:solidFill>
                  <a:schemeClr val="dk1"/>
                </a:solidFill>
                <a:highlight>
                  <a:srgbClr val="00FFFF"/>
                </a:highlight>
                <a:latin typeface="Times New Roman"/>
                <a:ea typeface="Times New Roman"/>
                <a:cs typeface="Times New Roman"/>
                <a:sym typeface="Times New Roman"/>
              </a:rPr>
              <a:t> relevance and sustainability</a:t>
            </a:r>
            <a:r>
              <a:rPr b="1" lang="fr-FR" sz="2800">
                <a:solidFill>
                  <a:schemeClr val="dk1"/>
                </a:solidFill>
                <a:latin typeface="Times New Roman"/>
                <a:ea typeface="Times New Roman"/>
                <a:cs typeface="Times New Roman"/>
                <a:sym typeface="Times New Roman"/>
              </a:rPr>
              <a:t> are usually included.</a:t>
            </a:r>
            <a:endParaRPr/>
          </a:p>
        </p:txBody>
      </p:sp>
      <p:pic>
        <p:nvPicPr>
          <p:cNvPr id="580" name="Google Shape;580;p24"/>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81" name="Google Shape;581;p24"/>
          <p:cNvSpPr txBox="1"/>
          <p:nvPr/>
        </p:nvSpPr>
        <p:spPr>
          <a:xfrm>
            <a:off x="1950085" y="408940"/>
            <a:ext cx="6392545" cy="169164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000">
                <a:solidFill>
                  <a:srgbClr val="FF9518"/>
                </a:solidFill>
                <a:latin typeface="Tajawal Medium"/>
                <a:ea typeface="Tajawal Medium"/>
                <a:cs typeface="Tajawal Medium"/>
                <a:sym typeface="Tajawal Medium"/>
              </a:rPr>
              <a:t>    The place of Project Monitoring &amp; Evaluation in the Project Cycle Management?</a:t>
            </a:r>
            <a:r>
              <a:rPr lang="fr-FR" sz="2800">
                <a:solidFill>
                  <a:srgbClr val="FF9518"/>
                </a:solidFill>
                <a:latin typeface="Tajawal Medium"/>
                <a:ea typeface="Tajawal Medium"/>
                <a:cs typeface="Tajawal Medium"/>
                <a:sym typeface="Tajawal Medium"/>
              </a:rPr>
              <a:t> </a:t>
            </a:r>
            <a:endParaRPr/>
          </a:p>
          <a:p>
            <a:pPr indent="0" lvl="0" marL="0" marR="0" rtl="0" algn="ctr">
              <a:spcBef>
                <a:spcPts val="0"/>
              </a:spcBef>
              <a:spcAft>
                <a:spcPts val="0"/>
              </a:spcAft>
              <a:buNone/>
            </a:pPr>
            <a:r>
              <a:t/>
            </a:r>
            <a:endParaRPr b="1" sz="28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rPr b="1" lang="fr-FR" sz="2800">
                <a:solidFill>
                  <a:srgbClr val="FF0000"/>
                </a:solidFill>
                <a:latin typeface="Times New Roman"/>
                <a:ea typeface="Times New Roman"/>
                <a:cs typeface="Times New Roman"/>
                <a:sym typeface="Times New Roman"/>
              </a:rPr>
              <a:t>3.1.Monitoring versus evaluation</a:t>
            </a:r>
            <a:endParaRPr b="1" sz="2800">
              <a:solidFill>
                <a:srgbClr val="FF0000"/>
              </a:solidFill>
              <a:latin typeface="Times New Roman"/>
              <a:ea typeface="Times New Roman"/>
              <a:cs typeface="Times New Roman"/>
              <a:sym typeface="Times New Roman"/>
            </a:endParaRPr>
          </a:p>
        </p:txBody>
      </p:sp>
      <p:sp>
        <p:nvSpPr>
          <p:cNvPr id="582" name="Google Shape;582;p24"/>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graphicFrame>
        <p:nvGraphicFramePr>
          <p:cNvPr id="583" name="Google Shape;583;p24"/>
          <p:cNvGraphicFramePr/>
          <p:nvPr/>
        </p:nvGraphicFramePr>
        <p:xfrm>
          <a:off x="6096000" y="-52554187"/>
          <a:ext cx="3000000" cy="3000000"/>
        </p:xfrm>
        <a:graphic>
          <a:graphicData uri="http://schemas.openxmlformats.org/drawingml/2006/table">
            <a:tbl>
              <a:tblPr bandRow="1" firstRow="1">
                <a:noFill/>
                <a:tableStyleId>{FE8108F4-0FC8-4DC1-9F49-87F90D347DBB}</a:tableStyleId>
              </a:tblPr>
              <a:tblGrid>
                <a:gridCol w="25400"/>
                <a:gridCol w="25400"/>
              </a:tblGrid>
              <a:tr h="127000">
                <a:tc gridSpan="2">
                  <a:txBody>
                    <a:bodyPr/>
                    <a:lstStyle/>
                    <a:p>
                      <a:pPr indent="0" lvl="0" marL="0" marR="0" rtl="0" algn="ctr">
                        <a:spcBef>
                          <a:spcPts val="0"/>
                        </a:spcBef>
                        <a:spcAft>
                          <a:spcPts val="0"/>
                        </a:spcAft>
                        <a:buClr>
                          <a:srgbClr val="FFFFFF"/>
                        </a:buClr>
                        <a:buSzPts val="1000"/>
                        <a:buFont typeface="Trebuchet MS"/>
                        <a:buNone/>
                      </a:pPr>
                      <a:r>
                        <a:rPr b="1" lang="fr-FR" sz="1000" u="none" cap="none" strike="noStrike">
                          <a:solidFill>
                            <a:srgbClr val="FFFFFF"/>
                          </a:solidFill>
                          <a:latin typeface="Trebuchet MS"/>
                          <a:ea typeface="Trebuchet MS"/>
                          <a:cs typeface="Trebuchet MS"/>
                          <a:sym typeface="Trebuchet MS"/>
                        </a:rPr>
                        <a:t>Keydifferencesbetweenmonitoringandevaluation</a:t>
                      </a:r>
                      <a:endParaRPr b="1" sz="1000" u="none" cap="none" strike="noStrike">
                        <a:solidFill>
                          <a:srgbClr val="FFFFFF"/>
                        </a:solidFill>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55B6B2"/>
                    </a:solidFill>
                  </a:tcPr>
                </a:tc>
                <a:tc hMerge="1"/>
              </a:tr>
              <a:tr h="127000">
                <a:tc>
                  <a:txBody>
                    <a:bodyPr/>
                    <a:lstStyle/>
                    <a:p>
                      <a:pPr indent="0" lvl="0" marL="0" marR="0" rtl="0" algn="ctr">
                        <a:spcBef>
                          <a:spcPts val="0"/>
                        </a:spcBef>
                        <a:spcAft>
                          <a:spcPts val="0"/>
                        </a:spcAft>
                        <a:buClr>
                          <a:schemeClr val="dk1"/>
                        </a:buClr>
                        <a:buSzPts val="1000"/>
                        <a:buFont typeface="Trebuchet MS"/>
                        <a:buNone/>
                      </a:pPr>
                      <a:r>
                        <a:rPr b="1" lang="fr-FR" sz="1000" u="none" cap="none" strike="noStrike">
                          <a:latin typeface="Trebuchet MS"/>
                          <a:ea typeface="Trebuchet MS"/>
                          <a:cs typeface="Trebuchet MS"/>
                          <a:sym typeface="Trebuchet MS"/>
                        </a:rPr>
                        <a:t>Monitoring</a:t>
                      </a:r>
                      <a:endParaRPr b="1" sz="1000" u="none" cap="none" strike="noStrike">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D9EAEA"/>
                    </a:solidFill>
                  </a:tcPr>
                </a:tc>
                <a:tc>
                  <a:txBody>
                    <a:bodyPr/>
                    <a:lstStyle/>
                    <a:p>
                      <a:pPr indent="0" lvl="0" marL="0" marR="0" rtl="0" algn="ctr">
                        <a:spcBef>
                          <a:spcPts val="0"/>
                        </a:spcBef>
                        <a:spcAft>
                          <a:spcPts val="0"/>
                        </a:spcAft>
                        <a:buClr>
                          <a:schemeClr val="dk1"/>
                        </a:buClr>
                        <a:buSzPts val="1000"/>
                        <a:buFont typeface="Trebuchet MS"/>
                        <a:buNone/>
                      </a:pPr>
                      <a:r>
                        <a:rPr b="1" lang="fr-FR" sz="1000" u="none" cap="none" strike="noStrike">
                          <a:latin typeface="Trebuchet MS"/>
                          <a:ea typeface="Trebuchet MS"/>
                          <a:cs typeface="Trebuchet MS"/>
                          <a:sym typeface="Trebuchet MS"/>
                        </a:rPr>
                        <a:t>Evaluation</a:t>
                      </a:r>
                      <a:endParaRPr b="1" sz="1000" u="none" cap="none" strike="noStrike">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D9EAEA"/>
                    </a:solidFill>
                  </a:tcPr>
                </a:tc>
              </a:tr>
              <a:tr h="127000">
                <a:tc>
                  <a:txBody>
                    <a:bodyPr/>
                    <a:lstStyle/>
                    <a:p>
                      <a:pPr indent="0" lvl="0" marL="0" marR="0" rtl="0" algn="l">
                        <a:spcBef>
                          <a:spcPts val="0"/>
                        </a:spcBef>
                        <a:spcAft>
                          <a:spcPts val="0"/>
                        </a:spcAft>
                        <a:buClr>
                          <a:schemeClr val="dk1"/>
                        </a:buClr>
                        <a:buSzPts val="1000"/>
                        <a:buFont typeface="Trebuchet MS"/>
                        <a:buNone/>
                      </a:pPr>
                      <a:r>
                        <a:rPr b="0" lang="fr-FR" sz="1000" u="none" cap="none" strike="noStrike">
                          <a:latin typeface="Trebuchet MS"/>
                          <a:ea typeface="Trebuchet MS"/>
                          <a:cs typeface="Trebuchet MS"/>
                          <a:sym typeface="Trebuchet MS"/>
                        </a:rPr>
                        <a:t> Monitoring is the continuous, systematic collection ofdata/information throughout the implementation ofaninterventionaspartofinterventionmanagement.It focuses on the implementation of an intervention,comparingwhatisdeliveredtowhatwasplanned.</a:t>
                      </a:r>
                      <a:endParaRPr b="0" sz="1000" u="none" cap="none" strike="noStrike">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000"/>
                        <a:buFont typeface="Trebuchet MS"/>
                        <a:buNone/>
                      </a:pPr>
                      <a:r>
                        <a:rPr b="0" lang="fr-FR" sz="1000" u="none" cap="none" strike="noStrike">
                          <a:latin typeface="Trebuchet MS"/>
                          <a:ea typeface="Trebuchet MS"/>
                          <a:cs typeface="Trebuchet MS"/>
                          <a:sym typeface="Trebuchet MS"/>
                        </a:rPr>
                        <a:t> Evaluation is a scheduled, periodic and in-depthassessment at specific points in time (before, during,at the end of or after an intervention). It is a specificprocess that assess this success of an interventionagainstanestablishedsetofevaluationcriteria.</a:t>
                      </a:r>
                      <a:endParaRPr b="0" sz="1000" u="none" cap="none" strike="noStrike">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27000">
                <a:tc>
                  <a:txBody>
                    <a:bodyPr/>
                    <a:lstStyle/>
                    <a:p>
                      <a:pPr indent="0" lvl="0" marL="0" marR="0" rtl="0" algn="l">
                        <a:spcBef>
                          <a:spcPts val="0"/>
                        </a:spcBef>
                        <a:spcAft>
                          <a:spcPts val="0"/>
                        </a:spcAft>
                        <a:buClr>
                          <a:schemeClr val="dk1"/>
                        </a:buClr>
                        <a:buSzPts val="1000"/>
                        <a:buFont typeface="Trebuchet MS"/>
                        <a:buNone/>
                      </a:pPr>
                      <a:r>
                        <a:rPr b="0" lang="fr-FR" sz="1000" u="none" cap="none" strike="noStrike">
                          <a:latin typeface="Trebuchet MS"/>
                          <a:ea typeface="Trebuchet MS"/>
                          <a:cs typeface="Trebuchet MS"/>
                          <a:sym typeface="Trebuchet MS"/>
                        </a:rPr>
                        <a:t>Itisusuallyconductedbypeopledirectlyinvolvedinimplementingtheintervention.</a:t>
                      </a:r>
                      <a:endParaRPr b="0" sz="1000" u="none" cap="none" strike="noStrike">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000"/>
                        <a:buFont typeface="Trebuchet MS"/>
                        <a:buNone/>
                      </a:pPr>
                      <a:r>
                        <a:rPr b="0" lang="fr-FR" sz="1000" u="none" cap="none" strike="noStrike">
                          <a:latin typeface="Trebuchet MS"/>
                          <a:ea typeface="Trebuchet MS"/>
                          <a:cs typeface="Trebuchet MS"/>
                          <a:sym typeface="Trebuchet MS"/>
                        </a:rPr>
                        <a:t>Itisusuallyconductedbypeoplenothavingdirectlyparticipatedintheintervention.</a:t>
                      </a:r>
                      <a:endParaRPr b="0" sz="1000" u="none" cap="none" strike="noStrike">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27000">
                <a:tc>
                  <a:txBody>
                    <a:bodyPr/>
                    <a:lstStyle/>
                    <a:p>
                      <a:pPr indent="0" lvl="0" marL="0" marR="0" rtl="0" algn="l">
                        <a:spcBef>
                          <a:spcPts val="0"/>
                        </a:spcBef>
                        <a:spcAft>
                          <a:spcPts val="0"/>
                        </a:spcAft>
                        <a:buClr>
                          <a:schemeClr val="dk1"/>
                        </a:buClr>
                        <a:buSzPts val="1000"/>
                        <a:buFont typeface="Trebuchet MS"/>
                        <a:buNone/>
                      </a:pPr>
                      <a:r>
                        <a:rPr b="0" lang="fr-FR" sz="1000" u="none" cap="none" strike="noStrike">
                          <a:latin typeface="Trebuchet MS"/>
                          <a:ea typeface="Trebuchet MS"/>
                          <a:cs typeface="Trebuchet MS"/>
                          <a:sym typeface="Trebuchet MS"/>
                        </a:rPr>
                        <a:t>Itroutinelycollectsdataagainstindicatorsandcomparesachievedresultswithtargets.</a:t>
                      </a:r>
                      <a:endParaRPr b="0" sz="1000" u="none" cap="none" strike="noStrike">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000"/>
                        <a:buFont typeface="Trebuchet MS"/>
                        <a:buNone/>
                      </a:pPr>
                      <a:r>
                        <a:rPr b="0" lang="fr-FR" sz="1000" u="none" cap="none" strike="noStrike">
                          <a:latin typeface="Trebuchet MS"/>
                          <a:ea typeface="Trebuchet MS"/>
                          <a:cs typeface="Trebuchet MS"/>
                          <a:sym typeface="Trebuchet MS"/>
                        </a:rPr>
                        <a:t>Itassessescausalcontributionsofinterventionstoresultsandexploresunintendedresults.</a:t>
                      </a:r>
                      <a:endParaRPr b="0" sz="1000" u="none" cap="none" strike="noStrike">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27000">
                <a:tc>
                  <a:txBody>
                    <a:bodyPr/>
                    <a:lstStyle/>
                    <a:p>
                      <a:pPr indent="0" lvl="0" marL="0" marR="0" rtl="0" algn="l">
                        <a:spcBef>
                          <a:spcPts val="0"/>
                        </a:spcBef>
                        <a:spcAft>
                          <a:spcPts val="0"/>
                        </a:spcAft>
                        <a:buClr>
                          <a:schemeClr val="dk1"/>
                        </a:buClr>
                        <a:buSzPts val="1000"/>
                        <a:buFont typeface="Trebuchet MS"/>
                        <a:buNone/>
                      </a:pPr>
                      <a:r>
                        <a:rPr b="0" lang="fr-FR" sz="1000" u="none" cap="none" strike="noStrike">
                          <a:latin typeface="Trebuchet MS"/>
                          <a:ea typeface="Trebuchet MS"/>
                          <a:cs typeface="Trebuchet MS"/>
                          <a:sym typeface="Trebuchet MS"/>
                        </a:rPr>
                        <a:t>Itfocusesontrackingtheprogressofregularorday-to-dayactivitiesduringimplementation.</a:t>
                      </a:r>
                      <a:endParaRPr b="0" sz="1000" u="none" cap="none" strike="noStrike">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000"/>
                        <a:buFont typeface="Trebuchet MS"/>
                        <a:buNone/>
                      </a:pPr>
                      <a:r>
                        <a:rPr b="0" lang="fr-FR" sz="1000" u="none" cap="none" strike="noStrike">
                          <a:latin typeface="Trebuchet MS"/>
                          <a:ea typeface="Trebuchet MS"/>
                          <a:cs typeface="Trebuchet MS"/>
                          <a:sym typeface="Trebuchet MS"/>
                        </a:rPr>
                        <a:t>It assesses whether, why and how well change hasoccurred and whether the change can be attributedtotheintervention.</a:t>
                      </a:r>
                      <a:endParaRPr b="0" sz="1000" u="none" cap="none" strike="noStrike">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27000">
                <a:tc>
                  <a:txBody>
                    <a:bodyPr/>
                    <a:lstStyle/>
                    <a:p>
                      <a:pPr indent="0" lvl="0" marL="0" marR="0" rtl="0" algn="l">
                        <a:spcBef>
                          <a:spcPts val="0"/>
                        </a:spcBef>
                        <a:spcAft>
                          <a:spcPts val="0"/>
                        </a:spcAft>
                        <a:buClr>
                          <a:schemeClr val="dk1"/>
                        </a:buClr>
                        <a:buSzPts val="1000"/>
                        <a:buFont typeface="Trebuchet MS"/>
                        <a:buNone/>
                      </a:pPr>
                      <a:r>
                        <a:rPr b="0" lang="fr-FR" sz="1000" u="none" cap="none" strike="noStrike">
                          <a:latin typeface="Trebuchet MS"/>
                          <a:ea typeface="Trebuchet MS"/>
                          <a:cs typeface="Trebuchet MS"/>
                          <a:sym typeface="Trebuchet MS"/>
                        </a:rPr>
                        <a:t>Itlooksatproductionofresultsattheoutputandoutcomelevel.</a:t>
                      </a:r>
                      <a:endParaRPr b="0" sz="1000" u="none" cap="none" strike="noStrike">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000"/>
                        <a:buFont typeface="Trebuchet MS"/>
                        <a:buNone/>
                      </a:pPr>
                      <a:r>
                        <a:rPr b="0" lang="fr-FR" sz="1000" u="none" cap="none" strike="noStrike">
                          <a:latin typeface="Trebuchet MS"/>
                          <a:ea typeface="Trebuchet MS"/>
                          <a:cs typeface="Trebuchet MS"/>
                          <a:sym typeface="Trebuchet MS"/>
                        </a:rPr>
                        <a:t>Itlooksatperformanceandachievementofresultsattheoutput,outcome,aswellastheobjectivelevel.</a:t>
                      </a:r>
                      <a:endParaRPr b="0" sz="1000" u="none" cap="none" strike="noStrike">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65100">
                <a:tc>
                  <a:txBody>
                    <a:bodyPr/>
                    <a:lstStyle/>
                    <a:p>
                      <a:pPr indent="0" lvl="0" marL="0" marR="0" rtl="0" algn="l">
                        <a:spcBef>
                          <a:spcPts val="0"/>
                        </a:spcBef>
                        <a:spcAft>
                          <a:spcPts val="0"/>
                        </a:spcAft>
                        <a:buClr>
                          <a:schemeClr val="dk1"/>
                        </a:buClr>
                        <a:buSzPts val="1300"/>
                        <a:buFont typeface="Trebuchet MS"/>
                        <a:buNone/>
                      </a:pPr>
                      <a:r>
                        <a:rPr b="0" lang="fr-FR" sz="1300" u="none" cap="none" strike="noStrike">
                          <a:latin typeface="Trebuchet MS"/>
                          <a:ea typeface="Trebuchet MS"/>
                          <a:cs typeface="Trebuchet MS"/>
                          <a:sym typeface="Trebuchet MS"/>
                        </a:rPr>
                        <a:t> </a:t>
                      </a:r>
                      <a:r>
                        <a:rPr b="0" lang="fr-FR" sz="1000" u="none" cap="none" strike="noStrike">
                          <a:latin typeface="Trebuchet MS"/>
                          <a:ea typeface="Trebuchet MS"/>
                          <a:cs typeface="Trebuchet MS"/>
                          <a:sym typeface="Trebuchet MS"/>
                        </a:rPr>
                        <a:t>Itconcentratesonplannedinterventionelements.</a:t>
                      </a:r>
                      <a:endParaRPr b="0" sz="1300" u="none" cap="none" strike="noStrike">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000"/>
                        <a:buFont typeface="Trebuchet MS"/>
                        <a:buNone/>
                      </a:pPr>
                      <a:r>
                        <a:rPr b="0" lang="fr-FR" sz="1000" u="none" cap="none" strike="noStrike">
                          <a:latin typeface="Trebuchet MS"/>
                          <a:ea typeface="Trebuchet MS"/>
                          <a:cs typeface="Trebuchet MS"/>
                          <a:sym typeface="Trebuchet MS"/>
                        </a:rPr>
                        <a:t>Itassessesplannedelementsandlooksforunplanned change, searches for causes, challenges,risks,assumptionsandsustainability.</a:t>
                      </a:r>
                      <a:endParaRPr b="0" sz="1000" u="none" cap="none" strike="noStrike">
                        <a:latin typeface="Trebuchet MS"/>
                        <a:ea typeface="Trebuchet MS"/>
                        <a:cs typeface="Trebuchet MS"/>
                        <a:sym typeface="Trebuchet M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
        <p:nvSpPr>
          <p:cNvPr id="584" name="Google Shape;584;p24"/>
          <p:cNvSpPr txBox="1"/>
          <p:nvPr/>
        </p:nvSpPr>
        <p:spPr>
          <a:xfrm>
            <a:off x="6096000" y="57935813"/>
            <a:ext cx="5080000" cy="14763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lang="fr-FR" sz="1800">
                <a:solidFill>
                  <a:schemeClr val="dk1"/>
                </a:solidFill>
                <a:latin typeface="Times New Roman"/>
                <a:ea typeface="Times New Roman"/>
                <a:cs typeface="Times New Roman"/>
                <a:sym typeface="Times New Roman"/>
              </a:rPr>
              <a:t> </a:t>
            </a:r>
            <a:endParaRPr/>
          </a:p>
          <a:p>
            <a:pPr indent="0" lvl="0" marL="0" marR="0" rtl="0" algn="l">
              <a:spcBef>
                <a:spcPts val="0"/>
              </a:spcBef>
              <a:spcAft>
                <a:spcPts val="0"/>
              </a:spcAft>
              <a:buNone/>
            </a:pPr>
            <a:r>
              <a:rPr b="0" lang="fr-FR" sz="1800">
                <a:solidFill>
                  <a:schemeClr val="dk1"/>
                </a:solidFill>
                <a:latin typeface="Times New Roman"/>
                <a:ea typeface="Times New Roman"/>
                <a:cs typeface="Times New Roman"/>
                <a:sym typeface="Times New Roman"/>
              </a:rPr>
              <a:t> </a:t>
            </a:r>
            <a:endParaRPr/>
          </a:p>
          <a:p>
            <a:pPr indent="0" lvl="0" marL="0" marR="0" rtl="0" algn="l">
              <a:spcBef>
                <a:spcPts val="0"/>
              </a:spcBef>
              <a:spcAft>
                <a:spcPts val="0"/>
              </a:spcAft>
              <a:buNone/>
            </a:pPr>
            <a:r>
              <a:rPr b="0" lang="fr-FR" sz="1800">
                <a:solidFill>
                  <a:schemeClr val="dk1"/>
                </a:solidFill>
                <a:latin typeface="Times New Roman"/>
                <a:ea typeface="Times New Roman"/>
                <a:cs typeface="Times New Roman"/>
                <a:sym typeface="Times New Roman"/>
              </a:rPr>
              <a:t> </a:t>
            </a:r>
            <a:endParaRPr/>
          </a:p>
          <a:p>
            <a:pPr indent="0" lvl="0" marL="0" marR="0" rtl="0" algn="l">
              <a:spcBef>
                <a:spcPts val="0"/>
              </a:spcBef>
              <a:spcAft>
                <a:spcPts val="0"/>
              </a:spcAft>
              <a:buNone/>
            </a:pPr>
            <a:r>
              <a:rPr b="0" lang="fr-FR" sz="1800">
                <a:solidFill>
                  <a:schemeClr val="dk1"/>
                </a:solidFill>
                <a:latin typeface="Times New Roman"/>
                <a:ea typeface="Times New Roman"/>
                <a:cs typeface="Times New Roman"/>
                <a:sym typeface="Times New Roman"/>
              </a:rPr>
              <a:t> </a:t>
            </a:r>
            <a:endParaRPr/>
          </a:p>
          <a:p>
            <a:pPr indent="0" lvl="0" marL="0" marR="0" rtl="0" algn="l">
              <a:spcBef>
                <a:spcPts val="0"/>
              </a:spcBef>
              <a:spcAft>
                <a:spcPts val="0"/>
              </a:spcAft>
              <a:buNone/>
            </a:pPr>
            <a:r>
              <a:rPr b="0" lang="fr-FR" sz="1800">
                <a:solidFill>
                  <a:schemeClr val="dk1"/>
                </a:solidFill>
                <a:latin typeface="Times New Roman"/>
                <a:ea typeface="Times New Roman"/>
                <a:cs typeface="Times New Roman"/>
                <a:sym typeface="Times New Roman"/>
              </a:rPr>
              <a:t> </a:t>
            </a:r>
            <a:endParaRPr sz="1800">
              <a:solidFill>
                <a:schemeClr val="dk1"/>
              </a:solidFill>
              <a:latin typeface="Calibri"/>
              <a:ea typeface="Calibri"/>
              <a:cs typeface="Calibri"/>
              <a:sym typeface="Calibri"/>
            </a:endParaRPr>
          </a:p>
        </p:txBody>
      </p:sp>
      <p:graphicFrame>
        <p:nvGraphicFramePr>
          <p:cNvPr id="585" name="Google Shape;585;p24"/>
          <p:cNvGraphicFramePr/>
          <p:nvPr/>
        </p:nvGraphicFramePr>
        <p:xfrm>
          <a:off x="6096000" y="1601343"/>
          <a:ext cx="3000000" cy="3000000"/>
        </p:xfrm>
        <a:graphic>
          <a:graphicData uri="http://schemas.openxmlformats.org/drawingml/2006/table">
            <a:tbl>
              <a:tblPr bandRow="1" firstRow="1">
                <a:noFill/>
                <a:tableStyleId>{FE8108F4-0FC8-4DC1-9F49-87F90D347DBB}</a:tableStyleId>
              </a:tblPr>
              <a:tblGrid>
                <a:gridCol w="25400"/>
                <a:gridCol w="25400"/>
                <a:gridCol w="25400"/>
              </a:tblGrid>
              <a:tr h="173350">
                <a:tc>
                  <a:txBody>
                    <a:bodyPr/>
                    <a:lstStyle/>
                    <a:p>
                      <a:pPr indent="0" lvl="0" marL="0" marR="0" rtl="0" algn="l">
                        <a:spcBef>
                          <a:spcPts val="0"/>
                        </a:spcBef>
                        <a:spcAft>
                          <a:spcPts val="0"/>
                        </a:spcAft>
                        <a:buClr>
                          <a:schemeClr val="dk1"/>
                        </a:buClr>
                        <a:buSzPts val="100"/>
                        <a:buFont typeface="Calibri"/>
                        <a:buNone/>
                      </a:pPr>
                      <a:r>
                        <a:t/>
                      </a:r>
                      <a:endParaRPr b="0" sz="100" u="none" cap="none" strike="noStrike">
                        <a:latin typeface="Times New Roman"/>
                        <a:ea typeface="Times New Roman"/>
                        <a:cs typeface="Times New Roman"/>
                        <a:sym typeface="Times New Roman"/>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DDD9C3"/>
                    </a:solidFill>
                  </a:tcPr>
                </a:tc>
                <a:tc>
                  <a:txBody>
                    <a:bodyPr/>
                    <a:lstStyle/>
                    <a:p>
                      <a:pPr indent="0" lvl="0" marL="0" marR="0" rtl="0" algn="l">
                        <a:spcBef>
                          <a:spcPts val="0"/>
                        </a:spcBef>
                        <a:spcAft>
                          <a:spcPts val="0"/>
                        </a:spcAft>
                        <a:buClr>
                          <a:schemeClr val="dk1"/>
                        </a:buClr>
                        <a:buSzPts val="100"/>
                        <a:buFont typeface="Arial"/>
                        <a:buNone/>
                      </a:pPr>
                      <a:r>
                        <a:rPr b="1" lang="fr-FR" sz="100" u="none" cap="none" strike="noStrike">
                          <a:latin typeface="Arial"/>
                          <a:ea typeface="Arial"/>
                          <a:cs typeface="Arial"/>
                          <a:sym typeface="Arial"/>
                        </a:rPr>
                        <a:t>Monitoring</a:t>
                      </a:r>
                      <a:endParaRPr b="1" sz="100" u="none" cap="none" strike="noStrike">
                        <a:latin typeface="Arial"/>
                        <a:ea typeface="Arial"/>
                        <a:cs typeface="Arial"/>
                        <a:sym typeface="Arial"/>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DDD9C3"/>
                    </a:solidFill>
                  </a:tcPr>
                </a:tc>
                <a:tc>
                  <a:txBody>
                    <a:bodyPr/>
                    <a:lstStyle/>
                    <a:p>
                      <a:pPr indent="0" lvl="0" marL="0" marR="0" rtl="0" algn="l">
                        <a:spcBef>
                          <a:spcPts val="0"/>
                        </a:spcBef>
                        <a:spcAft>
                          <a:spcPts val="0"/>
                        </a:spcAft>
                        <a:buClr>
                          <a:schemeClr val="dk1"/>
                        </a:buClr>
                        <a:buSzPts val="100"/>
                        <a:buFont typeface="Arial"/>
                        <a:buNone/>
                      </a:pPr>
                      <a:r>
                        <a:rPr b="1" lang="fr-FR" sz="100" u="none" cap="none" strike="noStrike">
                          <a:latin typeface="Arial"/>
                          <a:ea typeface="Arial"/>
                          <a:cs typeface="Arial"/>
                          <a:sym typeface="Arial"/>
                        </a:rPr>
                        <a:t>Evaluation</a:t>
                      </a:r>
                      <a:endParaRPr b="1" sz="100" u="none" cap="none" strike="noStrike">
                        <a:latin typeface="Arial"/>
                        <a:ea typeface="Arial"/>
                        <a:cs typeface="Arial"/>
                        <a:sym typeface="Arial"/>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DDD9C3"/>
                    </a:solidFill>
                  </a:tcPr>
                </a:tc>
              </a:tr>
              <a:tr h="2132975">
                <a:tc>
                  <a:txBody>
                    <a:bodyPr/>
                    <a:lstStyle/>
                    <a:p>
                      <a:pPr indent="0" lvl="0" marL="0" marR="0" rtl="0" algn="l">
                        <a:spcBef>
                          <a:spcPts val="0"/>
                        </a:spcBef>
                        <a:spcAft>
                          <a:spcPts val="0"/>
                        </a:spcAft>
                        <a:buClr>
                          <a:schemeClr val="dk1"/>
                        </a:buClr>
                        <a:buSzPts val="100"/>
                        <a:buFont typeface="Arial"/>
                        <a:buNone/>
                      </a:pPr>
                      <a:r>
                        <a:rPr b="1" lang="fr-FR" sz="100" u="none" cap="none" strike="noStrike">
                          <a:latin typeface="Arial"/>
                          <a:ea typeface="Arial"/>
                          <a:cs typeface="Arial"/>
                          <a:sym typeface="Arial"/>
                        </a:rPr>
                        <a:t>Why?</a:t>
                      </a:r>
                      <a:endParaRPr b="1" sz="100" u="none" cap="none" strike="noStrike">
                        <a:latin typeface="Arial"/>
                        <a:ea typeface="Arial"/>
                        <a:cs typeface="Arial"/>
                        <a:sym typeface="Arial"/>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00"/>
                        <a:buFont typeface="Arial"/>
                        <a:buNone/>
                      </a:pPr>
                      <a:r>
                        <a:rPr b="0" lang="fr-FR" sz="100" u="none" cap="none" strike="noStrike">
                          <a:latin typeface="Arial"/>
                          <a:ea typeface="Arial"/>
                          <a:cs typeface="Arial"/>
                          <a:sym typeface="Arial"/>
                        </a:rPr>
                        <a:t>Checkprogress,Inform decisions and remedialaction,Updateproject plans,Supportaccountability</a:t>
                      </a:r>
                      <a:endParaRPr b="0" sz="100" u="none" cap="none" strike="noStrike">
                        <a:latin typeface="Noto Sans Symbols"/>
                        <a:ea typeface="Noto Sans Symbols"/>
                        <a:cs typeface="Noto Sans Symbols"/>
                        <a:sym typeface="Noto Sans Symbol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00"/>
                        <a:buFont typeface="Arial"/>
                        <a:buNone/>
                      </a:pPr>
                      <a:r>
                        <a:rPr b="0" lang="fr-FR" sz="100" u="none" cap="none" strike="noStrike">
                          <a:latin typeface="Arial"/>
                          <a:ea typeface="Arial"/>
                          <a:cs typeface="Arial"/>
                          <a:sym typeface="Arial"/>
                        </a:rPr>
                        <a:t>Assessprogressand worth,Identify lessons and recommendations forlonger-termplanning andOrganizationallearning;Provideaccountability</a:t>
                      </a:r>
                      <a:endParaRPr b="0" sz="100" u="none" cap="none" strike="noStrike">
                        <a:latin typeface="Noto Sans Symbols"/>
                        <a:ea typeface="Noto Sans Symbols"/>
                        <a:cs typeface="Noto Sans Symbols"/>
                        <a:sym typeface="Noto Sans Symbols"/>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537850">
                <a:tc>
                  <a:txBody>
                    <a:bodyPr/>
                    <a:lstStyle/>
                    <a:p>
                      <a:pPr indent="0" lvl="0" marL="0" marR="0" rtl="0" algn="l">
                        <a:spcBef>
                          <a:spcPts val="0"/>
                        </a:spcBef>
                        <a:spcAft>
                          <a:spcPts val="0"/>
                        </a:spcAft>
                        <a:buClr>
                          <a:schemeClr val="dk1"/>
                        </a:buClr>
                        <a:buSzPts val="100"/>
                        <a:buFont typeface="Arial"/>
                        <a:buNone/>
                      </a:pPr>
                      <a:r>
                        <a:rPr b="1" lang="fr-FR" sz="100" u="none" cap="none" strike="noStrike">
                          <a:latin typeface="Arial"/>
                          <a:ea typeface="Arial"/>
                          <a:cs typeface="Arial"/>
                          <a:sym typeface="Arial"/>
                        </a:rPr>
                        <a:t>When?</a:t>
                      </a:r>
                      <a:endParaRPr b="1" sz="100" u="none" cap="none" strike="noStrike">
                        <a:latin typeface="Arial"/>
                        <a:ea typeface="Arial"/>
                        <a:cs typeface="Arial"/>
                        <a:sym typeface="Arial"/>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00"/>
                        <a:buFont typeface="Arial"/>
                        <a:buNone/>
                      </a:pPr>
                      <a:r>
                        <a:rPr b="0" lang="fr-FR" sz="100" u="none" cap="none" strike="noStrike">
                          <a:latin typeface="Arial"/>
                          <a:ea typeface="Arial"/>
                          <a:cs typeface="Arial"/>
                          <a:sym typeface="Arial"/>
                        </a:rPr>
                        <a:t>Ongoingduringproject/program</a:t>
                      </a:r>
                      <a:endParaRPr b="0" sz="100" u="none" cap="none" strike="noStrike">
                        <a:latin typeface="Arial"/>
                        <a:ea typeface="Arial"/>
                        <a:cs typeface="Arial"/>
                        <a:sym typeface="Arial"/>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00"/>
                        <a:buFont typeface="Arial"/>
                        <a:buNone/>
                      </a:pPr>
                      <a:r>
                        <a:rPr b="0" lang="fr-FR" sz="100" u="none" cap="none" strike="noStrike">
                          <a:latin typeface="Arial"/>
                          <a:ea typeface="Arial"/>
                          <a:cs typeface="Arial"/>
                          <a:sym typeface="Arial"/>
                        </a:rPr>
                        <a:t>Periodicandafterproject/ program</a:t>
                      </a:r>
                      <a:endParaRPr b="0" sz="100" u="none" cap="none" strike="noStrike">
                        <a:latin typeface="Arial"/>
                        <a:ea typeface="Arial"/>
                        <a:cs typeface="Arial"/>
                        <a:sym typeface="Arial"/>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763275">
                <a:tc>
                  <a:txBody>
                    <a:bodyPr/>
                    <a:lstStyle/>
                    <a:p>
                      <a:pPr indent="0" lvl="0" marL="0" marR="0" rtl="0" algn="l">
                        <a:spcBef>
                          <a:spcPts val="0"/>
                        </a:spcBef>
                        <a:spcAft>
                          <a:spcPts val="0"/>
                        </a:spcAft>
                        <a:buClr>
                          <a:schemeClr val="dk1"/>
                        </a:buClr>
                        <a:buSzPts val="100"/>
                        <a:buFont typeface="Arial"/>
                        <a:buNone/>
                      </a:pPr>
                      <a:r>
                        <a:rPr b="1" lang="fr-FR" sz="100" u="none" cap="none" strike="noStrike">
                          <a:latin typeface="Arial"/>
                          <a:ea typeface="Arial"/>
                          <a:cs typeface="Arial"/>
                          <a:sym typeface="Arial"/>
                        </a:rPr>
                        <a:t>Who?</a:t>
                      </a:r>
                      <a:endParaRPr b="1" sz="100" u="none" cap="none" strike="noStrike">
                        <a:latin typeface="Arial"/>
                        <a:ea typeface="Arial"/>
                        <a:cs typeface="Arial"/>
                        <a:sym typeface="Arial"/>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00"/>
                        <a:buFont typeface="Arial"/>
                        <a:buNone/>
                      </a:pPr>
                      <a:r>
                        <a:rPr b="0" lang="fr-FR" sz="100" u="none" cap="none" strike="noStrike">
                          <a:latin typeface="Arial"/>
                          <a:ea typeface="Arial"/>
                          <a:cs typeface="Arial"/>
                          <a:sym typeface="Arial"/>
                        </a:rPr>
                        <a:t>Internal, involving project/programimplementers</a:t>
                      </a:r>
                      <a:endParaRPr b="0" sz="100" u="none" cap="none" strike="noStrike">
                        <a:latin typeface="Arial"/>
                        <a:ea typeface="Arial"/>
                        <a:cs typeface="Arial"/>
                        <a:sym typeface="Arial"/>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00"/>
                        <a:buFont typeface="Arial"/>
                        <a:buNone/>
                      </a:pPr>
                      <a:r>
                        <a:rPr b="0" lang="fr-FR" sz="100" u="none" cap="none" strike="noStrike">
                          <a:latin typeface="Arial"/>
                          <a:ea typeface="Arial"/>
                          <a:cs typeface="Arial"/>
                          <a:sym typeface="Arial"/>
                        </a:rPr>
                        <a:t>Canbeinternalorexternaltoorganization</a:t>
                      </a:r>
                      <a:endParaRPr b="0" sz="100" u="none" cap="none" strike="noStrike">
                        <a:latin typeface="Arial"/>
                        <a:ea typeface="Arial"/>
                        <a:cs typeface="Arial"/>
                        <a:sym typeface="Arial"/>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918850">
                <a:tc>
                  <a:txBody>
                    <a:bodyPr/>
                    <a:lstStyle/>
                    <a:p>
                      <a:pPr indent="0" lvl="0" marL="0" marR="0" rtl="0" algn="l">
                        <a:spcBef>
                          <a:spcPts val="0"/>
                        </a:spcBef>
                        <a:spcAft>
                          <a:spcPts val="0"/>
                        </a:spcAft>
                        <a:buClr>
                          <a:schemeClr val="dk1"/>
                        </a:buClr>
                        <a:buSzPts val="100"/>
                        <a:buFont typeface="Arial"/>
                        <a:buNone/>
                      </a:pPr>
                      <a:r>
                        <a:rPr b="1" lang="fr-FR" sz="100" u="none" cap="none" strike="noStrike">
                          <a:latin typeface="Arial"/>
                          <a:ea typeface="Arial"/>
                          <a:cs typeface="Arial"/>
                          <a:sym typeface="Arial"/>
                        </a:rPr>
                        <a:t>Link to logicalhierarchy</a:t>
                      </a:r>
                      <a:endParaRPr b="1" sz="100" u="none" cap="none" strike="noStrike">
                        <a:latin typeface="Arial"/>
                        <a:ea typeface="Arial"/>
                        <a:cs typeface="Arial"/>
                        <a:sym typeface="Arial"/>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00"/>
                        <a:buFont typeface="Arial"/>
                        <a:buNone/>
                      </a:pPr>
                      <a:r>
                        <a:rPr b="0" lang="fr-FR" sz="100" u="none" cap="none" strike="noStrike">
                          <a:latin typeface="Arial"/>
                          <a:ea typeface="Arial"/>
                          <a:cs typeface="Arial"/>
                          <a:sym typeface="Arial"/>
                        </a:rPr>
                        <a:t>Focus on inputs, activities,outputs and shorter-termoutcomes</a:t>
                      </a:r>
                      <a:endParaRPr b="0" sz="100" u="none" cap="none" strike="noStrike">
                        <a:latin typeface="Arial"/>
                        <a:ea typeface="Arial"/>
                        <a:cs typeface="Arial"/>
                        <a:sym typeface="Arial"/>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100"/>
                        <a:buFont typeface="Arial"/>
                        <a:buNone/>
                      </a:pPr>
                      <a:r>
                        <a:rPr b="0" lang="fr-FR" sz="100" u="none" cap="none" strike="noStrike">
                          <a:latin typeface="Arial"/>
                          <a:ea typeface="Arial"/>
                          <a:cs typeface="Arial"/>
                          <a:sym typeface="Arial"/>
                        </a:rPr>
                        <a:t>Focuson outcomesandoverall goal</a:t>
                      </a:r>
                      <a:endParaRPr b="0" sz="100" u="none" cap="none" strike="noStrike">
                        <a:latin typeface="Arial"/>
                        <a:ea typeface="Arial"/>
                        <a:cs typeface="Arial"/>
                        <a:sym typeface="Arial"/>
                      </a:endParaRPr>
                    </a:p>
                  </a:txBody>
                  <a:tcPr marT="0" marB="0" marR="0" marL="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
        <p:nvSpPr>
          <p:cNvPr id="586" name="Google Shape;586;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587" name="Google Shape;587;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1" name="Shape 591"/>
        <p:cNvGrpSpPr/>
        <p:nvPr/>
      </p:nvGrpSpPr>
      <p:grpSpPr>
        <a:xfrm>
          <a:off x="0" y="0"/>
          <a:ext cx="0" cy="0"/>
          <a:chOff x="0" y="0"/>
          <a:chExt cx="0" cy="0"/>
        </a:xfrm>
      </p:grpSpPr>
      <p:pic>
        <p:nvPicPr>
          <p:cNvPr id="592" name="Google Shape;592;p25"/>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93" name="Google Shape;593;p25"/>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594" name="Google Shape;594;p2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95" name="Google Shape;595;p25"/>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96" name="Google Shape;596;p25"/>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97" name="Google Shape;597;p25"/>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sp>
        <p:nvSpPr>
          <p:cNvPr id="598" name="Google Shape;598;p25"/>
          <p:cNvSpPr txBox="1"/>
          <p:nvPr/>
        </p:nvSpPr>
        <p:spPr>
          <a:xfrm>
            <a:off x="265430" y="1739265"/>
            <a:ext cx="7998460" cy="39878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fr-FR" sz="2000">
                <a:solidFill>
                  <a:srgbClr val="14CD68"/>
                </a:solidFill>
                <a:latin typeface="Calibri"/>
                <a:ea typeface="Calibri"/>
                <a:cs typeface="Calibri"/>
                <a:sym typeface="Calibri"/>
              </a:rPr>
              <a:t> </a:t>
            </a:r>
            <a:endParaRPr b="1" sz="2000">
              <a:solidFill>
                <a:schemeClr val="dk1"/>
              </a:solidFill>
              <a:latin typeface="Times New Roman"/>
              <a:ea typeface="Times New Roman"/>
              <a:cs typeface="Times New Roman"/>
              <a:sym typeface="Times New Roman"/>
            </a:endParaRPr>
          </a:p>
        </p:txBody>
      </p:sp>
      <p:pic>
        <p:nvPicPr>
          <p:cNvPr id="599" name="Google Shape;599;p25"/>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00" name="Google Shape;600;p25"/>
          <p:cNvSpPr txBox="1"/>
          <p:nvPr/>
        </p:nvSpPr>
        <p:spPr>
          <a:xfrm>
            <a:off x="2248535" y="408940"/>
            <a:ext cx="6094095" cy="12604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000">
                <a:solidFill>
                  <a:srgbClr val="FF9518"/>
                </a:solidFill>
                <a:latin typeface="Tajawal Medium"/>
                <a:ea typeface="Tajawal Medium"/>
                <a:cs typeface="Tajawal Medium"/>
                <a:sym typeface="Tajawal Medium"/>
              </a:rPr>
              <a:t> The place of Project Monitoring &amp; Evaluation in the Project Cycle Management?</a:t>
            </a:r>
            <a:r>
              <a:rPr lang="fr-FR" sz="2800">
                <a:solidFill>
                  <a:srgbClr val="FF9518"/>
                </a:solidFill>
                <a:latin typeface="Tajawal Medium"/>
                <a:ea typeface="Tajawal Medium"/>
                <a:cs typeface="Tajawal Medium"/>
                <a:sym typeface="Tajawal Medium"/>
              </a:rPr>
              <a:t> </a:t>
            </a:r>
            <a:endParaRPr/>
          </a:p>
          <a:p>
            <a:pPr indent="-336550" lvl="0" marL="514350" marR="0" rtl="0" algn="ctr">
              <a:spcBef>
                <a:spcPts val="0"/>
              </a:spcBef>
              <a:spcAft>
                <a:spcPts val="0"/>
              </a:spcAft>
              <a:buClr>
                <a:schemeClr val="dk1"/>
              </a:buClr>
              <a:buSzPts val="2800"/>
              <a:buFont typeface="Calibri"/>
              <a:buNone/>
            </a:pPr>
            <a:r>
              <a:t/>
            </a:r>
            <a:endParaRPr sz="2800">
              <a:solidFill>
                <a:srgbClr val="FF9518"/>
              </a:solidFill>
              <a:latin typeface="Tajawal Medium"/>
              <a:ea typeface="Tajawal Medium"/>
              <a:cs typeface="Tajawal Medium"/>
              <a:sym typeface="Tajawal Medium"/>
            </a:endParaRPr>
          </a:p>
        </p:txBody>
      </p:sp>
      <p:sp>
        <p:nvSpPr>
          <p:cNvPr id="601" name="Google Shape;601;p25"/>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graphicFrame>
        <p:nvGraphicFramePr>
          <p:cNvPr id="602" name="Google Shape;602;p25"/>
          <p:cNvGraphicFramePr/>
          <p:nvPr/>
        </p:nvGraphicFramePr>
        <p:xfrm>
          <a:off x="114300" y="1549400"/>
          <a:ext cx="3000000" cy="3000000"/>
        </p:xfrm>
        <a:graphic>
          <a:graphicData uri="http://schemas.openxmlformats.org/drawingml/2006/table">
            <a:tbl>
              <a:tblPr bandRow="1" firstRow="1">
                <a:noFill/>
                <a:tableStyleId>{72FA640D-AB82-4048-882D-B40812B23BF9}</a:tableStyleId>
              </a:tblPr>
              <a:tblGrid>
                <a:gridCol w="2844175"/>
                <a:gridCol w="2844175"/>
                <a:gridCol w="2844175"/>
              </a:tblGrid>
              <a:tr h="782950">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txBody>
                  <a:tcPr marT="45725" marB="45725" marR="91450" marL="91450"/>
                </a:tc>
                <a:tc>
                  <a:txBody>
                    <a:bodyPr/>
                    <a:lstStyle/>
                    <a:p>
                      <a:pPr indent="0" lvl="0" marL="0" marR="0" rtl="0" algn="l">
                        <a:spcBef>
                          <a:spcPts val="0"/>
                        </a:spcBef>
                        <a:spcAft>
                          <a:spcPts val="0"/>
                        </a:spcAft>
                        <a:buClr>
                          <a:schemeClr val="dk1"/>
                        </a:buClr>
                        <a:buSzPts val="1800"/>
                        <a:buFont typeface="Calibri"/>
                        <a:buNone/>
                      </a:pPr>
                      <a:r>
                        <a:t/>
                      </a:r>
                      <a:endParaRPr sz="1800" u="none" cap="none" strike="noStrike"/>
                    </a:p>
                    <a:p>
                      <a:pPr indent="0" lvl="0" marL="0" marR="0" rtl="0" algn="ctr">
                        <a:spcBef>
                          <a:spcPts val="0"/>
                        </a:spcBef>
                        <a:spcAft>
                          <a:spcPts val="0"/>
                        </a:spcAft>
                        <a:buClr>
                          <a:schemeClr val="dk1"/>
                        </a:buClr>
                        <a:buSzPts val="1800"/>
                        <a:buFont typeface="Calibri"/>
                        <a:buNone/>
                      </a:pPr>
                      <a:r>
                        <a:rPr lang="fr-FR" sz="1800" u="none" cap="none" strike="noStrike"/>
                        <a:t>  </a:t>
                      </a:r>
                      <a:r>
                        <a:rPr lang="fr-FR" sz="1800" u="none" cap="none" strike="noStrike">
                          <a:highlight>
                            <a:srgbClr val="FFFF00"/>
                          </a:highlight>
                        </a:rPr>
                        <a:t>  </a:t>
                      </a:r>
                      <a:r>
                        <a:rPr lang="fr-FR" sz="1800" u="none" cap="none" strike="noStrike">
                          <a:highlight>
                            <a:srgbClr val="FFFF00"/>
                          </a:highlight>
                          <a:latin typeface="Times New Roman"/>
                          <a:ea typeface="Times New Roman"/>
                          <a:cs typeface="Times New Roman"/>
                          <a:sym typeface="Times New Roman"/>
                        </a:rPr>
                        <a:t>Monitoring</a:t>
                      </a:r>
                      <a:endParaRPr/>
                    </a:p>
                  </a:txBody>
                  <a:tcPr marT="45725" marB="45725" marR="91450" marL="91450"/>
                </a:tc>
                <a:tc>
                  <a:txBody>
                    <a:bodyPr/>
                    <a:lstStyle/>
                    <a:p>
                      <a:pPr indent="0" lvl="0" marL="0" marR="0" rtl="0" algn="ctr">
                        <a:spcBef>
                          <a:spcPts val="0"/>
                        </a:spcBef>
                        <a:spcAft>
                          <a:spcPts val="0"/>
                        </a:spcAft>
                        <a:buClr>
                          <a:schemeClr val="dk1"/>
                        </a:buClr>
                        <a:buSzPts val="1800"/>
                        <a:buFont typeface="Calibri"/>
                        <a:buNone/>
                      </a:pPr>
                      <a:r>
                        <a:t/>
                      </a:r>
                      <a:endParaRPr sz="1800" u="none" cap="none" strike="noStrike">
                        <a:latin typeface="Times New Roman"/>
                        <a:ea typeface="Times New Roman"/>
                        <a:cs typeface="Times New Roman"/>
                        <a:sym typeface="Times New Roman"/>
                      </a:endParaRPr>
                    </a:p>
                    <a:p>
                      <a:pPr indent="0" lvl="0" marL="0" marR="0" rtl="0" algn="ctr">
                        <a:spcBef>
                          <a:spcPts val="0"/>
                        </a:spcBef>
                        <a:spcAft>
                          <a:spcPts val="0"/>
                        </a:spcAft>
                        <a:buClr>
                          <a:schemeClr val="dk1"/>
                        </a:buClr>
                        <a:buSzPts val="1800"/>
                        <a:buFont typeface="Times New Roman"/>
                        <a:buNone/>
                      </a:pPr>
                      <a:r>
                        <a:rPr lang="fr-FR" sz="1800" u="none" cap="none" strike="noStrike">
                          <a:highlight>
                            <a:srgbClr val="00FFFF"/>
                          </a:highlight>
                          <a:latin typeface="Times New Roman"/>
                          <a:ea typeface="Times New Roman"/>
                          <a:cs typeface="Times New Roman"/>
                          <a:sym typeface="Times New Roman"/>
                        </a:rPr>
                        <a:t>Evaluation</a:t>
                      </a:r>
                      <a:endParaRPr/>
                    </a:p>
                  </a:txBody>
                  <a:tcPr marT="45725" marB="45725" marR="91450" marL="91450"/>
                </a:tc>
              </a:tr>
              <a:tr h="782950">
                <a:tc>
                  <a:txBody>
                    <a:bodyPr/>
                    <a:lstStyle/>
                    <a:p>
                      <a:pPr indent="0" lvl="0" marL="0" marR="0" rtl="0" algn="ctr">
                        <a:spcBef>
                          <a:spcPts val="0"/>
                        </a:spcBef>
                        <a:spcAft>
                          <a:spcPts val="0"/>
                        </a:spcAft>
                        <a:buClr>
                          <a:srgbClr val="FF0000"/>
                        </a:buClr>
                        <a:buSzPts val="1800"/>
                        <a:buFont typeface="Times New Roman"/>
                        <a:buNone/>
                      </a:pPr>
                      <a:r>
                        <a:rPr b="1" lang="fr-FR" sz="1800" u="none" cap="none" strike="noStrike">
                          <a:solidFill>
                            <a:srgbClr val="FF0000"/>
                          </a:solidFill>
                          <a:latin typeface="Times New Roman"/>
                          <a:ea typeface="Times New Roman"/>
                          <a:cs typeface="Times New Roman"/>
                          <a:sym typeface="Times New Roman"/>
                        </a:rPr>
                        <a:t>Why?</a:t>
                      </a:r>
                      <a:endParaRPr/>
                    </a:p>
                  </a:txBody>
                  <a:tcPr marT="45725" marB="45725" marR="91450" marL="91450"/>
                </a:tc>
                <a:tc>
                  <a:txBody>
                    <a:bodyPr/>
                    <a:lstStyle/>
                    <a:p>
                      <a:pPr indent="0" lvl="0" marL="0" marR="0" rtl="0" algn="l">
                        <a:spcBef>
                          <a:spcPts val="0"/>
                        </a:spcBef>
                        <a:spcAft>
                          <a:spcPts val="0"/>
                        </a:spcAft>
                        <a:buClr>
                          <a:schemeClr val="dk1"/>
                        </a:buClr>
                        <a:buSzPts val="1600"/>
                        <a:buFont typeface="Times New Roman"/>
                        <a:buNone/>
                      </a:pPr>
                      <a:r>
                        <a:rPr lang="fr-FR" sz="1600" u="none" cap="none" strike="noStrike">
                          <a:latin typeface="Times New Roman"/>
                          <a:ea typeface="Times New Roman"/>
                          <a:cs typeface="Times New Roman"/>
                          <a:sym typeface="Times New Roman"/>
                        </a:rPr>
                        <a:t>-</a:t>
                      </a:r>
                      <a:r>
                        <a:rPr b="1" lang="fr-FR" sz="1600" u="none" cap="none" strike="noStrike">
                          <a:latin typeface="Times New Roman"/>
                          <a:ea typeface="Times New Roman"/>
                          <a:cs typeface="Times New Roman"/>
                          <a:sym typeface="Times New Roman"/>
                        </a:rPr>
                        <a:t> Check progress</a:t>
                      </a:r>
                      <a:endParaRPr/>
                    </a:p>
                    <a:p>
                      <a:pPr indent="0" lvl="0" marL="0" marR="0" rtl="0" algn="l">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-Inform decisions and remedial action,</a:t>
                      </a:r>
                      <a:endParaRPr/>
                    </a:p>
                    <a:p>
                      <a:pPr indent="0" lvl="0" marL="0" marR="0" rtl="0" algn="l">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-Update project plans,</a:t>
                      </a:r>
                      <a:endParaRPr/>
                    </a:p>
                    <a:p>
                      <a:pPr indent="0" lvl="0" marL="0" marR="0" rtl="0" algn="l">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-Support accountability</a:t>
                      </a:r>
                      <a:endParaRPr/>
                    </a:p>
                  </a:txBody>
                  <a:tcPr marT="45725" marB="45725" marR="91450" marL="91450"/>
                </a:tc>
                <a:tc>
                  <a:txBody>
                    <a:bodyPr/>
                    <a:lstStyle/>
                    <a:p>
                      <a:pPr indent="0" lvl="0" marL="0" marR="0" rtl="0" algn="l">
                        <a:spcBef>
                          <a:spcPts val="0"/>
                        </a:spcBef>
                        <a:spcAft>
                          <a:spcPts val="0"/>
                        </a:spcAft>
                        <a:buClr>
                          <a:schemeClr val="dk1"/>
                        </a:buClr>
                        <a:buSzPts val="1800"/>
                        <a:buFont typeface="Calibri"/>
                        <a:buNone/>
                      </a:pPr>
                      <a:r>
                        <a:rPr lang="fr-FR" sz="1800" u="none" cap="none" strike="noStrike"/>
                        <a:t>-</a:t>
                      </a:r>
                      <a:r>
                        <a:rPr b="1" lang="fr-FR" sz="1600" u="none" cap="none" strike="noStrike">
                          <a:latin typeface="Times New Roman"/>
                          <a:ea typeface="Times New Roman"/>
                          <a:cs typeface="Times New Roman"/>
                          <a:sym typeface="Times New Roman"/>
                        </a:rPr>
                        <a:t>Assess progress and worth,</a:t>
                      </a:r>
                      <a:endParaRPr/>
                    </a:p>
                    <a:p>
                      <a:pPr indent="0" lvl="0" marL="0" marR="0" rtl="0" algn="l">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-Identify lessons and recommendations for longer-term planning and organizational learning;</a:t>
                      </a:r>
                      <a:endParaRPr/>
                    </a:p>
                    <a:p>
                      <a:pPr indent="0" lvl="0" marL="0" marR="0" rtl="0" algn="l">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-Provides accountability</a:t>
                      </a:r>
                      <a:endParaRPr/>
                    </a:p>
                  </a:txBody>
                  <a:tcPr marT="45725" marB="45725" marR="91450" marL="91450"/>
                </a:tc>
              </a:tr>
              <a:tr h="782950">
                <a:tc>
                  <a:txBody>
                    <a:bodyPr/>
                    <a:lstStyle/>
                    <a:p>
                      <a:pPr indent="0" lvl="0" marL="0" marR="0" rtl="0" algn="ctr">
                        <a:spcBef>
                          <a:spcPts val="0"/>
                        </a:spcBef>
                        <a:spcAft>
                          <a:spcPts val="0"/>
                        </a:spcAft>
                        <a:buClr>
                          <a:srgbClr val="00B050"/>
                        </a:buClr>
                        <a:buSzPts val="1800"/>
                        <a:buFont typeface="Times New Roman"/>
                        <a:buNone/>
                      </a:pPr>
                      <a:r>
                        <a:rPr b="1" lang="fr-FR" sz="1800" u="none" cap="none" strike="noStrike">
                          <a:solidFill>
                            <a:srgbClr val="00B050"/>
                          </a:solidFill>
                          <a:latin typeface="Times New Roman"/>
                          <a:ea typeface="Times New Roman"/>
                          <a:cs typeface="Times New Roman"/>
                          <a:sym typeface="Times New Roman"/>
                        </a:rPr>
                        <a:t>When?</a:t>
                      </a:r>
                      <a:endParaRPr/>
                    </a:p>
                  </a:txBody>
                  <a:tcPr marT="45725" marB="45725" marR="91450" marL="91450"/>
                </a:tc>
                <a:tc>
                  <a:txBody>
                    <a:bodyPr/>
                    <a:lstStyle/>
                    <a:p>
                      <a:pPr indent="0" lvl="0" marL="0" marR="0" rtl="0" algn="ctr">
                        <a:spcBef>
                          <a:spcPts val="0"/>
                        </a:spcBef>
                        <a:spcAft>
                          <a:spcPts val="0"/>
                        </a:spcAft>
                        <a:buClr>
                          <a:schemeClr val="dk1"/>
                        </a:buClr>
                        <a:buSzPts val="1800"/>
                        <a:buFont typeface="Times New Roman"/>
                        <a:buNone/>
                      </a:pPr>
                      <a:r>
                        <a:rPr b="1" lang="fr-FR" sz="1800" u="none" cap="none" strike="noStrike">
                          <a:latin typeface="Times New Roman"/>
                          <a:ea typeface="Times New Roman"/>
                          <a:cs typeface="Times New Roman"/>
                          <a:sym typeface="Times New Roman"/>
                        </a:rPr>
                        <a:t>Ongoing during project/program</a:t>
                      </a:r>
                      <a:endParaRPr/>
                    </a:p>
                  </a:txBody>
                  <a:tcPr marT="45725" marB="45725" marR="91450" marL="91450"/>
                </a:tc>
                <a:tc>
                  <a:txBody>
                    <a:bodyPr/>
                    <a:lstStyle/>
                    <a:p>
                      <a:pPr indent="0" lvl="0" marL="0" marR="0" rtl="0" algn="ctr">
                        <a:spcBef>
                          <a:spcPts val="0"/>
                        </a:spcBef>
                        <a:spcAft>
                          <a:spcPts val="0"/>
                        </a:spcAft>
                        <a:buClr>
                          <a:schemeClr val="dk1"/>
                        </a:buClr>
                        <a:buSzPts val="1800"/>
                        <a:buFont typeface="Times New Roman"/>
                        <a:buNone/>
                      </a:pPr>
                      <a:r>
                        <a:rPr b="1" lang="fr-FR" sz="1800" u="none" cap="none" strike="noStrike">
                          <a:latin typeface="Times New Roman"/>
                          <a:ea typeface="Times New Roman"/>
                          <a:cs typeface="Times New Roman"/>
                          <a:sym typeface="Times New Roman"/>
                        </a:rPr>
                        <a:t>Periodic and after project/ program</a:t>
                      </a:r>
                      <a:endParaRPr/>
                    </a:p>
                  </a:txBody>
                  <a:tcPr marT="45725" marB="45725" marR="91450" marL="91450"/>
                </a:tc>
              </a:tr>
              <a:tr h="782950">
                <a:tc>
                  <a:txBody>
                    <a:bodyPr/>
                    <a:lstStyle/>
                    <a:p>
                      <a:pPr indent="0" lvl="0" marL="0" marR="0" rtl="0" algn="ctr">
                        <a:spcBef>
                          <a:spcPts val="0"/>
                        </a:spcBef>
                        <a:spcAft>
                          <a:spcPts val="0"/>
                        </a:spcAft>
                        <a:buClr>
                          <a:srgbClr val="7030A0"/>
                        </a:buClr>
                        <a:buSzPts val="1800"/>
                        <a:buFont typeface="Times New Roman"/>
                        <a:buNone/>
                      </a:pPr>
                      <a:r>
                        <a:rPr b="1" lang="fr-FR" sz="1800" u="none" cap="none" strike="noStrike">
                          <a:solidFill>
                            <a:srgbClr val="7030A0"/>
                          </a:solidFill>
                          <a:latin typeface="Times New Roman"/>
                          <a:ea typeface="Times New Roman"/>
                          <a:cs typeface="Times New Roman"/>
                          <a:sym typeface="Times New Roman"/>
                        </a:rPr>
                        <a:t>Who?</a:t>
                      </a:r>
                      <a:endParaRPr/>
                    </a:p>
                  </a:txBody>
                  <a:tcPr marT="45725" marB="45725" marR="91450" marL="91450"/>
                </a:tc>
                <a:tc>
                  <a:txBody>
                    <a:bodyPr/>
                    <a:lstStyle/>
                    <a:p>
                      <a:pPr indent="0" lvl="0" marL="0" marR="0" rtl="0" algn="ctr">
                        <a:spcBef>
                          <a:spcPts val="0"/>
                        </a:spcBef>
                        <a:spcAft>
                          <a:spcPts val="0"/>
                        </a:spcAft>
                        <a:buClr>
                          <a:schemeClr val="dk1"/>
                        </a:buClr>
                        <a:buSzPts val="1800"/>
                        <a:buFont typeface="Times New Roman"/>
                        <a:buNone/>
                      </a:pPr>
                      <a:r>
                        <a:rPr b="1" lang="fr-FR" sz="1800" u="none" cap="none" strike="noStrike">
                          <a:latin typeface="Times New Roman"/>
                          <a:ea typeface="Times New Roman"/>
                          <a:cs typeface="Times New Roman"/>
                          <a:sym typeface="Times New Roman"/>
                        </a:rPr>
                        <a:t>Internal, involving project/program implementers</a:t>
                      </a:r>
                      <a:endParaRPr/>
                    </a:p>
                  </a:txBody>
                  <a:tcPr marT="45725" marB="45725" marR="91450" marL="91450"/>
                </a:tc>
                <a:tc>
                  <a:txBody>
                    <a:bodyPr/>
                    <a:lstStyle/>
                    <a:p>
                      <a:pPr indent="0" lvl="0" marL="0" marR="0" rtl="0" algn="ctr">
                        <a:spcBef>
                          <a:spcPts val="0"/>
                        </a:spcBef>
                        <a:spcAft>
                          <a:spcPts val="0"/>
                        </a:spcAft>
                        <a:buClr>
                          <a:schemeClr val="dk1"/>
                        </a:buClr>
                        <a:buSzPts val="1800"/>
                        <a:buFont typeface="Times New Roman"/>
                        <a:buNone/>
                      </a:pPr>
                      <a:r>
                        <a:rPr b="1" lang="fr-FR" sz="1800" u="none" cap="none" strike="noStrike">
                          <a:latin typeface="Times New Roman"/>
                          <a:ea typeface="Times New Roman"/>
                          <a:cs typeface="Times New Roman"/>
                          <a:sym typeface="Times New Roman"/>
                        </a:rPr>
                        <a:t>Can be internal or external to organization</a:t>
                      </a:r>
                      <a:endParaRPr/>
                    </a:p>
                  </a:txBody>
                  <a:tcPr marT="45725" marB="45725" marR="91450" marL="91450"/>
                </a:tc>
              </a:tr>
              <a:tr h="914400">
                <a:tc>
                  <a:txBody>
                    <a:bodyPr/>
                    <a:lstStyle/>
                    <a:p>
                      <a:pPr indent="0" lvl="0" marL="0" marR="0" rtl="0" algn="ctr">
                        <a:spcBef>
                          <a:spcPts val="0"/>
                        </a:spcBef>
                        <a:spcAft>
                          <a:spcPts val="0"/>
                        </a:spcAft>
                        <a:buClr>
                          <a:srgbClr val="C55A11"/>
                        </a:buClr>
                        <a:buSzPts val="1800"/>
                        <a:buFont typeface="Times New Roman"/>
                        <a:buNone/>
                      </a:pPr>
                      <a:r>
                        <a:rPr b="1" lang="fr-FR" sz="1800" u="none" cap="none" strike="noStrike">
                          <a:solidFill>
                            <a:srgbClr val="C55A11"/>
                          </a:solidFill>
                          <a:latin typeface="Times New Roman"/>
                          <a:ea typeface="Times New Roman"/>
                          <a:cs typeface="Times New Roman"/>
                          <a:sym typeface="Times New Roman"/>
                        </a:rPr>
                        <a:t>Link to logical hierarchy</a:t>
                      </a:r>
                      <a:endParaRPr/>
                    </a:p>
                  </a:txBody>
                  <a:tcPr marT="45725" marB="45725" marR="91450" marL="91450"/>
                </a:tc>
                <a:tc>
                  <a:txBody>
                    <a:bodyPr/>
                    <a:lstStyle/>
                    <a:p>
                      <a:pPr indent="0" lvl="0" marL="0" marR="0" rtl="0" algn="ctr">
                        <a:spcBef>
                          <a:spcPts val="0"/>
                        </a:spcBef>
                        <a:spcAft>
                          <a:spcPts val="0"/>
                        </a:spcAft>
                        <a:buClr>
                          <a:schemeClr val="dk1"/>
                        </a:buClr>
                        <a:buSzPts val="1800"/>
                        <a:buFont typeface="Times New Roman"/>
                        <a:buNone/>
                      </a:pPr>
                      <a:r>
                        <a:rPr b="1" lang="fr-FR" sz="1800" u="none" cap="none" strike="noStrike">
                          <a:latin typeface="Times New Roman"/>
                          <a:ea typeface="Times New Roman"/>
                          <a:cs typeface="Times New Roman"/>
                          <a:sym typeface="Times New Roman"/>
                        </a:rPr>
                        <a:t>Focus on inputs, activities, outputs and shorter-term outcomes</a:t>
                      </a:r>
                      <a:endParaRPr/>
                    </a:p>
                  </a:txBody>
                  <a:tcPr marT="45725" marB="45725" marR="91450" marL="91450"/>
                </a:tc>
                <a:tc>
                  <a:txBody>
                    <a:bodyPr/>
                    <a:lstStyle/>
                    <a:p>
                      <a:pPr indent="0" lvl="0" marL="0" marR="0" rtl="0" algn="ctr">
                        <a:spcBef>
                          <a:spcPts val="0"/>
                        </a:spcBef>
                        <a:spcAft>
                          <a:spcPts val="0"/>
                        </a:spcAft>
                        <a:buClr>
                          <a:schemeClr val="dk1"/>
                        </a:buClr>
                        <a:buSzPts val="1800"/>
                        <a:buFont typeface="Times New Roman"/>
                        <a:buNone/>
                      </a:pPr>
                      <a:r>
                        <a:rPr b="1" lang="fr-FR" sz="1800" u="none" cap="none" strike="noStrike">
                          <a:latin typeface="Times New Roman"/>
                          <a:ea typeface="Times New Roman"/>
                          <a:cs typeface="Times New Roman"/>
                          <a:sym typeface="Times New Roman"/>
                        </a:rPr>
                        <a:t>Focus on outcomes and overall goal</a:t>
                      </a:r>
                      <a:endParaRPr/>
                    </a:p>
                  </a:txBody>
                  <a:tcPr marT="45725" marB="45725" marR="91450" marL="91450"/>
                </a:tc>
              </a:tr>
            </a:tbl>
          </a:graphicData>
        </a:graphic>
      </p:graphicFrame>
      <p:sp>
        <p:nvSpPr>
          <p:cNvPr id="603" name="Google Shape;603;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604" name="Google Shape;604;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8" name="Shape 608"/>
        <p:cNvGrpSpPr/>
        <p:nvPr/>
      </p:nvGrpSpPr>
      <p:grpSpPr>
        <a:xfrm>
          <a:off x="0" y="0"/>
          <a:ext cx="0" cy="0"/>
          <a:chOff x="0" y="0"/>
          <a:chExt cx="0" cy="0"/>
        </a:xfrm>
      </p:grpSpPr>
      <p:pic>
        <p:nvPicPr>
          <p:cNvPr id="609" name="Google Shape;609;p26"/>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610" name="Google Shape;610;p26"/>
          <p:cNvPicPr preferRelativeResize="0"/>
          <p:nvPr/>
        </p:nvPicPr>
        <p:blipFill rotWithShape="1">
          <a:blip r:embed="rId4">
            <a:alphaModFix/>
          </a:blip>
          <a:srcRect b="0" l="0" r="0" t="0"/>
          <a:stretch/>
        </p:blipFill>
        <p:spPr>
          <a:xfrm>
            <a:off x="2440788" y="6698544"/>
            <a:ext cx="9902229" cy="204838"/>
          </a:xfrm>
          <a:prstGeom prst="rect">
            <a:avLst/>
          </a:prstGeom>
          <a:noFill/>
          <a:ln>
            <a:noFill/>
          </a:ln>
        </p:spPr>
      </p:pic>
      <p:pic>
        <p:nvPicPr>
          <p:cNvPr id="611" name="Google Shape;611;p2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12" name="Google Shape;612;p26"/>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13" name="Google Shape;613;p26"/>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14" name="Google Shape;614;p26"/>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sp>
        <p:nvSpPr>
          <p:cNvPr id="615" name="Google Shape;615;p26"/>
          <p:cNvSpPr txBox="1"/>
          <p:nvPr/>
        </p:nvSpPr>
        <p:spPr>
          <a:xfrm>
            <a:off x="265430" y="1753870"/>
            <a:ext cx="7998460" cy="39878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fr-FR" sz="2000">
                <a:solidFill>
                  <a:srgbClr val="14CD68"/>
                </a:solidFill>
                <a:latin typeface="Calibri"/>
                <a:ea typeface="Calibri"/>
                <a:cs typeface="Calibri"/>
                <a:sym typeface="Calibri"/>
              </a:rPr>
              <a:t> </a:t>
            </a:r>
            <a:endParaRPr b="1" sz="2000">
              <a:solidFill>
                <a:schemeClr val="dk1"/>
              </a:solidFill>
              <a:latin typeface="Times New Roman"/>
              <a:ea typeface="Times New Roman"/>
              <a:cs typeface="Times New Roman"/>
              <a:sym typeface="Times New Roman"/>
            </a:endParaRPr>
          </a:p>
        </p:txBody>
      </p:sp>
      <p:pic>
        <p:nvPicPr>
          <p:cNvPr id="616" name="Google Shape;616;p26"/>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17" name="Google Shape;617;p26"/>
          <p:cNvSpPr txBox="1"/>
          <p:nvPr/>
        </p:nvSpPr>
        <p:spPr>
          <a:xfrm>
            <a:off x="2248535" y="408940"/>
            <a:ext cx="6094095" cy="16300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000">
                <a:solidFill>
                  <a:srgbClr val="FF9518"/>
                </a:solidFill>
                <a:latin typeface="Tajawal Medium"/>
                <a:ea typeface="Tajawal Medium"/>
                <a:cs typeface="Tajawal Medium"/>
                <a:sym typeface="Tajawal Medium"/>
              </a:rPr>
              <a:t> The place of Project Monitoring &amp; Evaluation in the Project Cycle Management?</a:t>
            </a:r>
            <a:r>
              <a:rPr lang="fr-FR" sz="2800">
                <a:solidFill>
                  <a:srgbClr val="FF9518"/>
                </a:solidFill>
                <a:latin typeface="Tajawal Medium"/>
                <a:ea typeface="Tajawal Medium"/>
                <a:cs typeface="Tajawal Medium"/>
                <a:sym typeface="Tajawal Medium"/>
              </a:rPr>
              <a:t> </a:t>
            </a:r>
            <a:endParaRPr/>
          </a:p>
          <a:p>
            <a:pPr indent="-336550" lvl="0" marL="514350" marR="0" rtl="0" algn="ctr">
              <a:spcBef>
                <a:spcPts val="0"/>
              </a:spcBef>
              <a:spcAft>
                <a:spcPts val="0"/>
              </a:spcAft>
              <a:buClr>
                <a:schemeClr val="dk1"/>
              </a:buClr>
              <a:buSzPts val="2800"/>
              <a:buFont typeface="Calibri"/>
              <a:buNone/>
            </a:pPr>
            <a:r>
              <a:t/>
            </a:r>
            <a:endParaRPr sz="2800">
              <a:solidFill>
                <a:srgbClr val="FF9518"/>
              </a:solidFill>
              <a:latin typeface="Tajawal Medium"/>
              <a:ea typeface="Tajawal Medium"/>
              <a:cs typeface="Tajawal Medium"/>
              <a:sym typeface="Tajawal Medium"/>
            </a:endParaRPr>
          </a:p>
          <a:p>
            <a:pPr indent="0" lvl="0" marL="0" marR="0" rtl="0" algn="ctr">
              <a:spcBef>
                <a:spcPts val="0"/>
              </a:spcBef>
              <a:spcAft>
                <a:spcPts val="0"/>
              </a:spcAft>
              <a:buClr>
                <a:srgbClr val="FF0000"/>
              </a:buClr>
              <a:buSzPts val="2400"/>
              <a:buFont typeface="Times New Roman"/>
              <a:buNone/>
            </a:pPr>
            <a:r>
              <a:rPr b="1" lang="fr-FR" sz="2400">
                <a:solidFill>
                  <a:srgbClr val="FF0000"/>
                </a:solidFill>
                <a:latin typeface="Times New Roman"/>
                <a:ea typeface="Times New Roman"/>
                <a:cs typeface="Times New Roman"/>
                <a:sym typeface="Times New Roman"/>
              </a:rPr>
              <a:t>3.2.M&amp;E in Project Cycle Management</a:t>
            </a:r>
            <a:endParaRPr/>
          </a:p>
        </p:txBody>
      </p:sp>
      <p:sp>
        <p:nvSpPr>
          <p:cNvPr id="618" name="Google Shape;618;p26"/>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pic>
        <p:nvPicPr>
          <p:cNvPr descr="M &amp; E cycle.JPG" id="619" name="Google Shape;619;p26"/>
          <p:cNvPicPr preferRelativeResize="0"/>
          <p:nvPr/>
        </p:nvPicPr>
        <p:blipFill rotWithShape="1">
          <a:blip r:embed="rId10">
            <a:alphaModFix/>
          </a:blip>
          <a:srcRect b="0" l="0" r="0" t="0"/>
          <a:stretch/>
        </p:blipFill>
        <p:spPr>
          <a:xfrm>
            <a:off x="2444750" y="2293620"/>
            <a:ext cx="5475605" cy="3902075"/>
          </a:xfrm>
          <a:prstGeom prst="rect">
            <a:avLst/>
          </a:prstGeom>
          <a:noFill/>
          <a:ln>
            <a:noFill/>
          </a:ln>
        </p:spPr>
      </p:pic>
      <p:sp>
        <p:nvSpPr>
          <p:cNvPr id="620" name="Google Shape;620;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621" name="Google Shape;621;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5" name="Shape 625"/>
        <p:cNvGrpSpPr/>
        <p:nvPr/>
      </p:nvGrpSpPr>
      <p:grpSpPr>
        <a:xfrm>
          <a:off x="0" y="0"/>
          <a:ext cx="0" cy="0"/>
          <a:chOff x="0" y="0"/>
          <a:chExt cx="0" cy="0"/>
        </a:xfrm>
      </p:grpSpPr>
      <p:pic>
        <p:nvPicPr>
          <p:cNvPr id="626" name="Google Shape;626;p27"/>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627" name="Google Shape;627;p27"/>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628" name="Google Shape;628;p2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29" name="Google Shape;629;p27"/>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30" name="Google Shape;630;p27"/>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31" name="Google Shape;631;p27"/>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sp>
        <p:nvSpPr>
          <p:cNvPr id="632" name="Google Shape;632;p27"/>
          <p:cNvSpPr txBox="1"/>
          <p:nvPr/>
        </p:nvSpPr>
        <p:spPr>
          <a:xfrm>
            <a:off x="582930" y="2557780"/>
            <a:ext cx="7998460" cy="3538220"/>
          </a:xfrm>
          <a:prstGeom prst="rect">
            <a:avLst/>
          </a:prstGeom>
          <a:noFill/>
          <a:ln>
            <a:noFill/>
          </a:ln>
        </p:spPr>
        <p:txBody>
          <a:bodyPr anchorCtr="0" anchor="t" bIns="45700" lIns="91425" spcFirstLastPara="1" rIns="91425" wrap="square" tIns="45700">
            <a:spAutoFit/>
          </a:bodyPr>
          <a:lstStyle/>
          <a:p>
            <a:pPr indent="-342900" lvl="0" marL="342900" marR="0" rtl="0" algn="ctr">
              <a:spcBef>
                <a:spcPts val="0"/>
              </a:spcBef>
              <a:spcAft>
                <a:spcPts val="0"/>
              </a:spcAft>
              <a:buClr>
                <a:schemeClr val="dk1"/>
              </a:buClr>
              <a:buSzPts val="2800"/>
              <a:buFont typeface="Noto Sans Symbols"/>
              <a:buChar char="⮚"/>
            </a:pPr>
            <a:r>
              <a:rPr b="1" lang="fr-FR" sz="2800">
                <a:solidFill>
                  <a:schemeClr val="dk1"/>
                </a:solidFill>
                <a:latin typeface="Times New Roman"/>
                <a:ea typeface="Times New Roman"/>
                <a:cs typeface="Times New Roman"/>
                <a:sym typeface="Times New Roman"/>
              </a:rPr>
              <a:t>A well-functioning M&amp;E system is a critical part of </a:t>
            </a:r>
            <a:r>
              <a:rPr b="1" lang="fr-FR" sz="2800">
                <a:solidFill>
                  <a:schemeClr val="dk1"/>
                </a:solidFill>
                <a:highlight>
                  <a:srgbClr val="00FFFF"/>
                </a:highlight>
                <a:latin typeface="Times New Roman"/>
                <a:ea typeface="Times New Roman"/>
                <a:cs typeface="Times New Roman"/>
                <a:sym typeface="Times New Roman"/>
              </a:rPr>
              <a:t>good project/program management and accountability.</a:t>
            </a:r>
            <a:endParaRPr b="1" sz="2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Clr>
                <a:schemeClr val="dk1"/>
              </a:buClr>
              <a:buSzPts val="2800"/>
              <a:buFont typeface="Noto Sans Symbols"/>
              <a:buNone/>
            </a:pPr>
            <a:r>
              <a:t/>
            </a:r>
            <a:endParaRPr b="1" sz="2800">
              <a:solidFill>
                <a:schemeClr val="dk1"/>
              </a:solidFill>
              <a:latin typeface="Times New Roman"/>
              <a:ea typeface="Times New Roman"/>
              <a:cs typeface="Times New Roman"/>
              <a:sym typeface="Times New Roman"/>
            </a:endParaRPr>
          </a:p>
          <a:p>
            <a:pPr indent="-342900" lvl="0" marL="342900" marR="0" rtl="0" algn="ctr">
              <a:spcBef>
                <a:spcPts val="0"/>
              </a:spcBef>
              <a:spcAft>
                <a:spcPts val="0"/>
              </a:spcAft>
              <a:buClr>
                <a:schemeClr val="dk1"/>
              </a:buClr>
              <a:buSzPts val="2800"/>
              <a:buFont typeface="Noto Sans Symbols"/>
              <a:buChar char="⮚"/>
            </a:pPr>
            <a:r>
              <a:rPr b="1" lang="fr-FR" sz="2800">
                <a:solidFill>
                  <a:schemeClr val="dk1"/>
                </a:solidFill>
                <a:latin typeface="Times New Roman"/>
                <a:ea typeface="Times New Roman"/>
                <a:cs typeface="Times New Roman"/>
                <a:sym typeface="Times New Roman"/>
              </a:rPr>
              <a:t> While you implementing activities as indicated in your workplan, it is important to have</a:t>
            </a:r>
            <a:r>
              <a:rPr b="1" lang="fr-FR" sz="2800">
                <a:solidFill>
                  <a:schemeClr val="dk1"/>
                </a:solidFill>
                <a:highlight>
                  <a:srgbClr val="00FF00"/>
                </a:highlight>
                <a:latin typeface="Times New Roman"/>
                <a:ea typeface="Times New Roman"/>
                <a:cs typeface="Times New Roman"/>
                <a:sym typeface="Times New Roman"/>
              </a:rPr>
              <a:t> regular monitoring and evaluation</a:t>
            </a:r>
            <a:r>
              <a:rPr b="1" lang="fr-FR" sz="2800">
                <a:solidFill>
                  <a:schemeClr val="dk1"/>
                </a:solidFill>
                <a:latin typeface="Times New Roman"/>
                <a:ea typeface="Times New Roman"/>
                <a:cs typeface="Times New Roman"/>
                <a:sym typeface="Times New Roman"/>
              </a:rPr>
              <a:t> in order to provide timely and reliable M&amp;E  information to:</a:t>
            </a:r>
            <a:endParaRPr/>
          </a:p>
        </p:txBody>
      </p:sp>
      <p:pic>
        <p:nvPicPr>
          <p:cNvPr id="633" name="Google Shape;633;p27"/>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34" name="Google Shape;634;p27"/>
          <p:cNvSpPr txBox="1"/>
          <p:nvPr/>
        </p:nvSpPr>
        <p:spPr>
          <a:xfrm>
            <a:off x="2248535" y="408940"/>
            <a:ext cx="6094095" cy="20612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000">
                <a:solidFill>
                  <a:srgbClr val="FF9518"/>
                </a:solidFill>
                <a:latin typeface="Tajawal Medium"/>
                <a:ea typeface="Tajawal Medium"/>
                <a:cs typeface="Tajawal Medium"/>
                <a:sym typeface="Tajawal Medium"/>
              </a:rPr>
              <a:t> The place of Project Monitoring &amp; Evaluation in the Project Cycle Management?</a:t>
            </a:r>
            <a:r>
              <a:rPr lang="fr-FR" sz="2800">
                <a:solidFill>
                  <a:srgbClr val="FF9518"/>
                </a:solidFill>
                <a:latin typeface="Tajawal Medium"/>
                <a:ea typeface="Tajawal Medium"/>
                <a:cs typeface="Tajawal Medium"/>
                <a:sym typeface="Tajawal Medium"/>
              </a:rPr>
              <a:t> </a:t>
            </a:r>
            <a:endParaRPr/>
          </a:p>
          <a:p>
            <a:pPr indent="0" lvl="0" marL="0" marR="0" rtl="0" algn="ctr">
              <a:spcBef>
                <a:spcPts val="0"/>
              </a:spcBef>
              <a:spcAft>
                <a:spcPts val="0"/>
              </a:spcAft>
              <a:buClr>
                <a:schemeClr val="dk1"/>
              </a:buClr>
              <a:buSzPts val="2400"/>
              <a:buFont typeface="Calibri"/>
              <a:buNone/>
            </a:pPr>
            <a:r>
              <a:t/>
            </a:r>
            <a:endParaRPr b="1" sz="2400">
              <a:solidFill>
                <a:srgbClr val="FF0000"/>
              </a:solidFill>
              <a:latin typeface="Times New Roman"/>
              <a:ea typeface="Times New Roman"/>
              <a:cs typeface="Times New Roman"/>
              <a:sym typeface="Times New Roman"/>
            </a:endParaRPr>
          </a:p>
          <a:p>
            <a:pPr indent="0" lvl="0" marL="0" marR="0" rtl="0" algn="ctr">
              <a:spcBef>
                <a:spcPts val="0"/>
              </a:spcBef>
              <a:spcAft>
                <a:spcPts val="0"/>
              </a:spcAft>
              <a:buClr>
                <a:srgbClr val="FF0000"/>
              </a:buClr>
              <a:buSzPts val="2400"/>
              <a:buFont typeface="Times New Roman"/>
              <a:buNone/>
            </a:pPr>
            <a:r>
              <a:rPr b="1" lang="fr-FR" sz="2400">
                <a:solidFill>
                  <a:srgbClr val="FF0000"/>
                </a:solidFill>
                <a:latin typeface="Times New Roman"/>
                <a:ea typeface="Times New Roman"/>
                <a:cs typeface="Times New Roman"/>
                <a:sym typeface="Times New Roman"/>
              </a:rPr>
              <a:t>3.3 </a:t>
            </a:r>
            <a:r>
              <a:rPr b="1" lang="fr-FR" sz="2800">
                <a:solidFill>
                  <a:srgbClr val="FF0000"/>
                </a:solidFill>
                <a:latin typeface="Times New Roman"/>
                <a:ea typeface="Times New Roman"/>
                <a:cs typeface="Times New Roman"/>
                <a:sym typeface="Times New Roman"/>
              </a:rPr>
              <a:t>The importance of M&amp;E in the project management</a:t>
            </a:r>
            <a:endParaRPr/>
          </a:p>
        </p:txBody>
      </p:sp>
      <p:sp>
        <p:nvSpPr>
          <p:cNvPr id="635" name="Google Shape;635;p27"/>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
        <p:nvSpPr>
          <p:cNvPr id="636" name="Google Shape;636;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637" name="Google Shape;637;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pic>
        <p:nvPicPr>
          <p:cNvPr descr="Image associée" id="638" name="Google Shape;638;p27"/>
          <p:cNvPicPr preferRelativeResize="0"/>
          <p:nvPr/>
        </p:nvPicPr>
        <p:blipFill rotWithShape="1">
          <a:blip r:embed="rId10">
            <a:alphaModFix/>
          </a:blip>
          <a:srcRect b="0" l="0" r="0" t="0"/>
          <a:stretch/>
        </p:blipFill>
        <p:spPr>
          <a:xfrm>
            <a:off x="381000" y="1727200"/>
            <a:ext cx="990600" cy="8382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38"/>
                                        </p:tgtEl>
                                        <p:attrNameLst>
                                          <p:attrName>style.visibility</p:attrName>
                                        </p:attrNameLst>
                                      </p:cBhvr>
                                      <p:to>
                                        <p:strVal val="visible"/>
                                      </p:to>
                                    </p:set>
                                    <p:animEffect filter="fade" transition="in">
                                      <p:cBhvr>
                                        <p:cTn dur="1000"/>
                                        <p:tgtEl>
                                          <p:spTgt spid="63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2" name="Shape 642"/>
        <p:cNvGrpSpPr/>
        <p:nvPr/>
      </p:nvGrpSpPr>
      <p:grpSpPr>
        <a:xfrm>
          <a:off x="0" y="0"/>
          <a:ext cx="0" cy="0"/>
          <a:chOff x="0" y="0"/>
          <a:chExt cx="0" cy="0"/>
        </a:xfrm>
      </p:grpSpPr>
      <p:pic>
        <p:nvPicPr>
          <p:cNvPr id="643" name="Google Shape;643;p28"/>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644" name="Google Shape;644;p28"/>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645" name="Google Shape;645;p2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46" name="Google Shape;646;p28"/>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47" name="Google Shape;647;p28"/>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48" name="Google Shape;648;p28"/>
          <p:cNvPicPr preferRelativeResize="0"/>
          <p:nvPr/>
        </p:nvPicPr>
        <p:blipFill rotWithShape="1">
          <a:blip r:embed="rId8">
            <a:alphaModFix/>
          </a:blip>
          <a:srcRect b="0" l="0" r="0" t="0"/>
          <a:stretch/>
        </p:blipFill>
        <p:spPr>
          <a:xfrm>
            <a:off x="8640445" y="719455"/>
            <a:ext cx="2486660" cy="5907405"/>
          </a:xfrm>
          <a:prstGeom prst="rect">
            <a:avLst/>
          </a:prstGeom>
          <a:noFill/>
          <a:ln>
            <a:noFill/>
          </a:ln>
        </p:spPr>
      </p:pic>
      <p:sp>
        <p:nvSpPr>
          <p:cNvPr id="649" name="Google Shape;649;p28"/>
          <p:cNvSpPr txBox="1"/>
          <p:nvPr/>
        </p:nvSpPr>
        <p:spPr>
          <a:xfrm>
            <a:off x="265430" y="1739265"/>
            <a:ext cx="7998460" cy="39878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fr-FR" sz="2000">
                <a:solidFill>
                  <a:srgbClr val="14CD68"/>
                </a:solidFill>
                <a:latin typeface="Calibri"/>
                <a:ea typeface="Calibri"/>
                <a:cs typeface="Calibri"/>
                <a:sym typeface="Calibri"/>
              </a:rPr>
              <a:t> </a:t>
            </a:r>
            <a:endParaRPr b="1" sz="2000">
              <a:solidFill>
                <a:schemeClr val="dk1"/>
              </a:solidFill>
              <a:latin typeface="Times New Roman"/>
              <a:ea typeface="Times New Roman"/>
              <a:cs typeface="Times New Roman"/>
              <a:sym typeface="Times New Roman"/>
            </a:endParaRPr>
          </a:p>
        </p:txBody>
      </p:sp>
      <p:pic>
        <p:nvPicPr>
          <p:cNvPr id="650" name="Google Shape;650;p28"/>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51" name="Google Shape;651;p28"/>
          <p:cNvSpPr txBox="1"/>
          <p:nvPr/>
        </p:nvSpPr>
        <p:spPr>
          <a:xfrm>
            <a:off x="2248535" y="408940"/>
            <a:ext cx="6094095" cy="12604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000">
                <a:solidFill>
                  <a:srgbClr val="FF9518"/>
                </a:solidFill>
                <a:latin typeface="Tajawal Medium"/>
                <a:ea typeface="Tajawal Medium"/>
                <a:cs typeface="Tajawal Medium"/>
                <a:sym typeface="Tajawal Medium"/>
              </a:rPr>
              <a:t> The place of Project Monitoring &amp; Evaluation in the Project Cycle Management?</a:t>
            </a:r>
            <a:r>
              <a:rPr lang="fr-FR" sz="2800">
                <a:solidFill>
                  <a:srgbClr val="FF9518"/>
                </a:solidFill>
                <a:latin typeface="Tajawal Medium"/>
                <a:ea typeface="Tajawal Medium"/>
                <a:cs typeface="Tajawal Medium"/>
                <a:sym typeface="Tajawal Medium"/>
              </a:rPr>
              <a:t> </a:t>
            </a:r>
            <a:endParaRPr/>
          </a:p>
          <a:p>
            <a:pPr indent="-336550" lvl="0" marL="514350" marR="0" rtl="0" algn="ctr">
              <a:spcBef>
                <a:spcPts val="0"/>
              </a:spcBef>
              <a:spcAft>
                <a:spcPts val="0"/>
              </a:spcAft>
              <a:buClr>
                <a:schemeClr val="dk1"/>
              </a:buClr>
              <a:buSzPts val="2800"/>
              <a:buFont typeface="Calibri"/>
              <a:buNone/>
            </a:pPr>
            <a:r>
              <a:t/>
            </a:r>
            <a:endParaRPr sz="2800">
              <a:solidFill>
                <a:srgbClr val="FF9518"/>
              </a:solidFill>
              <a:latin typeface="Tajawal Medium"/>
              <a:ea typeface="Tajawal Medium"/>
              <a:cs typeface="Tajawal Medium"/>
              <a:sym typeface="Tajawal Medium"/>
            </a:endParaRPr>
          </a:p>
        </p:txBody>
      </p:sp>
      <p:sp>
        <p:nvSpPr>
          <p:cNvPr id="652" name="Google Shape;652;p28"/>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grpSp>
        <p:nvGrpSpPr>
          <p:cNvPr id="653" name="Google Shape;653;p28"/>
          <p:cNvGrpSpPr/>
          <p:nvPr/>
        </p:nvGrpSpPr>
        <p:grpSpPr>
          <a:xfrm>
            <a:off x="2015269" y="1266324"/>
            <a:ext cx="4707060" cy="4543791"/>
            <a:chOff x="1710469" y="769"/>
            <a:chExt cx="4707060" cy="4543791"/>
          </a:xfrm>
        </p:grpSpPr>
        <p:sp>
          <p:nvSpPr>
            <p:cNvPr id="654" name="Google Shape;654;p28"/>
            <p:cNvSpPr/>
            <p:nvPr/>
          </p:nvSpPr>
          <p:spPr>
            <a:xfrm>
              <a:off x="3378398" y="769"/>
              <a:ext cx="1371203" cy="1371203"/>
            </a:xfrm>
            <a:prstGeom prst="ellipse">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5" name="Google Shape;655;p28"/>
            <p:cNvSpPr txBox="1"/>
            <p:nvPr/>
          </p:nvSpPr>
          <p:spPr>
            <a:xfrm>
              <a:off x="3579206" y="201577"/>
              <a:ext cx="969587" cy="969587"/>
            </a:xfrm>
            <a:prstGeom prst="rect">
              <a:avLst/>
            </a:prstGeom>
            <a:noFill/>
            <a:ln>
              <a:noFill/>
            </a:ln>
          </p:spPr>
          <p:txBody>
            <a:bodyPr anchorCtr="0" anchor="ctr" bIns="17775" lIns="17775" spcFirstLastPara="1" rIns="17775" wrap="square" tIns="17775">
              <a:noAutofit/>
            </a:bodyPr>
            <a:lstStyle/>
            <a:p>
              <a:pPr indent="0" lvl="0" marL="0" marR="0" rtl="0" algn="ctr">
                <a:lnSpc>
                  <a:spcPct val="100000"/>
                </a:lnSpc>
                <a:spcBef>
                  <a:spcPts val="0"/>
                </a:spcBef>
                <a:spcAft>
                  <a:spcPts val="0"/>
                </a:spcAft>
                <a:buClr>
                  <a:schemeClr val="lt1"/>
                </a:buClr>
                <a:buSzPts val="1400"/>
                <a:buFont typeface="Times New Roman"/>
                <a:buNone/>
              </a:pPr>
              <a:r>
                <a:rPr b="1" lang="fr-FR" sz="1400">
                  <a:solidFill>
                    <a:schemeClr val="lt1"/>
                  </a:solidFill>
                  <a:latin typeface="Times New Roman"/>
                  <a:ea typeface="Times New Roman"/>
                  <a:cs typeface="Times New Roman"/>
                  <a:sym typeface="Times New Roman"/>
                </a:rPr>
                <a:t>Support project/program implementation with accurate</a:t>
              </a:r>
              <a:endParaRPr/>
            </a:p>
          </p:txBody>
        </p:sp>
        <p:sp>
          <p:nvSpPr>
            <p:cNvPr id="656" name="Google Shape;656;p28"/>
            <p:cNvSpPr/>
            <p:nvPr/>
          </p:nvSpPr>
          <p:spPr>
            <a:xfrm rot="2160000">
              <a:off x="4706610" y="1054802"/>
              <a:ext cx="365949" cy="462781"/>
            </a:xfrm>
            <a:prstGeom prst="rightArrow">
              <a:avLst>
                <a:gd fmla="val 60000" name="adj1"/>
                <a:gd fmla="val 50000" name="adj2"/>
              </a:avLst>
            </a:prstGeom>
            <a:solidFill>
              <a:srgbClr val="B3CAE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7" name="Google Shape;657;p28"/>
            <p:cNvSpPr txBox="1"/>
            <p:nvPr/>
          </p:nvSpPr>
          <p:spPr>
            <a:xfrm rot="2160000">
              <a:off x="4717094" y="1115093"/>
              <a:ext cx="256164" cy="277669"/>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900"/>
                <a:buFont typeface="Calibri"/>
                <a:buNone/>
              </a:pPr>
              <a:r>
                <a:t/>
              </a:r>
              <a:endParaRPr sz="1900">
                <a:solidFill>
                  <a:schemeClr val="lt1"/>
                </a:solidFill>
                <a:latin typeface="Calibri"/>
                <a:ea typeface="Calibri"/>
                <a:cs typeface="Calibri"/>
                <a:sym typeface="Calibri"/>
              </a:endParaRPr>
            </a:p>
          </p:txBody>
        </p:sp>
        <p:sp>
          <p:nvSpPr>
            <p:cNvPr id="658" name="Google Shape;658;p28"/>
            <p:cNvSpPr/>
            <p:nvPr/>
          </p:nvSpPr>
          <p:spPr>
            <a:xfrm>
              <a:off x="5046326" y="1212590"/>
              <a:ext cx="1371203" cy="1371203"/>
            </a:xfrm>
            <a:prstGeom prst="ellipse">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9" name="Google Shape;659;p28"/>
            <p:cNvSpPr txBox="1"/>
            <p:nvPr/>
          </p:nvSpPr>
          <p:spPr>
            <a:xfrm>
              <a:off x="5247134" y="1413398"/>
              <a:ext cx="969587" cy="969587"/>
            </a:xfrm>
            <a:prstGeom prst="rect">
              <a:avLst/>
            </a:prstGeom>
            <a:noFill/>
            <a:ln>
              <a:noFill/>
            </a:ln>
          </p:spPr>
          <p:txBody>
            <a:bodyPr anchorCtr="0" anchor="ctr" bIns="17775" lIns="17775" spcFirstLastPara="1" rIns="17775" wrap="square" tIns="17775">
              <a:noAutofit/>
            </a:bodyPr>
            <a:lstStyle/>
            <a:p>
              <a:pPr indent="0" lvl="0" marL="0" marR="0" rtl="0" algn="ctr">
                <a:lnSpc>
                  <a:spcPct val="100000"/>
                </a:lnSpc>
                <a:spcBef>
                  <a:spcPts val="0"/>
                </a:spcBef>
                <a:spcAft>
                  <a:spcPts val="0"/>
                </a:spcAft>
                <a:buClr>
                  <a:schemeClr val="lt1"/>
                </a:buClr>
                <a:buSzPts val="1400"/>
                <a:buFont typeface="Times New Roman"/>
                <a:buNone/>
              </a:pPr>
              <a:r>
                <a:rPr b="1" lang="fr-FR" sz="1400">
                  <a:solidFill>
                    <a:schemeClr val="lt1"/>
                  </a:solidFill>
                  <a:latin typeface="Times New Roman"/>
                  <a:ea typeface="Times New Roman"/>
                  <a:cs typeface="Times New Roman"/>
                  <a:sym typeface="Times New Roman"/>
                </a:rPr>
                <a:t>Contribute to organizational learning and knowledge</a:t>
              </a:r>
              <a:endParaRPr/>
            </a:p>
          </p:txBody>
        </p:sp>
        <p:sp>
          <p:nvSpPr>
            <p:cNvPr id="660" name="Google Shape;660;p28"/>
            <p:cNvSpPr/>
            <p:nvPr/>
          </p:nvSpPr>
          <p:spPr>
            <a:xfrm rot="6480000">
              <a:off x="5233608" y="2637334"/>
              <a:ext cx="365949" cy="462781"/>
            </a:xfrm>
            <a:prstGeom prst="rightArrow">
              <a:avLst>
                <a:gd fmla="val 60000" name="adj1"/>
                <a:gd fmla="val 50000" name="adj2"/>
              </a:avLst>
            </a:prstGeom>
            <a:solidFill>
              <a:srgbClr val="B3CAE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1" name="Google Shape;661;p28"/>
            <p:cNvSpPr txBox="1"/>
            <p:nvPr/>
          </p:nvSpPr>
          <p:spPr>
            <a:xfrm rot="-4320000">
              <a:off x="5305463" y="2677684"/>
              <a:ext cx="256164" cy="277669"/>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900"/>
                <a:buFont typeface="Calibri"/>
                <a:buNone/>
              </a:pPr>
              <a:r>
                <a:t/>
              </a:r>
              <a:endParaRPr sz="1900">
                <a:solidFill>
                  <a:schemeClr val="lt1"/>
                </a:solidFill>
                <a:latin typeface="Calibri"/>
                <a:ea typeface="Calibri"/>
                <a:cs typeface="Calibri"/>
                <a:sym typeface="Calibri"/>
              </a:endParaRPr>
            </a:p>
          </p:txBody>
        </p:sp>
        <p:sp>
          <p:nvSpPr>
            <p:cNvPr id="662" name="Google Shape;662;p28"/>
            <p:cNvSpPr/>
            <p:nvPr/>
          </p:nvSpPr>
          <p:spPr>
            <a:xfrm>
              <a:off x="4409234" y="3173357"/>
              <a:ext cx="1371203" cy="1371203"/>
            </a:xfrm>
            <a:prstGeom prst="ellipse">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3" name="Google Shape;663;p28"/>
            <p:cNvSpPr txBox="1"/>
            <p:nvPr/>
          </p:nvSpPr>
          <p:spPr>
            <a:xfrm>
              <a:off x="4610042" y="3374165"/>
              <a:ext cx="969587" cy="969587"/>
            </a:xfrm>
            <a:prstGeom prst="rect">
              <a:avLst/>
            </a:prstGeom>
            <a:noFill/>
            <a:ln>
              <a:noFill/>
            </a:ln>
          </p:spPr>
          <p:txBody>
            <a:bodyPr anchorCtr="0" anchor="ctr" bIns="20300" lIns="20300" spcFirstLastPara="1" rIns="20300" wrap="square" tIns="20300">
              <a:noAutofit/>
            </a:bodyPr>
            <a:lstStyle/>
            <a:p>
              <a:pPr indent="0" lvl="0" marL="0" marR="0" rtl="0" algn="ctr">
                <a:lnSpc>
                  <a:spcPct val="100000"/>
                </a:lnSpc>
                <a:spcBef>
                  <a:spcPts val="0"/>
                </a:spcBef>
                <a:spcAft>
                  <a:spcPts val="0"/>
                </a:spcAft>
                <a:buClr>
                  <a:schemeClr val="lt1"/>
                </a:buClr>
                <a:buSzPts val="1600"/>
                <a:buFont typeface="Times New Roman"/>
                <a:buNone/>
              </a:pPr>
              <a:r>
                <a:rPr b="1" lang="fr-FR" sz="1600">
                  <a:solidFill>
                    <a:schemeClr val="lt1"/>
                  </a:solidFill>
                  <a:latin typeface="Times New Roman"/>
                  <a:ea typeface="Times New Roman"/>
                  <a:cs typeface="Times New Roman"/>
                  <a:sym typeface="Times New Roman"/>
                </a:rPr>
                <a:t>Uphold accountability and compliance</a:t>
              </a:r>
              <a:endParaRPr/>
            </a:p>
          </p:txBody>
        </p:sp>
        <p:sp>
          <p:nvSpPr>
            <p:cNvPr id="664" name="Google Shape;664;p28"/>
            <p:cNvSpPr/>
            <p:nvPr/>
          </p:nvSpPr>
          <p:spPr>
            <a:xfrm rot="10800000">
              <a:off x="3891382" y="3627568"/>
              <a:ext cx="365949" cy="462781"/>
            </a:xfrm>
            <a:prstGeom prst="rightArrow">
              <a:avLst>
                <a:gd fmla="val 60000" name="adj1"/>
                <a:gd fmla="val 50000" name="adj2"/>
              </a:avLst>
            </a:prstGeom>
            <a:solidFill>
              <a:srgbClr val="B3CAE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5" name="Google Shape;665;p28"/>
            <p:cNvSpPr txBox="1"/>
            <p:nvPr/>
          </p:nvSpPr>
          <p:spPr>
            <a:xfrm>
              <a:off x="4001167" y="3720124"/>
              <a:ext cx="256164" cy="277669"/>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900"/>
                <a:buFont typeface="Calibri"/>
                <a:buNone/>
              </a:pPr>
              <a:r>
                <a:t/>
              </a:r>
              <a:endParaRPr sz="1900">
                <a:solidFill>
                  <a:schemeClr val="lt1"/>
                </a:solidFill>
                <a:latin typeface="Calibri"/>
                <a:ea typeface="Calibri"/>
                <a:cs typeface="Calibri"/>
                <a:sym typeface="Calibri"/>
              </a:endParaRPr>
            </a:p>
          </p:txBody>
        </p:sp>
        <p:sp>
          <p:nvSpPr>
            <p:cNvPr id="666" name="Google Shape;666;p28"/>
            <p:cNvSpPr/>
            <p:nvPr/>
          </p:nvSpPr>
          <p:spPr>
            <a:xfrm>
              <a:off x="2347561" y="3173357"/>
              <a:ext cx="1371203" cy="1371203"/>
            </a:xfrm>
            <a:prstGeom prst="ellipse">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7" name="Google Shape;667;p28"/>
            <p:cNvSpPr txBox="1"/>
            <p:nvPr/>
          </p:nvSpPr>
          <p:spPr>
            <a:xfrm>
              <a:off x="2548369" y="3374165"/>
              <a:ext cx="969587" cy="969587"/>
            </a:xfrm>
            <a:prstGeom prst="rect">
              <a:avLst/>
            </a:prstGeom>
            <a:noFill/>
            <a:ln>
              <a:noFill/>
            </a:ln>
          </p:spPr>
          <p:txBody>
            <a:bodyPr anchorCtr="0" anchor="ctr" bIns="17775" lIns="17775" spcFirstLastPara="1" rIns="17775" wrap="square" tIns="17775">
              <a:noAutofit/>
            </a:bodyPr>
            <a:lstStyle/>
            <a:p>
              <a:pPr indent="0" lvl="0" marL="0" marR="0" rtl="0" algn="ctr">
                <a:lnSpc>
                  <a:spcPct val="100000"/>
                </a:lnSpc>
                <a:spcBef>
                  <a:spcPts val="0"/>
                </a:spcBef>
                <a:spcAft>
                  <a:spcPts val="0"/>
                </a:spcAft>
                <a:buClr>
                  <a:schemeClr val="lt1"/>
                </a:buClr>
                <a:buSzPts val="1400"/>
                <a:buFont typeface="Times New Roman"/>
                <a:buNone/>
              </a:pPr>
              <a:r>
                <a:rPr b="1" lang="fr-FR" sz="1400">
                  <a:solidFill>
                    <a:schemeClr val="lt1"/>
                  </a:solidFill>
                  <a:latin typeface="Times New Roman"/>
                  <a:ea typeface="Times New Roman"/>
                  <a:cs typeface="Times New Roman"/>
                  <a:sym typeface="Times New Roman"/>
                </a:rPr>
                <a:t>Provide opportunities for stakeholder feedback</a:t>
              </a:r>
              <a:endParaRPr/>
            </a:p>
          </p:txBody>
        </p:sp>
        <p:sp>
          <p:nvSpPr>
            <p:cNvPr id="668" name="Google Shape;668;p28"/>
            <p:cNvSpPr/>
            <p:nvPr/>
          </p:nvSpPr>
          <p:spPr>
            <a:xfrm rot="-6480000">
              <a:off x="2534843" y="2657035"/>
              <a:ext cx="365949" cy="462781"/>
            </a:xfrm>
            <a:prstGeom prst="rightArrow">
              <a:avLst>
                <a:gd fmla="val 60000" name="adj1"/>
                <a:gd fmla="val 50000" name="adj2"/>
              </a:avLst>
            </a:prstGeom>
            <a:solidFill>
              <a:srgbClr val="B3CAE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9" name="Google Shape;669;p28"/>
            <p:cNvSpPr txBox="1"/>
            <p:nvPr/>
          </p:nvSpPr>
          <p:spPr>
            <a:xfrm rot="4320000">
              <a:off x="2606698" y="2801797"/>
              <a:ext cx="256164" cy="277669"/>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900"/>
                <a:buFont typeface="Calibri"/>
                <a:buNone/>
              </a:pPr>
              <a:r>
                <a:t/>
              </a:r>
              <a:endParaRPr sz="1900">
                <a:solidFill>
                  <a:schemeClr val="lt1"/>
                </a:solidFill>
                <a:latin typeface="Calibri"/>
                <a:ea typeface="Calibri"/>
                <a:cs typeface="Calibri"/>
                <a:sym typeface="Calibri"/>
              </a:endParaRPr>
            </a:p>
          </p:txBody>
        </p:sp>
        <p:sp>
          <p:nvSpPr>
            <p:cNvPr id="670" name="Google Shape;670;p28"/>
            <p:cNvSpPr/>
            <p:nvPr/>
          </p:nvSpPr>
          <p:spPr>
            <a:xfrm>
              <a:off x="1710469" y="1212590"/>
              <a:ext cx="1371203" cy="1371203"/>
            </a:xfrm>
            <a:prstGeom prst="ellipse">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1" name="Google Shape;671;p28"/>
            <p:cNvSpPr txBox="1"/>
            <p:nvPr/>
          </p:nvSpPr>
          <p:spPr>
            <a:xfrm>
              <a:off x="1911277" y="1413398"/>
              <a:ext cx="969587" cy="969587"/>
            </a:xfrm>
            <a:prstGeom prst="rect">
              <a:avLst/>
            </a:prstGeom>
            <a:noFill/>
            <a:ln>
              <a:noFill/>
            </a:ln>
          </p:spPr>
          <p:txBody>
            <a:bodyPr anchorCtr="0" anchor="ctr" bIns="20300" lIns="20300" spcFirstLastPara="1" rIns="20300" wrap="square" tIns="20300">
              <a:noAutofit/>
            </a:bodyPr>
            <a:lstStyle/>
            <a:p>
              <a:pPr indent="0" lvl="0" marL="0" marR="0" rtl="0" algn="ctr">
                <a:lnSpc>
                  <a:spcPct val="100000"/>
                </a:lnSpc>
                <a:spcBef>
                  <a:spcPts val="0"/>
                </a:spcBef>
                <a:spcAft>
                  <a:spcPts val="0"/>
                </a:spcAft>
                <a:buClr>
                  <a:schemeClr val="lt1"/>
                </a:buClr>
                <a:buSzPts val="1600"/>
                <a:buFont typeface="Times New Roman"/>
                <a:buNone/>
              </a:pPr>
              <a:r>
                <a:rPr b="1" lang="fr-FR" sz="1600">
                  <a:solidFill>
                    <a:schemeClr val="lt1"/>
                  </a:solidFill>
                  <a:latin typeface="Times New Roman"/>
                  <a:ea typeface="Times New Roman"/>
                  <a:cs typeface="Times New Roman"/>
                  <a:sym typeface="Times New Roman"/>
                </a:rPr>
                <a:t>Promote and celebrate our work</a:t>
              </a:r>
              <a:endParaRPr/>
            </a:p>
          </p:txBody>
        </p:sp>
        <p:sp>
          <p:nvSpPr>
            <p:cNvPr id="672" name="Google Shape;672;p28"/>
            <p:cNvSpPr/>
            <p:nvPr/>
          </p:nvSpPr>
          <p:spPr>
            <a:xfrm rot="-2160000">
              <a:off x="3038682" y="1066978"/>
              <a:ext cx="365949" cy="462781"/>
            </a:xfrm>
            <a:prstGeom prst="rightArrow">
              <a:avLst>
                <a:gd fmla="val 60000" name="adj1"/>
                <a:gd fmla="val 50000" name="adj2"/>
              </a:avLst>
            </a:prstGeom>
            <a:solidFill>
              <a:srgbClr val="B3CAE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3" name="Google Shape;673;p28"/>
            <p:cNvSpPr txBox="1"/>
            <p:nvPr/>
          </p:nvSpPr>
          <p:spPr>
            <a:xfrm rot="-2160000">
              <a:off x="3049166" y="1191799"/>
              <a:ext cx="256164" cy="277669"/>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900"/>
                <a:buFont typeface="Calibri"/>
                <a:buNone/>
              </a:pPr>
              <a:r>
                <a:t/>
              </a:r>
              <a:endParaRPr sz="1900">
                <a:solidFill>
                  <a:schemeClr val="lt1"/>
                </a:solidFill>
                <a:latin typeface="Calibri"/>
                <a:ea typeface="Calibri"/>
                <a:cs typeface="Calibri"/>
                <a:sym typeface="Calibri"/>
              </a:endParaRPr>
            </a:p>
          </p:txBody>
        </p:sp>
      </p:grpSp>
      <p:sp>
        <p:nvSpPr>
          <p:cNvPr id="674" name="Google Shape;674;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675" name="Google Shape;675;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9" name="Shape 679"/>
        <p:cNvGrpSpPr/>
        <p:nvPr/>
      </p:nvGrpSpPr>
      <p:grpSpPr>
        <a:xfrm>
          <a:off x="0" y="0"/>
          <a:ext cx="0" cy="0"/>
          <a:chOff x="0" y="0"/>
          <a:chExt cx="0" cy="0"/>
        </a:xfrm>
      </p:grpSpPr>
      <p:pic>
        <p:nvPicPr>
          <p:cNvPr id="680" name="Google Shape;680;p29"/>
          <p:cNvPicPr preferRelativeResize="0"/>
          <p:nvPr/>
        </p:nvPicPr>
        <p:blipFill rotWithShape="1">
          <a:blip r:embed="rId3">
            <a:alphaModFix/>
          </a:blip>
          <a:srcRect b="0" l="0" r="0" t="0"/>
          <a:stretch/>
        </p:blipFill>
        <p:spPr>
          <a:xfrm>
            <a:off x="-107720" y="5983324"/>
            <a:ext cx="1222425" cy="1096206"/>
          </a:xfrm>
          <a:prstGeom prst="rect">
            <a:avLst/>
          </a:prstGeom>
          <a:noFill/>
          <a:ln>
            <a:noFill/>
          </a:ln>
        </p:spPr>
      </p:pic>
      <p:pic>
        <p:nvPicPr>
          <p:cNvPr id="681" name="Google Shape;681;p29"/>
          <p:cNvPicPr preferRelativeResize="0"/>
          <p:nvPr/>
        </p:nvPicPr>
        <p:blipFill rotWithShape="1">
          <a:blip r:embed="rId4">
            <a:alphaModFix/>
          </a:blip>
          <a:srcRect b="0" l="0" r="0" t="0"/>
          <a:stretch/>
        </p:blipFill>
        <p:spPr>
          <a:xfrm>
            <a:off x="2440788" y="6139744"/>
            <a:ext cx="9902229" cy="204838"/>
          </a:xfrm>
          <a:prstGeom prst="rect">
            <a:avLst/>
          </a:prstGeom>
          <a:noFill/>
          <a:ln>
            <a:noFill/>
          </a:ln>
        </p:spPr>
      </p:pic>
      <p:pic>
        <p:nvPicPr>
          <p:cNvPr id="682" name="Google Shape;682;p2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83" name="Google Shape;683;p29"/>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84" name="Google Shape;684;p29"/>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85" name="Google Shape;685;p29"/>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sp>
        <p:nvSpPr>
          <p:cNvPr id="686" name="Google Shape;686;p29"/>
          <p:cNvSpPr txBox="1"/>
          <p:nvPr/>
        </p:nvSpPr>
        <p:spPr>
          <a:xfrm>
            <a:off x="532130" y="1459865"/>
            <a:ext cx="7998460" cy="2861310"/>
          </a:xfrm>
          <a:prstGeom prst="rect">
            <a:avLst/>
          </a:prstGeom>
          <a:noFill/>
          <a:ln>
            <a:noFill/>
          </a:ln>
        </p:spPr>
        <p:txBody>
          <a:bodyPr anchorCtr="0" anchor="t" bIns="45700" lIns="91425" spcFirstLastPara="1" rIns="91425" wrap="square" tIns="45700">
            <a:spAutoFit/>
          </a:bodyPr>
          <a:lstStyle/>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p:txBody>
      </p:sp>
      <p:pic>
        <p:nvPicPr>
          <p:cNvPr id="687" name="Google Shape;687;p29"/>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88" name="Google Shape;688;p29"/>
          <p:cNvSpPr txBox="1"/>
          <p:nvPr/>
        </p:nvSpPr>
        <p:spPr>
          <a:xfrm>
            <a:off x="2248535" y="408940"/>
            <a:ext cx="609409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800">
                <a:solidFill>
                  <a:srgbClr val="FF9518"/>
                </a:solidFill>
                <a:latin typeface="Tajawal Medium"/>
                <a:ea typeface="Tajawal Medium"/>
                <a:cs typeface="Tajawal Medium"/>
                <a:sym typeface="Tajawal Medium"/>
              </a:rPr>
              <a:t>M&amp;E System and Framework? </a:t>
            </a:r>
            <a:endParaRPr/>
          </a:p>
        </p:txBody>
      </p:sp>
      <p:sp>
        <p:nvSpPr>
          <p:cNvPr id="689" name="Google Shape;689;p29"/>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pic>
        <p:nvPicPr>
          <p:cNvPr id="690" name="Google Shape;690;p29"/>
          <p:cNvPicPr preferRelativeResize="0"/>
          <p:nvPr/>
        </p:nvPicPr>
        <p:blipFill rotWithShape="1">
          <a:blip r:embed="rId10">
            <a:alphaModFix/>
          </a:blip>
          <a:srcRect b="0" l="0" r="0" t="0"/>
          <a:stretch/>
        </p:blipFill>
        <p:spPr>
          <a:xfrm>
            <a:off x="426720" y="1551305"/>
            <a:ext cx="7491095" cy="4432300"/>
          </a:xfrm>
          <a:prstGeom prst="rect">
            <a:avLst/>
          </a:prstGeom>
          <a:noFill/>
          <a:ln>
            <a:noFill/>
          </a:ln>
        </p:spPr>
      </p:pic>
      <p:sp>
        <p:nvSpPr>
          <p:cNvPr id="691" name="Google Shape;691;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5" name="Shape 695"/>
        <p:cNvGrpSpPr/>
        <p:nvPr/>
      </p:nvGrpSpPr>
      <p:grpSpPr>
        <a:xfrm>
          <a:off x="0" y="0"/>
          <a:ext cx="0" cy="0"/>
          <a:chOff x="0" y="0"/>
          <a:chExt cx="0" cy="0"/>
        </a:xfrm>
      </p:grpSpPr>
      <p:pic>
        <p:nvPicPr>
          <p:cNvPr id="696" name="Google Shape;696;p30"/>
          <p:cNvPicPr preferRelativeResize="0"/>
          <p:nvPr/>
        </p:nvPicPr>
        <p:blipFill rotWithShape="1">
          <a:blip r:embed="rId3">
            <a:alphaModFix/>
          </a:blip>
          <a:srcRect b="0" l="0" r="0" t="0"/>
          <a:stretch/>
        </p:blipFill>
        <p:spPr>
          <a:xfrm>
            <a:off x="-84860" y="5712179"/>
            <a:ext cx="1222425" cy="1096206"/>
          </a:xfrm>
          <a:prstGeom prst="rect">
            <a:avLst/>
          </a:prstGeom>
          <a:noFill/>
          <a:ln>
            <a:noFill/>
          </a:ln>
        </p:spPr>
      </p:pic>
      <p:pic>
        <p:nvPicPr>
          <p:cNvPr id="697" name="Google Shape;697;p30"/>
          <p:cNvPicPr preferRelativeResize="0"/>
          <p:nvPr/>
        </p:nvPicPr>
        <p:blipFill rotWithShape="1">
          <a:blip r:embed="rId4">
            <a:alphaModFix/>
          </a:blip>
          <a:srcRect b="0" l="0" r="0" t="0"/>
          <a:stretch/>
        </p:blipFill>
        <p:spPr>
          <a:xfrm>
            <a:off x="2440788" y="6139744"/>
            <a:ext cx="9902229" cy="204838"/>
          </a:xfrm>
          <a:prstGeom prst="rect">
            <a:avLst/>
          </a:prstGeom>
          <a:noFill/>
          <a:ln>
            <a:noFill/>
          </a:ln>
        </p:spPr>
      </p:pic>
      <p:pic>
        <p:nvPicPr>
          <p:cNvPr id="698" name="Google Shape;698;p3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99" name="Google Shape;699;p30"/>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00" name="Google Shape;700;p30"/>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01" name="Google Shape;701;p30"/>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sp>
        <p:nvSpPr>
          <p:cNvPr id="702" name="Google Shape;702;p30"/>
          <p:cNvSpPr txBox="1"/>
          <p:nvPr/>
        </p:nvSpPr>
        <p:spPr>
          <a:xfrm>
            <a:off x="532130" y="1255395"/>
            <a:ext cx="7998460" cy="6950075"/>
          </a:xfrm>
          <a:prstGeom prst="rect">
            <a:avLst/>
          </a:prstGeom>
          <a:noFill/>
          <a:ln>
            <a:noFill/>
          </a:ln>
        </p:spPr>
        <p:txBody>
          <a:bodyPr anchorCtr="0" anchor="t" bIns="45700" lIns="91425" spcFirstLastPara="1" rIns="91425" wrap="square" tIns="45700">
            <a:spAutoFit/>
          </a:bodyPr>
          <a:lstStyle/>
          <a:p>
            <a:pPr indent="-342900" lvl="0" marL="342900" marR="0" rtl="0" algn="ctr">
              <a:spcBef>
                <a:spcPts val="0"/>
              </a:spcBef>
              <a:spcAft>
                <a:spcPts val="0"/>
              </a:spcAft>
              <a:buClr>
                <a:srgbClr val="0070C0"/>
              </a:buClr>
              <a:buSzPts val="2400"/>
              <a:buFont typeface="Noto Sans Symbols"/>
              <a:buChar char="⮚"/>
            </a:pPr>
            <a:r>
              <a:rPr b="1" lang="fr-FR" sz="2400" u="sng">
                <a:solidFill>
                  <a:srgbClr val="0070C0"/>
                </a:solidFill>
                <a:latin typeface="Times New Roman"/>
                <a:ea typeface="Times New Roman"/>
                <a:cs typeface="Times New Roman"/>
                <a:sym typeface="Times New Roman"/>
              </a:rPr>
              <a:t>Inner cycle is about Monitoring involves</a:t>
            </a:r>
            <a:endParaRPr/>
          </a:p>
          <a:p>
            <a:pPr indent="0" lvl="0" marL="0" marR="0" rtl="0" algn="ctr">
              <a:spcBef>
                <a:spcPts val="0"/>
              </a:spcBef>
              <a:spcAft>
                <a:spcPts val="0"/>
              </a:spcAft>
              <a:buClr>
                <a:schemeClr val="dk1"/>
              </a:buClr>
              <a:buSzPts val="2400"/>
              <a:buFont typeface="Noto Sans Symbols"/>
              <a:buNone/>
            </a:pPr>
            <a:r>
              <a:rPr b="1" lang="fr-FR" sz="2400">
                <a:solidFill>
                  <a:schemeClr val="dk1"/>
                </a:solidFill>
                <a:latin typeface="Times New Roman"/>
                <a:ea typeface="Times New Roman"/>
                <a:cs typeface="Times New Roman"/>
                <a:sym typeface="Times New Roman"/>
              </a:rPr>
              <a:t>    </a:t>
            </a:r>
            <a:r>
              <a:rPr b="1" lang="fr-FR" sz="2800">
                <a:solidFill>
                  <a:srgbClr val="C00000"/>
                </a:solidFill>
                <a:latin typeface="Times New Roman"/>
                <a:ea typeface="Times New Roman"/>
                <a:cs typeface="Times New Roman"/>
                <a:sym typeface="Times New Roman"/>
              </a:rPr>
              <a:t> </a:t>
            </a:r>
            <a:r>
              <a:rPr b="1" lang="fr-FR" sz="2800" u="sng">
                <a:solidFill>
                  <a:srgbClr val="C00000"/>
                </a:solidFill>
                <a:latin typeface="Times New Roman"/>
                <a:ea typeface="Times New Roman"/>
                <a:cs typeface="Times New Roman"/>
                <a:sym typeface="Times New Roman"/>
              </a:rPr>
              <a:t>6 steps</a:t>
            </a:r>
            <a:endParaRPr b="1" sz="2400" u="sng">
              <a:solidFill>
                <a:schemeClr val="dk1"/>
              </a:solidFill>
              <a:latin typeface="Times New Roman"/>
              <a:ea typeface="Times New Roman"/>
              <a:cs typeface="Times New Roman"/>
              <a:sym typeface="Times New Roman"/>
            </a:endParaRPr>
          </a:p>
          <a:p>
            <a:pPr indent="-457200" lvl="0" marL="457200" marR="0" rtl="0" algn="l">
              <a:lnSpc>
                <a:spcPct val="210000"/>
              </a:lnSpc>
              <a:spcBef>
                <a:spcPts val="0"/>
              </a:spcBef>
              <a:spcAft>
                <a:spcPts val="0"/>
              </a:spcAft>
              <a:buClr>
                <a:schemeClr val="dk1"/>
              </a:buClr>
              <a:buSzPts val="2000"/>
              <a:buFont typeface="Calibri"/>
              <a:buAutoNum type="arabicParenR"/>
            </a:pPr>
            <a:r>
              <a:rPr b="1" lang="fr-FR" sz="2000">
                <a:solidFill>
                  <a:schemeClr val="dk1"/>
                </a:solidFill>
                <a:latin typeface="Times New Roman"/>
                <a:ea typeface="Times New Roman"/>
                <a:cs typeface="Times New Roman"/>
                <a:sym typeface="Times New Roman"/>
              </a:rPr>
              <a:t>Identify Project Objectives and Strategies</a:t>
            </a:r>
            <a:endParaRPr/>
          </a:p>
          <a:p>
            <a:pPr indent="-457200" lvl="0" marL="457200" marR="0" rtl="0" algn="l">
              <a:lnSpc>
                <a:spcPct val="210000"/>
              </a:lnSpc>
              <a:spcBef>
                <a:spcPts val="0"/>
              </a:spcBef>
              <a:spcAft>
                <a:spcPts val="0"/>
              </a:spcAft>
              <a:buClr>
                <a:schemeClr val="dk1"/>
              </a:buClr>
              <a:buSzPts val="2000"/>
              <a:buFont typeface="Calibri"/>
              <a:buAutoNum type="arabicParenR"/>
            </a:pPr>
            <a:r>
              <a:rPr b="1" lang="fr-FR" sz="2000">
                <a:solidFill>
                  <a:schemeClr val="dk1"/>
                </a:solidFill>
                <a:latin typeface="Times New Roman"/>
                <a:ea typeface="Times New Roman"/>
                <a:cs typeface="Times New Roman"/>
                <a:sym typeface="Times New Roman"/>
              </a:rPr>
              <a:t>Setting Indicators</a:t>
            </a:r>
            <a:endParaRPr/>
          </a:p>
          <a:p>
            <a:pPr indent="-457200" lvl="0" marL="457200" marR="0" rtl="0" algn="l">
              <a:lnSpc>
                <a:spcPct val="210000"/>
              </a:lnSpc>
              <a:spcBef>
                <a:spcPts val="0"/>
              </a:spcBef>
              <a:spcAft>
                <a:spcPts val="0"/>
              </a:spcAft>
              <a:buClr>
                <a:schemeClr val="dk1"/>
              </a:buClr>
              <a:buSzPts val="2000"/>
              <a:buFont typeface="Calibri"/>
              <a:buAutoNum type="arabicParenR"/>
            </a:pPr>
            <a:r>
              <a:rPr b="1" lang="fr-FR" sz="2000">
                <a:solidFill>
                  <a:schemeClr val="dk1"/>
                </a:solidFill>
                <a:latin typeface="Times New Roman"/>
                <a:ea typeface="Times New Roman"/>
                <a:cs typeface="Times New Roman"/>
                <a:sym typeface="Times New Roman"/>
              </a:rPr>
              <a:t>Selecting the Tools and Techniques:</a:t>
            </a:r>
            <a:endParaRPr/>
          </a:p>
          <a:p>
            <a:pPr indent="-457200" lvl="0" marL="457200" marR="0" rtl="0" algn="l">
              <a:lnSpc>
                <a:spcPct val="210000"/>
              </a:lnSpc>
              <a:spcBef>
                <a:spcPts val="0"/>
              </a:spcBef>
              <a:spcAft>
                <a:spcPts val="0"/>
              </a:spcAft>
              <a:buClr>
                <a:schemeClr val="dk1"/>
              </a:buClr>
              <a:buSzPts val="2000"/>
              <a:buFont typeface="Calibri"/>
              <a:buAutoNum type="arabicParenR"/>
            </a:pPr>
            <a:r>
              <a:rPr b="1" lang="fr-FR" sz="2000">
                <a:solidFill>
                  <a:schemeClr val="dk1"/>
                </a:solidFill>
                <a:latin typeface="Times New Roman"/>
                <a:ea typeface="Times New Roman"/>
                <a:cs typeface="Times New Roman"/>
                <a:sym typeface="Times New Roman"/>
              </a:rPr>
              <a:t>Collecting Data</a:t>
            </a:r>
            <a:endParaRPr/>
          </a:p>
          <a:p>
            <a:pPr indent="-457200" lvl="0" marL="457200" marR="0" rtl="0" algn="l">
              <a:lnSpc>
                <a:spcPct val="210000"/>
              </a:lnSpc>
              <a:spcBef>
                <a:spcPts val="0"/>
              </a:spcBef>
              <a:spcAft>
                <a:spcPts val="0"/>
              </a:spcAft>
              <a:buClr>
                <a:schemeClr val="dk1"/>
              </a:buClr>
              <a:buSzPts val="2000"/>
              <a:buFont typeface="Calibri"/>
              <a:buAutoNum type="arabicParenR"/>
            </a:pPr>
            <a:r>
              <a:rPr b="1" lang="fr-FR" sz="2000">
                <a:solidFill>
                  <a:schemeClr val="dk1"/>
                </a:solidFill>
                <a:latin typeface="Times New Roman"/>
                <a:ea typeface="Times New Roman"/>
                <a:cs typeface="Times New Roman"/>
                <a:sym typeface="Times New Roman"/>
              </a:rPr>
              <a:t>Analyze the Results</a:t>
            </a:r>
            <a:endParaRPr/>
          </a:p>
          <a:p>
            <a:pPr indent="-457200" lvl="0" marL="457200" marR="0" rtl="0" algn="l">
              <a:lnSpc>
                <a:spcPct val="210000"/>
              </a:lnSpc>
              <a:spcBef>
                <a:spcPts val="0"/>
              </a:spcBef>
              <a:spcAft>
                <a:spcPts val="0"/>
              </a:spcAft>
              <a:buClr>
                <a:schemeClr val="dk1"/>
              </a:buClr>
              <a:buSzPts val="2000"/>
              <a:buFont typeface="Calibri"/>
              <a:buAutoNum type="arabicParenR"/>
            </a:pPr>
            <a:r>
              <a:rPr b="1" lang="fr-FR" sz="2000">
                <a:solidFill>
                  <a:schemeClr val="dk1"/>
                </a:solidFill>
                <a:latin typeface="Times New Roman"/>
                <a:ea typeface="Times New Roman"/>
                <a:cs typeface="Times New Roman"/>
                <a:sym typeface="Times New Roman"/>
              </a:rPr>
              <a:t>Use the Learning to Improve</a:t>
            </a:r>
            <a:endParaRPr/>
          </a:p>
          <a:p>
            <a:pPr indent="-215900" lvl="0" marL="342900" marR="0" rtl="0" algn="l">
              <a:lnSpc>
                <a:spcPct val="21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p:txBody>
      </p:sp>
      <p:pic>
        <p:nvPicPr>
          <p:cNvPr id="703" name="Google Shape;703;p30"/>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704" name="Google Shape;704;p30"/>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
        <p:nvSpPr>
          <p:cNvPr id="705" name="Google Shape;705;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706" name="Google Shape;706;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707" name="Google Shape;707;p30"/>
          <p:cNvSpPr txBox="1"/>
          <p:nvPr/>
        </p:nvSpPr>
        <p:spPr>
          <a:xfrm>
            <a:off x="2248535" y="467360"/>
            <a:ext cx="609409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800">
                <a:solidFill>
                  <a:srgbClr val="FF9518"/>
                </a:solidFill>
                <a:latin typeface="Tajawal Medium"/>
                <a:ea typeface="Tajawal Medium"/>
                <a:cs typeface="Tajawal Medium"/>
                <a:sym typeface="Tajawal Medium"/>
              </a:rPr>
              <a:t>M&amp;E System and Framework?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1" name="Shape 711"/>
        <p:cNvGrpSpPr/>
        <p:nvPr/>
      </p:nvGrpSpPr>
      <p:grpSpPr>
        <a:xfrm>
          <a:off x="0" y="0"/>
          <a:ext cx="0" cy="0"/>
          <a:chOff x="0" y="0"/>
          <a:chExt cx="0" cy="0"/>
        </a:xfrm>
      </p:grpSpPr>
      <p:pic>
        <p:nvPicPr>
          <p:cNvPr id="712" name="Google Shape;712;p31"/>
          <p:cNvPicPr preferRelativeResize="0"/>
          <p:nvPr/>
        </p:nvPicPr>
        <p:blipFill rotWithShape="1">
          <a:blip r:embed="rId3">
            <a:alphaModFix/>
          </a:blip>
          <a:srcRect b="0" l="0" r="0" t="0"/>
          <a:stretch/>
        </p:blipFill>
        <p:spPr>
          <a:xfrm>
            <a:off x="-84860" y="5712179"/>
            <a:ext cx="1222425" cy="1096206"/>
          </a:xfrm>
          <a:prstGeom prst="rect">
            <a:avLst/>
          </a:prstGeom>
          <a:noFill/>
          <a:ln>
            <a:noFill/>
          </a:ln>
        </p:spPr>
      </p:pic>
      <p:pic>
        <p:nvPicPr>
          <p:cNvPr id="713" name="Google Shape;713;p31"/>
          <p:cNvPicPr preferRelativeResize="0"/>
          <p:nvPr/>
        </p:nvPicPr>
        <p:blipFill rotWithShape="1">
          <a:blip r:embed="rId4">
            <a:alphaModFix/>
          </a:blip>
          <a:srcRect b="0" l="0" r="0" t="0"/>
          <a:stretch/>
        </p:blipFill>
        <p:spPr>
          <a:xfrm>
            <a:off x="2440788" y="6139744"/>
            <a:ext cx="9902229" cy="204838"/>
          </a:xfrm>
          <a:prstGeom prst="rect">
            <a:avLst/>
          </a:prstGeom>
          <a:noFill/>
          <a:ln>
            <a:noFill/>
          </a:ln>
        </p:spPr>
      </p:pic>
      <p:pic>
        <p:nvPicPr>
          <p:cNvPr id="714" name="Google Shape;714;p3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15" name="Google Shape;715;p31"/>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16" name="Google Shape;716;p31"/>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17" name="Google Shape;717;p31"/>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sp>
        <p:nvSpPr>
          <p:cNvPr id="718" name="Google Shape;718;p31"/>
          <p:cNvSpPr txBox="1"/>
          <p:nvPr/>
        </p:nvSpPr>
        <p:spPr>
          <a:xfrm>
            <a:off x="219075" y="1632585"/>
            <a:ext cx="8400415" cy="4892675"/>
          </a:xfrm>
          <a:prstGeom prst="rect">
            <a:avLst/>
          </a:prstGeom>
          <a:noFill/>
          <a:ln>
            <a:noFill/>
          </a:ln>
        </p:spPr>
        <p:txBody>
          <a:bodyPr anchorCtr="0" anchor="t" bIns="45700" lIns="91425" spcFirstLastPara="1" rIns="91425" wrap="square" tIns="45700">
            <a:spAutoFit/>
          </a:bodyPr>
          <a:lstStyle/>
          <a:p>
            <a:pPr indent="-342900" lvl="0" marL="342900" marR="0" rtl="0" algn="ctr">
              <a:lnSpc>
                <a:spcPct val="100000"/>
              </a:lnSpc>
              <a:spcBef>
                <a:spcPts val="0"/>
              </a:spcBef>
              <a:spcAft>
                <a:spcPts val="0"/>
              </a:spcAft>
              <a:buClr>
                <a:srgbClr val="0070C0"/>
              </a:buClr>
              <a:buSzPts val="2400"/>
              <a:buFont typeface="Noto Sans Symbols"/>
              <a:buChar char="⮚"/>
            </a:pPr>
            <a:r>
              <a:rPr b="1" lang="fr-FR" sz="2400" u="sng">
                <a:solidFill>
                  <a:srgbClr val="0070C0"/>
                </a:solidFill>
                <a:latin typeface="Times New Roman"/>
                <a:ea typeface="Times New Roman"/>
                <a:cs typeface="Times New Roman"/>
                <a:sym typeface="Times New Roman"/>
              </a:rPr>
              <a:t>Outer cycle is about Evaluation involves</a:t>
            </a:r>
            <a:endParaRPr b="1" sz="2800" u="sng">
              <a:solidFill>
                <a:srgbClr val="C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C00000"/>
              </a:buClr>
              <a:buSzPts val="2800"/>
              <a:buFont typeface="Noto Sans Symbols"/>
              <a:buNone/>
            </a:pPr>
            <a:r>
              <a:rPr b="1" lang="fr-FR" sz="2800" u="sng">
                <a:solidFill>
                  <a:srgbClr val="C00000"/>
                </a:solidFill>
                <a:latin typeface="Times New Roman"/>
                <a:ea typeface="Times New Roman"/>
                <a:cs typeface="Times New Roman"/>
                <a:sym typeface="Times New Roman"/>
              </a:rPr>
              <a:t>5 key criteria</a:t>
            </a:r>
            <a:endParaRPr/>
          </a:p>
          <a:p>
            <a:pPr indent="0" lvl="0" marL="0" marR="0" rtl="0" algn="ctr">
              <a:spcBef>
                <a:spcPts val="0"/>
              </a:spcBef>
              <a:spcAft>
                <a:spcPts val="0"/>
              </a:spcAft>
              <a:buClr>
                <a:schemeClr val="dk1"/>
              </a:buClr>
              <a:buSzPts val="2000"/>
              <a:buFont typeface="Noto Sans Symbols"/>
              <a:buNone/>
            </a:pPr>
            <a:r>
              <a:t/>
            </a:r>
            <a:endParaRPr b="1" sz="2000" u="sng">
              <a:solidFill>
                <a:srgbClr val="C00000"/>
              </a:solidFill>
              <a:latin typeface="Times New Roman"/>
              <a:ea typeface="Times New Roman"/>
              <a:cs typeface="Times New Roman"/>
              <a:sym typeface="Times New Roman"/>
            </a:endParaRPr>
          </a:p>
          <a:p>
            <a:pPr indent="-457200" lvl="0" marL="457200" marR="0" rtl="0" algn="l">
              <a:lnSpc>
                <a:spcPct val="160000"/>
              </a:lnSpc>
              <a:spcBef>
                <a:spcPts val="0"/>
              </a:spcBef>
              <a:spcAft>
                <a:spcPts val="0"/>
              </a:spcAft>
              <a:buClr>
                <a:schemeClr val="dk1"/>
              </a:buClr>
              <a:buSzPts val="2000"/>
              <a:buFont typeface="Calibri"/>
              <a:buAutoNum type="arabicParenR"/>
            </a:pPr>
            <a:r>
              <a:rPr b="1" lang="fr-FR" sz="2000">
                <a:solidFill>
                  <a:schemeClr val="dk1"/>
                </a:solidFill>
                <a:highlight>
                  <a:srgbClr val="00FF00"/>
                </a:highlight>
                <a:latin typeface="Times New Roman"/>
                <a:ea typeface="Times New Roman"/>
                <a:cs typeface="Times New Roman"/>
                <a:sym typeface="Times New Roman"/>
              </a:rPr>
              <a:t>Relevance</a:t>
            </a:r>
            <a:endParaRPr/>
          </a:p>
          <a:p>
            <a:pPr indent="-457200" lvl="0" marL="457200" marR="0" rtl="0" algn="l">
              <a:lnSpc>
                <a:spcPct val="160000"/>
              </a:lnSpc>
              <a:spcBef>
                <a:spcPts val="0"/>
              </a:spcBef>
              <a:spcAft>
                <a:spcPts val="0"/>
              </a:spcAft>
              <a:buClr>
                <a:schemeClr val="dk1"/>
              </a:buClr>
              <a:buSzPts val="2000"/>
              <a:buFont typeface="Calibri"/>
              <a:buAutoNum type="arabicParenR"/>
            </a:pPr>
            <a:r>
              <a:rPr b="1" lang="fr-FR" sz="2000">
                <a:solidFill>
                  <a:schemeClr val="dk1"/>
                </a:solidFill>
                <a:highlight>
                  <a:srgbClr val="00FFFF"/>
                </a:highlight>
                <a:latin typeface="Times New Roman"/>
                <a:ea typeface="Times New Roman"/>
                <a:cs typeface="Times New Roman"/>
                <a:sym typeface="Times New Roman"/>
              </a:rPr>
              <a:t>Effectiveness</a:t>
            </a:r>
            <a:endParaRPr/>
          </a:p>
          <a:p>
            <a:pPr indent="-457200" lvl="0" marL="457200" marR="0" rtl="0" algn="l">
              <a:lnSpc>
                <a:spcPct val="160000"/>
              </a:lnSpc>
              <a:spcBef>
                <a:spcPts val="0"/>
              </a:spcBef>
              <a:spcAft>
                <a:spcPts val="0"/>
              </a:spcAft>
              <a:buClr>
                <a:schemeClr val="dk1"/>
              </a:buClr>
              <a:buSzPts val="2000"/>
              <a:buFont typeface="Calibri"/>
              <a:buAutoNum type="arabicParenR"/>
            </a:pPr>
            <a:r>
              <a:rPr b="1" lang="fr-FR" sz="2000">
                <a:solidFill>
                  <a:schemeClr val="dk1"/>
                </a:solidFill>
                <a:highlight>
                  <a:srgbClr val="FFFF00"/>
                </a:highlight>
                <a:latin typeface="Times New Roman"/>
                <a:ea typeface="Times New Roman"/>
                <a:cs typeface="Times New Roman"/>
                <a:sym typeface="Times New Roman"/>
              </a:rPr>
              <a:t>Efficiency</a:t>
            </a:r>
            <a:endParaRPr/>
          </a:p>
          <a:p>
            <a:pPr indent="-457200" lvl="0" marL="457200" marR="0" rtl="0" algn="l">
              <a:lnSpc>
                <a:spcPct val="160000"/>
              </a:lnSpc>
              <a:spcBef>
                <a:spcPts val="0"/>
              </a:spcBef>
              <a:spcAft>
                <a:spcPts val="0"/>
              </a:spcAft>
              <a:buClr>
                <a:schemeClr val="dk1"/>
              </a:buClr>
              <a:buSzPts val="2000"/>
              <a:buFont typeface="Calibri"/>
              <a:buAutoNum type="arabicParenR"/>
            </a:pPr>
            <a:r>
              <a:rPr b="1" lang="fr-FR" sz="2000">
                <a:solidFill>
                  <a:schemeClr val="dk1"/>
                </a:solidFill>
                <a:highlight>
                  <a:srgbClr val="FF00FF"/>
                </a:highlight>
                <a:latin typeface="Times New Roman"/>
                <a:ea typeface="Times New Roman"/>
                <a:cs typeface="Times New Roman"/>
                <a:sym typeface="Times New Roman"/>
              </a:rPr>
              <a:t>Sustainability</a:t>
            </a:r>
            <a:endParaRPr/>
          </a:p>
          <a:p>
            <a:pPr indent="-457200" lvl="0" marL="457200" marR="0" rtl="0" algn="l">
              <a:lnSpc>
                <a:spcPct val="160000"/>
              </a:lnSpc>
              <a:spcBef>
                <a:spcPts val="0"/>
              </a:spcBef>
              <a:spcAft>
                <a:spcPts val="0"/>
              </a:spcAft>
              <a:buClr>
                <a:schemeClr val="dk1"/>
              </a:buClr>
              <a:buSzPts val="2000"/>
              <a:buFont typeface="Calibri"/>
              <a:buAutoNum type="arabicParenR"/>
            </a:pPr>
            <a:r>
              <a:rPr b="1" lang="fr-FR" sz="2000">
                <a:solidFill>
                  <a:schemeClr val="dk1"/>
                </a:solidFill>
                <a:highlight>
                  <a:srgbClr val="0000FF"/>
                </a:highlight>
                <a:latin typeface="Times New Roman"/>
                <a:ea typeface="Times New Roman"/>
                <a:cs typeface="Times New Roman"/>
                <a:sym typeface="Times New Roman"/>
              </a:rPr>
              <a:t>Impact</a:t>
            </a:r>
            <a:endParaRPr/>
          </a:p>
          <a:p>
            <a:pPr indent="0" lvl="0" marL="0" marR="0" rtl="0" algn="ctr">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p:txBody>
      </p:sp>
      <p:pic>
        <p:nvPicPr>
          <p:cNvPr id="719" name="Google Shape;719;p31"/>
          <p:cNvPicPr preferRelativeResize="0"/>
          <p:nvPr/>
        </p:nvPicPr>
        <p:blipFill rotWithShape="1">
          <a:blip r:embed="rId9">
            <a:alphaModFix/>
          </a:blip>
          <a:srcRect b="0" l="0" r="0" t="0"/>
          <a:stretch/>
        </p:blipFill>
        <p:spPr>
          <a:xfrm>
            <a:off x="-11430" y="-27305"/>
            <a:ext cx="8542020" cy="1614805"/>
          </a:xfrm>
          <a:prstGeom prst="rect">
            <a:avLst/>
          </a:prstGeom>
          <a:noFill/>
          <a:ln>
            <a:noFill/>
          </a:ln>
        </p:spPr>
      </p:pic>
      <p:sp>
        <p:nvSpPr>
          <p:cNvPr id="720" name="Google Shape;720;p31"/>
          <p:cNvSpPr txBox="1"/>
          <p:nvPr/>
        </p:nvSpPr>
        <p:spPr>
          <a:xfrm>
            <a:off x="27257" y="46786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
        <p:nvSpPr>
          <p:cNvPr id="721" name="Google Shape;721;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722" name="Google Shape;722;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723" name="Google Shape;723;p31"/>
          <p:cNvSpPr txBox="1"/>
          <p:nvPr/>
        </p:nvSpPr>
        <p:spPr>
          <a:xfrm>
            <a:off x="2248535" y="540385"/>
            <a:ext cx="609409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800">
                <a:solidFill>
                  <a:srgbClr val="FF9518"/>
                </a:solidFill>
                <a:latin typeface="Tajawal Medium"/>
                <a:ea typeface="Tajawal Medium"/>
                <a:cs typeface="Tajawal Medium"/>
                <a:sym typeface="Tajawal Medium"/>
              </a:rPr>
              <a:t>M&amp;E System and Framework?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7" name="Shape 727"/>
        <p:cNvGrpSpPr/>
        <p:nvPr/>
      </p:nvGrpSpPr>
      <p:grpSpPr>
        <a:xfrm>
          <a:off x="0" y="0"/>
          <a:ext cx="0" cy="0"/>
          <a:chOff x="0" y="0"/>
          <a:chExt cx="0" cy="0"/>
        </a:xfrm>
      </p:grpSpPr>
      <p:pic>
        <p:nvPicPr>
          <p:cNvPr id="728" name="Google Shape;728;p32"/>
          <p:cNvPicPr preferRelativeResize="0"/>
          <p:nvPr/>
        </p:nvPicPr>
        <p:blipFill rotWithShape="1">
          <a:blip r:embed="rId3">
            <a:alphaModFix/>
          </a:blip>
          <a:srcRect b="0" l="0" r="0" t="0"/>
          <a:stretch/>
        </p:blipFill>
        <p:spPr>
          <a:xfrm>
            <a:off x="-84860" y="5712179"/>
            <a:ext cx="1222425" cy="1096206"/>
          </a:xfrm>
          <a:prstGeom prst="rect">
            <a:avLst/>
          </a:prstGeom>
          <a:noFill/>
          <a:ln>
            <a:noFill/>
          </a:ln>
        </p:spPr>
      </p:pic>
      <p:pic>
        <p:nvPicPr>
          <p:cNvPr id="729" name="Google Shape;729;p32"/>
          <p:cNvPicPr preferRelativeResize="0"/>
          <p:nvPr/>
        </p:nvPicPr>
        <p:blipFill rotWithShape="1">
          <a:blip r:embed="rId4">
            <a:alphaModFix/>
          </a:blip>
          <a:srcRect b="0" l="0" r="0" t="0"/>
          <a:stretch/>
        </p:blipFill>
        <p:spPr>
          <a:xfrm>
            <a:off x="2440788" y="6139744"/>
            <a:ext cx="9902229" cy="204838"/>
          </a:xfrm>
          <a:prstGeom prst="rect">
            <a:avLst/>
          </a:prstGeom>
          <a:noFill/>
          <a:ln>
            <a:noFill/>
          </a:ln>
        </p:spPr>
      </p:pic>
      <p:pic>
        <p:nvPicPr>
          <p:cNvPr id="730" name="Google Shape;730;p3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31" name="Google Shape;731;p32"/>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32" name="Google Shape;732;p32"/>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33" name="Google Shape;733;p32"/>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sp>
        <p:nvSpPr>
          <p:cNvPr id="734" name="Google Shape;734;p32"/>
          <p:cNvSpPr txBox="1"/>
          <p:nvPr/>
        </p:nvSpPr>
        <p:spPr>
          <a:xfrm>
            <a:off x="219075" y="1355090"/>
            <a:ext cx="8400415" cy="6492875"/>
          </a:xfrm>
          <a:prstGeom prst="rect">
            <a:avLst/>
          </a:prstGeom>
          <a:noFill/>
          <a:ln>
            <a:noFill/>
          </a:ln>
        </p:spPr>
        <p:txBody>
          <a:bodyPr anchorCtr="0" anchor="t" bIns="45700" lIns="91425" spcFirstLastPara="1" rIns="91425" wrap="square" tIns="45700">
            <a:spAutoFit/>
          </a:bodyPr>
          <a:lstStyle/>
          <a:p>
            <a:pPr indent="-342900" lvl="0" marL="342900" marR="0" rtl="0" algn="ctr">
              <a:spcBef>
                <a:spcPts val="0"/>
              </a:spcBef>
              <a:spcAft>
                <a:spcPts val="0"/>
              </a:spcAft>
              <a:buClr>
                <a:srgbClr val="0070C0"/>
              </a:buClr>
              <a:buSzPts val="2800"/>
              <a:buFont typeface="Noto Sans Symbols"/>
              <a:buChar char="⮚"/>
            </a:pPr>
            <a:r>
              <a:rPr b="1" lang="fr-FR" sz="2800" u="sng">
                <a:solidFill>
                  <a:srgbClr val="0070C0"/>
                </a:solidFill>
                <a:latin typeface="Times New Roman"/>
                <a:ea typeface="Times New Roman"/>
                <a:cs typeface="Times New Roman"/>
                <a:sym typeface="Times New Roman"/>
              </a:rPr>
              <a:t>Outer cycle is about Evaluation involves</a:t>
            </a:r>
            <a:endParaRPr b="1" sz="2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just">
              <a:lnSpc>
                <a:spcPct val="200000"/>
              </a:lnSpc>
              <a:spcBef>
                <a:spcPts val="0"/>
              </a:spcBef>
              <a:spcAft>
                <a:spcPts val="0"/>
              </a:spcAft>
              <a:buClr>
                <a:schemeClr val="dk1"/>
              </a:buClr>
              <a:buSzPts val="2400"/>
              <a:buFont typeface="Noto Sans Symbols"/>
              <a:buNone/>
            </a:pPr>
            <a:r>
              <a:rPr b="1" lang="fr-FR" sz="2400">
                <a:solidFill>
                  <a:schemeClr val="dk1"/>
                </a:solidFill>
                <a:latin typeface="Times New Roman"/>
                <a:ea typeface="Times New Roman"/>
                <a:cs typeface="Times New Roman"/>
                <a:sym typeface="Times New Roman"/>
              </a:rPr>
              <a:t>To assess or evaluate the project or program, the evaluator/ evaluation team will use</a:t>
            </a:r>
            <a:r>
              <a:rPr b="1" lang="fr-FR" sz="2400" u="sng">
                <a:solidFill>
                  <a:srgbClr val="C00000"/>
                </a:solidFill>
                <a:latin typeface="Times New Roman"/>
                <a:ea typeface="Times New Roman"/>
                <a:cs typeface="Times New Roman"/>
                <a:sym typeface="Times New Roman"/>
              </a:rPr>
              <a:t> different tools and technique</a:t>
            </a:r>
            <a:r>
              <a:rPr b="1" lang="fr-FR" sz="2400">
                <a:solidFill>
                  <a:schemeClr val="dk1"/>
                </a:solidFill>
                <a:latin typeface="Times New Roman"/>
                <a:ea typeface="Times New Roman"/>
                <a:cs typeface="Times New Roman"/>
                <a:sym typeface="Times New Roman"/>
              </a:rPr>
              <a:t>s for data collection,</a:t>
            </a:r>
            <a:r>
              <a:rPr b="1" lang="fr-FR" sz="2400" u="sng">
                <a:solidFill>
                  <a:srgbClr val="C00000"/>
                </a:solidFill>
                <a:latin typeface="Times New Roman"/>
                <a:ea typeface="Times New Roman"/>
                <a:cs typeface="Times New Roman"/>
                <a:sym typeface="Times New Roman"/>
              </a:rPr>
              <a:t> interview</a:t>
            </a:r>
            <a:r>
              <a:rPr b="1" lang="fr-FR" sz="2400">
                <a:solidFill>
                  <a:schemeClr val="dk1"/>
                </a:solidFill>
                <a:latin typeface="Times New Roman"/>
                <a:ea typeface="Times New Roman"/>
                <a:cs typeface="Times New Roman"/>
                <a:sym typeface="Times New Roman"/>
              </a:rPr>
              <a:t> and</a:t>
            </a:r>
            <a:r>
              <a:rPr b="1" lang="fr-FR" sz="2400" u="sng">
                <a:solidFill>
                  <a:srgbClr val="C00000"/>
                </a:solidFill>
                <a:latin typeface="Times New Roman"/>
                <a:ea typeface="Times New Roman"/>
                <a:cs typeface="Times New Roman"/>
                <a:sym typeface="Times New Roman"/>
              </a:rPr>
              <a:t> focus group discussion and self- assessment forms</a:t>
            </a:r>
            <a:r>
              <a:rPr b="1" lang="fr-FR" sz="2400">
                <a:solidFill>
                  <a:schemeClr val="dk1"/>
                </a:solidFill>
                <a:latin typeface="Times New Roman"/>
                <a:ea typeface="Times New Roman"/>
                <a:cs typeface="Times New Roman"/>
                <a:sym typeface="Times New Roman"/>
              </a:rPr>
              <a:t>. Some support documents such as financial reports could be also helpful to verify the use of funds (expenses) for the project implementation/activities.</a:t>
            </a:r>
            <a:endParaRPr b="1" sz="24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p:txBody>
      </p:sp>
      <p:pic>
        <p:nvPicPr>
          <p:cNvPr id="735" name="Google Shape;735;p32"/>
          <p:cNvPicPr preferRelativeResize="0"/>
          <p:nvPr/>
        </p:nvPicPr>
        <p:blipFill rotWithShape="1">
          <a:blip r:embed="rId9">
            <a:alphaModFix/>
          </a:blip>
          <a:srcRect b="0" l="0" r="0" t="0"/>
          <a:stretch/>
        </p:blipFill>
        <p:spPr>
          <a:xfrm>
            <a:off x="-85090" y="-27305"/>
            <a:ext cx="8468995" cy="1548765"/>
          </a:xfrm>
          <a:prstGeom prst="rect">
            <a:avLst/>
          </a:prstGeom>
          <a:noFill/>
          <a:ln>
            <a:noFill/>
          </a:ln>
        </p:spPr>
      </p:pic>
      <p:sp>
        <p:nvSpPr>
          <p:cNvPr id="736" name="Google Shape;736;p32"/>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
        <p:nvSpPr>
          <p:cNvPr id="737" name="Google Shape;737;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738" name="Google Shape;738;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739" name="Google Shape;739;p32"/>
          <p:cNvSpPr txBox="1"/>
          <p:nvPr/>
        </p:nvSpPr>
        <p:spPr>
          <a:xfrm>
            <a:off x="2248535" y="481965"/>
            <a:ext cx="609409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800">
                <a:solidFill>
                  <a:srgbClr val="FF9518"/>
                </a:solidFill>
                <a:latin typeface="Tajawal Medium"/>
                <a:ea typeface="Tajawal Medium"/>
                <a:cs typeface="Tajawal Medium"/>
                <a:sym typeface="Tajawal Medium"/>
              </a:rPr>
              <a:t>M&amp;E System and Framework?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3" name="Shape 743"/>
        <p:cNvGrpSpPr/>
        <p:nvPr/>
      </p:nvGrpSpPr>
      <p:grpSpPr>
        <a:xfrm>
          <a:off x="0" y="0"/>
          <a:ext cx="0" cy="0"/>
          <a:chOff x="0" y="0"/>
          <a:chExt cx="0" cy="0"/>
        </a:xfrm>
      </p:grpSpPr>
      <p:pic>
        <p:nvPicPr>
          <p:cNvPr id="744" name="Google Shape;744;p33"/>
          <p:cNvPicPr preferRelativeResize="0"/>
          <p:nvPr/>
        </p:nvPicPr>
        <p:blipFill rotWithShape="1">
          <a:blip r:embed="rId3">
            <a:alphaModFix/>
          </a:blip>
          <a:srcRect b="0" l="0" r="0" t="0"/>
          <a:stretch/>
        </p:blipFill>
        <p:spPr>
          <a:xfrm>
            <a:off x="-84860" y="5712179"/>
            <a:ext cx="1222425" cy="1096206"/>
          </a:xfrm>
          <a:prstGeom prst="rect">
            <a:avLst/>
          </a:prstGeom>
          <a:noFill/>
          <a:ln>
            <a:noFill/>
          </a:ln>
        </p:spPr>
      </p:pic>
      <p:pic>
        <p:nvPicPr>
          <p:cNvPr id="745" name="Google Shape;745;p33"/>
          <p:cNvPicPr preferRelativeResize="0"/>
          <p:nvPr/>
        </p:nvPicPr>
        <p:blipFill rotWithShape="1">
          <a:blip r:embed="rId4">
            <a:alphaModFix/>
          </a:blip>
          <a:srcRect b="0" l="0" r="0" t="0"/>
          <a:stretch/>
        </p:blipFill>
        <p:spPr>
          <a:xfrm>
            <a:off x="2440788" y="6139744"/>
            <a:ext cx="9902229" cy="204838"/>
          </a:xfrm>
          <a:prstGeom prst="rect">
            <a:avLst/>
          </a:prstGeom>
          <a:noFill/>
          <a:ln>
            <a:noFill/>
          </a:ln>
        </p:spPr>
      </p:pic>
      <p:pic>
        <p:nvPicPr>
          <p:cNvPr id="746" name="Google Shape;746;p3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47" name="Google Shape;747;p3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48" name="Google Shape;748;p3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49" name="Google Shape;749;p33"/>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sp>
        <p:nvSpPr>
          <p:cNvPr id="750" name="Google Shape;750;p33"/>
          <p:cNvSpPr txBox="1"/>
          <p:nvPr/>
        </p:nvSpPr>
        <p:spPr>
          <a:xfrm>
            <a:off x="532130" y="1459865"/>
            <a:ext cx="7998460" cy="747395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rgbClr val="FF0000"/>
              </a:buClr>
              <a:buSzPts val="2400"/>
              <a:buFont typeface="Noto Sans Symbols"/>
              <a:buNone/>
            </a:pPr>
            <a:r>
              <a:rPr b="1" lang="fr-FR" sz="2400">
                <a:solidFill>
                  <a:srgbClr val="FF0000"/>
                </a:solidFill>
                <a:latin typeface="Times New Roman"/>
                <a:ea typeface="Times New Roman"/>
                <a:cs typeface="Times New Roman"/>
                <a:sym typeface="Times New Roman"/>
              </a:rPr>
              <a:t>4.1.Elements of a good M&amp;E system</a:t>
            </a:r>
            <a:endParaRPr/>
          </a:p>
          <a:p>
            <a:pPr indent="0" lvl="0" marL="0" marR="0" rtl="0" algn="ctr">
              <a:spcBef>
                <a:spcPts val="0"/>
              </a:spcBef>
              <a:spcAft>
                <a:spcPts val="0"/>
              </a:spcAft>
              <a:buClr>
                <a:srgbClr val="FF0000"/>
              </a:buClr>
              <a:buSzPts val="2400"/>
              <a:buFont typeface="Noto Sans Symbols"/>
              <a:buNone/>
            </a:pPr>
            <a:r>
              <a:rPr b="1" lang="fr-FR" sz="2400">
                <a:solidFill>
                  <a:srgbClr val="FF0000"/>
                </a:solidFill>
                <a:latin typeface="Times New Roman"/>
                <a:ea typeface="Times New Roman"/>
                <a:cs typeface="Times New Roman"/>
                <a:sym typeface="Times New Roman"/>
              </a:rPr>
              <a:t> </a:t>
            </a:r>
            <a:r>
              <a:rPr b="1" lang="fr-FR" sz="2400" u="sng">
                <a:solidFill>
                  <a:srgbClr val="C00000"/>
                </a:solidFill>
                <a:latin typeface="Times New Roman"/>
                <a:ea typeface="Times New Roman"/>
                <a:cs typeface="Times New Roman"/>
                <a:sym typeface="Times New Roman"/>
              </a:rPr>
              <a:t>5 elements of good system</a:t>
            </a:r>
            <a:endParaRPr b="1" sz="2000">
              <a:solidFill>
                <a:schemeClr val="dk1"/>
              </a:solidFill>
              <a:latin typeface="Times New Roman"/>
              <a:ea typeface="Times New Roman"/>
              <a:cs typeface="Times New Roman"/>
              <a:sym typeface="Times New Roman"/>
            </a:endParaRPr>
          </a:p>
          <a:p>
            <a:pPr indent="-457200" lvl="0" marL="457200" marR="0" rtl="0" algn="l">
              <a:lnSpc>
                <a:spcPct val="210000"/>
              </a:lnSpc>
              <a:spcBef>
                <a:spcPts val="0"/>
              </a:spcBef>
              <a:spcAft>
                <a:spcPts val="0"/>
              </a:spcAft>
              <a:buClr>
                <a:schemeClr val="dk1"/>
              </a:buClr>
              <a:buSzPts val="2000"/>
              <a:buFont typeface="Calibri"/>
              <a:buAutoNum type="arabicParenR"/>
            </a:pPr>
            <a:r>
              <a:rPr b="1" lang="fr-FR" sz="2000">
                <a:solidFill>
                  <a:schemeClr val="dk1"/>
                </a:solidFill>
                <a:latin typeface="Times New Roman"/>
                <a:ea typeface="Times New Roman"/>
                <a:cs typeface="Times New Roman"/>
                <a:sym typeface="Times New Roman"/>
              </a:rPr>
              <a:t>A capable Monitoring and Evaluation staff unit</a:t>
            </a:r>
            <a:endParaRPr/>
          </a:p>
          <a:p>
            <a:pPr indent="-457200" lvl="0" marL="457200" marR="0" rtl="0" algn="l">
              <a:lnSpc>
                <a:spcPct val="210000"/>
              </a:lnSpc>
              <a:spcBef>
                <a:spcPts val="0"/>
              </a:spcBef>
              <a:spcAft>
                <a:spcPts val="0"/>
              </a:spcAft>
              <a:buClr>
                <a:schemeClr val="dk1"/>
              </a:buClr>
              <a:buSzPts val="2000"/>
              <a:buFont typeface="Calibri"/>
              <a:buAutoNum type="arabicParenR"/>
            </a:pPr>
            <a:r>
              <a:rPr b="1" lang="fr-FR" sz="2000">
                <a:solidFill>
                  <a:schemeClr val="dk1"/>
                </a:solidFill>
                <a:latin typeface="Times New Roman"/>
                <a:ea typeface="Times New Roman"/>
                <a:cs typeface="Times New Roman"/>
                <a:sym typeface="Times New Roman"/>
              </a:rPr>
              <a:t>Clear goals and objectives of the project</a:t>
            </a:r>
            <a:endParaRPr/>
          </a:p>
          <a:p>
            <a:pPr indent="-457200" lvl="0" marL="457200" marR="0" rtl="0" algn="l">
              <a:lnSpc>
                <a:spcPct val="210000"/>
              </a:lnSpc>
              <a:spcBef>
                <a:spcPts val="0"/>
              </a:spcBef>
              <a:spcAft>
                <a:spcPts val="0"/>
              </a:spcAft>
              <a:buClr>
                <a:schemeClr val="dk1"/>
              </a:buClr>
              <a:buSzPts val="2000"/>
              <a:buFont typeface="Calibri"/>
              <a:buAutoNum type="arabicParenR"/>
            </a:pPr>
            <a:r>
              <a:rPr b="1" lang="fr-FR" sz="2000">
                <a:solidFill>
                  <a:schemeClr val="dk1"/>
                </a:solidFill>
                <a:latin typeface="Times New Roman"/>
                <a:ea typeface="Times New Roman"/>
                <a:cs typeface="Times New Roman"/>
                <a:sym typeface="Times New Roman"/>
              </a:rPr>
              <a:t>A core set of indicators and targets</a:t>
            </a:r>
            <a:endParaRPr/>
          </a:p>
          <a:p>
            <a:pPr indent="-457200" lvl="0" marL="457200" marR="0" rtl="0" algn="l">
              <a:lnSpc>
                <a:spcPct val="210000"/>
              </a:lnSpc>
              <a:spcBef>
                <a:spcPts val="0"/>
              </a:spcBef>
              <a:spcAft>
                <a:spcPts val="0"/>
              </a:spcAft>
              <a:buClr>
                <a:schemeClr val="dk1"/>
              </a:buClr>
              <a:buSzPts val="2000"/>
              <a:buFont typeface="Calibri"/>
              <a:buAutoNum type="arabicParenR"/>
            </a:pPr>
            <a:r>
              <a:rPr b="1" lang="fr-FR" sz="2000">
                <a:solidFill>
                  <a:schemeClr val="dk1"/>
                </a:solidFill>
                <a:latin typeface="Times New Roman"/>
                <a:ea typeface="Times New Roman"/>
                <a:cs typeface="Times New Roman"/>
                <a:sym typeface="Times New Roman"/>
              </a:rPr>
              <a:t>A plan for data collection and analysis</a:t>
            </a:r>
            <a:endParaRPr/>
          </a:p>
          <a:p>
            <a:pPr indent="-457200" lvl="0" marL="457200" marR="0" rtl="0" algn="l">
              <a:lnSpc>
                <a:spcPct val="210000"/>
              </a:lnSpc>
              <a:spcBef>
                <a:spcPts val="0"/>
              </a:spcBef>
              <a:spcAft>
                <a:spcPts val="0"/>
              </a:spcAft>
              <a:buClr>
                <a:schemeClr val="dk1"/>
              </a:buClr>
              <a:buSzPts val="2000"/>
              <a:buFont typeface="Calibri"/>
              <a:buAutoNum type="arabicParenR"/>
            </a:pPr>
            <a:r>
              <a:rPr b="1" lang="fr-FR" sz="2000">
                <a:solidFill>
                  <a:schemeClr val="dk1"/>
                </a:solidFill>
                <a:latin typeface="Times New Roman"/>
                <a:ea typeface="Times New Roman"/>
                <a:cs typeface="Times New Roman"/>
                <a:sym typeface="Times New Roman"/>
              </a:rPr>
              <a:t>A plan for data dissemination</a:t>
            </a:r>
            <a:endParaRPr/>
          </a:p>
          <a:p>
            <a:pPr indent="-330200" lvl="0" marL="457200" marR="0" rtl="0" algn="l">
              <a:lnSpc>
                <a:spcPct val="210000"/>
              </a:lnSpc>
              <a:spcBef>
                <a:spcPts val="0"/>
              </a:spcBef>
              <a:spcAft>
                <a:spcPts val="0"/>
              </a:spcAft>
              <a:buClr>
                <a:schemeClr val="dk1"/>
              </a:buClr>
              <a:buSzPts val="2000"/>
              <a:buFont typeface="Calibri"/>
              <a:buNone/>
            </a:pPr>
            <a:r>
              <a:t/>
            </a:r>
            <a:endParaRPr b="1" sz="2000">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p:txBody>
      </p:sp>
      <p:pic>
        <p:nvPicPr>
          <p:cNvPr id="751" name="Google Shape;751;p3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752" name="Google Shape;752;p33"/>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
        <p:nvSpPr>
          <p:cNvPr id="753" name="Google Shape;753;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754" name="Google Shape;754;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755" name="Google Shape;755;p33"/>
          <p:cNvSpPr txBox="1"/>
          <p:nvPr/>
        </p:nvSpPr>
        <p:spPr>
          <a:xfrm>
            <a:off x="2248535" y="438150"/>
            <a:ext cx="609409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800">
                <a:solidFill>
                  <a:srgbClr val="FF9518"/>
                </a:solidFill>
                <a:latin typeface="Tajawal Medium"/>
                <a:ea typeface="Tajawal Medium"/>
                <a:cs typeface="Tajawal Medium"/>
                <a:sym typeface="Tajawal Medium"/>
              </a:rPr>
              <a:t>M&amp;E System and Framework?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9" name="Shape 759"/>
        <p:cNvGrpSpPr/>
        <p:nvPr/>
      </p:nvGrpSpPr>
      <p:grpSpPr>
        <a:xfrm>
          <a:off x="0" y="0"/>
          <a:ext cx="0" cy="0"/>
          <a:chOff x="0" y="0"/>
          <a:chExt cx="0" cy="0"/>
        </a:xfrm>
      </p:grpSpPr>
      <p:pic>
        <p:nvPicPr>
          <p:cNvPr id="760" name="Google Shape;760;p34"/>
          <p:cNvPicPr preferRelativeResize="0"/>
          <p:nvPr/>
        </p:nvPicPr>
        <p:blipFill rotWithShape="1">
          <a:blip r:embed="rId3">
            <a:alphaModFix/>
          </a:blip>
          <a:srcRect b="0" l="0" r="0" t="0"/>
          <a:stretch/>
        </p:blipFill>
        <p:spPr>
          <a:xfrm>
            <a:off x="-84860" y="5712179"/>
            <a:ext cx="1222425" cy="1096206"/>
          </a:xfrm>
          <a:prstGeom prst="rect">
            <a:avLst/>
          </a:prstGeom>
          <a:noFill/>
          <a:ln>
            <a:noFill/>
          </a:ln>
        </p:spPr>
      </p:pic>
      <p:pic>
        <p:nvPicPr>
          <p:cNvPr id="761" name="Google Shape;761;p34"/>
          <p:cNvPicPr preferRelativeResize="0"/>
          <p:nvPr/>
        </p:nvPicPr>
        <p:blipFill rotWithShape="1">
          <a:blip r:embed="rId4">
            <a:alphaModFix/>
          </a:blip>
          <a:srcRect b="0" l="0" r="0" t="0"/>
          <a:stretch/>
        </p:blipFill>
        <p:spPr>
          <a:xfrm>
            <a:off x="2440788" y="6139744"/>
            <a:ext cx="9902229" cy="204838"/>
          </a:xfrm>
          <a:prstGeom prst="rect">
            <a:avLst/>
          </a:prstGeom>
          <a:noFill/>
          <a:ln>
            <a:noFill/>
          </a:ln>
        </p:spPr>
      </p:pic>
      <p:pic>
        <p:nvPicPr>
          <p:cNvPr id="762" name="Google Shape;762;p3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63" name="Google Shape;763;p3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64" name="Google Shape;764;p3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65" name="Google Shape;765;p34"/>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sp>
        <p:nvSpPr>
          <p:cNvPr id="766" name="Google Shape;766;p34"/>
          <p:cNvSpPr txBox="1"/>
          <p:nvPr/>
        </p:nvSpPr>
        <p:spPr>
          <a:xfrm>
            <a:off x="532130" y="1459865"/>
            <a:ext cx="7998460" cy="62471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0000"/>
                </a:solidFill>
                <a:latin typeface="Times New Roman"/>
                <a:ea typeface="Times New Roman"/>
                <a:cs typeface="Times New Roman"/>
                <a:sym typeface="Times New Roman"/>
              </a:rPr>
              <a:t>4.2. Tasks in Monitoring and Evaluation</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 </a:t>
            </a:r>
            <a:r>
              <a:rPr b="1" lang="fr-FR" sz="2400" u="sng">
                <a:solidFill>
                  <a:srgbClr val="C00000"/>
                </a:solidFill>
                <a:latin typeface="Times New Roman"/>
                <a:ea typeface="Times New Roman"/>
                <a:cs typeface="Times New Roman"/>
                <a:sym typeface="Times New Roman"/>
              </a:rPr>
              <a:t>Tasks in M&amp;E: 6 tasks </a:t>
            </a:r>
            <a:endParaRPr b="1" sz="2000">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rgbClr val="00B050"/>
              </a:buClr>
              <a:buSzPts val="2400"/>
              <a:buFont typeface="Noto Sans Symbols"/>
              <a:buNone/>
            </a:pPr>
            <a:r>
              <a:rPr b="1" i="1" lang="fr-FR" sz="2400" u="sng">
                <a:solidFill>
                  <a:srgbClr val="00B050"/>
                </a:solidFill>
                <a:latin typeface="Times New Roman"/>
                <a:ea typeface="Times New Roman"/>
                <a:cs typeface="Times New Roman"/>
                <a:sym typeface="Times New Roman"/>
              </a:rPr>
              <a:t>Task 1</a:t>
            </a:r>
            <a:r>
              <a:rPr b="1" i="1" lang="fr-FR" sz="2000">
                <a:solidFill>
                  <a:srgbClr val="00B050"/>
                </a:solidFill>
                <a:latin typeface="Times New Roman"/>
                <a:ea typeface="Times New Roman"/>
                <a:cs typeface="Times New Roman"/>
                <a:sym typeface="Times New Roman"/>
              </a:rPr>
              <a:t>: Early Design Phase (Formulation &amp; Approval)</a:t>
            </a:r>
            <a:endParaRPr/>
          </a:p>
          <a:p>
            <a:pPr indent="0" lvl="0" marL="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l">
              <a:lnSpc>
                <a:spcPct val="14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1) Setting scope &amp; purpose</a:t>
            </a:r>
            <a:endParaRPr/>
          </a:p>
          <a:p>
            <a:pPr indent="0" lvl="0" marL="0" marR="0" rtl="0" algn="l">
              <a:lnSpc>
                <a:spcPct val="14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2) Setting key performance questions, indicators and mechanisms</a:t>
            </a:r>
            <a:endParaRPr/>
          </a:p>
          <a:p>
            <a:pPr indent="0" lvl="0" marL="0" marR="0" rtl="0" algn="l">
              <a:lnSpc>
                <a:spcPct val="14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3) Identify organizational arrangement for M&amp;E</a:t>
            </a:r>
            <a:endParaRPr/>
          </a:p>
          <a:p>
            <a:pPr indent="0" lvl="0" marL="0" marR="0" rtl="0" algn="l">
              <a:lnSpc>
                <a:spcPct val="14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4) Indicative M&amp;E budget</a:t>
            </a:r>
            <a:endParaRPr/>
          </a:p>
          <a:p>
            <a:pPr indent="0" lvl="0" marL="0" marR="0" rtl="0" algn="l">
              <a:lnSpc>
                <a:spcPct val="14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5) Document the above as M&amp;E framework</a:t>
            </a:r>
            <a:endParaRPr/>
          </a:p>
          <a:p>
            <a:pPr indent="-215900" lvl="0" marL="342900" marR="0" rtl="0" algn="l">
              <a:lnSpc>
                <a:spcPct val="14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p:txBody>
      </p:sp>
      <p:pic>
        <p:nvPicPr>
          <p:cNvPr id="767" name="Google Shape;767;p34"/>
          <p:cNvPicPr preferRelativeResize="0"/>
          <p:nvPr/>
        </p:nvPicPr>
        <p:blipFill rotWithShape="1">
          <a:blip r:embed="rId9">
            <a:alphaModFix/>
          </a:blip>
          <a:srcRect b="0" l="0" r="0" t="0"/>
          <a:stretch/>
        </p:blipFill>
        <p:spPr>
          <a:xfrm>
            <a:off x="166370" y="-154940"/>
            <a:ext cx="8542020" cy="1614805"/>
          </a:xfrm>
          <a:prstGeom prst="rect">
            <a:avLst/>
          </a:prstGeom>
          <a:noFill/>
          <a:ln>
            <a:noFill/>
          </a:ln>
        </p:spPr>
      </p:pic>
      <p:sp>
        <p:nvSpPr>
          <p:cNvPr id="768" name="Google Shape;768;p34"/>
          <p:cNvSpPr txBox="1"/>
          <p:nvPr/>
        </p:nvSpPr>
        <p:spPr>
          <a:xfrm>
            <a:off x="1161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
        <p:nvSpPr>
          <p:cNvPr id="769" name="Google Shape;769;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770" name="Google Shape;770;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771" name="Google Shape;771;p34"/>
          <p:cNvSpPr txBox="1"/>
          <p:nvPr/>
        </p:nvSpPr>
        <p:spPr>
          <a:xfrm>
            <a:off x="2248535" y="408940"/>
            <a:ext cx="609409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800">
                <a:solidFill>
                  <a:srgbClr val="FF9518"/>
                </a:solidFill>
                <a:latin typeface="Tajawal Medium"/>
                <a:ea typeface="Tajawal Medium"/>
                <a:cs typeface="Tajawal Medium"/>
                <a:sym typeface="Tajawal Medium"/>
              </a:rPr>
              <a:t>M&amp;E System and Framework?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5" name="Shape 775"/>
        <p:cNvGrpSpPr/>
        <p:nvPr/>
      </p:nvGrpSpPr>
      <p:grpSpPr>
        <a:xfrm>
          <a:off x="0" y="0"/>
          <a:ext cx="0" cy="0"/>
          <a:chOff x="0" y="0"/>
          <a:chExt cx="0" cy="0"/>
        </a:xfrm>
      </p:grpSpPr>
      <p:pic>
        <p:nvPicPr>
          <p:cNvPr id="776" name="Google Shape;776;p35"/>
          <p:cNvPicPr preferRelativeResize="0"/>
          <p:nvPr/>
        </p:nvPicPr>
        <p:blipFill rotWithShape="1">
          <a:blip r:embed="rId3">
            <a:alphaModFix/>
          </a:blip>
          <a:srcRect b="0" l="0" r="0" t="0"/>
          <a:stretch/>
        </p:blipFill>
        <p:spPr>
          <a:xfrm>
            <a:off x="-46760" y="5788379"/>
            <a:ext cx="1222425" cy="1096206"/>
          </a:xfrm>
          <a:prstGeom prst="rect">
            <a:avLst/>
          </a:prstGeom>
          <a:noFill/>
          <a:ln>
            <a:noFill/>
          </a:ln>
        </p:spPr>
      </p:pic>
      <p:pic>
        <p:nvPicPr>
          <p:cNvPr id="777" name="Google Shape;777;p35"/>
          <p:cNvPicPr preferRelativeResize="0"/>
          <p:nvPr/>
        </p:nvPicPr>
        <p:blipFill rotWithShape="1">
          <a:blip r:embed="rId4">
            <a:alphaModFix/>
          </a:blip>
          <a:srcRect b="0" l="0" r="0" t="0"/>
          <a:stretch/>
        </p:blipFill>
        <p:spPr>
          <a:xfrm>
            <a:off x="2440788" y="6139744"/>
            <a:ext cx="9902229" cy="204838"/>
          </a:xfrm>
          <a:prstGeom prst="rect">
            <a:avLst/>
          </a:prstGeom>
          <a:noFill/>
          <a:ln>
            <a:noFill/>
          </a:ln>
        </p:spPr>
      </p:pic>
      <p:pic>
        <p:nvPicPr>
          <p:cNvPr id="778" name="Google Shape;778;p3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79" name="Google Shape;779;p35"/>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80" name="Google Shape;780;p35"/>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81" name="Google Shape;781;p35"/>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sp>
        <p:nvSpPr>
          <p:cNvPr id="782" name="Google Shape;782;p35"/>
          <p:cNvSpPr txBox="1"/>
          <p:nvPr/>
        </p:nvSpPr>
        <p:spPr>
          <a:xfrm>
            <a:off x="532130" y="1459865"/>
            <a:ext cx="7998460" cy="723201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a:t>
            </a:r>
            <a:endParaRPr/>
          </a:p>
          <a:p>
            <a:pPr indent="0" lvl="0" marL="0" marR="0" rtl="0" algn="ctr">
              <a:spcBef>
                <a:spcPts val="0"/>
              </a:spcBef>
              <a:spcAft>
                <a:spcPts val="0"/>
              </a:spcAft>
              <a:buClr>
                <a:srgbClr val="00B050"/>
              </a:buClr>
              <a:buSzPts val="2400"/>
              <a:buFont typeface="Noto Sans Symbols"/>
              <a:buNone/>
            </a:pPr>
            <a:r>
              <a:rPr b="1" i="1" lang="fr-FR" sz="2400" u="sng">
                <a:solidFill>
                  <a:srgbClr val="00B050"/>
                </a:solidFill>
                <a:latin typeface="Times New Roman"/>
                <a:ea typeface="Times New Roman"/>
                <a:cs typeface="Times New Roman"/>
                <a:sym typeface="Times New Roman"/>
              </a:rPr>
              <a:t>Task 2</a:t>
            </a:r>
            <a:r>
              <a:rPr b="1" i="1" lang="fr-FR" sz="2400">
                <a:solidFill>
                  <a:srgbClr val="00B050"/>
                </a:solidFill>
                <a:latin typeface="Times New Roman"/>
                <a:ea typeface="Times New Roman"/>
                <a:cs typeface="Times New Roman"/>
                <a:sym typeface="Times New Roman"/>
              </a:rPr>
              <a:t>: Start-up prior to project funding (with special operating fund)</a:t>
            </a:r>
            <a:endParaRPr/>
          </a:p>
          <a:p>
            <a:pPr indent="0" lvl="0" marL="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l">
              <a:lnSpc>
                <a:spcPct val="14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6) Review the key performance questions, indicators, monitoring mechanisms, and project strategy</a:t>
            </a:r>
            <a:endParaRPr b="1" sz="2000">
              <a:solidFill>
                <a:schemeClr val="dk1"/>
              </a:solidFill>
              <a:latin typeface="Times New Roman"/>
              <a:ea typeface="Times New Roman"/>
              <a:cs typeface="Times New Roman"/>
              <a:sym typeface="Times New Roman"/>
            </a:endParaRPr>
          </a:p>
          <a:p>
            <a:pPr indent="0" lvl="0" marL="0" marR="0" rtl="0" algn="l">
              <a:lnSpc>
                <a:spcPct val="14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7) Initiate baseline study</a:t>
            </a:r>
            <a:endParaRPr b="1" sz="2000">
              <a:solidFill>
                <a:schemeClr val="dk1"/>
              </a:solidFill>
              <a:latin typeface="Times New Roman"/>
              <a:ea typeface="Times New Roman"/>
              <a:cs typeface="Times New Roman"/>
              <a:sym typeface="Times New Roman"/>
            </a:endParaRPr>
          </a:p>
          <a:p>
            <a:pPr indent="0" lvl="0" marL="0" marR="0" rtl="0" algn="l">
              <a:lnSpc>
                <a:spcPct val="14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8) Train few potential staff on M&amp;E</a:t>
            </a:r>
            <a:endParaRPr b="1" sz="2000">
              <a:solidFill>
                <a:schemeClr val="dk1"/>
              </a:solidFill>
              <a:latin typeface="Times New Roman"/>
              <a:ea typeface="Times New Roman"/>
              <a:cs typeface="Times New Roman"/>
              <a:sym typeface="Times New Roman"/>
            </a:endParaRPr>
          </a:p>
          <a:p>
            <a:pPr indent="0" lvl="0" marL="0" marR="0" rtl="0" algn="l">
              <a:lnSpc>
                <a:spcPct val="14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9) Prepare Project Implementation Plan (PIP) with few key staff</a:t>
            </a:r>
            <a:endParaRPr b="1" sz="2000">
              <a:solidFill>
                <a:schemeClr val="dk1"/>
              </a:solidFill>
              <a:latin typeface="Times New Roman"/>
              <a:ea typeface="Times New Roman"/>
              <a:cs typeface="Times New Roman"/>
              <a:sym typeface="Times New Roman"/>
            </a:endParaRPr>
          </a:p>
          <a:p>
            <a:pPr indent="0" lvl="0" marL="0" marR="0" rtl="0" algn="l">
              <a:lnSpc>
                <a:spcPct val="14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l">
              <a:lnSpc>
                <a:spcPct val="14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a:t>
            </a:r>
            <a:endParaRPr b="1" sz="2000">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p:txBody>
      </p:sp>
      <p:pic>
        <p:nvPicPr>
          <p:cNvPr id="783" name="Google Shape;783;p35"/>
          <p:cNvPicPr preferRelativeResize="0"/>
          <p:nvPr/>
        </p:nvPicPr>
        <p:blipFill rotWithShape="1">
          <a:blip r:embed="rId9">
            <a:alphaModFix/>
          </a:blip>
          <a:srcRect b="0" l="0" r="0" t="0"/>
          <a:stretch/>
        </p:blipFill>
        <p:spPr>
          <a:xfrm>
            <a:off x="166370" y="-199390"/>
            <a:ext cx="8542020" cy="1614805"/>
          </a:xfrm>
          <a:prstGeom prst="rect">
            <a:avLst/>
          </a:prstGeom>
          <a:noFill/>
          <a:ln>
            <a:noFill/>
          </a:ln>
        </p:spPr>
      </p:pic>
      <p:sp>
        <p:nvSpPr>
          <p:cNvPr id="784" name="Google Shape;784;p35"/>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
        <p:nvSpPr>
          <p:cNvPr id="785" name="Google Shape;785;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786" name="Google Shape;786;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787" name="Google Shape;787;p35"/>
          <p:cNvSpPr txBox="1"/>
          <p:nvPr/>
        </p:nvSpPr>
        <p:spPr>
          <a:xfrm>
            <a:off x="2248535" y="408940"/>
            <a:ext cx="609409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800">
                <a:solidFill>
                  <a:srgbClr val="FF9518"/>
                </a:solidFill>
                <a:latin typeface="Tajawal Medium"/>
                <a:ea typeface="Tajawal Medium"/>
                <a:cs typeface="Tajawal Medium"/>
                <a:sym typeface="Tajawal Medium"/>
              </a:rPr>
              <a:t>M&amp;E System and Framework?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1" name="Shape 791"/>
        <p:cNvGrpSpPr/>
        <p:nvPr/>
      </p:nvGrpSpPr>
      <p:grpSpPr>
        <a:xfrm>
          <a:off x="0" y="0"/>
          <a:ext cx="0" cy="0"/>
          <a:chOff x="0" y="0"/>
          <a:chExt cx="0" cy="0"/>
        </a:xfrm>
      </p:grpSpPr>
      <p:pic>
        <p:nvPicPr>
          <p:cNvPr id="792" name="Google Shape;792;p36"/>
          <p:cNvPicPr preferRelativeResize="0"/>
          <p:nvPr/>
        </p:nvPicPr>
        <p:blipFill rotWithShape="1">
          <a:blip r:embed="rId3">
            <a:alphaModFix/>
          </a:blip>
          <a:srcRect b="0" l="0" r="0" t="0"/>
          <a:stretch/>
        </p:blipFill>
        <p:spPr>
          <a:xfrm>
            <a:off x="-46760" y="5788379"/>
            <a:ext cx="1222425" cy="1096206"/>
          </a:xfrm>
          <a:prstGeom prst="rect">
            <a:avLst/>
          </a:prstGeom>
          <a:noFill/>
          <a:ln>
            <a:noFill/>
          </a:ln>
        </p:spPr>
      </p:pic>
      <p:pic>
        <p:nvPicPr>
          <p:cNvPr id="793" name="Google Shape;793;p36"/>
          <p:cNvPicPr preferRelativeResize="0"/>
          <p:nvPr/>
        </p:nvPicPr>
        <p:blipFill rotWithShape="1">
          <a:blip r:embed="rId4">
            <a:alphaModFix/>
          </a:blip>
          <a:srcRect b="0" l="0" r="0" t="0"/>
          <a:stretch/>
        </p:blipFill>
        <p:spPr>
          <a:xfrm>
            <a:off x="2440788" y="6139744"/>
            <a:ext cx="9902229" cy="204838"/>
          </a:xfrm>
          <a:prstGeom prst="rect">
            <a:avLst/>
          </a:prstGeom>
          <a:noFill/>
          <a:ln>
            <a:noFill/>
          </a:ln>
        </p:spPr>
      </p:pic>
      <p:pic>
        <p:nvPicPr>
          <p:cNvPr id="794" name="Google Shape;794;p3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95" name="Google Shape;795;p36"/>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96" name="Google Shape;796;p36"/>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97" name="Google Shape;797;p36"/>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sp>
        <p:nvSpPr>
          <p:cNvPr id="798" name="Google Shape;798;p36"/>
          <p:cNvSpPr txBox="1"/>
          <p:nvPr/>
        </p:nvSpPr>
        <p:spPr>
          <a:xfrm>
            <a:off x="532130" y="1474470"/>
            <a:ext cx="7998460" cy="652399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a:t>
            </a:r>
            <a:endParaRPr/>
          </a:p>
          <a:p>
            <a:pPr indent="0" lvl="0" marL="0" marR="0" rtl="0" algn="ctr">
              <a:spcBef>
                <a:spcPts val="0"/>
              </a:spcBef>
              <a:spcAft>
                <a:spcPts val="0"/>
              </a:spcAft>
              <a:buClr>
                <a:srgbClr val="00B050"/>
              </a:buClr>
              <a:buSzPts val="2400"/>
              <a:buFont typeface="Noto Sans Symbols"/>
              <a:buNone/>
            </a:pPr>
            <a:r>
              <a:rPr b="1" i="1" lang="fr-FR" sz="2400" u="sng">
                <a:solidFill>
                  <a:srgbClr val="00B050"/>
                </a:solidFill>
                <a:latin typeface="Times New Roman"/>
                <a:ea typeface="Times New Roman"/>
                <a:cs typeface="Times New Roman"/>
                <a:sym typeface="Times New Roman"/>
              </a:rPr>
              <a:t>Task 3:</a:t>
            </a:r>
            <a:r>
              <a:rPr b="1" i="1" lang="fr-FR" sz="2400">
                <a:solidFill>
                  <a:srgbClr val="00B050"/>
                </a:solidFill>
                <a:latin typeface="Times New Roman"/>
                <a:ea typeface="Times New Roman"/>
                <a:cs typeface="Times New Roman"/>
                <a:sym typeface="Times New Roman"/>
              </a:rPr>
              <a:t> Start up after project funding</a:t>
            </a:r>
            <a:endParaRPr/>
          </a:p>
          <a:p>
            <a:pPr indent="0" lvl="0" marL="0" marR="0" rtl="0" algn="l">
              <a:spcBef>
                <a:spcPts val="0"/>
              </a:spcBef>
              <a:spcAft>
                <a:spcPts val="0"/>
              </a:spcAft>
              <a:buClr>
                <a:schemeClr val="dk1"/>
              </a:buClr>
              <a:buSzPts val="2400"/>
              <a:buFont typeface="Noto Sans Symbols"/>
              <a:buNone/>
            </a:pPr>
            <a:r>
              <a:t/>
            </a:r>
            <a:endParaRPr b="1" i="1" sz="2400" u="sng">
              <a:solidFill>
                <a:srgbClr val="00B050"/>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10) Review project design in relation to M&amp;E with the key stakeholders</a:t>
            </a:r>
            <a:endParaRPr b="1" sz="2000">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11) Prepare detailed M&amp;E Plan according to the partnership arrangements</a:t>
            </a:r>
            <a:endParaRPr b="1" sz="2000">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12) Put in place required manpower, capacity and conditions for M&amp;E implementation</a:t>
            </a:r>
            <a:endParaRPr b="1" sz="2000">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a:t>
            </a:r>
            <a:endParaRPr b="1" sz="2000">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p:txBody>
      </p:sp>
      <p:pic>
        <p:nvPicPr>
          <p:cNvPr id="799" name="Google Shape;799;p36"/>
          <p:cNvPicPr preferRelativeResize="0"/>
          <p:nvPr/>
        </p:nvPicPr>
        <p:blipFill rotWithShape="1">
          <a:blip r:embed="rId9">
            <a:alphaModFix/>
          </a:blip>
          <a:srcRect b="0" l="0" r="0" t="0"/>
          <a:stretch/>
        </p:blipFill>
        <p:spPr>
          <a:xfrm>
            <a:off x="166370" y="-199390"/>
            <a:ext cx="8542020" cy="1614805"/>
          </a:xfrm>
          <a:prstGeom prst="rect">
            <a:avLst/>
          </a:prstGeom>
          <a:noFill/>
          <a:ln>
            <a:noFill/>
          </a:ln>
        </p:spPr>
      </p:pic>
      <p:sp>
        <p:nvSpPr>
          <p:cNvPr id="800" name="Google Shape;800;p36"/>
          <p:cNvSpPr txBox="1"/>
          <p:nvPr/>
        </p:nvSpPr>
        <p:spPr>
          <a:xfrm>
            <a:off x="26093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
        <p:nvSpPr>
          <p:cNvPr id="801" name="Google Shape;801;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802" name="Google Shape;802;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803" name="Google Shape;803;p36"/>
          <p:cNvSpPr txBox="1"/>
          <p:nvPr/>
        </p:nvSpPr>
        <p:spPr>
          <a:xfrm>
            <a:off x="2248535" y="408940"/>
            <a:ext cx="609409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800">
                <a:solidFill>
                  <a:srgbClr val="FF9518"/>
                </a:solidFill>
                <a:latin typeface="Tajawal Medium"/>
                <a:ea typeface="Tajawal Medium"/>
                <a:cs typeface="Tajawal Medium"/>
                <a:sym typeface="Tajawal Medium"/>
              </a:rPr>
              <a:t>M&amp;E System and Framework?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7" name="Shape 807"/>
        <p:cNvGrpSpPr/>
        <p:nvPr/>
      </p:nvGrpSpPr>
      <p:grpSpPr>
        <a:xfrm>
          <a:off x="0" y="0"/>
          <a:ext cx="0" cy="0"/>
          <a:chOff x="0" y="0"/>
          <a:chExt cx="0" cy="0"/>
        </a:xfrm>
      </p:grpSpPr>
      <p:pic>
        <p:nvPicPr>
          <p:cNvPr id="808" name="Google Shape;808;p37"/>
          <p:cNvPicPr preferRelativeResize="0"/>
          <p:nvPr/>
        </p:nvPicPr>
        <p:blipFill rotWithShape="1">
          <a:blip r:embed="rId3">
            <a:alphaModFix/>
          </a:blip>
          <a:srcRect b="0" l="0" r="0" t="0"/>
          <a:stretch/>
        </p:blipFill>
        <p:spPr>
          <a:xfrm>
            <a:off x="-84860" y="5712179"/>
            <a:ext cx="1222425" cy="1096206"/>
          </a:xfrm>
          <a:prstGeom prst="rect">
            <a:avLst/>
          </a:prstGeom>
          <a:noFill/>
          <a:ln>
            <a:noFill/>
          </a:ln>
        </p:spPr>
      </p:pic>
      <p:pic>
        <p:nvPicPr>
          <p:cNvPr id="809" name="Google Shape;809;p37"/>
          <p:cNvPicPr preferRelativeResize="0"/>
          <p:nvPr/>
        </p:nvPicPr>
        <p:blipFill rotWithShape="1">
          <a:blip r:embed="rId4">
            <a:alphaModFix/>
          </a:blip>
          <a:srcRect b="0" l="0" r="0" t="0"/>
          <a:stretch/>
        </p:blipFill>
        <p:spPr>
          <a:xfrm>
            <a:off x="2440788" y="6139744"/>
            <a:ext cx="9902229" cy="204838"/>
          </a:xfrm>
          <a:prstGeom prst="rect">
            <a:avLst/>
          </a:prstGeom>
          <a:noFill/>
          <a:ln>
            <a:noFill/>
          </a:ln>
        </p:spPr>
      </p:pic>
      <p:pic>
        <p:nvPicPr>
          <p:cNvPr id="810" name="Google Shape;810;p3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11" name="Google Shape;811;p37"/>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812" name="Google Shape;812;p37"/>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813" name="Google Shape;813;p37"/>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sp>
        <p:nvSpPr>
          <p:cNvPr id="814" name="Google Shape;814;p37"/>
          <p:cNvSpPr txBox="1"/>
          <p:nvPr/>
        </p:nvSpPr>
        <p:spPr>
          <a:xfrm>
            <a:off x="709930" y="1658620"/>
            <a:ext cx="7998460" cy="723201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rgbClr val="00B050"/>
              </a:buClr>
              <a:buSzPts val="2400"/>
              <a:buFont typeface="Noto Sans Symbols"/>
              <a:buNone/>
            </a:pPr>
            <a:r>
              <a:rPr b="1" i="1" lang="fr-FR" sz="2400" u="sng">
                <a:solidFill>
                  <a:srgbClr val="00B050"/>
                </a:solidFill>
                <a:latin typeface="Times New Roman"/>
                <a:ea typeface="Times New Roman"/>
                <a:cs typeface="Times New Roman"/>
                <a:sym typeface="Times New Roman"/>
              </a:rPr>
              <a:t>Task 4: During project implementation</a:t>
            </a:r>
            <a:endParaRPr/>
          </a:p>
          <a:p>
            <a:pPr indent="0" lvl="0" marL="0" marR="0" rtl="0" algn="l">
              <a:spcBef>
                <a:spcPts val="0"/>
              </a:spcBef>
              <a:spcAft>
                <a:spcPts val="0"/>
              </a:spcAft>
              <a:buClr>
                <a:schemeClr val="dk1"/>
              </a:buClr>
              <a:buSzPts val="2400"/>
              <a:buFont typeface="Noto Sans Symbols"/>
              <a:buNone/>
            </a:pPr>
            <a:r>
              <a:t/>
            </a:r>
            <a:endParaRPr b="1" i="1" sz="2400" u="sng">
              <a:solidFill>
                <a:srgbClr val="00B050"/>
              </a:solidFill>
              <a:latin typeface="Times New Roman"/>
              <a:ea typeface="Times New Roman"/>
              <a:cs typeface="Times New Roman"/>
              <a:sym typeface="Times New Roman"/>
            </a:endParaRPr>
          </a:p>
          <a:p>
            <a:pPr indent="0" lvl="0" marL="0" marR="0" rtl="0" algn="l">
              <a:lnSpc>
                <a:spcPct val="16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13) Ensure management has required information</a:t>
            </a:r>
            <a:endParaRPr b="1" sz="2000">
              <a:solidFill>
                <a:schemeClr val="dk1"/>
              </a:solidFill>
              <a:latin typeface="Times New Roman"/>
              <a:ea typeface="Times New Roman"/>
              <a:cs typeface="Times New Roman"/>
              <a:sym typeface="Times New Roman"/>
            </a:endParaRPr>
          </a:p>
          <a:p>
            <a:pPr indent="0" lvl="0" marL="0" marR="0" rtl="0" algn="l">
              <a:lnSpc>
                <a:spcPct val="16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14) Facilitate regular review meetings/communication with implementers</a:t>
            </a:r>
            <a:endParaRPr b="1" sz="2000">
              <a:solidFill>
                <a:schemeClr val="dk1"/>
              </a:solidFill>
              <a:latin typeface="Times New Roman"/>
              <a:ea typeface="Times New Roman"/>
              <a:cs typeface="Times New Roman"/>
              <a:sym typeface="Times New Roman"/>
            </a:endParaRPr>
          </a:p>
          <a:p>
            <a:pPr indent="0" lvl="0" marL="0" marR="0" rtl="0" algn="l">
              <a:lnSpc>
                <a:spcPct val="16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15) Prepare annual reviews and support supervision missions</a:t>
            </a:r>
            <a:endParaRPr b="1" sz="2000">
              <a:solidFill>
                <a:schemeClr val="dk1"/>
              </a:solidFill>
              <a:latin typeface="Times New Roman"/>
              <a:ea typeface="Times New Roman"/>
              <a:cs typeface="Times New Roman"/>
              <a:sym typeface="Times New Roman"/>
            </a:endParaRPr>
          </a:p>
          <a:p>
            <a:pPr indent="0" lvl="0" marL="0" marR="0" rtl="0" algn="l">
              <a:lnSpc>
                <a:spcPct val="16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16) Conduct focus studies or emergency issue</a:t>
            </a:r>
            <a:endParaRPr b="1" sz="2000">
              <a:solidFill>
                <a:schemeClr val="dk1"/>
              </a:solidFill>
              <a:latin typeface="Times New Roman"/>
              <a:ea typeface="Times New Roman"/>
              <a:cs typeface="Times New Roman"/>
              <a:sym typeface="Times New Roman"/>
            </a:endParaRPr>
          </a:p>
          <a:p>
            <a:pPr indent="0" lvl="0" marL="0" marR="0" rtl="0" algn="l">
              <a:lnSpc>
                <a:spcPct val="16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17) Communicate results to the stakeholders</a:t>
            </a:r>
            <a:endParaRPr b="1"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i="1" sz="2400" u="sng">
              <a:solidFill>
                <a:srgbClr val="00B050"/>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a:t>
            </a:r>
            <a:endParaRPr b="1" sz="2000">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p:txBody>
      </p:sp>
      <p:pic>
        <p:nvPicPr>
          <p:cNvPr id="815" name="Google Shape;815;p37"/>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816" name="Google Shape;816;p37"/>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
        <p:nvSpPr>
          <p:cNvPr id="817" name="Google Shape;817;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818" name="Google Shape;818;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819" name="Google Shape;819;p37"/>
          <p:cNvSpPr txBox="1"/>
          <p:nvPr/>
        </p:nvSpPr>
        <p:spPr>
          <a:xfrm>
            <a:off x="2248535" y="408940"/>
            <a:ext cx="609409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800">
                <a:solidFill>
                  <a:srgbClr val="FF9518"/>
                </a:solidFill>
                <a:latin typeface="Tajawal Medium"/>
                <a:ea typeface="Tajawal Medium"/>
                <a:cs typeface="Tajawal Medium"/>
                <a:sym typeface="Tajawal Medium"/>
              </a:rPr>
              <a:t>M&amp;E System and Framework?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3" name="Shape 823"/>
        <p:cNvGrpSpPr/>
        <p:nvPr/>
      </p:nvGrpSpPr>
      <p:grpSpPr>
        <a:xfrm>
          <a:off x="0" y="0"/>
          <a:ext cx="0" cy="0"/>
          <a:chOff x="0" y="0"/>
          <a:chExt cx="0" cy="0"/>
        </a:xfrm>
      </p:grpSpPr>
      <p:pic>
        <p:nvPicPr>
          <p:cNvPr id="824" name="Google Shape;824;p38"/>
          <p:cNvPicPr preferRelativeResize="0"/>
          <p:nvPr/>
        </p:nvPicPr>
        <p:blipFill rotWithShape="1">
          <a:blip r:embed="rId3">
            <a:alphaModFix/>
          </a:blip>
          <a:srcRect b="0" l="0" r="0" t="0"/>
          <a:stretch/>
        </p:blipFill>
        <p:spPr>
          <a:xfrm>
            <a:off x="-84860" y="5712179"/>
            <a:ext cx="1222425" cy="1096206"/>
          </a:xfrm>
          <a:prstGeom prst="rect">
            <a:avLst/>
          </a:prstGeom>
          <a:noFill/>
          <a:ln>
            <a:noFill/>
          </a:ln>
        </p:spPr>
      </p:pic>
      <p:pic>
        <p:nvPicPr>
          <p:cNvPr id="825" name="Google Shape;825;p38"/>
          <p:cNvPicPr preferRelativeResize="0"/>
          <p:nvPr/>
        </p:nvPicPr>
        <p:blipFill rotWithShape="1">
          <a:blip r:embed="rId4">
            <a:alphaModFix/>
          </a:blip>
          <a:srcRect b="0" l="0" r="0" t="0"/>
          <a:stretch/>
        </p:blipFill>
        <p:spPr>
          <a:xfrm>
            <a:off x="2440788" y="6139744"/>
            <a:ext cx="9902229" cy="204838"/>
          </a:xfrm>
          <a:prstGeom prst="rect">
            <a:avLst/>
          </a:prstGeom>
          <a:noFill/>
          <a:ln>
            <a:noFill/>
          </a:ln>
        </p:spPr>
      </p:pic>
      <p:pic>
        <p:nvPicPr>
          <p:cNvPr id="826" name="Google Shape;826;p3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27" name="Google Shape;827;p38"/>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828" name="Google Shape;828;p38"/>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829" name="Google Shape;829;p38"/>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sp>
        <p:nvSpPr>
          <p:cNvPr id="830" name="Google Shape;830;p38"/>
          <p:cNvSpPr txBox="1"/>
          <p:nvPr/>
        </p:nvSpPr>
        <p:spPr>
          <a:xfrm>
            <a:off x="537210" y="1446530"/>
            <a:ext cx="7998460" cy="72009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i="1" sz="2400" u="sng">
              <a:solidFill>
                <a:srgbClr val="00B050"/>
              </a:solidFill>
              <a:latin typeface="Times New Roman"/>
              <a:ea typeface="Times New Roman"/>
              <a:cs typeface="Times New Roman"/>
              <a:sym typeface="Times New Roman"/>
            </a:endParaRPr>
          </a:p>
          <a:p>
            <a:pPr indent="0" lvl="0" marL="0" marR="0" rtl="0" algn="ctr">
              <a:spcBef>
                <a:spcPts val="0"/>
              </a:spcBef>
              <a:spcAft>
                <a:spcPts val="0"/>
              </a:spcAft>
              <a:buClr>
                <a:srgbClr val="00B050"/>
              </a:buClr>
              <a:buSzPts val="2400"/>
              <a:buFont typeface="Noto Sans Symbols"/>
              <a:buNone/>
            </a:pPr>
            <a:r>
              <a:rPr b="1" i="1" lang="fr-FR" sz="2400" u="sng">
                <a:solidFill>
                  <a:srgbClr val="00B050"/>
                </a:solidFill>
                <a:latin typeface="Times New Roman"/>
                <a:ea typeface="Times New Roman"/>
                <a:cs typeface="Times New Roman"/>
                <a:sym typeface="Times New Roman"/>
              </a:rPr>
              <a:t>Task 5: Midterm Review (MTR) or Evaluation</a:t>
            </a:r>
            <a:endParaRPr/>
          </a:p>
          <a:p>
            <a:pPr indent="0" lvl="0" marL="0" marR="0" rtl="0" algn="l">
              <a:spcBef>
                <a:spcPts val="0"/>
              </a:spcBef>
              <a:spcAft>
                <a:spcPts val="0"/>
              </a:spcAft>
              <a:buClr>
                <a:schemeClr val="dk1"/>
              </a:buClr>
              <a:buSzPts val="2400"/>
              <a:buFont typeface="Noto Sans Symbols"/>
              <a:buNone/>
            </a:pPr>
            <a:r>
              <a:t/>
            </a:r>
            <a:endParaRPr b="1" i="1" sz="2400" u="sng">
              <a:solidFill>
                <a:srgbClr val="00B050"/>
              </a:solidFill>
              <a:latin typeface="Times New Roman"/>
              <a:ea typeface="Times New Roman"/>
              <a:cs typeface="Times New Roman"/>
              <a:sym typeface="Times New Roman"/>
            </a:endParaRPr>
          </a:p>
          <a:p>
            <a:pPr indent="0" lvl="0" marL="0" marR="0" rtl="0" algn="l">
              <a:lnSpc>
                <a:spcPct val="17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18) Facilitate MTR or evaluation internal or external process</a:t>
            </a:r>
            <a:endParaRPr b="1" sz="2000">
              <a:solidFill>
                <a:schemeClr val="dk1"/>
              </a:solidFill>
              <a:latin typeface="Times New Roman"/>
              <a:ea typeface="Times New Roman"/>
              <a:cs typeface="Times New Roman"/>
              <a:sym typeface="Times New Roman"/>
            </a:endParaRPr>
          </a:p>
          <a:p>
            <a:pPr indent="0" lvl="0" marL="0" marR="0" rtl="0" algn="l">
              <a:lnSpc>
                <a:spcPct val="17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19) Assist in response to the MTR or evaluation feedback</a:t>
            </a:r>
            <a:endParaRPr b="1" sz="2000">
              <a:solidFill>
                <a:schemeClr val="dk1"/>
              </a:solidFill>
              <a:latin typeface="Times New Roman"/>
              <a:ea typeface="Times New Roman"/>
              <a:cs typeface="Times New Roman"/>
              <a:sym typeface="Times New Roman"/>
            </a:endParaRPr>
          </a:p>
          <a:p>
            <a:pPr indent="0" lvl="0" marL="0" marR="0" rtl="0" algn="l">
              <a:lnSpc>
                <a:spcPct val="17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20) Assist in project plan/ design review as per MTR or evaluation recommendations</a:t>
            </a:r>
            <a:endParaRPr b="1" sz="2000">
              <a:solidFill>
                <a:schemeClr val="dk1"/>
              </a:solidFill>
              <a:latin typeface="Times New Roman"/>
              <a:ea typeface="Times New Roman"/>
              <a:cs typeface="Times New Roman"/>
              <a:sym typeface="Times New Roman"/>
            </a:endParaRPr>
          </a:p>
          <a:p>
            <a:pPr indent="0" lvl="0" marL="0" marR="0" rtl="0" algn="l">
              <a:lnSpc>
                <a:spcPct val="17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21) Adjust the M&amp;E system if needed</a:t>
            </a:r>
            <a:endParaRPr b="1" sz="2000">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a:t>
            </a:r>
            <a:endParaRPr b="1" sz="2000">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p:txBody>
      </p:sp>
      <p:pic>
        <p:nvPicPr>
          <p:cNvPr id="831" name="Google Shape;831;p38"/>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832" name="Google Shape;832;p38"/>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
        <p:nvSpPr>
          <p:cNvPr id="833" name="Google Shape;833;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834" name="Google Shape;834;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835" name="Google Shape;835;p38"/>
          <p:cNvSpPr txBox="1"/>
          <p:nvPr/>
        </p:nvSpPr>
        <p:spPr>
          <a:xfrm>
            <a:off x="2248535" y="438150"/>
            <a:ext cx="609409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800">
                <a:solidFill>
                  <a:srgbClr val="FF9518"/>
                </a:solidFill>
                <a:latin typeface="Tajawal Medium"/>
                <a:ea typeface="Tajawal Medium"/>
                <a:cs typeface="Tajawal Medium"/>
                <a:sym typeface="Tajawal Medium"/>
              </a:rPr>
              <a:t>M&amp;E System and Framework? </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9" name="Shape 839"/>
        <p:cNvGrpSpPr/>
        <p:nvPr/>
      </p:nvGrpSpPr>
      <p:grpSpPr>
        <a:xfrm>
          <a:off x="0" y="0"/>
          <a:ext cx="0" cy="0"/>
          <a:chOff x="0" y="0"/>
          <a:chExt cx="0" cy="0"/>
        </a:xfrm>
      </p:grpSpPr>
      <p:pic>
        <p:nvPicPr>
          <p:cNvPr id="840" name="Google Shape;840;p39"/>
          <p:cNvPicPr preferRelativeResize="0"/>
          <p:nvPr/>
        </p:nvPicPr>
        <p:blipFill rotWithShape="1">
          <a:blip r:embed="rId3">
            <a:alphaModFix/>
          </a:blip>
          <a:srcRect b="0" l="0" r="0" t="0"/>
          <a:stretch/>
        </p:blipFill>
        <p:spPr>
          <a:xfrm>
            <a:off x="-84860" y="5712179"/>
            <a:ext cx="1222425" cy="1096206"/>
          </a:xfrm>
          <a:prstGeom prst="rect">
            <a:avLst/>
          </a:prstGeom>
          <a:noFill/>
          <a:ln>
            <a:noFill/>
          </a:ln>
        </p:spPr>
      </p:pic>
      <p:pic>
        <p:nvPicPr>
          <p:cNvPr id="841" name="Google Shape;841;p39"/>
          <p:cNvPicPr preferRelativeResize="0"/>
          <p:nvPr/>
        </p:nvPicPr>
        <p:blipFill rotWithShape="1">
          <a:blip r:embed="rId4">
            <a:alphaModFix/>
          </a:blip>
          <a:srcRect b="0" l="0" r="0" t="0"/>
          <a:stretch/>
        </p:blipFill>
        <p:spPr>
          <a:xfrm>
            <a:off x="2440788" y="6139744"/>
            <a:ext cx="9902229" cy="204838"/>
          </a:xfrm>
          <a:prstGeom prst="rect">
            <a:avLst/>
          </a:prstGeom>
          <a:noFill/>
          <a:ln>
            <a:noFill/>
          </a:ln>
        </p:spPr>
      </p:pic>
      <p:pic>
        <p:nvPicPr>
          <p:cNvPr id="842" name="Google Shape;842;p3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43" name="Google Shape;843;p39"/>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844" name="Google Shape;844;p39"/>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845" name="Google Shape;845;p39"/>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sp>
        <p:nvSpPr>
          <p:cNvPr id="846" name="Google Shape;846;p39"/>
          <p:cNvSpPr txBox="1"/>
          <p:nvPr/>
        </p:nvSpPr>
        <p:spPr>
          <a:xfrm>
            <a:off x="532130" y="1459865"/>
            <a:ext cx="7998460" cy="643128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rgbClr val="00B050"/>
              </a:buClr>
              <a:buSzPts val="2400"/>
              <a:buFont typeface="Noto Sans Symbols"/>
              <a:buNone/>
            </a:pPr>
            <a:r>
              <a:rPr b="1" i="1" lang="fr-FR" sz="2400" u="sng">
                <a:solidFill>
                  <a:srgbClr val="00B050"/>
                </a:solidFill>
                <a:latin typeface="Times New Roman"/>
                <a:ea typeface="Times New Roman"/>
                <a:cs typeface="Times New Roman"/>
                <a:sym typeface="Times New Roman"/>
              </a:rPr>
              <a:t>Task 6: Project phase-out or completion</a:t>
            </a:r>
            <a:endParaRPr/>
          </a:p>
          <a:p>
            <a:pPr indent="0" lvl="0" marL="0" marR="0" rtl="0" algn="l">
              <a:spcBef>
                <a:spcPts val="0"/>
              </a:spcBef>
              <a:spcAft>
                <a:spcPts val="0"/>
              </a:spcAft>
              <a:buClr>
                <a:schemeClr val="dk1"/>
              </a:buClr>
              <a:buSzPts val="2400"/>
              <a:buFont typeface="Noto Sans Symbols"/>
              <a:buNone/>
            </a:pPr>
            <a:r>
              <a:t/>
            </a:r>
            <a:endParaRPr b="1" i="1" sz="2400" u="sng">
              <a:solidFill>
                <a:srgbClr val="00B050"/>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2400"/>
              <a:buFont typeface="Noto Sans Symbols"/>
              <a:buNone/>
            </a:pPr>
            <a:r>
              <a:t/>
            </a:r>
            <a:endParaRPr b="1" i="1" sz="2400" u="sng">
              <a:solidFill>
                <a:srgbClr val="00B050"/>
              </a:solidFill>
              <a:latin typeface="Times New Roman"/>
              <a:ea typeface="Times New Roman"/>
              <a:cs typeface="Times New Roman"/>
              <a:sym typeface="Times New Roman"/>
            </a:endParaRPr>
          </a:p>
          <a:p>
            <a:pPr indent="0" lvl="0" marL="0" marR="0" rtl="0" algn="l">
              <a:lnSpc>
                <a:spcPct val="16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22) Conduct end-of-project evaluation and/or impact study</a:t>
            </a:r>
            <a:endParaRPr b="1" sz="2000">
              <a:solidFill>
                <a:schemeClr val="dk1"/>
              </a:solidFill>
              <a:latin typeface="Times New Roman"/>
              <a:ea typeface="Times New Roman"/>
              <a:cs typeface="Times New Roman"/>
              <a:sym typeface="Times New Roman"/>
            </a:endParaRPr>
          </a:p>
          <a:p>
            <a:pPr indent="0" lvl="0" marL="0" marR="0" rtl="0" algn="l">
              <a:lnSpc>
                <a:spcPct val="16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23) Find out how the impacts will be sustained</a:t>
            </a:r>
            <a:endParaRPr b="1" sz="2000">
              <a:solidFill>
                <a:schemeClr val="dk1"/>
              </a:solidFill>
              <a:latin typeface="Times New Roman"/>
              <a:ea typeface="Times New Roman"/>
              <a:cs typeface="Times New Roman"/>
              <a:sym typeface="Times New Roman"/>
            </a:endParaRPr>
          </a:p>
          <a:p>
            <a:pPr indent="0" lvl="0" marL="0" marR="0" rtl="0" algn="l">
              <a:lnSpc>
                <a:spcPct val="16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24) Hold workshop and do field studies</a:t>
            </a:r>
            <a:endParaRPr b="1" sz="2000">
              <a:solidFill>
                <a:schemeClr val="dk1"/>
              </a:solidFill>
              <a:latin typeface="Times New Roman"/>
              <a:ea typeface="Times New Roman"/>
              <a:cs typeface="Times New Roman"/>
              <a:sym typeface="Times New Roman"/>
            </a:endParaRPr>
          </a:p>
          <a:p>
            <a:pPr indent="0" lvl="0" marL="0" marR="0" rtl="0" algn="l">
              <a:lnSpc>
                <a:spcPct val="16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25) Articulate lessons learned for the next phase or other projects</a:t>
            </a:r>
            <a:endParaRPr b="1" sz="2000">
              <a:solidFill>
                <a:schemeClr val="dk1"/>
              </a:solidFill>
              <a:latin typeface="Times New Roman"/>
              <a:ea typeface="Times New Roman"/>
              <a:cs typeface="Times New Roman"/>
              <a:sym typeface="Times New Roman"/>
            </a:endParaRPr>
          </a:p>
          <a:p>
            <a:pPr indent="0" lvl="0" marL="0" marR="0" rtl="0" algn="l">
              <a:lnSpc>
                <a:spcPct val="16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   </a:t>
            </a:r>
            <a:endParaRPr b="1" sz="2000">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p:txBody>
      </p:sp>
      <p:pic>
        <p:nvPicPr>
          <p:cNvPr id="847" name="Google Shape;847;p39"/>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848" name="Google Shape;848;p39"/>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
        <p:nvSpPr>
          <p:cNvPr id="849" name="Google Shape;849;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850" name="Google Shape;850;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851" name="Google Shape;851;p39"/>
          <p:cNvSpPr txBox="1"/>
          <p:nvPr/>
        </p:nvSpPr>
        <p:spPr>
          <a:xfrm>
            <a:off x="2248535" y="467360"/>
            <a:ext cx="609409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800">
                <a:solidFill>
                  <a:srgbClr val="FF9518"/>
                </a:solidFill>
                <a:latin typeface="Tajawal Medium"/>
                <a:ea typeface="Tajawal Medium"/>
                <a:cs typeface="Tajawal Medium"/>
                <a:sym typeface="Tajawal Medium"/>
              </a:rPr>
              <a:t>M&amp;E System and Framework? </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5" name="Shape 855"/>
        <p:cNvGrpSpPr/>
        <p:nvPr/>
      </p:nvGrpSpPr>
      <p:grpSpPr>
        <a:xfrm>
          <a:off x="0" y="0"/>
          <a:ext cx="0" cy="0"/>
          <a:chOff x="0" y="0"/>
          <a:chExt cx="0" cy="0"/>
        </a:xfrm>
      </p:grpSpPr>
      <p:pic>
        <p:nvPicPr>
          <p:cNvPr id="856" name="Google Shape;856;p40"/>
          <p:cNvPicPr preferRelativeResize="0"/>
          <p:nvPr/>
        </p:nvPicPr>
        <p:blipFill rotWithShape="1">
          <a:blip r:embed="rId3">
            <a:alphaModFix/>
          </a:blip>
          <a:srcRect b="0" l="0" r="0" t="0"/>
          <a:stretch/>
        </p:blipFill>
        <p:spPr>
          <a:xfrm>
            <a:off x="2440788" y="6139744"/>
            <a:ext cx="9902229" cy="204838"/>
          </a:xfrm>
          <a:prstGeom prst="rect">
            <a:avLst/>
          </a:prstGeom>
          <a:noFill/>
          <a:ln>
            <a:noFill/>
          </a:ln>
        </p:spPr>
      </p:pic>
      <p:pic>
        <p:nvPicPr>
          <p:cNvPr id="857" name="Google Shape;857;p40"/>
          <p:cNvPicPr preferRelativeResize="0"/>
          <p:nvPr/>
        </p:nvPicPr>
        <p:blipFill rotWithShape="1">
          <a:blip r:embed="rId4">
            <a:alphaModFix/>
          </a:blip>
          <a:srcRect b="0" l="0" r="0" t="0"/>
          <a:stretch/>
        </p:blipFill>
        <p:spPr>
          <a:xfrm>
            <a:off x="-108036" y="2230222"/>
            <a:ext cx="238650" cy="2709534"/>
          </a:xfrm>
          <a:prstGeom prst="rect">
            <a:avLst/>
          </a:prstGeom>
          <a:noFill/>
          <a:ln>
            <a:noFill/>
          </a:ln>
        </p:spPr>
      </p:pic>
      <p:pic>
        <p:nvPicPr>
          <p:cNvPr id="858" name="Google Shape;858;p40"/>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859" name="Google Shape;859;p40"/>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860" name="Google Shape;860;p40"/>
          <p:cNvPicPr preferRelativeResize="0"/>
          <p:nvPr/>
        </p:nvPicPr>
        <p:blipFill rotWithShape="1">
          <a:blip r:embed="rId7">
            <a:alphaModFix/>
          </a:blip>
          <a:srcRect b="0" l="0" r="0" t="0"/>
          <a:stretch/>
        </p:blipFill>
        <p:spPr>
          <a:xfrm>
            <a:off x="8654943" y="533330"/>
            <a:ext cx="3267424" cy="5907194"/>
          </a:xfrm>
          <a:prstGeom prst="rect">
            <a:avLst/>
          </a:prstGeom>
          <a:noFill/>
          <a:ln>
            <a:noFill/>
          </a:ln>
        </p:spPr>
      </p:pic>
      <p:sp>
        <p:nvSpPr>
          <p:cNvPr id="861" name="Google Shape;861;p40"/>
          <p:cNvSpPr txBox="1"/>
          <p:nvPr/>
        </p:nvSpPr>
        <p:spPr>
          <a:xfrm>
            <a:off x="532130" y="1459865"/>
            <a:ext cx="7998460" cy="4707890"/>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Clr>
                <a:srgbClr val="FF0000"/>
              </a:buClr>
              <a:buSzPts val="2400"/>
              <a:buFont typeface="Noto Sans Symbols"/>
              <a:buNone/>
            </a:pPr>
            <a:r>
              <a:rPr b="1" lang="fr-FR" sz="2400">
                <a:solidFill>
                  <a:srgbClr val="FF0000"/>
                </a:solidFill>
                <a:latin typeface="Times New Roman"/>
                <a:ea typeface="Times New Roman"/>
                <a:cs typeface="Times New Roman"/>
                <a:sym typeface="Times New Roman"/>
              </a:rPr>
              <a:t>4.3 Key steps in setting Monitoring and Evaluation system</a:t>
            </a:r>
            <a:endParaRPr/>
          </a:p>
          <a:p>
            <a:pPr indent="0" lvl="0" marL="0" marR="0" rtl="0" algn="l">
              <a:spcBef>
                <a:spcPts val="0"/>
              </a:spcBef>
              <a:spcAft>
                <a:spcPts val="0"/>
              </a:spcAft>
              <a:buClr>
                <a:schemeClr val="dk1"/>
              </a:buClr>
              <a:buSzPts val="2400"/>
              <a:buFont typeface="Noto Sans Symbols"/>
              <a:buNone/>
            </a:pPr>
            <a:r>
              <a:t/>
            </a:r>
            <a:endParaRPr b="1" sz="2400">
              <a:solidFill>
                <a:srgbClr val="FF0000"/>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2400"/>
              <a:buFont typeface="Noto Sans Symbols"/>
              <a:buNone/>
            </a:pPr>
            <a:r>
              <a:t/>
            </a:r>
            <a:endParaRPr b="1" sz="2400">
              <a:solidFill>
                <a:srgbClr val="FF0000"/>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2400"/>
              <a:buFont typeface="Noto Sans Symbols"/>
              <a:buNone/>
            </a:pPr>
            <a:r>
              <a:t/>
            </a:r>
            <a:endParaRPr b="1" sz="2400">
              <a:solidFill>
                <a:srgbClr val="FF0000"/>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2400"/>
              <a:buFont typeface="Noto Sans Symbols"/>
              <a:buNone/>
            </a:pPr>
            <a:r>
              <a:t/>
            </a:r>
            <a:endParaRPr b="1" sz="2400">
              <a:solidFill>
                <a:srgbClr val="FF0000"/>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2400"/>
              <a:buFont typeface="Noto Sans Symbols"/>
              <a:buNone/>
            </a:pPr>
            <a:r>
              <a:t/>
            </a:r>
            <a:endParaRPr b="1" sz="2400">
              <a:solidFill>
                <a:srgbClr val="FF0000"/>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2400"/>
              <a:buFont typeface="Noto Sans Symbols"/>
              <a:buNone/>
            </a:pPr>
            <a:r>
              <a:t/>
            </a:r>
            <a:endParaRPr b="1" sz="2400">
              <a:solidFill>
                <a:srgbClr val="FF0000"/>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2400"/>
              <a:buFont typeface="Noto Sans Symbols"/>
              <a:buNone/>
            </a:pPr>
            <a:r>
              <a:t/>
            </a:r>
            <a:endParaRPr b="1" sz="2400">
              <a:solidFill>
                <a:srgbClr val="FF0000"/>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2400"/>
              <a:buFont typeface="Noto Sans Symbols"/>
              <a:buNone/>
            </a:pPr>
            <a:r>
              <a:t/>
            </a:r>
            <a:endParaRPr b="1" sz="2400">
              <a:solidFill>
                <a:srgbClr val="FF0000"/>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2400"/>
              <a:buFont typeface="Noto Sans Symbols"/>
              <a:buNone/>
            </a:pPr>
            <a:r>
              <a:t/>
            </a:r>
            <a:endParaRPr b="1" sz="2400">
              <a:solidFill>
                <a:srgbClr val="FF0000"/>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b="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b="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2400"/>
              <a:buFont typeface="Noto Sans Symbols"/>
              <a:buNone/>
            </a:pPr>
            <a:r>
              <a:t/>
            </a:r>
            <a:endParaRPr b="1" sz="2400">
              <a:solidFill>
                <a:srgbClr val="FF0000"/>
              </a:solidFill>
              <a:latin typeface="Times New Roman"/>
              <a:ea typeface="Times New Roman"/>
              <a:cs typeface="Times New Roman"/>
              <a:sym typeface="Times New Roman"/>
            </a:endParaRPr>
          </a:p>
        </p:txBody>
      </p:sp>
      <p:pic>
        <p:nvPicPr>
          <p:cNvPr id="862" name="Google Shape;862;p40"/>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863" name="Google Shape;863;p40"/>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grpSp>
        <p:nvGrpSpPr>
          <p:cNvPr id="864" name="Google Shape;864;p40"/>
          <p:cNvGrpSpPr/>
          <p:nvPr/>
        </p:nvGrpSpPr>
        <p:grpSpPr>
          <a:xfrm>
            <a:off x="538163" y="1906270"/>
            <a:ext cx="2077085" cy="821690"/>
            <a:chOff x="10" y="10"/>
            <a:chExt cx="3271" cy="1294"/>
          </a:xfrm>
        </p:grpSpPr>
        <p:sp>
          <p:nvSpPr>
            <p:cNvPr id="865" name="Google Shape;865;p40"/>
            <p:cNvSpPr/>
            <p:nvPr/>
          </p:nvSpPr>
          <p:spPr>
            <a:xfrm>
              <a:off x="30" y="50"/>
              <a:ext cx="3251" cy="1254"/>
            </a:xfrm>
            <a:custGeom>
              <a:rect b="b" l="l" r="r" t="t"/>
              <a:pathLst>
                <a:path extrusionOk="0" h="1254" w="3251">
                  <a:moveTo>
                    <a:pt x="2438" y="0"/>
                  </a:moveTo>
                  <a:lnTo>
                    <a:pt x="0" y="0"/>
                  </a:lnTo>
                  <a:lnTo>
                    <a:pt x="0" y="1254"/>
                  </a:lnTo>
                  <a:lnTo>
                    <a:pt x="2438" y="1254"/>
                  </a:lnTo>
                  <a:lnTo>
                    <a:pt x="3251" y="627"/>
                  </a:lnTo>
                  <a:lnTo>
                    <a:pt x="2438" y="0"/>
                  </a:lnTo>
                  <a:close/>
                </a:path>
              </a:pathLst>
            </a:custGeom>
            <a:solidFill>
              <a:srgbClr val="61232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866" name="Google Shape;866;p40"/>
            <p:cNvPicPr preferRelativeResize="0"/>
            <p:nvPr/>
          </p:nvPicPr>
          <p:blipFill rotWithShape="1">
            <a:blip r:embed="rId9">
              <a:alphaModFix/>
            </a:blip>
            <a:srcRect b="0" l="0" r="0" t="0"/>
            <a:stretch/>
          </p:blipFill>
          <p:spPr>
            <a:xfrm>
              <a:off x="10" y="10"/>
              <a:ext cx="3251" cy="1254"/>
            </a:xfrm>
            <a:prstGeom prst="rect">
              <a:avLst/>
            </a:prstGeom>
            <a:noFill/>
            <a:ln>
              <a:noFill/>
            </a:ln>
          </p:spPr>
        </p:pic>
        <p:sp>
          <p:nvSpPr>
            <p:cNvPr id="867" name="Google Shape;867;p40"/>
            <p:cNvSpPr/>
            <p:nvPr/>
          </p:nvSpPr>
          <p:spPr>
            <a:xfrm>
              <a:off x="10" y="10"/>
              <a:ext cx="3251" cy="1254"/>
            </a:xfrm>
            <a:custGeom>
              <a:rect b="b" l="l" r="r" t="t"/>
              <a:pathLst>
                <a:path extrusionOk="0" h="1254" w="3251">
                  <a:moveTo>
                    <a:pt x="2438" y="0"/>
                  </a:moveTo>
                  <a:lnTo>
                    <a:pt x="0" y="0"/>
                  </a:lnTo>
                  <a:lnTo>
                    <a:pt x="0" y="1254"/>
                  </a:lnTo>
                  <a:lnTo>
                    <a:pt x="2438" y="1254"/>
                  </a:lnTo>
                  <a:lnTo>
                    <a:pt x="3251" y="627"/>
                  </a:lnTo>
                  <a:lnTo>
                    <a:pt x="2438" y="0"/>
                  </a:lnTo>
                  <a:close/>
                </a:path>
              </a:pathLst>
            </a:custGeom>
            <a:noFill/>
            <a:ln cap="flat" cmpd="sng" w="12700">
              <a:solidFill>
                <a:srgbClr val="C0504D"/>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grpSp>
        <p:nvGrpSpPr>
          <p:cNvPr id="868" name="Google Shape;868;p40"/>
          <p:cNvGrpSpPr/>
          <p:nvPr/>
        </p:nvGrpSpPr>
        <p:grpSpPr>
          <a:xfrm>
            <a:off x="1043940" y="2705735"/>
            <a:ext cx="2606040" cy="821690"/>
            <a:chOff x="10" y="10"/>
            <a:chExt cx="3271" cy="1294"/>
          </a:xfrm>
        </p:grpSpPr>
        <p:sp>
          <p:nvSpPr>
            <p:cNvPr id="869" name="Google Shape;869;p40"/>
            <p:cNvSpPr/>
            <p:nvPr/>
          </p:nvSpPr>
          <p:spPr>
            <a:xfrm>
              <a:off x="30" y="50"/>
              <a:ext cx="3251" cy="1254"/>
            </a:xfrm>
            <a:custGeom>
              <a:rect b="b" l="l" r="r" t="t"/>
              <a:pathLst>
                <a:path extrusionOk="0" h="1254" w="3251">
                  <a:moveTo>
                    <a:pt x="2438" y="0"/>
                  </a:moveTo>
                  <a:lnTo>
                    <a:pt x="0" y="0"/>
                  </a:lnTo>
                  <a:lnTo>
                    <a:pt x="0" y="1254"/>
                  </a:lnTo>
                  <a:lnTo>
                    <a:pt x="2438" y="1254"/>
                  </a:lnTo>
                  <a:lnTo>
                    <a:pt x="3251" y="627"/>
                  </a:lnTo>
                  <a:lnTo>
                    <a:pt x="2438" y="0"/>
                  </a:lnTo>
                  <a:close/>
                </a:path>
              </a:pathLst>
            </a:custGeom>
            <a:solidFill>
              <a:srgbClr val="61232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870" name="Google Shape;870;p40"/>
            <p:cNvPicPr preferRelativeResize="0"/>
            <p:nvPr/>
          </p:nvPicPr>
          <p:blipFill rotWithShape="1">
            <a:blip r:embed="rId9">
              <a:alphaModFix/>
            </a:blip>
            <a:srcRect b="0" l="0" r="0" t="0"/>
            <a:stretch/>
          </p:blipFill>
          <p:spPr>
            <a:xfrm>
              <a:off x="10" y="10"/>
              <a:ext cx="3251" cy="1254"/>
            </a:xfrm>
            <a:prstGeom prst="rect">
              <a:avLst/>
            </a:prstGeom>
            <a:noFill/>
            <a:ln>
              <a:noFill/>
            </a:ln>
          </p:spPr>
        </p:pic>
        <p:sp>
          <p:nvSpPr>
            <p:cNvPr id="871" name="Google Shape;871;p40"/>
            <p:cNvSpPr/>
            <p:nvPr/>
          </p:nvSpPr>
          <p:spPr>
            <a:xfrm>
              <a:off x="10" y="10"/>
              <a:ext cx="3251" cy="1254"/>
            </a:xfrm>
            <a:custGeom>
              <a:rect b="b" l="l" r="r" t="t"/>
              <a:pathLst>
                <a:path extrusionOk="0" h="1254" w="3251">
                  <a:moveTo>
                    <a:pt x="2438" y="0"/>
                  </a:moveTo>
                  <a:lnTo>
                    <a:pt x="0" y="0"/>
                  </a:lnTo>
                  <a:lnTo>
                    <a:pt x="0" y="1254"/>
                  </a:lnTo>
                  <a:lnTo>
                    <a:pt x="2438" y="1254"/>
                  </a:lnTo>
                  <a:lnTo>
                    <a:pt x="3251" y="627"/>
                  </a:lnTo>
                  <a:lnTo>
                    <a:pt x="2438" y="0"/>
                  </a:lnTo>
                  <a:close/>
                </a:path>
              </a:pathLst>
            </a:custGeom>
            <a:noFill/>
            <a:ln cap="flat" cmpd="sng" w="12700">
              <a:solidFill>
                <a:srgbClr val="C0504D"/>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grpSp>
        <p:nvGrpSpPr>
          <p:cNvPr id="872" name="Google Shape;872;p40"/>
          <p:cNvGrpSpPr/>
          <p:nvPr/>
        </p:nvGrpSpPr>
        <p:grpSpPr>
          <a:xfrm>
            <a:off x="1513840" y="3531870"/>
            <a:ext cx="3096260" cy="821690"/>
            <a:chOff x="-63" y="10"/>
            <a:chExt cx="3344" cy="1294"/>
          </a:xfrm>
        </p:grpSpPr>
        <p:sp>
          <p:nvSpPr>
            <p:cNvPr id="873" name="Google Shape;873;p40"/>
            <p:cNvSpPr/>
            <p:nvPr/>
          </p:nvSpPr>
          <p:spPr>
            <a:xfrm>
              <a:off x="30" y="50"/>
              <a:ext cx="3251" cy="1254"/>
            </a:xfrm>
            <a:custGeom>
              <a:rect b="b" l="l" r="r" t="t"/>
              <a:pathLst>
                <a:path extrusionOk="0" h="1254" w="3251">
                  <a:moveTo>
                    <a:pt x="2438" y="0"/>
                  </a:moveTo>
                  <a:lnTo>
                    <a:pt x="0" y="0"/>
                  </a:lnTo>
                  <a:lnTo>
                    <a:pt x="0" y="1254"/>
                  </a:lnTo>
                  <a:lnTo>
                    <a:pt x="2438" y="1254"/>
                  </a:lnTo>
                  <a:lnTo>
                    <a:pt x="3251" y="627"/>
                  </a:lnTo>
                  <a:lnTo>
                    <a:pt x="2438" y="0"/>
                  </a:lnTo>
                  <a:close/>
                </a:path>
              </a:pathLst>
            </a:custGeom>
            <a:solidFill>
              <a:srgbClr val="61232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874" name="Google Shape;874;p40"/>
            <p:cNvPicPr preferRelativeResize="0"/>
            <p:nvPr/>
          </p:nvPicPr>
          <p:blipFill rotWithShape="1">
            <a:blip r:embed="rId9">
              <a:alphaModFix/>
            </a:blip>
            <a:srcRect b="0" l="0" r="0" t="0"/>
            <a:stretch/>
          </p:blipFill>
          <p:spPr>
            <a:xfrm>
              <a:off x="-63" y="48"/>
              <a:ext cx="3251" cy="1254"/>
            </a:xfrm>
            <a:prstGeom prst="rect">
              <a:avLst/>
            </a:prstGeom>
            <a:noFill/>
            <a:ln>
              <a:noFill/>
            </a:ln>
          </p:spPr>
        </p:pic>
        <p:sp>
          <p:nvSpPr>
            <p:cNvPr id="875" name="Google Shape;875;p40"/>
            <p:cNvSpPr/>
            <p:nvPr/>
          </p:nvSpPr>
          <p:spPr>
            <a:xfrm>
              <a:off x="10" y="10"/>
              <a:ext cx="3251" cy="1254"/>
            </a:xfrm>
            <a:custGeom>
              <a:rect b="b" l="l" r="r" t="t"/>
              <a:pathLst>
                <a:path extrusionOk="0" h="1254" w="3251">
                  <a:moveTo>
                    <a:pt x="2438" y="0"/>
                  </a:moveTo>
                  <a:lnTo>
                    <a:pt x="0" y="0"/>
                  </a:lnTo>
                  <a:lnTo>
                    <a:pt x="0" y="1254"/>
                  </a:lnTo>
                  <a:lnTo>
                    <a:pt x="2438" y="1254"/>
                  </a:lnTo>
                  <a:lnTo>
                    <a:pt x="3251" y="627"/>
                  </a:lnTo>
                  <a:lnTo>
                    <a:pt x="2438" y="0"/>
                  </a:lnTo>
                  <a:close/>
                </a:path>
              </a:pathLst>
            </a:custGeom>
            <a:noFill/>
            <a:ln cap="flat" cmpd="sng" w="12700">
              <a:solidFill>
                <a:srgbClr val="C0504D"/>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pic>
        <p:nvPicPr>
          <p:cNvPr id="876" name="Google Shape;876;p40"/>
          <p:cNvPicPr preferRelativeResize="0"/>
          <p:nvPr/>
        </p:nvPicPr>
        <p:blipFill rotWithShape="1">
          <a:blip r:embed="rId9">
            <a:alphaModFix/>
          </a:blip>
          <a:srcRect b="0" l="0" r="0" t="0"/>
          <a:stretch/>
        </p:blipFill>
        <p:spPr>
          <a:xfrm>
            <a:off x="2603500" y="4331970"/>
            <a:ext cx="2972435" cy="796290"/>
          </a:xfrm>
          <a:prstGeom prst="rect">
            <a:avLst/>
          </a:prstGeom>
          <a:noFill/>
          <a:ln>
            <a:noFill/>
          </a:ln>
        </p:spPr>
      </p:pic>
      <p:pic>
        <p:nvPicPr>
          <p:cNvPr id="877" name="Google Shape;877;p40"/>
          <p:cNvPicPr preferRelativeResize="0"/>
          <p:nvPr/>
        </p:nvPicPr>
        <p:blipFill rotWithShape="1">
          <a:blip r:embed="rId9">
            <a:alphaModFix/>
          </a:blip>
          <a:srcRect b="0" l="0" r="0" t="0"/>
          <a:stretch/>
        </p:blipFill>
        <p:spPr>
          <a:xfrm>
            <a:off x="3312160" y="5119370"/>
            <a:ext cx="3203575" cy="796290"/>
          </a:xfrm>
          <a:prstGeom prst="rect">
            <a:avLst/>
          </a:prstGeom>
          <a:noFill/>
          <a:ln>
            <a:noFill/>
          </a:ln>
        </p:spPr>
      </p:pic>
      <p:pic>
        <p:nvPicPr>
          <p:cNvPr id="878" name="Google Shape;878;p40"/>
          <p:cNvPicPr preferRelativeResize="0"/>
          <p:nvPr/>
        </p:nvPicPr>
        <p:blipFill rotWithShape="1">
          <a:blip r:embed="rId9">
            <a:alphaModFix/>
          </a:blip>
          <a:srcRect b="0" l="0" r="0" t="0"/>
          <a:stretch/>
        </p:blipFill>
        <p:spPr>
          <a:xfrm>
            <a:off x="6494780" y="5538470"/>
            <a:ext cx="1938793" cy="796290"/>
          </a:xfrm>
          <a:prstGeom prst="rect">
            <a:avLst/>
          </a:prstGeom>
          <a:noFill/>
          <a:ln>
            <a:noFill/>
          </a:ln>
        </p:spPr>
      </p:pic>
      <p:sp>
        <p:nvSpPr>
          <p:cNvPr id="879" name="Google Shape;879;p40"/>
          <p:cNvSpPr txBox="1"/>
          <p:nvPr/>
        </p:nvSpPr>
        <p:spPr>
          <a:xfrm>
            <a:off x="488315" y="1949450"/>
            <a:ext cx="2183130" cy="6451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fr-FR" sz="1800">
                <a:solidFill>
                  <a:schemeClr val="dk1"/>
                </a:solidFill>
                <a:latin typeface="Times New Roman"/>
                <a:ea typeface="Times New Roman"/>
                <a:cs typeface="Times New Roman"/>
                <a:sym typeface="Times New Roman"/>
              </a:rPr>
              <a:t> Identify/ establish purpose and scope</a:t>
            </a:r>
            <a:endParaRPr/>
          </a:p>
        </p:txBody>
      </p:sp>
      <p:sp>
        <p:nvSpPr>
          <p:cNvPr id="880" name="Google Shape;880;p40"/>
          <p:cNvSpPr txBox="1"/>
          <p:nvPr/>
        </p:nvSpPr>
        <p:spPr>
          <a:xfrm>
            <a:off x="1033145" y="2759075"/>
            <a:ext cx="2392045" cy="6451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fr-FR" sz="1800">
                <a:solidFill>
                  <a:schemeClr val="dk1"/>
                </a:solidFill>
                <a:latin typeface="Times New Roman"/>
                <a:ea typeface="Times New Roman"/>
                <a:cs typeface="Times New Roman"/>
                <a:sym typeface="Times New Roman"/>
              </a:rPr>
              <a:t> Specify information needed and indicators</a:t>
            </a:r>
            <a:endParaRPr/>
          </a:p>
        </p:txBody>
      </p:sp>
      <p:sp>
        <p:nvSpPr>
          <p:cNvPr id="881" name="Google Shape;881;p40"/>
          <p:cNvSpPr txBox="1"/>
          <p:nvPr/>
        </p:nvSpPr>
        <p:spPr>
          <a:xfrm>
            <a:off x="1602740" y="3512820"/>
            <a:ext cx="3006725" cy="6451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fr-FR" sz="1800">
                <a:solidFill>
                  <a:schemeClr val="dk1"/>
                </a:solidFill>
                <a:latin typeface="Times New Roman"/>
                <a:ea typeface="Times New Roman"/>
                <a:cs typeface="Times New Roman"/>
                <a:sym typeface="Times New Roman"/>
              </a:rPr>
              <a:t>Planning information gathering and organization</a:t>
            </a:r>
            <a:endParaRPr/>
          </a:p>
        </p:txBody>
      </p:sp>
      <p:sp>
        <p:nvSpPr>
          <p:cNvPr id="882" name="Google Shape;882;p40"/>
          <p:cNvSpPr txBox="1"/>
          <p:nvPr/>
        </p:nvSpPr>
        <p:spPr>
          <a:xfrm>
            <a:off x="2616200" y="4300220"/>
            <a:ext cx="2751455" cy="9220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fr-FR" sz="1800">
                <a:solidFill>
                  <a:schemeClr val="dk1"/>
                </a:solidFill>
                <a:latin typeface="Times New Roman"/>
                <a:ea typeface="Times New Roman"/>
                <a:cs typeface="Times New Roman"/>
                <a:sym typeface="Times New Roman"/>
              </a:rPr>
              <a:t>Planning critical reflection process and events</a:t>
            </a:r>
            <a:endParaRPr/>
          </a:p>
        </p:txBody>
      </p:sp>
      <p:sp>
        <p:nvSpPr>
          <p:cNvPr id="883" name="Google Shape;883;p40"/>
          <p:cNvSpPr txBox="1"/>
          <p:nvPr/>
        </p:nvSpPr>
        <p:spPr>
          <a:xfrm>
            <a:off x="3416300" y="5036820"/>
            <a:ext cx="2882265" cy="9220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1800">
                <a:solidFill>
                  <a:schemeClr val="dk1"/>
                </a:solidFill>
                <a:latin typeface="Arial"/>
                <a:ea typeface="Arial"/>
                <a:cs typeface="Arial"/>
                <a:sym typeface="Arial"/>
              </a:rPr>
              <a:t> </a:t>
            </a:r>
            <a:r>
              <a:rPr b="1" lang="fr-FR" sz="1800">
                <a:solidFill>
                  <a:schemeClr val="dk1"/>
                </a:solidFill>
                <a:latin typeface="Times New Roman"/>
                <a:ea typeface="Times New Roman"/>
                <a:cs typeface="Times New Roman"/>
                <a:sym typeface="Times New Roman"/>
              </a:rPr>
              <a:t>Planning for quality communication and reporting</a:t>
            </a:r>
            <a:endParaRPr/>
          </a:p>
        </p:txBody>
      </p:sp>
      <p:sp>
        <p:nvSpPr>
          <p:cNvPr id="884" name="Google Shape;884;p40"/>
          <p:cNvSpPr txBox="1"/>
          <p:nvPr/>
        </p:nvSpPr>
        <p:spPr>
          <a:xfrm>
            <a:off x="6407785" y="5475605"/>
            <a:ext cx="1934845" cy="9220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1800">
                <a:solidFill>
                  <a:schemeClr val="dk1"/>
                </a:solidFill>
                <a:latin typeface="Arial"/>
                <a:ea typeface="Arial"/>
                <a:cs typeface="Arial"/>
                <a:sym typeface="Arial"/>
              </a:rPr>
              <a:t> </a:t>
            </a:r>
            <a:r>
              <a:rPr b="1" lang="fr-FR" sz="1800">
                <a:solidFill>
                  <a:schemeClr val="dk1"/>
                </a:solidFill>
                <a:latin typeface="Times New Roman"/>
                <a:ea typeface="Times New Roman"/>
                <a:cs typeface="Times New Roman"/>
                <a:sym typeface="Times New Roman"/>
              </a:rPr>
              <a:t>Planning for  conditions and capacities</a:t>
            </a:r>
            <a:endParaRPr b="1" sz="1800">
              <a:solidFill>
                <a:schemeClr val="dk1"/>
              </a:solidFill>
              <a:latin typeface="Times New Roman"/>
              <a:ea typeface="Times New Roman"/>
              <a:cs typeface="Times New Roman"/>
              <a:sym typeface="Times New Roman"/>
            </a:endParaRPr>
          </a:p>
        </p:txBody>
      </p:sp>
      <p:pic>
        <p:nvPicPr>
          <p:cNvPr id="885" name="Google Shape;885;p40"/>
          <p:cNvPicPr preferRelativeResize="0"/>
          <p:nvPr/>
        </p:nvPicPr>
        <p:blipFill rotWithShape="1">
          <a:blip r:embed="rId10">
            <a:alphaModFix/>
          </a:blip>
          <a:srcRect b="0" l="0" r="0" t="0"/>
          <a:stretch/>
        </p:blipFill>
        <p:spPr>
          <a:xfrm>
            <a:off x="131040" y="5538189"/>
            <a:ext cx="1222425" cy="1096206"/>
          </a:xfrm>
          <a:prstGeom prst="rect">
            <a:avLst/>
          </a:prstGeom>
          <a:noFill/>
          <a:ln>
            <a:noFill/>
          </a:ln>
        </p:spPr>
      </p:pic>
      <p:sp>
        <p:nvSpPr>
          <p:cNvPr id="886" name="Google Shape;886;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887" name="Google Shape;887;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888" name="Google Shape;888;p40"/>
          <p:cNvSpPr txBox="1"/>
          <p:nvPr/>
        </p:nvSpPr>
        <p:spPr>
          <a:xfrm>
            <a:off x="2248535" y="481965"/>
            <a:ext cx="609409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800">
                <a:solidFill>
                  <a:srgbClr val="FF9518"/>
                </a:solidFill>
                <a:latin typeface="Tajawal Medium"/>
                <a:ea typeface="Tajawal Medium"/>
                <a:cs typeface="Tajawal Medium"/>
                <a:sym typeface="Tajawal Medium"/>
              </a:rPr>
              <a:t>M&amp;E System and Framework? </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2" name="Shape 892"/>
        <p:cNvGrpSpPr/>
        <p:nvPr/>
      </p:nvGrpSpPr>
      <p:grpSpPr>
        <a:xfrm>
          <a:off x="0" y="0"/>
          <a:ext cx="0" cy="0"/>
          <a:chOff x="0" y="0"/>
          <a:chExt cx="0" cy="0"/>
        </a:xfrm>
      </p:grpSpPr>
      <p:pic>
        <p:nvPicPr>
          <p:cNvPr id="893" name="Google Shape;893;p41"/>
          <p:cNvPicPr preferRelativeResize="0"/>
          <p:nvPr/>
        </p:nvPicPr>
        <p:blipFill rotWithShape="1">
          <a:blip r:embed="rId3">
            <a:alphaModFix/>
          </a:blip>
          <a:srcRect b="0" l="0" r="0" t="0"/>
          <a:stretch/>
        </p:blipFill>
        <p:spPr>
          <a:xfrm>
            <a:off x="-84860" y="5712179"/>
            <a:ext cx="1222425" cy="1096206"/>
          </a:xfrm>
          <a:prstGeom prst="rect">
            <a:avLst/>
          </a:prstGeom>
          <a:noFill/>
          <a:ln>
            <a:noFill/>
          </a:ln>
        </p:spPr>
      </p:pic>
      <p:pic>
        <p:nvPicPr>
          <p:cNvPr id="894" name="Google Shape;894;p41"/>
          <p:cNvPicPr preferRelativeResize="0"/>
          <p:nvPr/>
        </p:nvPicPr>
        <p:blipFill rotWithShape="1">
          <a:blip r:embed="rId4">
            <a:alphaModFix/>
          </a:blip>
          <a:srcRect b="0" l="0" r="0" t="0"/>
          <a:stretch/>
        </p:blipFill>
        <p:spPr>
          <a:xfrm>
            <a:off x="2440788" y="6139744"/>
            <a:ext cx="9902229" cy="204838"/>
          </a:xfrm>
          <a:prstGeom prst="rect">
            <a:avLst/>
          </a:prstGeom>
          <a:noFill/>
          <a:ln>
            <a:noFill/>
          </a:ln>
        </p:spPr>
      </p:pic>
      <p:pic>
        <p:nvPicPr>
          <p:cNvPr id="895" name="Google Shape;895;p4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96" name="Google Shape;896;p41"/>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897" name="Google Shape;897;p41"/>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898" name="Google Shape;898;p41"/>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sp>
        <p:nvSpPr>
          <p:cNvPr id="899" name="Google Shape;899;p41"/>
          <p:cNvSpPr txBox="1"/>
          <p:nvPr/>
        </p:nvSpPr>
        <p:spPr>
          <a:xfrm>
            <a:off x="532130" y="1459865"/>
            <a:ext cx="7998460" cy="4603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rgbClr val="FF0000"/>
              </a:buClr>
              <a:buSzPts val="2400"/>
              <a:buFont typeface="Noto Sans Symbols"/>
              <a:buNone/>
            </a:pPr>
            <a:r>
              <a:rPr b="1" lang="fr-FR" sz="2400">
                <a:solidFill>
                  <a:srgbClr val="FF0000"/>
                </a:solidFill>
                <a:latin typeface="Times New Roman"/>
                <a:ea typeface="Times New Roman"/>
                <a:cs typeface="Times New Roman"/>
                <a:sym typeface="Times New Roman"/>
              </a:rPr>
              <a:t>4.4 Key Criterion for Monitoring and Evaluation   </a:t>
            </a:r>
            <a:endParaRPr/>
          </a:p>
        </p:txBody>
      </p:sp>
      <p:pic>
        <p:nvPicPr>
          <p:cNvPr id="900" name="Google Shape;900;p41"/>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901" name="Google Shape;901;p41"/>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
        <p:nvSpPr>
          <p:cNvPr id="902" name="Google Shape;902;p41"/>
          <p:cNvSpPr txBox="1"/>
          <p:nvPr/>
        </p:nvSpPr>
        <p:spPr>
          <a:xfrm>
            <a:off x="626110" y="2075815"/>
            <a:ext cx="7276465" cy="3691890"/>
          </a:xfrm>
          <a:prstGeom prst="rect">
            <a:avLst/>
          </a:prstGeom>
          <a:noFill/>
          <a:ln cap="flat" cmpd="sng" w="1905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fr-FR" sz="1800">
                <a:solidFill>
                  <a:schemeClr val="dk1"/>
                </a:solidFill>
                <a:latin typeface="Times New Roman"/>
                <a:ea typeface="Times New Roman"/>
                <a:cs typeface="Times New Roman"/>
                <a:sym typeface="Times New Roman"/>
              </a:rPr>
              <a:t> Each development organization typically uses its own definition for the criteria. 5 key evaluation criteria are identified:</a:t>
            </a:r>
            <a:endParaRPr/>
          </a:p>
          <a:p>
            <a:pPr indent="0" lvl="0" marL="0" marR="0" rtl="0" algn="l">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l">
              <a:lnSpc>
                <a:spcPct val="160000"/>
              </a:lnSpc>
              <a:spcBef>
                <a:spcPts val="0"/>
              </a:spcBef>
              <a:spcAft>
                <a:spcPts val="0"/>
              </a:spcAft>
              <a:buNone/>
            </a:pPr>
            <a:r>
              <a:rPr b="1" lang="fr-FR" sz="1800">
                <a:solidFill>
                  <a:schemeClr val="dk1"/>
                </a:solidFill>
                <a:latin typeface="Times New Roman"/>
                <a:ea typeface="Times New Roman"/>
                <a:cs typeface="Times New Roman"/>
                <a:sym typeface="Times New Roman"/>
              </a:rPr>
              <a:t>1) Relevance</a:t>
            </a:r>
            <a:endParaRPr/>
          </a:p>
          <a:p>
            <a:pPr indent="0" lvl="0" marL="0" marR="0" rtl="0" algn="l">
              <a:lnSpc>
                <a:spcPct val="160000"/>
              </a:lnSpc>
              <a:spcBef>
                <a:spcPts val="0"/>
              </a:spcBef>
              <a:spcAft>
                <a:spcPts val="0"/>
              </a:spcAft>
              <a:buClr>
                <a:schemeClr val="dk1"/>
              </a:buClr>
              <a:buSzPts val="1800"/>
              <a:buFont typeface="Times New Roman"/>
              <a:buNone/>
            </a:pPr>
            <a:r>
              <a:rPr b="1" lang="fr-FR" sz="1800">
                <a:solidFill>
                  <a:schemeClr val="dk1"/>
                </a:solidFill>
                <a:latin typeface="Times New Roman"/>
                <a:ea typeface="Times New Roman"/>
                <a:cs typeface="Times New Roman"/>
                <a:sym typeface="Times New Roman"/>
              </a:rPr>
              <a:t>2) Effectiveness</a:t>
            </a:r>
            <a:endParaRPr/>
          </a:p>
          <a:p>
            <a:pPr indent="0" lvl="0" marL="0" marR="0" rtl="0" algn="l">
              <a:lnSpc>
                <a:spcPct val="160000"/>
              </a:lnSpc>
              <a:spcBef>
                <a:spcPts val="0"/>
              </a:spcBef>
              <a:spcAft>
                <a:spcPts val="0"/>
              </a:spcAft>
              <a:buClr>
                <a:schemeClr val="dk1"/>
              </a:buClr>
              <a:buSzPts val="1800"/>
              <a:buFont typeface="Times New Roman"/>
              <a:buNone/>
            </a:pPr>
            <a:r>
              <a:rPr b="1" lang="fr-FR" sz="1800">
                <a:solidFill>
                  <a:schemeClr val="dk1"/>
                </a:solidFill>
                <a:latin typeface="Times New Roman"/>
                <a:ea typeface="Times New Roman"/>
                <a:cs typeface="Times New Roman"/>
                <a:sym typeface="Times New Roman"/>
              </a:rPr>
              <a:t>3) Efficiency</a:t>
            </a:r>
            <a:endParaRPr/>
          </a:p>
          <a:p>
            <a:pPr indent="0" lvl="0" marL="0" marR="0" rtl="0" algn="l">
              <a:lnSpc>
                <a:spcPct val="160000"/>
              </a:lnSpc>
              <a:spcBef>
                <a:spcPts val="0"/>
              </a:spcBef>
              <a:spcAft>
                <a:spcPts val="0"/>
              </a:spcAft>
              <a:buClr>
                <a:schemeClr val="dk1"/>
              </a:buClr>
              <a:buSzPts val="1800"/>
              <a:buFont typeface="Times New Roman"/>
              <a:buNone/>
            </a:pPr>
            <a:r>
              <a:rPr b="1" lang="fr-FR" sz="1800">
                <a:solidFill>
                  <a:schemeClr val="dk1"/>
                </a:solidFill>
                <a:latin typeface="Times New Roman"/>
                <a:ea typeface="Times New Roman"/>
                <a:cs typeface="Times New Roman"/>
                <a:sym typeface="Times New Roman"/>
              </a:rPr>
              <a:t>4) Impact</a:t>
            </a:r>
            <a:endParaRPr/>
          </a:p>
          <a:p>
            <a:pPr indent="0" lvl="0" marL="0" marR="0" rtl="0" algn="l">
              <a:lnSpc>
                <a:spcPct val="160000"/>
              </a:lnSpc>
              <a:spcBef>
                <a:spcPts val="0"/>
              </a:spcBef>
              <a:spcAft>
                <a:spcPts val="0"/>
              </a:spcAft>
              <a:buClr>
                <a:schemeClr val="dk1"/>
              </a:buClr>
              <a:buSzPts val="1800"/>
              <a:buFont typeface="Times New Roman"/>
              <a:buNone/>
            </a:pPr>
            <a:r>
              <a:rPr b="1" lang="fr-FR" sz="1800">
                <a:solidFill>
                  <a:schemeClr val="dk1"/>
                </a:solidFill>
                <a:latin typeface="Times New Roman"/>
                <a:ea typeface="Times New Roman"/>
                <a:cs typeface="Times New Roman"/>
                <a:sym typeface="Times New Roman"/>
              </a:rPr>
              <a:t>5) Sustainability</a:t>
            </a:r>
            <a:endParaRPr/>
          </a:p>
          <a:p>
            <a:pPr indent="0" lvl="0" marL="0" marR="0" rtl="0" algn="l">
              <a:spcBef>
                <a:spcPts val="0"/>
              </a:spcBef>
              <a:spcAft>
                <a:spcPts val="0"/>
              </a:spcAft>
              <a:buClr>
                <a:schemeClr val="dk1"/>
              </a:buClr>
              <a:buSzPts val="1800"/>
              <a:buFont typeface="Calibri"/>
              <a:buNone/>
            </a:pPr>
            <a:r>
              <a:t/>
            </a:r>
            <a:endParaRPr b="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fr-FR" sz="1800">
                <a:solidFill>
                  <a:schemeClr val="dk1"/>
                </a:solidFill>
                <a:latin typeface="Calibri"/>
                <a:ea typeface="Calibri"/>
                <a:cs typeface="Calibri"/>
                <a:sym typeface="Calibri"/>
              </a:rPr>
              <a:t></a:t>
            </a:r>
            <a:endParaRPr/>
          </a:p>
        </p:txBody>
      </p:sp>
      <p:sp>
        <p:nvSpPr>
          <p:cNvPr id="903" name="Google Shape;903;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904" name="Google Shape;904;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905" name="Google Shape;905;p41"/>
          <p:cNvSpPr txBox="1"/>
          <p:nvPr/>
        </p:nvSpPr>
        <p:spPr>
          <a:xfrm>
            <a:off x="2248535" y="438150"/>
            <a:ext cx="609409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800">
                <a:solidFill>
                  <a:srgbClr val="FF9518"/>
                </a:solidFill>
                <a:latin typeface="Tajawal Medium"/>
                <a:ea typeface="Tajawal Medium"/>
                <a:cs typeface="Tajawal Medium"/>
                <a:sym typeface="Tajawal Medium"/>
              </a:rPr>
              <a:t>M&amp;E System and Framework? </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9" name="Shape 909"/>
        <p:cNvGrpSpPr/>
        <p:nvPr/>
      </p:nvGrpSpPr>
      <p:grpSpPr>
        <a:xfrm>
          <a:off x="0" y="0"/>
          <a:ext cx="0" cy="0"/>
          <a:chOff x="0" y="0"/>
          <a:chExt cx="0" cy="0"/>
        </a:xfrm>
      </p:grpSpPr>
      <p:pic>
        <p:nvPicPr>
          <p:cNvPr id="910" name="Google Shape;910;p42"/>
          <p:cNvPicPr preferRelativeResize="0"/>
          <p:nvPr/>
        </p:nvPicPr>
        <p:blipFill rotWithShape="1">
          <a:blip r:embed="rId3">
            <a:alphaModFix/>
          </a:blip>
          <a:srcRect b="0" l="0" r="0" t="0"/>
          <a:stretch/>
        </p:blipFill>
        <p:spPr>
          <a:xfrm>
            <a:off x="-84860" y="5712179"/>
            <a:ext cx="1222425" cy="1096206"/>
          </a:xfrm>
          <a:prstGeom prst="rect">
            <a:avLst/>
          </a:prstGeom>
          <a:noFill/>
          <a:ln>
            <a:noFill/>
          </a:ln>
        </p:spPr>
      </p:pic>
      <p:pic>
        <p:nvPicPr>
          <p:cNvPr id="911" name="Google Shape;911;p42"/>
          <p:cNvPicPr preferRelativeResize="0"/>
          <p:nvPr/>
        </p:nvPicPr>
        <p:blipFill rotWithShape="1">
          <a:blip r:embed="rId4">
            <a:alphaModFix/>
          </a:blip>
          <a:srcRect b="0" l="0" r="0" t="0"/>
          <a:stretch/>
        </p:blipFill>
        <p:spPr>
          <a:xfrm>
            <a:off x="2440788" y="6139744"/>
            <a:ext cx="9902229" cy="204838"/>
          </a:xfrm>
          <a:prstGeom prst="rect">
            <a:avLst/>
          </a:prstGeom>
          <a:noFill/>
          <a:ln>
            <a:noFill/>
          </a:ln>
        </p:spPr>
      </p:pic>
      <p:pic>
        <p:nvPicPr>
          <p:cNvPr id="912" name="Google Shape;912;p4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913" name="Google Shape;913;p42"/>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914" name="Google Shape;914;p42"/>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915" name="Google Shape;915;p42"/>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sp>
        <p:nvSpPr>
          <p:cNvPr id="916" name="Google Shape;916;p42"/>
          <p:cNvSpPr txBox="1"/>
          <p:nvPr/>
        </p:nvSpPr>
        <p:spPr>
          <a:xfrm>
            <a:off x="532130" y="1459865"/>
            <a:ext cx="7998460" cy="513905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rgbClr val="FF0000"/>
              </a:buClr>
              <a:buSzPts val="2400"/>
              <a:buFont typeface="Noto Sans Symbols"/>
              <a:buNone/>
            </a:pPr>
            <a:r>
              <a:rPr b="1" lang="fr-FR" sz="2400">
                <a:solidFill>
                  <a:srgbClr val="FF0000"/>
                </a:solidFill>
                <a:latin typeface="Times New Roman"/>
                <a:ea typeface="Times New Roman"/>
                <a:cs typeface="Times New Roman"/>
                <a:sym typeface="Times New Roman"/>
              </a:rPr>
              <a:t>4.5. Planning and Steps for Project Monitoring and Evaluation system</a:t>
            </a:r>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rgbClr val="0070C0"/>
              </a:buClr>
              <a:buSzPts val="2000"/>
              <a:buFont typeface="Noto Sans Symbols"/>
              <a:buChar char="⮚"/>
            </a:pPr>
            <a:r>
              <a:rPr b="1" lang="fr-FR" sz="2000" u="sng">
                <a:solidFill>
                  <a:srgbClr val="0070C0"/>
                </a:solidFill>
                <a:latin typeface="Times New Roman"/>
                <a:ea typeface="Times New Roman"/>
                <a:cs typeface="Times New Roman"/>
                <a:sym typeface="Times New Roman"/>
              </a:rPr>
              <a:t>A.Steps in Project Monitoring (6 main steps)</a:t>
            </a:r>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000"/>
              <a:buFont typeface="Noto Sans Symbols"/>
              <a:buChar char="▪"/>
            </a:pPr>
            <a:r>
              <a:rPr b="1" lang="fr-FR" sz="2000" u="sng">
                <a:solidFill>
                  <a:schemeClr val="dk1"/>
                </a:solidFill>
                <a:latin typeface="Times New Roman"/>
                <a:ea typeface="Times New Roman"/>
                <a:cs typeface="Times New Roman"/>
                <a:sym typeface="Times New Roman"/>
              </a:rPr>
              <a:t>Step 1</a:t>
            </a:r>
            <a:r>
              <a:rPr b="1" lang="fr-FR" sz="2000">
                <a:solidFill>
                  <a:schemeClr val="dk1"/>
                </a:solidFill>
                <a:latin typeface="Times New Roman"/>
                <a:ea typeface="Times New Roman"/>
                <a:cs typeface="Times New Roman"/>
                <a:sym typeface="Times New Roman"/>
              </a:rPr>
              <a:t>:</a:t>
            </a:r>
            <a:r>
              <a:rPr b="1" i="1" lang="fr-FR" sz="2000">
                <a:solidFill>
                  <a:schemeClr val="dk1"/>
                </a:solidFill>
                <a:latin typeface="Times New Roman"/>
                <a:ea typeface="Times New Roman"/>
                <a:cs typeface="Times New Roman"/>
                <a:sym typeface="Times New Roman"/>
              </a:rPr>
              <a:t> Identify Project Objectives and Strategies</a:t>
            </a:r>
            <a:r>
              <a:rPr b="1" lang="fr-FR" sz="2000">
                <a:solidFill>
                  <a:schemeClr val="dk1"/>
                </a:solidFill>
                <a:latin typeface="Times New Roman"/>
                <a:ea typeface="Times New Roman"/>
                <a:cs typeface="Times New Roman"/>
                <a:sym typeface="Times New Roman"/>
              </a:rPr>
              <a:t>:</a:t>
            </a:r>
            <a:endParaRPr/>
          </a:p>
          <a:p>
            <a:pPr indent="0" lvl="0" marL="0" marR="0" rtl="0" algn="just">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 Specify the Intervention (Goals, Objectives, Activities/Process, Inputs, Outcomes, and Impacts)</a:t>
            </a:r>
            <a:endParaRPr/>
          </a:p>
          <a:p>
            <a:pPr indent="0" lvl="0" marL="0" marR="0" rtl="0" algn="just">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000"/>
              <a:buFont typeface="Noto Sans Symbols"/>
              <a:buChar char="▪"/>
            </a:pPr>
            <a:r>
              <a:rPr b="1" lang="fr-FR" sz="2000" u="sng">
                <a:solidFill>
                  <a:schemeClr val="dk1"/>
                </a:solidFill>
                <a:latin typeface="Times New Roman"/>
                <a:ea typeface="Times New Roman"/>
                <a:cs typeface="Times New Roman"/>
                <a:sym typeface="Times New Roman"/>
              </a:rPr>
              <a:t>Step 2</a:t>
            </a:r>
            <a:r>
              <a:rPr b="1" lang="fr-FR" sz="2000">
                <a:solidFill>
                  <a:schemeClr val="dk1"/>
                </a:solidFill>
                <a:latin typeface="Times New Roman"/>
                <a:ea typeface="Times New Roman"/>
                <a:cs typeface="Times New Roman"/>
                <a:sym typeface="Times New Roman"/>
              </a:rPr>
              <a:t>: </a:t>
            </a:r>
            <a:r>
              <a:rPr b="1" i="1" lang="fr-FR" sz="2000">
                <a:solidFill>
                  <a:schemeClr val="dk1"/>
                </a:solidFill>
                <a:latin typeface="Times New Roman"/>
                <a:ea typeface="Times New Roman"/>
                <a:cs typeface="Times New Roman"/>
                <a:sym typeface="Times New Roman"/>
              </a:rPr>
              <a:t>Setting Indicators</a:t>
            </a:r>
            <a:r>
              <a:rPr b="1" lang="fr-FR" sz="2000">
                <a:solidFill>
                  <a:schemeClr val="dk1"/>
                </a:solidFill>
                <a:latin typeface="Times New Roman"/>
                <a:ea typeface="Times New Roman"/>
                <a:cs typeface="Times New Roman"/>
                <a:sym typeface="Times New Roman"/>
              </a:rPr>
              <a:t>:</a:t>
            </a:r>
            <a:endParaRPr/>
          </a:p>
          <a:p>
            <a:pPr indent="0" lvl="0" marL="0" marR="0" rtl="0" algn="just">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 Needs of Information, Performance Monitoring and SMART4 Indicators</a:t>
            </a:r>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p:txBody>
      </p:sp>
      <p:pic>
        <p:nvPicPr>
          <p:cNvPr id="917" name="Google Shape;917;p42"/>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918" name="Google Shape;918;p42"/>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
        <p:nvSpPr>
          <p:cNvPr id="919" name="Google Shape;919;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920" name="Google Shape;920;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921" name="Google Shape;921;p42"/>
          <p:cNvSpPr txBox="1"/>
          <p:nvPr/>
        </p:nvSpPr>
        <p:spPr>
          <a:xfrm>
            <a:off x="2248535" y="438150"/>
            <a:ext cx="609409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800">
                <a:solidFill>
                  <a:srgbClr val="FF9518"/>
                </a:solidFill>
                <a:latin typeface="Tajawal Medium"/>
                <a:ea typeface="Tajawal Medium"/>
                <a:cs typeface="Tajawal Medium"/>
                <a:sym typeface="Tajawal Medium"/>
              </a:rPr>
              <a:t>M&amp;E System and Framework? </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5" name="Shape 925"/>
        <p:cNvGrpSpPr/>
        <p:nvPr/>
      </p:nvGrpSpPr>
      <p:grpSpPr>
        <a:xfrm>
          <a:off x="0" y="0"/>
          <a:ext cx="0" cy="0"/>
          <a:chOff x="0" y="0"/>
          <a:chExt cx="0" cy="0"/>
        </a:xfrm>
      </p:grpSpPr>
      <p:pic>
        <p:nvPicPr>
          <p:cNvPr id="926" name="Google Shape;926;p43"/>
          <p:cNvPicPr preferRelativeResize="0"/>
          <p:nvPr/>
        </p:nvPicPr>
        <p:blipFill rotWithShape="1">
          <a:blip r:embed="rId3">
            <a:alphaModFix/>
          </a:blip>
          <a:srcRect b="0" l="0" r="0" t="0"/>
          <a:stretch/>
        </p:blipFill>
        <p:spPr>
          <a:xfrm>
            <a:off x="-84860" y="5712179"/>
            <a:ext cx="1222425" cy="1096206"/>
          </a:xfrm>
          <a:prstGeom prst="rect">
            <a:avLst/>
          </a:prstGeom>
          <a:noFill/>
          <a:ln>
            <a:noFill/>
          </a:ln>
        </p:spPr>
      </p:pic>
      <p:pic>
        <p:nvPicPr>
          <p:cNvPr id="927" name="Google Shape;927;p43"/>
          <p:cNvPicPr preferRelativeResize="0"/>
          <p:nvPr/>
        </p:nvPicPr>
        <p:blipFill rotWithShape="1">
          <a:blip r:embed="rId4">
            <a:alphaModFix/>
          </a:blip>
          <a:srcRect b="0" l="0" r="0" t="0"/>
          <a:stretch/>
        </p:blipFill>
        <p:spPr>
          <a:xfrm>
            <a:off x="2440788" y="6139744"/>
            <a:ext cx="9902229" cy="204838"/>
          </a:xfrm>
          <a:prstGeom prst="rect">
            <a:avLst/>
          </a:prstGeom>
          <a:noFill/>
          <a:ln>
            <a:noFill/>
          </a:ln>
        </p:spPr>
      </p:pic>
      <p:pic>
        <p:nvPicPr>
          <p:cNvPr id="928" name="Google Shape;928;p4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929" name="Google Shape;929;p4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930" name="Google Shape;930;p4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931" name="Google Shape;931;p43"/>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sp>
        <p:nvSpPr>
          <p:cNvPr id="932" name="Google Shape;932;p43"/>
          <p:cNvSpPr txBox="1"/>
          <p:nvPr/>
        </p:nvSpPr>
        <p:spPr>
          <a:xfrm>
            <a:off x="532130" y="1459865"/>
            <a:ext cx="7998460" cy="6862445"/>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chemeClr val="dk1"/>
              </a:buClr>
              <a:buSzPts val="2000"/>
              <a:buFont typeface="Noto Sans Symbols"/>
              <a:buChar char="▪"/>
            </a:pPr>
            <a:r>
              <a:rPr b="1" lang="fr-FR" sz="2000" u="sng">
                <a:solidFill>
                  <a:schemeClr val="dk1"/>
                </a:solidFill>
                <a:latin typeface="Times New Roman"/>
                <a:ea typeface="Times New Roman"/>
                <a:cs typeface="Times New Roman"/>
                <a:sym typeface="Times New Roman"/>
              </a:rPr>
              <a:t> Step 3:</a:t>
            </a:r>
            <a:r>
              <a:rPr b="1" i="1" lang="fr-FR" sz="2000">
                <a:solidFill>
                  <a:schemeClr val="dk1"/>
                </a:solidFill>
                <a:latin typeface="Times New Roman"/>
                <a:ea typeface="Times New Roman"/>
                <a:cs typeface="Times New Roman"/>
                <a:sym typeface="Times New Roman"/>
              </a:rPr>
              <a:t> Selecting the Tools and Techniques</a:t>
            </a:r>
            <a:r>
              <a:rPr b="1" lang="fr-FR" sz="2000">
                <a:solidFill>
                  <a:schemeClr val="dk1"/>
                </a:solidFill>
                <a:latin typeface="Times New Roman"/>
                <a:ea typeface="Times New Roman"/>
                <a:cs typeface="Times New Roman"/>
                <a:sym typeface="Times New Roman"/>
              </a:rPr>
              <a:t>: </a:t>
            </a:r>
            <a:endParaRPr/>
          </a:p>
          <a:p>
            <a:pPr indent="0" lvl="0" marL="0" marR="0" rtl="0" algn="just">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  Select strategy for M&amp;E Data collection in different methods from existing and new sources.</a:t>
            </a:r>
            <a:endParaRPr b="1" sz="2000" u="sng">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000"/>
              <a:buFont typeface="Noto Sans Symbols"/>
              <a:buChar char="▪"/>
            </a:pPr>
            <a:r>
              <a:rPr b="1" lang="fr-FR" sz="2000" u="sng">
                <a:solidFill>
                  <a:schemeClr val="dk1"/>
                </a:solidFill>
                <a:latin typeface="Times New Roman"/>
                <a:ea typeface="Times New Roman"/>
                <a:cs typeface="Times New Roman"/>
                <a:sym typeface="Times New Roman"/>
              </a:rPr>
              <a:t>Step 4:</a:t>
            </a:r>
            <a:r>
              <a:rPr b="1" lang="fr-FR" sz="2000">
                <a:solidFill>
                  <a:schemeClr val="dk1"/>
                </a:solidFill>
                <a:latin typeface="Times New Roman"/>
                <a:ea typeface="Times New Roman"/>
                <a:cs typeface="Times New Roman"/>
                <a:sym typeface="Times New Roman"/>
              </a:rPr>
              <a:t> </a:t>
            </a:r>
            <a:r>
              <a:rPr b="1" i="1" lang="fr-FR" sz="2000">
                <a:solidFill>
                  <a:schemeClr val="dk1"/>
                </a:solidFill>
                <a:latin typeface="Times New Roman"/>
                <a:ea typeface="Times New Roman"/>
                <a:cs typeface="Times New Roman"/>
                <a:sym typeface="Times New Roman"/>
              </a:rPr>
              <a:t>Collecting Data</a:t>
            </a:r>
            <a:r>
              <a:rPr b="1" lang="fr-FR" sz="2000">
                <a:solidFill>
                  <a:schemeClr val="dk1"/>
                </a:solidFill>
                <a:latin typeface="Times New Roman"/>
                <a:ea typeface="Times New Roman"/>
                <a:cs typeface="Times New Roman"/>
                <a:sym typeface="Times New Roman"/>
              </a:rPr>
              <a:t>: </a:t>
            </a:r>
            <a:endParaRPr/>
          </a:p>
          <a:p>
            <a:pPr indent="0" lvl="0" marL="0" marR="0" rtl="0" algn="just">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  Set baseline and realistic Targets for Objectively Verifiable Indicators (OVI) of performance</a:t>
            </a:r>
            <a:endParaRPr/>
          </a:p>
          <a:p>
            <a:pPr indent="0" lvl="0" marL="0" marR="0" rtl="0" algn="just">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000"/>
              <a:buFont typeface="Noto Sans Symbols"/>
              <a:buChar char="▪"/>
            </a:pPr>
            <a:r>
              <a:rPr b="1" lang="fr-FR" sz="2000" u="sng">
                <a:solidFill>
                  <a:schemeClr val="dk1"/>
                </a:solidFill>
                <a:latin typeface="Times New Roman"/>
                <a:ea typeface="Times New Roman"/>
                <a:cs typeface="Times New Roman"/>
                <a:sym typeface="Times New Roman"/>
              </a:rPr>
              <a:t>Step 5: </a:t>
            </a:r>
            <a:r>
              <a:rPr b="1" i="1" lang="fr-FR" sz="2000">
                <a:solidFill>
                  <a:schemeClr val="dk1"/>
                </a:solidFill>
                <a:latin typeface="Times New Roman"/>
                <a:ea typeface="Times New Roman"/>
                <a:cs typeface="Times New Roman"/>
                <a:sym typeface="Times New Roman"/>
              </a:rPr>
              <a:t>Analyse the Results</a:t>
            </a:r>
            <a:r>
              <a:rPr b="1" lang="fr-FR" sz="2000">
                <a:solidFill>
                  <a:schemeClr val="dk1"/>
                </a:solidFill>
                <a:latin typeface="Times New Roman"/>
                <a:ea typeface="Times New Roman"/>
                <a:cs typeface="Times New Roman"/>
                <a:sym typeface="Times New Roman"/>
              </a:rPr>
              <a:t>:</a:t>
            </a:r>
            <a:endParaRPr/>
          </a:p>
          <a:p>
            <a:pPr indent="0" lvl="0" marL="0" marR="0" rtl="0" algn="just">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 Design and Implement Monitoring tools/system (manual and computerized)</a:t>
            </a:r>
            <a:endParaRPr/>
          </a:p>
          <a:p>
            <a:pPr indent="0" lvl="0" marL="0" marR="0" rtl="0" algn="just">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000"/>
              <a:buFont typeface="Noto Sans Symbols"/>
              <a:buChar char="▪"/>
            </a:pPr>
            <a:r>
              <a:rPr b="1" lang="fr-FR" sz="2000" u="sng">
                <a:solidFill>
                  <a:schemeClr val="dk1"/>
                </a:solidFill>
                <a:latin typeface="Times New Roman"/>
                <a:ea typeface="Times New Roman"/>
                <a:cs typeface="Times New Roman"/>
                <a:sym typeface="Times New Roman"/>
              </a:rPr>
              <a:t>Step 6: </a:t>
            </a:r>
            <a:r>
              <a:rPr b="1" i="1" lang="fr-FR" sz="2000">
                <a:solidFill>
                  <a:schemeClr val="dk1"/>
                </a:solidFill>
                <a:latin typeface="Times New Roman"/>
                <a:ea typeface="Times New Roman"/>
                <a:cs typeface="Times New Roman"/>
                <a:sym typeface="Times New Roman"/>
              </a:rPr>
              <a:t>Use the Learning to Improve</a:t>
            </a:r>
            <a:r>
              <a:rPr b="1" lang="fr-FR" sz="2000">
                <a:solidFill>
                  <a:schemeClr val="dk1"/>
                </a:solidFill>
                <a:latin typeface="Times New Roman"/>
                <a:ea typeface="Times New Roman"/>
                <a:cs typeface="Times New Roman"/>
                <a:sym typeface="Times New Roman"/>
              </a:rPr>
              <a:t>:</a:t>
            </a:r>
            <a:endParaRPr/>
          </a:p>
          <a:p>
            <a:pPr indent="0" lvl="0" marL="0" marR="0" rtl="0" algn="just">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 Use of monitoring data in project Evaluation, Planning, Management          and Reporting.</a:t>
            </a:r>
            <a:endParaRPr/>
          </a:p>
          <a:p>
            <a:pPr indent="0" lvl="0" marL="0" marR="0" rtl="0" algn="just">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a:p>
            <a:pPr indent="-215900" lvl="0" marL="342900" marR="0" rtl="0" algn="l">
              <a:spcBef>
                <a:spcPts val="0"/>
              </a:spcBef>
              <a:spcAft>
                <a:spcPts val="0"/>
              </a:spcAft>
              <a:buClr>
                <a:schemeClr val="dk1"/>
              </a:buClr>
              <a:buSzPts val="2000"/>
              <a:buFont typeface="Noto Sans Symbols"/>
              <a:buNone/>
            </a:pPr>
            <a:r>
              <a:t/>
            </a:r>
            <a:endParaRPr b="1" sz="2000" u="sng">
              <a:solidFill>
                <a:schemeClr val="dk1"/>
              </a:solidFill>
              <a:latin typeface="Times New Roman"/>
              <a:ea typeface="Times New Roman"/>
              <a:cs typeface="Times New Roman"/>
              <a:sym typeface="Times New Roman"/>
            </a:endParaRPr>
          </a:p>
        </p:txBody>
      </p:sp>
      <p:pic>
        <p:nvPicPr>
          <p:cNvPr id="933" name="Google Shape;933;p4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934" name="Google Shape;934;p43"/>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
        <p:nvSpPr>
          <p:cNvPr id="935" name="Google Shape;935;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936" name="Google Shape;936;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937" name="Google Shape;937;p43"/>
          <p:cNvSpPr txBox="1"/>
          <p:nvPr/>
        </p:nvSpPr>
        <p:spPr>
          <a:xfrm>
            <a:off x="2248535" y="452755"/>
            <a:ext cx="609409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800">
                <a:solidFill>
                  <a:srgbClr val="FF9518"/>
                </a:solidFill>
                <a:latin typeface="Tajawal Medium"/>
                <a:ea typeface="Tajawal Medium"/>
                <a:cs typeface="Tajawal Medium"/>
                <a:sym typeface="Tajawal Medium"/>
              </a:rPr>
              <a:t>M&amp;E System and Framework? </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1" name="Shape 941"/>
        <p:cNvGrpSpPr/>
        <p:nvPr/>
      </p:nvGrpSpPr>
      <p:grpSpPr>
        <a:xfrm>
          <a:off x="0" y="0"/>
          <a:ext cx="0" cy="0"/>
          <a:chOff x="0" y="0"/>
          <a:chExt cx="0" cy="0"/>
        </a:xfrm>
      </p:grpSpPr>
      <p:pic>
        <p:nvPicPr>
          <p:cNvPr id="942" name="Google Shape;942;p44"/>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943" name="Google Shape;943;p44"/>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944" name="Google Shape;944;p4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945" name="Google Shape;945;p4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946" name="Google Shape;946;p4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947" name="Google Shape;947;p44"/>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sp>
        <p:nvSpPr>
          <p:cNvPr id="948" name="Google Shape;948;p44"/>
          <p:cNvSpPr txBox="1"/>
          <p:nvPr/>
        </p:nvSpPr>
        <p:spPr>
          <a:xfrm>
            <a:off x="219710" y="1805940"/>
            <a:ext cx="7998460" cy="3876675"/>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rgbClr val="0070C0"/>
              </a:buClr>
              <a:buSzPts val="2000"/>
              <a:buFont typeface="Noto Sans Symbols"/>
              <a:buChar char="⮚"/>
            </a:pPr>
            <a:r>
              <a:rPr b="1" lang="fr-FR" sz="2000" u="sng">
                <a:solidFill>
                  <a:srgbClr val="0070C0"/>
                </a:solidFill>
                <a:latin typeface="Times New Roman"/>
                <a:ea typeface="Times New Roman"/>
                <a:cs typeface="Times New Roman"/>
                <a:sym typeface="Times New Roman"/>
              </a:rPr>
              <a:t>B. Steps in Project Evaluation (5 main steps)</a:t>
            </a:r>
            <a:endParaRPr/>
          </a:p>
          <a:p>
            <a:pPr indent="-215900" lvl="0" marL="342900" marR="0" rtl="0" algn="l">
              <a:spcBef>
                <a:spcPts val="0"/>
              </a:spcBef>
              <a:spcAft>
                <a:spcPts val="0"/>
              </a:spcAft>
              <a:buClr>
                <a:schemeClr val="dk1"/>
              </a:buClr>
              <a:buSzPts val="2000"/>
              <a:buFont typeface="Noto Sans Symbols"/>
              <a:buNone/>
            </a:pPr>
            <a:r>
              <a:t/>
            </a:r>
            <a:endParaRPr b="1" sz="2000" u="sng">
              <a:solidFill>
                <a:srgbClr val="0070C0"/>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000"/>
              <a:buFont typeface="Noto Sans Symbols"/>
              <a:buChar char="▪"/>
            </a:pPr>
            <a:r>
              <a:rPr b="1" lang="fr-FR" sz="2000" u="sng">
                <a:solidFill>
                  <a:schemeClr val="dk1"/>
                </a:solidFill>
                <a:latin typeface="Times New Roman"/>
                <a:ea typeface="Times New Roman"/>
                <a:cs typeface="Times New Roman"/>
                <a:sym typeface="Times New Roman"/>
              </a:rPr>
              <a:t>Step1</a:t>
            </a:r>
            <a:r>
              <a:rPr b="1" lang="fr-FR" sz="2000">
                <a:solidFill>
                  <a:schemeClr val="dk1"/>
                </a:solidFill>
                <a:latin typeface="Times New Roman"/>
                <a:ea typeface="Times New Roman"/>
                <a:cs typeface="Times New Roman"/>
                <a:sym typeface="Times New Roman"/>
              </a:rPr>
              <a:t>: </a:t>
            </a:r>
            <a:r>
              <a:rPr b="1" i="1" lang="fr-FR" sz="2000">
                <a:solidFill>
                  <a:schemeClr val="dk1"/>
                </a:solidFill>
                <a:latin typeface="Times New Roman"/>
                <a:ea typeface="Times New Roman"/>
                <a:cs typeface="Times New Roman"/>
                <a:sym typeface="Times New Roman"/>
              </a:rPr>
              <a:t>Implementing M&amp;E Plan</a:t>
            </a:r>
            <a:r>
              <a:rPr b="1" lang="fr-FR" sz="2000">
                <a:solidFill>
                  <a:schemeClr val="dk1"/>
                </a:solidFill>
                <a:latin typeface="Times New Roman"/>
                <a:ea typeface="Times New Roman"/>
                <a:cs typeface="Times New Roman"/>
                <a:sym typeface="Times New Roman"/>
              </a:rPr>
              <a:t>:</a:t>
            </a:r>
            <a:endParaRPr/>
          </a:p>
          <a:p>
            <a:pPr indent="0" lvl="0" marL="0" marR="0" rtl="0" algn="l">
              <a:lnSpc>
                <a:spcPct val="12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    Knowing when should midterm and final term evaluation be started    for your program/project</a:t>
            </a:r>
            <a:endParaRPr/>
          </a:p>
          <a:p>
            <a:pPr indent="0" lvl="0" marL="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000"/>
              <a:buFont typeface="Noto Sans Symbols"/>
              <a:buChar char="▪"/>
            </a:pPr>
            <a:r>
              <a:rPr b="1" lang="fr-FR" sz="2000" u="sng">
                <a:solidFill>
                  <a:schemeClr val="dk1"/>
                </a:solidFill>
                <a:latin typeface="Times New Roman"/>
                <a:ea typeface="Times New Roman"/>
                <a:cs typeface="Times New Roman"/>
                <a:sym typeface="Times New Roman"/>
              </a:rPr>
              <a:t>Step 2</a:t>
            </a:r>
            <a:r>
              <a:rPr b="1" lang="fr-FR" sz="2000">
                <a:solidFill>
                  <a:schemeClr val="dk1"/>
                </a:solidFill>
                <a:latin typeface="Times New Roman"/>
                <a:ea typeface="Times New Roman"/>
                <a:cs typeface="Times New Roman"/>
                <a:sym typeface="Times New Roman"/>
              </a:rPr>
              <a:t>: </a:t>
            </a:r>
            <a:r>
              <a:rPr b="1" i="1" lang="fr-FR" sz="2000">
                <a:solidFill>
                  <a:schemeClr val="dk1"/>
                </a:solidFill>
                <a:latin typeface="Times New Roman"/>
                <a:ea typeface="Times New Roman"/>
                <a:cs typeface="Times New Roman"/>
                <a:sym typeface="Times New Roman"/>
              </a:rPr>
              <a:t>Develop clear Terms of References (TORs) and budget for evaluation</a:t>
            </a:r>
            <a:r>
              <a:rPr b="1" lang="fr-FR" sz="2000">
                <a:solidFill>
                  <a:schemeClr val="dk1"/>
                </a:solidFill>
                <a:latin typeface="Times New Roman"/>
                <a:ea typeface="Times New Roman"/>
                <a:cs typeface="Times New Roman"/>
                <a:sym typeface="Times New Roman"/>
              </a:rPr>
              <a:t>: </a:t>
            </a:r>
            <a:endParaRPr/>
          </a:p>
          <a:p>
            <a:pPr indent="0" lvl="0" marL="0" marR="0" rtl="0" algn="l">
              <a:lnSpc>
                <a:spcPct val="130000"/>
              </a:lnSpc>
              <a:spcBef>
                <a:spcPts val="0"/>
              </a:spcBef>
              <a:spcAft>
                <a:spcPts val="0"/>
              </a:spcAft>
              <a:buClr>
                <a:schemeClr val="dk1"/>
              </a:buClr>
              <a:buSzPts val="2000"/>
              <a:buFont typeface="Noto Sans Symbols"/>
              <a:buNone/>
            </a:pPr>
            <a:r>
              <a:rPr b="1" lang="fr-FR" sz="2000">
                <a:solidFill>
                  <a:schemeClr val="dk1"/>
                </a:solidFill>
                <a:latin typeface="Times New Roman"/>
                <a:ea typeface="Times New Roman"/>
                <a:cs typeface="Times New Roman"/>
                <a:sym typeface="Times New Roman"/>
              </a:rPr>
              <a:t>   This is an important job. Without clear TORs and enough budget allocation to evaluation, the organization will not know the progress, developmentand impacts of the project and cannot closing the project</a:t>
            </a:r>
            <a:endParaRPr/>
          </a:p>
        </p:txBody>
      </p:sp>
      <p:pic>
        <p:nvPicPr>
          <p:cNvPr id="949" name="Google Shape;949;p44"/>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950" name="Google Shape;950;p44"/>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
        <p:nvSpPr>
          <p:cNvPr id="951" name="Google Shape;951;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952" name="Google Shape;952;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953" name="Google Shape;953;p44"/>
          <p:cNvSpPr txBox="1"/>
          <p:nvPr/>
        </p:nvSpPr>
        <p:spPr>
          <a:xfrm>
            <a:off x="2248535" y="438150"/>
            <a:ext cx="609409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800">
                <a:solidFill>
                  <a:srgbClr val="FF9518"/>
                </a:solidFill>
                <a:latin typeface="Tajawal Medium"/>
                <a:ea typeface="Tajawal Medium"/>
                <a:cs typeface="Tajawal Medium"/>
                <a:sym typeface="Tajawal Medium"/>
              </a:rPr>
              <a:t>M&amp;E System and Framework? </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7" name="Shape 957"/>
        <p:cNvGrpSpPr/>
        <p:nvPr/>
      </p:nvGrpSpPr>
      <p:grpSpPr>
        <a:xfrm>
          <a:off x="0" y="0"/>
          <a:ext cx="0" cy="0"/>
          <a:chOff x="0" y="0"/>
          <a:chExt cx="0" cy="0"/>
        </a:xfrm>
      </p:grpSpPr>
      <p:pic>
        <p:nvPicPr>
          <p:cNvPr id="958" name="Google Shape;958;p45"/>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959" name="Google Shape;959;p45"/>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960" name="Google Shape;960;p4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961" name="Google Shape;961;p45"/>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962" name="Google Shape;962;p45"/>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963" name="Google Shape;963;p45"/>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964" name="Google Shape;964;p45"/>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965" name="Google Shape;965;p45"/>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
        <p:nvSpPr>
          <p:cNvPr id="966" name="Google Shape;966;p45"/>
          <p:cNvSpPr txBox="1"/>
          <p:nvPr/>
        </p:nvSpPr>
        <p:spPr>
          <a:xfrm>
            <a:off x="547370" y="1924685"/>
            <a:ext cx="7433945" cy="4679315"/>
          </a:xfrm>
          <a:prstGeom prst="rect">
            <a:avLst/>
          </a:prstGeom>
          <a:noFill/>
          <a:ln>
            <a:noFill/>
          </a:ln>
        </p:spPr>
        <p:txBody>
          <a:bodyPr anchorCtr="0" anchor="t" bIns="45700" lIns="91425" spcFirstLastPara="1" rIns="91425" wrap="square" tIns="45700">
            <a:spAutoFit/>
          </a:bodyPr>
          <a:lstStyle/>
          <a:p>
            <a:pPr indent="-285750" lvl="0" marL="285750" marR="0" rtl="0" algn="l">
              <a:lnSpc>
                <a:spcPct val="110000"/>
              </a:lnSpc>
              <a:spcBef>
                <a:spcPts val="0"/>
              </a:spcBef>
              <a:spcAft>
                <a:spcPts val="0"/>
              </a:spcAft>
              <a:buClr>
                <a:schemeClr val="dk1"/>
              </a:buClr>
              <a:buSzPts val="1800"/>
              <a:buFont typeface="Noto Sans Symbols"/>
              <a:buChar char="▪"/>
            </a:pPr>
            <a:r>
              <a:rPr b="1" lang="fr-FR" sz="1800">
                <a:solidFill>
                  <a:schemeClr val="dk1"/>
                </a:solidFill>
                <a:latin typeface="Arial"/>
                <a:ea typeface="Arial"/>
                <a:cs typeface="Arial"/>
                <a:sym typeface="Arial"/>
              </a:rPr>
              <a:t> </a:t>
            </a:r>
            <a:r>
              <a:rPr b="1" lang="fr-FR" sz="2000" u="sng">
                <a:solidFill>
                  <a:schemeClr val="dk1"/>
                </a:solidFill>
                <a:latin typeface="Times New Roman"/>
                <a:ea typeface="Times New Roman"/>
                <a:cs typeface="Times New Roman"/>
                <a:sym typeface="Times New Roman"/>
              </a:rPr>
              <a:t>Step3</a:t>
            </a:r>
            <a:r>
              <a:rPr b="1" lang="fr-FR" sz="2000">
                <a:solidFill>
                  <a:schemeClr val="dk1"/>
                </a:solidFill>
                <a:latin typeface="Times New Roman"/>
                <a:ea typeface="Times New Roman"/>
                <a:cs typeface="Times New Roman"/>
                <a:sym typeface="Times New Roman"/>
              </a:rPr>
              <a:t>: </a:t>
            </a:r>
            <a:r>
              <a:rPr b="1" i="1" lang="fr-FR" sz="2000">
                <a:solidFill>
                  <a:schemeClr val="dk1"/>
                </a:solidFill>
                <a:latin typeface="Times New Roman"/>
                <a:ea typeface="Times New Roman"/>
                <a:cs typeface="Times New Roman"/>
                <a:sym typeface="Times New Roman"/>
              </a:rPr>
              <a:t>Recruit qualified external consultant or team of consultant: </a:t>
            </a:r>
            <a:endParaRPr b="1" sz="2000" u="sng">
              <a:solidFill>
                <a:schemeClr val="dk1"/>
              </a:solidFill>
              <a:latin typeface="Times New Roman"/>
              <a:ea typeface="Times New Roman"/>
              <a:cs typeface="Times New Roman"/>
              <a:sym typeface="Times New Roman"/>
            </a:endParaRPr>
          </a:p>
          <a:p>
            <a:pPr indent="-285750" lvl="0" marL="285750" marR="0" rtl="0" algn="l">
              <a:lnSpc>
                <a:spcPct val="110000"/>
              </a:lnSpc>
              <a:spcBef>
                <a:spcPts val="0"/>
              </a:spcBef>
              <a:spcAft>
                <a:spcPts val="0"/>
              </a:spcAft>
              <a:buClr>
                <a:schemeClr val="dk1"/>
              </a:buClr>
              <a:buSzPts val="2000"/>
              <a:buFont typeface="Noto Sans Symbols"/>
              <a:buChar char="▪"/>
            </a:pPr>
            <a:r>
              <a:rPr b="1" lang="fr-FR" sz="2000">
                <a:solidFill>
                  <a:schemeClr val="dk1"/>
                </a:solidFill>
                <a:latin typeface="Times New Roman"/>
                <a:ea typeface="Times New Roman"/>
                <a:cs typeface="Times New Roman"/>
                <a:sym typeface="Times New Roman"/>
              </a:rPr>
              <a:t>Carry out evaluation task based on agreed TORs, termes and conditions</a:t>
            </a:r>
            <a:endParaRPr/>
          </a:p>
          <a:p>
            <a:pPr indent="-285750" lvl="0" marL="285750" marR="0" rtl="0" algn="l">
              <a:lnSpc>
                <a:spcPct val="110000"/>
              </a:lnSpc>
              <a:spcBef>
                <a:spcPts val="0"/>
              </a:spcBef>
              <a:spcAft>
                <a:spcPts val="0"/>
              </a:spcAft>
              <a:buClr>
                <a:schemeClr val="dk1"/>
              </a:buClr>
              <a:buSzPts val="1800"/>
              <a:buFont typeface="Noto Sans Symbols"/>
              <a:buChar char="▪"/>
            </a:pPr>
            <a:r>
              <a:rPr b="0" lang="fr-FR" sz="1800">
                <a:solidFill>
                  <a:schemeClr val="dk1"/>
                </a:solidFill>
                <a:latin typeface="Arial"/>
                <a:ea typeface="Arial"/>
                <a:cs typeface="Arial"/>
                <a:sym typeface="Arial"/>
              </a:rPr>
              <a:t> </a:t>
            </a:r>
            <a:endParaRPr/>
          </a:p>
          <a:p>
            <a:pPr indent="-285750" lvl="0" marL="285750" marR="0" rtl="0" algn="l">
              <a:lnSpc>
                <a:spcPct val="140000"/>
              </a:lnSpc>
              <a:spcBef>
                <a:spcPts val="0"/>
              </a:spcBef>
              <a:spcAft>
                <a:spcPts val="0"/>
              </a:spcAft>
              <a:buClr>
                <a:schemeClr val="dk1"/>
              </a:buClr>
              <a:buSzPts val="1800"/>
              <a:buFont typeface="Noto Sans Symbols"/>
              <a:buChar char="▪"/>
            </a:pPr>
            <a:r>
              <a:rPr b="1" lang="fr-FR" sz="1800" u="sng">
                <a:solidFill>
                  <a:schemeClr val="dk1"/>
                </a:solidFill>
                <a:latin typeface="Arial"/>
                <a:ea typeface="Arial"/>
                <a:cs typeface="Arial"/>
                <a:sym typeface="Arial"/>
              </a:rPr>
              <a:t>Step 4:</a:t>
            </a:r>
            <a:r>
              <a:rPr b="1" lang="fr-FR" sz="2000" u="sng">
                <a:solidFill>
                  <a:schemeClr val="dk1"/>
                </a:solidFill>
                <a:latin typeface="Times New Roman"/>
                <a:ea typeface="Times New Roman"/>
                <a:cs typeface="Times New Roman"/>
                <a:sym typeface="Times New Roman"/>
              </a:rPr>
              <a:t> </a:t>
            </a:r>
            <a:r>
              <a:rPr b="1" i="1" lang="fr-FR" sz="2000">
                <a:solidFill>
                  <a:schemeClr val="dk1"/>
                </a:solidFill>
                <a:latin typeface="Times New Roman"/>
                <a:ea typeface="Times New Roman"/>
                <a:cs typeface="Times New Roman"/>
                <a:sym typeface="Times New Roman"/>
              </a:rPr>
              <a:t>Coordinate/ facilitate consultant or team of consultant</a:t>
            </a:r>
            <a:r>
              <a:rPr b="0" i="1" lang="fr-FR" sz="2000">
                <a:solidFill>
                  <a:schemeClr val="dk1"/>
                </a:solidFill>
                <a:latin typeface="Times New Roman"/>
                <a:ea typeface="Times New Roman"/>
                <a:cs typeface="Times New Roman"/>
                <a:sym typeface="Times New Roman"/>
              </a:rPr>
              <a:t>:</a:t>
            </a:r>
            <a:r>
              <a:rPr b="0" lang="fr-FR" sz="2000">
                <a:solidFill>
                  <a:schemeClr val="dk1"/>
                </a:solidFill>
                <a:latin typeface="Times New Roman"/>
                <a:ea typeface="Times New Roman"/>
                <a:cs typeface="Times New Roman"/>
                <a:sym typeface="Times New Roman"/>
              </a:rPr>
              <a:t> </a:t>
            </a:r>
            <a:r>
              <a:rPr b="1" lang="fr-FR" sz="2000">
                <a:solidFill>
                  <a:schemeClr val="dk1"/>
                </a:solidFill>
                <a:latin typeface="Times New Roman"/>
                <a:ea typeface="Times New Roman"/>
                <a:cs typeface="Times New Roman"/>
                <a:sym typeface="Times New Roman"/>
              </a:rPr>
              <a:t>The M&amp;E Unit/Department staff will facilitate consultant team to perform the task including assisting in logistic arrangement (contact key informants, beneficiaries groups, stakeholders etc.,)</a:t>
            </a:r>
            <a:endParaRPr/>
          </a:p>
          <a:p>
            <a:pPr indent="-285750" lvl="0" marL="285750" marR="0" rtl="0" algn="l">
              <a:lnSpc>
                <a:spcPct val="140000"/>
              </a:lnSpc>
              <a:spcBef>
                <a:spcPts val="0"/>
              </a:spcBef>
              <a:spcAft>
                <a:spcPts val="0"/>
              </a:spcAft>
              <a:buClr>
                <a:schemeClr val="dk1"/>
              </a:buClr>
              <a:buSzPts val="2000"/>
              <a:buFont typeface="Noto Sans Symbols"/>
              <a:buChar char="▪"/>
            </a:pPr>
            <a:r>
              <a:rPr b="1" lang="fr-FR" sz="2000">
                <a:solidFill>
                  <a:schemeClr val="dk1"/>
                </a:solidFill>
                <a:latin typeface="Times New Roman"/>
                <a:ea typeface="Times New Roman"/>
                <a:cs typeface="Times New Roman"/>
                <a:sym typeface="Times New Roman"/>
              </a:rPr>
              <a:t> </a:t>
            </a:r>
            <a:endParaRPr b="1" sz="2000" u="sng">
              <a:solidFill>
                <a:schemeClr val="dk1"/>
              </a:solidFill>
              <a:latin typeface="Times New Roman"/>
              <a:ea typeface="Times New Roman"/>
              <a:cs typeface="Times New Roman"/>
              <a:sym typeface="Times New Roman"/>
            </a:endParaRPr>
          </a:p>
          <a:p>
            <a:pPr indent="-285750" lvl="0" marL="285750" marR="0" rtl="0" algn="l">
              <a:lnSpc>
                <a:spcPct val="140000"/>
              </a:lnSpc>
              <a:spcBef>
                <a:spcPts val="0"/>
              </a:spcBef>
              <a:spcAft>
                <a:spcPts val="0"/>
              </a:spcAft>
              <a:buClr>
                <a:schemeClr val="dk1"/>
              </a:buClr>
              <a:buSzPts val="1800"/>
              <a:buFont typeface="Noto Sans Symbols"/>
              <a:buChar char="▪"/>
            </a:pPr>
            <a:r>
              <a:rPr b="1" lang="fr-FR" sz="1800" u="sng">
                <a:solidFill>
                  <a:schemeClr val="dk1"/>
                </a:solidFill>
                <a:latin typeface="Arial"/>
                <a:ea typeface="Arial"/>
                <a:cs typeface="Arial"/>
                <a:sym typeface="Arial"/>
              </a:rPr>
              <a:t>·</a:t>
            </a:r>
            <a:r>
              <a:rPr b="1" lang="fr-FR" sz="1800">
                <a:solidFill>
                  <a:srgbClr val="4F81BC"/>
                </a:solidFill>
                <a:latin typeface="Arial"/>
                <a:ea typeface="Arial"/>
                <a:cs typeface="Arial"/>
                <a:sym typeface="Arial"/>
              </a:rPr>
              <a:t> </a:t>
            </a:r>
            <a:endParaRPr b="1" sz="1800">
              <a:solidFill>
                <a:srgbClr val="205768"/>
              </a:solidFill>
              <a:latin typeface="Times New Roman"/>
              <a:ea typeface="Times New Roman"/>
              <a:cs typeface="Times New Roman"/>
              <a:sym typeface="Times New Roman"/>
            </a:endParaRPr>
          </a:p>
          <a:p>
            <a:pPr indent="-285750" lvl="0" marL="285750" marR="0" rtl="0" algn="l">
              <a:lnSpc>
                <a:spcPct val="140000"/>
              </a:lnSpc>
              <a:spcBef>
                <a:spcPts val="0"/>
              </a:spcBef>
              <a:spcAft>
                <a:spcPts val="0"/>
              </a:spcAft>
              <a:buClr>
                <a:srgbClr val="205768"/>
              </a:buClr>
              <a:buSzPts val="1800"/>
              <a:buFont typeface="Noto Sans Symbols"/>
              <a:buChar char="▪"/>
            </a:pPr>
            <a:r>
              <a:rPr b="1" lang="fr-FR" sz="1800">
                <a:solidFill>
                  <a:srgbClr val="205768"/>
                </a:solidFill>
                <a:latin typeface="Times New Roman"/>
                <a:ea typeface="Times New Roman"/>
                <a:cs typeface="Times New Roman"/>
                <a:sym typeface="Times New Roman"/>
              </a:rPr>
              <a:t> </a:t>
            </a:r>
            <a:endParaRPr sz="1800">
              <a:solidFill>
                <a:schemeClr val="dk1"/>
              </a:solidFill>
              <a:latin typeface="Calibri"/>
              <a:ea typeface="Calibri"/>
              <a:cs typeface="Calibri"/>
              <a:sym typeface="Calibri"/>
            </a:endParaRPr>
          </a:p>
        </p:txBody>
      </p:sp>
      <p:sp>
        <p:nvSpPr>
          <p:cNvPr id="967" name="Google Shape;967;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968" name="Google Shape;968;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969" name="Google Shape;969;p45"/>
          <p:cNvSpPr txBox="1"/>
          <p:nvPr/>
        </p:nvSpPr>
        <p:spPr>
          <a:xfrm>
            <a:off x="2248535" y="438150"/>
            <a:ext cx="609409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800">
                <a:solidFill>
                  <a:srgbClr val="FF9518"/>
                </a:solidFill>
                <a:latin typeface="Tajawal Medium"/>
                <a:ea typeface="Tajawal Medium"/>
                <a:cs typeface="Tajawal Medium"/>
                <a:sym typeface="Tajawal Medium"/>
              </a:rPr>
              <a:t>M&amp;E System and Framework? </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3" name="Shape 973"/>
        <p:cNvGrpSpPr/>
        <p:nvPr/>
      </p:nvGrpSpPr>
      <p:grpSpPr>
        <a:xfrm>
          <a:off x="0" y="0"/>
          <a:ext cx="0" cy="0"/>
          <a:chOff x="0" y="0"/>
          <a:chExt cx="0" cy="0"/>
        </a:xfrm>
      </p:grpSpPr>
      <p:pic>
        <p:nvPicPr>
          <p:cNvPr id="974" name="Google Shape;974;p46"/>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975" name="Google Shape;975;p46"/>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976" name="Google Shape;976;p4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977" name="Google Shape;977;p46"/>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978" name="Google Shape;978;p46"/>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979" name="Google Shape;979;p46"/>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980" name="Google Shape;980;p46"/>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981" name="Google Shape;981;p46"/>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
        <p:nvSpPr>
          <p:cNvPr id="982" name="Google Shape;982;p46"/>
          <p:cNvSpPr txBox="1"/>
          <p:nvPr/>
        </p:nvSpPr>
        <p:spPr>
          <a:xfrm>
            <a:off x="745490" y="2134870"/>
            <a:ext cx="6953885" cy="4983480"/>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chemeClr val="dk1"/>
              </a:buClr>
              <a:buSzPts val="2400"/>
              <a:buFont typeface="Noto Sans Symbols"/>
              <a:buChar char="▪"/>
            </a:pPr>
            <a:r>
              <a:rPr b="1" lang="fr-FR" sz="2400" u="sng">
                <a:solidFill>
                  <a:schemeClr val="dk1"/>
                </a:solidFill>
                <a:latin typeface="Times New Roman"/>
                <a:ea typeface="Times New Roman"/>
                <a:cs typeface="Times New Roman"/>
                <a:sym typeface="Times New Roman"/>
              </a:rPr>
              <a:t> S</a:t>
            </a:r>
            <a:r>
              <a:rPr b="1" i="1" lang="fr-FR" sz="2400" u="sng">
                <a:solidFill>
                  <a:schemeClr val="dk1"/>
                </a:solidFill>
                <a:latin typeface="Times New Roman"/>
                <a:ea typeface="Times New Roman"/>
                <a:cs typeface="Times New Roman"/>
                <a:sym typeface="Times New Roman"/>
              </a:rPr>
              <a:t>tep 5</a:t>
            </a:r>
            <a:r>
              <a:rPr b="1" i="1" lang="fr-FR" sz="2400">
                <a:solidFill>
                  <a:schemeClr val="dk1"/>
                </a:solidFill>
                <a:latin typeface="Times New Roman"/>
                <a:ea typeface="Times New Roman"/>
                <a:cs typeface="Times New Roman"/>
                <a:sym typeface="Times New Roman"/>
              </a:rPr>
              <a:t>: Take actions / recommendations for next implementation phase: </a:t>
            </a:r>
            <a:endParaRPr b="1" sz="2400">
              <a:solidFill>
                <a:schemeClr val="dk1"/>
              </a:solidFill>
              <a:latin typeface="Times New Roman"/>
              <a:ea typeface="Times New Roman"/>
              <a:cs typeface="Times New Roman"/>
              <a:sym typeface="Times New Roman"/>
            </a:endParaRPr>
          </a:p>
          <a:p>
            <a:pPr indent="-228600" lvl="0" marL="228600" marR="0" rtl="0" algn="just">
              <a:spcBef>
                <a:spcPts val="0"/>
              </a:spcBef>
              <a:spcAft>
                <a:spcPts val="0"/>
              </a:spcAft>
              <a:buNone/>
            </a:pPr>
            <a:r>
              <a:t/>
            </a:r>
            <a:endParaRPr b="1" sz="2400">
              <a:solidFill>
                <a:schemeClr val="dk1"/>
              </a:solidFill>
              <a:latin typeface="Times New Roman"/>
              <a:ea typeface="Times New Roman"/>
              <a:cs typeface="Times New Roman"/>
              <a:sym typeface="Times New Roman"/>
            </a:endParaRPr>
          </a:p>
          <a:p>
            <a:pPr indent="-228600" lvl="0" marL="228600" marR="0" rtl="0" algn="just">
              <a:lnSpc>
                <a:spcPct val="140000"/>
              </a:lnSpc>
              <a:spcBef>
                <a:spcPts val="0"/>
              </a:spcBef>
              <a:spcAft>
                <a:spcPts val="0"/>
              </a:spcAft>
              <a:buNone/>
            </a:pPr>
            <a:r>
              <a:rPr b="1" lang="fr-FR" sz="2400">
                <a:solidFill>
                  <a:schemeClr val="dk1"/>
                </a:solidFill>
                <a:latin typeface="Times New Roman"/>
                <a:ea typeface="Times New Roman"/>
                <a:cs typeface="Times New Roman"/>
                <a:sym typeface="Times New Roman"/>
              </a:rPr>
              <a:t>    After report is concluded and finalized, your organization and management team will need to consider and take appropriate actions from the report’s recommendations and for development of next phase/ cycle of the project.</a:t>
            </a:r>
            <a:endParaRPr/>
          </a:p>
          <a:p>
            <a:pPr indent="-228600" lvl="0" marL="228600" marR="0" rtl="0" algn="just">
              <a:spcBef>
                <a:spcPts val="0"/>
              </a:spcBef>
              <a:spcAft>
                <a:spcPts val="0"/>
              </a:spcAft>
              <a:buNone/>
            </a:pPr>
            <a:r>
              <a:t/>
            </a:r>
            <a:endParaRPr sz="2400">
              <a:solidFill>
                <a:schemeClr val="dk1"/>
              </a:solidFill>
              <a:latin typeface="Times New Roman"/>
              <a:ea typeface="Times New Roman"/>
              <a:cs typeface="Times New Roman"/>
              <a:sym typeface="Times New Roman"/>
            </a:endParaRPr>
          </a:p>
          <a:p>
            <a:pPr indent="-228600" lvl="0" marL="228600" marR="0" rtl="0" algn="l">
              <a:spcBef>
                <a:spcPts val="0"/>
              </a:spcBef>
              <a:spcAft>
                <a:spcPts val="0"/>
              </a:spcAft>
              <a:buNone/>
            </a:pPr>
            <a:r>
              <a:t/>
            </a:r>
            <a:endParaRPr sz="1800">
              <a:solidFill>
                <a:schemeClr val="dk1"/>
              </a:solidFill>
              <a:latin typeface="Calibri"/>
              <a:ea typeface="Calibri"/>
              <a:cs typeface="Calibri"/>
              <a:sym typeface="Calibri"/>
            </a:endParaRPr>
          </a:p>
          <a:p>
            <a:pPr indent="-228600" lvl="0" marL="228600" marR="0" rtl="0" algn="l">
              <a:spcBef>
                <a:spcPts val="0"/>
              </a:spcBef>
              <a:spcAft>
                <a:spcPts val="0"/>
              </a:spcAft>
              <a:buNone/>
            </a:pPr>
            <a:r>
              <a:t/>
            </a:r>
            <a:endParaRPr sz="1800">
              <a:solidFill>
                <a:schemeClr val="dk1"/>
              </a:solidFill>
              <a:latin typeface="Calibri"/>
              <a:ea typeface="Calibri"/>
              <a:cs typeface="Calibri"/>
              <a:sym typeface="Calibri"/>
            </a:endParaRPr>
          </a:p>
          <a:p>
            <a:pPr indent="-228600" lvl="0" marL="22860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83" name="Google Shape;983;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984" name="Google Shape;984;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985" name="Google Shape;985;p46"/>
          <p:cNvSpPr txBox="1"/>
          <p:nvPr/>
        </p:nvSpPr>
        <p:spPr>
          <a:xfrm>
            <a:off x="2248535" y="438150"/>
            <a:ext cx="609409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800">
                <a:solidFill>
                  <a:srgbClr val="FF9518"/>
                </a:solidFill>
                <a:latin typeface="Tajawal Medium"/>
                <a:ea typeface="Tajawal Medium"/>
                <a:cs typeface="Tajawal Medium"/>
                <a:sym typeface="Tajawal Medium"/>
              </a:rPr>
              <a:t>M&amp;E System and Framework? </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9" name="Shape 989"/>
        <p:cNvGrpSpPr/>
        <p:nvPr/>
      </p:nvGrpSpPr>
      <p:grpSpPr>
        <a:xfrm>
          <a:off x="0" y="0"/>
          <a:ext cx="0" cy="0"/>
          <a:chOff x="0" y="0"/>
          <a:chExt cx="0" cy="0"/>
        </a:xfrm>
      </p:grpSpPr>
      <p:pic>
        <p:nvPicPr>
          <p:cNvPr id="990" name="Google Shape;990;p47"/>
          <p:cNvPicPr preferRelativeResize="0"/>
          <p:nvPr/>
        </p:nvPicPr>
        <p:blipFill rotWithShape="1">
          <a:blip r:embed="rId3">
            <a:alphaModFix/>
          </a:blip>
          <a:srcRect b="0" l="0" r="0" t="0"/>
          <a:stretch/>
        </p:blipFill>
        <p:spPr>
          <a:xfrm>
            <a:off x="1476858" y="5949244"/>
            <a:ext cx="9902229" cy="204838"/>
          </a:xfrm>
          <a:prstGeom prst="rect">
            <a:avLst/>
          </a:prstGeom>
          <a:noFill/>
          <a:ln>
            <a:noFill/>
          </a:ln>
        </p:spPr>
      </p:pic>
      <p:pic>
        <p:nvPicPr>
          <p:cNvPr id="991" name="Google Shape;991;p47"/>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992" name="Google Shape;992;p47"/>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993" name="Google Shape;993;p47"/>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994" name="Google Shape;994;p47"/>
          <p:cNvPicPr preferRelativeResize="0"/>
          <p:nvPr/>
        </p:nvPicPr>
        <p:blipFill rotWithShape="1">
          <a:blip r:embed="rId7">
            <a:alphaModFix/>
          </a:blip>
          <a:srcRect b="0" l="0" r="0" t="0"/>
          <a:stretch/>
        </p:blipFill>
        <p:spPr>
          <a:xfrm>
            <a:off x="8654943" y="533330"/>
            <a:ext cx="3267424" cy="5907194"/>
          </a:xfrm>
          <a:prstGeom prst="rect">
            <a:avLst/>
          </a:prstGeom>
          <a:noFill/>
          <a:ln>
            <a:noFill/>
          </a:ln>
        </p:spPr>
      </p:pic>
      <p:sp>
        <p:nvSpPr>
          <p:cNvPr id="995" name="Google Shape;995;p47"/>
          <p:cNvSpPr txBox="1"/>
          <p:nvPr/>
        </p:nvSpPr>
        <p:spPr>
          <a:xfrm>
            <a:off x="265430" y="1739265"/>
            <a:ext cx="7998460" cy="39878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fr-FR" sz="2000">
                <a:solidFill>
                  <a:srgbClr val="14CD68"/>
                </a:solidFill>
                <a:latin typeface="Calibri"/>
                <a:ea typeface="Calibri"/>
                <a:cs typeface="Calibri"/>
                <a:sym typeface="Calibri"/>
              </a:rPr>
              <a:t> </a:t>
            </a:r>
            <a:endParaRPr b="1" sz="2000">
              <a:solidFill>
                <a:schemeClr val="dk1"/>
              </a:solidFill>
              <a:latin typeface="Times New Roman"/>
              <a:ea typeface="Times New Roman"/>
              <a:cs typeface="Times New Roman"/>
              <a:sym typeface="Times New Roman"/>
            </a:endParaRPr>
          </a:p>
        </p:txBody>
      </p:sp>
      <p:pic>
        <p:nvPicPr>
          <p:cNvPr id="996" name="Google Shape;996;p47"/>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997" name="Google Shape;997;p47"/>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
        <p:nvSpPr>
          <p:cNvPr id="998" name="Google Shape;998;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999" name="Google Shape;999;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1000" name="Google Shape;1000;p47"/>
          <p:cNvSpPr/>
          <p:nvPr/>
        </p:nvSpPr>
        <p:spPr>
          <a:xfrm>
            <a:off x="259080" y="1644650"/>
            <a:ext cx="1454785" cy="1044575"/>
          </a:xfrm>
          <a:prstGeom prst="ellipse">
            <a:avLst/>
          </a:prstGeom>
          <a:solidFill>
            <a:schemeClr val="accent4"/>
          </a:solid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1800"/>
              <a:buFont typeface="Times New Roman"/>
              <a:buNone/>
            </a:pPr>
            <a:r>
              <a:rPr b="1" lang="fr-FR" sz="1800">
                <a:solidFill>
                  <a:schemeClr val="dk1"/>
                </a:solidFill>
                <a:latin typeface="Times New Roman"/>
                <a:ea typeface="Times New Roman"/>
                <a:cs typeface="Times New Roman"/>
                <a:sym typeface="Times New Roman"/>
              </a:rPr>
              <a:t>Starting</a:t>
            </a:r>
            <a:endParaRPr/>
          </a:p>
        </p:txBody>
      </p:sp>
      <p:sp>
        <p:nvSpPr>
          <p:cNvPr id="1001" name="Google Shape;1001;p47"/>
          <p:cNvSpPr txBox="1"/>
          <p:nvPr/>
        </p:nvSpPr>
        <p:spPr>
          <a:xfrm>
            <a:off x="1852295" y="1637030"/>
            <a:ext cx="6518275" cy="922020"/>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800"/>
              <a:buFont typeface="Noto Sans Symbols"/>
              <a:buChar char="⮚"/>
            </a:pPr>
            <a:r>
              <a:rPr b="1" lang="fr-FR" sz="1800">
                <a:solidFill>
                  <a:schemeClr val="dk1"/>
                </a:solidFill>
                <a:latin typeface="Times New Roman"/>
                <a:ea typeface="Times New Roman"/>
                <a:cs typeface="Times New Roman"/>
                <a:sym typeface="Times New Roman"/>
              </a:rPr>
              <a:t>Finalize a plan for collecting and analyzing monitoring data. And start to think about it while selecting the indicator and designing the project.</a:t>
            </a:r>
            <a:endParaRPr/>
          </a:p>
        </p:txBody>
      </p:sp>
      <p:sp>
        <p:nvSpPr>
          <p:cNvPr id="1002" name="Google Shape;1002;p47"/>
          <p:cNvSpPr/>
          <p:nvPr/>
        </p:nvSpPr>
        <p:spPr>
          <a:xfrm>
            <a:off x="229870" y="2696210"/>
            <a:ext cx="1513840" cy="1148080"/>
          </a:xfrm>
          <a:prstGeom prst="ellipse">
            <a:avLst/>
          </a:prstGeom>
          <a:solidFill>
            <a:schemeClr val="accent3"/>
          </a:solid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1600"/>
              <a:buFont typeface="Times New Roman"/>
              <a:buNone/>
            </a:pPr>
            <a:r>
              <a:rPr b="1" lang="fr-FR" sz="1600">
                <a:solidFill>
                  <a:schemeClr val="dk1"/>
                </a:solidFill>
                <a:latin typeface="Times New Roman"/>
                <a:ea typeface="Times New Roman"/>
                <a:cs typeface="Times New Roman"/>
                <a:sym typeface="Times New Roman"/>
              </a:rPr>
              <a:t>Planning </a:t>
            </a:r>
            <a:endParaRPr b="1" sz="1600">
              <a:solidFill>
                <a:schemeClr val="dk1"/>
              </a:solidFill>
              <a:latin typeface="Times New Roman"/>
              <a:ea typeface="Times New Roman"/>
              <a:cs typeface="Times New Roman"/>
              <a:sym typeface="Times New Roman"/>
            </a:endParaRPr>
          </a:p>
        </p:txBody>
      </p:sp>
      <p:sp>
        <p:nvSpPr>
          <p:cNvPr id="1003" name="Google Shape;1003;p47"/>
          <p:cNvSpPr txBox="1"/>
          <p:nvPr/>
        </p:nvSpPr>
        <p:spPr>
          <a:xfrm>
            <a:off x="1900555" y="2722245"/>
            <a:ext cx="6518275" cy="922020"/>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800"/>
              <a:buFont typeface="Noto Sans Symbols"/>
              <a:buChar char="⮚"/>
            </a:pPr>
            <a:r>
              <a:rPr b="1" lang="fr-FR" sz="1800">
                <a:solidFill>
                  <a:schemeClr val="dk1"/>
                </a:solidFill>
                <a:latin typeface="Times New Roman"/>
                <a:ea typeface="Times New Roman"/>
                <a:cs typeface="Times New Roman"/>
                <a:sym typeface="Times New Roman"/>
              </a:rPr>
              <a:t> Review lessons learned from previous initiatives, Clearly define the overall goal and results, develop relevant indicators. And start developing a plan for data collection and analysis.</a:t>
            </a:r>
            <a:endParaRPr/>
          </a:p>
        </p:txBody>
      </p:sp>
      <p:grpSp>
        <p:nvGrpSpPr>
          <p:cNvPr id="1004" name="Google Shape;1004;p47"/>
          <p:cNvGrpSpPr/>
          <p:nvPr/>
        </p:nvGrpSpPr>
        <p:grpSpPr>
          <a:xfrm flipH="1">
            <a:off x="186055" y="3843020"/>
            <a:ext cx="1593215" cy="1050925"/>
            <a:chOff x="1137565" y="1795290"/>
            <a:chExt cx="1009668" cy="956987"/>
          </a:xfrm>
        </p:grpSpPr>
        <p:grpSp>
          <p:nvGrpSpPr>
            <p:cNvPr id="1005" name="Google Shape;1005;p47"/>
            <p:cNvGrpSpPr/>
            <p:nvPr/>
          </p:nvGrpSpPr>
          <p:grpSpPr>
            <a:xfrm>
              <a:off x="1137565" y="1795290"/>
              <a:ext cx="1009668" cy="956987"/>
              <a:chOff x="1004513" y="1618700"/>
              <a:chExt cx="1278546" cy="1211835"/>
            </a:xfrm>
          </p:grpSpPr>
          <p:sp>
            <p:nvSpPr>
              <p:cNvPr id="1006" name="Google Shape;1006;p47"/>
              <p:cNvSpPr/>
              <p:nvPr/>
            </p:nvSpPr>
            <p:spPr>
              <a:xfrm>
                <a:off x="1004513" y="1618700"/>
                <a:ext cx="1278546" cy="1211835"/>
              </a:xfrm>
              <a:prstGeom prst="ellipse">
                <a:avLst/>
              </a:prstGeom>
              <a:solidFill>
                <a:schemeClr val="accent2"/>
              </a:solid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1600"/>
                  <a:buFont typeface="Times New Roman"/>
                  <a:buNone/>
                </a:pPr>
                <a:r>
                  <a:rPr b="1" lang="fr-FR" sz="1600">
                    <a:solidFill>
                      <a:schemeClr val="dk1"/>
                    </a:solidFill>
                    <a:latin typeface="Times New Roman"/>
                    <a:ea typeface="Times New Roman"/>
                    <a:cs typeface="Times New Roman"/>
                    <a:sym typeface="Times New Roman"/>
                  </a:rPr>
                  <a:t>Execution</a:t>
                </a:r>
                <a:endParaRPr b="1" sz="1600">
                  <a:solidFill>
                    <a:schemeClr val="lt1"/>
                  </a:solidFill>
                  <a:latin typeface="Grandstander SemiBold"/>
                  <a:ea typeface="Grandstander SemiBold"/>
                  <a:cs typeface="Grandstander SemiBold"/>
                  <a:sym typeface="Grandstander SemiBold"/>
                </a:endParaRPr>
              </a:p>
            </p:txBody>
          </p:sp>
          <p:sp>
            <p:nvSpPr>
              <p:cNvPr id="1007" name="Google Shape;1007;p47"/>
              <p:cNvSpPr/>
              <p:nvPr/>
            </p:nvSpPr>
            <p:spPr>
              <a:xfrm>
                <a:off x="1830625" y="1686925"/>
                <a:ext cx="212525" cy="168250"/>
              </a:xfrm>
              <a:custGeom>
                <a:rect b="b" l="l" r="r" t="t"/>
                <a:pathLst>
                  <a:path extrusionOk="0" h="6730" w="8501">
                    <a:moveTo>
                      <a:pt x="0" y="0"/>
                    </a:moveTo>
                    <a:cubicBezTo>
                      <a:pt x="3429" y="1142"/>
                      <a:pt x="5945" y="4174"/>
                      <a:pt x="8501" y="6730"/>
                    </a:cubicBezTo>
                  </a:path>
                </a:pathLst>
              </a:custGeom>
              <a:solidFill>
                <a:schemeClr val="accent2"/>
              </a:solidFill>
              <a:ln cap="rnd"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08" name="Google Shape;1008;p47"/>
            <p:cNvSpPr/>
            <p:nvPr/>
          </p:nvSpPr>
          <p:spPr>
            <a:xfrm>
              <a:off x="1269987" y="2358225"/>
              <a:ext cx="138600" cy="210350"/>
            </a:xfrm>
            <a:custGeom>
              <a:rect b="b" l="l" r="r" t="t"/>
              <a:pathLst>
                <a:path extrusionOk="0" h="8414" w="5544">
                  <a:moveTo>
                    <a:pt x="190" y="0"/>
                  </a:moveTo>
                  <a:cubicBezTo>
                    <a:pt x="-861" y="3154"/>
                    <a:pt x="2778" y="6570"/>
                    <a:pt x="5544" y="8414"/>
                  </a:cubicBezTo>
                </a:path>
              </a:pathLst>
            </a:custGeom>
            <a:solidFill>
              <a:schemeClr val="accent2"/>
            </a:solidFill>
            <a:ln cap="rnd"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09" name="Google Shape;1009;p47"/>
          <p:cNvSpPr txBox="1"/>
          <p:nvPr/>
        </p:nvSpPr>
        <p:spPr>
          <a:xfrm>
            <a:off x="1849120" y="3836670"/>
            <a:ext cx="6703695" cy="1198880"/>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800"/>
              <a:buFont typeface="Noto Sans Symbols"/>
              <a:buChar char="⮚"/>
            </a:pPr>
            <a:r>
              <a:rPr lang="fr-FR" sz="1800">
                <a:solidFill>
                  <a:schemeClr val="dk1"/>
                </a:solidFill>
                <a:latin typeface="Calibri"/>
                <a:ea typeface="Calibri"/>
                <a:cs typeface="Calibri"/>
                <a:sym typeface="Calibri"/>
              </a:rPr>
              <a:t>Co</a:t>
            </a:r>
            <a:r>
              <a:rPr b="1" lang="fr-FR" sz="1800">
                <a:solidFill>
                  <a:schemeClr val="dk1"/>
                </a:solidFill>
                <a:latin typeface="Times New Roman"/>
                <a:ea typeface="Times New Roman"/>
                <a:cs typeface="Times New Roman"/>
                <a:sym typeface="Times New Roman"/>
              </a:rPr>
              <a:t>llect data from different sources using different methods, analyze, interpret and exchange conclusions. The data collected should be used to guide good practice and performance-based programming.</a:t>
            </a:r>
            <a:endParaRPr b="1" sz="1800">
              <a:solidFill>
                <a:schemeClr val="dk1"/>
              </a:solidFill>
              <a:latin typeface="Times New Roman"/>
              <a:ea typeface="Times New Roman"/>
              <a:cs typeface="Times New Roman"/>
              <a:sym typeface="Times New Roman"/>
            </a:endParaRPr>
          </a:p>
        </p:txBody>
      </p:sp>
      <p:sp>
        <p:nvSpPr>
          <p:cNvPr id="1010" name="Google Shape;1010;p47"/>
          <p:cNvSpPr/>
          <p:nvPr/>
        </p:nvSpPr>
        <p:spPr>
          <a:xfrm flipH="1">
            <a:off x="255905" y="4901565"/>
            <a:ext cx="1543685" cy="898525"/>
          </a:xfrm>
          <a:prstGeom prst="ellipse">
            <a:avLst/>
          </a:prstGeom>
          <a:solidFill>
            <a:schemeClr val="lt2"/>
          </a:solid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1800"/>
              <a:buFont typeface="Grandstander SemiBold"/>
              <a:buNone/>
            </a:pPr>
            <a:r>
              <a:rPr b="1" lang="fr-FR" sz="1800">
                <a:solidFill>
                  <a:schemeClr val="dk1"/>
                </a:solidFill>
                <a:latin typeface="Grandstander SemiBold"/>
                <a:ea typeface="Grandstander SemiBold"/>
                <a:cs typeface="Grandstander SemiBold"/>
                <a:sym typeface="Grandstander SemiBold"/>
              </a:rPr>
              <a:t> </a:t>
            </a:r>
            <a:r>
              <a:rPr b="1" lang="fr-FR" sz="1600">
                <a:solidFill>
                  <a:schemeClr val="dk1"/>
                </a:solidFill>
                <a:latin typeface="Times New Roman"/>
                <a:ea typeface="Times New Roman"/>
                <a:cs typeface="Times New Roman"/>
                <a:sym typeface="Times New Roman"/>
              </a:rPr>
              <a:t>the final stage and review</a:t>
            </a:r>
            <a:endParaRPr/>
          </a:p>
        </p:txBody>
      </p:sp>
      <p:pic>
        <p:nvPicPr>
          <p:cNvPr id="1011" name="Google Shape;1011;p47"/>
          <p:cNvPicPr preferRelativeResize="0"/>
          <p:nvPr/>
        </p:nvPicPr>
        <p:blipFill rotWithShape="1">
          <a:blip r:embed="rId9">
            <a:alphaModFix/>
          </a:blip>
          <a:srcRect b="0" l="0" r="0" t="0"/>
          <a:stretch/>
        </p:blipFill>
        <p:spPr>
          <a:xfrm>
            <a:off x="14200" y="5736944"/>
            <a:ext cx="1222425" cy="1096206"/>
          </a:xfrm>
          <a:prstGeom prst="rect">
            <a:avLst/>
          </a:prstGeom>
          <a:noFill/>
          <a:ln>
            <a:noFill/>
          </a:ln>
        </p:spPr>
      </p:pic>
      <p:sp>
        <p:nvSpPr>
          <p:cNvPr id="1012" name="Google Shape;1012;p47"/>
          <p:cNvSpPr txBox="1"/>
          <p:nvPr/>
        </p:nvSpPr>
        <p:spPr>
          <a:xfrm>
            <a:off x="1815465" y="5161280"/>
            <a:ext cx="6703695" cy="645160"/>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800"/>
              <a:buFont typeface="Noto Sans Symbols"/>
              <a:buChar char="⮚"/>
            </a:pPr>
            <a:r>
              <a:rPr b="1" lang="fr-FR" sz="1800">
                <a:solidFill>
                  <a:schemeClr val="dk1"/>
                </a:solidFill>
                <a:latin typeface="Calibri"/>
                <a:ea typeface="Calibri"/>
                <a:cs typeface="Calibri"/>
                <a:sym typeface="Calibri"/>
              </a:rPr>
              <a:t>Co</a:t>
            </a:r>
            <a:r>
              <a:rPr b="1" lang="fr-FR" sz="1800">
                <a:solidFill>
                  <a:schemeClr val="dk1"/>
                </a:solidFill>
                <a:latin typeface="Times New Roman"/>
                <a:ea typeface="Times New Roman"/>
                <a:cs typeface="Times New Roman"/>
                <a:sym typeface="Times New Roman"/>
              </a:rPr>
              <a:t>llect data from different sources using different methods, analyze, interpret and exchange conclusions.</a:t>
            </a:r>
            <a:endParaRPr b="1" sz="1800">
              <a:solidFill>
                <a:schemeClr val="dk1"/>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04"/>
                                        </p:tgtEl>
                                        <p:attrNameLst>
                                          <p:attrName>style.visibility</p:attrName>
                                        </p:attrNameLst>
                                      </p:cBhvr>
                                      <p:to>
                                        <p:strVal val="visible"/>
                                      </p:to>
                                    </p:set>
                                    <p:animEffect filter="fade" transition="in">
                                      <p:cBhvr>
                                        <p:cTn dur="500"/>
                                        <p:tgtEl>
                                          <p:spTgt spid="100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6" name="Shape 1016"/>
        <p:cNvGrpSpPr/>
        <p:nvPr/>
      </p:nvGrpSpPr>
      <p:grpSpPr>
        <a:xfrm>
          <a:off x="0" y="0"/>
          <a:ext cx="0" cy="0"/>
          <a:chOff x="0" y="0"/>
          <a:chExt cx="0" cy="0"/>
        </a:xfrm>
      </p:grpSpPr>
      <p:pic>
        <p:nvPicPr>
          <p:cNvPr id="1017" name="Google Shape;1017;p48"/>
          <p:cNvPicPr preferRelativeResize="0"/>
          <p:nvPr/>
        </p:nvPicPr>
        <p:blipFill rotWithShape="1">
          <a:blip r:embed="rId3">
            <a:alphaModFix/>
          </a:blip>
          <a:srcRect b="0" l="0" r="0" t="0"/>
          <a:stretch/>
        </p:blipFill>
        <p:spPr>
          <a:xfrm>
            <a:off x="1476858" y="5949244"/>
            <a:ext cx="9902229" cy="204838"/>
          </a:xfrm>
          <a:prstGeom prst="rect">
            <a:avLst/>
          </a:prstGeom>
          <a:noFill/>
          <a:ln>
            <a:noFill/>
          </a:ln>
        </p:spPr>
      </p:pic>
      <p:pic>
        <p:nvPicPr>
          <p:cNvPr id="1018" name="Google Shape;1018;p48"/>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1019" name="Google Shape;1019;p48"/>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1020" name="Google Shape;1020;p48"/>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1021" name="Google Shape;1021;p48"/>
          <p:cNvPicPr preferRelativeResize="0"/>
          <p:nvPr/>
        </p:nvPicPr>
        <p:blipFill rotWithShape="1">
          <a:blip r:embed="rId7">
            <a:alphaModFix/>
          </a:blip>
          <a:srcRect b="0" l="0" r="0" t="0"/>
          <a:stretch/>
        </p:blipFill>
        <p:spPr>
          <a:xfrm>
            <a:off x="8654943" y="533330"/>
            <a:ext cx="3267424" cy="5907194"/>
          </a:xfrm>
          <a:prstGeom prst="rect">
            <a:avLst/>
          </a:prstGeom>
          <a:noFill/>
          <a:ln>
            <a:noFill/>
          </a:ln>
        </p:spPr>
      </p:pic>
      <p:sp>
        <p:nvSpPr>
          <p:cNvPr id="1022" name="Google Shape;1022;p48"/>
          <p:cNvSpPr txBox="1"/>
          <p:nvPr/>
        </p:nvSpPr>
        <p:spPr>
          <a:xfrm>
            <a:off x="265430" y="1739265"/>
            <a:ext cx="7998460" cy="39878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fr-FR" sz="2000">
                <a:solidFill>
                  <a:srgbClr val="14CD68"/>
                </a:solidFill>
                <a:latin typeface="Calibri"/>
                <a:ea typeface="Calibri"/>
                <a:cs typeface="Calibri"/>
                <a:sym typeface="Calibri"/>
              </a:rPr>
              <a:t> </a:t>
            </a:r>
            <a:endParaRPr b="1" sz="2000">
              <a:solidFill>
                <a:schemeClr val="dk1"/>
              </a:solidFill>
              <a:latin typeface="Times New Roman"/>
              <a:ea typeface="Times New Roman"/>
              <a:cs typeface="Times New Roman"/>
              <a:sym typeface="Times New Roman"/>
            </a:endParaRPr>
          </a:p>
        </p:txBody>
      </p:sp>
      <p:pic>
        <p:nvPicPr>
          <p:cNvPr id="1023" name="Google Shape;1023;p48"/>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1024" name="Google Shape;1024;p48"/>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sp>
        <p:nvSpPr>
          <p:cNvPr id="1025" name="Google Shape;1025;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1026" name="Google Shape;1026;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1027" name="Google Shape;1027;p48"/>
          <p:cNvSpPr/>
          <p:nvPr/>
        </p:nvSpPr>
        <p:spPr>
          <a:xfrm>
            <a:off x="584835" y="1551940"/>
            <a:ext cx="7454900" cy="4232910"/>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028" name="Google Shape;1028;p48"/>
          <p:cNvPicPr preferRelativeResize="0"/>
          <p:nvPr/>
        </p:nvPicPr>
        <p:blipFill rotWithShape="1">
          <a:blip r:embed="rId10">
            <a:alphaModFix/>
          </a:blip>
          <a:srcRect b="0" l="0" r="0" t="0"/>
          <a:stretch/>
        </p:blipFill>
        <p:spPr>
          <a:xfrm>
            <a:off x="131040" y="5503264"/>
            <a:ext cx="1222425" cy="109620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Thème Offic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2021-08-03T13:03:00Z</dcterms:created>
  <dc:creator>LENOVO</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755D6FA1E428471FAC7671A80B36CF3E</vt:lpwstr>
  </property>
  <property fmtid="{D5CDD505-2E9C-101B-9397-08002B2CF9AE}" pid="3" name="KSOProductBuildVer">
    <vt:lpwstr>1036-11.2.0.11341</vt:lpwstr>
  </property>
</Properties>
</file>