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F7EC-C234-4883-A5EB-5E1037631476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27AF4-EB14-49AE-B19D-D51A8010E03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9068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EF7EC-C234-4883-A5EB-5E1037631476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27AF4-EB14-49AE-B19D-D51A8010E03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6445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41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3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928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DATA STRUCTURES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58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Representation of Queue (or) Implementation of Queue 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00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85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96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32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77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696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60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76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41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1.Queue using Array: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20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98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581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857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Queue operations using array: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18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95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2. Queue using Linked list: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141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2. Queue using Linked list: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5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Applications of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153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FF0000"/>
                </a:solidFill>
              </a:rPr>
              <a:t>Applications of Queue: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4863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05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426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600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884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918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Circular Queue:</a:t>
            </a:r>
            <a:r>
              <a:rPr lang="en-US" b="1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0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Representation of Circular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3296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959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939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852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0796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264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Representation of Circular Queue: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C00000"/>
                </a:solidFill>
              </a:rPr>
              <a:t>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58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Operations on Circular queue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231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331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4420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Circular queue: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832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34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DATA STRUCTURES </vt:lpstr>
      <vt:lpstr>Representation of Queue (or) Implementation of Queue </vt:lpstr>
      <vt:lpstr>PowerPoint Presentation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1.Queue using Array:     </vt:lpstr>
      <vt:lpstr>PowerPoint Presentation</vt:lpstr>
      <vt:lpstr>Queue operations using array: </vt:lpstr>
      <vt:lpstr>Queue operations using array: </vt:lpstr>
      <vt:lpstr>Queue operations using array: </vt:lpstr>
      <vt:lpstr>PowerPoint Presentation</vt:lpstr>
      <vt:lpstr>2. Queue using Linked list:</vt:lpstr>
      <vt:lpstr>2. Queue using Linked list:</vt:lpstr>
      <vt:lpstr>Applications of Queue</vt:lpstr>
      <vt:lpstr>Applications of Queue:</vt:lpstr>
      <vt:lpstr>PowerPoint Presentation</vt:lpstr>
      <vt:lpstr>Circular Queue:     </vt:lpstr>
      <vt:lpstr>Circular Queue:     </vt:lpstr>
      <vt:lpstr>Circular Queue: </vt:lpstr>
      <vt:lpstr>Circular Queue: </vt:lpstr>
      <vt:lpstr>Circular Queue: </vt:lpstr>
      <vt:lpstr>Representation of Circular Queue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Representation of Circular Queue:     </vt:lpstr>
      <vt:lpstr>Operations on Circular queue</vt:lpstr>
      <vt:lpstr>Operations on Circular queue: </vt:lpstr>
      <vt:lpstr>Operations on Circular queue: </vt:lpstr>
      <vt:lpstr>Operations on Circular queue: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2026-02-01T22:33:17Z</dcterms:created>
  <dcterms:modified xsi:type="dcterms:W3CDTF">2026-02-01T22:33:17Z</dcterms:modified>
</cp:coreProperties>
</file>