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2C08-4ED8-4318-9847-29E4C337DBEE}" type="datetimeFigureOut">
              <a:rPr lang="ar-EG" smtClean="0"/>
              <a:t>04/01/1446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2E23-5BB9-4981-B6E9-7E18C6589B2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9091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32C08-4ED8-4318-9847-29E4C337DBEE}" type="datetimeFigureOut">
              <a:rPr lang="ar-EG" smtClean="0"/>
              <a:t>04/01/1446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D2E23-5BB9-4981-B6E9-7E18C6589B2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2930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182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327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692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Scientific thinkers and intellectual standards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94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83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854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388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697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258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40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Primary Sources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973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004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209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Secondary Source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63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060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5105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Elements of Science:</a:t>
            </a:r>
            <a:endParaRPr lang="en-US" sz="36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1581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879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982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699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2268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0106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5047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413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6805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1040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5218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511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840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7535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623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2509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4045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7090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6562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357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 for an experiment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1399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0648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2011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348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7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Scientific thinkers and intellectual standards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Primary Sources</vt:lpstr>
      <vt:lpstr>PowerPoint Presentation</vt:lpstr>
      <vt:lpstr>PowerPoint Presentation</vt:lpstr>
      <vt:lpstr>Secondary Source</vt:lpstr>
      <vt:lpstr>PowerPoint Presentation</vt:lpstr>
      <vt:lpstr>PowerPoint Presentation</vt:lpstr>
      <vt:lpstr>Elements of Science: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 for an experiment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2024-07-10T09:51:50Z</dcterms:created>
  <dcterms:modified xsi:type="dcterms:W3CDTF">2024-07-10T09:51:50Z</dcterms:modified>
</cp:coreProperties>
</file>