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3567D-3F5B-2B0A-C25D-899641F9B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AE21FB-DE69-1347-2BC6-A38E49BBA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860F-5597-4DB3-BE0D-109C4F3C44B3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AE836-6356-C6F5-8853-2F31EFA3A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2EE75B-86A1-3295-9261-6F56F48AA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1A303-9F14-44C9-91D2-49BBF3EF32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644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5495ED-A504-5B7C-4650-C6BB6F8FD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C62C26-DDCF-64F1-8F30-0D6BD2EB2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04FF2-20BC-EFB3-69B7-DE71DB500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70860F-5597-4DB3-BE0D-109C4F3C44B3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37A62-086B-3A23-6C28-35A658F00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9532-E6CD-0279-6255-CA47B0BCFA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61A303-9F14-44C9-91D2-49BBF3EF32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418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1A1A78-AFE6-B434-EB4C-787E55B66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6F916-888E-A033-98D7-225928E328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84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64E429-6A22-9F93-C8A4-B14C9F85C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2BC6CA-0533-5E0B-433E-A81749E1B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77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EE3ADE-CDF5-EEFA-5D57-B082EABE4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0C202-E370-2A08-E48F-0CA0EF6DF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15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AE98FD-0283-1F1C-89D4-48017BD6C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205A8-96CD-D2BD-8F27-84A3C7F030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623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7DE570-90F7-5C29-FA9C-C1BBD6DAF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C0DE9B-0BE1-351A-E1FC-C04589820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78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E2B63F-B985-DC47-769E-C0861D62F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E2225-ED95-26DA-9F44-17EDD019F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20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BCBB8-A03C-7931-BB7D-0178E7F81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2E4AE-9395-EB21-9691-F5B0B413C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94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8AFE94-9205-9392-E0F7-01DEDF863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9F048-84D6-F9E6-2DA1-50CA1DB43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670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0E2F6B-3616-C268-324F-EC88B1D5B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1956D-AA9D-A618-F973-416C95F33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84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89E77-63E0-FE5A-E764-87187BAAC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6009B-6E7B-D3E1-C2DA-8061733C9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94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AB66C-ABC9-A40E-8728-3DAD2DB8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04CCC-C946-9C9D-912C-C29FCEAA7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21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28824-F6FA-B065-C006-45011ED08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6B89C-27E4-E26F-4BA8-E9AFF84E1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35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520F4-87C5-F4FA-0C6C-77CD57FCA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E49FD-1CB6-8843-1868-C2F4E9CA9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1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89AAAF-22EC-B640-1AAD-AA01492C3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183BF4-72BF-0B74-3358-5188D0F19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222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BDE4A-0B2B-5CA0-D781-C1B0D5A00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10CCA-9ABE-C070-CD1B-853F7759B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57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FF02D3-FEB5-27EC-3162-C32307894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669F2-8B9B-CE7D-7C5A-5139C46821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985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EDA11-51C2-FFB4-C87E-B6CC57CF0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5CCDE2-EC58-C6E6-8BE3-26B4F66DB5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97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95325-FBCF-C779-FEB1-9B7F752FA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157320-DB4C-2E3E-36B5-F3F38D0F70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2745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66195-714F-00AD-5B1E-E0113E35D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1FB86-A9B3-90C9-C9A8-4361737FF1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671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CA98B-B45D-0DB7-7D70-33C33D547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DA0A6-D099-61DC-2D75-5D83CE5F9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170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A3F1CC-B9AD-124E-8A76-8EF076B5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A745A-DA36-CBC6-5AC4-38B808DD5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953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B72C8-2A3B-2232-54FB-A01A82BDF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F31F6-7E59-385C-A745-F34398B1B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108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92D38-7329-F3FC-E27A-558A88F19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0DA27-03CA-C7D4-9961-E5CB204BB1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98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D497D-95A6-B820-0DD8-35D4F3F07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E319F-A948-94D1-AE63-44E269309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154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F6027C-7480-889B-C4B4-116CC6C33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9390ED-5568-E9D6-1B84-EE109BB78A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703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1B67D-D231-241D-2D11-DC1C2C1CA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7B9DD-B088-0941-72D1-B9587B6983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580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878763-14D1-B7CB-7370-7BAFA60A8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6CB9D-50B4-F9F5-ED9B-52B8B4D41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1648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B4F1C-3926-CFA2-C002-A41B4C1B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66E98-7885-B25A-8417-AE2B7BDD5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48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B01305-F1E7-D669-1C00-3C34705A1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5218A-8C40-4555-04A9-7607228A8C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91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CED46D-734F-B7C5-A462-DBA6F25F2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F5BEBB-06B7-5A69-00CF-A4790CC24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521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BFA01C-034C-D411-0B19-6FB58C00B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3492C-811D-82F6-175F-F4DE3840D2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068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FF728-19A1-3C3C-A7A9-DAC6DC5D9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70604-B1C4-3DB3-30F8-658CF409C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1748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5AFAA-CECD-BE85-1223-319C3A175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6339B-6814-2948-943A-CBA212FBE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906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1D8D15-0CC1-2200-7E32-61A0D3018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E2493-538C-CE3D-5BFC-51D3C490E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897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90C27-B512-A29A-908A-9946B4831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98AC9-09BF-AA65-FAC3-4677D8305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185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DDE009-17AA-DD76-5E48-EF95A1E5A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DB1D6-A777-1A4B-94B5-6A9D6C1E6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793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655748-89F0-D5A9-87E0-C112A0847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C7BAB-1884-19DF-16CD-20E69A3918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9347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D44BAD-6B8F-BB61-CF58-0788BB1FC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30602-F606-1A3D-CE2F-C86FED22D9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187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EC7733-2F69-13D8-74A1-03D11A261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7C01C-0EB0-85FB-C19C-F92D719BC1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6375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42DC2C-6054-39A2-B0C3-4DC55F868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F1476-FD99-0016-7DCC-A742CE4D4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230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0BC97D-1D7F-4391-8500-41A647627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A9A67-2298-8537-8F22-B146AEA246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35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4DEF05-0C88-11B8-D9A9-BE25E6A03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C5655-100E-2EF0-30DB-BC498E921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156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E3621E-8157-07D0-34E1-C68F52BD8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CC7A8-0945-BB92-E911-570EB94163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642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13C12-E0E6-B19F-3715-FDC8433A7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D6BE66-C611-2312-6DA7-44FF3C9352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293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233CD-11F1-650E-B3C8-1B9BA8D9F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E03C3-207B-A5AF-20C7-9EB9B2EC6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0235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BDF14-F883-12B9-49B2-61C6573BE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DEAC5-F137-87F2-E8CD-C2EC97F41F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503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527D30-4F58-08C8-CD69-89A895646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52882-C890-CE3A-0BB4-0789E4AB1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1123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9EFB7E-E8D9-14C1-618E-905CC93D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A0114-D96F-F1C3-FB6D-96B528D9F3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382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F6CA78-7CE2-CEE7-3906-378A346CA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D181B5-5229-85D9-9911-AEF76391C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67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2024-07-25T11:28:22Z</dcterms:created>
  <dcterms:modified xsi:type="dcterms:W3CDTF">2024-07-25T11:28:22Z</dcterms:modified>
</cp:coreProperties>
</file>