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3A5-AFEB-4070-8A4B-E5B707021069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919-B72C-4178-93E3-EC28B8D1B6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59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0D3A5-AFEB-4070-8A4B-E5B707021069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DA919-B72C-4178-93E3-EC28B8D1B6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346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048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92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2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2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6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44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32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3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8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31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72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41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57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7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57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71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27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2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85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32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54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50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5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0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4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1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33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7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8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3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0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99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1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8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6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4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1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5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05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78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34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90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98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43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89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6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7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5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99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92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410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2024-07-12T21:31:52Z</dcterms:created>
  <dcterms:modified xsi:type="dcterms:W3CDTF">2024-07-12T21:31:52Z</dcterms:modified>
</cp:coreProperties>
</file>