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42"/>
  </p:notesMasterIdLst>
  <p:sldIdLst>
    <p:sldId id="303" r:id="rId5"/>
    <p:sldId id="276" r:id="rId6"/>
    <p:sldId id="498" r:id="rId7"/>
    <p:sldId id="508" r:id="rId8"/>
    <p:sldId id="509" r:id="rId9"/>
    <p:sldId id="499" r:id="rId10"/>
    <p:sldId id="510" r:id="rId11"/>
    <p:sldId id="511" r:id="rId12"/>
    <p:sldId id="512" r:id="rId13"/>
    <p:sldId id="497" r:id="rId14"/>
    <p:sldId id="514" r:id="rId15"/>
    <p:sldId id="515" r:id="rId16"/>
    <p:sldId id="517" r:id="rId17"/>
    <p:sldId id="518" r:id="rId18"/>
    <p:sldId id="519" r:id="rId19"/>
    <p:sldId id="520" r:id="rId20"/>
    <p:sldId id="521" r:id="rId21"/>
    <p:sldId id="523" r:id="rId22"/>
    <p:sldId id="522" r:id="rId23"/>
    <p:sldId id="529" r:id="rId24"/>
    <p:sldId id="530" r:id="rId25"/>
    <p:sldId id="531" r:id="rId26"/>
    <p:sldId id="525" r:id="rId27"/>
    <p:sldId id="526" r:id="rId28"/>
    <p:sldId id="527" r:id="rId29"/>
    <p:sldId id="528" r:id="rId30"/>
    <p:sldId id="533" r:id="rId31"/>
    <p:sldId id="534" r:id="rId32"/>
    <p:sldId id="535" r:id="rId33"/>
    <p:sldId id="532" r:id="rId34"/>
    <p:sldId id="536" r:id="rId35"/>
    <p:sldId id="538" r:id="rId36"/>
    <p:sldId id="537" r:id="rId37"/>
    <p:sldId id="539" r:id="rId38"/>
    <p:sldId id="540" r:id="rId39"/>
    <p:sldId id="541" r:id="rId40"/>
    <p:sldId id="349" r:id="rId4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303"/>
            <p14:sldId id="276"/>
            <p14:sldId id="498"/>
            <p14:sldId id="508"/>
            <p14:sldId id="509"/>
            <p14:sldId id="499"/>
            <p14:sldId id="510"/>
            <p14:sldId id="511"/>
            <p14:sldId id="512"/>
            <p14:sldId id="497"/>
            <p14:sldId id="514"/>
            <p14:sldId id="515"/>
            <p14:sldId id="517"/>
            <p14:sldId id="518"/>
            <p14:sldId id="519"/>
            <p14:sldId id="520"/>
            <p14:sldId id="521"/>
            <p14:sldId id="523"/>
            <p14:sldId id="522"/>
            <p14:sldId id="529"/>
            <p14:sldId id="530"/>
            <p14:sldId id="531"/>
            <p14:sldId id="525"/>
            <p14:sldId id="526"/>
            <p14:sldId id="527"/>
            <p14:sldId id="528"/>
            <p14:sldId id="533"/>
            <p14:sldId id="534"/>
            <p14:sldId id="535"/>
            <p14:sldId id="532"/>
            <p14:sldId id="536"/>
            <p14:sldId id="538"/>
            <p14:sldId id="537"/>
            <p14:sldId id="539"/>
            <p14:sldId id="540"/>
            <p14:sldId id="541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03E5F"/>
    <a:srgbClr val="00AEEF"/>
    <a:srgbClr val="2D3956"/>
    <a:srgbClr val="FFD200"/>
    <a:srgbClr val="F58221"/>
    <a:srgbClr val="000000"/>
    <a:srgbClr val="669BBC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046393C-DCF5-7DB5-959F-0AD9FDA3980F}" v="4" dt="2025-04-30T14:47:08.05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4" d="100"/>
          <a:sy n="84" d="100"/>
        </p:scale>
        <p:origin x="629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notesMaster" Target="notesMasters/notesMaster1.xml"/><Relationship Id="rId47" Type="http://schemas.microsoft.com/office/2015/10/relationships/revisionInfo" Target="revisionInfo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presProps" Target="presProps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tableStyles" Target="tableStyles.xml"/><Relationship Id="rId20" Type="http://schemas.openxmlformats.org/officeDocument/2006/relationships/slide" Target="slides/slide16.xml"/><Relationship Id="rId41" Type="http://schemas.openxmlformats.org/officeDocument/2006/relationships/slide" Target="slides/slide3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6/19/2025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6/19/2025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6/19/2025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6/19/2025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6/19/2025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1" r:id="rId12"/>
    <p:sldLayoutId id="2147483664" r:id="rId13"/>
    <p:sldLayoutId id="2147483665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43.png"/><Relationship Id="rId4" Type="http://schemas.openxmlformats.org/officeDocument/2006/relationships/image" Target="../media/image42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6914976" y="3379268"/>
            <a:ext cx="389888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IPv6 Addressing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7106632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Alexandria" charset="0"/>
                <a:cs typeface="Alexandria" charset="0"/>
              </a:rPr>
              <a:t>Lecture 6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466476" y="4786509"/>
            <a:ext cx="482716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latin typeface="Alexandria" charset="0"/>
                <a:cs typeface="Alexandria" charset="0"/>
              </a:rPr>
              <a:t>CCNA – Introduction to Networks V7.0 (ITN)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4886463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Dr. Abdelrhman Ahmed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503977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384812" y="1067195"/>
            <a:ext cx="65025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Module Objectives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 descr="A screenshot of a computer&#10;&#10;Description automatically generated with medium confidence">
            <a:extLst>
              <a:ext uri="{FF2B5EF4-FFF2-40B4-BE49-F238E27FC236}">
                <a16:creationId xmlns:a16="http://schemas.microsoft.com/office/drawing/2014/main" id="{03E12811-E6A6-A54B-EDB5-B22F429EE78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890"/>
          <a:stretch/>
        </p:blipFill>
        <p:spPr>
          <a:xfrm>
            <a:off x="889825" y="2149641"/>
            <a:ext cx="11034716" cy="430730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3E32A5B-2CDE-9D96-0FD1-0DC7F826A8D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665D612-C313-AD59-A39D-A359B3545960}"/>
              </a:ext>
            </a:extLst>
          </p:cNvPr>
          <p:cNvSpPr/>
          <p:nvPr/>
        </p:nvSpPr>
        <p:spPr>
          <a:xfrm>
            <a:off x="617280" y="1685494"/>
            <a:ext cx="10812720" cy="504960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6EC86AB-4BDD-3AAA-3C21-76D25255050D}"/>
              </a:ext>
            </a:extLst>
          </p:cNvPr>
          <p:cNvSpPr txBox="1"/>
          <p:nvPr/>
        </p:nvSpPr>
        <p:spPr>
          <a:xfrm>
            <a:off x="2513149" y="1019069"/>
            <a:ext cx="77377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Module Objectives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4A583E0-21D2-8BD2-659C-6EB11BDA7902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81A3BE1-3AE0-7D9C-296A-802AF416B515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C529592-87CA-4555-3C5C-9FE5A2C436ED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3A9BD17-AB86-E250-E97C-18DFED6179E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 descr="A screenshot of a computer&#10;&#10;Description automatically generated with medium confidence">
            <a:extLst>
              <a:ext uri="{FF2B5EF4-FFF2-40B4-BE49-F238E27FC236}">
                <a16:creationId xmlns:a16="http://schemas.microsoft.com/office/drawing/2014/main" id="{14BF3FCE-EDF8-063F-F41E-8EF29A20CFE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601" y="2126835"/>
            <a:ext cx="11824239" cy="39852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8203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068BBF0-CBAC-8B8F-0681-0A5E72338D6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8778040-941A-B226-41B6-5D86672FF8D2}"/>
              </a:ext>
            </a:extLst>
          </p:cNvPr>
          <p:cNvSpPr/>
          <p:nvPr/>
        </p:nvSpPr>
        <p:spPr>
          <a:xfrm>
            <a:off x="617280" y="1685494"/>
            <a:ext cx="10812720" cy="502993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CA3E483-35AE-9BD0-EE7A-404ECBDC2919}"/>
              </a:ext>
            </a:extLst>
          </p:cNvPr>
          <p:cNvSpPr txBox="1"/>
          <p:nvPr/>
        </p:nvSpPr>
        <p:spPr>
          <a:xfrm>
            <a:off x="2513149" y="1019069"/>
            <a:ext cx="77377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IPv4 Issues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16F454D-9E7B-6DBE-F3AC-86A787488DE1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52BCDAE-7531-42C3-EB76-6CF405245FB4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64B6D43-74E3-D418-7C68-85903C207EAC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EA6AF18-1B15-2379-FDAA-CACBBFD1DEC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 descr="A screenshot of a computer&#10;&#10;Description automatically generated with low confidence">
            <a:extLst>
              <a:ext uri="{FF2B5EF4-FFF2-40B4-BE49-F238E27FC236}">
                <a16:creationId xmlns:a16="http://schemas.microsoft.com/office/drawing/2014/main" id="{58D04F34-ED07-C17C-9DF1-449AF4CE455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821" y="2070906"/>
            <a:ext cx="10759031" cy="51881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0740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3AC3DDB-689B-1D5B-C6F3-3B72772033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0D18803-CA70-0260-F1B8-C66543E7B324}"/>
              </a:ext>
            </a:extLst>
          </p:cNvPr>
          <p:cNvSpPr/>
          <p:nvPr/>
        </p:nvSpPr>
        <p:spPr>
          <a:xfrm>
            <a:off x="617280" y="1685495"/>
            <a:ext cx="10812720" cy="504960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AB36F88-1E3E-7DAB-313C-345004BAA7A8}"/>
              </a:ext>
            </a:extLst>
          </p:cNvPr>
          <p:cNvSpPr txBox="1"/>
          <p:nvPr/>
        </p:nvSpPr>
        <p:spPr>
          <a:xfrm>
            <a:off x="2513149" y="1019069"/>
            <a:ext cx="77377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IPv4 Issues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98DEC63-8C93-9377-E4E4-7DE856D28E1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304A6DF-2526-2E9A-74A1-87BC2B43FE03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21A9A87-D779-34BA-5505-9E92FB7D4AAF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1E9D16C-BC89-A363-BD4D-5DBA0DD9260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 descr="A black and white text on a black background&#10;&#10;Description automatically generated with low confidence">
            <a:extLst>
              <a:ext uri="{FF2B5EF4-FFF2-40B4-BE49-F238E27FC236}">
                <a16:creationId xmlns:a16="http://schemas.microsoft.com/office/drawing/2014/main" id="{3589E030-B1A5-0416-F802-F045BDAFFD1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2396" y="2116833"/>
            <a:ext cx="9199352" cy="45584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12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FEDC074-F97F-B5A3-90B4-1909E57904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26DDDDA-1F38-8370-E56D-231510A870E1}"/>
              </a:ext>
            </a:extLst>
          </p:cNvPr>
          <p:cNvSpPr/>
          <p:nvPr/>
        </p:nvSpPr>
        <p:spPr>
          <a:xfrm>
            <a:off x="617280" y="1685495"/>
            <a:ext cx="10812720" cy="504960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44DCDD8-E295-6469-E999-FBB5CA79F9BE}"/>
              </a:ext>
            </a:extLst>
          </p:cNvPr>
          <p:cNvSpPr txBox="1"/>
          <p:nvPr/>
        </p:nvSpPr>
        <p:spPr>
          <a:xfrm>
            <a:off x="2513149" y="1019069"/>
            <a:ext cx="865215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IPv6 Address Representation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AD1901C-E388-2412-1870-E7EDDDE5F4F1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02F9E1D-C550-A3FB-1B2B-0D7FBB7F8C0A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8D0E63E-B54B-A417-0D92-62911E3B6F08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DFBD803-6484-BE3D-3B8C-E66CD6CC520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 descr="A picture containing text, screenshot, font&#10;&#10;Description automatically generated">
            <a:extLst>
              <a:ext uri="{FF2B5EF4-FFF2-40B4-BE49-F238E27FC236}">
                <a16:creationId xmlns:a16="http://schemas.microsoft.com/office/drawing/2014/main" id="{51CC9940-B5D1-2382-2C35-868B94915C5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5459" y="2073794"/>
            <a:ext cx="10125678" cy="60146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7332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7CB2FFF-6E82-28AD-6C71-2EE84A9CD81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F207B1C-E3CA-4027-67B9-E408EF087B76}"/>
              </a:ext>
            </a:extLst>
          </p:cNvPr>
          <p:cNvSpPr/>
          <p:nvPr/>
        </p:nvSpPr>
        <p:spPr>
          <a:xfrm>
            <a:off x="617280" y="1685495"/>
            <a:ext cx="10812720" cy="504960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DBDB4B2-72CC-78F2-F4FD-28AC8F9596CD}"/>
              </a:ext>
            </a:extLst>
          </p:cNvPr>
          <p:cNvSpPr txBox="1"/>
          <p:nvPr/>
        </p:nvSpPr>
        <p:spPr>
          <a:xfrm>
            <a:off x="2513149" y="1019069"/>
            <a:ext cx="77377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IPv6 Address Representation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C3FA594-87EF-31D7-FB28-ED7689078069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24AF666-BA25-CCE4-171E-51ED509A6121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911FC59-FAD5-7CB3-444F-CA4A04E216A8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DB15479-3C02-9DD3-536E-37CA146A387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 descr="A screen shot of a computer&#10;&#10;Description automatically generated with medium confidence">
            <a:extLst>
              <a:ext uri="{FF2B5EF4-FFF2-40B4-BE49-F238E27FC236}">
                <a16:creationId xmlns:a16="http://schemas.microsoft.com/office/drawing/2014/main" id="{785C9ED2-335E-D17D-0671-B588C32E085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3947" y="2132534"/>
            <a:ext cx="8935506" cy="45077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7433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8AD12E7-55AA-7A26-5E37-2255312F75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09EE96C-FA32-B53D-7355-8EBF76F7F5C4}"/>
              </a:ext>
            </a:extLst>
          </p:cNvPr>
          <p:cNvSpPr/>
          <p:nvPr/>
        </p:nvSpPr>
        <p:spPr>
          <a:xfrm>
            <a:off x="617280" y="1685495"/>
            <a:ext cx="10812720" cy="504960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52C3B2D-011C-3EB1-816F-787AA71504EE}"/>
              </a:ext>
            </a:extLst>
          </p:cNvPr>
          <p:cNvSpPr txBox="1"/>
          <p:nvPr/>
        </p:nvSpPr>
        <p:spPr>
          <a:xfrm>
            <a:off x="2513149" y="1019069"/>
            <a:ext cx="77377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IPv6 Address Representation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AD9F5BF-77FB-CDDC-532A-21530479827F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ED9D5FA-779C-9821-74B1-7DF7E45919ED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B111360-CA65-D5E9-FAAF-3C9360FFA99B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33F77B9-9BD7-3C84-2B36-1BE31D152E2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 descr="A screenshot of a computer&#10;&#10;Description automatically generated">
            <a:extLst>
              <a:ext uri="{FF2B5EF4-FFF2-40B4-BE49-F238E27FC236}">
                <a16:creationId xmlns:a16="http://schemas.microsoft.com/office/drawing/2014/main" id="{FB991A49-67B3-9014-A381-294FB13A032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0183" y="2111394"/>
            <a:ext cx="9487817" cy="45733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7397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263BF94-1472-3DFF-F371-43F6B44BFFE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EE3818E-47A2-D1ED-B1DC-E08AF3837395}"/>
              </a:ext>
            </a:extLst>
          </p:cNvPr>
          <p:cNvSpPr/>
          <p:nvPr/>
        </p:nvSpPr>
        <p:spPr>
          <a:xfrm>
            <a:off x="617280" y="1685495"/>
            <a:ext cx="10812720" cy="506926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5B775E4-BBCE-B332-6B0B-61681E0E4D6B}"/>
              </a:ext>
            </a:extLst>
          </p:cNvPr>
          <p:cNvSpPr txBox="1"/>
          <p:nvPr/>
        </p:nvSpPr>
        <p:spPr>
          <a:xfrm>
            <a:off x="2513149" y="1019069"/>
            <a:ext cx="77377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IPv6 Address Types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3A3DAB2-6A49-BCEA-0E25-D01B04434B0C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E6FC1DC-C3C2-086C-2130-81C4799608A6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60233A9-17F3-586D-8792-3C79FB9B9290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323F69D-7D88-1614-B496-2B6D0C7BF93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 descr="A black screen with white text&#10;&#10;Description automatically generated with low confidence">
            <a:extLst>
              <a:ext uri="{FF2B5EF4-FFF2-40B4-BE49-F238E27FC236}">
                <a16:creationId xmlns:a16="http://schemas.microsoft.com/office/drawing/2014/main" id="{F61FC77A-5B41-3FB8-6BA4-3218FB1E2C4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674" y="2060296"/>
            <a:ext cx="10956628" cy="52308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1157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EDE9559-E235-E994-61C5-ECDF25D9F56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49187A5-EADB-B86A-9C58-3323F060B796}"/>
              </a:ext>
            </a:extLst>
          </p:cNvPr>
          <p:cNvSpPr/>
          <p:nvPr/>
        </p:nvSpPr>
        <p:spPr>
          <a:xfrm>
            <a:off x="617280" y="1685495"/>
            <a:ext cx="10812720" cy="504960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5BCA7F4-764A-4B3B-2CBD-250BD6C105D7}"/>
              </a:ext>
            </a:extLst>
          </p:cNvPr>
          <p:cNvSpPr txBox="1"/>
          <p:nvPr/>
        </p:nvSpPr>
        <p:spPr>
          <a:xfrm>
            <a:off x="2513149" y="1019069"/>
            <a:ext cx="52833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IPv6 Address Types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E44E2C8-0770-E897-A5E7-2E66097866B2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3723AD5-F4ED-89DD-EF4A-9EB0FEBA5614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9A8A537-239F-365E-5665-5DB86D7451CC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0689E61-1799-14A6-48DE-499E363BD3D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 descr="A screenshot of a computer&#10;&#10;Description automatically generated with medium confidence">
            <a:extLst>
              <a:ext uri="{FF2B5EF4-FFF2-40B4-BE49-F238E27FC236}">
                <a16:creationId xmlns:a16="http://schemas.microsoft.com/office/drawing/2014/main" id="{4571D41C-B3A9-9E27-B74C-CDDDCE284DC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6722" y="2141006"/>
            <a:ext cx="9115026" cy="45856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1285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C146372-6C48-7255-C9EA-F0952AEFD4B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89C68A0-95F3-D415-FA98-3C0F771937D1}"/>
              </a:ext>
            </a:extLst>
          </p:cNvPr>
          <p:cNvSpPr/>
          <p:nvPr/>
        </p:nvSpPr>
        <p:spPr>
          <a:xfrm>
            <a:off x="617280" y="1685495"/>
            <a:ext cx="10812720" cy="503977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9B0A3C0-663A-A973-F58A-0AC2DD95FCC9}"/>
              </a:ext>
            </a:extLst>
          </p:cNvPr>
          <p:cNvSpPr txBox="1"/>
          <p:nvPr/>
        </p:nvSpPr>
        <p:spPr>
          <a:xfrm>
            <a:off x="2384814" y="1179490"/>
            <a:ext cx="90371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IPv6 Address Types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4526AF6-F8CA-F061-2D92-033CB5B50A0D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50B54B3-A5B1-919C-84C3-712DD08E22C5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A349CF7-A74C-3ADB-6264-6B520EEE0434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D356707-B4ED-6D16-2BB9-52B618F4335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 descr="A screenshot of a computer&#10;&#10;Description automatically generated with medium confidence">
            <a:extLst>
              <a:ext uri="{FF2B5EF4-FFF2-40B4-BE49-F238E27FC236}">
                <a16:creationId xmlns:a16="http://schemas.microsoft.com/office/drawing/2014/main" id="{CE537C16-BBA7-5BA0-E3A6-7E3BCD54E8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7274" y="2117077"/>
            <a:ext cx="9400726" cy="51521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0521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0319738-580D-7185-5D87-BDEAFFF022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1C34F76-241F-65DC-C14C-C31FEF486F58}"/>
              </a:ext>
            </a:extLst>
          </p:cNvPr>
          <p:cNvSpPr/>
          <p:nvPr/>
        </p:nvSpPr>
        <p:spPr>
          <a:xfrm>
            <a:off x="617280" y="1685495"/>
            <a:ext cx="10812720" cy="506926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6AEF4D3-DCFB-DC8E-60E4-CB12AB26314B}"/>
              </a:ext>
            </a:extLst>
          </p:cNvPr>
          <p:cNvSpPr txBox="1"/>
          <p:nvPr/>
        </p:nvSpPr>
        <p:spPr>
          <a:xfrm>
            <a:off x="2513149" y="1019069"/>
            <a:ext cx="68554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IPv6 Address Types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FBE52B9-3017-2545-6CAB-4066B80906DC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A66C6B4-9787-30C2-9E2D-82CF88E882D8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3FFF51B-B4C8-2B99-4F6B-0D3CC4A5709F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7589A67-219D-7083-DB4B-52E06A52E78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 descr="A picture containing text, screenshot, font&#10;&#10;Description automatically generated">
            <a:extLst>
              <a:ext uri="{FF2B5EF4-FFF2-40B4-BE49-F238E27FC236}">
                <a16:creationId xmlns:a16="http://schemas.microsoft.com/office/drawing/2014/main" id="{7C1D2AD4-782A-0989-C3E2-79ADAFC8C48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3099" y="2057729"/>
            <a:ext cx="8988648" cy="46719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35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F3EF669-549C-0810-D575-8D5E4E9723D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64F82A2-A667-927C-CF9E-17735D258DAE}"/>
              </a:ext>
            </a:extLst>
          </p:cNvPr>
          <p:cNvSpPr/>
          <p:nvPr/>
        </p:nvSpPr>
        <p:spPr>
          <a:xfrm>
            <a:off x="617280" y="1685495"/>
            <a:ext cx="10812720" cy="506926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A827766-F61A-7D51-4144-63B4F6DB4743}"/>
              </a:ext>
            </a:extLst>
          </p:cNvPr>
          <p:cNvSpPr txBox="1"/>
          <p:nvPr/>
        </p:nvSpPr>
        <p:spPr>
          <a:xfrm>
            <a:off x="2513149" y="1019069"/>
            <a:ext cx="68554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IPv6 Address Types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DADDE7B-B4B3-1176-19F2-A81C792D048D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6709CC6-0054-F538-CCB6-03244E1CDC5F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BFBF199-0E41-2301-3990-5E2FF01E7A5C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C73D15A-A5F6-312D-0AC4-890A42A9AB8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 descr="A screenshot of a computer&#10;&#10;Description automatically generated with medium confidence">
            <a:extLst>
              <a:ext uri="{FF2B5EF4-FFF2-40B4-BE49-F238E27FC236}">
                <a16:creationId xmlns:a16="http://schemas.microsoft.com/office/drawing/2014/main" id="{7280ED33-94F6-D650-5672-CA45EEE5B42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7271" y="2141584"/>
            <a:ext cx="9040497" cy="45319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8745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D548B36-E65B-0116-4A11-423AA369BF1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1CF422A-72C5-3608-2AE8-06456C0943CE}"/>
              </a:ext>
            </a:extLst>
          </p:cNvPr>
          <p:cNvSpPr/>
          <p:nvPr/>
        </p:nvSpPr>
        <p:spPr>
          <a:xfrm>
            <a:off x="617280" y="1685495"/>
            <a:ext cx="10812720" cy="504960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11C9098-309B-DB3B-0F85-92BB0BBD9305}"/>
              </a:ext>
            </a:extLst>
          </p:cNvPr>
          <p:cNvSpPr txBox="1"/>
          <p:nvPr/>
        </p:nvSpPr>
        <p:spPr>
          <a:xfrm>
            <a:off x="2513149" y="1019069"/>
            <a:ext cx="68554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IPv6 Address Types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294F16E-06B0-723D-FEEE-5B0150E17AC2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29B8AD9-A77A-F5FE-F3BF-FA369AC7F4DB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C34A210-050C-26BC-45CB-C6118EBCD975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2E3C531-0BBC-D66F-59FC-98A92B22A5F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 descr="A black screen with blue text&#10;&#10;Description automatically generated with low confidence">
            <a:extLst>
              <a:ext uri="{FF2B5EF4-FFF2-40B4-BE49-F238E27FC236}">
                <a16:creationId xmlns:a16="http://schemas.microsoft.com/office/drawing/2014/main" id="{B0C87A0D-2E9F-C1EF-016C-68A7110F3F6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1864" y="2048053"/>
            <a:ext cx="9031758" cy="46092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7832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BE7B216-A0A9-9FD9-AEAE-099EC23516B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D66A964-EDDB-00AB-DC78-8921EC906E65}"/>
              </a:ext>
            </a:extLst>
          </p:cNvPr>
          <p:cNvSpPr/>
          <p:nvPr/>
        </p:nvSpPr>
        <p:spPr>
          <a:xfrm>
            <a:off x="617280" y="1685495"/>
            <a:ext cx="10812720" cy="506926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9BA9393-56FB-323B-22FE-26C359EBC26B}"/>
              </a:ext>
            </a:extLst>
          </p:cNvPr>
          <p:cNvSpPr txBox="1"/>
          <p:nvPr/>
        </p:nvSpPr>
        <p:spPr>
          <a:xfrm>
            <a:off x="2513149" y="1019069"/>
            <a:ext cx="68554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IPv6 Address Types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CBFD6E6-91C1-B7DB-F352-4510CB8881B8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9B8D411-8180-09B5-D586-149B388F1278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534B03D-3CF8-37B8-C9C0-1999447721EB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6370022-26DF-F682-CF9C-D26D2B2225E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 descr="A picture containing text, screenshot, design&#10;&#10;Description automatically generated">
            <a:extLst>
              <a:ext uri="{FF2B5EF4-FFF2-40B4-BE49-F238E27FC236}">
                <a16:creationId xmlns:a16="http://schemas.microsoft.com/office/drawing/2014/main" id="{0D143047-2D65-16AC-FF49-C4E80FFD2E9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8708" y="2127782"/>
            <a:ext cx="8970746" cy="45443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75781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70B82C8-01D6-3F98-8602-3B228546DA5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9307133-89B2-12D5-DBF8-793C2080E30F}"/>
              </a:ext>
            </a:extLst>
          </p:cNvPr>
          <p:cNvSpPr/>
          <p:nvPr/>
        </p:nvSpPr>
        <p:spPr>
          <a:xfrm>
            <a:off x="617280" y="1685495"/>
            <a:ext cx="10812720" cy="506926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BA09DD1-DA6F-0A65-2B73-C0EF3EECBE51}"/>
              </a:ext>
            </a:extLst>
          </p:cNvPr>
          <p:cNvSpPr txBox="1"/>
          <p:nvPr/>
        </p:nvSpPr>
        <p:spPr>
          <a:xfrm>
            <a:off x="2513149" y="1019069"/>
            <a:ext cx="68554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GUA and LLA Static Configuration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B82FE4-1D73-1B54-6BE4-926F9F3E5DCD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2722A83-817A-C530-DF7C-40D58CE27781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C14B4DC-E25C-1513-D42B-C0C5B39859C7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E1CC7AB-D1AB-F8D5-B405-3F65D2B6AA4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 descr="A screenshot of a computer&#10;&#10;Description automatically generated with medium confidence">
            <a:extLst>
              <a:ext uri="{FF2B5EF4-FFF2-40B4-BE49-F238E27FC236}">
                <a16:creationId xmlns:a16="http://schemas.microsoft.com/office/drawing/2014/main" id="{F8113EA9-DB46-EA1A-69EB-A48F92730C8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3106" y="2018685"/>
            <a:ext cx="9496979" cy="46249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8360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3E3A7E7-ABF6-DDE5-9158-D70443397B6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2954CCF-3EC8-97C3-4631-52B3D8AA4FE1}"/>
              </a:ext>
            </a:extLst>
          </p:cNvPr>
          <p:cNvSpPr/>
          <p:nvPr/>
        </p:nvSpPr>
        <p:spPr>
          <a:xfrm>
            <a:off x="617280" y="1685495"/>
            <a:ext cx="10812720" cy="504960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CF08CF0-5CF0-E341-B8EB-8018CDADE942}"/>
              </a:ext>
            </a:extLst>
          </p:cNvPr>
          <p:cNvSpPr txBox="1"/>
          <p:nvPr/>
        </p:nvSpPr>
        <p:spPr>
          <a:xfrm>
            <a:off x="2513149" y="1019069"/>
            <a:ext cx="68554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GUA and LLA Static Configuration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F4B2EB9-A08C-BB45-C159-3C60DD3E8604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4B5B1B5-EE7F-CA27-1476-702DA24C48A5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4240C4-DB98-B63B-16A6-C78911370D29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8C9ADF7-DE03-EB5E-C0A5-9A2BFA6AA1F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 descr="A screenshot of a computer&#10;&#10;Description automatically generated with medium confidence">
            <a:extLst>
              <a:ext uri="{FF2B5EF4-FFF2-40B4-BE49-F238E27FC236}">
                <a16:creationId xmlns:a16="http://schemas.microsoft.com/office/drawing/2014/main" id="{191D60D5-FEC5-42CC-96BB-5E776F96EBB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1653" y="2114916"/>
            <a:ext cx="9144053" cy="45596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15332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DA73FC1-7ACE-2EB6-5174-8C94391153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55BC616-0454-35AF-F3D3-5F0E6305A75D}"/>
              </a:ext>
            </a:extLst>
          </p:cNvPr>
          <p:cNvSpPr/>
          <p:nvPr/>
        </p:nvSpPr>
        <p:spPr>
          <a:xfrm>
            <a:off x="617280" y="1685495"/>
            <a:ext cx="10812720" cy="504960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8340862-417B-E3DA-3278-773B9066A696}"/>
              </a:ext>
            </a:extLst>
          </p:cNvPr>
          <p:cNvSpPr txBox="1"/>
          <p:nvPr/>
        </p:nvSpPr>
        <p:spPr>
          <a:xfrm>
            <a:off x="2513149" y="1019069"/>
            <a:ext cx="68554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GUA and LLA static Configuration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64406D4-067E-1481-7C33-C32F22FB7594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707866B-34FA-2B14-B0BB-12B734BBEAC6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3C88B86-93ED-4C66-9A93-7A8682EDD2D5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7EFCC7D-567D-6595-B902-52C8196DF8F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 descr="A picture containing text, screenshot, font&#10;&#10;Description automatically generated">
            <a:extLst>
              <a:ext uri="{FF2B5EF4-FFF2-40B4-BE49-F238E27FC236}">
                <a16:creationId xmlns:a16="http://schemas.microsoft.com/office/drawing/2014/main" id="{36F9AD1F-9785-8208-92C5-48E24651BCF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1652" y="2061259"/>
            <a:ext cx="9160095" cy="46714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6073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E28B4D9-901A-80DE-BF21-E28F797B7B9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79C6E54-D32E-5C15-0D19-6A25DB87E460}"/>
              </a:ext>
            </a:extLst>
          </p:cNvPr>
          <p:cNvSpPr/>
          <p:nvPr/>
        </p:nvSpPr>
        <p:spPr>
          <a:xfrm>
            <a:off x="617280" y="1685495"/>
            <a:ext cx="10812720" cy="503977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BFF8AD9-5C78-A483-ED32-6F68A8705B3D}"/>
              </a:ext>
            </a:extLst>
          </p:cNvPr>
          <p:cNvSpPr txBox="1"/>
          <p:nvPr/>
        </p:nvSpPr>
        <p:spPr>
          <a:xfrm>
            <a:off x="2513149" y="1019069"/>
            <a:ext cx="68554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Dynamic Addressing for IPv6 GUAs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ECA9C68-A942-9826-610E-3285DFE4BB70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1C916C7-D52D-D5EE-4393-3F36FA3F1C87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56E8FAD-2E93-4B51-5694-9DC874B8D469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6259B64-2576-96CC-F8A7-A170C9A477C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 descr="A black screen with blue text&#10;&#10;Description automatically generated with low confidence">
            <a:extLst>
              <a:ext uri="{FF2B5EF4-FFF2-40B4-BE49-F238E27FC236}">
                <a16:creationId xmlns:a16="http://schemas.microsoft.com/office/drawing/2014/main" id="{5AC3BAEB-9344-BDBA-7CBB-78202E5C6D3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6598" y="2120591"/>
            <a:ext cx="9043275" cy="4516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01699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4FC2B01-FAEF-C144-2E3E-159429587AA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4F3460A-DF15-9129-D911-DB1200ADB702}"/>
              </a:ext>
            </a:extLst>
          </p:cNvPr>
          <p:cNvSpPr/>
          <p:nvPr/>
        </p:nvSpPr>
        <p:spPr>
          <a:xfrm>
            <a:off x="617280" y="1685495"/>
            <a:ext cx="10812720" cy="503977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889002E-4F1A-5B6C-2800-FEDCF0EAE077}"/>
              </a:ext>
            </a:extLst>
          </p:cNvPr>
          <p:cNvSpPr txBox="1"/>
          <p:nvPr/>
        </p:nvSpPr>
        <p:spPr>
          <a:xfrm>
            <a:off x="2513149" y="1019069"/>
            <a:ext cx="68554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Dynamic Addressing for IPv6 GUAs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97D358E-79E0-AC93-D303-B57CB8B899B0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A9B25E8-CF36-A5AC-B2B2-21250683D756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56C5039-3734-4F5E-A0DD-B2EC26670CF6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3D30E88-A9C7-2378-DC6D-296A3A729DD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 descr="A screenshot of a computer&#10;&#10;Description automatically generated">
            <a:extLst>
              <a:ext uri="{FF2B5EF4-FFF2-40B4-BE49-F238E27FC236}">
                <a16:creationId xmlns:a16="http://schemas.microsoft.com/office/drawing/2014/main" id="{B3526237-A95B-5865-0EFA-B163B5B93BF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0831" y="2119781"/>
            <a:ext cx="8667073" cy="44895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3251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AAAAFB5-9E84-4D47-87AF-179FDEBBFAC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CEA1B50-0A3C-7F31-F4AB-40BFF94FDB1A}"/>
              </a:ext>
            </a:extLst>
          </p:cNvPr>
          <p:cNvSpPr/>
          <p:nvPr/>
        </p:nvSpPr>
        <p:spPr>
          <a:xfrm>
            <a:off x="617280" y="1685495"/>
            <a:ext cx="10812720" cy="503977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DB19620-9323-5F01-9343-4DC928704EDF}"/>
              </a:ext>
            </a:extLst>
          </p:cNvPr>
          <p:cNvSpPr txBox="1"/>
          <p:nvPr/>
        </p:nvSpPr>
        <p:spPr>
          <a:xfrm>
            <a:off x="2513149" y="1019069"/>
            <a:ext cx="68554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Dynamic Addressing for IPv6 GUAs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0E6D662-F35B-4564-1E4E-DB9BE993DBCC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15A3439-F79B-605E-C3A0-47928D1CD4D2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AD831A4-BB49-A79F-4CFA-1E4432BE7181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6496F64-BD2A-AE99-6185-24A20B95EA2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 descr="A picture containing text, screenshot, diagram, design&#10;&#10;Description automatically generated">
            <a:extLst>
              <a:ext uri="{FF2B5EF4-FFF2-40B4-BE49-F238E27FC236}">
                <a16:creationId xmlns:a16="http://schemas.microsoft.com/office/drawing/2014/main" id="{3D4EFE5D-1A53-182B-A96A-3C48464B3F0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2285" y="2154676"/>
            <a:ext cx="8694873" cy="44463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49116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2BC7265-F2F8-A6CD-263E-FFF8E49DFD4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3AC1218-C9E2-4112-C525-D0784FFC1E8B}"/>
              </a:ext>
            </a:extLst>
          </p:cNvPr>
          <p:cNvSpPr/>
          <p:nvPr/>
        </p:nvSpPr>
        <p:spPr>
          <a:xfrm>
            <a:off x="617280" y="1685495"/>
            <a:ext cx="10812720" cy="503977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068BB1B-79F5-2D7D-E19D-EC51BDBF384C}"/>
              </a:ext>
            </a:extLst>
          </p:cNvPr>
          <p:cNvSpPr txBox="1"/>
          <p:nvPr/>
        </p:nvSpPr>
        <p:spPr>
          <a:xfrm>
            <a:off x="2513149" y="1019069"/>
            <a:ext cx="68554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Dynamic Addressing for IPv6 GUAs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7435B47-1494-76FD-9E0C-2FCF81842B52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C381723-D798-D28C-B9EF-306E431D2743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76F4A3-FD1C-AA00-F39D-772C0D605E3A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D7302D3-B6D9-68AA-5F80-647715D1FB4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 descr="A picture containing text, screenshot, diagram, design&#10;&#10;Description automatically generated">
            <a:extLst>
              <a:ext uri="{FF2B5EF4-FFF2-40B4-BE49-F238E27FC236}">
                <a16:creationId xmlns:a16="http://schemas.microsoft.com/office/drawing/2014/main" id="{1C01D7C0-499C-86C9-BAD9-308CC6E5366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200" y="2131594"/>
            <a:ext cx="8919463" cy="44804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1873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EB371E2-6196-C5A2-7AF0-6E845D96460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FF50495-ACFB-1F93-5B40-52EB4342C080}"/>
              </a:ext>
            </a:extLst>
          </p:cNvPr>
          <p:cNvSpPr/>
          <p:nvPr/>
        </p:nvSpPr>
        <p:spPr>
          <a:xfrm>
            <a:off x="617280" y="1685495"/>
            <a:ext cx="10812720" cy="503977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040C3F3-751C-278C-6F93-17D3DF7A0A42}"/>
              </a:ext>
            </a:extLst>
          </p:cNvPr>
          <p:cNvSpPr txBox="1"/>
          <p:nvPr/>
        </p:nvSpPr>
        <p:spPr>
          <a:xfrm>
            <a:off x="2513149" y="1019069"/>
            <a:ext cx="68554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Dynamic Addressing for IPv6 GUAs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D082E6D-FDEF-AF0F-7021-A8F2D0982C13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4468967-33DB-850C-1409-554D76AEF4A2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03A094D-6460-EC8F-488C-7C49726404F7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59824A5-80A7-DD2A-7E26-0F8ADAD7651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 descr="A screenshot of a computer&#10;&#10;Description automatically generated with medium confidence">
            <a:extLst>
              <a:ext uri="{FF2B5EF4-FFF2-40B4-BE49-F238E27FC236}">
                <a16:creationId xmlns:a16="http://schemas.microsoft.com/office/drawing/2014/main" id="{45B331E3-DBA5-8CBC-37D3-C6EA9D60721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9747" y="2186365"/>
            <a:ext cx="8799285" cy="44175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5345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8748662-61FD-20A6-4996-25B5595DAD5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7118FB9-B02B-E9F5-0566-BB711E4EA922}"/>
              </a:ext>
            </a:extLst>
          </p:cNvPr>
          <p:cNvSpPr/>
          <p:nvPr/>
        </p:nvSpPr>
        <p:spPr>
          <a:xfrm>
            <a:off x="617280" y="1685495"/>
            <a:ext cx="10812720" cy="506926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769FF22-16A7-6D6B-F3E1-FFEB680E22EF}"/>
              </a:ext>
            </a:extLst>
          </p:cNvPr>
          <p:cNvSpPr txBox="1"/>
          <p:nvPr/>
        </p:nvSpPr>
        <p:spPr>
          <a:xfrm>
            <a:off x="2513149" y="1019069"/>
            <a:ext cx="68554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Dynamic Addressing for IPv6 GUAs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7419A04-7FB3-91B4-AFCC-C0FAC1168279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ECBB20B-28DE-99A5-DBEE-16EF0D3D3E98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CC74253-50EE-FDCD-5525-52206E4F06F4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B59A9A7-AC41-AF5D-4D01-C86EDB1DE70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 descr="A screen shot of a computer&#10;&#10;Description automatically generated with medium confidence">
            <a:extLst>
              <a:ext uri="{FF2B5EF4-FFF2-40B4-BE49-F238E27FC236}">
                <a16:creationId xmlns:a16="http://schemas.microsoft.com/office/drawing/2014/main" id="{FD51FF63-D0F7-D1E4-45F1-EFC7A0FD1B1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827" y="2052028"/>
            <a:ext cx="10013384" cy="46069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38680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FB65E8F-F3F4-B85F-EBAC-55529D466F6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ED562BF-A1E9-2F3B-7644-CD20C65F0E82}"/>
              </a:ext>
            </a:extLst>
          </p:cNvPr>
          <p:cNvSpPr/>
          <p:nvPr/>
        </p:nvSpPr>
        <p:spPr>
          <a:xfrm>
            <a:off x="617280" y="1685495"/>
            <a:ext cx="10812720" cy="504960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5A35B5C-EDF2-80EB-DC63-67D85BD86A8C}"/>
              </a:ext>
            </a:extLst>
          </p:cNvPr>
          <p:cNvSpPr txBox="1"/>
          <p:nvPr/>
        </p:nvSpPr>
        <p:spPr>
          <a:xfrm>
            <a:off x="2513149" y="1019069"/>
            <a:ext cx="68554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Dynamic Addressing for IPv6 GUAs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9E4EB3A-45D9-3E0C-C8B6-E95586C9AD70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7D241F5-F0A8-EB83-2B11-4B4E7C44B8EC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3F078AC-275F-CD96-08BF-757D7A5D73CF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AFAEF70-3B18-3415-8391-CD6E55D7136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 descr="A screenshot of a computer&#10;&#10;Description automatically generated with medium confidence">
            <a:extLst>
              <a:ext uri="{FF2B5EF4-FFF2-40B4-BE49-F238E27FC236}">
                <a16:creationId xmlns:a16="http://schemas.microsoft.com/office/drawing/2014/main" id="{1969A1EF-FA69-86DB-5ACA-FA24AD40700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8765" y="2032966"/>
            <a:ext cx="9677782" cy="63174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0675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6D36D40-666E-B199-1205-C15B888D170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81D7906-E290-501A-9957-D77605760428}"/>
              </a:ext>
            </a:extLst>
          </p:cNvPr>
          <p:cNvSpPr/>
          <p:nvPr/>
        </p:nvSpPr>
        <p:spPr>
          <a:xfrm>
            <a:off x="617280" y="1685495"/>
            <a:ext cx="10812720" cy="504960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93ACB07-E208-8120-4EE0-898A45AFAF0D}"/>
              </a:ext>
            </a:extLst>
          </p:cNvPr>
          <p:cNvSpPr txBox="1"/>
          <p:nvPr/>
        </p:nvSpPr>
        <p:spPr>
          <a:xfrm>
            <a:off x="2513149" y="1019069"/>
            <a:ext cx="68554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Dynamic Addressing for IPv6 LLAs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26E07A3-FC7A-C6C5-5537-CC780DB975ED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0608D02-026B-F6A5-9922-169651BA8A33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216250B-DA4A-2DBD-4F58-7F738DF43403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9F32031-4C3A-0A65-6778-EA702EA874B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 descr="A screenshot of a computer&#10;&#10;Description automatically generated with medium confidence">
            <a:extLst>
              <a:ext uri="{FF2B5EF4-FFF2-40B4-BE49-F238E27FC236}">
                <a16:creationId xmlns:a16="http://schemas.microsoft.com/office/drawing/2014/main" id="{697FA1E1-06B4-3AEE-3E1F-8FB9AFECEF4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1296" y="2123860"/>
            <a:ext cx="8986283" cy="44931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63337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627CA12-D429-2B90-0ECA-B08B5A32B00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8801218-C2DC-6106-E0D6-FF90A69F4B04}"/>
              </a:ext>
            </a:extLst>
          </p:cNvPr>
          <p:cNvSpPr/>
          <p:nvPr/>
        </p:nvSpPr>
        <p:spPr>
          <a:xfrm>
            <a:off x="617280" y="1685495"/>
            <a:ext cx="10812720" cy="504960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96AA8B9-101C-C625-8BD3-6EA3EABC5F89}"/>
              </a:ext>
            </a:extLst>
          </p:cNvPr>
          <p:cNvSpPr txBox="1"/>
          <p:nvPr/>
        </p:nvSpPr>
        <p:spPr>
          <a:xfrm>
            <a:off x="2513149" y="1019069"/>
            <a:ext cx="68554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Dynamic Addressing for IPv6 LLAs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3F3B8BC-FE90-29AF-EC84-001B5E2F7C32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63B77C5-26DE-8A33-BDEF-017D9E6AFD89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594C94D-F4CC-19EE-EAB7-6001C3A22DD7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FF55C85-89F2-4F74-3D7E-10AFAAF4547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 descr="A screenshot of a computer program&#10;&#10;Description automatically generated with medium confidence">
            <a:extLst>
              <a:ext uri="{FF2B5EF4-FFF2-40B4-BE49-F238E27FC236}">
                <a16:creationId xmlns:a16="http://schemas.microsoft.com/office/drawing/2014/main" id="{734EA42A-332F-DA77-0936-E406F20D628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9382" y="2104796"/>
            <a:ext cx="9240702" cy="59875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4629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A22D17A-5BDE-CB29-C921-13886842B6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07C378E-612C-56CB-DE27-23A6597E8DD0}"/>
              </a:ext>
            </a:extLst>
          </p:cNvPr>
          <p:cNvSpPr/>
          <p:nvPr/>
        </p:nvSpPr>
        <p:spPr>
          <a:xfrm>
            <a:off x="617280" y="1685495"/>
            <a:ext cx="10812720" cy="504960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66B2B2A-CED5-FEAD-C421-68276267C18C}"/>
              </a:ext>
            </a:extLst>
          </p:cNvPr>
          <p:cNvSpPr txBox="1"/>
          <p:nvPr/>
        </p:nvSpPr>
        <p:spPr>
          <a:xfrm>
            <a:off x="2513149" y="1019069"/>
            <a:ext cx="68554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Dynamic Addressing for IPv6 LLAs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6F3523B-FF5E-FD5E-9602-5724910EC74A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5B1689-6C53-25A2-981F-F23D98E8ACB2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80021F9-1869-34BF-CA3D-0507840A399D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69B5E39-2F94-5642-736A-D80DB08936B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 descr="A screen shot of a computer&#10;&#10;Description automatically generated with medium confidence">
            <a:extLst>
              <a:ext uri="{FF2B5EF4-FFF2-40B4-BE49-F238E27FC236}">
                <a16:creationId xmlns:a16="http://schemas.microsoft.com/office/drawing/2014/main" id="{1D4AC3BD-C887-B5B9-39BA-FF0CA9835EA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7360" y="2065365"/>
            <a:ext cx="9897314" cy="45778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7024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49D95FE-3B8E-6290-AA07-5909CE5A860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E548F8E-9940-CB51-EC1D-D48B4972F5DD}"/>
              </a:ext>
            </a:extLst>
          </p:cNvPr>
          <p:cNvSpPr/>
          <p:nvPr/>
        </p:nvSpPr>
        <p:spPr>
          <a:xfrm>
            <a:off x="617280" y="1685495"/>
            <a:ext cx="10812720" cy="504960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7958102-087A-0A2B-057F-F6642DE7E535}"/>
              </a:ext>
            </a:extLst>
          </p:cNvPr>
          <p:cNvSpPr txBox="1"/>
          <p:nvPr/>
        </p:nvSpPr>
        <p:spPr>
          <a:xfrm>
            <a:off x="2513149" y="1019069"/>
            <a:ext cx="68554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Dynamic Addressing for IPv6 LLAs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4E311C4-DA09-0F25-68FA-405E08CEC8B5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70160C0-662D-B2FB-5855-8747AC15D41C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395D144-1B39-5959-7819-66E4DCF1E3C7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31F4CC5-F15B-28BE-85F8-D823924CD80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 descr="A screen shot of a computer&#10;&#10;Description automatically generated with medium confidence">
            <a:extLst>
              <a:ext uri="{FF2B5EF4-FFF2-40B4-BE49-F238E27FC236}">
                <a16:creationId xmlns:a16="http://schemas.microsoft.com/office/drawing/2014/main" id="{EE7567F9-0621-D2CC-6D14-3D60594153C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443" y="2015140"/>
            <a:ext cx="9400726" cy="45689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2741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F20ED46-D0CC-0378-BEEC-F7BE0975CB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0831DD6-46BC-0632-15B1-7021AFB95CBF}"/>
              </a:ext>
            </a:extLst>
          </p:cNvPr>
          <p:cNvSpPr/>
          <p:nvPr/>
        </p:nvSpPr>
        <p:spPr>
          <a:xfrm>
            <a:off x="617280" y="1685495"/>
            <a:ext cx="10812720" cy="504960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505C736-B381-0002-0EE3-DD3616802281}"/>
              </a:ext>
            </a:extLst>
          </p:cNvPr>
          <p:cNvSpPr txBox="1"/>
          <p:nvPr/>
        </p:nvSpPr>
        <p:spPr>
          <a:xfrm>
            <a:off x="2513149" y="1019069"/>
            <a:ext cx="68554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IPv6 Multicast Addresses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4907917-6330-65CB-601A-3D2B6C93D030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717971B-72F4-01A0-3B54-F481593755E5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A62150C-ED45-6468-B8B6-3B3524CF308A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0DD764A-9CA6-2400-2373-86DE5A8CEF9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 descr="A black screen with blue text&#10;&#10;Description automatically generated with low confidence">
            <a:extLst>
              <a:ext uri="{FF2B5EF4-FFF2-40B4-BE49-F238E27FC236}">
                <a16:creationId xmlns:a16="http://schemas.microsoft.com/office/drawing/2014/main" id="{6B4B820B-E495-22CA-E480-BB3CB3999C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819" y="2172320"/>
            <a:ext cx="11138698" cy="4340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4168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3C0E34B-6FF0-658B-7A24-840F6A1B114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80BB055-FD0E-3B8E-DC18-67B9A8B2C5B9}"/>
              </a:ext>
            </a:extLst>
          </p:cNvPr>
          <p:cNvSpPr/>
          <p:nvPr/>
        </p:nvSpPr>
        <p:spPr>
          <a:xfrm>
            <a:off x="617280" y="1685495"/>
            <a:ext cx="10812720" cy="504960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4C11A4E-09CE-10EB-92A7-8322FD08EA4A}"/>
              </a:ext>
            </a:extLst>
          </p:cNvPr>
          <p:cNvSpPr txBox="1"/>
          <p:nvPr/>
        </p:nvSpPr>
        <p:spPr>
          <a:xfrm>
            <a:off x="2513149" y="1019069"/>
            <a:ext cx="68554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IPv6 Multicast Addresses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FFCD23F-6910-0A28-87D1-E7EFDFB61E8A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F492C9D-6774-2091-A23B-56AEFFD1F5CC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C0192D5-A4DC-BA72-1411-396747957B4D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0BB59DF-A17B-6B7D-8619-D82C134FC91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 descr="A screen shot of a computer&#10;&#10;Description automatically generated with low confidence">
            <a:extLst>
              <a:ext uri="{FF2B5EF4-FFF2-40B4-BE49-F238E27FC236}">
                <a16:creationId xmlns:a16="http://schemas.microsoft.com/office/drawing/2014/main" id="{66CB3097-E9CA-9019-0DAE-ED418AD0383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476" y="1932005"/>
            <a:ext cx="10684674" cy="49259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5185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7133090-9D77-CE3C-06BA-0517A40AD53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756045B-7DEF-944E-59B1-6C22512D99E5}"/>
              </a:ext>
            </a:extLst>
          </p:cNvPr>
          <p:cNvSpPr/>
          <p:nvPr/>
        </p:nvSpPr>
        <p:spPr>
          <a:xfrm>
            <a:off x="617280" y="1685495"/>
            <a:ext cx="10812720" cy="504960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EA29AB6-6FA5-7775-91E6-A1BDD9BAE1BC}"/>
              </a:ext>
            </a:extLst>
          </p:cNvPr>
          <p:cNvSpPr txBox="1"/>
          <p:nvPr/>
        </p:nvSpPr>
        <p:spPr>
          <a:xfrm>
            <a:off x="2513149" y="1019069"/>
            <a:ext cx="68554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IPv6 Multicast Addresses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F2B2BD8-8792-C83C-1CE4-781B5644341B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F0F3B0A-58B3-85A6-6EE9-D992011C15EF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1F4A38E-934D-EED9-245A-41B6C76C8F90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305F79D-4B7F-040E-8BE3-8D77512CFA5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 descr="A picture containing screenshot, diagram, line&#10;&#10;Description automatically generated">
            <a:extLst>
              <a:ext uri="{FF2B5EF4-FFF2-40B4-BE49-F238E27FC236}">
                <a16:creationId xmlns:a16="http://schemas.microsoft.com/office/drawing/2014/main" id="{40D6D190-A993-7F75-7439-6A0A90987E7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1220" y="2139944"/>
            <a:ext cx="9092401" cy="45850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3540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EF08ACC-60DE-6325-3E08-4F53986A41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C827607-B2EB-C6AD-3851-32FF35094696}"/>
              </a:ext>
            </a:extLst>
          </p:cNvPr>
          <p:cNvSpPr/>
          <p:nvPr/>
        </p:nvSpPr>
        <p:spPr>
          <a:xfrm>
            <a:off x="617280" y="1685495"/>
            <a:ext cx="10812720" cy="504960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7779AA9-6138-6623-E564-8EB95A75BAA1}"/>
              </a:ext>
            </a:extLst>
          </p:cNvPr>
          <p:cNvSpPr txBox="1"/>
          <p:nvPr/>
        </p:nvSpPr>
        <p:spPr>
          <a:xfrm>
            <a:off x="2513149" y="1019069"/>
            <a:ext cx="68554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Subnet an IPv6 Network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5510EC8-CBFB-D70D-8905-4D03EBA56A1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E35CF37-8F3E-F088-81C6-57DF2F2DB818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9B6F49A-1BD5-0FE0-A74E-EDFB226783D4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6171413-7570-9548-A6E7-5B9A4C97687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 descr="A screenshot of a computer&#10;&#10;Description automatically generated with medium confidence">
            <a:extLst>
              <a:ext uri="{FF2B5EF4-FFF2-40B4-BE49-F238E27FC236}">
                <a16:creationId xmlns:a16="http://schemas.microsoft.com/office/drawing/2014/main" id="{1BE8D41F-5FD7-1B2C-AE6A-25393EF4C5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9864" y="2068722"/>
            <a:ext cx="9560430" cy="45758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6630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0075C80-6CAC-B209-6CE1-811F3F707C7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135B257-6DA1-86FE-67F8-EDE139894D47}"/>
              </a:ext>
            </a:extLst>
          </p:cNvPr>
          <p:cNvSpPr/>
          <p:nvPr/>
        </p:nvSpPr>
        <p:spPr>
          <a:xfrm>
            <a:off x="617280" y="1685495"/>
            <a:ext cx="10812720" cy="504960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B2FB5CE-1310-5332-D0EF-1604AC3D87D8}"/>
              </a:ext>
            </a:extLst>
          </p:cNvPr>
          <p:cNvSpPr txBox="1"/>
          <p:nvPr/>
        </p:nvSpPr>
        <p:spPr>
          <a:xfrm>
            <a:off x="2513149" y="1019069"/>
            <a:ext cx="68554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Subnet an IPv6 Network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A498F07-C132-9DC3-5770-A3DAAAD5A40D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E0DA363-8074-68B3-7F80-27CD3BB415D6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CFBE5F1-FFE4-435F-6C38-1E15612F521B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0B668AD-1B23-6478-E5EB-90BE1DC37B2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 descr="A screen shot of a computer&#10;&#10;Description automatically generated with medium confidence">
            <a:extLst>
              <a:ext uri="{FF2B5EF4-FFF2-40B4-BE49-F238E27FC236}">
                <a16:creationId xmlns:a16="http://schemas.microsoft.com/office/drawing/2014/main" id="{2419BFF3-CE91-0B5B-17A4-3C92705753B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4244" y="2188561"/>
            <a:ext cx="9322449" cy="4533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99938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1100BA8-AA14-A5CD-D7D8-A1DB6B44EF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56E92A9-6870-5534-02EB-6B7DC1D8491D}"/>
              </a:ext>
            </a:extLst>
          </p:cNvPr>
          <p:cNvSpPr/>
          <p:nvPr/>
        </p:nvSpPr>
        <p:spPr>
          <a:xfrm>
            <a:off x="617280" y="1685495"/>
            <a:ext cx="10812720" cy="504960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C6A9F3A-D501-7115-D1B4-C2EF583E0CD6}"/>
              </a:ext>
            </a:extLst>
          </p:cNvPr>
          <p:cNvSpPr txBox="1"/>
          <p:nvPr/>
        </p:nvSpPr>
        <p:spPr>
          <a:xfrm>
            <a:off x="2513149" y="1019069"/>
            <a:ext cx="68554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Subnet an IPv6 Network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6F71AA3-1C20-441C-0225-5F71DD54C323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83A5E42-3D57-CC0B-1036-6CF762986A1F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655F478-2970-EBF0-1CCE-DD8880B782D5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1238244-1822-8D7B-D95C-12224F557DD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 descr="A screenshot of a computer&#10;&#10;Description automatically generated with low confidence">
            <a:extLst>
              <a:ext uri="{FF2B5EF4-FFF2-40B4-BE49-F238E27FC236}">
                <a16:creationId xmlns:a16="http://schemas.microsoft.com/office/drawing/2014/main" id="{0EC222BE-4980-3DA6-BFCD-20CBB695D6B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0281" y="2145333"/>
            <a:ext cx="9013130" cy="44737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661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A680CB8-57E2-716E-9795-C99E048D58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3368797-E12B-60B6-B510-A05EBEEBAD7E}"/>
              </a:ext>
            </a:extLst>
          </p:cNvPr>
          <p:cNvSpPr/>
          <p:nvPr/>
        </p:nvSpPr>
        <p:spPr>
          <a:xfrm>
            <a:off x="617280" y="1685495"/>
            <a:ext cx="10812720" cy="504960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4D1C623-B5E2-E97B-54F1-0C884A4C81AA}"/>
              </a:ext>
            </a:extLst>
          </p:cNvPr>
          <p:cNvSpPr txBox="1"/>
          <p:nvPr/>
        </p:nvSpPr>
        <p:spPr>
          <a:xfrm>
            <a:off x="2513149" y="1019069"/>
            <a:ext cx="68554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Subnet an IPv6 Network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B1D3478-EFBD-802A-07BA-229FF6631E5D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F9EEFF4-F088-957F-A649-E772CB3654B6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5E7DD53-1F38-FFA8-6AED-60BBD3C3A414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53A49F4-FF76-E484-F865-DB24A082876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 descr="A screenshot of a computer&#10;&#10;Description automatically generated with medium confidence">
            <a:extLst>
              <a:ext uri="{FF2B5EF4-FFF2-40B4-BE49-F238E27FC236}">
                <a16:creationId xmlns:a16="http://schemas.microsoft.com/office/drawing/2014/main" id="{F58B50C3-58E2-3AE7-5AA2-C300AB8175D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9779" y="2068427"/>
            <a:ext cx="10427421" cy="45463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8280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1fe439f8996bbb5173f0b001933cd488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208f29f65ba4ffe7cdf4371243d4ef35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SearchPropertie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1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2e7f495a-9f7b-4790-bf02-f985d85d70f5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ACC9A911-23AF-4D6B-960B-1A780C58D828}">
  <ds:schemaRefs>
    <ds:schemaRef ds:uri="688354b5-287c-4cda-825e-1d7935aea40e"/>
    <ds:schemaRef ds:uri="aca13214-df29-4e3c-a050-857c0bf7bd8e"/>
    <ds:schemaRef ds:uri="http://schemas.microsoft.com/office/2006/metadata/properties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21875F72-2747-41A1-9F0D-24761F051345}"/>
</file>

<file path=customXml/itemProps3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657</TotalTime>
  <Words>225</Words>
  <Application>Microsoft Office PowerPoint</Application>
  <PresentationFormat>Widescreen</PresentationFormat>
  <Paragraphs>112</Paragraphs>
  <Slides>37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37</vt:i4>
      </vt:variant>
    </vt:vector>
  </HeadingPairs>
  <TitlesOfParts>
    <vt:vector size="43" baseType="lpstr">
      <vt:lpstr>Alexandria</vt:lpstr>
      <vt:lpstr>Arial</vt:lpstr>
      <vt:lpstr>Calibri</vt:lpstr>
      <vt:lpstr>Calibri Light</vt:lpstr>
      <vt:lpstr>Roboto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Abdelrhman Ahmed</cp:lastModifiedBy>
  <cp:revision>17</cp:revision>
  <dcterms:created xsi:type="dcterms:W3CDTF">2023-04-29T09:08:00Z</dcterms:created>
  <dcterms:modified xsi:type="dcterms:W3CDTF">2025-06-18T21:42:34Z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  <property fmtid="{D5CDD505-2E9C-101B-9397-08002B2CF9AE}" pid="5" name="MediaServiceImageTags">
    <vt:lpwstr/>
  </property>
</Properties>
</file>