
<file path=[Content_Types].xml><?xml version="1.0" encoding="utf-8"?>
<Types xmlns="http://schemas.openxmlformats.org/package/2006/content-types"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2.xml" ContentType="application/vnd.openxmlformats-officedocument.presentationml.tags+xml"/>
  <Override PartName="/ppt/notesSlides/notesSlide6.xml" ContentType="application/vnd.openxmlformats-officedocument.presentationml.notesSlide+xml"/>
  <Override PartName="/ppt/tags/tag3.xml" ContentType="application/vnd.openxmlformats-officedocument.presentationml.tags+xml"/>
  <Override PartName="/ppt/notesSlides/notesSlide7.xml" ContentType="application/vnd.openxmlformats-officedocument.presentationml.notesSlide+xml"/>
  <Override PartName="/ppt/tags/tag4.xml" ContentType="application/vnd.openxmlformats-officedocument.presentationml.tags+xml"/>
  <Override PartName="/ppt/notesSlides/notesSlide8.xml" ContentType="application/vnd.openxmlformats-officedocument.presentationml.notesSlide+xml"/>
  <Override PartName="/ppt/tags/tag5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6.xml" ContentType="application/vnd.openxmlformats-officedocument.presentationml.tags+xml"/>
  <Override PartName="/ppt/notesSlides/notesSlide14.xml" ContentType="application/vnd.openxmlformats-officedocument.presentationml.notesSlide+xml"/>
  <Override PartName="/ppt/tags/tag7.xml" ContentType="application/vnd.openxmlformats-officedocument.presentationml.tags+xml"/>
  <Override PartName="/ppt/notesSlides/notesSlide15.xml" ContentType="application/vnd.openxmlformats-officedocument.presentationml.notesSlide+xml"/>
  <Override PartName="/ppt/tags/tag8.xml" ContentType="application/vnd.openxmlformats-officedocument.presentationml.tags+xml"/>
  <Override PartName="/ppt/notesSlides/notesSlide16.xml" ContentType="application/vnd.openxmlformats-officedocument.presentationml.notesSlide+xml"/>
  <Override PartName="/ppt/tags/tag9.xml" ContentType="application/vnd.openxmlformats-officedocument.presentationml.tags+xml"/>
  <Override PartName="/ppt/notesSlides/notesSlide17.xml" ContentType="application/vnd.openxmlformats-officedocument.presentationml.notesSlide+xml"/>
  <Override PartName="/ppt/tags/tag10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11.xml" ContentType="application/vnd.openxmlformats-officedocument.presentationml.tags+xml"/>
  <Override PartName="/ppt/notesSlides/notesSlide21.xml" ContentType="application/vnd.openxmlformats-officedocument.presentationml.notesSlide+xml"/>
  <Override PartName="/ppt/tags/tag12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tags/tag13.xml" ContentType="application/vnd.openxmlformats-officedocument.presentationml.tags+xml"/>
  <Override PartName="/ppt/notesSlides/notesSlide26.xml" ContentType="application/vnd.openxmlformats-officedocument.presentationml.notesSlide+xml"/>
  <Override PartName="/ppt/tags/tag14.xml" ContentType="application/vnd.openxmlformats-officedocument.presentationml.tags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tags/tag15.xml" ContentType="application/vnd.openxmlformats-officedocument.presentationml.tags+xml"/>
  <Override PartName="/ppt/notesSlides/notesSlide29.xml" ContentType="application/vnd.openxmlformats-officedocument.presentationml.notesSlide+xml"/>
  <Override PartName="/ppt/tags/tag16.xml" ContentType="application/vnd.openxmlformats-officedocument.presentationml.tags+xml"/>
  <Override PartName="/ppt/notesSlides/notesSlide30.xml" ContentType="application/vnd.openxmlformats-officedocument.presentationml.notesSlide+xml"/>
  <Override PartName="/ppt/tags/tag17.xml" ContentType="application/vnd.openxmlformats-officedocument.presentationml.tags+xml"/>
  <Override PartName="/ppt/notesSlides/notesSlide31.xml" ContentType="application/vnd.openxmlformats-officedocument.presentationml.notesSlide+xml"/>
  <Override PartName="/ppt/tags/tag18.xml" ContentType="application/vnd.openxmlformats-officedocument.presentationml.tags+xml"/>
  <Override PartName="/ppt/notesSlides/notesSlide32.xml" ContentType="application/vnd.openxmlformats-officedocument.presentationml.notesSlide+xml"/>
  <Override PartName="/ppt/tags/tag19.xml" ContentType="application/vnd.openxmlformats-officedocument.presentationml.tags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9" r:id="rId4"/>
  </p:sldMasterIdLst>
  <p:notesMasterIdLst>
    <p:notesMasterId r:id="rId4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80" r:id="rId27"/>
    <p:sldId id="278" r:id="rId28"/>
    <p:sldId id="293" r:id="rId29"/>
    <p:sldId id="281" r:id="rId30"/>
    <p:sldId id="282" r:id="rId31"/>
    <p:sldId id="279" r:id="rId32"/>
    <p:sldId id="294" r:id="rId33"/>
    <p:sldId id="283" r:id="rId34"/>
    <p:sldId id="284" r:id="rId35"/>
    <p:sldId id="285" r:id="rId36"/>
    <p:sldId id="286" r:id="rId37"/>
    <p:sldId id="287" r:id="rId38"/>
    <p:sldId id="288" r:id="rId39"/>
    <p:sldId id="289" r:id="rId40"/>
    <p:sldId id="290" r:id="rId41"/>
    <p:sldId id="291" r:id="rId42"/>
    <p:sldId id="292" r:id="rId43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64494854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7" name="Google Shape;107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8" name="Google Shape;108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4" name="Google Shape;13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0" name="Google Shape;15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0" name="Google Shape;18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97" name="Google Shape;19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14" name="Google Shape;21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32" name="Google Shape;232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8" name="Google Shape;248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60" name="Google Shape;260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2" name="Google Shape;272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4" name="Google Shape;284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96" name="Google Shape;296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16" name="Google Shape;316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32" name="Google Shape;332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50" name="Google Shape;350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72" name="Google Shape;372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90" name="Google Shape;390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02" name="Google Shape;402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14" name="Google Shape;414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p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30" name="Google Shape;430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Google Shape;471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72" name="Google Shape;472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Google Shape;447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48" name="Google Shape;448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6">
          <a:extLst>
            <a:ext uri="{FF2B5EF4-FFF2-40B4-BE49-F238E27FC236}">
              <a16:creationId xmlns:a16="http://schemas.microsoft.com/office/drawing/2014/main" id="{E87A50FE-1811-A54E-3BA5-0495B6381A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Google Shape;447;p23:notes">
            <a:extLst>
              <a:ext uri="{FF2B5EF4-FFF2-40B4-BE49-F238E27FC236}">
                <a16:creationId xmlns:a16="http://schemas.microsoft.com/office/drawing/2014/main" id="{25E8CDEC-C9EE-1D14-18A5-B6F35F2D9FE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48" name="Google Shape;448;p23:notes">
            <a:extLst>
              <a:ext uri="{FF2B5EF4-FFF2-40B4-BE49-F238E27FC236}">
                <a16:creationId xmlns:a16="http://schemas.microsoft.com/office/drawing/2014/main" id="{46049A73-F2EC-B566-8EA9-CA53D35BD31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02044717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Google Shape;483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84" name="Google Shape;484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01" name="Google Shape;501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" name="Google Shape;459;p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60" name="Google Shape;460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9">
          <a:extLst>
            <a:ext uri="{FF2B5EF4-FFF2-40B4-BE49-F238E27FC236}">
              <a16:creationId xmlns:a16="http://schemas.microsoft.com/office/drawing/2014/main" id="{A6AE1A74-81F9-52D8-CE3A-FF39404CD6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27:notes">
            <a:extLst>
              <a:ext uri="{FF2B5EF4-FFF2-40B4-BE49-F238E27FC236}">
                <a16:creationId xmlns:a16="http://schemas.microsoft.com/office/drawing/2014/main" id="{E410634E-E704-DB30-55E4-855A865AB8B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01" name="Google Shape;501;p27:notes">
            <a:extLst>
              <a:ext uri="{FF2B5EF4-FFF2-40B4-BE49-F238E27FC236}">
                <a16:creationId xmlns:a16="http://schemas.microsoft.com/office/drawing/2014/main" id="{902D7085-39A4-318F-1E3B-2F06AB974DC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23172668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p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21" name="Google Shape;521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" name="Google Shape;535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36" name="Google Shape;536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" name="Google Shape;552;p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53" name="Google Shape;553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9" name="Google Shape;569;p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70" name="Google Shape;570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" name="Google Shape;592;p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93" name="Google Shape;593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" name="Google Shape;604;p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05" name="Google Shape;605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" name="Google Shape;616;p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17" name="Google Shape;617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9" name="Google Shape;629;p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30" name="Google Shape;630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" name="Google Shape;641;p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42" name="Google Shape;642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" name="Google Shape;653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54" name="Google Shape;654;p3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55" name="Google Shape;655;p3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39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4_Title Slid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8627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9_Title Slide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شريحة عنوان" type="title">
  <p:cSld name="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محتوى" type="obj">
  <p:cSld name="OBJEC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المقطع" type="secHead">
  <p:cSld name="SECTION_HEAD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يين" type="twoObj">
  <p:cSld name="TWO_OBJECTS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قارنة" type="twoTxTwoObj">
  <p:cSld name="TWO_OBJECTS_WITH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فقط" type="titleOnly">
  <p:cSld name="TITLE_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فارغ" type="blank">
  <p:cSld name="BLANK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ى ذو تسمية توضيحية" type="objTx">
  <p:cSld name="OBJECT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8" name="Google Shape;68;p12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صورة ذو تسمية توضيحية" type="picTx">
  <p:cSld name="PICTURE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3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13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" type="vertTx">
  <p:cSld name="VERTICAL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4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ان" type="vertTitleAndTx">
  <p:cSld name="VERTICAL_TITLE_AND_VERTICAL_TEXT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5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8" name="Google Shape;88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6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8" name="Google Shape;118;p23"/>
          <p:cNvPicPr preferRelativeResize="0"/>
          <p:nvPr userDrawn="1"/>
        </p:nvPicPr>
        <p:blipFill rotWithShape="1">
          <a:blip r:embed="rId24">
            <a:alphaModFix/>
          </a:blip>
          <a:srcRect t="27877" b="25427"/>
          <a:stretch/>
        </p:blipFill>
        <p:spPr>
          <a:xfrm>
            <a:off x="9095397" y="0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p3"/><Relationship Id="rId3" Type="http://schemas.microsoft.com/office/2007/relationships/media" Target="../media/media2.mp3"/><Relationship Id="rId7" Type="http://schemas.microsoft.com/office/2007/relationships/media" Target="../media/media4.mp3"/><Relationship Id="rId12" Type="http://schemas.openxmlformats.org/officeDocument/2006/relationships/image" Target="../media/image6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11" Type="http://schemas.openxmlformats.org/officeDocument/2006/relationships/image" Target="../media/image5.png"/><Relationship Id="rId5" Type="http://schemas.microsoft.com/office/2007/relationships/media" Target="../media/media3.mp3"/><Relationship Id="rId10" Type="http://schemas.openxmlformats.org/officeDocument/2006/relationships/notesSlide" Target="../notesSlides/notesSlide3.xml"/><Relationship Id="rId4" Type="http://schemas.openxmlformats.org/officeDocument/2006/relationships/audio" Target="../media/media2.mp3"/><Relationship Id="rId9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p3"/><Relationship Id="rId7" Type="http://schemas.openxmlformats.org/officeDocument/2006/relationships/image" Target="../media/image6.png"/><Relationship Id="rId2" Type="http://schemas.microsoft.com/office/2007/relationships/media" Target="../media/media5.mp3"/><Relationship Id="rId1" Type="http://schemas.openxmlformats.org/officeDocument/2006/relationships/tags" Target="../tags/tag3.xml"/><Relationship Id="rId6" Type="http://schemas.openxmlformats.org/officeDocument/2006/relationships/image" Target="../media/image8.png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p3"/><Relationship Id="rId7" Type="http://schemas.openxmlformats.org/officeDocument/2006/relationships/image" Target="../media/image6.png"/><Relationship Id="rId2" Type="http://schemas.microsoft.com/office/2007/relationships/media" Target="../media/media6.mp3"/><Relationship Id="rId1" Type="http://schemas.openxmlformats.org/officeDocument/2006/relationships/tags" Target="../tags/tag4.xml"/><Relationship Id="rId6" Type="http://schemas.openxmlformats.org/officeDocument/2006/relationships/image" Target="../media/image9.png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p3"/><Relationship Id="rId7" Type="http://schemas.openxmlformats.org/officeDocument/2006/relationships/image" Target="../media/image6.png"/><Relationship Id="rId2" Type="http://schemas.microsoft.com/office/2007/relationships/media" Target="../media/media7.mp3"/><Relationship Id="rId1" Type="http://schemas.openxmlformats.org/officeDocument/2006/relationships/tags" Target="../tags/tag5.xml"/><Relationship Id="rId6" Type="http://schemas.openxmlformats.org/officeDocument/2006/relationships/image" Target="../media/image10.png"/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5" Type="http://schemas.openxmlformats.org/officeDocument/2006/relationships/image" Target="../media/image12.png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4" Type="http://schemas.openxmlformats.org/officeDocument/2006/relationships/image" Target="../media/image2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4" Type="http://schemas.openxmlformats.org/officeDocument/2006/relationships/image" Target="../media/image2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4" Type="http://schemas.openxmlformats.org/officeDocument/2006/relationships/image" Target="../media/image2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p3"/><Relationship Id="rId7" Type="http://schemas.openxmlformats.org/officeDocument/2006/relationships/image" Target="../media/image6.png"/><Relationship Id="rId2" Type="http://schemas.microsoft.com/office/2007/relationships/media" Target="../media/media8.mp3"/><Relationship Id="rId1" Type="http://schemas.openxmlformats.org/officeDocument/2006/relationships/tags" Target="../tags/tag16.xml"/><Relationship Id="rId6" Type="http://schemas.openxmlformats.org/officeDocument/2006/relationships/image" Target="../media/image25.png"/><Relationship Id="rId5" Type="http://schemas.openxmlformats.org/officeDocument/2006/relationships/notesSlide" Target="../notesSlides/notesSlide30.xml"/><Relationship Id="rId4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p3"/><Relationship Id="rId7" Type="http://schemas.openxmlformats.org/officeDocument/2006/relationships/image" Target="../media/image6.png"/><Relationship Id="rId2" Type="http://schemas.microsoft.com/office/2007/relationships/media" Target="../media/media8.mp3"/><Relationship Id="rId1" Type="http://schemas.openxmlformats.org/officeDocument/2006/relationships/tags" Target="../tags/tag17.xml"/><Relationship Id="rId6" Type="http://schemas.openxmlformats.org/officeDocument/2006/relationships/image" Target="../media/image25.png"/><Relationship Id="rId5" Type="http://schemas.openxmlformats.org/officeDocument/2006/relationships/notesSlide" Target="../notesSlides/notesSlide31.xml"/><Relationship Id="rId4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p3"/><Relationship Id="rId7" Type="http://schemas.openxmlformats.org/officeDocument/2006/relationships/image" Target="../media/image6.png"/><Relationship Id="rId2" Type="http://schemas.microsoft.com/office/2007/relationships/media" Target="../media/media9.mp3"/><Relationship Id="rId1" Type="http://schemas.openxmlformats.org/officeDocument/2006/relationships/tags" Target="../tags/tag18.xml"/><Relationship Id="rId6" Type="http://schemas.openxmlformats.org/officeDocument/2006/relationships/image" Target="../media/image26.png"/><Relationship Id="rId5" Type="http://schemas.openxmlformats.org/officeDocument/2006/relationships/notesSlide" Target="../notesSlides/notesSlide32.xml"/><Relationship Id="rId4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p3"/><Relationship Id="rId7" Type="http://schemas.openxmlformats.org/officeDocument/2006/relationships/image" Target="../media/image6.png"/><Relationship Id="rId2" Type="http://schemas.microsoft.com/office/2007/relationships/media" Target="../media/media9.mp3"/><Relationship Id="rId1" Type="http://schemas.openxmlformats.org/officeDocument/2006/relationships/tags" Target="../tags/tag19.xml"/><Relationship Id="rId6" Type="http://schemas.openxmlformats.org/officeDocument/2006/relationships/image" Target="../media/image27.png"/><Relationship Id="rId5" Type="http://schemas.openxmlformats.org/officeDocument/2006/relationships/notesSlide" Target="../notesSlides/notesSlide33.xml"/><Relationship Id="rId4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/>
          <p:nvPr/>
        </p:nvSpPr>
        <p:spPr>
          <a:xfrm rot="10800000" flipH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" name="Google Shape;111;p23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4175" r="4175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pic>
      <p:sp>
        <p:nvSpPr>
          <p:cNvPr id="112" name="Google Shape;112;p23"/>
          <p:cNvSpPr txBox="1"/>
          <p:nvPr/>
        </p:nvSpPr>
        <p:spPr>
          <a:xfrm>
            <a:off x="6307898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sz="44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23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3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23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23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23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" name="Google Shape;118;p23"/>
          <p:cNvPicPr preferRelativeResize="0"/>
          <p:nvPr/>
        </p:nvPicPr>
        <p:blipFill rotWithShape="1">
          <a:blip r:embed="rId4">
            <a:alphaModFix/>
          </a:blip>
          <a:srcRect t="27877" b="25427"/>
          <a:stretch/>
        </p:blipFill>
        <p:spPr>
          <a:xfrm>
            <a:off x="9095397" y="0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97"/>
    </mc:Choice>
    <mc:Fallback xmlns="">
      <p:transition spd="slow" advTm="9297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/>
          <p:cNvSpPr/>
          <p:nvPr/>
        </p:nvSpPr>
        <p:spPr>
          <a:xfrm>
            <a:off x="617275" y="1231801"/>
            <a:ext cx="10812600" cy="532804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1" name="Google Shape;131;p24"/>
          <p:cNvPicPr preferRelativeResize="0"/>
          <p:nvPr/>
        </p:nvPicPr>
        <p:blipFill rotWithShape="1">
          <a:blip r:embed="rId3">
            <a:alphaModFix/>
          </a:blip>
          <a:srcRect l="22290" t="19062" r="22109" b="8262"/>
          <a:stretch/>
        </p:blipFill>
        <p:spPr>
          <a:xfrm>
            <a:off x="617275" y="1231789"/>
            <a:ext cx="10812600" cy="532804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71"/>
    </mc:Choice>
    <mc:Fallback xmlns="">
      <p:transition spd="slow" advTm="6007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2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9" name="Google Shape;139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0" name="Google Shape;140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1" name="Google Shape;141;p2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43" name="Google Shape;143;p25"/>
          <p:cNvPicPr preferRelativeResize="0"/>
          <p:nvPr/>
        </p:nvPicPr>
        <p:blipFill rotWithShape="1">
          <a:blip r:embed="rId11">
            <a:alphaModFix/>
          </a:blip>
          <a:srcRect l="25506" t="25545" r="26277" b="41205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_30">
            <a:hlinkClick r:id="" action="ppaction://media"/>
            <a:extLst>
              <a:ext uri="{FF2B5EF4-FFF2-40B4-BE49-F238E27FC236}">
                <a16:creationId xmlns:a16="http://schemas.microsoft.com/office/drawing/2014/main" id="{86B58A71-1D5A-BFDC-7B94-5215C253E1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573945" y="400199"/>
            <a:ext cx="487363" cy="487363"/>
          </a:xfrm>
          <a:prstGeom prst="rect">
            <a:avLst/>
          </a:prstGeom>
        </p:spPr>
      </p:pic>
      <p:pic>
        <p:nvPicPr>
          <p:cNvPr id="3" name="1_31">
            <a:hlinkClick r:id="" action="ppaction://media"/>
            <a:extLst>
              <a:ext uri="{FF2B5EF4-FFF2-40B4-BE49-F238E27FC236}">
                <a16:creationId xmlns:a16="http://schemas.microsoft.com/office/drawing/2014/main" id="{24DB34D7-C69B-0487-F0D1-D173222C37F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333021" y="372832"/>
            <a:ext cx="487363" cy="487363"/>
          </a:xfrm>
          <a:prstGeom prst="rect">
            <a:avLst/>
          </a:prstGeom>
        </p:spPr>
      </p:pic>
      <p:pic>
        <p:nvPicPr>
          <p:cNvPr id="4" name="1_32">
            <a:hlinkClick r:id="" action="ppaction://media"/>
            <a:extLst>
              <a:ext uri="{FF2B5EF4-FFF2-40B4-BE49-F238E27FC236}">
                <a16:creationId xmlns:a16="http://schemas.microsoft.com/office/drawing/2014/main" id="{B945B6DE-31D4-AE5F-85F8-486E71E20F2F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092096" y="372832"/>
            <a:ext cx="487363" cy="487363"/>
          </a:xfrm>
          <a:prstGeom prst="rect">
            <a:avLst/>
          </a:prstGeom>
        </p:spPr>
      </p:pic>
      <p:pic>
        <p:nvPicPr>
          <p:cNvPr id="5" name="1_33">
            <a:hlinkClick r:id="" action="ppaction://media"/>
            <a:extLst>
              <a:ext uri="{FF2B5EF4-FFF2-40B4-BE49-F238E27FC236}">
                <a16:creationId xmlns:a16="http://schemas.microsoft.com/office/drawing/2014/main" id="{FA9D5E41-6377-8CE7-F08D-4AD08CF56838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851172" y="376402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6152"/>
    </mc:Choice>
    <mc:Fallback xmlns="">
      <p:transition spd="slow" advTm="376152"/>
    </mc:Fallback>
  </mc:AlternateContent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39850" objId="2"/>
        <p14:stopEvt time="166451" objId="2"/>
        <p14:playEvt time="194701" objId="3"/>
        <p14:stopEvt time="227522" objId="3"/>
        <p14:playEvt time="246376" objId="4"/>
        <p14:stopEvt time="273344" objId="4"/>
        <p14:playEvt time="292612" objId="5"/>
        <p14:stopEvt time="320856" objId="5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p2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5" name="Google Shape;155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6" name="Google Shape;156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7" name="Google Shape;157;p2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59" name="Google Shape;159;p26"/>
          <p:cNvPicPr preferRelativeResize="0"/>
          <p:nvPr/>
        </p:nvPicPr>
        <p:blipFill rotWithShape="1">
          <a:blip r:embed="rId4">
            <a:alphaModFix/>
          </a:blip>
          <a:srcRect l="28036" t="57428" r="32701" b="16040"/>
          <a:stretch/>
        </p:blipFill>
        <p:spPr>
          <a:xfrm>
            <a:off x="617275" y="1231800"/>
            <a:ext cx="10812600" cy="5295899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26"/>
          <p:cNvSpPr txBox="1"/>
          <p:nvPr/>
        </p:nvSpPr>
        <p:spPr>
          <a:xfrm>
            <a:off x="7404200" y="3392575"/>
            <a:ext cx="7419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fast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1" name="Google Shape;161;p26"/>
          <p:cNvSpPr txBox="1"/>
          <p:nvPr/>
        </p:nvSpPr>
        <p:spPr>
          <a:xfrm>
            <a:off x="5513200" y="3992850"/>
            <a:ext cx="857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clean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2" name="Google Shape;162;p26"/>
          <p:cNvSpPr txBox="1"/>
          <p:nvPr/>
        </p:nvSpPr>
        <p:spPr>
          <a:xfrm>
            <a:off x="6181100" y="4516050"/>
            <a:ext cx="12231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broken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3" name="Google Shape;163;p26"/>
          <p:cNvSpPr txBox="1"/>
          <p:nvPr/>
        </p:nvSpPr>
        <p:spPr>
          <a:xfrm>
            <a:off x="8813100" y="5123400"/>
            <a:ext cx="1546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confusing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4" name="Google Shape;164;p26"/>
          <p:cNvSpPr txBox="1"/>
          <p:nvPr/>
        </p:nvSpPr>
        <p:spPr>
          <a:xfrm>
            <a:off x="9553350" y="5765675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noisy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9746"/>
    </mc:Choice>
    <mc:Fallback xmlns="">
      <p:transition spd="slow" advTm="1597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2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3" name="Google Shape;173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4" name="Google Shape;174;p2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6" name="Google Shape;176;p27"/>
          <p:cNvPicPr preferRelativeResize="0"/>
          <p:nvPr/>
        </p:nvPicPr>
        <p:blipFill rotWithShape="1">
          <a:blip r:embed="rId3">
            <a:alphaModFix/>
          </a:blip>
          <a:srcRect l="39968" t="18278" r="38817" b="70581"/>
          <a:stretch/>
        </p:blipFill>
        <p:spPr>
          <a:xfrm>
            <a:off x="828550" y="1231800"/>
            <a:ext cx="8467550" cy="2356749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27"/>
          <p:cNvSpPr txBox="1"/>
          <p:nvPr/>
        </p:nvSpPr>
        <p:spPr>
          <a:xfrm>
            <a:off x="1094275" y="749670"/>
            <a:ext cx="4702800" cy="5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lang="en-US" sz="2300" b="1" i="0" u="none" strike="noStrike" cap="none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Vocabulary: Adjectives; </a:t>
            </a:r>
            <a:r>
              <a:rPr lang="en-US" sz="2300" b="1" i="1" u="none" strike="noStrike" cap="none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too/enough</a:t>
            </a:r>
            <a:endParaRPr sz="2300" b="1" i="1" u="none" strike="noStrike" cap="none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030"/>
    </mc:Choice>
    <mc:Fallback xmlns="">
      <p:transition spd="slow" advTm="28203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8"/>
          <p:cNvSpPr/>
          <p:nvPr/>
        </p:nvSpPr>
        <p:spPr>
          <a:xfrm>
            <a:off x="617275" y="2650825"/>
            <a:ext cx="10812600" cy="3807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2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5" name="Google Shape;185;p2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6" name="Google Shape;186;p2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7" name="Google Shape;187;p2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89" name="Google Shape;189;p28"/>
          <p:cNvPicPr preferRelativeResize="0"/>
          <p:nvPr/>
        </p:nvPicPr>
        <p:blipFill rotWithShape="1">
          <a:blip r:embed="rId4">
            <a:alphaModFix/>
          </a:blip>
          <a:srcRect l="39968" t="28079" r="24101" b="46461"/>
          <a:stretch/>
        </p:blipFill>
        <p:spPr>
          <a:xfrm>
            <a:off x="617275" y="1231800"/>
            <a:ext cx="10812600" cy="5355574"/>
          </a:xfrm>
          <a:prstGeom prst="rect">
            <a:avLst/>
          </a:prstGeom>
          <a:noFill/>
          <a:ln>
            <a:noFill/>
          </a:ln>
        </p:spPr>
      </p:pic>
      <p:sp>
        <p:nvSpPr>
          <p:cNvPr id="190" name="Google Shape;190;p28"/>
          <p:cNvSpPr txBox="1"/>
          <p:nvPr/>
        </p:nvSpPr>
        <p:spPr>
          <a:xfrm>
            <a:off x="5444774" y="4030350"/>
            <a:ext cx="2868801" cy="5231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They are too heavy</a:t>
            </a:r>
            <a:endParaRPr sz="22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1" name="Google Shape;191;p28"/>
          <p:cNvSpPr txBox="1"/>
          <p:nvPr/>
        </p:nvSpPr>
        <p:spPr>
          <a:xfrm>
            <a:off x="7332675" y="4741538"/>
            <a:ext cx="2092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It’s too early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2" name="Google Shape;192;p28"/>
          <p:cNvSpPr txBox="1"/>
          <p:nvPr/>
        </p:nvSpPr>
        <p:spPr>
          <a:xfrm>
            <a:off x="1472350" y="5586825"/>
            <a:ext cx="4702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It’s too slow. It’s not fast enough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3" name="Google Shape;193;p28"/>
          <p:cNvSpPr txBox="1"/>
          <p:nvPr/>
        </p:nvSpPr>
        <p:spPr>
          <a:xfrm>
            <a:off x="1472350" y="6236000"/>
            <a:ext cx="53415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It’s too dangerous. It’s not safe enough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4" name="Google Shape;194;p28"/>
          <p:cNvSpPr txBox="1"/>
          <p:nvPr/>
        </p:nvSpPr>
        <p:spPr>
          <a:xfrm>
            <a:off x="767609" y="917569"/>
            <a:ext cx="4702800" cy="5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lang="en-US" sz="2300" b="1" i="0" u="none" strike="noStrike" cap="none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Vocabulary: Adjectives; </a:t>
            </a:r>
            <a:r>
              <a:rPr lang="en-US" sz="2300" b="1" i="1" u="none" strike="noStrike" cap="none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too/enough</a:t>
            </a:r>
            <a:endParaRPr sz="2300" b="1" i="1" u="none" strike="noStrike" cap="none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1972"/>
    </mc:Choice>
    <mc:Fallback xmlns="">
      <p:transition spd="slow" advTm="241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2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" name="Google Shape;200;p2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2" name="Google Shape;202;p2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3" name="Google Shape;203;p2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4" name="Google Shape;204;p2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06" name="Google Shape;206;p29"/>
          <p:cNvPicPr preferRelativeResize="0"/>
          <p:nvPr/>
        </p:nvPicPr>
        <p:blipFill rotWithShape="1">
          <a:blip r:embed="rId6">
            <a:alphaModFix/>
          </a:blip>
          <a:srcRect l="28378" t="35951" r="24668" b="40178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207" name="Google Shape;207;p29"/>
          <p:cNvSpPr txBox="1"/>
          <p:nvPr/>
        </p:nvSpPr>
        <p:spPr>
          <a:xfrm>
            <a:off x="9615575" y="4750175"/>
            <a:ext cx="436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8" name="Google Shape;208;p29"/>
          <p:cNvSpPr txBox="1"/>
          <p:nvPr/>
        </p:nvSpPr>
        <p:spPr>
          <a:xfrm>
            <a:off x="8018450" y="4100350"/>
            <a:ext cx="505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9" name="Google Shape;209;p29"/>
          <p:cNvSpPr txBox="1"/>
          <p:nvPr/>
        </p:nvSpPr>
        <p:spPr>
          <a:xfrm>
            <a:off x="9850375" y="5502850"/>
            <a:ext cx="436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0" name="Google Shape;210;p29"/>
          <p:cNvSpPr txBox="1"/>
          <p:nvPr/>
        </p:nvSpPr>
        <p:spPr>
          <a:xfrm>
            <a:off x="8323275" y="3499875"/>
            <a:ext cx="2616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He works alone</a:t>
            </a:r>
            <a:endParaRPr sz="2200" b="0" i="0" u="none" strike="noStrike" cap="non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" name="1_34">
            <a:hlinkClick r:id="" action="ppaction://media"/>
            <a:extLst>
              <a:ext uri="{FF2B5EF4-FFF2-40B4-BE49-F238E27FC236}">
                <a16:creationId xmlns:a16="http://schemas.microsoft.com/office/drawing/2014/main" id="{6A215F4D-2379-D732-13B9-D0FE6393883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06219" y="551269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8694"/>
    </mc:Choice>
    <mc:Fallback xmlns="">
      <p:transition spd="slow" advTm="2286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83287" objId="2"/>
        <p14:stopEvt time="129897" objId="2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" name="Google Shape;217;p3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9" name="Google Shape;219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0" name="Google Shape;220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1" name="Google Shape;221;p3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23" name="Google Shape;223;p30"/>
          <p:cNvPicPr preferRelativeResize="0"/>
          <p:nvPr/>
        </p:nvPicPr>
        <p:blipFill rotWithShape="1">
          <a:blip r:embed="rId6">
            <a:alphaModFix/>
          </a:blip>
          <a:srcRect l="38134" t="37019" r="25055" b="43387"/>
          <a:stretch/>
        </p:blipFill>
        <p:spPr>
          <a:xfrm>
            <a:off x="617275" y="1231800"/>
            <a:ext cx="10812600" cy="5315425"/>
          </a:xfrm>
          <a:prstGeom prst="rect">
            <a:avLst/>
          </a:prstGeom>
          <a:noFill/>
          <a:ln>
            <a:noFill/>
          </a:ln>
        </p:spPr>
      </p:pic>
      <p:sp>
        <p:nvSpPr>
          <p:cNvPr id="224" name="Google Shape;224;p30"/>
          <p:cNvSpPr txBox="1"/>
          <p:nvPr/>
        </p:nvSpPr>
        <p:spPr>
          <a:xfrm>
            <a:off x="5164850" y="2874725"/>
            <a:ext cx="1108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change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5" name="Google Shape;225;p30"/>
          <p:cNvSpPr txBox="1"/>
          <p:nvPr/>
        </p:nvSpPr>
        <p:spPr>
          <a:xfrm>
            <a:off x="9278100" y="3697875"/>
            <a:ext cx="1851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equipment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6" name="Google Shape;226;p30"/>
          <p:cNvSpPr txBox="1"/>
          <p:nvPr/>
        </p:nvSpPr>
        <p:spPr>
          <a:xfrm>
            <a:off x="1717075" y="4221075"/>
            <a:ext cx="1404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property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7" name="Google Shape;227;p30"/>
          <p:cNvSpPr txBox="1"/>
          <p:nvPr/>
        </p:nvSpPr>
        <p:spPr>
          <a:xfrm>
            <a:off x="7575525" y="4983450"/>
            <a:ext cx="18516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their prices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8" name="Google Shape;228;p30"/>
          <p:cNvSpPr txBox="1"/>
          <p:nvPr/>
        </p:nvSpPr>
        <p:spPr>
          <a:xfrm>
            <a:off x="4962700" y="5695700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costs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" name="1_35">
            <a:hlinkClick r:id="" action="ppaction://media"/>
            <a:extLst>
              <a:ext uri="{FF2B5EF4-FFF2-40B4-BE49-F238E27FC236}">
                <a16:creationId xmlns:a16="http://schemas.microsoft.com/office/drawing/2014/main" id="{194D4AC0-40AE-D220-8BE6-8CF081DB8C2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43132" y="550185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335"/>
    </mc:Choice>
    <mc:Fallback xmlns="">
      <p:transition spd="slow" advTm="2003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48986" objId="2"/>
        <p14:stopEvt time="125305" objId="2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3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" name="Google Shape;235;p3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7" name="Google Shape;237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8" name="Google Shape;238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9" name="Google Shape;239;p3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41" name="Google Shape;241;p31"/>
          <p:cNvPicPr preferRelativeResize="0"/>
          <p:nvPr/>
        </p:nvPicPr>
        <p:blipFill rotWithShape="1">
          <a:blip r:embed="rId6">
            <a:alphaModFix/>
          </a:blip>
          <a:srcRect l="38250" t="58451" r="24211" b="28691"/>
          <a:stretch/>
        </p:blipFill>
        <p:spPr>
          <a:xfrm>
            <a:off x="617275" y="1343525"/>
            <a:ext cx="10812600" cy="3714601"/>
          </a:xfrm>
          <a:prstGeom prst="rect">
            <a:avLst/>
          </a:prstGeom>
          <a:noFill/>
          <a:ln>
            <a:noFill/>
          </a:ln>
        </p:spPr>
      </p:pic>
      <p:sp>
        <p:nvSpPr>
          <p:cNvPr id="242" name="Google Shape;242;p31"/>
          <p:cNvSpPr txBox="1"/>
          <p:nvPr/>
        </p:nvSpPr>
        <p:spPr>
          <a:xfrm>
            <a:off x="2029750" y="2860725"/>
            <a:ext cx="3403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complicated problems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3" name="Google Shape;243;p31"/>
          <p:cNvSpPr txBox="1"/>
          <p:nvPr/>
        </p:nvSpPr>
        <p:spPr>
          <a:xfrm>
            <a:off x="1052500" y="3711475"/>
            <a:ext cx="102030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 problem with the computer system that affected millions of customers with their bills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4" name="Google Shape;244;p31"/>
          <p:cNvSpPr txBox="1"/>
          <p:nvPr/>
        </p:nvSpPr>
        <p:spPr>
          <a:xfrm>
            <a:off x="1443300" y="4646050"/>
            <a:ext cx="9305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technical team, the business team, the project team, and the suppliers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" name="1_36">
            <a:hlinkClick r:id="" action="ppaction://media"/>
            <a:extLst>
              <a:ext uri="{FF2B5EF4-FFF2-40B4-BE49-F238E27FC236}">
                <a16:creationId xmlns:a16="http://schemas.microsoft.com/office/drawing/2014/main" id="{1404F9CC-EB11-5FD4-BA93-D8AF5EDC455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08818" y="530532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2481"/>
    </mc:Choice>
    <mc:Fallback xmlns="">
      <p:transition spd="slow" advTm="1824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46771" objId="2"/>
        <p14:pauseEvt time="115630" objId="2"/>
        <p14:seekEvt time="115718" objId="2" seek="68693"/>
        <p14:resumeEvt time="115719" objId="2"/>
        <p14:pauseEvt time="181230" objId="2"/>
        <p14:seekEvt time="181231" objId="2" seek="65502"/>
        <p14:resumeEvt time="181232" objId="2"/>
        <p14:stopEvt time="182481" objId="2"/>
      </p14:showEvt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3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" name="Google Shape;251;p3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3" name="Google Shape;253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4" name="Google Shape;254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5" name="Google Shape;255;p3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57" name="Google Shape;257;p32"/>
          <p:cNvPicPr preferRelativeResize="0"/>
          <p:nvPr/>
        </p:nvPicPr>
        <p:blipFill rotWithShape="1">
          <a:blip r:embed="rId3">
            <a:alphaModFix/>
          </a:blip>
          <a:srcRect l="26302" t="21863" r="27111" b="22160"/>
          <a:stretch/>
        </p:blipFill>
        <p:spPr>
          <a:xfrm>
            <a:off x="617275" y="1212850"/>
            <a:ext cx="10812600" cy="5244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293"/>
    </mc:Choice>
    <mc:Fallback xmlns="">
      <p:transition spd="slow" advTm="110293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3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sng" strike="noStrike" cap="none">
              <a:solidFill>
                <a:schemeClr val="lt1"/>
              </a:solidFill>
              <a:highlight>
                <a:srgbClr val="FFFF00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" name="Google Shape;263;p3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6" name="Google Shape;266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7" name="Google Shape;267;p3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69" name="Google Shape;269;p33"/>
          <p:cNvPicPr preferRelativeResize="0"/>
          <p:nvPr/>
        </p:nvPicPr>
        <p:blipFill rotWithShape="1">
          <a:blip r:embed="rId3">
            <a:alphaModFix/>
          </a:blip>
          <a:srcRect l="25878" t="49992" r="58394" b="20072"/>
          <a:stretch/>
        </p:blipFill>
        <p:spPr>
          <a:xfrm>
            <a:off x="1884784" y="1231789"/>
            <a:ext cx="5987014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96"/>
    </mc:Choice>
    <mc:Fallback xmlns="">
      <p:transition spd="slow" advTm="6696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3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3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7" name="Google Shape;277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8" name="Google Shape;278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9" name="Google Shape;279;p3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81" name="Google Shape;281;p34"/>
          <p:cNvPicPr preferRelativeResize="0"/>
          <p:nvPr/>
        </p:nvPicPr>
        <p:blipFill rotWithShape="1">
          <a:blip r:embed="rId3">
            <a:alphaModFix/>
          </a:blip>
          <a:srcRect l="41743" t="39475" r="42819" b="28636"/>
          <a:stretch/>
        </p:blipFill>
        <p:spPr>
          <a:xfrm>
            <a:off x="2180479" y="1231800"/>
            <a:ext cx="6105105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74"/>
    </mc:Choice>
    <mc:Fallback xmlns="">
      <p:transition spd="slow" advTm="4474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35"/>
          <p:cNvSpPr/>
          <p:nvPr/>
        </p:nvSpPr>
        <p:spPr>
          <a:xfrm>
            <a:off x="617275" y="1241131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" name="Google Shape;287;p3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9" name="Google Shape;289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0" name="Google Shape;290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1" name="Google Shape;291;p3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93" name="Google Shape;293;p35"/>
          <p:cNvPicPr preferRelativeResize="0"/>
          <p:nvPr/>
        </p:nvPicPr>
        <p:blipFill rotWithShape="1">
          <a:blip r:embed="rId3">
            <a:alphaModFix/>
          </a:blip>
          <a:srcRect l="57240" t="38435" r="27112" b="22560"/>
          <a:stretch/>
        </p:blipFill>
        <p:spPr>
          <a:xfrm>
            <a:off x="2410100" y="1231800"/>
            <a:ext cx="6183394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75"/>
    </mc:Choice>
    <mc:Fallback xmlns="">
      <p:transition spd="slow" advTm="4475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3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9" name="Google Shape;299;p3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1" name="Google Shape;301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2" name="Google Shape;302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3" name="Google Shape;303;p3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05" name="Google Shape;305;p36"/>
          <p:cNvPicPr preferRelativeResize="0"/>
          <p:nvPr/>
        </p:nvPicPr>
        <p:blipFill rotWithShape="1">
          <a:blip r:embed="rId4">
            <a:alphaModFix/>
          </a:blip>
          <a:srcRect l="35048" t="29471" r="24083" b="42430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307" name="Google Shape;307;p36"/>
          <p:cNvSpPr txBox="1"/>
          <p:nvPr/>
        </p:nvSpPr>
        <p:spPr>
          <a:xfrm>
            <a:off x="5275250" y="4511163"/>
            <a:ext cx="505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 sz="22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08" name="Google Shape;308;p36"/>
          <p:cNvSpPr txBox="1"/>
          <p:nvPr/>
        </p:nvSpPr>
        <p:spPr>
          <a:xfrm>
            <a:off x="5275250" y="5068813"/>
            <a:ext cx="505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K</a:t>
            </a:r>
            <a:endParaRPr sz="22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09" name="Google Shape;309;p36"/>
          <p:cNvSpPr txBox="1"/>
          <p:nvPr/>
        </p:nvSpPr>
        <p:spPr>
          <a:xfrm>
            <a:off x="5275250" y="5660950"/>
            <a:ext cx="505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K</a:t>
            </a:r>
            <a:endParaRPr sz="22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10" name="Google Shape;310;p36"/>
          <p:cNvSpPr txBox="1"/>
          <p:nvPr/>
        </p:nvSpPr>
        <p:spPr>
          <a:xfrm>
            <a:off x="9859675" y="3430288"/>
            <a:ext cx="505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V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11" name="Google Shape;311;p36"/>
          <p:cNvSpPr txBox="1"/>
          <p:nvPr/>
        </p:nvSpPr>
        <p:spPr>
          <a:xfrm>
            <a:off x="9929675" y="4511175"/>
            <a:ext cx="505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K</a:t>
            </a:r>
            <a:endParaRPr sz="22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12" name="Google Shape;312;p36"/>
          <p:cNvSpPr txBox="1"/>
          <p:nvPr/>
        </p:nvSpPr>
        <p:spPr>
          <a:xfrm>
            <a:off x="9929675" y="5051613"/>
            <a:ext cx="505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K</a:t>
            </a:r>
            <a:endParaRPr sz="22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13" name="Google Shape;313;p36"/>
          <p:cNvSpPr txBox="1"/>
          <p:nvPr/>
        </p:nvSpPr>
        <p:spPr>
          <a:xfrm>
            <a:off x="9929675" y="5592050"/>
            <a:ext cx="505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 sz="22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40763C9-A8B4-E69F-FB28-ACDE1518CFE1}"/>
              </a:ext>
            </a:extLst>
          </p:cNvPr>
          <p:cNvSpPr txBox="1"/>
          <p:nvPr/>
        </p:nvSpPr>
        <p:spPr>
          <a:xfrm>
            <a:off x="4757000" y="4541930"/>
            <a:ext cx="3638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70C0"/>
                </a:solidFill>
              </a:rPr>
              <a:t>√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0A3ABF-E384-A53F-256E-30EAA86CE601}"/>
              </a:ext>
            </a:extLst>
          </p:cNvPr>
          <p:cNvSpPr txBox="1"/>
          <p:nvPr/>
        </p:nvSpPr>
        <p:spPr>
          <a:xfrm>
            <a:off x="4757000" y="5068814"/>
            <a:ext cx="4494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√</a:t>
            </a:r>
            <a:endParaRPr lang="en-US" sz="1400" b="1" dirty="0">
              <a:solidFill>
                <a:srgbClr val="0070C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EB380F1-EF7F-A788-70A9-E041C4EB616F}"/>
              </a:ext>
            </a:extLst>
          </p:cNvPr>
          <p:cNvSpPr txBox="1"/>
          <p:nvPr/>
        </p:nvSpPr>
        <p:spPr>
          <a:xfrm>
            <a:off x="9247011" y="3427712"/>
            <a:ext cx="86541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√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1E6610A-3362-D842-0308-D84926D2E59F}"/>
              </a:ext>
            </a:extLst>
          </p:cNvPr>
          <p:cNvSpPr txBox="1"/>
          <p:nvPr/>
        </p:nvSpPr>
        <p:spPr>
          <a:xfrm>
            <a:off x="9273369" y="4541929"/>
            <a:ext cx="5055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√</a:t>
            </a:r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D0756AC-870E-37E7-7F18-4087B481A75F}"/>
              </a:ext>
            </a:extLst>
          </p:cNvPr>
          <p:cNvSpPr txBox="1"/>
          <p:nvPr/>
        </p:nvSpPr>
        <p:spPr>
          <a:xfrm>
            <a:off x="4769750" y="5657232"/>
            <a:ext cx="5055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√</a:t>
            </a:r>
            <a:endParaRPr 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DEF75F9-6D15-6EFF-6ADC-2839F12619C3}"/>
              </a:ext>
            </a:extLst>
          </p:cNvPr>
          <p:cNvSpPr txBox="1"/>
          <p:nvPr/>
        </p:nvSpPr>
        <p:spPr>
          <a:xfrm>
            <a:off x="9284088" y="5068813"/>
            <a:ext cx="5055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√</a:t>
            </a:r>
            <a:endParaRPr lang="en-US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33C0A36-935F-3871-CBC1-F267A1BDBAEA}"/>
              </a:ext>
            </a:extLst>
          </p:cNvPr>
          <p:cNvSpPr txBox="1"/>
          <p:nvPr/>
        </p:nvSpPr>
        <p:spPr>
          <a:xfrm>
            <a:off x="9284088" y="5499746"/>
            <a:ext cx="5055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√</a:t>
            </a:r>
            <a:endParaRPr lang="en-US" dirty="0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4030"/>
    </mc:Choice>
    <mc:Fallback xmlns="">
      <p:transition spd="slow" advTm="2440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" grpId="0"/>
      <p:bldP spid="308" grpId="0"/>
      <p:bldP spid="309" grpId="0"/>
      <p:bldP spid="310" grpId="0"/>
      <p:bldP spid="311" grpId="0"/>
      <p:bldP spid="312" grpId="0"/>
      <p:bldP spid="313" grpId="0"/>
      <p:bldP spid="4" grpId="0"/>
      <p:bldP spid="6" grpId="0"/>
      <p:bldP spid="8" grpId="0"/>
      <p:bldP spid="12" grpId="0"/>
      <p:bldP spid="14" grpId="0"/>
      <p:bldP spid="18" grpId="0"/>
      <p:bldP spid="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3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sng" strike="noStrike" cap="none">
              <a:solidFill>
                <a:schemeClr val="lt1"/>
              </a:solidFill>
              <a:highlight>
                <a:srgbClr val="FFFF00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9" name="Google Shape;319;p3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1" name="Google Shape;321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2" name="Google Shape;322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3" name="Google Shape;323;p3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25" name="Google Shape;325;p37"/>
          <p:cNvPicPr preferRelativeResize="0"/>
          <p:nvPr/>
        </p:nvPicPr>
        <p:blipFill rotWithShape="1">
          <a:blip r:embed="rId4">
            <a:alphaModFix/>
          </a:blip>
          <a:srcRect l="36884" t="57942" r="31890" b="36220"/>
          <a:stretch/>
        </p:blipFill>
        <p:spPr>
          <a:xfrm>
            <a:off x="2472013" y="1256850"/>
            <a:ext cx="6899976" cy="523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326" name="Google Shape;326;p37"/>
          <p:cNvPicPr preferRelativeResize="0"/>
          <p:nvPr/>
        </p:nvPicPr>
        <p:blipFill rotWithShape="1">
          <a:blip r:embed="rId5">
            <a:alphaModFix/>
          </a:blip>
          <a:srcRect l="25878" t="49992" r="58394" b="20072"/>
          <a:stretch/>
        </p:blipFill>
        <p:spPr>
          <a:xfrm>
            <a:off x="2807050" y="1749475"/>
            <a:ext cx="5400648" cy="4490300"/>
          </a:xfrm>
          <a:prstGeom prst="rect">
            <a:avLst/>
          </a:prstGeom>
          <a:noFill/>
          <a:ln>
            <a:noFill/>
          </a:ln>
        </p:spPr>
      </p:pic>
      <p:sp>
        <p:nvSpPr>
          <p:cNvPr id="327" name="Google Shape;327;p37"/>
          <p:cNvSpPr txBox="1"/>
          <p:nvPr/>
        </p:nvSpPr>
        <p:spPr>
          <a:xfrm>
            <a:off x="6853000" y="3706750"/>
            <a:ext cx="11694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" name="Google Shape;328;p37"/>
          <p:cNvSpPr txBox="1"/>
          <p:nvPr/>
        </p:nvSpPr>
        <p:spPr>
          <a:xfrm>
            <a:off x="3954275" y="4824875"/>
            <a:ext cx="1263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" name="Google Shape;329;p37"/>
          <p:cNvSpPr txBox="1"/>
          <p:nvPr/>
        </p:nvSpPr>
        <p:spPr>
          <a:xfrm>
            <a:off x="6555975" y="4824875"/>
            <a:ext cx="1263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405"/>
    </mc:Choice>
    <mc:Fallback xmlns="">
      <p:transition spd="slow" advTm="784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3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sng" strike="noStrike" cap="none">
              <a:solidFill>
                <a:schemeClr val="lt1"/>
              </a:solidFill>
              <a:highlight>
                <a:srgbClr val="FFFF00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" name="Google Shape;335;p3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7" name="Google Shape;337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8" name="Google Shape;338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9" name="Google Shape;339;p3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41" name="Google Shape;341;p38"/>
          <p:cNvPicPr preferRelativeResize="0"/>
          <p:nvPr/>
        </p:nvPicPr>
        <p:blipFill rotWithShape="1">
          <a:blip r:embed="rId4">
            <a:alphaModFix/>
          </a:blip>
          <a:srcRect l="25878" t="49992" r="58394" b="20072"/>
          <a:stretch/>
        </p:blipFill>
        <p:spPr>
          <a:xfrm>
            <a:off x="2807050" y="1749475"/>
            <a:ext cx="5400648" cy="4490300"/>
          </a:xfrm>
          <a:prstGeom prst="rect">
            <a:avLst/>
          </a:prstGeom>
          <a:noFill/>
          <a:ln>
            <a:noFill/>
          </a:ln>
        </p:spPr>
      </p:pic>
      <p:sp>
        <p:nvSpPr>
          <p:cNvPr id="342" name="Google Shape;342;p38"/>
          <p:cNvSpPr txBox="1"/>
          <p:nvPr/>
        </p:nvSpPr>
        <p:spPr>
          <a:xfrm>
            <a:off x="3949625" y="2325770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3" name="Google Shape;343;p38"/>
          <p:cNvSpPr txBox="1"/>
          <p:nvPr/>
        </p:nvSpPr>
        <p:spPr>
          <a:xfrm>
            <a:off x="4915925" y="284522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4" name="Google Shape;344;p38"/>
          <p:cNvSpPr txBox="1"/>
          <p:nvPr/>
        </p:nvSpPr>
        <p:spPr>
          <a:xfrm>
            <a:off x="3821600" y="3198150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5" name="Google Shape;345;p38"/>
          <p:cNvSpPr txBox="1"/>
          <p:nvPr/>
        </p:nvSpPr>
        <p:spPr>
          <a:xfrm>
            <a:off x="4056925" y="538937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6" name="Google Shape;346;p38"/>
          <p:cNvSpPr txBox="1"/>
          <p:nvPr/>
        </p:nvSpPr>
        <p:spPr>
          <a:xfrm>
            <a:off x="4480158" y="3453976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7" name="Google Shape;347;p38"/>
          <p:cNvSpPr txBox="1"/>
          <p:nvPr/>
        </p:nvSpPr>
        <p:spPr>
          <a:xfrm>
            <a:off x="1268698" y="630375"/>
            <a:ext cx="80616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Underline the adjectives</a:t>
            </a:r>
            <a:endParaRPr sz="2800" b="1" i="0" u="none" strike="noStrike" cap="none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1255"/>
    </mc:Choice>
    <mc:Fallback xmlns="">
      <p:transition spd="slow" advTm="1812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3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3" name="Google Shape;353;p3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5" name="Google Shape;355;p3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6" name="Google Shape;356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7" name="Google Shape;357;p3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59" name="Google Shape;359;p39"/>
          <p:cNvPicPr preferRelativeResize="0"/>
          <p:nvPr/>
        </p:nvPicPr>
        <p:blipFill rotWithShape="1">
          <a:blip r:embed="rId4">
            <a:alphaModFix/>
          </a:blip>
          <a:srcRect l="41743" t="39475" r="42819" b="28636"/>
          <a:stretch/>
        </p:blipFill>
        <p:spPr>
          <a:xfrm>
            <a:off x="2513150" y="1231800"/>
            <a:ext cx="5271374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360" name="Google Shape;360;p39"/>
          <p:cNvSpPr txBox="1"/>
          <p:nvPr/>
        </p:nvSpPr>
        <p:spPr>
          <a:xfrm>
            <a:off x="4089575" y="1639788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" name="Google Shape;361;p39"/>
          <p:cNvSpPr txBox="1"/>
          <p:nvPr/>
        </p:nvSpPr>
        <p:spPr>
          <a:xfrm>
            <a:off x="3946500" y="254362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2" name="Google Shape;362;p39"/>
          <p:cNvSpPr txBox="1"/>
          <p:nvPr/>
        </p:nvSpPr>
        <p:spPr>
          <a:xfrm>
            <a:off x="4492350" y="3136650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3" name="Google Shape;363;p39"/>
          <p:cNvSpPr txBox="1"/>
          <p:nvPr/>
        </p:nvSpPr>
        <p:spPr>
          <a:xfrm>
            <a:off x="3135725" y="1963650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4" name="Google Shape;364;p39"/>
          <p:cNvSpPr txBox="1"/>
          <p:nvPr/>
        </p:nvSpPr>
        <p:spPr>
          <a:xfrm>
            <a:off x="4573200" y="3512497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5" name="Google Shape;365;p39"/>
          <p:cNvSpPr txBox="1"/>
          <p:nvPr/>
        </p:nvSpPr>
        <p:spPr>
          <a:xfrm>
            <a:off x="4787900" y="4020288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6" name="Google Shape;366;p39"/>
          <p:cNvSpPr txBox="1"/>
          <p:nvPr/>
        </p:nvSpPr>
        <p:spPr>
          <a:xfrm>
            <a:off x="6549875" y="4342050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7" name="Google Shape;367;p39"/>
          <p:cNvSpPr txBox="1"/>
          <p:nvPr/>
        </p:nvSpPr>
        <p:spPr>
          <a:xfrm>
            <a:off x="5540425" y="529607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8" name="Google Shape;368;p39"/>
          <p:cNvSpPr txBox="1"/>
          <p:nvPr/>
        </p:nvSpPr>
        <p:spPr>
          <a:xfrm>
            <a:off x="3585750" y="5612225"/>
            <a:ext cx="9066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9" name="Google Shape;369;p39"/>
          <p:cNvSpPr txBox="1"/>
          <p:nvPr/>
        </p:nvSpPr>
        <p:spPr>
          <a:xfrm>
            <a:off x="6506725" y="4020300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44"/>
    </mc:Choice>
    <mc:Fallback xmlns="">
      <p:transition spd="slow" advTm="900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4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5" name="Google Shape;375;p4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7" name="Google Shape;377;p4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8" name="Google Shape;378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9" name="Google Shape;379;p4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81" name="Google Shape;381;p40"/>
          <p:cNvPicPr preferRelativeResize="0"/>
          <p:nvPr/>
        </p:nvPicPr>
        <p:blipFill rotWithShape="1">
          <a:blip r:embed="rId4">
            <a:alphaModFix/>
          </a:blip>
          <a:srcRect l="57240" t="38435" r="27112" b="22560"/>
          <a:stretch/>
        </p:blipFill>
        <p:spPr>
          <a:xfrm>
            <a:off x="2410100" y="1231800"/>
            <a:ext cx="4785326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382" name="Google Shape;382;p40"/>
          <p:cNvSpPr txBox="1"/>
          <p:nvPr/>
        </p:nvSpPr>
        <p:spPr>
          <a:xfrm>
            <a:off x="3207850" y="186017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3" name="Google Shape;383;p40"/>
          <p:cNvSpPr txBox="1"/>
          <p:nvPr/>
        </p:nvSpPr>
        <p:spPr>
          <a:xfrm>
            <a:off x="5337250" y="186017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4" name="Google Shape;384;p40"/>
          <p:cNvSpPr txBox="1"/>
          <p:nvPr/>
        </p:nvSpPr>
        <p:spPr>
          <a:xfrm>
            <a:off x="4787900" y="215787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5" name="Google Shape;385;p40"/>
          <p:cNvSpPr txBox="1"/>
          <p:nvPr/>
        </p:nvSpPr>
        <p:spPr>
          <a:xfrm>
            <a:off x="2783300" y="435367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6" name="Google Shape;386;p40"/>
          <p:cNvSpPr txBox="1"/>
          <p:nvPr/>
        </p:nvSpPr>
        <p:spPr>
          <a:xfrm>
            <a:off x="4319613" y="5131688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7" name="Google Shape;387;p40"/>
          <p:cNvSpPr txBox="1"/>
          <p:nvPr/>
        </p:nvSpPr>
        <p:spPr>
          <a:xfrm>
            <a:off x="2615350" y="5593400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sz="18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680"/>
    </mc:Choice>
    <mc:Fallback xmlns="">
      <p:transition spd="slow" advTm="616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41"/>
          <p:cNvSpPr/>
          <p:nvPr/>
        </p:nvSpPr>
        <p:spPr>
          <a:xfrm>
            <a:off x="617275" y="1499172"/>
            <a:ext cx="10812600" cy="4958627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3" name="Google Shape;393;p4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5" name="Google Shape;395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6" name="Google Shape;396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7" name="Google Shape;397;p4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99" name="Google Shape;399;p41"/>
          <p:cNvPicPr preferRelativeResize="0"/>
          <p:nvPr/>
        </p:nvPicPr>
        <p:blipFill rotWithShape="1">
          <a:blip r:embed="rId3">
            <a:alphaModFix/>
          </a:blip>
          <a:srcRect l="26198" t="32532" r="27076" b="52774"/>
          <a:stretch/>
        </p:blipFill>
        <p:spPr>
          <a:xfrm>
            <a:off x="617276" y="1499174"/>
            <a:ext cx="10812600" cy="49586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6494"/>
    </mc:Choice>
    <mc:Fallback xmlns="">
      <p:transition spd="slow" advTm="376494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p4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5" name="Google Shape;405;p4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7" name="Google Shape;407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8" name="Google Shape;408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9" name="Google Shape;409;p4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11" name="Google Shape;411;p42"/>
          <p:cNvPicPr preferRelativeResize="0"/>
          <p:nvPr/>
        </p:nvPicPr>
        <p:blipFill rotWithShape="1">
          <a:blip r:embed="rId3">
            <a:alphaModFix/>
          </a:blip>
          <a:srcRect l="23553" t="16815" r="42578" b="36043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8951"/>
    </mc:Choice>
    <mc:Fallback xmlns="">
      <p:transition spd="slow" advTm="218951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p4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7" name="Google Shape;417;p4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9" name="Google Shape;419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0" name="Google Shape;420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1" name="Google Shape;421;p4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23" name="Google Shape;423;p43"/>
          <p:cNvPicPr preferRelativeResize="0"/>
          <p:nvPr/>
        </p:nvPicPr>
        <p:blipFill rotWithShape="1">
          <a:blip r:embed="rId4">
            <a:alphaModFix/>
          </a:blip>
          <a:srcRect l="38709" t="31538" r="29950" b="45200"/>
          <a:stretch/>
        </p:blipFill>
        <p:spPr>
          <a:xfrm>
            <a:off x="617275" y="1231800"/>
            <a:ext cx="10750200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424" name="Google Shape;424;p43"/>
          <p:cNvSpPr txBox="1"/>
          <p:nvPr/>
        </p:nvSpPr>
        <p:spPr>
          <a:xfrm>
            <a:off x="6339275" y="3568325"/>
            <a:ext cx="4356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but we don’t waste electricity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5" name="Google Shape;425;p43"/>
          <p:cNvSpPr txBox="1"/>
          <p:nvPr/>
        </p:nvSpPr>
        <p:spPr>
          <a:xfrm>
            <a:off x="6744800" y="4216775"/>
            <a:ext cx="44268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but they don’t agree about money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6" name="Google Shape;426;p43"/>
          <p:cNvSpPr txBox="1"/>
          <p:nvPr/>
        </p:nvSpPr>
        <p:spPr>
          <a:xfrm>
            <a:off x="6339275" y="4903725"/>
            <a:ext cx="41064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but she doesn’t send faxes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7" name="Google Shape;427;p43"/>
          <p:cNvSpPr txBox="1"/>
          <p:nvPr/>
        </p:nvSpPr>
        <p:spPr>
          <a:xfrm>
            <a:off x="1675250" y="5949900"/>
            <a:ext cx="53256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but it doesn’t discuss employee problems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6977"/>
    </mc:Choice>
    <mc:Fallback xmlns="">
      <p:transition spd="slow" advTm="1669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4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med" len="med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3" name="Google Shape;433;p4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5" name="Google Shape;435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6" name="Google Shape;436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7" name="Google Shape;437;p44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med" len="med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39" name="Google Shape;439;p44"/>
          <p:cNvPicPr preferRelativeResize="0"/>
          <p:nvPr/>
        </p:nvPicPr>
        <p:blipFill rotWithShape="1">
          <a:blip r:embed="rId4">
            <a:alphaModFix/>
          </a:blip>
          <a:srcRect l="36570" t="50316" r="26619" b="29493"/>
          <a:stretch/>
        </p:blipFill>
        <p:spPr>
          <a:xfrm>
            <a:off x="617275" y="1253900"/>
            <a:ext cx="10812600" cy="5203899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med" len="med"/>
          </a:ln>
        </p:spPr>
      </p:pic>
      <p:sp>
        <p:nvSpPr>
          <p:cNvPr id="440" name="Google Shape;440;p44"/>
          <p:cNvSpPr txBox="1"/>
          <p:nvPr/>
        </p:nvSpPr>
        <p:spPr>
          <a:xfrm>
            <a:off x="845382" y="647527"/>
            <a:ext cx="62562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Match the questions (1-6) to the answers (a-f).</a:t>
            </a:r>
            <a:endParaRPr sz="2400" b="0" i="0" u="none" strike="noStrike" cap="none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41" name="Google Shape;441;p44"/>
          <p:cNvCxnSpPr/>
          <p:nvPr/>
        </p:nvCxnSpPr>
        <p:spPr>
          <a:xfrm>
            <a:off x="5897982" y="2634387"/>
            <a:ext cx="1203600" cy="28413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442" name="Google Shape;442;p44"/>
          <p:cNvCxnSpPr/>
          <p:nvPr/>
        </p:nvCxnSpPr>
        <p:spPr>
          <a:xfrm>
            <a:off x="4400382" y="3388150"/>
            <a:ext cx="2701200" cy="14136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443" name="Google Shape;443;p44"/>
          <p:cNvCxnSpPr/>
          <p:nvPr/>
        </p:nvCxnSpPr>
        <p:spPr>
          <a:xfrm rot="10800000" flipH="1">
            <a:off x="5377350" y="2597350"/>
            <a:ext cx="1763400" cy="14976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444" name="Google Shape;444;p44"/>
          <p:cNvCxnSpPr/>
          <p:nvPr/>
        </p:nvCxnSpPr>
        <p:spPr>
          <a:xfrm rot="10800000" flipH="1">
            <a:off x="4202118" y="1829802"/>
            <a:ext cx="2939100" cy="28551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445" name="Google Shape;445;p44"/>
          <p:cNvCxnSpPr/>
          <p:nvPr/>
        </p:nvCxnSpPr>
        <p:spPr>
          <a:xfrm rot="10800000" flipH="1">
            <a:off x="4593450" y="3448475"/>
            <a:ext cx="2547300" cy="21135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198"/>
    </mc:Choice>
    <mc:Fallback xmlns="">
      <p:transition spd="slow" advTm="1161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Google Shape;474;p4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5" name="Google Shape;475;p4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7" name="Google Shape;477;p4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8" name="Google Shape;478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9" name="Google Shape;479;p4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81" name="Google Shape;481;p47"/>
          <p:cNvPicPr preferRelativeResize="0"/>
          <p:nvPr/>
        </p:nvPicPr>
        <p:blipFill rotWithShape="1">
          <a:blip r:embed="rId3">
            <a:alphaModFix/>
          </a:blip>
          <a:srcRect l="25507" t="39460" r="33165" b="31507"/>
          <a:stretch/>
        </p:blipFill>
        <p:spPr>
          <a:xfrm>
            <a:off x="617275" y="1212850"/>
            <a:ext cx="10812600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6039"/>
    </mc:Choice>
    <mc:Fallback xmlns="">
      <p:transition spd="slow" advTm="286039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p45"/>
          <p:cNvSpPr/>
          <p:nvPr/>
        </p:nvSpPr>
        <p:spPr>
          <a:xfrm>
            <a:off x="617275" y="1499174"/>
            <a:ext cx="10812600" cy="4958625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" name="Google Shape;451;p4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3" name="Google Shape;453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4" name="Google Shape;454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5" name="Google Shape;455;p4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57" name="Google Shape;457;p45"/>
          <p:cNvPicPr preferRelativeResize="0"/>
          <p:nvPr/>
        </p:nvPicPr>
        <p:blipFill rotWithShape="1">
          <a:blip r:embed="rId3">
            <a:alphaModFix/>
          </a:blip>
          <a:srcRect l="24129" t="35922" r="36609" b="40694"/>
          <a:stretch>
            <a:fillRect/>
          </a:stretch>
        </p:blipFill>
        <p:spPr>
          <a:xfrm>
            <a:off x="645938" y="1499174"/>
            <a:ext cx="10755274" cy="4958624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561"/>
    </mc:Choice>
    <mc:Fallback xmlns="">
      <p:transition spd="slow" advTm="94561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9">
          <a:extLst>
            <a:ext uri="{FF2B5EF4-FFF2-40B4-BE49-F238E27FC236}">
              <a16:creationId xmlns:a16="http://schemas.microsoft.com/office/drawing/2014/main" id="{84238BE0-2BC5-149A-20E0-662D75AE62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p45">
            <a:extLst>
              <a:ext uri="{FF2B5EF4-FFF2-40B4-BE49-F238E27FC236}">
                <a16:creationId xmlns:a16="http://schemas.microsoft.com/office/drawing/2014/main" id="{2CF8A826-9EF8-5BD7-56FB-22C818EBF4D9}"/>
              </a:ext>
            </a:extLst>
          </p:cNvPr>
          <p:cNvSpPr/>
          <p:nvPr/>
        </p:nvSpPr>
        <p:spPr>
          <a:xfrm>
            <a:off x="617275" y="1499174"/>
            <a:ext cx="10812600" cy="4958626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" name="Google Shape;451;p45">
            <a:extLst>
              <a:ext uri="{FF2B5EF4-FFF2-40B4-BE49-F238E27FC236}">
                <a16:creationId xmlns:a16="http://schemas.microsoft.com/office/drawing/2014/main" id="{84C4D2D7-1D26-A580-6C4F-5E208123140F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3" name="Google Shape;453;p45">
            <a:extLst>
              <a:ext uri="{FF2B5EF4-FFF2-40B4-BE49-F238E27FC236}">
                <a16:creationId xmlns:a16="http://schemas.microsoft.com/office/drawing/2014/main" id="{3EF5BCE4-C4D1-8300-47C7-2B5AD5E942B0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4" name="Google Shape;454;p45">
            <a:extLst>
              <a:ext uri="{FF2B5EF4-FFF2-40B4-BE49-F238E27FC236}">
                <a16:creationId xmlns:a16="http://schemas.microsoft.com/office/drawing/2014/main" id="{0D355D56-D2F6-000B-DAD4-552DA96FA75D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5" name="Google Shape;455;p45">
            <a:extLst>
              <a:ext uri="{FF2B5EF4-FFF2-40B4-BE49-F238E27FC236}">
                <a16:creationId xmlns:a16="http://schemas.microsoft.com/office/drawing/2014/main" id="{288F8965-F033-30CE-9CAF-97FD27337A87}"/>
              </a:ext>
            </a:extLst>
          </p:cNvPr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57" name="Google Shape;457;p45">
            <a:extLst>
              <a:ext uri="{FF2B5EF4-FFF2-40B4-BE49-F238E27FC236}">
                <a16:creationId xmlns:a16="http://schemas.microsoft.com/office/drawing/2014/main" id="{DD20302E-068E-1D84-E0F8-1098594BC051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l="24129" t="59666" r="36609" b="18102"/>
          <a:stretch>
            <a:fillRect/>
          </a:stretch>
        </p:blipFill>
        <p:spPr>
          <a:xfrm>
            <a:off x="645938" y="1499174"/>
            <a:ext cx="10755274" cy="4901602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95411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124"/>
    </mc:Choice>
    <mc:Fallback xmlns="">
      <p:transition spd="slow" advTm="42124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Google Shape;486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" name="Google Shape;487;p4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9" name="Google Shape;489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0" name="Google Shape;490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1" name="Google Shape;491;p4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93" name="Google Shape;493;p48"/>
          <p:cNvPicPr preferRelativeResize="0"/>
          <p:nvPr/>
        </p:nvPicPr>
        <p:blipFill rotWithShape="1">
          <a:blip r:embed="rId4">
            <a:alphaModFix/>
          </a:blip>
          <a:srcRect l="36550" t="41890" r="33507" b="33499"/>
          <a:stretch/>
        </p:blipFill>
        <p:spPr>
          <a:xfrm>
            <a:off x="617275" y="1307225"/>
            <a:ext cx="10812600" cy="5150574"/>
          </a:xfrm>
          <a:prstGeom prst="rect">
            <a:avLst/>
          </a:prstGeom>
          <a:noFill/>
          <a:ln>
            <a:noFill/>
          </a:ln>
        </p:spPr>
      </p:pic>
      <p:sp>
        <p:nvSpPr>
          <p:cNvPr id="494" name="Google Shape;494;p48"/>
          <p:cNvSpPr txBox="1"/>
          <p:nvPr/>
        </p:nvSpPr>
        <p:spPr>
          <a:xfrm>
            <a:off x="2010000" y="3040651"/>
            <a:ext cx="63681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Marco doesn’t have an </a:t>
            </a:r>
            <a:r>
              <a:rPr lang="en-US" sz="2200" b="0" i="0" u="none" strike="noStrike" cap="none" dirty="0" err="1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iphone</a:t>
            </a:r>
            <a:r>
              <a:rPr lang="en-US" sz="22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. He has an </a:t>
            </a:r>
            <a:r>
              <a:rPr lang="en-US" sz="2200" b="0" i="0" u="none" strike="noStrike" cap="none" dirty="0" err="1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ipad</a:t>
            </a:r>
            <a:endParaRPr sz="22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5" name="Google Shape;495;p48"/>
          <p:cNvSpPr txBox="1"/>
          <p:nvPr/>
        </p:nvSpPr>
        <p:spPr>
          <a:xfrm>
            <a:off x="2010000" y="3652575"/>
            <a:ext cx="8172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Marco has an interesting job. He doesn’t have a high salary</a:t>
            </a:r>
            <a:endParaRPr sz="22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6" name="Google Shape;496;p48"/>
          <p:cNvSpPr txBox="1"/>
          <p:nvPr/>
        </p:nvSpPr>
        <p:spPr>
          <a:xfrm>
            <a:off x="2017465" y="4313475"/>
            <a:ext cx="8691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Marco doesn’t have a nice boss. He has some great colleagues</a:t>
            </a:r>
            <a:endParaRPr sz="22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7" name="Google Shape;497;p48"/>
          <p:cNvSpPr txBox="1"/>
          <p:nvPr/>
        </p:nvSpPr>
        <p:spPr>
          <a:xfrm>
            <a:off x="2010000" y="4923375"/>
            <a:ext cx="8590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Marco doesn’t have a desktop computer at work. He has a laptop</a:t>
            </a:r>
            <a:endParaRPr sz="22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8" name="Google Shape;498;p48"/>
          <p:cNvSpPr txBox="1"/>
          <p:nvPr/>
        </p:nvSpPr>
        <p:spPr>
          <a:xfrm>
            <a:off x="3263850" y="3854475"/>
            <a:ext cx="80616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570"/>
    </mc:Choice>
    <mc:Fallback xmlns="">
      <p:transition spd="slow" advTm="1375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" name="Google Shape;503;p4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4" name="Google Shape;504;p4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6" name="Google Shape;506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7" name="Google Shape;507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8" name="Google Shape;508;p4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10" name="Google Shape;510;p49"/>
          <p:cNvPicPr preferRelativeResize="0"/>
          <p:nvPr/>
        </p:nvPicPr>
        <p:blipFill rotWithShape="1">
          <a:blip r:embed="rId4">
            <a:alphaModFix/>
          </a:blip>
          <a:srcRect l="38593" t="64248" r="35921" b="13877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511" name="Google Shape;511;p49"/>
          <p:cNvSpPr txBox="1"/>
          <p:nvPr/>
        </p:nvSpPr>
        <p:spPr>
          <a:xfrm>
            <a:off x="4436725" y="3107100"/>
            <a:ext cx="814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2" name="Google Shape;512;p49"/>
          <p:cNvSpPr txBox="1"/>
          <p:nvPr/>
        </p:nvSpPr>
        <p:spPr>
          <a:xfrm>
            <a:off x="6618525" y="3107100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have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3" name="Google Shape;513;p49"/>
          <p:cNvSpPr txBox="1"/>
          <p:nvPr/>
        </p:nvSpPr>
        <p:spPr>
          <a:xfrm>
            <a:off x="5251225" y="3847325"/>
            <a:ext cx="814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have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4" name="Google Shape;514;p49"/>
          <p:cNvSpPr txBox="1"/>
          <p:nvPr/>
        </p:nvSpPr>
        <p:spPr>
          <a:xfrm>
            <a:off x="5315350" y="4531550"/>
            <a:ext cx="814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have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5" name="Google Shape;515;p49"/>
          <p:cNvSpPr txBox="1"/>
          <p:nvPr/>
        </p:nvSpPr>
        <p:spPr>
          <a:xfrm>
            <a:off x="1638050" y="3788225"/>
            <a:ext cx="8751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6" name="Google Shape;516;p49"/>
          <p:cNvSpPr txBox="1"/>
          <p:nvPr/>
        </p:nvSpPr>
        <p:spPr>
          <a:xfrm>
            <a:off x="1742400" y="4531550"/>
            <a:ext cx="604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7" name="Google Shape;517;p49"/>
          <p:cNvSpPr txBox="1"/>
          <p:nvPr/>
        </p:nvSpPr>
        <p:spPr>
          <a:xfrm>
            <a:off x="1742400" y="5338675"/>
            <a:ext cx="604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8" name="Google Shape;518;p49"/>
          <p:cNvSpPr txBox="1"/>
          <p:nvPr/>
        </p:nvSpPr>
        <p:spPr>
          <a:xfrm>
            <a:off x="3475650" y="5239150"/>
            <a:ext cx="814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have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28"/>
    </mc:Choice>
    <mc:Fallback xmlns="">
      <p:transition spd="slow" advTm="900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p4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3" name="Google Shape;463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5" name="Google Shape;465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6" name="Google Shape;466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7" name="Google Shape;467;p4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69" name="Google Shape;469;p46"/>
          <p:cNvPicPr preferRelativeResize="0"/>
          <p:nvPr/>
        </p:nvPicPr>
        <p:blipFill rotWithShape="1">
          <a:blip r:embed="rId3">
            <a:alphaModFix/>
          </a:blip>
          <a:srcRect l="23900" t="58449" r="45104" b="19712"/>
          <a:stretch/>
        </p:blipFill>
        <p:spPr>
          <a:xfrm>
            <a:off x="674600" y="1231800"/>
            <a:ext cx="10755275" cy="516897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8553"/>
    </mc:Choice>
    <mc:Fallback xmlns="">
      <p:transition spd="slow" advTm="178553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2">
          <a:extLst>
            <a:ext uri="{FF2B5EF4-FFF2-40B4-BE49-F238E27FC236}">
              <a16:creationId xmlns:a16="http://schemas.microsoft.com/office/drawing/2014/main" id="{1A10C652-1E08-F249-59AE-5763E217EA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" name="Google Shape;503;p49">
            <a:extLst>
              <a:ext uri="{FF2B5EF4-FFF2-40B4-BE49-F238E27FC236}">
                <a16:creationId xmlns:a16="http://schemas.microsoft.com/office/drawing/2014/main" id="{60069041-6ADF-67DD-357B-75C3F36A9D6D}"/>
              </a:ext>
            </a:extLst>
          </p:cNvPr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4" name="Google Shape;504;p49">
            <a:extLst>
              <a:ext uri="{FF2B5EF4-FFF2-40B4-BE49-F238E27FC236}">
                <a16:creationId xmlns:a16="http://schemas.microsoft.com/office/drawing/2014/main" id="{1A7930BF-AFA3-8F2C-91E3-371C4A24B08A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6" name="Google Shape;506;p49">
            <a:extLst>
              <a:ext uri="{FF2B5EF4-FFF2-40B4-BE49-F238E27FC236}">
                <a16:creationId xmlns:a16="http://schemas.microsoft.com/office/drawing/2014/main" id="{E35600DD-25EE-90A8-0111-B09F4537B037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7" name="Google Shape;507;p49">
            <a:extLst>
              <a:ext uri="{FF2B5EF4-FFF2-40B4-BE49-F238E27FC236}">
                <a16:creationId xmlns:a16="http://schemas.microsoft.com/office/drawing/2014/main" id="{5FB658FE-1FB6-1966-8CE5-7305F1A6E60E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8" name="Google Shape;508;p49">
            <a:extLst>
              <a:ext uri="{FF2B5EF4-FFF2-40B4-BE49-F238E27FC236}">
                <a16:creationId xmlns:a16="http://schemas.microsoft.com/office/drawing/2014/main" id="{DB5D8060-11BC-DBE4-7EEE-DB52EA8A37BF}"/>
              </a:ext>
            </a:extLst>
          </p:cNvPr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A93E23-6E88-43B2-EE2A-66701804648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7845" t="18045" r="32653" b="54301"/>
          <a:stretch>
            <a:fillRect/>
          </a:stretch>
        </p:blipFill>
        <p:spPr>
          <a:xfrm>
            <a:off x="617275" y="1237574"/>
            <a:ext cx="10812600" cy="5220226"/>
          </a:xfrm>
          <a:prstGeom prst="rect">
            <a:avLst/>
          </a:prstGeom>
        </p:spPr>
      </p:pic>
      <p:sp>
        <p:nvSpPr>
          <p:cNvPr id="4" name="Google Shape;494;p48">
            <a:extLst>
              <a:ext uri="{FF2B5EF4-FFF2-40B4-BE49-F238E27FC236}">
                <a16:creationId xmlns:a16="http://schemas.microsoft.com/office/drawing/2014/main" id="{2AA8A40F-C0DE-CE59-E0F9-81DEB7E06E55}"/>
              </a:ext>
            </a:extLst>
          </p:cNvPr>
          <p:cNvSpPr txBox="1"/>
          <p:nvPr/>
        </p:nvSpPr>
        <p:spPr>
          <a:xfrm>
            <a:off x="4068495" y="4879944"/>
            <a:ext cx="873158" cy="5231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some</a:t>
            </a:r>
            <a:endParaRPr sz="22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" name="Google Shape;494;p48">
            <a:extLst>
              <a:ext uri="{FF2B5EF4-FFF2-40B4-BE49-F238E27FC236}">
                <a16:creationId xmlns:a16="http://schemas.microsoft.com/office/drawing/2014/main" id="{A91D6327-10B4-3397-3101-5024B216064A}"/>
              </a:ext>
            </a:extLst>
          </p:cNvPr>
          <p:cNvSpPr txBox="1"/>
          <p:nvPr/>
        </p:nvSpPr>
        <p:spPr>
          <a:xfrm>
            <a:off x="8742223" y="2127368"/>
            <a:ext cx="873158" cy="5231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any</a:t>
            </a:r>
            <a:endParaRPr sz="22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7" name="Google Shape;494;p48">
            <a:extLst>
              <a:ext uri="{FF2B5EF4-FFF2-40B4-BE49-F238E27FC236}">
                <a16:creationId xmlns:a16="http://schemas.microsoft.com/office/drawing/2014/main" id="{EEE5E35D-0B0F-73EA-96D1-2561F09823FC}"/>
              </a:ext>
            </a:extLst>
          </p:cNvPr>
          <p:cNvSpPr txBox="1"/>
          <p:nvPr/>
        </p:nvSpPr>
        <p:spPr>
          <a:xfrm>
            <a:off x="7353920" y="2650558"/>
            <a:ext cx="503768" cy="5231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sz="22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8" name="Google Shape;494;p48">
            <a:extLst>
              <a:ext uri="{FF2B5EF4-FFF2-40B4-BE49-F238E27FC236}">
                <a16:creationId xmlns:a16="http://schemas.microsoft.com/office/drawing/2014/main" id="{7CAE323B-A25A-7697-097A-E24691D1E7AF}"/>
              </a:ext>
            </a:extLst>
          </p:cNvPr>
          <p:cNvSpPr txBox="1"/>
          <p:nvPr/>
        </p:nvSpPr>
        <p:spPr>
          <a:xfrm>
            <a:off x="5851025" y="3054884"/>
            <a:ext cx="503768" cy="5231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</a:t>
            </a:r>
            <a:endParaRPr sz="22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9" name="Google Shape;494;p48">
            <a:extLst>
              <a:ext uri="{FF2B5EF4-FFF2-40B4-BE49-F238E27FC236}">
                <a16:creationId xmlns:a16="http://schemas.microsoft.com/office/drawing/2014/main" id="{209225CF-DE81-B408-3691-F07B1D5474D9}"/>
              </a:ext>
            </a:extLst>
          </p:cNvPr>
          <p:cNvSpPr txBox="1"/>
          <p:nvPr/>
        </p:nvSpPr>
        <p:spPr>
          <a:xfrm>
            <a:off x="3978740" y="3528290"/>
            <a:ext cx="873158" cy="5231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any</a:t>
            </a:r>
            <a:endParaRPr sz="22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0" name="Google Shape;494;p48">
            <a:extLst>
              <a:ext uri="{FF2B5EF4-FFF2-40B4-BE49-F238E27FC236}">
                <a16:creationId xmlns:a16="http://schemas.microsoft.com/office/drawing/2014/main" id="{994D25C1-EF1F-4D7C-5FCD-A73BEEAC8E14}"/>
              </a:ext>
            </a:extLst>
          </p:cNvPr>
          <p:cNvSpPr txBox="1"/>
          <p:nvPr/>
        </p:nvSpPr>
        <p:spPr>
          <a:xfrm>
            <a:off x="4041724" y="3966957"/>
            <a:ext cx="873158" cy="5231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any</a:t>
            </a:r>
            <a:endParaRPr sz="22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" name="Google Shape;494;p48">
            <a:extLst>
              <a:ext uri="{FF2B5EF4-FFF2-40B4-BE49-F238E27FC236}">
                <a16:creationId xmlns:a16="http://schemas.microsoft.com/office/drawing/2014/main" id="{7562E855-3886-F14B-5AF8-98B69E90F13B}"/>
              </a:ext>
            </a:extLst>
          </p:cNvPr>
          <p:cNvSpPr txBox="1"/>
          <p:nvPr/>
        </p:nvSpPr>
        <p:spPr>
          <a:xfrm>
            <a:off x="4041724" y="4385410"/>
            <a:ext cx="873158" cy="5231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any</a:t>
            </a:r>
            <a:endParaRPr sz="22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2" name="Google Shape;494;p48">
            <a:extLst>
              <a:ext uri="{FF2B5EF4-FFF2-40B4-BE49-F238E27FC236}">
                <a16:creationId xmlns:a16="http://schemas.microsoft.com/office/drawing/2014/main" id="{BA2B4737-8604-1426-0A65-D5CFDB5AFAB6}"/>
              </a:ext>
            </a:extLst>
          </p:cNvPr>
          <p:cNvSpPr txBox="1"/>
          <p:nvPr/>
        </p:nvSpPr>
        <p:spPr>
          <a:xfrm>
            <a:off x="4164002" y="5315735"/>
            <a:ext cx="873158" cy="5231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any</a:t>
            </a:r>
            <a:endParaRPr sz="22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" name="Google Shape;494;p48">
            <a:extLst>
              <a:ext uri="{FF2B5EF4-FFF2-40B4-BE49-F238E27FC236}">
                <a16:creationId xmlns:a16="http://schemas.microsoft.com/office/drawing/2014/main" id="{CFFAC3E5-A379-A869-5372-DE0C1C81F803}"/>
              </a:ext>
            </a:extLst>
          </p:cNvPr>
          <p:cNvSpPr txBox="1"/>
          <p:nvPr/>
        </p:nvSpPr>
        <p:spPr>
          <a:xfrm>
            <a:off x="4041724" y="5751526"/>
            <a:ext cx="873158" cy="5231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some</a:t>
            </a:r>
            <a:endParaRPr sz="22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15569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1390"/>
    </mc:Choice>
    <mc:Fallback xmlns="">
      <p:transition spd="slow" advTm="1913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Google Shape;523;p5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4" name="Google Shape;524;p5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6" name="Google Shape;526;p5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7" name="Google Shape;527;p5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8" name="Google Shape;528;p5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30" name="Google Shape;530;p50"/>
          <p:cNvPicPr preferRelativeResize="0"/>
          <p:nvPr/>
        </p:nvPicPr>
        <p:blipFill rotWithShape="1">
          <a:blip r:embed="rId6">
            <a:alphaModFix/>
          </a:blip>
          <a:srcRect l="27116" t="39671" r="23866" b="46476"/>
          <a:stretch/>
        </p:blipFill>
        <p:spPr>
          <a:xfrm>
            <a:off x="617275" y="1231800"/>
            <a:ext cx="10812600" cy="377035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531" name="Google Shape;531;p50"/>
          <p:cNvSpPr txBox="1"/>
          <p:nvPr/>
        </p:nvSpPr>
        <p:spPr>
          <a:xfrm>
            <a:off x="3554975" y="3167400"/>
            <a:ext cx="4187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She needs some information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2" name="Google Shape;532;p50"/>
          <p:cNvSpPr txBox="1"/>
          <p:nvPr/>
        </p:nvSpPr>
        <p:spPr>
          <a:xfrm>
            <a:off x="3679350" y="4043275"/>
            <a:ext cx="1949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Jeff Haydon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1_37">
            <a:hlinkClick r:id="" action="ppaction://media"/>
            <a:extLst>
              <a:ext uri="{FF2B5EF4-FFF2-40B4-BE49-F238E27FC236}">
                <a16:creationId xmlns:a16="http://schemas.microsoft.com/office/drawing/2014/main" id="{AA389C3D-DA6A-0C3E-7D0E-BCC23D41153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43132" y="577089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2477"/>
    </mc:Choice>
    <mc:Fallback xmlns="">
      <p:transition spd="slow" advTm="1724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39345" objId="2"/>
        <p14:stopEvt time="144398" objId="2"/>
      </p14:showEvt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p51"/>
          <p:cNvSpPr/>
          <p:nvPr/>
        </p:nvSpPr>
        <p:spPr>
          <a:xfrm>
            <a:off x="617275" y="1463336"/>
            <a:ext cx="10812600" cy="4994463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Does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9" name="Google Shape;539;p5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1" name="Google Shape;541;p5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2" name="Google Shape;542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3" name="Google Shape;543;p5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45" name="Google Shape;545;p51"/>
          <p:cNvPicPr preferRelativeResize="0"/>
          <p:nvPr/>
        </p:nvPicPr>
        <p:blipFill rotWithShape="1">
          <a:blip r:embed="rId6">
            <a:alphaModFix/>
          </a:blip>
          <a:srcRect l="27116" t="53281" r="23866" b="30326"/>
          <a:stretch/>
        </p:blipFill>
        <p:spPr>
          <a:xfrm>
            <a:off x="617275" y="1499174"/>
            <a:ext cx="10812600" cy="495862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546" name="Google Shape;546;p51"/>
          <p:cNvSpPr txBox="1"/>
          <p:nvPr/>
        </p:nvSpPr>
        <p:spPr>
          <a:xfrm>
            <a:off x="3552750" y="3122915"/>
            <a:ext cx="5290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My name’s Marcia Jones, Hove Stores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7" name="Google Shape;547;p51"/>
          <p:cNvSpPr txBox="1"/>
          <p:nvPr/>
        </p:nvSpPr>
        <p:spPr>
          <a:xfrm>
            <a:off x="3552750" y="4023488"/>
            <a:ext cx="5462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Could you spell his name for me, please?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8" name="Google Shape;548;p51"/>
          <p:cNvSpPr txBox="1"/>
          <p:nvPr/>
        </p:nvSpPr>
        <p:spPr>
          <a:xfrm>
            <a:off x="3552750" y="4993026"/>
            <a:ext cx="5086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Sorry, could you repeat that, please?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9" name="Google Shape;549;p51"/>
          <p:cNvSpPr txBox="1"/>
          <p:nvPr/>
        </p:nvSpPr>
        <p:spPr>
          <a:xfrm>
            <a:off x="3640649" y="5838925"/>
            <a:ext cx="4612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I’ll speak to you soon, Harry. Bye.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1_37">
            <a:hlinkClick r:id="" action="ppaction://media"/>
            <a:extLst>
              <a:ext uri="{FF2B5EF4-FFF2-40B4-BE49-F238E27FC236}">
                <a16:creationId xmlns:a16="http://schemas.microsoft.com/office/drawing/2014/main" id="{A973784D-D029-F6BD-F1D9-FA36A8A9B81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26816" y="771155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8282"/>
    </mc:Choice>
    <mc:Fallback xmlns="">
      <p:transition spd="slow" advTm="1882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42995" objId="2"/>
        <p14:stopEvt time="147924" objId="2"/>
      </p14:showEvt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p5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6" name="Google Shape;556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8" name="Google Shape;558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9" name="Google Shape;559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0" name="Google Shape;560;p5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62" name="Google Shape;562;p52"/>
          <p:cNvPicPr preferRelativeResize="0"/>
          <p:nvPr/>
        </p:nvPicPr>
        <p:blipFill rotWithShape="1">
          <a:blip r:embed="rId6">
            <a:alphaModFix/>
          </a:blip>
          <a:srcRect l="36985" t="51712" r="28576" b="27502"/>
          <a:stretch/>
        </p:blipFill>
        <p:spPr>
          <a:xfrm>
            <a:off x="800575" y="1499175"/>
            <a:ext cx="10287000" cy="4790599"/>
          </a:xfrm>
          <a:prstGeom prst="rect">
            <a:avLst/>
          </a:prstGeom>
          <a:noFill/>
          <a:ln>
            <a:noFill/>
          </a:ln>
        </p:spPr>
      </p:pic>
      <p:sp>
        <p:nvSpPr>
          <p:cNvPr id="564" name="Google Shape;564;p52"/>
          <p:cNvSpPr txBox="1"/>
          <p:nvPr/>
        </p:nvSpPr>
        <p:spPr>
          <a:xfrm>
            <a:off x="7980475" y="3283425"/>
            <a:ext cx="3780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4</a:t>
            </a: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5" name="Google Shape;565;p52"/>
          <p:cNvSpPr txBox="1"/>
          <p:nvPr/>
        </p:nvSpPr>
        <p:spPr>
          <a:xfrm>
            <a:off x="7980475" y="3918850"/>
            <a:ext cx="378000" cy="41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5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</a:t>
            </a:r>
            <a:endParaRPr sz="15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6" name="Google Shape;566;p52"/>
          <p:cNvSpPr txBox="1"/>
          <p:nvPr/>
        </p:nvSpPr>
        <p:spPr>
          <a:xfrm>
            <a:off x="7980475" y="4627800"/>
            <a:ext cx="564300" cy="41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5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</a:t>
            </a:r>
            <a:endParaRPr sz="15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7" name="Google Shape;567;p52"/>
          <p:cNvSpPr txBox="1"/>
          <p:nvPr/>
        </p:nvSpPr>
        <p:spPr>
          <a:xfrm>
            <a:off x="7943875" y="5352050"/>
            <a:ext cx="457200" cy="41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US" sz="15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3</a:t>
            </a:r>
            <a:endParaRPr sz="15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" name="1_38_39_40_41">
            <a:hlinkClick r:id="" action="ppaction://media"/>
            <a:extLst>
              <a:ext uri="{FF2B5EF4-FFF2-40B4-BE49-F238E27FC236}">
                <a16:creationId xmlns:a16="http://schemas.microsoft.com/office/drawing/2014/main" id="{06C70E0C-4A09-0D42-155D-BCD47D04B2E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27848" y="634443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5743"/>
    </mc:Choice>
    <mc:Fallback xmlns="">
      <p:transition spd="slow" advTm="2557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65064" objId="2"/>
        <p14:stopEvt time="227926" objId="2"/>
      </p14:showEvt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" name="Google Shape;572;p5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3" name="Google Shape;573;p5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5" name="Google Shape;575;p5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6" name="Google Shape;576;p5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7" name="Google Shape;577;p5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79" name="Google Shape;579;p53"/>
          <p:cNvPicPr preferRelativeResize="0"/>
          <p:nvPr/>
        </p:nvPicPr>
        <p:blipFill rotWithShape="1">
          <a:blip r:embed="rId6">
            <a:alphaModFix/>
          </a:blip>
          <a:srcRect l="37217" t="49466" r="33967" b="22163"/>
          <a:stretch/>
        </p:blipFill>
        <p:spPr>
          <a:xfrm>
            <a:off x="617275" y="1231800"/>
            <a:ext cx="10722226" cy="5071950"/>
          </a:xfrm>
          <a:prstGeom prst="rect">
            <a:avLst/>
          </a:prstGeom>
          <a:noFill/>
          <a:ln>
            <a:noFill/>
          </a:ln>
        </p:spPr>
      </p:pic>
      <p:sp>
        <p:nvSpPr>
          <p:cNvPr id="581" name="Google Shape;581;p53"/>
          <p:cNvSpPr txBox="1"/>
          <p:nvPr/>
        </p:nvSpPr>
        <p:spPr>
          <a:xfrm>
            <a:off x="4618650" y="1931425"/>
            <a:ext cx="8889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boss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2" name="Google Shape;582;p53"/>
          <p:cNvSpPr txBox="1"/>
          <p:nvPr/>
        </p:nvSpPr>
        <p:spPr>
          <a:xfrm>
            <a:off x="4379175" y="2454625"/>
            <a:ext cx="1236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arrange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3" name="Google Shape;583;p53"/>
          <p:cNvSpPr txBox="1"/>
          <p:nvPr/>
        </p:nvSpPr>
        <p:spPr>
          <a:xfrm>
            <a:off x="4139000" y="2984500"/>
            <a:ext cx="1236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delivery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4" name="Google Shape;584;p53"/>
          <p:cNvSpPr txBox="1"/>
          <p:nvPr/>
        </p:nvSpPr>
        <p:spPr>
          <a:xfrm>
            <a:off x="5173825" y="3514375"/>
            <a:ext cx="8889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deal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5" name="Google Shape;585;p53"/>
          <p:cNvSpPr txBox="1"/>
          <p:nvPr/>
        </p:nvSpPr>
        <p:spPr>
          <a:xfrm>
            <a:off x="3711675" y="4044250"/>
            <a:ext cx="19035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instructions</a:t>
            </a:r>
            <a:endParaRPr sz="11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6" name="Google Shape;586;p53"/>
          <p:cNvSpPr txBox="1"/>
          <p:nvPr/>
        </p:nvSpPr>
        <p:spPr>
          <a:xfrm>
            <a:off x="4180275" y="4574125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catch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7" name="Google Shape;587;p53"/>
          <p:cNvSpPr txBox="1"/>
          <p:nvPr/>
        </p:nvSpPr>
        <p:spPr>
          <a:xfrm>
            <a:off x="7520475" y="4574125"/>
            <a:ext cx="1236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repeat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8" name="Google Shape;588;p53"/>
          <p:cNvSpPr txBox="1"/>
          <p:nvPr/>
        </p:nvSpPr>
        <p:spPr>
          <a:xfrm>
            <a:off x="4379175" y="5199413"/>
            <a:ext cx="11211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figures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9" name="Google Shape;589;p53"/>
          <p:cNvSpPr txBox="1"/>
          <p:nvPr/>
        </p:nvSpPr>
        <p:spPr>
          <a:xfrm>
            <a:off x="2513150" y="5722625"/>
            <a:ext cx="12939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look into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0" name="Google Shape;590;p53"/>
          <p:cNvSpPr txBox="1"/>
          <p:nvPr/>
        </p:nvSpPr>
        <p:spPr>
          <a:xfrm>
            <a:off x="8495525" y="5722625"/>
            <a:ext cx="1236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invoice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1_38_39_40_41">
            <a:hlinkClick r:id="" action="ppaction://media"/>
            <a:extLst>
              <a:ext uri="{FF2B5EF4-FFF2-40B4-BE49-F238E27FC236}">
                <a16:creationId xmlns:a16="http://schemas.microsoft.com/office/drawing/2014/main" id="{4E2344D7-94BB-40DA-5F72-D9229994482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92377" y="638063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2211"/>
    </mc:Choice>
    <mc:Fallback xmlns="">
      <p:transition spd="slow" advTm="2422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83" grpId="0"/>
      <p:bldP spid="584" grpId="0"/>
      <p:bldP spid="585" grpId="0"/>
      <p:bldP spid="586" grpId="0"/>
      <p:bldP spid="587" grpId="0"/>
      <p:bldP spid="588" grpId="0"/>
      <p:bldP spid="589" grpId="0"/>
      <p:bldP spid="590" grpId="0"/>
    </p:bldLst>
  </p:timing>
  <p:extLst>
    <p:ext uri="{E180D4A7-C9FB-4DFB-919C-405C955672EB}">
      <p14:showEvtLst xmlns:p14="http://schemas.microsoft.com/office/powerpoint/2010/main">
        <p14:playEvt time="30464" objId="2"/>
        <p14:pauseEvt time="191937" objId="2"/>
        <p14:seekEvt time="191938" objId="2" seek="160810"/>
        <p14:resumeEvt time="191938" objId="2"/>
        <p14:stopEvt time="194346" objId="2"/>
      </p14:showEvt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" name="Google Shape;595;p5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6" name="Google Shape;596;p5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8" name="Google Shape;598;p5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9" name="Google Shape;599;p5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0" name="Google Shape;600;p5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02" name="Google Shape;602;p54"/>
          <p:cNvPicPr preferRelativeResize="0"/>
          <p:nvPr/>
        </p:nvPicPr>
        <p:blipFill rotWithShape="1">
          <a:blip r:embed="rId3">
            <a:alphaModFix/>
          </a:blip>
          <a:srcRect l="22404" t="16407" r="22106" b="6668"/>
          <a:stretch/>
        </p:blipFill>
        <p:spPr>
          <a:xfrm>
            <a:off x="617275" y="1231800"/>
            <a:ext cx="10812600" cy="522600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74"/>
    </mc:Choice>
    <mc:Fallback xmlns="">
      <p:transition spd="slow" advTm="9474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" name="Google Shape;607;p5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8" name="Google Shape;608;p5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0" name="Google Shape;610;p5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1" name="Google Shape;611;p5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2" name="Google Shape;612;p5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14" name="Google Shape;614;p55"/>
          <p:cNvPicPr preferRelativeResize="0"/>
          <p:nvPr/>
        </p:nvPicPr>
        <p:blipFill rotWithShape="1">
          <a:blip r:embed="rId3">
            <a:alphaModFix/>
          </a:blip>
          <a:srcRect l="31248" t="29225" r="38328" b="48674"/>
          <a:stretch/>
        </p:blipFill>
        <p:spPr>
          <a:xfrm>
            <a:off x="617275" y="1231789"/>
            <a:ext cx="10812600" cy="522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207"/>
    </mc:Choice>
    <mc:Fallback xmlns="">
      <p:transition spd="slow" advTm="64207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" name="Google Shape;619;p5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0" name="Google Shape;620;p5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2" name="Google Shape;622;p5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3" name="Google Shape;623;p5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4" name="Google Shape;624;p5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27" name="Google Shape;627;p56"/>
          <p:cNvPicPr preferRelativeResize="0"/>
          <p:nvPr/>
        </p:nvPicPr>
        <p:blipFill rotWithShape="1">
          <a:blip r:embed="rId3">
            <a:alphaModFix/>
          </a:blip>
          <a:srcRect l="29195" t="28422" r="31887" b="18272"/>
          <a:stretch/>
        </p:blipFill>
        <p:spPr>
          <a:xfrm>
            <a:off x="617276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333"/>
    </mc:Choice>
    <mc:Fallback xmlns="">
      <p:transition spd="slow" advTm="38333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2" name="Google Shape;632;p5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3" name="Google Shape;633;p5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5" name="Google Shape;635;p5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6" name="Google Shape;636;p5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7" name="Google Shape;637;p5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39" name="Google Shape;639;p57"/>
          <p:cNvPicPr preferRelativeResize="0"/>
          <p:nvPr/>
        </p:nvPicPr>
        <p:blipFill rotWithShape="1">
          <a:blip r:embed="rId3">
            <a:alphaModFix/>
          </a:blip>
          <a:srcRect l="27345" t="52733" r="29719" b="9918"/>
          <a:stretch/>
        </p:blipFill>
        <p:spPr>
          <a:xfrm>
            <a:off x="617275" y="1174775"/>
            <a:ext cx="10812600" cy="528302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244"/>
    </mc:Choice>
    <mc:Fallback xmlns="">
      <p:transition spd="slow" advTm="105244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4" name="Google Shape;644;p58"/>
          <p:cNvSpPr/>
          <p:nvPr/>
        </p:nvSpPr>
        <p:spPr>
          <a:xfrm>
            <a:off x="617275" y="1231800"/>
            <a:ext cx="10812600" cy="50481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5" name="Google Shape;645;p5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7" name="Google Shape;647;p5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8" name="Google Shape;648;p5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9" name="Google Shape;649;p5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51" name="Google Shape;651;p58"/>
          <p:cNvPicPr preferRelativeResize="0"/>
          <p:nvPr/>
        </p:nvPicPr>
        <p:blipFill rotWithShape="1">
          <a:blip r:embed="rId3">
            <a:alphaModFix/>
          </a:blip>
          <a:srcRect l="32061" t="31483" r="41774" b="46023"/>
          <a:stretch>
            <a:fillRect/>
          </a:stretch>
        </p:blipFill>
        <p:spPr>
          <a:xfrm>
            <a:off x="617275" y="1231789"/>
            <a:ext cx="10812600" cy="504810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209"/>
    </mc:Choice>
    <mc:Fallback xmlns="">
      <p:transition spd="slow" advTm="58209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7" name="Google Shape;657;p5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659" name="Google Shape;659;p59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0" name="Google Shape;660;p59"/>
          <p:cNvSpPr/>
          <p:nvPr/>
        </p:nvSpPr>
        <p:spPr>
          <a:xfrm>
            <a:off x="1340017" y="1410088"/>
            <a:ext cx="9652637" cy="4308315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1" name="Google Shape;661;p59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4">
              <a:alphaModFix/>
            </a:blip>
            <a:tile tx="0" ty="-381000" sx="99000" sy="98002" flip="none" algn="ctr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863"/>
    </mc:Choice>
    <mc:Fallback xmlns="">
      <p:transition spd="slow" advTm="23863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7.1|28.5|16.3|12.9|12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7.7|35.6|31|34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7.3|22.4|10.4|2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8.3|20.4|2.2|10.8|7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5.5|9.7|34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6.8|8.3|8.2|5.6|4.1|1.1|9.2|4.1|14.8|2.6|5.8|2|3.3|1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1.1|2.9|7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6.1|95.8|6.1|9.5|10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4|7.2|7.8|10.1|10.3|8.6|2|5.1|11.2|4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6.5|4.2|13.4|10.9|8.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1.4|26.1|18|30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0.8|7.6|18.8|8.7|11.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4.2|11.4|11.3|13.7|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2.8|1.6|16.9|3.7|6|2.2|6.3|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4.8|17.2|10|16.2|23.8|15.4|11.5|14.9|1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7.9|9.8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3.9|12|9.9|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2.2|9.5|3.6|4.3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7.8|3.8|3.7|4.3|5.3|4.3|3.7|6.9|3.2|1.8"/>
</p:tagLst>
</file>

<file path=ppt/theme/theme1.xml><?xml version="1.0" encoding="utf-8"?>
<a:theme xmlns:a="http://schemas.openxmlformats.org/drawingml/2006/main" name="2024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1DE3784-5867-4F8E-B2C1-7B06E2ADE64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6F6CA7E-F5EE-4565-BB91-CC6321F6B587}">
  <ds:schemaRefs>
    <ds:schemaRef ds:uri="http://www.w3.org/XML/1998/namespace"/>
    <ds:schemaRef ds:uri="http://schemas.microsoft.com/office/infopath/2007/PartnerControls"/>
    <ds:schemaRef ds:uri="d13aca44-ef33-4cf4-9980-7f0b00e6eeb9"/>
    <ds:schemaRef ds:uri="49100919-8a76-4266-be0c-7dc583902cb4"/>
    <ds:schemaRef ds:uri="http://purl.org/dc/elements/1.1/"/>
    <ds:schemaRef ds:uri="http://purl.org/dc/dcmitype/"/>
    <ds:schemaRef ds:uri="http://schemas.openxmlformats.org/package/2006/metadata/core-properties"/>
    <ds:schemaRef ds:uri="http://purl.org/dc/terms/"/>
    <ds:schemaRef ds:uri="http://schemas.microsoft.com/office/2006/documentManagement/type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90ADF439-FFF0-40EA-82F7-58455F7B816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857</TotalTime>
  <Words>302</Words>
  <Application>Microsoft Office PowerPoint</Application>
  <PresentationFormat>Widescreen</PresentationFormat>
  <Paragraphs>191</Paragraphs>
  <Slides>39</Slides>
  <Notes>39</Notes>
  <HiddenSlides>0</HiddenSlides>
  <MMClips>11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4" baseType="lpstr">
      <vt:lpstr>Arial</vt:lpstr>
      <vt:lpstr>Calibri</vt:lpstr>
      <vt:lpstr>Comic Sans MS</vt:lpstr>
      <vt:lpstr>Times New Roman</vt:lpstr>
      <vt:lpstr>2024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مجد</dc:creator>
  <cp:lastModifiedBy>AhmedSoliman</cp:lastModifiedBy>
  <cp:revision>13</cp:revision>
  <dcterms:modified xsi:type="dcterms:W3CDTF">2025-06-19T17:06:18Z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