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49"/>
  </p:notesMasterIdLst>
  <p:sldIdLst>
    <p:sldId id="480" r:id="rId6"/>
    <p:sldId id="276" r:id="rId7"/>
    <p:sldId id="1010" r:id="rId8"/>
    <p:sldId id="929" r:id="rId9"/>
    <p:sldId id="1031" r:id="rId10"/>
    <p:sldId id="1032" r:id="rId11"/>
    <p:sldId id="1033" r:id="rId12"/>
    <p:sldId id="966" r:id="rId13"/>
    <p:sldId id="1034" r:id="rId14"/>
    <p:sldId id="1035" r:id="rId15"/>
    <p:sldId id="1036" r:id="rId16"/>
    <p:sldId id="1037" r:id="rId17"/>
    <p:sldId id="1038" r:id="rId18"/>
    <p:sldId id="1039" r:id="rId19"/>
    <p:sldId id="1040" r:id="rId20"/>
    <p:sldId id="1041" r:id="rId21"/>
    <p:sldId id="1042" r:id="rId22"/>
    <p:sldId id="1043" r:id="rId23"/>
    <p:sldId id="1044" r:id="rId24"/>
    <p:sldId id="1045" r:id="rId25"/>
    <p:sldId id="1046" r:id="rId26"/>
    <p:sldId id="1047" r:id="rId27"/>
    <p:sldId id="1048" r:id="rId28"/>
    <p:sldId id="1049" r:id="rId29"/>
    <p:sldId id="1050" r:id="rId30"/>
    <p:sldId id="1051" r:id="rId31"/>
    <p:sldId id="1052" r:id="rId32"/>
    <p:sldId id="1053" r:id="rId33"/>
    <p:sldId id="1054" r:id="rId34"/>
    <p:sldId id="1055" r:id="rId35"/>
    <p:sldId id="1056" r:id="rId36"/>
    <p:sldId id="1057" r:id="rId37"/>
    <p:sldId id="1058" r:id="rId38"/>
    <p:sldId id="1059" r:id="rId39"/>
    <p:sldId id="1060" r:id="rId40"/>
    <p:sldId id="1061" r:id="rId41"/>
    <p:sldId id="1062" r:id="rId42"/>
    <p:sldId id="1063" r:id="rId43"/>
    <p:sldId id="1064" r:id="rId44"/>
    <p:sldId id="1065" r:id="rId45"/>
    <p:sldId id="1066" r:id="rId46"/>
    <p:sldId id="1067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1010"/>
            <p14:sldId id="929"/>
            <p14:sldId id="1031"/>
            <p14:sldId id="1032"/>
            <p14:sldId id="1033"/>
            <p14:sldId id="966"/>
            <p14:sldId id="1034"/>
            <p14:sldId id="1035"/>
            <p14:sldId id="1036"/>
            <p14:sldId id="1037"/>
            <p14:sldId id="1038"/>
            <p14:sldId id="1039"/>
            <p14:sldId id="1040"/>
            <p14:sldId id="1041"/>
            <p14:sldId id="1042"/>
            <p14:sldId id="1043"/>
            <p14:sldId id="1044"/>
            <p14:sldId id="1045"/>
            <p14:sldId id="1046"/>
            <p14:sldId id="1047"/>
            <p14:sldId id="1048"/>
            <p14:sldId id="1049"/>
            <p14:sldId id="1050"/>
            <p14:sldId id="1051"/>
            <p14:sldId id="1052"/>
            <p14:sldId id="1053"/>
            <p14:sldId id="1054"/>
            <p14:sldId id="1055"/>
            <p14:sldId id="1056"/>
            <p14:sldId id="1057"/>
            <p14:sldId id="1058"/>
            <p14:sldId id="1059"/>
            <p14:sldId id="1060"/>
            <p14:sldId id="1061"/>
            <p14:sldId id="1062"/>
            <p14:sldId id="1063"/>
            <p14:sldId id="1064"/>
            <p14:sldId id="1065"/>
            <p14:sldId id="1066"/>
            <p14:sldId id="106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0000"/>
    <a:srgbClr val="669BBC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56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4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2242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4165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5275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798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888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3652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3259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6545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8068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009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019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935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820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131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530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0075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4101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350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Usama Al-Fendi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55140" y="2294434"/>
            <a:ext cx="6182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Project Risk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836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PMG 510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Project Risk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53"/>
    </mc:Choice>
    <mc:Fallback xmlns="">
      <p:transition spd="slow" advTm="3175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804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Organization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7C663D9-DEE9-1D71-ECB6-ADA93623176A}"/>
              </a:ext>
            </a:extLst>
          </p:cNvPr>
          <p:cNvSpPr txBox="1">
            <a:spLocks/>
          </p:cNvSpPr>
          <p:nvPr/>
        </p:nvSpPr>
        <p:spPr>
          <a:xfrm>
            <a:off x="1505075" y="3189008"/>
            <a:ext cx="9540085" cy="8690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Project Risks in a Turbulent Environment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670"/>
    </mc:Choice>
    <mc:Fallback xmlns="">
      <p:transition advTm="61670"/>
    </mc:Fallback>
  </mc:AlternateContent>
  <p:extLst>
    <p:ext uri="{3A86A75C-4F4B-4683-9AE1-C65F6400EC91}">
      <p14:laserTraceLst xmlns:p14="http://schemas.microsoft.com/office/powerpoint/2010/main">
        <p14:tracePtLst>
          <p14:tracePt t="3296" x="4565650" y="6673850"/>
          <p14:tracePt t="3554" x="2970213" y="6708775"/>
          <p14:tracePt t="3560" x="2957513" y="6615113"/>
          <p14:tracePt t="3579" x="2930525" y="6507163"/>
          <p14:tracePt t="3580" x="2903538" y="6372225"/>
          <p14:tracePt t="3594" x="2903538" y="6264275"/>
          <p14:tracePt t="3594" x="2889250" y="6115050"/>
          <p14:tracePt t="3610" x="2862263" y="5886450"/>
          <p14:tracePt t="3626" x="2835275" y="5656263"/>
          <p14:tracePt t="3643" x="2795588" y="5427663"/>
          <p14:tracePt t="3659" x="2754313" y="5224463"/>
          <p14:tracePt t="3677" x="2714625" y="5035550"/>
          <p14:tracePt t="3678" x="2686050" y="4954588"/>
          <p14:tracePt t="3695" x="2673350" y="4873625"/>
          <p14:tracePt t="3696" x="2646363" y="4805363"/>
          <p14:tracePt t="3710" x="2632075" y="4724400"/>
          <p14:tracePt t="3725" x="2578100" y="4468813"/>
          <p14:tracePt t="3741" x="2551113" y="4292600"/>
          <p14:tracePt t="3758" x="2551113" y="4130675"/>
          <p14:tracePt t="3775" x="2551113" y="3968750"/>
          <p14:tracePt t="3791" x="2565400" y="3833813"/>
          <p14:tracePt t="3808" x="2605088" y="3713163"/>
          <p14:tracePt t="3824" x="2659063" y="3590925"/>
          <p14:tracePt t="3841" x="2686050" y="3551238"/>
          <p14:tracePt t="3858" x="2714625" y="3524250"/>
          <p14:tracePt t="3874" x="2741613" y="3497263"/>
          <p14:tracePt t="3891" x="2768600" y="3470275"/>
          <p14:tracePt t="3908" x="2781300" y="3470275"/>
          <p14:tracePt t="4456" x="2781300" y="3455988"/>
          <p14:tracePt t="4462" x="2768600" y="3443288"/>
          <p14:tracePt t="4478" x="2754313" y="3429000"/>
          <p14:tracePt t="4493" x="2727325" y="3402013"/>
          <p14:tracePt t="4510" x="2700338" y="3375025"/>
          <p14:tracePt t="4526" x="2646363" y="3333750"/>
          <p14:tracePt t="4542" x="2619375" y="3321050"/>
          <p14:tracePt t="4559" x="2592388" y="3279775"/>
          <p14:tracePt t="4575" x="2565400" y="3267075"/>
          <p14:tracePt t="4592" x="2551113" y="3252788"/>
          <p14:tracePt t="4841" x="2551113" y="3240088"/>
          <p14:tracePt t="4853" x="2551113" y="3225800"/>
          <p14:tracePt t="4871" x="2551113" y="3213100"/>
          <p14:tracePt t="4895" x="2551113" y="3198813"/>
          <p14:tracePt t="4911" x="2551113" y="3186113"/>
          <p14:tracePt t="4927" x="2551113" y="3171825"/>
          <p14:tracePt t="5113" x="2551113" y="3159125"/>
          <p14:tracePt t="7121" x="2538413" y="3159125"/>
          <p14:tracePt t="7132" x="2524125" y="3171825"/>
          <p14:tracePt t="7141" x="2511425" y="3186113"/>
          <p14:tracePt t="7159" x="2497138" y="3213100"/>
          <p14:tracePt t="7178" x="2484438" y="3225800"/>
          <p14:tracePt t="7221" x="2470150" y="3240088"/>
          <p14:tracePt t="7432" x="2457450" y="3240088"/>
          <p14:tracePt t="7444" x="2457450" y="3252788"/>
          <p14:tracePt t="7468" x="2457450" y="3267075"/>
          <p14:tracePt t="7479" x="2443163" y="3267075"/>
          <p14:tracePt t="10849" x="2443163" y="3279775"/>
          <p14:tracePt t="10856" x="2430463" y="3294063"/>
          <p14:tracePt t="10871" x="2416175" y="3306763"/>
          <p14:tracePt t="10887" x="2389188" y="3321050"/>
          <p14:tracePt t="10902" x="2389188" y="3333750"/>
          <p14:tracePt t="11131" x="2376488" y="3333750"/>
          <p14:tracePt t="11153" x="2376488" y="3348038"/>
          <p14:tracePt t="11167" x="2376488" y="3360738"/>
          <p14:tracePt t="11174" x="2362200" y="3360738"/>
          <p14:tracePt t="11194" x="2362200" y="3375025"/>
          <p14:tracePt t="11238" x="2349500" y="3375025"/>
          <p14:tracePt t="12336" x="2349500" y="3360738"/>
          <p14:tracePt t="12350" x="2349500" y="3348038"/>
          <p14:tracePt t="12358" x="2349500" y="3333750"/>
          <p14:tracePt t="12371" x="2349500" y="3321050"/>
          <p14:tracePt t="12374" x="2349500" y="3306763"/>
          <p14:tracePt t="12385" x="2349500" y="3294063"/>
          <p14:tracePt t="12399" x="2349500" y="3279775"/>
          <p14:tracePt t="12402" x="2349500" y="3267075"/>
          <p14:tracePt t="12404" x="2349500" y="3252788"/>
          <p14:tracePt t="12419" x="2349500" y="3240088"/>
          <p14:tracePt t="12429" x="2349500" y="3225800"/>
          <p14:tracePt t="12448" x="2349500" y="3213100"/>
          <p14:tracePt t="12466" x="2349500" y="3198813"/>
          <p14:tracePt t="12480" x="2349500" y="3186113"/>
          <p14:tracePt t="12497" x="2349500" y="3171825"/>
          <p14:tracePt t="12498" x="2362200" y="3159125"/>
          <p14:tracePt t="12515" x="2362200" y="3144838"/>
          <p14:tracePt t="12532" x="2362200" y="3132138"/>
          <p14:tracePt t="12547" x="2376488" y="3117850"/>
          <p14:tracePt t="12563" x="2376488" y="3090863"/>
          <p14:tracePt t="12580" x="2376488" y="3078163"/>
          <p14:tracePt t="12596" x="2389188" y="3051175"/>
          <p14:tracePt t="12613" x="2403475" y="3036888"/>
          <p14:tracePt t="12630" x="2430463" y="3009900"/>
          <p14:tracePt t="12646" x="2443163" y="2997200"/>
          <p14:tracePt t="12662" x="2470150" y="2955925"/>
          <p14:tracePt t="12679" x="2484438" y="2943225"/>
          <p14:tracePt t="12696" x="2497138" y="2916238"/>
          <p14:tracePt t="12713" x="2511425" y="2901950"/>
          <p14:tracePt t="12729" x="2538413" y="2889250"/>
          <p14:tracePt t="12746" x="2565400" y="2862263"/>
          <p14:tracePt t="12763" x="2578100" y="2847975"/>
          <p14:tracePt t="12779" x="2605088" y="2835275"/>
          <p14:tracePt t="12795" x="2619375" y="2820988"/>
          <p14:tracePt t="12812" x="2632075" y="2820988"/>
          <p14:tracePt t="12884" x="2646363" y="2820988"/>
          <p14:tracePt t="12891" x="2646363" y="2808288"/>
          <p14:tracePt t="12920" x="2659063" y="2808288"/>
          <p14:tracePt t="22141" x="2646363" y="2808288"/>
          <p14:tracePt t="22147" x="2632075" y="2820988"/>
          <p14:tracePt t="22167" x="2605088" y="2835275"/>
          <p14:tracePt t="22185" x="2592388" y="2847975"/>
          <p14:tracePt t="22201" x="2565400" y="2862263"/>
          <p14:tracePt t="22202" x="2551113" y="2862263"/>
          <p14:tracePt t="22216" x="2524125" y="2889250"/>
          <p14:tracePt t="22235" x="2497138" y="2901950"/>
          <p14:tracePt t="22235" x="2484438" y="2916238"/>
          <p14:tracePt t="22251" x="2457450" y="2943225"/>
          <p14:tracePt t="22267" x="2443163" y="2955925"/>
          <p14:tracePt t="22283" x="2403475" y="2997200"/>
          <p14:tracePt t="22300" x="2362200" y="3036888"/>
          <p14:tracePt t="22317" x="2335213" y="3063875"/>
          <p14:tracePt t="22334" x="2322513" y="3117850"/>
          <p14:tracePt t="22335" x="2308225" y="3159125"/>
          <p14:tracePt t="22350" x="2295525" y="3186113"/>
          <p14:tracePt t="22367" x="2268538" y="3279775"/>
          <p14:tracePt t="22384" x="2268538" y="3294063"/>
          <p14:tracePt t="22401" x="2241550" y="3387725"/>
          <p14:tracePt t="22417" x="2241550" y="3470275"/>
          <p14:tracePt t="22435" x="2227263" y="3524250"/>
          <p14:tracePt t="22450" x="2268538" y="3698875"/>
          <p14:tracePt t="22467" x="2295525" y="3767138"/>
          <p14:tracePt t="22485" x="2308225" y="3821113"/>
          <p14:tracePt t="22486" x="2322513" y="3833813"/>
          <p14:tracePt t="22500" x="2349500" y="3875088"/>
          <p14:tracePt t="22517" x="2362200" y="3902075"/>
          <p14:tracePt t="22534" x="2389188" y="3929063"/>
          <p14:tracePt t="22550" x="2403475" y="3956050"/>
          <p14:tracePt t="22567" x="2416175" y="3983038"/>
          <p14:tracePt t="22584" x="2430463" y="3995738"/>
          <p14:tracePt t="22600" x="2430463" y="4010025"/>
          <p14:tracePt t="22616" x="2457450" y="4037013"/>
          <p14:tracePt t="22633" x="2470150" y="4064000"/>
          <p14:tracePt t="22650" x="2497138" y="4076700"/>
          <p14:tracePt t="22667" x="2511425" y="4103688"/>
          <p14:tracePt t="22684" x="2524125" y="4117975"/>
          <p14:tracePt t="22701" x="2551113" y="4144963"/>
          <p14:tracePt t="22717" x="2578100" y="4157663"/>
          <p14:tracePt t="22734" x="2619375" y="4184650"/>
          <p14:tracePt t="22750" x="2659063" y="4225925"/>
          <p14:tracePt t="22767" x="2686050" y="4225925"/>
          <p14:tracePt t="22783" x="2714625" y="4225925"/>
          <p14:tracePt t="22800" x="2727325" y="4225925"/>
          <p14:tracePt t="22816" x="2754313" y="4225925"/>
          <p14:tracePt t="22834" x="2781300" y="4225925"/>
          <p14:tracePt t="22850" x="2876550" y="4238625"/>
          <p14:tracePt t="22866" x="2916238" y="4238625"/>
          <p14:tracePt t="22883" x="2943225" y="4252913"/>
          <p14:tracePt t="22900" x="2997200" y="4252913"/>
          <p14:tracePt t="22917" x="3051175" y="4265613"/>
          <p14:tracePt t="22934" x="3078163" y="4265613"/>
          <p14:tracePt t="22950" x="3119438" y="4279900"/>
          <p14:tracePt t="22966" x="3146425" y="4279900"/>
          <p14:tracePt t="22983" x="3186113" y="4306888"/>
          <p14:tracePt t="23000" x="3213100" y="4306888"/>
          <p14:tracePt t="23016" x="3227388" y="4319588"/>
          <p14:tracePt t="23033" x="3254375" y="4319588"/>
          <p14:tracePt t="23050" x="3267075" y="4319588"/>
          <p14:tracePt t="23067" x="3294063" y="4319588"/>
          <p14:tracePt t="23083" x="3321050" y="4319588"/>
          <p14:tracePt t="23100" x="3362325" y="4319588"/>
          <p14:tracePt t="23116" x="3389313" y="4333875"/>
          <p14:tracePt t="23133" x="3416300" y="4346575"/>
          <p14:tracePt t="23150" x="3443288" y="4346575"/>
          <p14:tracePt t="23167" x="3482975" y="4360863"/>
          <p14:tracePt t="23184" x="3509963" y="4360863"/>
          <p14:tracePt t="23200" x="3536950" y="4360863"/>
          <p14:tracePt t="23216" x="3590925" y="4346575"/>
          <p14:tracePt t="23233" x="3632200" y="4346575"/>
          <p14:tracePt t="23250" x="3659188" y="4346575"/>
          <p14:tracePt t="23266" x="3671888" y="4346575"/>
          <p14:tracePt t="23283" x="3698875" y="4333875"/>
          <p14:tracePt t="23300" x="3725863" y="4333875"/>
          <p14:tracePt t="23317" x="3752850" y="4319588"/>
          <p14:tracePt t="23333" x="3779838" y="4319588"/>
          <p14:tracePt t="23349" x="3821113" y="4319588"/>
          <p14:tracePt t="23366" x="3848100" y="4306888"/>
          <p14:tracePt t="23383" x="3875088" y="4306888"/>
          <p14:tracePt t="23400" x="3887788" y="4292600"/>
          <p14:tracePt t="23417" x="3902075" y="4292600"/>
          <p14:tracePt t="23434" x="3914775" y="4292600"/>
          <p14:tracePt t="23450" x="3941763" y="4292600"/>
          <p14:tracePt t="23466" x="3983038" y="4292600"/>
          <p14:tracePt t="23484" x="4010025" y="4292600"/>
          <p14:tracePt t="23500" x="4037013" y="4292600"/>
          <p14:tracePt t="23516" x="4064000" y="4292600"/>
          <p14:tracePt t="23533" x="4105275" y="4292600"/>
          <p14:tracePt t="23550" x="4144963" y="4292600"/>
          <p14:tracePt t="23567" x="4171950" y="4292600"/>
          <p14:tracePt t="23583" x="4198938" y="4292600"/>
          <p14:tracePt t="23600" x="4225925" y="4306888"/>
          <p14:tracePt t="23616" x="4252913" y="4306888"/>
          <p14:tracePt t="23633" x="4267200" y="4306888"/>
          <p14:tracePt t="23650" x="4294188" y="4306888"/>
          <p14:tracePt t="23666" x="4321175" y="4306888"/>
          <p14:tracePt t="23684" x="4348163" y="4306888"/>
          <p14:tracePt t="23687" x="4360863" y="4306888"/>
          <p14:tracePt t="23699" x="4375150" y="4306888"/>
          <p14:tracePt t="23716" x="4402138" y="4306888"/>
          <p14:tracePt t="23738" x="4414838" y="4306888"/>
          <p14:tracePt t="23754" x="4429125" y="4306888"/>
          <p14:tracePt t="23767" x="4441825" y="4306888"/>
          <p14:tracePt t="23783" x="4468813" y="4306888"/>
          <p14:tracePt t="23801" x="4495800" y="4306888"/>
          <p14:tracePt t="23817" x="4549775" y="4306888"/>
          <p14:tracePt t="23833" x="4576763" y="4306888"/>
          <p14:tracePt t="23849" x="4603750" y="4306888"/>
          <p14:tracePt t="23874" x="4618038" y="4306888"/>
          <p14:tracePt t="23907" x="4630738" y="4306888"/>
          <p14:tracePt t="23920" x="4645025" y="4306888"/>
          <p14:tracePt t="23952" x="4657725" y="4306888"/>
          <p14:tracePt t="23994" x="4672013" y="4306888"/>
          <p14:tracePt t="24027" x="4684713" y="4306888"/>
          <p14:tracePt t="24037" x="4699000" y="4306888"/>
          <p14:tracePt t="24053" x="4711700" y="4306888"/>
          <p14:tracePt t="24059" x="4725988" y="4306888"/>
          <p14:tracePt t="24070" x="4738688" y="4306888"/>
          <p14:tracePt t="24084" x="4752975" y="4306888"/>
          <p14:tracePt t="24099" x="4792663" y="4306888"/>
          <p14:tracePt t="24115" x="4846638" y="4306888"/>
          <p14:tracePt t="24135" x="4887913" y="4306888"/>
          <p14:tracePt t="24151" x="4968875" y="4306888"/>
          <p14:tracePt t="24152" x="5022850" y="4306888"/>
          <p14:tracePt t="24166" x="5076825" y="4306888"/>
          <p14:tracePt t="24183" x="5170488" y="4292600"/>
          <p14:tracePt t="24200" x="5278438" y="4279900"/>
          <p14:tracePt t="24216" x="5346700" y="4265613"/>
          <p14:tracePt t="24233" x="5386388" y="4265613"/>
          <p14:tracePt t="24249" x="5427663" y="4252913"/>
          <p14:tracePt t="24266" x="5495925" y="4252913"/>
          <p14:tracePt t="24284" x="5562600" y="4238625"/>
          <p14:tracePt t="24299" x="5589588" y="4225925"/>
          <p14:tracePt t="24317" x="5616575" y="4225925"/>
          <p14:tracePt t="24333" x="5657850" y="4211638"/>
          <p14:tracePt t="24350" x="5684838" y="4211638"/>
          <p14:tracePt t="24366" x="5765800" y="4184650"/>
          <p14:tracePt t="24383" x="5873750" y="4184650"/>
          <p14:tracePt t="24399" x="5967413" y="4184650"/>
          <p14:tracePt t="24417" x="6048375" y="4184650"/>
          <p14:tracePt t="24434" x="6089650" y="4184650"/>
          <p14:tracePt t="24449" x="6129338" y="4184650"/>
          <p14:tracePt t="24466" x="6170613" y="4184650"/>
          <p14:tracePt t="24483" x="6210300" y="4198938"/>
          <p14:tracePt t="24500" x="6237288" y="4211638"/>
          <p14:tracePt t="24516" x="6251575" y="4211638"/>
          <p14:tracePt t="24533" x="6264275" y="4211638"/>
          <p14:tracePt t="24577" x="6278563" y="4211638"/>
          <p14:tracePt t="24609" x="6291263" y="4211638"/>
          <p14:tracePt t="24937" x="6291263" y="4225925"/>
          <p14:tracePt t="25004" x="6278563" y="4238625"/>
          <p14:tracePt t="25019" x="6264275" y="4238625"/>
          <p14:tracePt t="25044" x="6251575" y="4238625"/>
          <p14:tracePt t="25201" x="6251575" y="4252913"/>
          <p14:tracePt t="25231" x="6251575" y="4265613"/>
          <p14:tracePt t="25237" x="6278563" y="4279900"/>
          <p14:tracePt t="25247" x="6305550" y="4319588"/>
          <p14:tracePt t="25260" x="6318250" y="4360863"/>
          <p14:tracePt t="25278" x="6345238" y="4387850"/>
          <p14:tracePt t="25293" x="6372225" y="4387850"/>
          <p14:tracePt t="25308" x="6386513" y="4400550"/>
          <p14:tracePt t="25325" x="6386513" y="4414838"/>
          <p14:tracePt t="25522" x="6399213" y="4414838"/>
          <p14:tracePt t="25532" x="6413500" y="4414838"/>
          <p14:tracePt t="25552" x="6426200" y="4414838"/>
          <p14:tracePt t="25568" x="6426200" y="4427538"/>
          <p14:tracePt t="25578" x="6440488" y="4427538"/>
          <p14:tracePt t="25593" x="6453188" y="4427538"/>
          <p14:tracePt t="25610" x="6467475" y="4427538"/>
          <p14:tracePt t="25720" x="6480175" y="4427538"/>
          <p14:tracePt t="25787" x="6494463" y="4427538"/>
          <p14:tracePt t="26085" x="6507163" y="4427538"/>
          <p14:tracePt t="26100" x="6521450" y="4427538"/>
          <p14:tracePt t="26111" x="6534150" y="4427538"/>
          <p14:tracePt t="26125" x="6548438" y="4427538"/>
          <p14:tracePt t="26142" x="6615113" y="4414838"/>
          <p14:tracePt t="26145" x="6669088" y="4400550"/>
          <p14:tracePt t="26148" x="6737350" y="4387850"/>
          <p14:tracePt t="26162" x="6886575" y="4387850"/>
          <p14:tracePt t="26172" x="6953250" y="4387850"/>
          <p14:tracePt t="26190" x="7102475" y="4373563"/>
          <p14:tracePt t="26206" x="7264400" y="4360863"/>
          <p14:tracePt t="26222" x="7426325" y="4360863"/>
          <p14:tracePt t="26238" x="7546975" y="4360863"/>
          <p14:tracePt t="26255" x="7654925" y="4346575"/>
          <p14:tracePt t="26272" x="7750175" y="4346575"/>
          <p14:tracePt t="26289" x="7789863" y="4346575"/>
          <p14:tracePt t="26306" x="7831138" y="4346575"/>
          <p14:tracePt t="26322" x="7885113" y="4346575"/>
          <p14:tracePt t="26339" x="7951788" y="4346575"/>
          <p14:tracePt t="26357" x="7993063" y="4346575"/>
          <p14:tracePt t="26358" x="8020050" y="4346575"/>
          <p14:tracePt t="26373" x="8032750" y="4346575"/>
          <p14:tracePt t="26389" x="8074025" y="4346575"/>
          <p14:tracePt t="26406" x="8101013" y="4346575"/>
          <p14:tracePt t="26422" x="8128000" y="4346575"/>
          <p14:tracePt t="26439" x="8154988" y="4346575"/>
          <p14:tracePt t="26455" x="8181975" y="4346575"/>
          <p14:tracePt t="26473" x="8196263" y="4333875"/>
          <p14:tracePt t="26490" x="8223250" y="4333875"/>
          <p14:tracePt t="26509" x="8235950" y="4319588"/>
          <p14:tracePt t="26511" x="8250238" y="4319588"/>
          <p14:tracePt t="26523" x="8289925" y="4306888"/>
          <p14:tracePt t="26541" x="8316913" y="4292600"/>
          <p14:tracePt t="26558" x="8343900" y="4292600"/>
          <p14:tracePt t="26574" x="8385175" y="4279900"/>
          <p14:tracePt t="26590" x="8424863" y="4279900"/>
          <p14:tracePt t="26609" x="8505825" y="4279900"/>
          <p14:tracePt t="26625" x="8574088" y="4279900"/>
          <p14:tracePt t="26641" x="8628063" y="4292600"/>
          <p14:tracePt t="26656" x="8655050" y="4292600"/>
          <p14:tracePt t="26674" x="8709025" y="4306888"/>
          <p14:tracePt t="26691" x="8721725" y="4306888"/>
          <p14:tracePt t="26693" x="8736013" y="4306888"/>
          <p14:tracePt t="26704" x="8748713" y="4306888"/>
          <p14:tracePt t="26723" x="8775700" y="4306888"/>
          <p14:tracePt t="26907" x="8763000" y="4306888"/>
          <p14:tracePt t="26924" x="8748713" y="4306888"/>
          <p14:tracePt t="26930" x="8736013" y="4319588"/>
          <p14:tracePt t="26945" x="8709025" y="4319588"/>
          <p14:tracePt t="26961" x="8640763" y="4319588"/>
          <p14:tracePt t="26977" x="8547100" y="4306888"/>
          <p14:tracePt t="26995" x="8439150" y="4292600"/>
          <p14:tracePt t="26995" x="8358188" y="4279900"/>
          <p14:tracePt t="27011" x="8181975" y="4279900"/>
          <p14:tracePt t="27028" x="8020050" y="4279900"/>
          <p14:tracePt t="27045" x="7789863" y="4279900"/>
          <p14:tracePt t="27062" x="7588250" y="4292600"/>
          <p14:tracePt t="27079" x="7466013" y="4252913"/>
          <p14:tracePt t="27079" x="7412038" y="4252913"/>
          <p14:tracePt t="27094" x="7331075" y="4238625"/>
          <p14:tracePt t="27112" x="7142163" y="4238625"/>
          <p14:tracePt t="27128" x="6980238" y="4225925"/>
          <p14:tracePt t="27145" x="6818313" y="4198938"/>
          <p14:tracePt t="27161" x="6723063" y="4198938"/>
          <p14:tracePt t="27178" x="6683375" y="4184650"/>
          <p14:tracePt t="27195" x="6656388" y="4184650"/>
          <p14:tracePt t="27211" x="6642100" y="4184650"/>
          <p14:tracePt t="27254" x="6629400" y="4184650"/>
          <p14:tracePt t="27261" x="6615113" y="4184650"/>
          <p14:tracePt t="27269" x="6602413" y="4184650"/>
          <p14:tracePt t="27277" x="6588125" y="4184650"/>
          <p14:tracePt t="27292" x="6561138" y="4184650"/>
          <p14:tracePt t="27309" x="6534150" y="4184650"/>
          <p14:tracePt t="27326" x="6507163" y="4198938"/>
          <p14:tracePt t="27343" x="6494463" y="4198938"/>
          <p14:tracePt t="27360" x="6467475" y="4198938"/>
          <p14:tracePt t="27376" x="6453188" y="4211638"/>
          <p14:tracePt t="27477" x="6440488" y="4211638"/>
          <p14:tracePt t="27539" x="6440488" y="4225925"/>
          <p14:tracePt t="27809" x="6440488" y="4238625"/>
          <p14:tracePt t="27839" x="6426200" y="4238625"/>
          <p14:tracePt t="31754" x="6413500" y="4238625"/>
          <p14:tracePt t="31766" x="6386513" y="4238625"/>
          <p14:tracePt t="31770" x="6332538" y="4238625"/>
          <p14:tracePt t="31784" x="6305550" y="4238625"/>
          <p14:tracePt t="31801" x="6278563" y="4238625"/>
          <p14:tracePt t="31820" x="6237288" y="4225925"/>
          <p14:tracePt t="31833" x="6210300" y="4211638"/>
          <p14:tracePt t="31850" x="6143625" y="4171950"/>
          <p14:tracePt t="31867" x="6048375" y="4157663"/>
          <p14:tracePt t="31882" x="5994400" y="4144963"/>
          <p14:tracePt t="31900" x="5954713" y="4144963"/>
          <p14:tracePt t="31915" x="5927725" y="4144963"/>
          <p14:tracePt t="31931" x="5913438" y="4144963"/>
          <p14:tracePt t="31947" x="5900738" y="4144963"/>
          <p14:tracePt t="32833" x="5900738" y="4130675"/>
          <p14:tracePt t="32843" x="5886450" y="4117975"/>
          <p14:tracePt t="32851" x="5873750" y="4103688"/>
          <p14:tracePt t="32868" x="5846763" y="4090988"/>
          <p14:tracePt t="32887" x="5819775" y="4090988"/>
          <p14:tracePt t="32901" x="5805488" y="4076700"/>
          <p14:tracePt t="32918" x="5778500" y="4076700"/>
          <p14:tracePt t="32920" x="5765800" y="4076700"/>
          <p14:tracePt t="32934" x="5751513" y="4076700"/>
          <p14:tracePt t="32936" x="5738813" y="4076700"/>
          <p14:tracePt t="32950" x="5711825" y="4076700"/>
          <p14:tracePt t="32967" x="5684838" y="4064000"/>
          <p14:tracePt t="32985" x="5657850" y="4064000"/>
          <p14:tracePt t="33001" x="5643563" y="4064000"/>
          <p14:tracePt t="33016" x="5630863" y="4064000"/>
          <p14:tracePt t="38510" x="5616575" y="4064000"/>
          <p14:tracePt t="38519" x="5603875" y="4090988"/>
          <p14:tracePt t="38535" x="5576888" y="4117975"/>
          <p14:tracePt t="38536" x="5549900" y="4157663"/>
          <p14:tracePt t="38551" x="5522913" y="4198938"/>
          <p14:tracePt t="38552" x="5468938" y="4252913"/>
          <p14:tracePt t="38566" x="5373688" y="4346575"/>
          <p14:tracePt t="38581" x="5332413" y="4414838"/>
          <p14:tracePt t="38597" x="5305425" y="4454525"/>
          <p14:tracePt t="38615" x="5305425" y="4468813"/>
          <p14:tracePt t="40165" x="5292725" y="4468813"/>
          <p14:tracePt t="40186" x="5265738" y="4468813"/>
          <p14:tracePt t="40195" x="5224463" y="4468813"/>
          <p14:tracePt t="40211" x="5184775" y="4468813"/>
          <p14:tracePt t="40226" x="5170488" y="4468813"/>
          <p14:tracePt t="40243" x="5157788" y="4468813"/>
          <p14:tracePt t="40309" x="5143500" y="4468813"/>
          <p14:tracePt t="40325" x="5130800" y="4468813"/>
          <p14:tracePt t="40330" x="5116513" y="4468813"/>
          <p14:tracePt t="40342" x="5103813" y="4468813"/>
          <p14:tracePt t="40359" x="5089525" y="4468813"/>
          <p14:tracePt t="40375" x="5076825" y="4468813"/>
          <p14:tracePt t="40433" x="5062538" y="4468813"/>
          <p14:tracePt t="40449" x="5049838" y="4468813"/>
          <p14:tracePt t="40474" x="5035550" y="4468813"/>
          <p14:tracePt t="55705" x="5008563" y="4495800"/>
          <p14:tracePt t="55714" x="4995863" y="4508500"/>
          <p14:tracePt t="55728" x="4968875" y="4535488"/>
          <p14:tracePt t="55731" x="4954588" y="4589463"/>
          <p14:tracePt t="55747" x="4927600" y="4643438"/>
          <p14:tracePt t="55761" x="4900613" y="4657725"/>
          <p14:tracePt t="55775" x="4900613" y="4684713"/>
          <p14:tracePt t="55795" x="4887913" y="4697413"/>
          <p14:tracePt t="55837" x="4873625" y="4711700"/>
          <p14:tracePt t="55942" x="4860925" y="4711700"/>
          <p14:tracePt t="55948" x="4860925" y="4724400"/>
          <p14:tracePt t="55975" x="4806950" y="4778375"/>
          <p14:tracePt t="55994" x="4699000" y="4900613"/>
          <p14:tracePt t="56010" x="4537075" y="5062538"/>
          <p14:tracePt t="56026" x="4375150" y="5224463"/>
          <p14:tracePt t="56027" x="4294188" y="5292725"/>
          <p14:tracePt t="56045" x="4225925" y="5359400"/>
          <p14:tracePt t="56045" x="4171950" y="5427663"/>
          <p14:tracePt t="56060" x="4090988" y="5508625"/>
          <p14:tracePt t="56076" x="3821113" y="5724525"/>
          <p14:tracePt t="56093" x="3659188" y="5859463"/>
          <p14:tracePt t="56110" x="3455988" y="5953125"/>
          <p14:tracePt t="56129" x="3186113" y="6048375"/>
          <p14:tracePt t="56129" x="3092450" y="6088063"/>
          <p14:tracePt t="56144" x="2997200" y="6102350"/>
          <p14:tracePt t="56178" x="2592388" y="6196013"/>
          <p14:tracePt t="56193" x="2430463" y="6196013"/>
          <p14:tracePt t="56210" x="2268538" y="6196013"/>
          <p14:tracePt t="56227" x="2106613" y="6183313"/>
          <p14:tracePt t="56242" x="1971675" y="6156325"/>
          <p14:tracePt t="56260" x="1863725" y="6129338"/>
          <p14:tracePt t="56275" x="1782763" y="6102350"/>
          <p14:tracePt t="56294" x="1741488" y="6061075"/>
          <p14:tracePt t="56310" x="1714500" y="6061075"/>
          <p14:tracePt t="56327" x="1714500" y="6048375"/>
          <p14:tracePt t="56341" x="1674813" y="6021388"/>
          <p14:tracePt t="56358" x="1647825" y="6007100"/>
          <p14:tracePt t="56375" x="1633538" y="5994400"/>
          <p14:tracePt t="56391" x="1620838" y="5980113"/>
          <p14:tracePt t="56408" x="1606550" y="5967413"/>
          <p14:tracePt t="56427" x="1579563" y="5953125"/>
          <p14:tracePt t="56444" x="1566863" y="5940425"/>
          <p14:tracePt t="56460" x="1552575" y="5913438"/>
          <p14:tracePt t="56476" x="1539875" y="5899150"/>
          <p14:tracePt t="56493" x="1525588" y="5886450"/>
          <p14:tracePt t="56511" x="1512888" y="5886450"/>
          <p14:tracePt t="56528" x="1498600" y="5872163"/>
          <p14:tracePt t="56543" x="1485900" y="5872163"/>
          <p14:tracePt t="56560" x="1458913" y="5859463"/>
          <p14:tracePt t="56561" x="1444625" y="5845175"/>
          <p14:tracePt t="56576" x="1417638" y="5845175"/>
          <p14:tracePt t="56593" x="1390650" y="5845175"/>
          <p14:tracePt t="56610" x="1349375" y="5859463"/>
          <p14:tracePt t="56627" x="1241425" y="5940425"/>
          <p14:tracePt t="56644" x="1120775" y="6021388"/>
          <p14:tracePt t="56644" x="1093788" y="6048375"/>
          <p14:tracePt t="56659" x="1079500" y="6075363"/>
          <p14:tracePt t="56675" x="1039813" y="6102350"/>
          <p14:tracePt t="56692" x="1039813" y="6115050"/>
          <p14:tracePt t="56708" x="1039813" y="6156325"/>
          <p14:tracePt t="56726" x="1025525" y="6264275"/>
          <p14:tracePt t="56743" x="1012825" y="6384925"/>
          <p14:tracePt t="56760" x="971550" y="6480175"/>
          <p14:tracePt t="56777" x="917575" y="6627813"/>
          <p14:tracePt t="56793" x="863600" y="6750050"/>
          <p14:tracePt t="56809" x="796925" y="6843713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D9299-8C8E-AC9C-E5D9-B947CB9D9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113B96-A709-2B6D-A1DA-D1D5023405AE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BA1F1B-49B1-E197-C336-CCAE4E6CBB83}"/>
              </a:ext>
            </a:extLst>
          </p:cNvPr>
          <p:cNvSpPr txBox="1"/>
          <p:nvPr/>
        </p:nvSpPr>
        <p:spPr>
          <a:xfrm>
            <a:off x="2513150" y="1019069"/>
            <a:ext cx="5804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Organization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104B72-4A30-BAC0-81E8-92436423DF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3E7D4C-4CA0-CB98-BF0E-45B82679761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31DCB4-C6CB-27F1-B204-5AAB53BC888A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89B841-0593-A175-0BEB-DB74F8AEA81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3C17BC-797F-3952-A77C-86302F8743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0979A5D-D2C8-5294-B72E-6E932AD44E54}"/>
              </a:ext>
            </a:extLst>
          </p:cNvPr>
          <p:cNvSpPr txBox="1">
            <a:spLocks/>
          </p:cNvSpPr>
          <p:nvPr/>
        </p:nvSpPr>
        <p:spPr>
          <a:xfrm>
            <a:off x="2187971" y="1841255"/>
            <a:ext cx="8267449" cy="355430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Introduction to Risk in Turbulent Environments.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Geopolitical Risk and Its Characteristics.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Risks vs Systemic Risks.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Geopolitical Context and Regional Dynamics.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Disruptions and Logistics Risks.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Energy Price Shocks and Cost Structures.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Macroeconomic and Financial Risks.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Advanced Risk Management Tools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573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552"/>
    </mc:Choice>
    <mc:Fallback xmlns="">
      <p:transition advTm="187552"/>
    </mc:Fallback>
  </mc:AlternateContent>
  <p:extLst>
    <p:ext uri="{3A86A75C-4F4B-4683-9AE1-C65F6400EC91}">
      <p14:laserTraceLst xmlns:p14="http://schemas.microsoft.com/office/powerpoint/2010/main">
        <p14:tracePtLst>
          <p14:tracePt t="330" x="473075" y="6588125"/>
          <p14:tracePt t="341" x="674688" y="6399213"/>
          <p14:tracePt t="359" x="1066800" y="5913438"/>
          <p14:tracePt t="374" x="1620838" y="5292725"/>
          <p14:tracePt t="392" x="2160588" y="4711700"/>
          <p14:tracePt t="408" x="2551113" y="4265613"/>
          <p14:tracePt t="408" x="2754313" y="4076700"/>
          <p14:tracePt t="426" x="2903538" y="3968750"/>
          <p14:tracePt t="426" x="3011488" y="3848100"/>
          <p14:tracePt t="441" x="3159125" y="3740150"/>
          <p14:tracePt t="457" x="3362325" y="3551238"/>
          <p14:tracePt t="474" x="3470275" y="3429000"/>
          <p14:tracePt t="491" x="3509963" y="3348038"/>
          <p14:tracePt t="508" x="3536950" y="3306763"/>
          <p14:tracePt t="524" x="3551238" y="3279775"/>
          <p14:tracePt t="542" x="3563938" y="3252788"/>
          <p14:tracePt t="799" x="3563938" y="3186113"/>
          <p14:tracePt t="806" x="3536950" y="3117850"/>
          <p14:tracePt t="820" x="3509963" y="3090863"/>
          <p14:tracePt t="837" x="3416300" y="2997200"/>
          <p14:tracePt t="838" x="3389313" y="2970213"/>
          <p14:tracePt t="853" x="3348038" y="2928938"/>
          <p14:tracePt t="869" x="3267075" y="2862263"/>
          <p14:tracePt t="887" x="3105150" y="2781300"/>
          <p14:tracePt t="903" x="2997200" y="2754313"/>
          <p14:tracePt t="920" x="2957513" y="2713038"/>
          <p14:tracePt t="937" x="2930525" y="2686050"/>
          <p14:tracePt t="954" x="2903538" y="2659063"/>
          <p14:tracePt t="955" x="2889250" y="2646363"/>
          <p14:tracePt t="970" x="2876550" y="2632075"/>
          <p14:tracePt t="990" x="2835275" y="2565400"/>
          <p14:tracePt t="1003" x="2822575" y="2551113"/>
          <p14:tracePt t="1004" x="2808288" y="2538413"/>
          <p14:tracePt t="1018" x="2768600" y="2511425"/>
          <p14:tracePt t="1034" x="2727325" y="2470150"/>
          <p14:tracePt t="1051" x="2700338" y="2443163"/>
          <p14:tracePt t="1068" x="2673350" y="2403475"/>
          <p14:tracePt t="1084" x="2646363" y="2376488"/>
          <p14:tracePt t="1101" x="2632075" y="2362200"/>
          <p14:tracePt t="1118" x="2605088" y="2362200"/>
          <p14:tracePt t="1135" x="2565400" y="2376488"/>
          <p14:tracePt t="1151" x="2484438" y="2430463"/>
          <p14:tracePt t="1168" x="2362200" y="2524125"/>
          <p14:tracePt t="1184" x="2227263" y="2592388"/>
          <p14:tracePt t="1201" x="2133600" y="2646363"/>
          <p14:tracePt t="1218" x="2065338" y="2713038"/>
          <p14:tracePt t="1237" x="1998663" y="2835275"/>
          <p14:tracePt t="1239" x="1971675" y="2889250"/>
          <p14:tracePt t="1253" x="1957388" y="2943225"/>
          <p14:tracePt t="1270" x="1930400" y="3132138"/>
          <p14:tracePt t="1287" x="1930400" y="3225800"/>
          <p14:tracePt t="1304" x="1971675" y="3321050"/>
          <p14:tracePt t="1305" x="1998663" y="3360738"/>
          <p14:tracePt t="1322" x="2025650" y="3429000"/>
          <p14:tracePt t="1323" x="2079625" y="3470275"/>
          <p14:tracePt t="1337" x="2200275" y="3563938"/>
          <p14:tracePt t="1353" x="2268538" y="3578225"/>
          <p14:tracePt t="1368" x="2430463" y="3632200"/>
          <p14:tracePt t="1385" x="2524125" y="3659188"/>
          <p14:tracePt t="1403" x="2619375" y="3644900"/>
          <p14:tracePt t="1418" x="2659063" y="3605213"/>
          <p14:tracePt t="1435" x="2686050" y="3551238"/>
          <p14:tracePt t="1452" x="2727325" y="3443288"/>
          <p14:tracePt t="1468" x="2768600" y="3279775"/>
          <p14:tracePt t="1487" x="2741613" y="3144838"/>
          <p14:tracePt t="1488" x="2686050" y="3051175"/>
          <p14:tracePt t="1505" x="2511425" y="2928938"/>
          <p14:tracePt t="1520" x="2322513" y="2794000"/>
          <p14:tracePt t="1537" x="2106613" y="2740025"/>
          <p14:tracePt t="1553" x="1984375" y="2713038"/>
          <p14:tracePt t="1570" x="1944688" y="2713038"/>
          <p14:tracePt t="1571" x="1930400" y="2713038"/>
          <p14:tracePt t="1586" x="1917700" y="2727325"/>
          <p14:tracePt t="1603" x="1863725" y="2808288"/>
          <p14:tracePt t="1619" x="1822450" y="2955925"/>
          <p14:tracePt t="1636" x="1836738" y="3213100"/>
          <p14:tracePt t="1653" x="1876425" y="3333750"/>
          <p14:tracePt t="1669" x="1957388" y="3443288"/>
          <p14:tracePt t="1686" x="2011363" y="3482975"/>
          <p14:tracePt t="1703" x="2092325" y="3509963"/>
          <p14:tracePt t="1719" x="2187575" y="3509963"/>
          <p14:tracePt t="1735" x="2403475" y="3402013"/>
          <p14:tracePt t="1753" x="2565400" y="3267075"/>
          <p14:tracePt t="1769" x="2632075" y="3144838"/>
          <p14:tracePt t="1786" x="2632075" y="2982913"/>
          <p14:tracePt t="1803" x="2578100" y="2835275"/>
          <p14:tracePt t="1820" x="2484438" y="2700338"/>
          <p14:tracePt t="1836" x="2376488" y="2632075"/>
          <p14:tracePt t="1853" x="2281238" y="2592388"/>
          <p14:tracePt t="1869" x="2241550" y="2592388"/>
          <p14:tracePt t="1886" x="2133600" y="2632075"/>
          <p14:tracePt t="1903" x="2052638" y="2727325"/>
          <p14:tracePt t="1919" x="1998663" y="2874963"/>
          <p14:tracePt t="1936" x="1971675" y="3078163"/>
          <p14:tracePt t="1954" x="2052638" y="3267075"/>
          <p14:tracePt t="1969" x="2173288" y="3429000"/>
          <p14:tracePt t="1986" x="2268538" y="3563938"/>
          <p14:tracePt t="2003" x="2389188" y="3698875"/>
          <p14:tracePt t="2019" x="2443163" y="3740150"/>
          <p14:tracePt t="2036" x="2457450" y="3752850"/>
          <p14:tracePt t="2052" x="2470150" y="3752850"/>
          <p14:tracePt t="2069" x="2484438" y="3752850"/>
          <p14:tracePt t="2086" x="2484438" y="3740150"/>
          <p14:tracePt t="2103" x="2484438" y="3713163"/>
          <p14:tracePt t="2119" x="2484438" y="3698875"/>
          <p14:tracePt t="5018" x="2470150" y="3698875"/>
          <p14:tracePt t="5038" x="2470150" y="3686175"/>
          <p14:tracePt t="5054" x="2470150" y="3671888"/>
          <p14:tracePt t="5065" x="2457450" y="3671888"/>
          <p14:tracePt t="5084" x="2457450" y="3659188"/>
          <p14:tracePt t="5094" x="2443163" y="3659188"/>
          <p14:tracePt t="5105" x="2443163" y="3644900"/>
          <p14:tracePt t="5123" x="2430463" y="3605213"/>
          <p14:tracePt t="5139" x="2430463" y="3578225"/>
          <p14:tracePt t="5157" x="2430463" y="3524250"/>
          <p14:tracePt t="5173" x="2430463" y="3482975"/>
          <p14:tracePt t="5191" x="2430463" y="3443288"/>
          <p14:tracePt t="5192" x="2416175" y="3402013"/>
          <p14:tracePt t="5206" x="2389188" y="3348038"/>
          <p14:tracePt t="5223" x="2349500" y="3252788"/>
          <p14:tracePt t="5239" x="2322513" y="3159125"/>
          <p14:tracePt t="5255" x="2281238" y="3051175"/>
          <p14:tracePt t="5272" x="2241550" y="2997200"/>
          <p14:tracePt t="5288" x="2214563" y="2955925"/>
          <p14:tracePt t="5306" x="2187575" y="2916238"/>
          <p14:tracePt t="5323" x="2160588" y="2889250"/>
          <p14:tracePt t="5338" x="2133600" y="2862263"/>
          <p14:tracePt t="5357" x="2119313" y="2835275"/>
          <p14:tracePt t="5357" x="2092325" y="2820988"/>
          <p14:tracePt t="5372" x="2079625" y="2808288"/>
          <p14:tracePt t="5389" x="2038350" y="2767013"/>
          <p14:tracePt t="5405" x="2025650" y="2740025"/>
          <p14:tracePt t="5422" x="1984375" y="2700338"/>
          <p14:tracePt t="5439" x="1957388" y="2659063"/>
          <p14:tracePt t="5455" x="1944688" y="2632075"/>
          <p14:tracePt t="5472" x="1917700" y="2605088"/>
          <p14:tracePt t="5489" x="1903413" y="2565400"/>
          <p14:tracePt t="5505" x="1890713" y="2524125"/>
          <p14:tracePt t="5522" x="1903413" y="2470150"/>
          <p14:tracePt t="5539" x="1930400" y="2376488"/>
          <p14:tracePt t="5555" x="1984375" y="2241550"/>
          <p14:tracePt t="5572" x="2025650" y="2119313"/>
          <p14:tracePt t="5589" x="2065338" y="1971675"/>
          <p14:tracePt t="5606" x="2106613" y="1876425"/>
          <p14:tracePt t="5623" x="2119313" y="1849438"/>
          <p14:tracePt t="5638" x="2119313" y="1836738"/>
          <p14:tracePt t="5743" x="2119313" y="1849438"/>
          <p14:tracePt t="5751" x="2106613" y="1863725"/>
          <p14:tracePt t="5773" x="2065338" y="1957388"/>
          <p14:tracePt t="5789" x="2025650" y="2065338"/>
          <p14:tracePt t="5806" x="1957388" y="2295525"/>
          <p14:tracePt t="5823" x="1930400" y="2457450"/>
          <p14:tracePt t="5839" x="1890713" y="2713038"/>
          <p14:tracePt t="5856" x="1849438" y="2982913"/>
          <p14:tracePt t="5875" x="1795463" y="3225800"/>
          <p14:tracePt t="5876" x="1782763" y="3333750"/>
          <p14:tracePt t="5889" x="1755775" y="3414713"/>
          <p14:tracePt t="5907" x="1755775" y="3563938"/>
          <p14:tracePt t="5908" x="1768475" y="3617913"/>
          <p14:tracePt t="5922" x="1795463" y="3671888"/>
          <p14:tracePt t="5939" x="1836738" y="3794125"/>
          <p14:tracePt t="5955" x="1876425" y="3968750"/>
          <p14:tracePt t="5972" x="1930400" y="4076700"/>
          <p14:tracePt t="5989" x="2011363" y="4198938"/>
          <p14:tracePt t="6005" x="2052638" y="4292600"/>
          <p14:tracePt t="6022" x="2079625" y="4373563"/>
          <p14:tracePt t="6038" x="2092325" y="4427538"/>
          <p14:tracePt t="6054" x="2119313" y="4468813"/>
          <p14:tracePt t="6071" x="2119313" y="4495800"/>
          <p14:tracePt t="6087" x="2119313" y="4522788"/>
          <p14:tracePt t="6104" x="2119313" y="4549775"/>
          <p14:tracePt t="6121" x="2133600" y="4576763"/>
          <p14:tracePt t="6138" x="2133600" y="4603750"/>
          <p14:tracePt t="6154" x="2133600" y="4630738"/>
          <p14:tracePt t="6172" x="2146300" y="4657725"/>
          <p14:tracePt t="6187" x="2146300" y="4697413"/>
          <p14:tracePt t="6204" x="2173288" y="4724400"/>
          <p14:tracePt t="6221" x="2187575" y="4751388"/>
          <p14:tracePt t="6237" x="2200275" y="4778375"/>
          <p14:tracePt t="6254" x="2227263" y="4819650"/>
          <p14:tracePt t="6272" x="2322513" y="4900613"/>
          <p14:tracePt t="6275" x="2376488" y="4954588"/>
          <p14:tracePt t="6287" x="2443163" y="4994275"/>
          <p14:tracePt t="6305" x="2565400" y="5062538"/>
          <p14:tracePt t="6321" x="2578100" y="5062538"/>
          <p14:tracePt t="6339" x="2592388" y="5062538"/>
          <p14:tracePt t="6370" x="2605088" y="5062538"/>
          <p14:tracePt t="6402" x="2619375" y="5062538"/>
          <p14:tracePt t="6415" x="2646363" y="5021263"/>
          <p14:tracePt t="6423" x="2659063" y="4940300"/>
          <p14:tracePt t="6437" x="2686050" y="4886325"/>
          <p14:tracePt t="6454" x="2727325" y="4751388"/>
          <p14:tracePt t="6474" x="2741613" y="4549775"/>
          <p14:tracePt t="6489" x="2741613" y="4441825"/>
          <p14:tracePt t="6505" x="2659063" y="4037013"/>
          <p14:tracePt t="6523" x="2578100" y="3590925"/>
          <p14:tracePt t="6539" x="2551113" y="3105150"/>
          <p14:tracePt t="6555" x="2565400" y="2767013"/>
          <p14:tracePt t="6574" x="2619375" y="2592388"/>
          <p14:tracePt t="6575" x="2619375" y="2524125"/>
          <p14:tracePt t="6588" x="2646363" y="2457450"/>
          <p14:tracePt t="6605" x="2659063" y="2376488"/>
          <p14:tracePt t="6623" x="2659063" y="2322513"/>
          <p14:tracePt t="6641" x="2659063" y="2308225"/>
          <p14:tracePt t="6719" x="2659063" y="2322513"/>
          <p14:tracePt t="6724" x="2646363" y="2322513"/>
          <p14:tracePt t="6740" x="2646363" y="2335213"/>
          <p14:tracePt t="6755" x="2619375" y="2362200"/>
          <p14:tracePt t="6772" x="2578100" y="2389188"/>
          <p14:tracePt t="6788" x="2551113" y="2430463"/>
          <p14:tracePt t="6805" x="2524125" y="2484438"/>
          <p14:tracePt t="6821" x="2497138" y="2524125"/>
          <p14:tracePt t="6837" x="2470150" y="2578100"/>
          <p14:tracePt t="6854" x="2443163" y="2646363"/>
          <p14:tracePt t="6871" x="2403475" y="2727325"/>
          <p14:tracePt t="6888" x="2376488" y="2808288"/>
          <p14:tracePt t="6904" x="2308225" y="2997200"/>
          <p14:tracePt t="6921" x="2281238" y="3117850"/>
          <p14:tracePt t="6937" x="2268538" y="3240088"/>
          <p14:tracePt t="6954" x="2241550" y="3375025"/>
          <p14:tracePt t="6971" x="2241550" y="3482975"/>
          <p14:tracePt t="6987" x="2227263" y="3605213"/>
          <p14:tracePt t="7004" x="2227263" y="3698875"/>
          <p14:tracePt t="7021" x="2227263" y="3767138"/>
          <p14:tracePt t="7023" x="2227263" y="3821113"/>
          <p14:tracePt t="7037" x="2241550" y="3875088"/>
          <p14:tracePt t="7054" x="2241550" y="3968750"/>
          <p14:tracePt t="7070" x="2241550" y="4037013"/>
          <p14:tracePt t="7087" x="2227263" y="4117975"/>
          <p14:tracePt t="7104" x="2214563" y="4238625"/>
          <p14:tracePt t="7121" x="2200275" y="4319588"/>
          <p14:tracePt t="7137" x="2200275" y="4414838"/>
          <p14:tracePt t="7154" x="2200275" y="4535488"/>
          <p14:tracePt t="7170" x="2200275" y="4630738"/>
          <p14:tracePt t="7187" x="2200275" y="4738688"/>
          <p14:tracePt t="7204" x="2187575" y="4805363"/>
          <p14:tracePt t="7220" x="2187575" y="4873625"/>
          <p14:tracePt t="7237" x="2187575" y="4913313"/>
          <p14:tracePt t="7254" x="2187575" y="4940300"/>
          <p14:tracePt t="7271" x="2200275" y="4967288"/>
          <p14:tracePt t="7287" x="2200275" y="4994275"/>
          <p14:tracePt t="7304" x="2200275" y="5048250"/>
          <p14:tracePt t="7320" x="2200275" y="5075238"/>
          <p14:tracePt t="7337" x="2200275" y="5089525"/>
          <p14:tracePt t="7354" x="2214563" y="5116513"/>
          <p14:tracePt t="7371" x="2227263" y="5143500"/>
          <p14:tracePt t="7388" x="2241550" y="5170488"/>
          <p14:tracePt t="7404" x="2254250" y="5211763"/>
          <p14:tracePt t="7421" x="2281238" y="5238750"/>
          <p14:tracePt t="7437" x="2295525" y="5265738"/>
          <p14:tracePt t="7454" x="2308225" y="5305425"/>
          <p14:tracePt t="7471" x="2322513" y="5332413"/>
          <p14:tracePt t="7488" x="2335213" y="5359400"/>
          <p14:tracePt t="7504" x="2335213" y="5386388"/>
          <p14:tracePt t="7521" x="2335213" y="5400675"/>
          <p14:tracePt t="7584" x="2349500" y="5400675"/>
          <p14:tracePt t="7590" x="2349500" y="5373688"/>
          <p14:tracePt t="7604" x="2362200" y="5319713"/>
          <p14:tracePt t="7620" x="2389188" y="5224463"/>
          <p14:tracePt t="7637" x="2416175" y="5102225"/>
          <p14:tracePt t="7654" x="2416175" y="4886325"/>
          <p14:tracePt t="7670" x="2416175" y="4711700"/>
          <p14:tracePt t="7687" x="2403475" y="4468813"/>
          <p14:tracePt t="7706" x="2376488" y="4265613"/>
          <p14:tracePt t="7725" x="2335213" y="4010025"/>
          <p14:tracePt t="7740" x="2322513" y="3941763"/>
          <p14:tracePt t="7755" x="2295525" y="3779838"/>
          <p14:tracePt t="7773" x="2268538" y="3671888"/>
          <p14:tracePt t="7789" x="2241550" y="3590925"/>
          <p14:tracePt t="7806" x="2200275" y="3509963"/>
          <p14:tracePt t="7822" x="2173288" y="3414713"/>
          <p14:tracePt t="7839" x="2133600" y="3267075"/>
          <p14:tracePt t="7856" x="2092325" y="3105150"/>
          <p14:tracePt t="7872" x="2052638" y="2943225"/>
          <p14:tracePt t="7889" x="1998663" y="2767013"/>
          <p14:tracePt t="7905" x="1984375" y="2565400"/>
          <p14:tracePt t="7922" x="1984375" y="2511425"/>
          <p14:tracePt t="7939" x="1971675" y="2443163"/>
          <p14:tracePt t="7955" x="1944688" y="2349500"/>
          <p14:tracePt t="7972" x="1944688" y="2268538"/>
          <p14:tracePt t="7989" x="1944688" y="2214563"/>
          <p14:tracePt t="8005" x="1944688" y="2160588"/>
          <p14:tracePt t="8021" x="1930400" y="2119313"/>
          <p14:tracePt t="8039" x="1930400" y="2106613"/>
          <p14:tracePt t="8056" x="1930400" y="2079625"/>
          <p14:tracePt t="8164" x="1917700" y="2133600"/>
          <p14:tracePt t="8173" x="1903413" y="2187575"/>
          <p14:tracePt t="8189" x="1890713" y="2241550"/>
          <p14:tracePt t="8206" x="1863725" y="2443163"/>
          <p14:tracePt t="8222" x="1836738" y="2592388"/>
          <p14:tracePt t="8238" x="1836738" y="2754313"/>
          <p14:tracePt t="8255" x="1822450" y="2916238"/>
          <p14:tracePt t="8272" x="1822450" y="3078163"/>
          <p14:tracePt t="8289" x="1822450" y="3306763"/>
          <p14:tracePt t="8306" x="1849438" y="3605213"/>
          <p14:tracePt t="8322" x="1863725" y="3752850"/>
          <p14:tracePt t="8339" x="1890713" y="3860800"/>
          <p14:tracePt t="8356" x="1890713" y="3968750"/>
          <p14:tracePt t="8373" x="1917700" y="4090988"/>
          <p14:tracePt t="8387" x="1957388" y="4198938"/>
          <p14:tracePt t="8404" x="1998663" y="4319588"/>
          <p14:tracePt t="8421" x="2025650" y="4427538"/>
          <p14:tracePt t="8438" x="2025650" y="4562475"/>
          <p14:tracePt t="8455" x="2079625" y="4697413"/>
          <p14:tracePt t="8471" x="2106613" y="4751388"/>
          <p14:tracePt t="8488" x="2106613" y="4792663"/>
          <p14:tracePt t="8504" x="2119313" y="4832350"/>
          <p14:tracePt t="8521" x="2119313" y="4873625"/>
          <p14:tracePt t="8538" x="2119313" y="4927600"/>
          <p14:tracePt t="8554" x="2119313" y="4994275"/>
          <p14:tracePt t="8571" x="2119313" y="5035550"/>
          <p14:tracePt t="8588" x="2119313" y="5102225"/>
          <p14:tracePt t="8604" x="2119313" y="5143500"/>
          <p14:tracePt t="8621" x="2119313" y="5197475"/>
          <p14:tracePt t="8638" x="2119313" y="5251450"/>
          <p14:tracePt t="8654" x="2133600" y="5278438"/>
          <p14:tracePt t="8672" x="2133600" y="5305425"/>
          <p14:tracePt t="8688" x="2133600" y="5332413"/>
          <p14:tracePt t="8705" x="2146300" y="5332413"/>
          <p14:tracePt t="8766" x="2160588" y="5319713"/>
          <p14:tracePt t="8773" x="2160588" y="5305425"/>
          <p14:tracePt t="8788" x="2173288" y="5278438"/>
          <p14:tracePt t="8804" x="2227263" y="5089525"/>
          <p14:tracePt t="8821" x="2295525" y="4873625"/>
          <p14:tracePt t="8838" x="2349500" y="4630738"/>
          <p14:tracePt t="8854" x="2389188" y="4441825"/>
          <p14:tracePt t="8871" x="2416175" y="4238625"/>
          <p14:tracePt t="8887" x="2443163" y="4064000"/>
          <p14:tracePt t="8904" x="2457450" y="3821113"/>
          <p14:tracePt t="8921" x="2457450" y="3551238"/>
          <p14:tracePt t="8923" x="2443163" y="3414713"/>
          <p14:tracePt t="8938" x="2403475" y="3171825"/>
          <p14:tracePt t="8954" x="2349500" y="2889250"/>
          <p14:tracePt t="8971" x="2308225" y="2700338"/>
          <p14:tracePt t="8987" x="2268538" y="2551113"/>
          <p14:tracePt t="9004" x="2227263" y="2430463"/>
          <p14:tracePt t="9021" x="2200275" y="2335213"/>
          <p14:tracePt t="9024" x="2200275" y="2281238"/>
          <p14:tracePt t="9037" x="2173288" y="2241550"/>
          <p14:tracePt t="9054" x="2160588" y="2187575"/>
          <p14:tracePt t="9071" x="2146300" y="2160588"/>
          <p14:tracePt t="9088" x="2133600" y="2133600"/>
          <p14:tracePt t="9108" x="2133600" y="2119313"/>
          <p14:tracePt t="9121" x="2119313" y="2119313"/>
          <p14:tracePt t="9138" x="2119313" y="2106613"/>
          <p14:tracePt t="12494" x="2106613" y="2106613"/>
          <p14:tracePt t="12500" x="2092325" y="2106613"/>
          <p14:tracePt t="12514" x="2079625" y="2119313"/>
          <p14:tracePt t="12532" x="2052638" y="2133600"/>
          <p14:tracePt t="12548" x="2025650" y="2146300"/>
          <p14:tracePt t="12633" x="2011363" y="2133600"/>
          <p14:tracePt t="12651" x="2011363" y="2119313"/>
          <p14:tracePt t="12656" x="2011363" y="2106613"/>
          <p14:tracePt t="12667" x="1998663" y="2106613"/>
          <p14:tracePt t="15916" x="1998663" y="2092325"/>
          <p14:tracePt t="15926" x="2011363" y="2092325"/>
          <p14:tracePt t="15940" x="2038350" y="2092325"/>
          <p14:tracePt t="15957" x="2106613" y="2065338"/>
          <p14:tracePt t="15973" x="2214563" y="2025650"/>
          <p14:tracePt t="15990" x="2335213" y="2011363"/>
          <p14:tracePt t="16007" x="2470150" y="1984375"/>
          <p14:tracePt t="16026" x="2714625" y="1957388"/>
          <p14:tracePt t="16041" x="2822575" y="1957388"/>
          <p14:tracePt t="16043" x="2930525" y="1957388"/>
          <p14:tracePt t="16056" x="3200400" y="1957388"/>
          <p14:tracePt t="16075" x="3470275" y="1984375"/>
          <p14:tracePt t="16091" x="3713163" y="1984375"/>
          <p14:tracePt t="16092" x="3848100" y="1984375"/>
          <p14:tracePt t="16107" x="3983038" y="1984375"/>
          <p14:tracePt t="16124" x="4171950" y="1984375"/>
          <p14:tracePt t="16140" x="4348163" y="2025650"/>
          <p14:tracePt t="16156" x="4576763" y="2052638"/>
          <p14:tracePt t="16173" x="4765675" y="2092325"/>
          <p14:tracePt t="16190" x="5008563" y="2160588"/>
          <p14:tracePt t="16206" x="5103813" y="2187575"/>
          <p14:tracePt t="16223" x="5157788" y="2200275"/>
          <p14:tracePt t="16239" x="5184775" y="2200275"/>
          <p14:tracePt t="16256" x="5197475" y="2200275"/>
          <p14:tracePt t="16272" x="5224463" y="2214563"/>
          <p14:tracePt t="16289" x="5265738" y="2214563"/>
          <p14:tracePt t="16306" x="5332413" y="2214563"/>
          <p14:tracePt t="16324" x="5373688" y="2227263"/>
          <p14:tracePt t="16340" x="5413375" y="2241550"/>
          <p14:tracePt t="16356" x="5481638" y="2241550"/>
          <p14:tracePt t="16373" x="5589588" y="2241550"/>
          <p14:tracePt t="16388" x="5751513" y="2241550"/>
          <p14:tracePt t="16405" x="5913438" y="2241550"/>
          <p14:tracePt t="16422" x="6129338" y="2268538"/>
          <p14:tracePt t="16438" x="6237288" y="2268538"/>
          <p14:tracePt t="16455" x="6345238" y="2254250"/>
          <p14:tracePt t="16472" x="6467475" y="2254250"/>
          <p14:tracePt t="16488" x="6575425" y="2254250"/>
          <p14:tracePt t="16505" x="6642100" y="2254250"/>
          <p14:tracePt t="16521" x="6710363" y="2254250"/>
          <p14:tracePt t="16538" x="6764338" y="2254250"/>
          <p14:tracePt t="16555" x="6791325" y="2241550"/>
          <p14:tracePt t="16572" x="6845300" y="2227263"/>
          <p14:tracePt t="16588" x="6926263" y="2227263"/>
          <p14:tracePt t="16605" x="6994525" y="2227263"/>
          <p14:tracePt t="16622" x="7061200" y="2227263"/>
          <p14:tracePt t="16638" x="7115175" y="2227263"/>
          <p14:tracePt t="16655" x="7156450" y="2227263"/>
          <p14:tracePt t="16672" x="7169150" y="2227263"/>
          <p14:tracePt t="16688" x="7196138" y="2227263"/>
          <p14:tracePt t="16705" x="7223125" y="2227263"/>
          <p14:tracePt t="16722" x="7250113" y="2227263"/>
          <p14:tracePt t="16738" x="7318375" y="2227263"/>
          <p14:tracePt t="16756" x="7412038" y="2227263"/>
          <p14:tracePt t="16757" x="7453313" y="2227263"/>
          <p14:tracePt t="16772" x="7507288" y="2227263"/>
          <p14:tracePt t="16789" x="7654925" y="2227263"/>
          <p14:tracePt t="16806" x="7735888" y="2227263"/>
          <p14:tracePt t="16823" x="7816850" y="2227263"/>
          <p14:tracePt t="16839" x="7870825" y="2227263"/>
          <p14:tracePt t="16857" x="7912100" y="2214563"/>
          <p14:tracePt t="16874" x="7951788" y="2200275"/>
          <p14:tracePt t="16875" x="7966075" y="2200275"/>
          <p14:tracePt t="16916" x="7978775" y="2187575"/>
          <p14:tracePt t="16925" x="7993063" y="2187575"/>
          <p14:tracePt t="16942" x="8005763" y="2173288"/>
          <p14:tracePt t="16947" x="8020050" y="2160588"/>
          <p14:tracePt t="16957" x="8032750" y="2146300"/>
          <p14:tracePt t="16971" x="8059738" y="2119313"/>
          <p14:tracePt t="16988" x="8086725" y="2119313"/>
          <p14:tracePt t="17005" x="8086725" y="2106613"/>
          <p14:tracePt t="17021" x="8086725" y="2092325"/>
          <p14:tracePt t="17138" x="8047038" y="2092325"/>
          <p14:tracePt t="17145" x="8005763" y="2092325"/>
          <p14:tracePt t="17173" x="7804150" y="2065338"/>
          <p14:tracePt t="17188" x="7654925" y="2038350"/>
          <p14:tracePt t="17205" x="7480300" y="2011363"/>
          <p14:tracePt t="17221" x="7250113" y="1971675"/>
          <p14:tracePt t="17238" x="7061200" y="1917700"/>
          <p14:tracePt t="17256" x="6940550" y="1890713"/>
          <p14:tracePt t="17273" x="6791325" y="1849438"/>
          <p14:tracePt t="17289" x="6480175" y="1782763"/>
          <p14:tracePt t="17306" x="6143625" y="1741488"/>
          <p14:tracePt t="17324" x="5778500" y="1687513"/>
          <p14:tracePt t="17339" x="5535613" y="1633538"/>
          <p14:tracePt t="17357" x="5305425" y="1579563"/>
          <p14:tracePt t="17373" x="5076825" y="1565275"/>
          <p14:tracePt t="17390" x="4968875" y="1552575"/>
          <p14:tracePt t="17406" x="4873625" y="1552575"/>
          <p14:tracePt t="17422" x="4765675" y="1552575"/>
          <p14:tracePt t="17439" x="4645025" y="1552575"/>
          <p14:tracePt t="17455" x="4537075" y="1552575"/>
          <p14:tracePt t="17474" x="4429125" y="1538288"/>
          <p14:tracePt t="17475" x="4375150" y="1525588"/>
          <p14:tracePt t="17490" x="4321175" y="1525588"/>
          <p14:tracePt t="17506" x="4225925" y="1525588"/>
          <p14:tracePt t="17523" x="4078288" y="1565275"/>
          <p14:tracePt t="17539" x="3968750" y="1592263"/>
          <p14:tracePt t="17556" x="3848100" y="1633538"/>
          <p14:tracePt t="17573" x="3671888" y="1633538"/>
          <p14:tracePt t="17589" x="3482975" y="1673225"/>
          <p14:tracePt t="17606" x="3308350" y="1673225"/>
          <p14:tracePt t="17623" x="3132138" y="1673225"/>
          <p14:tracePt t="17639" x="2930525" y="1660525"/>
          <p14:tracePt t="17656" x="2862263" y="1660525"/>
          <p14:tracePt t="17673" x="2822575" y="1660525"/>
          <p14:tracePt t="17689" x="2795588" y="1660525"/>
          <p14:tracePt t="17706" x="2768600" y="1673225"/>
          <p14:tracePt t="17724" x="2741613" y="1687513"/>
          <p14:tracePt t="17724" x="2727325" y="1700213"/>
          <p14:tracePt t="17740" x="2714625" y="1700213"/>
          <p14:tracePt t="17756" x="2673350" y="1728788"/>
          <p14:tracePt t="17773" x="2646363" y="1755775"/>
          <p14:tracePt t="17789" x="2619375" y="1782763"/>
          <p14:tracePt t="17806" x="2592388" y="1809750"/>
          <p14:tracePt t="17823" x="2578100" y="1822450"/>
          <p14:tracePt t="17840" x="2578100" y="1836738"/>
          <p14:tracePt t="17856" x="2565400" y="1849438"/>
          <p14:tracePt t="17873" x="2524125" y="1876425"/>
          <p14:tracePt t="17889" x="2511425" y="1903413"/>
          <p14:tracePt t="17906" x="2470150" y="1944688"/>
          <p14:tracePt t="17922" x="2443163" y="1971675"/>
          <p14:tracePt t="17939" x="2430463" y="1984375"/>
          <p14:tracePt t="17956" x="2416175" y="1998663"/>
          <p14:tracePt t="17973" x="2403475" y="1998663"/>
          <p14:tracePt t="17989" x="2403475" y="2011363"/>
          <p14:tracePt t="18008" x="2389188" y="2011363"/>
          <p14:tracePt t="18025" x="2389188" y="2025650"/>
          <p14:tracePt t="18349" x="2376488" y="2025650"/>
          <p14:tracePt t="18356" x="2376488" y="2038350"/>
          <p14:tracePt t="18372" x="2362200" y="2052638"/>
          <p14:tracePt t="18387" x="2349500" y="2052638"/>
          <p14:tracePt t="18388" x="2335213" y="2052638"/>
          <p14:tracePt t="18404" x="2268538" y="2092325"/>
          <p14:tracePt t="18420" x="2173288" y="2160588"/>
          <p14:tracePt t="18436" x="2052638" y="2200275"/>
          <p14:tracePt t="18454" x="2025650" y="2241550"/>
          <p14:tracePt t="18470" x="1984375" y="2268538"/>
          <p14:tracePt t="18487" x="1944688" y="2308225"/>
          <p14:tracePt t="18504" x="1917700" y="2322513"/>
          <p14:tracePt t="18506" x="1917700" y="2335213"/>
          <p14:tracePt t="18521" x="1903413" y="2335213"/>
          <p14:tracePt t="18536" x="1876425" y="2349500"/>
          <p14:tracePt t="18553" x="1822450" y="2389188"/>
          <p14:tracePt t="18569" x="1768475" y="2430463"/>
          <p14:tracePt t="18586" x="1741488" y="2457450"/>
          <p14:tracePt t="18603" x="1741488" y="2484438"/>
          <p14:tracePt t="18620" x="1741488" y="2511425"/>
          <p14:tracePt t="18636" x="1741488" y="2551113"/>
          <p14:tracePt t="18653" x="1768475" y="2592388"/>
          <p14:tracePt t="18669" x="1809750" y="2632075"/>
          <p14:tracePt t="18686" x="1836738" y="2659063"/>
          <p14:tracePt t="18703" x="1863725" y="2700338"/>
          <p14:tracePt t="18719" x="1876425" y="2713038"/>
          <p14:tracePt t="18736" x="1903413" y="2727325"/>
          <p14:tracePt t="18753" x="1903413" y="2740025"/>
          <p14:tracePt t="29577" x="1903413" y="2754313"/>
          <p14:tracePt t="29584" x="1890713" y="2767013"/>
          <p14:tracePt t="29598" x="1876425" y="2781300"/>
          <p14:tracePt t="29615" x="1876425" y="2808288"/>
          <p14:tracePt t="29637" x="1849438" y="2874963"/>
          <p14:tracePt t="29649" x="1836738" y="2916238"/>
          <p14:tracePt t="29665" x="1795463" y="3009900"/>
          <p14:tracePt t="29683" x="1782763" y="3036888"/>
          <p14:tracePt t="29700" x="1782763" y="3051175"/>
          <p14:tracePt t="29703" x="1782763" y="3063875"/>
          <p14:tracePt t="29717" x="1782763" y="3078163"/>
          <p14:tracePt t="29736" x="1782763" y="3090863"/>
          <p14:tracePt t="29766" x="1782763" y="3105150"/>
          <p14:tracePt t="29784" x="1782763" y="3117850"/>
          <p14:tracePt t="29823" x="1782763" y="3132138"/>
          <p14:tracePt t="30257" x="1795463" y="3132138"/>
          <p14:tracePt t="30263" x="1809750" y="3144838"/>
          <p14:tracePt t="30277" x="1822450" y="3144838"/>
          <p14:tracePt t="30294" x="1836738" y="3186113"/>
          <p14:tracePt t="30311" x="1849438" y="3186113"/>
          <p14:tracePt t="30327" x="1890713" y="3198813"/>
          <p14:tracePt t="30344" x="1917700" y="3198813"/>
          <p14:tracePt t="30360" x="1944688" y="3213100"/>
          <p14:tracePt t="30378" x="1998663" y="3213100"/>
          <p14:tracePt t="30395" x="2038350" y="3213100"/>
          <p14:tracePt t="30410" x="2065338" y="3213100"/>
          <p14:tracePt t="30426" x="2106613" y="3225800"/>
          <p14:tracePt t="30442" x="2146300" y="3225800"/>
          <p14:tracePt t="30459" x="2187575" y="3225800"/>
          <p14:tracePt t="30475" x="2200275" y="3225800"/>
          <p14:tracePt t="30492" x="2227263" y="3225800"/>
          <p14:tracePt t="30509" x="2241550" y="3225800"/>
          <p14:tracePt t="30526" x="2268538" y="3225800"/>
          <p14:tracePt t="30555" x="2281238" y="3225800"/>
          <p14:tracePt t="30615" x="2295525" y="3225800"/>
          <p14:tracePt t="31498" x="2281238" y="3225800"/>
          <p14:tracePt t="31678" x="2268538" y="3225800"/>
          <p14:tracePt t="31963" x="2254250" y="3225800"/>
          <p14:tracePt t="31972" x="2241550" y="3225800"/>
          <p14:tracePt t="32121" x="2227263" y="3225800"/>
          <p14:tracePt t="33028" x="2227263" y="3213100"/>
          <p14:tracePt t="33047" x="2214563" y="3213100"/>
          <p14:tracePt t="33357" x="2214563" y="3198813"/>
          <p14:tracePt t="33363" x="2227263" y="3198813"/>
          <p14:tracePt t="33401" x="2241550" y="3198813"/>
          <p14:tracePt t="33415" x="2254250" y="3186113"/>
          <p14:tracePt t="33444" x="2268538" y="3186113"/>
          <p14:tracePt t="33561" x="2281238" y="3186113"/>
          <p14:tracePt t="33619" x="2295525" y="3186113"/>
          <p14:tracePt t="33663" x="2308225" y="3186113"/>
          <p14:tracePt t="33988" x="2295525" y="3186113"/>
          <p14:tracePt t="34022" x="2281238" y="3186113"/>
          <p14:tracePt t="34170" x="2268538" y="3186113"/>
          <p14:tracePt t="34457" x="2254250" y="3186113"/>
          <p14:tracePt t="34554" x="2241550" y="3186113"/>
          <p14:tracePt t="49603" x="2241550" y="3198813"/>
          <p14:tracePt t="49610" x="2254250" y="3213100"/>
          <p14:tracePt t="49627" x="2254250" y="3225800"/>
          <p14:tracePt t="49641" x="2268538" y="3225800"/>
          <p14:tracePt t="49702" x="2281238" y="3225800"/>
          <p14:tracePt t="49729" x="2295525" y="3225800"/>
          <p14:tracePt t="49767" x="2308225" y="3225800"/>
          <p14:tracePt t="49783" x="2322513" y="3225800"/>
          <p14:tracePt t="49825" x="2335213" y="3225800"/>
          <p14:tracePt t="49862" x="2349500" y="3225800"/>
          <p14:tracePt t="49877" x="2362200" y="3225800"/>
          <p14:tracePt t="49911" x="2362200" y="3240088"/>
          <p14:tracePt t="49919" x="2376488" y="3252788"/>
          <p14:tracePt t="49926" x="2389188" y="3267075"/>
          <p14:tracePt t="49942" x="2403475" y="3279775"/>
          <p14:tracePt t="49942" x="2416175" y="3306763"/>
          <p14:tracePt t="49956" x="2430463" y="3321050"/>
          <p14:tracePt t="49972" x="2457450" y="3414713"/>
          <p14:tracePt t="49989" x="2470150" y="3455988"/>
          <p14:tracePt t="50005" x="2470150" y="3482975"/>
          <p14:tracePt t="50022" x="2470150" y="3509963"/>
          <p14:tracePt t="50039" x="2470150" y="3524250"/>
          <p14:tracePt t="50056" x="2470150" y="3536950"/>
          <p14:tracePt t="50072" x="2470150" y="3563938"/>
          <p14:tracePt t="50106" x="2470150" y="3578225"/>
          <p14:tracePt t="50177" x="2457450" y="3578225"/>
          <p14:tracePt t="50184" x="2457450" y="3590925"/>
          <p14:tracePt t="50209" x="2443163" y="3605213"/>
          <p14:tracePt t="50213" x="2430463" y="3605213"/>
          <p14:tracePt t="50227" x="2430463" y="3617913"/>
          <p14:tracePt t="50240" x="2403475" y="3644900"/>
          <p14:tracePt t="50257" x="2376488" y="3659188"/>
          <p14:tracePt t="50274" x="2376488" y="3671888"/>
          <p14:tracePt t="50290" x="2362200" y="3671888"/>
          <p14:tracePt t="50336" x="2349500" y="3671888"/>
          <p14:tracePt t="50343" x="2335213" y="3686175"/>
          <p14:tracePt t="50360" x="2322513" y="3686175"/>
          <p14:tracePt t="50376" x="2308225" y="3686175"/>
          <p14:tracePt t="50393" x="2295525" y="3686175"/>
          <p14:tracePt t="50407" x="2281238" y="3686175"/>
          <p14:tracePt t="50456" x="2268538" y="3686175"/>
          <p14:tracePt t="50574" x="2254250" y="3686175"/>
          <p14:tracePt t="50582" x="2241550" y="3698875"/>
          <p14:tracePt t="52464" x="2227263" y="3698875"/>
          <p14:tracePt t="52474" x="2214563" y="3686175"/>
          <p14:tracePt t="52492" x="2200275" y="3686175"/>
          <p14:tracePt t="52493" x="2200275" y="3671888"/>
          <p14:tracePt t="52504" x="2187575" y="3671888"/>
          <p14:tracePt t="52639" x="2173288" y="3659188"/>
          <p14:tracePt t="52655" x="2160588" y="3659188"/>
          <p14:tracePt t="52662" x="2146300" y="3659188"/>
          <p14:tracePt t="52673" x="2146300" y="3644900"/>
          <p14:tracePt t="52686" x="2133600" y="3644900"/>
          <p14:tracePt t="53195" x="2119313" y="3644900"/>
          <p14:tracePt t="53203" x="2106613" y="3644900"/>
          <p14:tracePt t="53217" x="2092325" y="3644900"/>
          <p14:tracePt t="53234" x="2092325" y="3659188"/>
          <p14:tracePt t="53486" x="2079625" y="3659188"/>
          <p14:tracePt t="53515" x="2065338" y="3671888"/>
          <p14:tracePt t="53536" x="2052638" y="3671888"/>
          <p14:tracePt t="58703" x="2052638" y="3686175"/>
          <p14:tracePt t="58714" x="2052638" y="3740150"/>
          <p14:tracePt t="58729" x="2038350" y="3848100"/>
          <p14:tracePt t="58745" x="2038350" y="3956050"/>
          <p14:tracePt t="58760" x="2038350" y="4064000"/>
          <p14:tracePt t="58778" x="2052638" y="4117975"/>
          <p14:tracePt t="58795" x="2052638" y="4144963"/>
          <p14:tracePt t="58809" x="2065338" y="4144963"/>
          <p14:tracePt t="58826" x="2065338" y="4157663"/>
          <p14:tracePt t="58864" x="2079625" y="4157663"/>
          <p14:tracePt t="58880" x="2079625" y="4171950"/>
          <p14:tracePt t="59064" x="2065338" y="4171950"/>
          <p14:tracePt t="60025" x="2065338" y="4184650"/>
          <p14:tracePt t="61887" x="2052638" y="4184650"/>
          <p14:tracePt t="61896" x="2025650" y="4171950"/>
          <p14:tracePt t="61920" x="1944688" y="4144963"/>
          <p14:tracePt t="61934" x="1930400" y="4144963"/>
          <p14:tracePt t="61936" x="1917700" y="4144963"/>
          <p14:tracePt t="61949" x="1903413" y="4144963"/>
          <p14:tracePt t="61966" x="1890713" y="4144963"/>
          <p14:tracePt t="62990" x="1890713" y="4130675"/>
          <p14:tracePt t="63000" x="1876425" y="4130675"/>
          <p14:tracePt t="63013" x="1863725" y="4130675"/>
          <p14:tracePt t="63015" x="1849438" y="4130675"/>
          <p14:tracePt t="63032" x="1849438" y="4117975"/>
          <p14:tracePt t="63066" x="1836738" y="4117975"/>
          <p14:tracePt t="63085" x="1822450" y="4117975"/>
          <p14:tracePt t="63292" x="1809750" y="4117975"/>
          <p14:tracePt t="63305" x="1795463" y="4117975"/>
          <p14:tracePt t="63315" x="1782763" y="4117975"/>
          <p14:tracePt t="63329" x="1768475" y="4117975"/>
          <p14:tracePt t="63346" x="1755775" y="4117975"/>
          <p14:tracePt t="63395" x="1741488" y="4117975"/>
          <p14:tracePt t="63691" x="1741488" y="4103688"/>
          <p14:tracePt t="63707" x="1755775" y="4103688"/>
          <p14:tracePt t="66198" x="1741488" y="4103688"/>
          <p14:tracePt t="67066" x="1728788" y="4103688"/>
          <p14:tracePt t="67073" x="1674813" y="4076700"/>
          <p14:tracePt t="67089" x="1620838" y="4049713"/>
          <p14:tracePt t="67106" x="1552575" y="4010025"/>
          <p14:tracePt t="67122" x="1539875" y="4010025"/>
          <p14:tracePt t="99686" x="1512888" y="3983038"/>
          <p14:tracePt t="99694" x="1498600" y="3956050"/>
          <p14:tracePt t="99709" x="1498600" y="3941763"/>
          <p14:tracePt t="99727" x="1498600" y="3929063"/>
          <p14:tracePt t="99744" x="1498600" y="3914775"/>
          <p14:tracePt t="99758" x="1620838" y="3914775"/>
          <p14:tracePt t="99776" x="1795463" y="3887788"/>
          <p14:tracePt t="99792" x="1930400" y="3887788"/>
          <p14:tracePt t="99809" x="2025650" y="3887788"/>
          <p14:tracePt t="99825" x="2092325" y="3887788"/>
          <p14:tracePt t="99840" x="2106613" y="3887788"/>
          <p14:tracePt t="99857" x="2214563" y="3929063"/>
          <p14:tracePt t="99874" x="2335213" y="4037013"/>
          <p14:tracePt t="99889" x="2470150" y="4157663"/>
          <p14:tracePt t="99907" x="2605088" y="4252913"/>
          <p14:tracePt t="99923" x="2714625" y="4292600"/>
          <p14:tracePt t="99940" x="2754313" y="4319588"/>
          <p14:tracePt t="99957" x="2781300" y="4346575"/>
          <p14:tracePt t="99973" x="2795588" y="4373563"/>
          <p14:tracePt t="99989" x="2795588" y="4387850"/>
          <p14:tracePt t="100007" x="2768600" y="4400550"/>
          <p14:tracePt t="100026" x="2741613" y="4400550"/>
          <p14:tracePt t="100040" x="2741613" y="4414838"/>
          <p14:tracePt t="100058" x="2727325" y="4414838"/>
          <p14:tracePt t="100145" x="2727325" y="4427538"/>
          <p14:tracePt t="100152" x="2727325" y="4441825"/>
          <p14:tracePt t="100169" x="2727325" y="4454525"/>
          <p14:tracePt t="100175" x="2741613" y="4468813"/>
          <p14:tracePt t="100191" x="2741613" y="4481513"/>
          <p14:tracePt t="100207" x="2741613" y="4508500"/>
          <p14:tracePt t="100223" x="2727325" y="4549775"/>
          <p14:tracePt t="100239" x="2714625" y="4549775"/>
          <p14:tracePt t="100257" x="2714625" y="4562475"/>
          <p14:tracePt t="100339" x="2714625" y="4576763"/>
          <p14:tracePt t="100346" x="2727325" y="4576763"/>
          <p14:tracePt t="100357" x="2741613" y="4576763"/>
          <p14:tracePt t="100374" x="2781300" y="4589463"/>
          <p14:tracePt t="100390" x="2808288" y="4589463"/>
          <p14:tracePt t="100407" x="2822575" y="4603750"/>
          <p14:tracePt t="100423" x="2849563" y="4603750"/>
          <p14:tracePt t="100441" x="2862263" y="4603750"/>
          <p14:tracePt t="100441" x="2876550" y="4603750"/>
          <p14:tracePt t="100458" x="2889250" y="4603750"/>
          <p14:tracePt t="100472" x="2903538" y="4603750"/>
          <p14:tracePt t="100490" x="2930525" y="4603750"/>
          <p14:tracePt t="100505" x="2943225" y="4603750"/>
          <p14:tracePt t="100522" x="2970213" y="4603750"/>
          <p14:tracePt t="100539" x="2997200" y="4603750"/>
          <p14:tracePt t="100556" x="3024188" y="4603750"/>
          <p14:tracePt t="100572" x="3051175" y="4603750"/>
          <p14:tracePt t="100589" x="3092450" y="4630738"/>
          <p14:tracePt t="100606" x="3146425" y="4657725"/>
          <p14:tracePt t="100623" x="3200400" y="4684713"/>
          <p14:tracePt t="100639" x="3254375" y="4711700"/>
          <p14:tracePt t="100656" x="3362325" y="4751388"/>
          <p14:tracePt t="100673" x="3429000" y="4792663"/>
          <p14:tracePt t="100675" x="3443288" y="4805363"/>
          <p14:tracePt t="100689" x="3455988" y="4805363"/>
          <p14:tracePt t="100706" x="3497263" y="4832350"/>
          <p14:tracePt t="100722" x="3578225" y="4873625"/>
          <p14:tracePt t="100739" x="3686175" y="4900613"/>
          <p14:tracePt t="100756" x="3806825" y="4900613"/>
          <p14:tracePt t="100773" x="3914775" y="4927600"/>
          <p14:tracePt t="100789" x="4022725" y="4940300"/>
          <p14:tracePt t="100806" x="4117975" y="4954588"/>
          <p14:tracePt t="100823" x="4186238" y="4954588"/>
          <p14:tracePt t="100839" x="4198938" y="4954588"/>
          <p14:tracePt t="100856" x="4225925" y="4954588"/>
          <p14:tracePt t="100873" x="4240213" y="4954588"/>
          <p14:tracePt t="100896" x="4252913" y="4940300"/>
          <p14:tracePt t="100912" x="4267200" y="4940300"/>
          <p14:tracePt t="100922" x="4267200" y="4927600"/>
          <p14:tracePt t="100939" x="4294188" y="4913313"/>
          <p14:tracePt t="100957" x="4306888" y="4913313"/>
          <p14:tracePt t="100973" x="4321175" y="4900613"/>
          <p14:tracePt t="100989" x="4348163" y="4873625"/>
          <p14:tracePt t="101005" x="4375150" y="4859338"/>
          <p14:tracePt t="101022" x="4402138" y="4846638"/>
          <p14:tracePt t="101039" x="4429125" y="4846638"/>
          <p14:tracePt t="101056" x="4456113" y="4819650"/>
          <p14:tracePt t="101072" x="4537075" y="4792663"/>
          <p14:tracePt t="101089" x="4645025" y="4765675"/>
          <p14:tracePt t="101106" x="4752975" y="4751388"/>
          <p14:tracePt t="101122" x="4860925" y="4738688"/>
          <p14:tracePt t="101139" x="4981575" y="4724400"/>
          <p14:tracePt t="101156" x="5076825" y="4697413"/>
          <p14:tracePt t="101172" x="5116513" y="4684713"/>
          <p14:tracePt t="101189" x="5170488" y="4684713"/>
          <p14:tracePt t="101205" x="5211763" y="4657725"/>
          <p14:tracePt t="101222" x="5238750" y="4643438"/>
          <p14:tracePt t="101239" x="5251450" y="4643438"/>
          <p14:tracePt t="101255" x="5265738" y="4630738"/>
          <p14:tracePt t="101272" x="5292725" y="4630738"/>
          <p14:tracePt t="101289" x="5319713" y="4630738"/>
          <p14:tracePt t="101305" x="5359400" y="4630738"/>
          <p14:tracePt t="101322" x="5413375" y="4630738"/>
          <p14:tracePt t="101339" x="5441950" y="4643438"/>
          <p14:tracePt t="101355" x="5468938" y="4657725"/>
          <p14:tracePt t="101373" x="5481638" y="4670425"/>
          <p14:tracePt t="101389" x="5495925" y="4670425"/>
          <p14:tracePt t="101407" x="5508625" y="4684713"/>
          <p14:tracePt t="101423" x="5522913" y="4684713"/>
          <p14:tracePt t="101440" x="5549900" y="4697413"/>
          <p14:tracePt t="101457" x="5576888" y="4697413"/>
          <p14:tracePt t="101473" x="5616575" y="4697413"/>
          <p14:tracePt t="101490" x="5670550" y="4711700"/>
          <p14:tracePt t="101507" x="5724525" y="4711700"/>
          <p14:tracePt t="101522" x="5805488" y="4711700"/>
          <p14:tracePt t="101541" x="5832475" y="4711700"/>
          <p14:tracePt t="101557" x="5859463" y="4711700"/>
          <p14:tracePt t="101573" x="5886450" y="4711700"/>
          <p14:tracePt t="101590" x="5900738" y="4711700"/>
          <p14:tracePt t="101939" x="5913438" y="4724400"/>
          <p14:tracePt t="101946" x="5954713" y="4738688"/>
          <p14:tracePt t="101959" x="5994400" y="4751388"/>
          <p14:tracePt t="101976" x="6129338" y="4778375"/>
          <p14:tracePt t="101994" x="6264275" y="4805363"/>
          <p14:tracePt t="101995" x="6318250" y="4819650"/>
          <p14:tracePt t="102009" x="6386513" y="4819650"/>
          <p14:tracePt t="102026" x="6575425" y="4846638"/>
          <p14:tracePt t="102043" x="6696075" y="4873625"/>
          <p14:tracePt t="102058" x="6778625" y="4900613"/>
          <p14:tracePt t="102075" x="6886575" y="4913313"/>
          <p14:tracePt t="102091" x="6940550" y="4940300"/>
          <p14:tracePt t="102111" x="6967538" y="4940300"/>
          <p14:tracePt t="102112" x="6980238" y="4940300"/>
          <p14:tracePt t="102127" x="6994525" y="4954588"/>
          <p14:tracePt t="102275" x="7007225" y="4954588"/>
          <p14:tracePt t="102291" x="7034213" y="4954588"/>
          <p14:tracePt t="102295" x="7048500" y="4940300"/>
          <p14:tracePt t="102312" x="7075488" y="4940300"/>
          <p14:tracePt t="102326" x="7088188" y="4927600"/>
          <p14:tracePt t="102344" x="7115175" y="4900613"/>
          <p14:tracePt t="102345" x="7129463" y="4886325"/>
          <p14:tracePt t="102360" x="7142163" y="4873625"/>
          <p14:tracePt t="102376" x="7196138" y="4819650"/>
          <p14:tracePt t="102393" x="7223125" y="4778375"/>
          <p14:tracePt t="102410" x="7250113" y="4751388"/>
          <p14:tracePt t="102435" x="7277100" y="4697413"/>
          <p14:tracePt t="102441" x="7291388" y="4670425"/>
          <p14:tracePt t="102458" x="7291388" y="4643438"/>
          <p14:tracePt t="102501" x="7304088" y="4562475"/>
          <p14:tracePt t="102516" x="7304088" y="4549775"/>
          <p14:tracePt t="102525" x="7304088" y="4535488"/>
          <p14:tracePt t="102543" x="7304088" y="4508500"/>
          <p14:tracePt t="102558" x="7304088" y="4495800"/>
          <p14:tracePt t="102575" x="7304088" y="4481513"/>
          <p14:tracePt t="102591" x="7304088" y="4454525"/>
          <p14:tracePt t="102608" x="7304088" y="4427538"/>
          <p14:tracePt t="102625" x="7304088" y="4373563"/>
          <p14:tracePt t="102656" x="7291388" y="4319588"/>
          <p14:tracePt t="102663" x="7277100" y="4306888"/>
          <p14:tracePt t="102675" x="7264400" y="4292600"/>
          <p14:tracePt t="102691" x="7237413" y="4265613"/>
          <p14:tracePt t="102709" x="7196138" y="4252913"/>
          <p14:tracePt t="102709" x="7183438" y="4238625"/>
          <p14:tracePt t="102725" x="7142163" y="4211638"/>
          <p14:tracePt t="102741" x="7061200" y="4198938"/>
          <p14:tracePt t="102742" x="7007225" y="4198938"/>
          <p14:tracePt t="102758" x="6899275" y="4184650"/>
          <p14:tracePt t="102775" x="6778625" y="4157663"/>
          <p14:tracePt t="102792" x="6669088" y="4117975"/>
          <p14:tracePt t="102808" x="6561138" y="4090988"/>
          <p14:tracePt t="102824" x="6480175" y="4064000"/>
          <p14:tracePt t="102841" x="6359525" y="4037013"/>
          <p14:tracePt t="102858" x="6156325" y="4037013"/>
          <p14:tracePt t="102875" x="5981700" y="4022725"/>
          <p14:tracePt t="102892" x="5792788" y="3995738"/>
          <p14:tracePt t="102909" x="5603875" y="3956050"/>
          <p14:tracePt t="102925" x="5441950" y="3941763"/>
          <p14:tracePt t="102944" x="5319713" y="3929063"/>
          <p14:tracePt t="102944" x="5265738" y="3929063"/>
          <p14:tracePt t="102959" x="5211763" y="3929063"/>
          <p14:tracePt t="102976" x="5103813" y="3929063"/>
          <p14:tracePt t="102977" x="5062538" y="3929063"/>
          <p14:tracePt t="102992" x="5035550" y="3929063"/>
          <p14:tracePt t="103009" x="4900613" y="3902075"/>
          <p14:tracePt t="103026" x="4779963" y="3860800"/>
          <p14:tracePt t="103042" x="4684713" y="3833813"/>
          <p14:tracePt t="103059" x="4591050" y="3821113"/>
          <p14:tracePt t="103075" x="4483100" y="3794125"/>
          <p14:tracePt t="103092" x="4375150" y="3779838"/>
          <p14:tracePt t="103108" x="4240213" y="3779838"/>
          <p14:tracePt t="103125" x="4078288" y="3794125"/>
          <p14:tracePt t="103143" x="4010025" y="3794125"/>
          <p14:tracePt t="103159" x="3902075" y="3794125"/>
          <p14:tracePt t="103176" x="3779838" y="3767138"/>
          <p14:tracePt t="103193" x="3632200" y="3740150"/>
          <p14:tracePt t="103194" x="3563938" y="3740150"/>
          <p14:tracePt t="103210" x="3497263" y="3740150"/>
          <p14:tracePt t="103212" x="3429000" y="3740150"/>
          <p14:tracePt t="103226" x="3362325" y="3767138"/>
          <p14:tracePt t="103226" x="3281363" y="3779838"/>
          <p14:tracePt t="103242" x="3146425" y="3821113"/>
          <p14:tracePt t="103259" x="2997200" y="3860800"/>
          <p14:tracePt t="103275" x="2876550" y="3887788"/>
          <p14:tracePt t="103292" x="2768600" y="3887788"/>
          <p14:tracePt t="103309" x="2714625" y="3887788"/>
          <p14:tracePt t="103325" x="2646363" y="3902075"/>
          <p14:tracePt t="103343" x="2592388" y="3914775"/>
          <p14:tracePt t="103359" x="2551113" y="3941763"/>
          <p14:tracePt t="103360" x="2524125" y="3956050"/>
          <p14:tracePt t="103376" x="2457450" y="3983038"/>
          <p14:tracePt t="103392" x="2403475" y="4010025"/>
          <p14:tracePt t="103409" x="2362200" y="4037013"/>
          <p14:tracePt t="103425" x="2335213" y="4064000"/>
          <p14:tracePt t="103442" x="2308225" y="4090988"/>
          <p14:tracePt t="103459" x="2268538" y="4130675"/>
          <p14:tracePt t="103475" x="2241550" y="4157663"/>
          <p14:tracePt t="103492" x="2214563" y="4198938"/>
          <p14:tracePt t="103509" x="2200275" y="4211638"/>
          <p14:tracePt t="103525" x="2187575" y="4238625"/>
          <p14:tracePt t="103542" x="2187575" y="4265613"/>
          <p14:tracePt t="103559" x="2187575" y="4292600"/>
          <p14:tracePt t="103576" x="2187575" y="4319588"/>
          <p14:tracePt t="103576" x="2187575" y="4346575"/>
          <p14:tracePt t="103592" x="2187575" y="4360863"/>
          <p14:tracePt t="103608" x="2187575" y="4387850"/>
          <p14:tracePt t="103625" x="2200275" y="4427538"/>
          <p14:tracePt t="103642" x="2214563" y="4454525"/>
          <p14:tracePt t="103659" x="2227263" y="4468813"/>
          <p14:tracePt t="103675" x="2227263" y="4481513"/>
          <p14:tracePt t="103692" x="2241550" y="4481513"/>
          <p14:tracePt t="103710" x="2241550" y="4495800"/>
          <p14:tracePt t="103725" x="2254250" y="4508500"/>
          <p14:tracePt t="103742" x="2281238" y="4522788"/>
          <p14:tracePt t="103759" x="2308225" y="4522788"/>
          <p14:tracePt t="103775" x="2335213" y="4549775"/>
          <p14:tracePt t="103792" x="2389188" y="4576763"/>
          <p14:tracePt t="103809" x="2430463" y="4603750"/>
          <p14:tracePt t="103826" x="2470150" y="4630738"/>
          <p14:tracePt t="103826" x="2484438" y="4630738"/>
          <p14:tracePt t="103842" x="2497138" y="4643438"/>
          <p14:tracePt t="103859" x="2538413" y="4643438"/>
          <p14:tracePt t="103860" x="2551113" y="4657725"/>
          <p14:tracePt t="103875" x="2578100" y="4657725"/>
          <p14:tracePt t="103892" x="2605088" y="4670425"/>
          <p14:tracePt t="103909" x="2632075" y="4670425"/>
          <p14:tracePt t="103925" x="2659063" y="4670425"/>
          <p14:tracePt t="103942" x="2673350" y="4684713"/>
          <p14:tracePt t="103959" x="2700338" y="4684713"/>
          <p14:tracePt t="103960" x="2714625" y="4684713"/>
          <p14:tracePt t="103976" x="2741613" y="4697413"/>
          <p14:tracePt t="103992" x="2768600" y="4697413"/>
          <p14:tracePt t="104009" x="2795588" y="4711700"/>
          <p14:tracePt t="104025" x="2822575" y="4738688"/>
          <p14:tracePt t="104028" x="2849563" y="4738688"/>
          <p14:tracePt t="104044" x="2876550" y="4765675"/>
          <p14:tracePt t="104059" x="2903538" y="4778375"/>
          <p14:tracePt t="104076" x="2970213" y="4805363"/>
          <p14:tracePt t="104076" x="3011488" y="4805363"/>
          <p14:tracePt t="104094" x="3078163" y="4819650"/>
          <p14:tracePt t="104109" x="3173413" y="4846638"/>
          <p14:tracePt t="104126" x="3294063" y="4873625"/>
          <p14:tracePt t="104142" x="3389313" y="4900613"/>
          <p14:tracePt t="104159" x="3497263" y="4927600"/>
          <p14:tracePt t="104175" x="3551238" y="4954588"/>
          <p14:tracePt t="104192" x="3578225" y="4967288"/>
          <p14:tracePt t="104208" x="3617913" y="4994275"/>
          <p14:tracePt t="104226" x="3698875" y="5008563"/>
          <p14:tracePt t="104242" x="3752850" y="5021263"/>
          <p14:tracePt t="104259" x="3806825" y="5035550"/>
          <p14:tracePt t="104275" x="3875088" y="5048250"/>
          <p14:tracePt t="104292" x="3956050" y="5062538"/>
          <p14:tracePt t="104309" x="4022725" y="5062538"/>
          <p14:tracePt t="104326" x="4078288" y="5062538"/>
          <p14:tracePt t="104327" x="4090988" y="5062538"/>
          <p14:tracePt t="104342" x="4144963" y="5062538"/>
          <p14:tracePt t="104359" x="4213225" y="5062538"/>
          <p14:tracePt t="104376" x="4306888" y="5062538"/>
          <p14:tracePt t="104393" x="4387850" y="5062538"/>
          <p14:tracePt t="104409" x="4468813" y="5062538"/>
          <p14:tracePt t="104426" x="4537075" y="5062538"/>
          <p14:tracePt t="104426" x="4549775" y="5062538"/>
          <p14:tracePt t="104443" x="4618038" y="5062538"/>
          <p14:tracePt t="104459" x="4672013" y="5035550"/>
          <p14:tracePt t="104459" x="4725988" y="5035550"/>
          <p14:tracePt t="104475" x="4833938" y="5035550"/>
          <p14:tracePt t="104492" x="4968875" y="5021263"/>
          <p14:tracePt t="104509" x="5130800" y="5021263"/>
          <p14:tracePt t="104525" x="5265738" y="5021263"/>
          <p14:tracePt t="104542" x="5359400" y="5021263"/>
          <p14:tracePt t="104559" x="5454650" y="5035550"/>
          <p14:tracePt t="104575" x="5535613" y="5035550"/>
          <p14:tracePt t="104592" x="5562600" y="5035550"/>
          <p14:tracePt t="104608" x="5589588" y="5035550"/>
          <p14:tracePt t="104625" x="5643563" y="5035550"/>
          <p14:tracePt t="104642" x="5724525" y="5048250"/>
          <p14:tracePt t="104659" x="5805488" y="5062538"/>
          <p14:tracePt t="104676" x="5900738" y="5075238"/>
          <p14:tracePt t="104676" x="5954713" y="5089525"/>
          <p14:tracePt t="104692" x="5994400" y="5089525"/>
          <p14:tracePt t="104708" x="6048375" y="5089525"/>
          <p14:tracePt t="104725" x="6143625" y="5089525"/>
          <p14:tracePt t="104742" x="6237288" y="5075238"/>
          <p14:tracePt t="104758" x="6345238" y="5075238"/>
          <p14:tracePt t="104775" x="6453188" y="5089525"/>
          <p14:tracePt t="104792" x="6548438" y="5089525"/>
          <p14:tracePt t="104808" x="6629400" y="5089525"/>
          <p14:tracePt t="104825" x="6696075" y="5075238"/>
          <p14:tracePt t="104842" x="6723063" y="5075238"/>
          <p14:tracePt t="104858" x="6750050" y="5062538"/>
          <p14:tracePt t="104875" x="6764338" y="5048250"/>
          <p14:tracePt t="104892" x="6778625" y="5035550"/>
          <p14:tracePt t="104909" x="6805613" y="5008563"/>
          <p14:tracePt t="104925" x="6832600" y="4981575"/>
          <p14:tracePt t="104942" x="6872288" y="4954588"/>
          <p14:tracePt t="104958" x="6953250" y="4913313"/>
          <p14:tracePt t="104975" x="7102475" y="4846638"/>
          <p14:tracePt t="104992" x="7196138" y="4792663"/>
          <p14:tracePt t="105008" x="7250113" y="4765675"/>
          <p14:tracePt t="105027" x="7318375" y="4738688"/>
          <p14:tracePt t="105028" x="7345363" y="4711700"/>
          <p14:tracePt t="105042" x="7372350" y="4697413"/>
          <p14:tracePt t="105059" x="7439025" y="4657725"/>
          <p14:tracePt t="105075" x="7466013" y="4630738"/>
          <p14:tracePt t="105092" x="7493000" y="4603750"/>
          <p14:tracePt t="105109" x="7519988" y="4576763"/>
          <p14:tracePt t="105127" x="7546975" y="4549775"/>
          <p14:tracePt t="105128" x="7561263" y="4535488"/>
          <p14:tracePt t="105143" x="7573963" y="4522788"/>
          <p14:tracePt t="105160" x="7588250" y="4495800"/>
          <p14:tracePt t="105177" x="7600950" y="4481513"/>
          <p14:tracePt t="105178" x="7615238" y="4481513"/>
          <p14:tracePt t="105194" x="7615238" y="4468813"/>
          <p14:tracePt t="105209" x="7615238" y="4454525"/>
          <p14:tracePt t="105226" x="7615238" y="4441825"/>
          <p14:tracePt t="105243" x="7615238" y="4427538"/>
          <p14:tracePt t="105259" x="7615238" y="4414838"/>
          <p14:tracePt t="105276" x="7615238" y="4400550"/>
          <p14:tracePt t="105293" x="7615238" y="4387850"/>
          <p14:tracePt t="105308" x="7588250" y="4360863"/>
          <p14:tracePt t="105325" x="7546975" y="4319588"/>
          <p14:tracePt t="105343" x="7507288" y="4306888"/>
          <p14:tracePt t="105359" x="7480300" y="4292600"/>
          <p14:tracePt t="105376" x="7453313" y="4279900"/>
          <p14:tracePt t="105393" x="7439025" y="4279900"/>
          <p14:tracePt t="105410" x="7412038" y="4265613"/>
          <p14:tracePt t="105426" x="7385050" y="4265613"/>
          <p14:tracePt t="105442" x="7358063" y="4252913"/>
          <p14:tracePt t="105459" x="7331075" y="4252913"/>
          <p14:tracePt t="105476" x="7318375" y="4252913"/>
          <p14:tracePt t="105493" x="7304088" y="4252913"/>
          <p14:tracePt t="105547" x="7291388" y="4252913"/>
          <p14:tracePt t="105579" x="7277100" y="4252913"/>
          <p14:tracePt t="105594" x="7264400" y="4238625"/>
          <p14:tracePt t="105609" x="7250113" y="4238625"/>
          <p14:tracePt t="105678" x="7237413" y="4238625"/>
          <p14:tracePt t="105686" x="7223125" y="4238625"/>
          <p14:tracePt t="105694" x="7210425" y="4238625"/>
          <p14:tracePt t="105709" x="7196138" y="4225925"/>
          <p14:tracePt t="105726" x="7183438" y="4225925"/>
          <p14:tracePt t="105742" x="7156450" y="4225925"/>
          <p14:tracePt t="105757" x="7129463" y="4198938"/>
          <p14:tracePt t="105776" x="7088188" y="4184650"/>
          <p14:tracePt t="105792" x="7034213" y="4171950"/>
          <p14:tracePt t="105809" x="6980238" y="4157663"/>
          <p14:tracePt t="105826" x="6886575" y="4130675"/>
          <p14:tracePt t="105842" x="6805613" y="4103688"/>
          <p14:tracePt t="105860" x="6710363" y="4103688"/>
          <p14:tracePt t="105860" x="6669088" y="4103688"/>
          <p14:tracePt t="105876" x="6561138" y="4103688"/>
          <p14:tracePt t="105892" x="6453188" y="4103688"/>
          <p14:tracePt t="105910" x="6332538" y="4117975"/>
          <p14:tracePt t="105926" x="6210300" y="4144963"/>
          <p14:tracePt t="105943" x="6102350" y="4157663"/>
          <p14:tracePt t="105960" x="5954713" y="4157663"/>
          <p14:tracePt t="105962" x="5859463" y="4157663"/>
          <p14:tracePt t="105977" x="5805488" y="4157663"/>
          <p14:tracePt t="105978" x="5751513" y="4157663"/>
          <p14:tracePt t="105993" x="5630863" y="4157663"/>
          <p14:tracePt t="106009" x="5495925" y="4171950"/>
          <p14:tracePt t="106026" x="5359400" y="4171950"/>
          <p14:tracePt t="106043" x="5184775" y="4171950"/>
          <p14:tracePt t="106059" x="5022850" y="4171950"/>
          <p14:tracePt t="106077" x="4887913" y="4171950"/>
          <p14:tracePt t="106078" x="4819650" y="4171950"/>
          <p14:tracePt t="106092" x="4779963" y="4171950"/>
          <p14:tracePt t="106109" x="4738688" y="4157663"/>
          <p14:tracePt t="106125" x="4684713" y="4157663"/>
          <p14:tracePt t="106143" x="4645025" y="4157663"/>
          <p14:tracePt t="106159" x="4576763" y="4144963"/>
          <p14:tracePt t="106176" x="4495800" y="4130675"/>
          <p14:tracePt t="106192" x="4387850" y="4103688"/>
          <p14:tracePt t="106209" x="4306888" y="4090988"/>
          <p14:tracePt t="106225" x="4225925" y="4076700"/>
          <p14:tracePt t="106242" x="4171950" y="4064000"/>
          <p14:tracePt t="106259" x="4105275" y="4049713"/>
          <p14:tracePt t="106275" x="4037013" y="4037013"/>
          <p14:tracePt t="106292" x="3914775" y="4022725"/>
          <p14:tracePt t="106308" x="3806825" y="4010025"/>
          <p14:tracePt t="106326" x="3713163" y="4010025"/>
          <p14:tracePt t="106342" x="3617913" y="3995738"/>
          <p14:tracePt t="106358" x="3524250" y="3995738"/>
          <p14:tracePt t="106375" x="3443288" y="3995738"/>
          <p14:tracePt t="106392" x="3389313" y="3995738"/>
          <p14:tracePt t="106408" x="3362325" y="3995738"/>
          <p14:tracePt t="106426" x="3335338" y="3983038"/>
          <p14:tracePt t="106443" x="3308350" y="3983038"/>
          <p14:tracePt t="106459" x="3281363" y="3983038"/>
          <p14:tracePt t="106475" x="3227388" y="3983038"/>
          <p14:tracePt t="106492" x="3200400" y="3983038"/>
          <p14:tracePt t="106508" x="3173413" y="3995738"/>
          <p14:tracePt t="106526" x="3146425" y="3995738"/>
          <p14:tracePt t="106542" x="3105150" y="4010025"/>
          <p14:tracePt t="106559" x="3051175" y="4010025"/>
          <p14:tracePt t="106576" x="2984500" y="4022725"/>
          <p14:tracePt t="106577" x="2957513" y="4022725"/>
          <p14:tracePt t="106593" x="2943225" y="4037013"/>
          <p14:tracePt t="106609" x="2889250" y="4037013"/>
          <p14:tracePt t="106626" x="2849563" y="4049713"/>
          <p14:tracePt t="106642" x="2822575" y="4064000"/>
          <p14:tracePt t="106659" x="2795588" y="4076700"/>
          <p14:tracePt t="106676" x="2768600" y="4090988"/>
          <p14:tracePt t="106692" x="2741613" y="4103688"/>
          <p14:tracePt t="106709" x="2727325" y="4103688"/>
          <p14:tracePt t="106725" x="2686050" y="4130675"/>
          <p14:tracePt t="106743" x="2659063" y="4144963"/>
          <p14:tracePt t="106759" x="2632075" y="4157663"/>
          <p14:tracePt t="106776" x="2605088" y="4184650"/>
          <p14:tracePt t="106793" x="2592388" y="4198938"/>
          <p14:tracePt t="106809" x="2578100" y="4211638"/>
          <p14:tracePt t="106834" x="2565400" y="4211638"/>
          <p14:tracePt t="106844" x="2565400" y="4225925"/>
          <p14:tracePt t="106859" x="2565400" y="4238625"/>
          <p14:tracePt t="106875" x="2565400" y="4252913"/>
          <p14:tracePt t="106893" x="2551113" y="4265613"/>
          <p14:tracePt t="106910" x="2551113" y="4292600"/>
          <p14:tracePt t="106927" x="2551113" y="4306888"/>
          <p14:tracePt t="106943" x="2551113" y="4319588"/>
          <p14:tracePt t="106944" x="2551113" y="4333875"/>
          <p14:tracePt t="106960" x="2551113" y="4346575"/>
          <p14:tracePt t="106960" x="2551113" y="4360863"/>
          <p14:tracePt t="106976" x="2551113" y="4373563"/>
          <p14:tracePt t="106992" x="2551113" y="4400550"/>
          <p14:tracePt t="107010" x="2551113" y="4427538"/>
          <p14:tracePt t="107025" x="2551113" y="4441825"/>
          <p14:tracePt t="107043" x="2565400" y="4468813"/>
          <p14:tracePt t="107069" x="2565400" y="4481513"/>
          <p14:tracePt t="107078" x="2578100" y="4481513"/>
          <p14:tracePt t="107092" x="2578100" y="4495800"/>
          <p14:tracePt t="107109" x="2578100" y="4508500"/>
          <p14:tracePt t="107126" x="2592388" y="4522788"/>
          <p14:tracePt t="107185" x="2605088" y="4535488"/>
          <p14:tracePt t="107201" x="2632075" y="4549775"/>
          <p14:tracePt t="107217" x="2632075" y="4562475"/>
          <p14:tracePt t="107225" x="2646363" y="4562475"/>
          <p14:tracePt t="107251" x="2659063" y="4562475"/>
          <p14:tracePt t="107287" x="2673350" y="4562475"/>
          <p14:tracePt t="107295" x="2686050" y="4562475"/>
          <p14:tracePt t="107310" x="2714625" y="4562475"/>
          <p14:tracePt t="107325" x="2822575" y="4576763"/>
          <p14:tracePt t="107342" x="2903538" y="4589463"/>
          <p14:tracePt t="107360" x="2943225" y="4603750"/>
          <p14:tracePt t="107376" x="2970213" y="4603750"/>
          <p14:tracePt t="107481" x="2984500" y="4616450"/>
          <p14:tracePt t="107513" x="2997200" y="4616450"/>
          <p14:tracePt t="107533" x="3011488" y="4616450"/>
          <p14:tracePt t="107542" x="3024188" y="4630738"/>
          <p14:tracePt t="107548" x="3038475" y="4630738"/>
          <p14:tracePt t="107559" x="3051175" y="4630738"/>
          <p14:tracePt t="107575" x="3105150" y="4643438"/>
          <p14:tracePt t="107593" x="3186113" y="4657725"/>
          <p14:tracePt t="107608" x="3240088" y="4657725"/>
          <p14:tracePt t="107625" x="3267075" y="4670425"/>
          <p14:tracePt t="107641" x="3321050" y="4670425"/>
          <p14:tracePt t="107658" x="3348038" y="4670425"/>
          <p14:tracePt t="107675" x="3375025" y="4670425"/>
          <p14:tracePt t="107693" x="3402013" y="4670425"/>
          <p14:tracePt t="107709" x="3429000" y="4670425"/>
          <p14:tracePt t="107726" x="3455988" y="4684713"/>
          <p14:tracePt t="107742" x="3524250" y="4697413"/>
          <p14:tracePt t="107760" x="3578225" y="4711700"/>
          <p14:tracePt t="107760" x="3605213" y="4711700"/>
          <p14:tracePt t="107775" x="3671888" y="4724400"/>
          <p14:tracePt t="107792" x="3740150" y="4724400"/>
          <p14:tracePt t="107809" x="3806825" y="4724400"/>
          <p14:tracePt t="107826" x="3875088" y="4724400"/>
          <p14:tracePt t="107844" x="3941763" y="4738688"/>
          <p14:tracePt t="107859" x="3968750" y="4738688"/>
          <p14:tracePt t="107876" x="4049713" y="4765675"/>
          <p14:tracePt t="107892" x="4105275" y="4792663"/>
          <p14:tracePt t="107909" x="4171950" y="4792663"/>
          <p14:tracePt t="107926" x="4213225" y="4805363"/>
          <p14:tracePt t="107943" x="4240213" y="4832350"/>
          <p14:tracePt t="107960" x="4267200" y="4832350"/>
          <p14:tracePt t="107989" x="4279900" y="4832350"/>
          <p14:tracePt t="108005" x="4294188" y="4832350"/>
          <p14:tracePt t="108012" x="4306888" y="4832350"/>
          <p14:tracePt t="108026" x="4333875" y="4832350"/>
          <p14:tracePt t="108042" x="4387850" y="4832350"/>
          <p14:tracePt t="108059" x="4429125" y="4846638"/>
          <p14:tracePt t="108075" x="4522788" y="4859338"/>
          <p14:tracePt t="108092" x="4576763" y="4859338"/>
          <p14:tracePt t="108109" x="4591050" y="4859338"/>
          <p14:tracePt t="108126" x="4645025" y="4859338"/>
          <p14:tracePt t="108142" x="4699000" y="4873625"/>
          <p14:tracePt t="108158" x="4765675" y="4873625"/>
          <p14:tracePt t="108176" x="4846638" y="4873625"/>
          <p14:tracePt t="108192" x="4968875" y="4886325"/>
          <p14:tracePt t="108209" x="5049838" y="4900613"/>
          <p14:tracePt t="108225" x="5116513" y="4900613"/>
          <p14:tracePt t="108242" x="5184775" y="4900613"/>
          <p14:tracePt t="108259" x="5238750" y="4900613"/>
          <p14:tracePt t="108276" x="5292725" y="4900613"/>
          <p14:tracePt t="108292" x="5332413" y="4900613"/>
          <p14:tracePt t="108309" x="5373688" y="4900613"/>
          <p14:tracePt t="108325" x="5427663" y="4886325"/>
          <p14:tracePt t="108342" x="5454650" y="4886325"/>
          <p14:tracePt t="108359" x="5495925" y="4886325"/>
          <p14:tracePt t="108375" x="5535613" y="4886325"/>
          <p14:tracePt t="108392" x="5589588" y="4873625"/>
          <p14:tracePt t="108409" x="5670550" y="4873625"/>
          <p14:tracePt t="108425" x="5792788" y="4873625"/>
          <p14:tracePt t="108442" x="5873750" y="4886325"/>
          <p14:tracePt t="108459" x="5940425" y="4886325"/>
          <p14:tracePt t="108476" x="5994400" y="4886325"/>
          <p14:tracePt t="108492" x="6048375" y="4873625"/>
          <p14:tracePt t="108509" x="6102350" y="4859338"/>
          <p14:tracePt t="108526" x="6183313" y="4832350"/>
          <p14:tracePt t="108543" x="6224588" y="4832350"/>
          <p14:tracePt t="108559" x="6278563" y="4819650"/>
          <p14:tracePt t="108576" x="6318250" y="4805363"/>
          <p14:tracePt t="108592" x="6345238" y="4805363"/>
          <p14:tracePt t="108609" x="6372225" y="4805363"/>
          <p14:tracePt t="108626" x="6413500" y="4805363"/>
          <p14:tracePt t="108643" x="6453188" y="4792663"/>
          <p14:tracePt t="108659" x="6480175" y="4792663"/>
          <p14:tracePt t="108675" x="6548438" y="4792663"/>
          <p14:tracePt t="108692" x="6561138" y="4792663"/>
          <p14:tracePt t="108709" x="6588125" y="4792663"/>
          <p14:tracePt t="108726" x="6629400" y="4792663"/>
          <p14:tracePt t="108743" x="6683375" y="4792663"/>
          <p14:tracePt t="108760" x="6778625" y="4778375"/>
          <p14:tracePt t="108762" x="6832600" y="4778375"/>
          <p14:tracePt t="108776" x="6886575" y="4778375"/>
          <p14:tracePt t="108778" x="6913563" y="4778375"/>
          <p14:tracePt t="108793" x="6940550" y="4778375"/>
          <p14:tracePt t="108810" x="6980238" y="4778375"/>
          <p14:tracePt t="108812" x="6994525" y="4778375"/>
          <p14:tracePt t="108879" x="7007225" y="4778375"/>
          <p14:tracePt t="108885" x="7021513" y="4778375"/>
          <p14:tracePt t="108894" x="7034213" y="4778375"/>
          <p14:tracePt t="108909" x="7048500" y="4778375"/>
          <p14:tracePt t="108925" x="7088188" y="4778375"/>
          <p14:tracePt t="109323" x="7088188" y="4792663"/>
          <p14:tracePt t="175276" x="7075488" y="4792663"/>
          <p14:tracePt t="175350" x="7061200" y="4792663"/>
          <p14:tracePt t="175370" x="7061200" y="4805363"/>
          <p14:tracePt t="175373" x="7034213" y="4819650"/>
          <p14:tracePt t="175387" x="7007225" y="4832350"/>
          <p14:tracePt t="175391" x="6967538" y="4859338"/>
          <p14:tracePt t="175398" x="6913563" y="4900613"/>
          <p14:tracePt t="175416" x="6778625" y="4994275"/>
          <p14:tracePt t="175434" x="6561138" y="5048250"/>
          <p14:tracePt t="175435" x="6426200" y="5089525"/>
          <p14:tracePt t="175447" x="6291263" y="5116513"/>
          <p14:tracePt t="175463" x="6089650" y="5184775"/>
          <p14:tracePt t="175480" x="5832475" y="5238750"/>
          <p14:tracePt t="175498" x="5454650" y="5305425"/>
          <p14:tracePt t="175514" x="5224463" y="5346700"/>
          <p14:tracePt t="175531" x="5076825" y="5373688"/>
          <p14:tracePt t="175548" x="4927600" y="5400675"/>
          <p14:tracePt t="175564" x="4806950" y="5400675"/>
          <p14:tracePt t="175581" x="4657725" y="5386388"/>
          <p14:tracePt t="175598" x="4495800" y="5359400"/>
          <p14:tracePt t="175614" x="4375150" y="5319713"/>
          <p14:tracePt t="175631" x="4186238" y="5251450"/>
          <p14:tracePt t="175648" x="4117975" y="5224463"/>
          <p14:tracePt t="175667" x="4090988" y="5197475"/>
          <p14:tracePt t="175684" x="4064000" y="5184775"/>
          <p14:tracePt t="175699" x="4010025" y="5170488"/>
          <p14:tracePt t="175715" x="3929063" y="5143500"/>
          <p14:tracePt t="175733" x="3794125" y="5143500"/>
          <p14:tracePt t="175736" x="3713163" y="5143500"/>
          <p14:tracePt t="175739" x="3632200" y="5143500"/>
          <p14:tracePt t="175747" x="3551238" y="5143500"/>
          <p14:tracePt t="175764" x="3416300" y="5143500"/>
          <p14:tracePt t="175780" x="3294063" y="5157788"/>
          <p14:tracePt t="175798" x="3240088" y="5184775"/>
          <p14:tracePt t="175814" x="3227388" y="5184775"/>
          <p14:tracePt t="175831" x="3213100" y="5197475"/>
          <p14:tracePt t="175848" x="3186113" y="5197475"/>
          <p14:tracePt t="175864" x="3159125" y="5224463"/>
          <p14:tracePt t="175881" x="3132138" y="5238750"/>
          <p14:tracePt t="175898" x="3105150" y="5251450"/>
          <p14:tracePt t="175914" x="3078163" y="5265738"/>
          <p14:tracePt t="175931" x="3051175" y="5278438"/>
          <p14:tracePt t="175948" x="3038475" y="5278438"/>
          <p14:tracePt t="175968" x="3024188" y="5292725"/>
          <p14:tracePt t="176243" x="2984500" y="5305425"/>
          <p14:tracePt t="176250" x="2930525" y="5319713"/>
          <p14:tracePt t="176264" x="2876550" y="5332413"/>
          <p14:tracePt t="176281" x="2741613" y="5346700"/>
          <p14:tracePt t="176297" x="2632075" y="5346700"/>
          <p14:tracePt t="176314" x="2470150" y="5346700"/>
          <p14:tracePt t="176330" x="2403475" y="5319713"/>
          <p14:tracePt t="176347" x="2362200" y="5305425"/>
          <p14:tracePt t="176363" x="2349500" y="5292725"/>
          <p14:tracePt t="176415" x="2335213" y="5278438"/>
          <p14:tracePt t="176430" x="2335213" y="5265738"/>
          <p14:tracePt t="176436" x="2322513" y="5265738"/>
          <p14:tracePt t="176453" x="2308225" y="5251450"/>
          <p14:tracePt t="176465" x="2295525" y="5238750"/>
          <p14:tracePt t="176481" x="2268538" y="5211763"/>
          <p14:tracePt t="176498" x="2241550" y="5184775"/>
          <p14:tracePt t="176515" x="2214563" y="5157788"/>
          <p14:tracePt t="176515" x="2200275" y="5157788"/>
          <p14:tracePt t="176531" x="2187575" y="5143500"/>
          <p14:tracePt t="176548" x="2146300" y="5129213"/>
          <p14:tracePt t="176564" x="2106613" y="5102225"/>
          <p14:tracePt t="176583" x="2092325" y="5102225"/>
          <p14:tracePt t="176609" x="2079625" y="5102225"/>
          <p14:tracePt t="176616" x="2065338" y="5102225"/>
          <p14:tracePt t="176633" x="2052638" y="5089525"/>
          <p14:tracePt t="176650" x="2038350" y="5089525"/>
          <p14:tracePt t="176664" x="2025650" y="5089525"/>
          <p14:tracePt t="176680" x="1984375" y="5089525"/>
          <p14:tracePt t="176697" x="1957388" y="5089525"/>
          <p14:tracePt t="176714" x="1930400" y="5089525"/>
          <p14:tracePt t="176730" x="1903413" y="5075238"/>
          <p14:tracePt t="176748" x="1890713" y="5075238"/>
          <p14:tracePt t="176867" x="1890713" y="5062538"/>
          <p14:tracePt t="176887" x="1890713" y="5048250"/>
          <p14:tracePt t="176897" x="1903413" y="5035550"/>
          <p14:tracePt t="176915" x="1944688" y="5021263"/>
          <p14:tracePt t="176932" x="1971675" y="5021263"/>
          <p14:tracePt t="176933" x="1984375" y="5021263"/>
          <p14:tracePt t="176953" x="1998663" y="5021263"/>
          <p14:tracePt t="177118" x="1984375" y="5021263"/>
          <p14:tracePt t="177126" x="1971675" y="5021263"/>
          <p14:tracePt t="177149" x="1944688" y="5021263"/>
          <p14:tracePt t="177152" x="1930400" y="5021263"/>
          <p14:tracePt t="177154" x="1917700" y="5021263"/>
          <p14:tracePt t="177285" x="1917700" y="5008563"/>
          <p14:tracePt t="177290" x="1917700" y="4994275"/>
          <p14:tracePt t="177332" x="1930400" y="4981575"/>
          <p14:tracePt t="177499" x="1917700" y="4981575"/>
          <p14:tracePt t="177577" x="1930400" y="4967288"/>
          <p14:tracePt t="177584" x="1944688" y="4967288"/>
          <p14:tracePt t="177601" x="1957388" y="4967288"/>
          <p14:tracePt t="177713" x="1944688" y="4967288"/>
          <p14:tracePt t="177720" x="1930400" y="4967288"/>
          <p14:tracePt t="177729" x="1917700" y="4967288"/>
          <p14:tracePt t="177738" x="1903413" y="4954588"/>
          <p14:tracePt t="177753" x="1890713" y="4954588"/>
          <p14:tracePt t="177769" x="1876425" y="4954588"/>
          <p14:tracePt t="177786" x="1849438" y="4954588"/>
          <p14:tracePt t="177821" x="1836738" y="4954588"/>
          <p14:tracePt t="177844" x="1822450" y="4954588"/>
          <p14:tracePt t="178307" x="1836738" y="4940300"/>
          <p14:tracePt t="178312" x="1849438" y="4940300"/>
          <p14:tracePt t="178326" x="1863725" y="4940300"/>
          <p14:tracePt t="178344" x="1876425" y="4940300"/>
          <p14:tracePt t="178360" x="1890713" y="4927600"/>
          <p14:tracePt t="180210" x="1890713" y="4940300"/>
          <p14:tracePt t="180218" x="1890713" y="4954588"/>
          <p14:tracePt t="180234" x="1890713" y="4981575"/>
          <p14:tracePt t="180249" x="1863725" y="5021263"/>
          <p14:tracePt t="180267" x="1809750" y="5075238"/>
          <p14:tracePt t="180281" x="1795463" y="5089525"/>
          <p14:tracePt t="180298" x="1768475" y="5129213"/>
          <p14:tracePt t="180315" x="1741488" y="5157788"/>
          <p14:tracePt t="180331" x="1728788" y="5184775"/>
          <p14:tracePt t="180348" x="1728788" y="5211763"/>
          <p14:tracePt t="180365" x="1728788" y="5224463"/>
          <p14:tracePt t="180381" x="1728788" y="5238750"/>
          <p14:tracePt t="180398" x="1728788" y="5251450"/>
          <p14:tracePt t="180414" x="1728788" y="5265738"/>
          <p14:tracePt t="180432" x="1728788" y="5278438"/>
          <p14:tracePt t="180450" x="1741488" y="5292725"/>
          <p14:tracePt t="180465" x="1755775" y="5305425"/>
          <p14:tracePt t="180482" x="1809750" y="5305425"/>
          <p14:tracePt t="180498" x="1917700" y="5332413"/>
          <p14:tracePt t="180514" x="2065338" y="5346700"/>
          <p14:tracePt t="180531" x="2241550" y="5359400"/>
          <p14:tracePt t="180547" x="2362200" y="5386388"/>
          <p14:tracePt t="180564" x="2403475" y="5400675"/>
          <p14:tracePt t="180581" x="2430463" y="5413375"/>
          <p14:tracePt t="180598" x="2457450" y="5413375"/>
          <p14:tracePt t="180614" x="2470150" y="5413375"/>
          <p14:tracePt t="180654" x="2484438" y="5413375"/>
          <p14:tracePt t="180670" x="2484438" y="5427663"/>
          <p14:tracePt t="180807" x="2470150" y="5440363"/>
          <p14:tracePt t="180815" x="2443163" y="5467350"/>
          <p14:tracePt t="180823" x="2416175" y="5467350"/>
          <p14:tracePt t="180834" x="2376488" y="5481638"/>
          <p14:tracePt t="180848" x="2295525" y="5508625"/>
          <p14:tracePt t="180865" x="2241550" y="5521325"/>
          <p14:tracePt t="180882" x="2187575" y="5535613"/>
          <p14:tracePt t="180899" x="2173288" y="5535613"/>
          <p14:tracePt t="180915" x="2160588" y="5535613"/>
          <p14:tracePt t="181169" x="2160588" y="5548313"/>
          <p14:tracePt t="181189" x="2146300" y="5548313"/>
          <p14:tracePt t="181204" x="2133600" y="5548313"/>
          <p14:tracePt t="181215" x="2133600" y="5562600"/>
          <p14:tracePt t="181232" x="2106613" y="5562600"/>
          <p14:tracePt t="181248" x="2079625" y="5562600"/>
          <p14:tracePt t="181266" x="2038350" y="5589588"/>
          <p14:tracePt t="181284" x="1944688" y="5616575"/>
          <p14:tracePt t="181298" x="1917700" y="5616575"/>
          <p14:tracePt t="181315" x="1876425" y="5629275"/>
          <p14:tracePt t="181493" x="1890713" y="5629275"/>
          <p14:tracePt t="181500" x="1903413" y="5629275"/>
          <p14:tracePt t="181515" x="1944688" y="5643563"/>
          <p14:tracePt t="181532" x="2038350" y="5656263"/>
          <p14:tracePt t="181548" x="2187575" y="5656263"/>
          <p14:tracePt t="181565" x="2241550" y="5643563"/>
          <p14:tracePt t="181583" x="2268538" y="5629275"/>
          <p14:tracePt t="181598" x="2295525" y="5616575"/>
          <p14:tracePt t="181615" x="2322513" y="5616575"/>
          <p14:tracePt t="181631" x="2335213" y="5616575"/>
          <p14:tracePt t="181647" x="2335213" y="5602288"/>
          <p14:tracePt t="181664" x="2349500" y="5602288"/>
          <p14:tracePt t="181680" x="2362200" y="5575300"/>
          <p14:tracePt t="181698" x="2403475" y="5548313"/>
          <p14:tracePt t="181715" x="2403475" y="5535613"/>
          <p14:tracePt t="181731" x="2416175" y="5535613"/>
          <p14:tracePt t="182329" x="2430463" y="5535613"/>
          <p14:tracePt t="182336" x="2457450" y="5535613"/>
          <p14:tracePt t="182350" x="2470150" y="5535613"/>
          <p14:tracePt t="182367" x="2524125" y="5535613"/>
          <p14:tracePt t="182383" x="2632075" y="5535613"/>
          <p14:tracePt t="182400" x="2741613" y="5562600"/>
          <p14:tracePt t="182402" x="2795588" y="5575300"/>
          <p14:tracePt t="182417" x="2903538" y="5602288"/>
          <p14:tracePt t="182434" x="3011488" y="5629275"/>
          <p14:tracePt t="182450" x="3159125" y="5656263"/>
          <p14:tracePt t="182466" x="3294063" y="5697538"/>
          <p14:tracePt t="182484" x="3455988" y="5737225"/>
          <p14:tracePt t="182485" x="3536950" y="5764213"/>
          <p14:tracePt t="182499" x="3632200" y="5778500"/>
          <p14:tracePt t="182517" x="3848100" y="5818188"/>
          <p14:tracePt t="182533" x="3968750" y="5845175"/>
          <p14:tracePt t="182548" x="4090988" y="5859463"/>
          <p14:tracePt t="182565" x="4144963" y="5872163"/>
          <p14:tracePt t="182581" x="4186238" y="5872163"/>
          <p14:tracePt t="182683" x="4198938" y="5872163"/>
          <p14:tracePt t="182706" x="4198938" y="5859463"/>
          <p14:tracePt t="182714" x="4198938" y="5845175"/>
          <p14:tracePt t="182722" x="4186238" y="5818188"/>
          <p14:tracePt t="182731" x="4159250" y="5791200"/>
          <p14:tracePt t="182748" x="4105275" y="5737225"/>
          <p14:tracePt t="182765" x="3968750" y="5683250"/>
          <p14:tracePt t="182781" x="3821113" y="5643563"/>
          <p14:tracePt t="182798" x="3563938" y="5589588"/>
          <p14:tracePt t="182815" x="3416300" y="5535613"/>
          <p14:tracePt t="182832" x="3294063" y="5508625"/>
          <p14:tracePt t="182848" x="3200400" y="5481638"/>
          <p14:tracePt t="182865" x="3159125" y="5467350"/>
          <p14:tracePt t="182987" x="3159125" y="5454650"/>
          <p14:tracePt t="183003" x="3173413" y="5454650"/>
          <p14:tracePt t="183017" x="3186113" y="5454650"/>
          <p14:tracePt t="183114" x="3159125" y="5467350"/>
          <p14:tracePt t="183118" x="3105150" y="5467350"/>
          <p14:tracePt t="183151" x="2943225" y="5467350"/>
          <p14:tracePt t="183152" x="2889250" y="5467350"/>
          <p14:tracePt t="183166" x="2835275" y="5454650"/>
          <p14:tracePt t="183183" x="2741613" y="5440363"/>
          <p14:tracePt t="183200" x="2686050" y="5427663"/>
          <p14:tracePt t="183216" x="2673350" y="5427663"/>
          <p14:tracePt t="183669" x="2659063" y="5427663"/>
          <p14:tracePt t="183675" x="2632075" y="5427663"/>
          <p14:tracePt t="183690" x="2605088" y="5440363"/>
          <p14:tracePt t="183707" x="2511425" y="5467350"/>
          <p14:tracePt t="183726" x="2430463" y="5494338"/>
          <p14:tracePt t="183727" x="2416175" y="5508625"/>
          <p14:tracePt t="183741" x="2403475" y="5508625"/>
          <p14:tracePt t="183742" x="2389188" y="5508625"/>
          <p14:tracePt t="183757" x="2376488" y="5521325"/>
          <p14:tracePt t="185059" x="2362200" y="5521325"/>
          <p14:tracePt t="185087" x="2349500" y="5535613"/>
          <p14:tracePt t="185095" x="2335213" y="5535613"/>
          <p14:tracePt t="185103" x="2322513" y="5535613"/>
          <p14:tracePt t="185119" x="2308225" y="5535613"/>
          <p14:tracePt t="185137" x="2295525" y="5535613"/>
          <p14:tracePt t="185154" x="2281238" y="5535613"/>
          <p14:tracePt t="185257" x="2268538" y="5548313"/>
          <p14:tracePt t="185273" x="2254250" y="5548313"/>
          <p14:tracePt t="185325" x="2241550" y="5548313"/>
          <p14:tracePt t="185338" x="2227263" y="5562600"/>
          <p14:tracePt t="185346" x="2214563" y="5562600"/>
          <p14:tracePt t="185354" x="2200275" y="5562600"/>
          <p14:tracePt t="185368" x="2187575" y="5575300"/>
          <p14:tracePt t="185385" x="2160588" y="5575300"/>
          <p14:tracePt t="185387" x="2146300" y="5589588"/>
          <p14:tracePt t="185419" x="2065338" y="5602288"/>
          <p14:tracePt t="185435" x="2038350" y="5616575"/>
          <p14:tracePt t="185452" x="1998663" y="5629275"/>
          <p14:tracePt t="185468" x="1944688" y="5643563"/>
          <p14:tracePt t="185485" x="1863725" y="5670550"/>
          <p14:tracePt t="185502" x="1755775" y="5710238"/>
          <p14:tracePt t="185503" x="1701800" y="5737225"/>
          <p14:tracePt t="185518" x="1593850" y="5764213"/>
          <p14:tracePt t="185535" x="1512888" y="5778500"/>
          <p14:tracePt t="185551" x="1458913" y="5791200"/>
          <p14:tracePt t="185568" x="1431925" y="5791200"/>
          <p14:tracePt t="185624" x="1417638" y="5791200"/>
          <p14:tracePt t="185644" x="1404938" y="5791200"/>
          <p14:tracePt t="185650" x="1390650" y="5805488"/>
          <p14:tracePt t="185659" x="1377950" y="5805488"/>
          <p14:tracePt t="185685" x="1336675" y="5805488"/>
          <p14:tracePt t="185878" x="1322388" y="5818188"/>
          <p14:tracePt t="185916" x="1309688" y="5818188"/>
          <p14:tracePt t="185924" x="1295400" y="5818188"/>
          <p14:tracePt t="185933" x="1295400" y="5832475"/>
          <p14:tracePt t="185956" x="1282700" y="5832475"/>
          <p14:tracePt t="185964" x="1268413" y="5832475"/>
          <p14:tracePt t="185982" x="1255713" y="5859463"/>
          <p14:tracePt t="185998" x="1228725" y="5899150"/>
          <p14:tracePt t="186016" x="1174750" y="5926138"/>
          <p14:tracePt t="186033" x="1093788" y="6021388"/>
          <p14:tracePt t="186049" x="958850" y="6142038"/>
          <p14:tracePt t="186065" x="635000" y="6318250"/>
          <p14:tracePt t="186082" x="458788" y="6438900"/>
          <p14:tracePt t="186099" x="242888" y="6492875"/>
          <p14:tracePt t="186115" x="53975" y="65468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Framework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4087E67-2050-4E63-8261-F942AC80024A}"/>
              </a:ext>
            </a:extLst>
          </p:cNvPr>
          <p:cNvSpPr txBox="1"/>
          <p:nvPr/>
        </p:nvSpPr>
        <p:spPr>
          <a:xfrm>
            <a:off x="942308" y="2605744"/>
            <a:ext cx="10420078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environment in the Middle East represents a vivid example of what is known as highly turbulent environments, where economic, financial, and geopolitical factors intersect in complex ways. This necessitates a fundamental shift in how project risks are understood and managed. It is no longer sufficient to rely on traditional risk management tools; instead, a dynamic and strategic perspective must be adopted—one that accounts for the evolving and unpredictable nature of risks.</a:t>
            </a:r>
          </a:p>
        </p:txBody>
      </p:sp>
    </p:spTree>
    <p:extLst>
      <p:ext uri="{BB962C8B-B14F-4D97-AF65-F5344CB8AC3E}">
        <p14:creationId xmlns:p14="http://schemas.microsoft.com/office/powerpoint/2010/main" val="81139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058"/>
    </mc:Choice>
    <mc:Fallback xmlns="">
      <p:transition advTm="169058"/>
    </mc:Fallback>
  </mc:AlternateContent>
  <p:extLst>
    <p:ext uri="{3A86A75C-4F4B-4683-9AE1-C65F6400EC91}">
      <p14:laserTraceLst xmlns:p14="http://schemas.microsoft.com/office/powerpoint/2010/main">
        <p14:tracePtLst>
          <p14:tracePt t="283" x="176213" y="6291263"/>
          <p14:tracePt t="288" x="311150" y="6048375"/>
          <p14:tracePt t="297" x="431800" y="5832475"/>
          <p14:tracePt t="314" x="701675" y="5373688"/>
          <p14:tracePt t="331" x="931863" y="4900613"/>
          <p14:tracePt t="347" x="1133475" y="4535488"/>
          <p14:tracePt t="365" x="1295400" y="4225925"/>
          <p14:tracePt t="382" x="1404938" y="3941763"/>
          <p14:tracePt t="401" x="1485900" y="3713163"/>
          <p14:tracePt t="415" x="1525588" y="3590925"/>
          <p14:tracePt t="431" x="1566863" y="3482975"/>
          <p14:tracePt t="448" x="1593850" y="3429000"/>
          <p14:tracePt t="465" x="1620838" y="3387725"/>
          <p14:tracePt t="482" x="1647825" y="3375025"/>
          <p14:tracePt t="500" x="1674813" y="3360738"/>
          <p14:tracePt t="1046" x="1687513" y="3348038"/>
          <p14:tracePt t="1078" x="1755775" y="3333750"/>
          <p14:tracePt t="1085" x="1795463" y="3321050"/>
          <p14:tracePt t="1093" x="1809750" y="3321050"/>
          <p14:tracePt t="1106" x="1836738" y="3321050"/>
          <p14:tracePt t="1124" x="1876425" y="3306763"/>
          <p14:tracePt t="1140" x="1903413" y="3306763"/>
          <p14:tracePt t="1157" x="1917700" y="3294063"/>
          <p14:tracePt t="1173" x="1944688" y="3294063"/>
          <p14:tracePt t="1194" x="1957388" y="3279775"/>
          <p14:tracePt t="1206" x="1971675" y="3279775"/>
          <p14:tracePt t="1223" x="1998663" y="3267075"/>
          <p14:tracePt t="1240" x="2025650" y="3267075"/>
          <p14:tracePt t="1257" x="2038350" y="3252788"/>
          <p14:tracePt t="1273" x="2065338" y="3240088"/>
          <p14:tracePt t="1290" x="2092325" y="3213100"/>
          <p14:tracePt t="1300" x="2106613" y="3213100"/>
          <p14:tracePt t="1306" x="2133600" y="3198813"/>
          <p14:tracePt t="1324" x="2160588" y="3171825"/>
          <p14:tracePt t="1340" x="2160588" y="3159125"/>
          <p14:tracePt t="1357" x="2187575" y="3144838"/>
          <p14:tracePt t="1373" x="2214563" y="3117850"/>
          <p14:tracePt t="1390" x="2227263" y="3105150"/>
          <p14:tracePt t="1406" x="2241550" y="3090863"/>
          <p14:tracePt t="1423" x="2254250" y="3078163"/>
          <p14:tracePt t="1454" x="2268538" y="3078163"/>
          <p14:tracePt t="1929" x="2281238" y="3078163"/>
          <p14:tracePt t="1968" x="2295525" y="3090863"/>
          <p14:tracePt t="1999" x="2295525" y="3105150"/>
          <p14:tracePt t="2010" x="2308225" y="3105150"/>
          <p14:tracePt t="2027" x="2322513" y="3105150"/>
          <p14:tracePt t="2053" x="2335213" y="3105150"/>
          <p14:tracePt t="2116" x="2349500" y="3105150"/>
          <p14:tracePt t="2124" x="2362200" y="3105150"/>
          <p14:tracePt t="2134" x="2376488" y="3105150"/>
          <p14:tracePt t="2148" x="2403475" y="3117850"/>
          <p14:tracePt t="2166" x="2430463" y="3117850"/>
          <p14:tracePt t="2182" x="2457450" y="3117850"/>
          <p14:tracePt t="2199" x="2484438" y="3132138"/>
          <p14:tracePt t="2215" x="2511425" y="3132138"/>
          <p14:tracePt t="2233" x="2551113" y="3132138"/>
          <p14:tracePt t="2249" x="2592388" y="3132138"/>
          <p14:tracePt t="2265" x="2605088" y="3132138"/>
          <p14:tracePt t="2283" x="2632075" y="3132138"/>
          <p14:tracePt t="2298" x="2659063" y="3144838"/>
          <p14:tracePt t="2316" x="2686050" y="3144838"/>
          <p14:tracePt t="2333" x="2714625" y="3144838"/>
          <p14:tracePt t="2334" x="2727325" y="3144838"/>
          <p14:tracePt t="2349" x="2741613" y="3144838"/>
          <p14:tracePt t="2366" x="2768600" y="3132138"/>
          <p14:tracePt t="2382" x="2835275" y="3090863"/>
          <p14:tracePt t="2399" x="2889250" y="3090863"/>
          <p14:tracePt t="2415" x="2943225" y="3078163"/>
          <p14:tracePt t="2432" x="3038475" y="3078163"/>
          <p14:tracePt t="2449" x="3132138" y="3078163"/>
          <p14:tracePt t="2466" x="3240088" y="3078163"/>
          <p14:tracePt t="2482" x="3375025" y="3078163"/>
          <p14:tracePt t="2500" x="3605213" y="3078163"/>
          <p14:tracePt t="2515" x="3740150" y="3063875"/>
          <p14:tracePt t="2532" x="3821113" y="3063875"/>
          <p14:tracePt t="2549" x="3929063" y="3063875"/>
          <p14:tracePt t="2565" x="4022725" y="3063875"/>
          <p14:tracePt t="2582" x="4144963" y="3090863"/>
          <p14:tracePt t="2599" x="4294188" y="3117850"/>
          <p14:tracePt t="2601" x="4348163" y="3132138"/>
          <p14:tracePt t="2616" x="4441825" y="3132138"/>
          <p14:tracePt t="2632" x="4495800" y="3144838"/>
          <p14:tracePt t="2650" x="4522788" y="3159125"/>
          <p14:tracePt t="2667" x="4537075" y="3159125"/>
          <p14:tracePt t="2774" x="4549775" y="3159125"/>
          <p14:tracePt t="2781" x="4549775" y="3171825"/>
          <p14:tracePt t="2799" x="4549775" y="3186113"/>
          <p14:tracePt t="2815" x="4549775" y="3198813"/>
          <p14:tracePt t="2832" x="4549775" y="3225800"/>
          <p14:tracePt t="2849" x="4537075" y="3252788"/>
          <p14:tracePt t="2866" x="4522788" y="3294063"/>
          <p14:tracePt t="2882" x="4495800" y="3321050"/>
          <p14:tracePt t="2899" x="4429125" y="3348038"/>
          <p14:tracePt t="2915" x="4294188" y="3429000"/>
          <p14:tracePt t="2932" x="3914775" y="3605213"/>
          <p14:tracePt t="2949" x="3605213" y="3671888"/>
          <p14:tracePt t="2966" x="3294063" y="3725863"/>
          <p14:tracePt t="2982" x="2984500" y="3752850"/>
          <p14:tracePt t="2999" x="2754313" y="3752850"/>
          <p14:tracePt t="3015" x="2538413" y="3794125"/>
          <p14:tracePt t="3032" x="2268538" y="3833813"/>
          <p14:tracePt t="3049" x="2011363" y="3902075"/>
          <p14:tracePt t="3065" x="1917700" y="3941763"/>
          <p14:tracePt t="3082" x="1863725" y="3956050"/>
          <p14:tracePt t="3099" x="1836738" y="3968750"/>
          <p14:tracePt t="3115" x="1809750" y="3995738"/>
          <p14:tracePt t="3133" x="1782763" y="4010025"/>
          <p14:tracePt t="3149" x="1755775" y="4037013"/>
          <p14:tracePt t="3165" x="1728788" y="4049713"/>
          <p14:tracePt t="3181" x="1701800" y="4049713"/>
          <p14:tracePt t="3224" x="1687513" y="4049713"/>
          <p14:tracePt t="3246" x="1674813" y="4049713"/>
          <p14:tracePt t="3253" x="1674813" y="4064000"/>
          <p14:tracePt t="3267" x="1660525" y="4076700"/>
          <p14:tracePt t="3283" x="1633538" y="4090988"/>
          <p14:tracePt t="5117" x="1647825" y="4076700"/>
          <p14:tracePt t="5128" x="1660525" y="4064000"/>
          <p14:tracePt t="5148" x="1687513" y="4037013"/>
          <p14:tracePt t="5163" x="1714500" y="4022725"/>
          <p14:tracePt t="5180" x="1741488" y="3995738"/>
          <p14:tracePt t="5195" x="1755775" y="3995738"/>
          <p14:tracePt t="5213" x="1755775" y="3983038"/>
          <p14:tracePt t="5268" x="1768475" y="3983038"/>
          <p14:tracePt t="5799" x="1782763" y="3983038"/>
          <p14:tracePt t="5805" x="1795463" y="3956050"/>
          <p14:tracePt t="5819" x="1809750" y="3929063"/>
          <p14:tracePt t="5837" x="1849438" y="3875088"/>
          <p14:tracePt t="5838" x="1863725" y="3848100"/>
          <p14:tracePt t="5852" x="1876425" y="3821113"/>
          <p14:tracePt t="5869" x="1917700" y="3767138"/>
          <p14:tracePt t="5885" x="1944688" y="3740150"/>
          <p14:tracePt t="5903" x="1971675" y="3713163"/>
          <p14:tracePt t="5919" x="1984375" y="3686175"/>
          <p14:tracePt t="5936" x="1998663" y="3659188"/>
          <p14:tracePt t="5953" x="1998663" y="3632200"/>
          <p14:tracePt t="5969" x="1998663" y="3605213"/>
          <p14:tracePt t="5986" x="1998663" y="3578225"/>
          <p14:tracePt t="6004" x="1998663" y="3563938"/>
          <p14:tracePt t="6080" x="1998663" y="3551238"/>
          <p14:tracePt t="6094" x="1998663" y="3536950"/>
          <p14:tracePt t="6121" x="1998663" y="3524250"/>
          <p14:tracePt t="6142" x="2011363" y="3524250"/>
          <p14:tracePt t="6150" x="2011363" y="3509963"/>
          <p14:tracePt t="6158" x="2025650" y="3509963"/>
          <p14:tracePt t="6169" x="2038350" y="3497263"/>
          <p14:tracePt t="6185" x="2079625" y="3482975"/>
          <p14:tracePt t="6203" x="2106613" y="3470275"/>
          <p14:tracePt t="6204" x="2119313" y="3455988"/>
          <p14:tracePt t="6459" x="2133600" y="3455988"/>
          <p14:tracePt t="6465" x="2187575" y="3455988"/>
          <p14:tracePt t="6479" x="2268538" y="3455988"/>
          <p14:tracePt t="6500" x="2470150" y="3470275"/>
          <p14:tracePt t="6512" x="2551113" y="3470275"/>
          <p14:tracePt t="6529" x="2822575" y="3455988"/>
          <p14:tracePt t="6546" x="3024188" y="3443288"/>
          <p14:tracePt t="6563" x="3186113" y="3455988"/>
          <p14:tracePt t="6578" x="3308350" y="3470275"/>
          <p14:tracePt t="6596" x="3362325" y="3470275"/>
          <p14:tracePt t="6612" x="3389313" y="3482975"/>
          <p14:tracePt t="6629" x="3402013" y="3482975"/>
          <p14:tracePt t="6868" x="3389313" y="3482975"/>
          <p14:tracePt t="6873" x="3375025" y="3497263"/>
          <p14:tracePt t="6890" x="3362325" y="3509963"/>
          <p14:tracePt t="6906" x="3335338" y="3536950"/>
          <p14:tracePt t="6922" x="3308350" y="3563938"/>
          <p14:tracePt t="6939" x="3281363" y="3563938"/>
          <p14:tracePt t="6957" x="3254375" y="3563938"/>
          <p14:tracePt t="6972" x="3227388" y="3563938"/>
          <p14:tracePt t="6990" x="3200400" y="3563938"/>
          <p14:tracePt t="7012" x="3186113" y="3563938"/>
          <p14:tracePt t="7025" x="3173413" y="3563938"/>
          <p14:tracePt t="7040" x="3159125" y="3563938"/>
          <p14:tracePt t="7056" x="3119438" y="3563938"/>
          <p14:tracePt t="7057" x="3092450" y="3563938"/>
          <p14:tracePt t="7072" x="3078163" y="3590925"/>
          <p14:tracePt t="7089" x="3051175" y="3605213"/>
          <p14:tracePt t="7186" x="3051175" y="3590925"/>
          <p14:tracePt t="7193" x="3065463" y="3578225"/>
          <p14:tracePt t="7206" x="3065463" y="3551238"/>
          <p14:tracePt t="7223" x="3105150" y="3455988"/>
          <p14:tracePt t="7239" x="3146425" y="3360738"/>
          <p14:tracePt t="7256" x="3186113" y="3240088"/>
          <p14:tracePt t="7272" x="3186113" y="3117850"/>
          <p14:tracePt t="7289" x="3227388" y="2955925"/>
          <p14:tracePt t="7307" x="3254375" y="2835275"/>
          <p14:tracePt t="7322" x="3294063" y="2740025"/>
          <p14:tracePt t="7340" x="3335338" y="2632075"/>
          <p14:tracePt t="7357" x="3348038" y="2551113"/>
          <p14:tracePt t="7373" x="3375025" y="2524125"/>
          <p14:tracePt t="7390" x="3402013" y="2497138"/>
          <p14:tracePt t="7391" x="3443288" y="2484438"/>
          <p14:tracePt t="7405" x="3482975" y="2470150"/>
          <p14:tracePt t="7422" x="3659188" y="2470150"/>
          <p14:tracePt t="7440" x="3779838" y="2511425"/>
          <p14:tracePt t="7456" x="3902075" y="2538413"/>
          <p14:tracePt t="7473" x="3995738" y="2578100"/>
          <p14:tracePt t="7489" x="4105275" y="2659063"/>
          <p14:tracePt t="7493" x="4144963" y="2713038"/>
          <p14:tracePt t="7506" x="4171950" y="2767013"/>
          <p14:tracePt t="7521" x="4225925" y="2889250"/>
          <p14:tracePt t="7538" x="4225925" y="2955925"/>
          <p14:tracePt t="7556" x="4186238" y="3024188"/>
          <p14:tracePt t="7572" x="4078288" y="3117850"/>
          <p14:tracePt t="7589" x="3929063" y="3159125"/>
          <p14:tracePt t="7605" x="3767138" y="3186113"/>
          <p14:tracePt t="7622" x="3632200" y="3198813"/>
          <p14:tracePt t="7639" x="3536950" y="3198813"/>
          <p14:tracePt t="7655" x="3362325" y="3198813"/>
          <p14:tracePt t="7672" x="3308350" y="3186113"/>
          <p14:tracePt t="7689" x="3294063" y="3171825"/>
          <p14:tracePt t="7708" x="3294063" y="3159125"/>
          <p14:tracePt t="7722" x="3294063" y="3132138"/>
          <p14:tracePt t="7739" x="3308350" y="3078163"/>
          <p14:tracePt t="7756" x="3348038" y="2955925"/>
          <p14:tracePt t="7772" x="3389313" y="2874963"/>
          <p14:tracePt t="7789" x="3509963" y="2767013"/>
          <p14:tracePt t="7806" x="3686175" y="2686050"/>
          <p14:tracePt t="7822" x="3860800" y="2646363"/>
          <p14:tracePt t="7839" x="4105275" y="2619375"/>
          <p14:tracePt t="7856" x="4360863" y="2619375"/>
          <p14:tracePt t="7873" x="4576763" y="2619375"/>
          <p14:tracePt t="7888" x="4779963" y="2686050"/>
          <p14:tracePt t="7906" x="4846638" y="2713038"/>
          <p14:tracePt t="7922" x="4900613" y="2740025"/>
          <p14:tracePt t="7939" x="5008563" y="2781300"/>
          <p14:tracePt t="7956" x="5116513" y="2808288"/>
          <p14:tracePt t="7973" x="5265738" y="2847975"/>
          <p14:tracePt t="7989" x="5386388" y="2889250"/>
          <p14:tracePt t="8006" x="5481638" y="2916238"/>
          <p14:tracePt t="8022" x="5549900" y="2955925"/>
          <p14:tracePt t="8039" x="5549900" y="2970213"/>
          <p14:tracePt t="8170" x="5549900" y="2982913"/>
          <p14:tracePt t="8177" x="5549900" y="2997200"/>
          <p14:tracePt t="8188" x="5549900" y="3009900"/>
          <p14:tracePt t="8205" x="5522913" y="3036888"/>
          <p14:tracePt t="8221" x="5495925" y="3063875"/>
          <p14:tracePt t="8238" x="5468938" y="3078163"/>
          <p14:tracePt t="8254" x="5427663" y="3105150"/>
          <p14:tracePt t="8271" x="5359400" y="3159125"/>
          <p14:tracePt t="8288" x="5332413" y="3198813"/>
          <p14:tracePt t="8304" x="5292725" y="3225800"/>
          <p14:tracePt t="8321" x="5278438" y="3267075"/>
          <p14:tracePt t="8367" x="5265738" y="3267075"/>
          <p14:tracePt t="8375" x="5251450" y="3279775"/>
          <p14:tracePt t="8388" x="5238750" y="3333750"/>
          <p14:tracePt t="8404" x="5211763" y="3360738"/>
          <p14:tracePt t="8421" x="5184775" y="3375025"/>
          <p14:tracePt t="8439" x="4968875" y="3348038"/>
          <p14:tracePt t="8455" x="4752975" y="3321050"/>
          <p14:tracePt t="8471" x="4321175" y="3267075"/>
          <p14:tracePt t="8684" x="4306888" y="3267075"/>
          <p14:tracePt t="8691" x="4321175" y="3267075"/>
          <p14:tracePt t="8707" x="4387850" y="3294063"/>
          <p14:tracePt t="8708" x="4456113" y="3306763"/>
          <p14:tracePt t="8723" x="4537075" y="3333750"/>
          <p14:tracePt t="8740" x="4684713" y="3387725"/>
          <p14:tracePt t="8741" x="4765675" y="3402013"/>
          <p14:tracePt t="8756" x="4873625" y="3414713"/>
          <p14:tracePt t="8772" x="4995863" y="3414713"/>
          <p14:tracePt t="8789" x="5103813" y="3443288"/>
          <p14:tracePt t="8806" x="5265738" y="3482975"/>
          <p14:tracePt t="8822" x="5427663" y="3497263"/>
          <p14:tracePt t="8839" x="5562600" y="3497263"/>
          <p14:tracePt t="8855" x="5684838" y="3497263"/>
          <p14:tracePt t="8872" x="5778500" y="3497263"/>
          <p14:tracePt t="8889" x="5967413" y="3551238"/>
          <p14:tracePt t="8906" x="6035675" y="3563938"/>
          <p14:tracePt t="8922" x="6089650" y="3563938"/>
          <p14:tracePt t="8939" x="6156325" y="3563938"/>
          <p14:tracePt t="8955" x="6210300" y="3563938"/>
          <p14:tracePt t="8973" x="6251575" y="3536950"/>
          <p14:tracePt t="8989" x="6291263" y="3482975"/>
          <p14:tracePt t="9005" x="6305550" y="3470275"/>
          <p14:tracePt t="9022" x="6318250" y="3443288"/>
          <p14:tracePt t="9214" x="6332538" y="3443288"/>
          <p14:tracePt t="9223" x="6413500" y="3455988"/>
          <p14:tracePt t="9229" x="6548438" y="3497263"/>
          <p14:tracePt t="9238" x="6791325" y="3536950"/>
          <p14:tracePt t="9254" x="7021513" y="3605213"/>
          <p14:tracePt t="9271" x="7156450" y="3632200"/>
          <p14:tracePt t="9288" x="7210425" y="3632200"/>
          <p14:tracePt t="9304" x="7277100" y="3632200"/>
          <p14:tracePt t="9321" x="7318375" y="3632200"/>
          <p14:tracePt t="9338" x="7345363" y="3605213"/>
          <p14:tracePt t="9354" x="7372350" y="3578225"/>
          <p14:tracePt t="9371" x="7439025" y="3524250"/>
          <p14:tracePt t="9387" x="7466013" y="3524250"/>
          <p14:tracePt t="9412" x="7466013" y="3509963"/>
          <p14:tracePt t="9479" x="7453313" y="3497263"/>
          <p14:tracePt t="9488" x="7439025" y="3470275"/>
          <p14:tracePt t="9495" x="7426325" y="3470275"/>
          <p14:tracePt t="9504" x="7412038" y="3470275"/>
          <p14:tracePt t="9521" x="7385050" y="3470275"/>
          <p14:tracePt t="9538" x="7358063" y="3470275"/>
          <p14:tracePt t="9554" x="7345363" y="3470275"/>
          <p14:tracePt t="9571" x="7331075" y="3470275"/>
          <p14:tracePt t="9588" x="7304088" y="3497263"/>
          <p14:tracePt t="9607" x="7210425" y="3524250"/>
          <p14:tracePt t="9608" x="7183438" y="3536950"/>
          <p14:tracePt t="9623" x="7088188" y="3536950"/>
          <p14:tracePt t="9639" x="6967538" y="3563938"/>
          <p14:tracePt t="9656" x="6859588" y="3578225"/>
          <p14:tracePt t="9673" x="6750050" y="3590925"/>
          <p14:tracePt t="9689" x="6642100" y="3605213"/>
          <p14:tracePt t="9705" x="6548438" y="3617913"/>
          <p14:tracePt t="9721" x="6413500" y="3632200"/>
          <p14:tracePt t="9739" x="6251575" y="3644900"/>
          <p14:tracePt t="9756" x="6089650" y="3644900"/>
          <p14:tracePt t="9772" x="5940425" y="3617913"/>
          <p14:tracePt t="9788" x="5819775" y="3605213"/>
          <p14:tracePt t="9806" x="5711825" y="3617913"/>
          <p14:tracePt t="9823" x="5576888" y="3659188"/>
          <p14:tracePt t="9839" x="5441950" y="3671888"/>
          <p14:tracePt t="9840" x="5386388" y="3671888"/>
          <p14:tracePt t="9855" x="5251450" y="3671888"/>
          <p14:tracePt t="9872" x="5103813" y="3698875"/>
          <p14:tracePt t="9889" x="4968875" y="3740150"/>
          <p14:tracePt t="9905" x="4846638" y="3752850"/>
          <p14:tracePt t="9923" x="4765675" y="3752850"/>
          <p14:tracePt t="9924" x="4738688" y="3752850"/>
          <p14:tracePt t="9939" x="4711700" y="3752850"/>
          <p14:tracePt t="9940" x="4684713" y="3752850"/>
          <p14:tracePt t="9955" x="4657725" y="3752850"/>
          <p14:tracePt t="9972" x="4603750" y="3752850"/>
          <p14:tracePt t="9988" x="4564063" y="3794125"/>
          <p14:tracePt t="10006" x="4537075" y="3821113"/>
          <p14:tracePt t="10822" x="4549775" y="3821113"/>
          <p14:tracePt t="10829" x="4549775" y="3806825"/>
          <p14:tracePt t="10839" x="4564063" y="3806825"/>
          <p14:tracePt t="10868" x="4591050" y="3779838"/>
          <p14:tracePt t="10869" x="4618038" y="3779838"/>
          <p14:tracePt t="10884" x="4645025" y="3767138"/>
          <p14:tracePt t="10885" x="4672013" y="3752850"/>
          <p14:tracePt t="10900" x="4725988" y="3740150"/>
          <p14:tracePt t="10916" x="4846638" y="3698875"/>
          <p14:tracePt t="10932" x="5022850" y="3644900"/>
          <p14:tracePt t="10950" x="5143500" y="3590925"/>
          <p14:tracePt t="10967" x="5292725" y="3524250"/>
          <p14:tracePt t="10984" x="5413375" y="3482975"/>
          <p14:tracePt t="10999" x="5535613" y="3443288"/>
          <p14:tracePt t="11017" x="5630863" y="3414713"/>
          <p14:tracePt t="11033" x="5657850" y="3387725"/>
          <p14:tracePt t="11049" x="5697538" y="3333750"/>
          <p14:tracePt t="11067" x="5724525" y="3306763"/>
          <p14:tracePt t="11083" x="5751513" y="3294063"/>
          <p14:tracePt t="11100" x="5765800" y="3279775"/>
          <p14:tracePt t="11116" x="5792788" y="3267075"/>
          <p14:tracePt t="11133" x="5819775" y="3240088"/>
          <p14:tracePt t="11149" x="5846763" y="3225800"/>
          <p14:tracePt t="11166" x="5859463" y="3198813"/>
          <p14:tracePt t="11183" x="5900738" y="3186113"/>
          <p14:tracePt t="11726" x="5886450" y="3186113"/>
          <p14:tracePt t="11733" x="5873750" y="3186113"/>
          <p14:tracePt t="11742" x="5859463" y="3186113"/>
          <p14:tracePt t="11752" x="5846763" y="3186113"/>
          <p14:tracePt t="11767" x="5832475" y="3186113"/>
          <p14:tracePt t="11767" x="5819775" y="3186113"/>
          <p14:tracePt t="11782" x="5805488" y="3186113"/>
          <p14:tracePt t="11799" x="5778500" y="3186113"/>
          <p14:tracePt t="11817" x="5751513" y="3198813"/>
          <p14:tracePt t="11831" x="5738813" y="3198813"/>
          <p14:tracePt t="11849" x="5724525" y="3198813"/>
          <p14:tracePt t="11866" x="5697538" y="3186113"/>
          <p14:tracePt t="11883" x="5657850" y="3144838"/>
          <p14:tracePt t="11899" x="5630863" y="3090863"/>
          <p14:tracePt t="11918" x="5535613" y="3024188"/>
          <p14:tracePt t="11933" x="5522913" y="3009900"/>
          <p14:tracePt t="11935" x="5508625" y="2997200"/>
          <p14:tracePt t="11950" x="5495925" y="2982913"/>
          <p14:tracePt t="11967" x="5454650" y="2955925"/>
          <p14:tracePt t="11968" x="5441950" y="2943225"/>
          <p14:tracePt t="11984" x="5413375" y="2928938"/>
          <p14:tracePt t="11999" x="5386388" y="2901950"/>
          <p14:tracePt t="12017" x="5332413" y="2889250"/>
          <p14:tracePt t="12033" x="5305425" y="2862263"/>
          <p14:tracePt t="12050" x="5265738" y="2835275"/>
          <p14:tracePt t="12065" x="5238750" y="2820988"/>
          <p14:tracePt t="12082" x="5211763" y="2794000"/>
          <p14:tracePt t="12099" x="5184775" y="2767013"/>
          <p14:tracePt t="12115" x="5170488" y="2754313"/>
          <p14:tracePt t="12133" x="5157788" y="2740025"/>
          <p14:tracePt t="12149" x="5143500" y="2713038"/>
          <p14:tracePt t="12165" x="5130800" y="2686050"/>
          <p14:tracePt t="12183" x="5116513" y="2646363"/>
          <p14:tracePt t="12199" x="5103813" y="2632075"/>
          <p14:tracePt t="12215" x="5103813" y="2605088"/>
          <p14:tracePt t="12233" x="5103813" y="2578100"/>
          <p14:tracePt t="12250" x="5089525" y="2565400"/>
          <p14:tracePt t="12266" x="5089525" y="2551113"/>
          <p14:tracePt t="12283" x="5089525" y="2538413"/>
          <p14:tracePt t="12285" x="5089525" y="2524125"/>
          <p14:tracePt t="12303" x="5089525" y="2511425"/>
          <p14:tracePt t="12358" x="5089525" y="2497138"/>
          <p14:tracePt t="12374" x="5089525" y="2484438"/>
          <p14:tracePt t="12389" x="5089525" y="2470150"/>
          <p14:tracePt t="12406" x="5089525" y="2457450"/>
          <p14:tracePt t="12412" x="5089525" y="2443163"/>
          <p14:tracePt t="12420" x="5089525" y="2430463"/>
          <p14:tracePt t="156561" x="5049838" y="2443163"/>
          <p14:tracePt t="156567" x="5035550" y="2470150"/>
          <p14:tracePt t="156580" x="5022850" y="2484438"/>
          <p14:tracePt t="156596" x="5008563" y="2497138"/>
          <p14:tracePt t="156613" x="5008563" y="2511425"/>
          <p14:tracePt t="157581" x="5008563" y="2524125"/>
          <p14:tracePt t="157588" x="5008563" y="2565400"/>
          <p14:tracePt t="157600" x="5008563" y="2592388"/>
          <p14:tracePt t="157618" x="4981575" y="2632075"/>
          <p14:tracePt t="157633" x="4981575" y="2646363"/>
          <p14:tracePt t="157654" x="5022850" y="2619375"/>
          <p14:tracePt t="157665" x="5089525" y="2565400"/>
          <p14:tracePt t="157666" x="5211763" y="2497138"/>
          <p14:tracePt t="157682" x="5616575" y="2376488"/>
          <p14:tracePt t="157697" x="6021388" y="2281238"/>
          <p14:tracePt t="157714" x="6251575" y="2254250"/>
          <p14:tracePt t="157730" x="6278563" y="2254250"/>
          <p14:tracePt t="158070" x="6251575" y="2254250"/>
          <p14:tracePt t="158077" x="6183313" y="2295525"/>
          <p14:tracePt t="158095" x="6021388" y="2403475"/>
          <p14:tracePt t="158107" x="5940425" y="2457450"/>
          <p14:tracePt t="158123" x="5738813" y="2538413"/>
          <p14:tracePt t="158140" x="5441950" y="2686050"/>
          <p14:tracePt t="158157" x="5305425" y="2754313"/>
          <p14:tracePt t="158174" x="5224463" y="2794000"/>
          <p14:tracePt t="158191" x="5184775" y="2794000"/>
          <p14:tracePt t="158260" x="5184775" y="2808288"/>
          <p14:tracePt t="158276" x="5170488" y="2820988"/>
          <p14:tracePt t="158284" x="5103813" y="2901950"/>
          <p14:tracePt t="158293" x="5022850" y="2997200"/>
          <p14:tracePt t="158310" x="4860925" y="3159125"/>
          <p14:tracePt t="158323" x="4738688" y="3294063"/>
          <p14:tracePt t="158339" x="4711700" y="3321050"/>
          <p14:tracePt t="158357" x="4699000" y="3333750"/>
          <p14:tracePt t="158494" x="4699000" y="3348038"/>
          <p14:tracePt t="158503" x="4645025" y="3375025"/>
          <p14:tracePt t="158528" x="4537075" y="3482975"/>
          <p14:tracePt t="158530" x="4456113" y="3536950"/>
          <p14:tracePt t="158543" x="4387850" y="3590925"/>
          <p14:tracePt t="158548" x="4294188" y="3644900"/>
          <p14:tracePt t="158551" x="4240213" y="3671888"/>
          <p14:tracePt t="158560" x="4171950" y="3713163"/>
          <p14:tracePt t="158576" x="4064000" y="3767138"/>
          <p14:tracePt t="158592" x="4037013" y="3794125"/>
          <p14:tracePt t="158608" x="4022725" y="3821113"/>
          <p14:tracePt t="158684" x="3995738" y="3833813"/>
          <p14:tracePt t="158691" x="3941763" y="3887788"/>
          <p14:tracePt t="158708" x="3875088" y="3941763"/>
          <p14:tracePt t="158724" x="3752850" y="4064000"/>
          <p14:tracePt t="158741" x="3632200" y="4184650"/>
          <p14:tracePt t="158742" x="3578225" y="4265613"/>
          <p14:tracePt t="158757" x="3497263" y="4333875"/>
          <p14:tracePt t="158774" x="3470275" y="4373563"/>
          <p14:tracePt t="158790" x="3443288" y="4427538"/>
          <p14:tracePt t="158810" x="3402013" y="4508500"/>
          <p14:tracePt t="158811" x="3402013" y="4562475"/>
          <p14:tracePt t="158825" x="3375025" y="4589463"/>
          <p14:tracePt t="158828" x="3362325" y="4630738"/>
          <p14:tracePt t="158842" x="3362325" y="4643438"/>
          <p14:tracePt t="158843" x="3335338" y="4670425"/>
          <p14:tracePt t="158857" x="3308350" y="4697413"/>
          <p14:tracePt t="158873" x="3281363" y="4738688"/>
          <p14:tracePt t="158892" x="3267075" y="4765675"/>
          <p14:tracePt t="158908" x="3254375" y="4792663"/>
          <p14:tracePt t="158925" x="3254375" y="4805363"/>
          <p14:tracePt t="158942" x="3254375" y="4819650"/>
          <p14:tracePt t="158966" x="3254375" y="4832350"/>
          <p14:tracePt t="158978" x="3267075" y="4832350"/>
          <p14:tracePt t="158991" x="3281363" y="4859338"/>
          <p14:tracePt t="158992" x="3294063" y="4859338"/>
          <p14:tracePt t="159008" x="3362325" y="4873625"/>
          <p14:tracePt t="159025" x="3509963" y="4859338"/>
          <p14:tracePt t="159042" x="3686175" y="4792663"/>
          <p14:tracePt t="159058" x="3887788" y="4697413"/>
          <p14:tracePt t="159075" x="4159250" y="4603750"/>
          <p14:tracePt t="159077" x="4294188" y="4576763"/>
          <p14:tracePt t="159091" x="4483100" y="4495800"/>
          <p14:tracePt t="159107" x="4591050" y="4454525"/>
          <p14:tracePt t="159124" x="4672013" y="4427538"/>
          <p14:tracePt t="159141" x="4738688" y="4387850"/>
          <p14:tracePt t="159157" x="4806950" y="4360863"/>
          <p14:tracePt t="159174" x="4900613" y="4292600"/>
          <p14:tracePt t="159191" x="4941888" y="4265613"/>
          <p14:tracePt t="159192" x="4954588" y="4238625"/>
          <p14:tracePt t="159208" x="4954588" y="4225925"/>
          <p14:tracePt t="159225" x="4968875" y="4184650"/>
          <p14:tracePt t="159226" x="4968875" y="4171950"/>
          <p14:tracePt t="159240" x="4968875" y="4144963"/>
          <p14:tracePt t="159257" x="4941888" y="4130675"/>
          <p14:tracePt t="159273" x="4914900" y="4103688"/>
          <p14:tracePt t="159289" x="4887913" y="4076700"/>
          <p14:tracePt t="159306" x="4887913" y="4064000"/>
          <p14:tracePt t="159323" x="4873625" y="4037013"/>
          <p14:tracePt t="159339" x="4833938" y="4037013"/>
          <p14:tracePt t="159356" x="4779963" y="4037013"/>
          <p14:tracePt t="159373" x="4725988" y="4049713"/>
          <p14:tracePt t="159389" x="4630738" y="4076700"/>
          <p14:tracePt t="159406" x="4549775" y="4130675"/>
          <p14:tracePt t="159422" x="4483100" y="4157663"/>
          <p14:tracePt t="159439" x="4468813" y="4171950"/>
          <p14:tracePt t="159456" x="4468813" y="4184650"/>
          <p14:tracePt t="159457" x="4441825" y="4211638"/>
          <p14:tracePt t="159473" x="4414838" y="4238625"/>
          <p14:tracePt t="159491" x="4375150" y="4265613"/>
          <p14:tracePt t="159510" x="4348163" y="4292600"/>
          <p14:tracePt t="159524" x="4306888" y="4319588"/>
          <p14:tracePt t="159541" x="4279900" y="4333875"/>
          <p14:tracePt t="159542" x="4267200" y="4333875"/>
          <p14:tracePt t="159558" x="4252913" y="4333875"/>
          <p14:tracePt t="159575" x="4225925" y="4333875"/>
          <p14:tracePt t="159576" x="4171950" y="4360863"/>
          <p14:tracePt t="159591" x="4037013" y="4414838"/>
          <p14:tracePt t="159607" x="3860800" y="4522788"/>
          <p14:tracePt t="159623" x="3698875" y="4616450"/>
          <p14:tracePt t="159641" x="3590925" y="4697413"/>
          <p14:tracePt t="159660" x="3536950" y="4738688"/>
          <p14:tracePt t="159673" x="3536950" y="4751388"/>
          <p14:tracePt t="160156" x="3524250" y="4751388"/>
          <p14:tracePt t="160166" x="3524250" y="4765675"/>
          <p14:tracePt t="160177" x="3509963" y="4792663"/>
          <p14:tracePt t="160194" x="3455988" y="4873625"/>
          <p14:tracePt t="160209" x="3348038" y="5008563"/>
          <p14:tracePt t="160227" x="3213100" y="5157788"/>
          <p14:tracePt t="160242" x="3092450" y="5346700"/>
          <p14:tracePt t="160260" x="3011488" y="5575300"/>
          <p14:tracePt t="160261" x="2957513" y="5683250"/>
          <p14:tracePt t="160279" x="2930525" y="5778500"/>
          <p14:tracePt t="160279" x="2916238" y="5859463"/>
          <p14:tracePt t="160293" x="2889250" y="6007100"/>
          <p14:tracePt t="160309" x="2889250" y="6102350"/>
          <p14:tracePt t="160329" x="2984500" y="6156325"/>
          <p14:tracePt t="160343" x="3038475" y="6156325"/>
          <p14:tracePt t="160362" x="3362325" y="5926138"/>
          <p14:tracePt t="160377" x="3725863" y="5697538"/>
          <p14:tracePt t="160393" x="3983038" y="5589588"/>
          <p14:tracePt t="160410" x="4213225" y="5508625"/>
          <p14:tracePt t="160558" x="4213225" y="5494338"/>
          <p14:tracePt t="160563" x="4213225" y="5481638"/>
          <p14:tracePt t="160579" x="4198938" y="5467350"/>
          <p14:tracePt t="160580" x="4186238" y="5454650"/>
          <p14:tracePt t="160593" x="4171950" y="5440363"/>
          <p14:tracePt t="160610" x="4159250" y="5400675"/>
          <p14:tracePt t="160611" x="4144963" y="5400675"/>
          <p14:tracePt t="160629" x="4132263" y="5386388"/>
          <p14:tracePt t="160643" x="4117975" y="5373688"/>
          <p14:tracePt t="160659" x="4049713" y="5373688"/>
          <p14:tracePt t="160677" x="3956050" y="5400675"/>
          <p14:tracePt t="160693" x="3806825" y="5467350"/>
          <p14:tracePt t="160710" x="3551238" y="5535613"/>
          <p14:tracePt t="160727" x="3213100" y="5589588"/>
          <p14:tracePt t="160744" x="2943225" y="5616575"/>
          <p14:tracePt t="160745" x="2795588" y="5643563"/>
          <p14:tracePt t="160760" x="2646363" y="5670550"/>
          <p14:tracePt t="160776" x="2254250" y="5724525"/>
          <p14:tracePt t="160793" x="1903413" y="5805488"/>
          <p14:tracePt t="160809" x="1768475" y="5832475"/>
          <p14:tracePt t="160829" x="1714500" y="5845175"/>
          <p14:tracePt t="160904" x="1714500" y="5859463"/>
          <p14:tracePt t="160932" x="1701800" y="5859463"/>
          <p14:tracePt t="160948" x="1701800" y="5872163"/>
          <p14:tracePt t="161240" x="1687513" y="5872163"/>
          <p14:tracePt t="164002" x="1687513" y="5886450"/>
          <p14:tracePt t="164048" x="1674813" y="5886450"/>
          <p14:tracePt t="164057" x="1674813" y="5899150"/>
          <p14:tracePt t="164082" x="1674813" y="5913438"/>
          <p14:tracePt t="164093" x="1660525" y="5913438"/>
          <p14:tracePt t="164110" x="1647825" y="5940425"/>
          <p14:tracePt t="164111" x="1633538" y="5953125"/>
          <p14:tracePt t="164125" x="1620838" y="5967413"/>
          <p14:tracePt t="164141" x="1593850" y="5994400"/>
          <p14:tracePt t="164159" x="1579563" y="6021388"/>
          <p14:tracePt t="164159" x="1566863" y="6034088"/>
          <p14:tracePt t="164175" x="1552575" y="6061075"/>
          <p14:tracePt t="164193" x="1552575" y="6088063"/>
          <p14:tracePt t="164208" x="1552575" y="6115050"/>
          <p14:tracePt t="164225" x="1552575" y="6129338"/>
          <p14:tracePt t="164245" x="1566863" y="6129338"/>
          <p14:tracePt t="164258" x="1593850" y="6129338"/>
          <p14:tracePt t="164276" x="1674813" y="6102350"/>
          <p14:tracePt t="164276" x="1714500" y="6075363"/>
          <p14:tracePt t="164292" x="1782763" y="6034088"/>
          <p14:tracePt t="164309" x="1917700" y="5967413"/>
          <p14:tracePt t="164325" x="2038350" y="5886450"/>
          <p14:tracePt t="164341" x="2200275" y="5818188"/>
          <p14:tracePt t="164360" x="2241550" y="5764213"/>
          <p14:tracePt t="164375" x="2295525" y="5737225"/>
          <p14:tracePt t="164393" x="2335213" y="5697538"/>
          <p14:tracePt t="164410" x="2362200" y="5656263"/>
          <p14:tracePt t="164427" x="2376488" y="5643563"/>
          <p14:tracePt t="164450" x="2376488" y="5629275"/>
          <p14:tracePt t="164461" x="2376488" y="5616575"/>
          <p14:tracePt t="164473" x="2376488" y="5602288"/>
          <p14:tracePt t="164490" x="2376488" y="5589588"/>
          <p14:tracePt t="164507" x="2389188" y="5575300"/>
          <p14:tracePt t="164525" x="2403475" y="5562600"/>
          <p14:tracePt t="164586" x="2403475" y="5575300"/>
          <p14:tracePt t="164652" x="2403475" y="5589588"/>
          <p14:tracePt t="164684" x="2389188" y="5589588"/>
          <p14:tracePt t="164712" x="2376488" y="5602288"/>
          <p14:tracePt t="164716" x="2362200" y="5602288"/>
          <p14:tracePt t="164727" x="2349500" y="5616575"/>
          <p14:tracePt t="164741" x="2335213" y="5629275"/>
          <p14:tracePt t="164758" x="2308225" y="5643563"/>
          <p14:tracePt t="164774" x="2281238" y="5670550"/>
          <p14:tracePt t="165291" x="2268538" y="5670550"/>
          <p14:tracePt t="165301" x="2241550" y="5683250"/>
          <p14:tracePt t="165313" x="2214563" y="5697538"/>
          <p14:tracePt t="165330" x="2173288" y="5724525"/>
          <p14:tracePt t="165346" x="2133600" y="5751513"/>
          <p14:tracePt t="165363" x="2119313" y="5764213"/>
          <p14:tracePt t="165380" x="2106613" y="5791200"/>
          <p14:tracePt t="165383" x="2092325" y="5791200"/>
          <p14:tracePt t="165399" x="2079625" y="5805488"/>
          <p14:tracePt t="165411" x="2065338" y="5805488"/>
          <p14:tracePt t="165427" x="2038350" y="5832475"/>
          <p14:tracePt t="165445" x="2011363" y="5859463"/>
          <p14:tracePt t="165461" x="1998663" y="5886450"/>
          <p14:tracePt t="165478" x="1971675" y="5899150"/>
          <p14:tracePt t="165495" x="1957388" y="5926138"/>
          <p14:tracePt t="165512" x="1944688" y="5967413"/>
          <p14:tracePt t="165528" x="1917700" y="5980113"/>
          <p14:tracePt t="165545" x="1903413" y="5994400"/>
          <p14:tracePt t="165604" x="1890713" y="6007100"/>
          <p14:tracePt t="165614" x="1876425" y="6021388"/>
          <p14:tracePt t="165618" x="1863725" y="6034088"/>
          <p14:tracePt t="165629" x="1849438" y="6061075"/>
          <p14:tracePt t="165646" x="1836738" y="6061075"/>
          <p14:tracePt t="165662" x="1822450" y="6061075"/>
          <p14:tracePt t="165679" x="1809750" y="5980113"/>
          <p14:tracePt t="165696" x="1836738" y="5872163"/>
          <p14:tracePt t="165712" x="1863725" y="5778500"/>
          <p14:tracePt t="165730" x="1903413" y="5670550"/>
          <p14:tracePt t="165746" x="1930400" y="5589588"/>
          <p14:tracePt t="165762" x="1957388" y="5494338"/>
          <p14:tracePt t="165779" x="1957388" y="5413375"/>
          <p14:tracePt t="165780" x="1957388" y="5359400"/>
          <p14:tracePt t="165795" x="1971675" y="5292725"/>
          <p14:tracePt t="165812" x="2011363" y="5143500"/>
          <p14:tracePt t="165828" x="2052638" y="5021263"/>
          <p14:tracePt t="165845" x="2092325" y="4927600"/>
          <p14:tracePt t="165862" x="2119313" y="4859338"/>
          <p14:tracePt t="165879" x="2160588" y="4819650"/>
          <p14:tracePt t="165895" x="2173288" y="4765675"/>
          <p14:tracePt t="165912" x="2200275" y="4711700"/>
          <p14:tracePt t="166017" x="2322513" y="4535488"/>
          <p14:tracePt t="166028" x="2322513" y="4522788"/>
          <p14:tracePt t="166030" x="2335213" y="4522788"/>
          <p14:tracePt t="166044" x="2349500" y="4522788"/>
          <p14:tracePt t="166067" x="2362200" y="4522788"/>
          <p14:tracePt t="166083" x="2362200" y="4535488"/>
          <p14:tracePt t="166093" x="2389188" y="4549775"/>
          <p14:tracePt t="166112" x="2416175" y="4603750"/>
          <p14:tracePt t="166130" x="2443163" y="4657725"/>
          <p14:tracePt t="166131" x="2443163" y="4684713"/>
          <p14:tracePt t="166145" x="2443163" y="4711700"/>
          <p14:tracePt t="166162" x="2443163" y="4738688"/>
          <p14:tracePt t="166181" x="2443163" y="4751388"/>
          <p14:tracePt t="166196" x="2430463" y="4765675"/>
          <p14:tracePt t="166197" x="2416175" y="4778375"/>
          <p14:tracePt t="166212" x="2403475" y="4778375"/>
          <p14:tracePt t="166228" x="2389188" y="4805363"/>
          <p14:tracePt t="166244" x="2362200" y="4819650"/>
          <p14:tracePt t="166260" x="2335213" y="4832350"/>
          <p14:tracePt t="166278" x="2308225" y="4859338"/>
          <p14:tracePt t="166293" x="2281238" y="4859338"/>
          <p14:tracePt t="166310" x="2254250" y="4873625"/>
          <p14:tracePt t="166327" x="2227263" y="4900613"/>
          <p14:tracePt t="166345" x="2187575" y="4927600"/>
          <p14:tracePt t="166360" x="2133600" y="4967288"/>
          <p14:tracePt t="166377" x="2106613" y="4994275"/>
          <p14:tracePt t="166848" x="2106613" y="5021263"/>
          <p14:tracePt t="166855" x="2092325" y="5062538"/>
          <p14:tracePt t="166871" x="2092325" y="5143500"/>
          <p14:tracePt t="166888" x="2106613" y="5332413"/>
          <p14:tracePt t="166904" x="2146300" y="5413375"/>
          <p14:tracePt t="166938" x="2322513" y="5454650"/>
          <p14:tracePt t="166954" x="2484438" y="5359400"/>
          <p14:tracePt t="166971" x="2808288" y="5116513"/>
          <p14:tracePt t="166987" x="3416300" y="4738688"/>
          <p14:tracePt t="167004" x="3644900" y="4616450"/>
          <p14:tracePt t="167020" x="3794125" y="4562475"/>
          <p14:tracePt t="167037" x="3875088" y="4522788"/>
          <p14:tracePt t="167054" x="3887788" y="4522788"/>
          <p14:tracePt t="167070" x="3902075" y="4508500"/>
          <p14:tracePt t="167087" x="3941763" y="4481513"/>
          <p14:tracePt t="167104" x="3983038" y="4454525"/>
          <p14:tracePt t="167120" x="3983038" y="4427538"/>
          <p14:tracePt t="167137" x="3983038" y="4400550"/>
          <p14:tracePt t="167183" x="3968750" y="4400550"/>
          <p14:tracePt t="167190" x="3929063" y="4400550"/>
          <p14:tracePt t="167204" x="3902075" y="4400550"/>
          <p14:tracePt t="167223" x="3779838" y="4441825"/>
          <p14:tracePt t="167224" x="3725863" y="4468813"/>
          <p14:tracePt t="167239" x="3659188" y="4495800"/>
          <p14:tracePt t="167240" x="3590925" y="4562475"/>
          <p14:tracePt t="167256" x="3416300" y="4657725"/>
          <p14:tracePt t="167272" x="3240088" y="4765675"/>
          <p14:tracePt t="167289" x="3065463" y="4900613"/>
          <p14:tracePt t="167308" x="2876550" y="5021263"/>
          <p14:tracePt t="167309" x="2741613" y="5075238"/>
          <p14:tracePt t="167323" x="2578100" y="5157788"/>
          <p14:tracePt t="167324" x="2470150" y="5224463"/>
          <p14:tracePt t="167339" x="2362200" y="5292725"/>
          <p14:tracePt t="167356" x="2200275" y="5427663"/>
          <p14:tracePt t="167358" x="2146300" y="5467350"/>
          <p14:tracePt t="167373" x="1998663" y="5616575"/>
          <p14:tracePt t="167388" x="1849438" y="5751513"/>
          <p14:tracePt t="167421" x="1593850" y="6007100"/>
          <p14:tracePt t="167437" x="1498600" y="6075363"/>
          <p14:tracePt t="167455" x="1431925" y="6129338"/>
          <p14:tracePt t="167471" x="1363663" y="6210300"/>
          <p14:tracePt t="167504" x="1120775" y="6438900"/>
          <p14:tracePt t="167522" x="998538" y="6534150"/>
          <p14:tracePt t="167539" x="904875" y="6588125"/>
          <p14:tracePt t="167555" x="850900" y="6627813"/>
          <p14:tracePt t="167571" x="769938" y="6654800"/>
          <p14:tracePt t="167590" x="715963" y="6696075"/>
          <p14:tracePt t="167590" x="688975" y="6723063"/>
          <p14:tracePt t="167605" x="620713" y="678973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FAF879-5F62-1329-2E78-20260416E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15BF44-32A3-21CE-2D28-54647E65E7E2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695000-EBD3-94A8-35A7-01E3B2BF311C}"/>
              </a:ext>
            </a:extLst>
          </p:cNvPr>
          <p:cNvSpPr txBox="1"/>
          <p:nvPr/>
        </p:nvSpPr>
        <p:spPr>
          <a:xfrm>
            <a:off x="2239612" y="692175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Risk in the Context of Geopolitical Crises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C0FCBC-0D49-1320-94E6-EF775D79CA6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B07113-D7CD-4BD7-A223-A32EE0240D5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A0072C-1399-2D05-3979-749969CADBCE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B2A84F-FA47-2A07-7EEC-E3EA9F56E4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871F0B-6DB8-2878-38B7-5350B56B6D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B481867-5AF6-BEB5-61EF-199D983DF908}"/>
              </a:ext>
            </a:extLst>
          </p:cNvPr>
          <p:cNvSpPr txBox="1"/>
          <p:nvPr/>
        </p:nvSpPr>
        <p:spPr>
          <a:xfrm>
            <a:off x="942308" y="2605744"/>
            <a:ext cx="10420078" cy="1883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Traditionally, risk is defined as: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“the probability of an undesirable event occurring and its impact on project objectives.”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However, this definition becomes insufficient when dealing with geopolitical crises, as such risks exhibit fundamentally different characteristics.</a:t>
            </a:r>
          </a:p>
        </p:txBody>
      </p:sp>
    </p:spTree>
    <p:extLst>
      <p:ext uri="{BB962C8B-B14F-4D97-AF65-F5344CB8AC3E}">
        <p14:creationId xmlns:p14="http://schemas.microsoft.com/office/powerpoint/2010/main" val="133703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61"/>
    </mc:Choice>
    <mc:Fallback xmlns="">
      <p:transition advTm="32461"/>
    </mc:Fallback>
  </mc:AlternateContent>
  <p:extLst>
    <p:ext uri="{3A86A75C-4F4B-4683-9AE1-C65F6400EC91}">
      <p14:laserTraceLst xmlns:p14="http://schemas.microsoft.com/office/powerpoint/2010/main">
        <p14:tracePtLst>
          <p14:tracePt t="446" x="176213" y="6669088"/>
          <p14:tracePt t="461" x="257175" y="6573838"/>
          <p14:tracePt t="477" x="419100" y="6384925"/>
          <p14:tracePt t="494" x="608013" y="6075363"/>
          <p14:tracePt t="511" x="917575" y="5494338"/>
          <p14:tracePt t="528" x="1093788" y="5075238"/>
          <p14:tracePt t="544" x="1241425" y="4819650"/>
          <p14:tracePt t="561" x="1309688" y="4657725"/>
          <p14:tracePt t="577" x="1349375" y="4549775"/>
          <p14:tracePt t="594" x="1377950" y="4441825"/>
          <p14:tracePt t="611" x="1431925" y="4360863"/>
          <p14:tracePt t="627" x="1431925" y="4333875"/>
          <p14:tracePt t="976" x="1444625" y="4333875"/>
          <p14:tracePt t="989" x="1444625" y="4319588"/>
          <p14:tracePt t="995" x="1471613" y="4292600"/>
          <p14:tracePt t="1007" x="1512888" y="4265613"/>
          <p14:tracePt t="1024" x="1593850" y="4198938"/>
          <p14:tracePt t="1041" x="1660525" y="4144963"/>
          <p14:tracePt t="1058" x="1687513" y="4103688"/>
          <p14:tracePt t="1074" x="1714500" y="4090988"/>
          <p14:tracePt t="1091" x="1755775" y="4064000"/>
          <p14:tracePt t="1107" x="1755775" y="4049713"/>
          <p14:tracePt t="1124" x="1768475" y="4049713"/>
          <p14:tracePt t="1258" x="1755775" y="4049713"/>
          <p14:tracePt t="1600" x="1768475" y="4037013"/>
          <p14:tracePt t="1608" x="1782763" y="4022725"/>
          <p14:tracePt t="1629" x="1809750" y="3983038"/>
          <p14:tracePt t="1645" x="1836738" y="3956050"/>
          <p14:tracePt t="1662" x="1849438" y="3941763"/>
          <p14:tracePt t="1679" x="1863725" y="3941763"/>
          <p14:tracePt t="2140" x="1863725" y="3929063"/>
          <p14:tracePt t="2145" x="1890713" y="3914775"/>
          <p14:tracePt t="2163" x="1917700" y="3887788"/>
          <p14:tracePt t="2163" x="1930400" y="3875088"/>
          <p14:tracePt t="2178" x="1944688" y="3860800"/>
          <p14:tracePt t="2195" x="1998663" y="3821113"/>
          <p14:tracePt t="2211" x="2025650" y="3794125"/>
          <p14:tracePt t="2228" x="2052638" y="3794125"/>
          <p14:tracePt t="2244" x="2079625" y="3779838"/>
          <p14:tracePt t="2261" x="2119313" y="3752850"/>
          <p14:tracePt t="2278" x="2146300" y="3740150"/>
          <p14:tracePt t="2295" x="2173288" y="3713163"/>
          <p14:tracePt t="2311" x="2241550" y="3659188"/>
          <p14:tracePt t="2329" x="2281238" y="3605213"/>
          <p14:tracePt t="2343" x="2335213" y="3551238"/>
          <p14:tracePt t="2361" x="2443163" y="3429000"/>
          <p14:tracePt t="2377" x="2565400" y="3267075"/>
          <p14:tracePt t="2394" x="2700338" y="3117850"/>
          <p14:tracePt t="2410" x="2822575" y="2997200"/>
          <p14:tracePt t="2427" x="2903538" y="2874963"/>
          <p14:tracePt t="2429" x="2930525" y="2820988"/>
          <p14:tracePt t="2443" x="2984500" y="2767013"/>
          <p14:tracePt t="2463" x="3132138" y="2592388"/>
          <p14:tracePt t="2476" x="3227388" y="2497138"/>
          <p14:tracePt t="2493" x="3348038" y="2349500"/>
          <p14:tracePt t="2509" x="3429000" y="2214563"/>
          <p14:tracePt t="2527" x="3482975" y="2146300"/>
          <p14:tracePt t="2543" x="3524250" y="2092325"/>
          <p14:tracePt t="2560" x="3536950" y="2065338"/>
          <p14:tracePt t="2577" x="3551238" y="2038350"/>
          <p14:tracePt t="2593" x="3578225" y="2011363"/>
          <p14:tracePt t="2610" x="3605213" y="1971675"/>
          <p14:tracePt t="2628" x="3617913" y="1944688"/>
          <p14:tracePt t="2646" x="3617913" y="1930400"/>
          <p14:tracePt t="2646" x="3632200" y="1930400"/>
          <p14:tracePt t="2728" x="3617913" y="1930400"/>
          <p14:tracePt t="2747" x="3605213" y="1944688"/>
          <p14:tracePt t="2750" x="3590925" y="1957388"/>
          <p14:tracePt t="2761" x="3578225" y="1971675"/>
          <p14:tracePt t="2779" x="3509963" y="1998663"/>
          <p14:tracePt t="2795" x="3470275" y="2025650"/>
          <p14:tracePt t="2811" x="3429000" y="2065338"/>
          <p14:tracePt t="2828" x="3402013" y="2079625"/>
          <p14:tracePt t="2844" x="3375025" y="2092325"/>
          <p14:tracePt t="2861" x="3335338" y="2106613"/>
          <p14:tracePt t="2877" x="3308350" y="2119313"/>
          <p14:tracePt t="2894" x="3281363" y="2106613"/>
          <p14:tracePt t="2911" x="3254375" y="2079625"/>
          <p14:tracePt t="2927" x="3227388" y="2025650"/>
          <p14:tracePt t="2944" x="3213100" y="1944688"/>
          <p14:tracePt t="2961" x="3240088" y="1890713"/>
          <p14:tracePt t="2978" x="3267075" y="1863725"/>
          <p14:tracePt t="2994" x="3335338" y="1836738"/>
          <p14:tracePt t="3010" x="3536950" y="1768475"/>
          <p14:tracePt t="3027" x="3725863" y="1728788"/>
          <p14:tracePt t="3044" x="3941763" y="1700213"/>
          <p14:tracePt t="3061" x="4198938" y="1700213"/>
          <p14:tracePt t="3078" x="4429125" y="1673225"/>
          <p14:tracePt t="3094" x="4630738" y="1646238"/>
          <p14:tracePt t="3111" x="4968875" y="1633538"/>
          <p14:tracePt t="3128" x="5211763" y="1579563"/>
          <p14:tracePt t="3144" x="5346700" y="1579563"/>
          <p14:tracePt t="3161" x="5400675" y="1579563"/>
          <p14:tracePt t="3200" x="5413375" y="1579563"/>
          <p14:tracePt t="3310" x="5400675" y="1579563"/>
          <p14:tracePt t="3315" x="5359400" y="1579563"/>
          <p14:tracePt t="3330" x="5319713" y="1579563"/>
          <p14:tracePt t="3344" x="5170488" y="1579563"/>
          <p14:tracePt t="3362" x="5049838" y="1579563"/>
          <p14:tracePt t="3380" x="4995863" y="1579563"/>
          <p14:tracePt t="3434" x="4995863" y="1565275"/>
          <p14:tracePt t="3441" x="5022850" y="1552575"/>
          <p14:tracePt t="3449" x="5089525" y="1538288"/>
          <p14:tracePt t="3462" x="5170488" y="1498600"/>
          <p14:tracePt t="3478" x="5346700" y="1444625"/>
          <p14:tracePt t="3493" x="5562600" y="1430338"/>
          <p14:tracePt t="3510" x="5792788" y="1430338"/>
          <p14:tracePt t="3527" x="5981700" y="1430338"/>
          <p14:tracePt t="3544" x="6156325" y="1430338"/>
          <p14:tracePt t="3560" x="6264275" y="1430338"/>
          <p14:tracePt t="3618" x="6278563" y="1430338"/>
          <p14:tracePt t="3711" x="6264275" y="1430338"/>
          <p14:tracePt t="3717" x="6251575" y="1430338"/>
          <p14:tracePt t="3745" x="6210300" y="1457325"/>
          <p14:tracePt t="3762" x="6183313" y="1471613"/>
          <p14:tracePt t="3778" x="6156325" y="1484313"/>
          <p14:tracePt t="3800" x="6143625" y="1484313"/>
          <p14:tracePt t="3860" x="6116638" y="1484313"/>
          <p14:tracePt t="3865" x="6075363" y="1484313"/>
          <p14:tracePt t="3878" x="6048375" y="1484313"/>
          <p14:tracePt t="3894" x="5981700" y="1484313"/>
          <p14:tracePt t="3911" x="5927725" y="1484313"/>
          <p14:tracePt t="3928" x="5900738" y="1471613"/>
          <p14:tracePt t="3945" x="5886450" y="1471613"/>
          <p14:tracePt t="3946" x="5873750" y="1457325"/>
          <p14:tracePt t="3961" x="5859463" y="1457325"/>
          <p14:tracePt t="4004" x="5859463" y="1444625"/>
          <p14:tracePt t="4018" x="5859463" y="1430338"/>
          <p14:tracePt t="4030" x="5859463" y="1417638"/>
          <p14:tracePt t="4045" x="5900738" y="1390650"/>
          <p14:tracePt t="4060" x="5927725" y="1363663"/>
          <p14:tracePt t="4077" x="5967413" y="1336675"/>
          <p14:tracePt t="4094" x="6035675" y="1309688"/>
          <p14:tracePt t="4111" x="6143625" y="1295400"/>
          <p14:tracePt t="4127" x="6278563" y="1282700"/>
          <p14:tracePt t="4144" x="6413500" y="1282700"/>
          <p14:tracePt t="4161" x="6615113" y="1282700"/>
          <p14:tracePt t="4177" x="6750050" y="1255713"/>
          <p14:tracePt t="4194" x="6859588" y="1255713"/>
          <p14:tracePt t="4212" x="6980238" y="1241425"/>
          <p14:tracePt t="4228" x="7115175" y="1241425"/>
          <p14:tracePt t="4245" x="7223125" y="1255713"/>
          <p14:tracePt t="4261" x="7318375" y="1268413"/>
          <p14:tracePt t="4277" x="7331075" y="1282700"/>
          <p14:tracePt t="4374" x="7345363" y="1282700"/>
          <p14:tracePt t="4381" x="7399338" y="1282700"/>
          <p14:tracePt t="4396" x="7439025" y="1282700"/>
          <p14:tracePt t="4397" x="7480300" y="1282700"/>
          <p14:tracePt t="4412" x="7519988" y="1282700"/>
          <p14:tracePt t="4413" x="7573963" y="1282700"/>
          <p14:tracePt t="4430" x="7627938" y="1282700"/>
          <p14:tracePt t="4431" x="7681913" y="1282700"/>
          <p14:tracePt t="4445" x="7735888" y="1255713"/>
          <p14:tracePt t="4446" x="7789863" y="1255713"/>
          <p14:tracePt t="4461" x="7897813" y="1255713"/>
          <p14:tracePt t="4477" x="7951788" y="1241425"/>
          <p14:tracePt t="4496" x="8059738" y="1214438"/>
          <p14:tracePt t="4512" x="8154988" y="1201738"/>
          <p14:tracePt t="4513" x="8208963" y="1187450"/>
          <p14:tracePt t="4529" x="8250238" y="1174750"/>
          <p14:tracePt t="4545" x="8289925" y="1174750"/>
          <p14:tracePt t="4561" x="8331200" y="1174750"/>
          <p14:tracePt t="4578" x="8358188" y="1174750"/>
          <p14:tracePt t="4595" x="8370888" y="1174750"/>
          <p14:tracePt t="4611" x="8385175" y="1174750"/>
          <p14:tracePt t="4628" x="8412163" y="1187450"/>
          <p14:tracePt t="4646" x="8439150" y="1201738"/>
          <p14:tracePt t="4647" x="8466138" y="1214438"/>
          <p14:tracePt t="4662" x="8478838" y="1214438"/>
          <p14:tracePt t="4662" x="8493125" y="1228725"/>
          <p14:tracePt t="4679" x="8505825" y="1228725"/>
          <p14:tracePt t="4679" x="8520113" y="1241425"/>
          <p14:tracePt t="4695" x="8532813" y="1255713"/>
          <p14:tracePt t="4696" x="8559800" y="1255713"/>
          <p14:tracePt t="4711" x="8601075" y="1268413"/>
          <p14:tracePt t="4729" x="8640763" y="1282700"/>
          <p14:tracePt t="4745" x="8694738" y="1282700"/>
          <p14:tracePt t="4761" x="8748713" y="1309688"/>
          <p14:tracePt t="4778" x="8802688" y="1309688"/>
          <p14:tracePt t="4795" x="8829675" y="1336675"/>
          <p14:tracePt t="4796" x="8843963" y="1336675"/>
          <p14:tracePt t="4810" x="8856663" y="1336675"/>
          <p14:tracePt t="4828" x="8870950" y="1336675"/>
          <p14:tracePt t="4866" x="8883650" y="1336675"/>
          <p14:tracePt t="4882" x="8883650" y="1349375"/>
          <p14:tracePt t="4888" x="8897938" y="1349375"/>
          <p14:tracePt t="4897" x="8897938" y="1363663"/>
          <p14:tracePt t="4921" x="8910638" y="1376363"/>
          <p14:tracePt t="4929" x="8910638" y="1390650"/>
          <p14:tracePt t="4945" x="8910638" y="1417638"/>
          <p14:tracePt t="4962" x="8897938" y="1444625"/>
          <p14:tracePt t="4978" x="8870950" y="1484313"/>
          <p14:tracePt t="4995" x="8789988" y="1511300"/>
          <p14:tracePt t="5010" x="8640763" y="1552575"/>
          <p14:tracePt t="5028" x="8424863" y="1592263"/>
          <p14:tracePt t="5045" x="8223250" y="1619250"/>
          <p14:tracePt t="5062" x="8005763" y="1646238"/>
          <p14:tracePt t="5078" x="7804150" y="1673225"/>
          <p14:tracePt t="5095" x="7588250" y="1714500"/>
          <p14:tracePt t="5111" x="7372350" y="1755775"/>
          <p14:tracePt t="5127" x="7196138" y="1795463"/>
          <p14:tracePt t="5144" x="7048500" y="1836738"/>
          <p14:tracePt t="5162" x="6926263" y="1849438"/>
          <p14:tracePt t="5163" x="6872288" y="1863725"/>
          <p14:tracePt t="5177" x="6832600" y="1863725"/>
          <p14:tracePt t="5194" x="6656388" y="1890713"/>
          <p14:tracePt t="5211" x="6575425" y="1917700"/>
          <p14:tracePt t="5228" x="6494463" y="1930400"/>
          <p14:tracePt t="5244" x="6467475" y="1944688"/>
          <p14:tracePt t="5261" x="6426200" y="1957388"/>
          <p14:tracePt t="5278" x="6399213" y="1957388"/>
          <p14:tracePt t="5294" x="6372225" y="1971675"/>
          <p14:tracePt t="5310" x="6332538" y="1984375"/>
          <p14:tracePt t="5327" x="6210300" y="2038350"/>
          <p14:tracePt t="5343" x="6143625" y="2038350"/>
          <p14:tracePt t="5361" x="6062663" y="2038350"/>
          <p14:tracePt t="5378" x="6035675" y="2052638"/>
          <p14:tracePt t="5395" x="5981700" y="2052638"/>
          <p14:tracePt t="5412" x="5954713" y="2052638"/>
          <p14:tracePt t="5413" x="5940425" y="2052638"/>
          <p14:tracePt t="5427" x="5913438" y="2052638"/>
          <p14:tracePt t="5444" x="5886450" y="2052638"/>
          <p14:tracePt t="5462" x="5859463" y="2052638"/>
          <p14:tracePt t="5478" x="5832475" y="2052638"/>
          <p14:tracePt t="5498" x="5792788" y="2052638"/>
          <p14:tracePt t="5513" x="5778500" y="2052638"/>
          <p14:tracePt t="5530" x="5765800" y="2052638"/>
          <p14:tracePt t="5569" x="5751513" y="2052638"/>
          <p14:tracePt t="5630" x="5738813" y="2052638"/>
          <p14:tracePt t="5680" x="5738813" y="2038350"/>
          <p14:tracePt t="5692" x="5724525" y="2038350"/>
          <p14:tracePt t="5708" x="5711825" y="2038350"/>
          <p14:tracePt t="5715" x="5697538" y="2038350"/>
          <p14:tracePt t="5731" x="5670550" y="2025650"/>
          <p14:tracePt t="5746" x="5657850" y="2025650"/>
          <p14:tracePt t="5746" x="5643563" y="2025650"/>
          <p14:tracePt t="5762" x="5630863" y="2011363"/>
          <p14:tracePt t="5763" x="5616575" y="2011363"/>
          <p14:tracePt t="5780" x="5603875" y="1998663"/>
          <p14:tracePt t="5781" x="5589588" y="1998663"/>
          <p14:tracePt t="5816" x="5576888" y="1998663"/>
          <p14:tracePt t="7262" x="5562600" y="1998663"/>
          <p14:tracePt t="7271" x="5549900" y="1998663"/>
          <p14:tracePt t="7286" x="5522913" y="2011363"/>
          <p14:tracePt t="7300" x="5481638" y="2038350"/>
          <p14:tracePt t="7319" x="5359400" y="2133600"/>
          <p14:tracePt t="7335" x="5224463" y="2214563"/>
          <p14:tracePt t="7351" x="5089525" y="2254250"/>
          <p14:tracePt t="7367" x="4968875" y="2295525"/>
          <p14:tracePt t="7384" x="4914900" y="2308225"/>
          <p14:tracePt t="7401" x="4900613" y="2322513"/>
          <p14:tracePt t="7416" x="4887913" y="2322513"/>
          <p14:tracePt t="7441" x="4887913" y="2335213"/>
          <p14:tracePt t="7459" x="4873625" y="2349500"/>
          <p14:tracePt t="7756" x="4846638" y="2362200"/>
          <p14:tracePt t="7764" x="4792663" y="2376488"/>
          <p14:tracePt t="7769" x="4725988" y="2376488"/>
          <p14:tracePt t="7784" x="4657725" y="2389188"/>
          <p14:tracePt t="7801" x="4522788" y="2389188"/>
          <p14:tracePt t="7802" x="4468813" y="2389188"/>
          <p14:tracePt t="7818" x="4402138" y="2389188"/>
          <p14:tracePt t="7819" x="4333875" y="2389188"/>
          <p14:tracePt t="7834" x="4252913" y="2389188"/>
          <p14:tracePt t="7851" x="4117975" y="2403475"/>
          <p14:tracePt t="7852" x="4037013" y="2403475"/>
          <p14:tracePt t="7867" x="3887788" y="2403475"/>
          <p14:tracePt t="7884" x="3767138" y="2403475"/>
          <p14:tracePt t="7900" x="3698875" y="2403475"/>
          <p14:tracePt t="7917" x="3644900" y="2403475"/>
          <p14:tracePt t="7934" x="3617913" y="2416175"/>
          <p14:tracePt t="7951" x="3590925" y="2416175"/>
          <p14:tracePt t="7951" x="3578225" y="2416175"/>
          <p14:tracePt t="9902" x="3551238" y="2416175"/>
          <p14:tracePt t="9912" x="3536950" y="2403475"/>
          <p14:tracePt t="9927" x="3509963" y="2362200"/>
          <p14:tracePt t="9943" x="3470275" y="2335213"/>
          <p14:tracePt t="9961" x="3429000" y="2308225"/>
          <p14:tracePt t="9979" x="3402013" y="2281238"/>
          <p14:tracePt t="9982" x="3389313" y="2268538"/>
          <p14:tracePt t="9995" x="3375025" y="2254250"/>
          <p14:tracePt t="9998" x="3362325" y="2254250"/>
          <p14:tracePt t="10012" x="3362325" y="2241550"/>
          <p14:tracePt t="10015" x="3348038" y="2227263"/>
          <p14:tracePt t="10018" x="3335338" y="2214563"/>
          <p14:tracePt t="10027" x="3321050" y="2200275"/>
          <p14:tracePt t="10041" x="3308350" y="2187575"/>
          <p14:tracePt t="10058" x="3267075" y="2146300"/>
          <p14:tracePt t="10076" x="3240088" y="2119313"/>
          <p14:tracePt t="10092" x="3213100" y="2092325"/>
          <p14:tracePt t="10109" x="3186113" y="2038350"/>
          <p14:tracePt t="10126" x="3146425" y="1998663"/>
          <p14:tracePt t="10142" x="3119438" y="1957388"/>
          <p14:tracePt t="10159" x="3092450" y="1917700"/>
          <p14:tracePt t="10176" x="3078163" y="1890713"/>
          <p14:tracePt t="10192" x="3065463" y="1849438"/>
          <p14:tracePt t="10209" x="3051175" y="1809750"/>
          <p14:tracePt t="10226" x="3038475" y="1768475"/>
          <p14:tracePt t="10243" x="3024188" y="1728788"/>
          <p14:tracePt t="10259" x="3011488" y="1700213"/>
          <p14:tracePt t="10276" x="2997200" y="1673225"/>
          <p14:tracePt t="10292" x="2970213" y="1619250"/>
          <p14:tracePt t="10308" x="2970213" y="1606550"/>
          <p14:tracePt t="10325" x="2970213" y="1579563"/>
          <p14:tracePt t="10342" x="2970213" y="1565275"/>
          <p14:tracePt t="10359" x="2997200" y="1538288"/>
          <p14:tracePt t="10376" x="3092450" y="1511300"/>
          <p14:tracePt t="10392" x="3335338" y="1484313"/>
          <p14:tracePt t="10409" x="3497263" y="1484313"/>
          <p14:tracePt t="10426" x="3686175" y="1471613"/>
          <p14:tracePt t="10442" x="3833813" y="1457325"/>
          <p14:tracePt t="10459" x="3941763" y="1444625"/>
          <p14:tracePt t="10476" x="4022725" y="1444625"/>
          <p14:tracePt t="10494" x="4078288" y="1444625"/>
          <p14:tracePt t="10495" x="4090988" y="1444625"/>
          <p14:tracePt t="10584" x="4078288" y="1444625"/>
          <p14:tracePt t="10589" x="4010025" y="1457325"/>
          <p14:tracePt t="10598" x="3929063" y="1484313"/>
          <p14:tracePt t="10609" x="3821113" y="1498600"/>
          <p14:tracePt t="10626" x="3497263" y="1525588"/>
          <p14:tracePt t="10643" x="3200400" y="1498600"/>
          <p14:tracePt t="10660" x="2930525" y="1457325"/>
          <p14:tracePt t="10676" x="2754313" y="1444625"/>
          <p14:tracePt t="10693" x="2619375" y="1430338"/>
          <p14:tracePt t="10852" x="2619375" y="1444625"/>
          <p14:tracePt t="10860" x="2605088" y="1457325"/>
          <p14:tracePt t="10876" x="2578100" y="1498600"/>
          <p14:tracePt t="10892" x="2511425" y="1660525"/>
          <p14:tracePt t="10910" x="2416175" y="1782763"/>
          <p14:tracePt t="10926" x="2308225" y="1903413"/>
          <p14:tracePt t="10943" x="2146300" y="2092325"/>
          <p14:tracePt t="10960" x="1984375" y="2227263"/>
          <p14:tracePt t="10977" x="1822450" y="2349500"/>
          <p14:tracePt t="10978" x="1782763" y="2389188"/>
          <p14:tracePt t="10993" x="1701800" y="2457450"/>
          <p14:tracePt t="11010" x="1660525" y="2484438"/>
          <p14:tracePt t="11026" x="1633538" y="2524125"/>
          <p14:tracePt t="11043" x="1606550" y="2551113"/>
          <p14:tracePt t="11060" x="1579563" y="2578100"/>
          <p14:tracePt t="11077" x="1552575" y="2605088"/>
          <p14:tracePt t="11078" x="1539875" y="2605088"/>
          <p14:tracePt t="11094" x="1525588" y="2619375"/>
          <p14:tracePt t="11095" x="1512888" y="2646363"/>
          <p14:tracePt t="11110" x="1498600" y="2646363"/>
          <p14:tracePt t="11112" x="1485900" y="2659063"/>
          <p14:tracePt t="11126" x="1471613" y="2673350"/>
          <p14:tracePt t="11144" x="1444625" y="2686050"/>
          <p14:tracePt t="11159" x="1417638" y="2713038"/>
          <p14:tracePt t="11176" x="1363663" y="2727325"/>
          <p14:tracePt t="11193" x="1349375" y="2727325"/>
          <p14:tracePt t="11210" x="1322388" y="2727325"/>
          <p14:tracePt t="11434" x="1309688" y="2727325"/>
          <p14:tracePt t="11441" x="1295400" y="2727325"/>
          <p14:tracePt t="11454" x="1268413" y="2727325"/>
          <p14:tracePt t="11472" x="1201738" y="2727325"/>
          <p14:tracePt t="11491" x="1106488" y="2727325"/>
          <p14:tracePt t="11507" x="958850" y="2727325"/>
          <p14:tracePt t="11522" x="890588" y="2740025"/>
          <p14:tracePt t="11538" x="850900" y="2740025"/>
          <p14:tracePt t="11555" x="823913" y="2740025"/>
          <p14:tracePt t="11571" x="809625" y="2740025"/>
          <p14:tracePt t="11640" x="796925" y="2740025"/>
          <p14:tracePt t="11668" x="782638" y="2740025"/>
          <p14:tracePt t="11675" x="769938" y="2740025"/>
          <p14:tracePt t="11689" x="755650" y="2727325"/>
          <p14:tracePt t="11705" x="701675" y="2713038"/>
          <p14:tracePt t="11722" x="674688" y="2700338"/>
          <p14:tracePt t="11723" x="661988" y="2700338"/>
          <p14:tracePt t="11738" x="647700" y="2700338"/>
          <p14:tracePt t="11755" x="620713" y="2700338"/>
          <p14:tracePt t="11772" x="608013" y="2700338"/>
          <p14:tracePt t="11899" x="593725" y="2700338"/>
          <p14:tracePt t="11960" x="581025" y="2700338"/>
          <p14:tracePt t="12326" x="566738" y="2700338"/>
          <p14:tracePt t="12405" x="566738" y="2713038"/>
          <p14:tracePt t="12552" x="566738" y="2727325"/>
          <p14:tracePt t="12582" x="554038" y="2727325"/>
          <p14:tracePt t="12599" x="539750" y="2727325"/>
          <p14:tracePt t="12607" x="539750" y="2740025"/>
          <p14:tracePt t="12618" x="527050" y="2740025"/>
          <p14:tracePt t="12814" x="512763" y="2740025"/>
          <p14:tracePt t="13697" x="527050" y="2740025"/>
          <p14:tracePt t="13708" x="539750" y="2740025"/>
          <p14:tracePt t="13721" x="554038" y="2740025"/>
          <p14:tracePt t="13724" x="566738" y="2740025"/>
          <p14:tracePt t="13730" x="581025" y="2740025"/>
          <p14:tracePt t="13739" x="593725" y="2754313"/>
          <p14:tracePt t="13754" x="620713" y="2754313"/>
          <p14:tracePt t="13770" x="647700" y="2754313"/>
          <p14:tracePt t="13788" x="674688" y="2767013"/>
          <p14:tracePt t="13792" x="701675" y="2767013"/>
          <p14:tracePt t="13802" x="715963" y="2767013"/>
          <p14:tracePt t="13820" x="755650" y="2781300"/>
          <p14:tracePt t="13836" x="782638" y="2794000"/>
          <p14:tracePt t="13855" x="836613" y="2820988"/>
          <p14:tracePt t="13869" x="863600" y="2820988"/>
          <p14:tracePt t="13869" x="877888" y="2835275"/>
          <p14:tracePt t="13885" x="931863" y="2847975"/>
          <p14:tracePt t="13901" x="998538" y="2874963"/>
          <p14:tracePt t="13918" x="1052513" y="2874963"/>
          <p14:tracePt t="13935" x="1133475" y="2889250"/>
          <p14:tracePt t="13952" x="1201738" y="2916238"/>
          <p14:tracePt t="13968" x="1255713" y="2916238"/>
          <p14:tracePt t="13985" x="1322388" y="2916238"/>
          <p14:tracePt t="14001" x="1363663" y="2928938"/>
          <p14:tracePt t="14018" x="1390650" y="2943225"/>
          <p14:tracePt t="14035" x="1417638" y="2943225"/>
          <p14:tracePt t="14051" x="1431925" y="2943225"/>
          <p14:tracePt t="14069" x="1444625" y="2943225"/>
          <p14:tracePt t="14070" x="1458913" y="2943225"/>
          <p14:tracePt t="14085" x="1471613" y="2943225"/>
          <p14:tracePt t="14101" x="1525588" y="2955925"/>
          <p14:tracePt t="14118" x="1674813" y="2955925"/>
          <p14:tracePt t="14134" x="1782763" y="2970213"/>
          <p14:tracePt t="14151" x="1863725" y="2997200"/>
          <p14:tracePt t="14168" x="1971675" y="3009900"/>
          <p14:tracePt t="14185" x="2065338" y="3036888"/>
          <p14:tracePt t="14201" x="2187575" y="3063875"/>
          <p14:tracePt t="14218" x="2295525" y="3090863"/>
          <p14:tracePt t="14235" x="2430463" y="3132138"/>
          <p14:tracePt t="14252" x="2551113" y="3159125"/>
          <p14:tracePt t="14269" x="2700338" y="3186113"/>
          <p14:tracePt t="14287" x="2943225" y="3225800"/>
          <p14:tracePt t="14302" x="3011488" y="3252788"/>
          <p14:tracePt t="14319" x="3146425" y="3279775"/>
          <p14:tracePt t="14336" x="3227388" y="3306763"/>
          <p14:tracePt t="14336" x="3254375" y="3306763"/>
          <p14:tracePt t="14351" x="3281363" y="3321050"/>
          <p14:tracePt t="14369" x="3294063" y="3321050"/>
          <p14:tracePt t="14371" x="3308350" y="3321050"/>
          <p14:tracePt t="14476" x="3321050" y="3321050"/>
          <p14:tracePt t="14504" x="3335338" y="3321050"/>
          <p14:tracePt t="14526" x="3348038" y="3321050"/>
          <p14:tracePt t="14546" x="3362325" y="3321050"/>
          <p14:tracePt t="14734" x="3348038" y="3333750"/>
          <p14:tracePt t="14739" x="3308350" y="3360738"/>
          <p14:tracePt t="14756" x="3254375" y="3360738"/>
          <p14:tracePt t="14775" x="3078163" y="3387725"/>
          <p14:tracePt t="14791" x="3024188" y="3387725"/>
          <p14:tracePt t="14792" x="2970213" y="3387725"/>
          <p14:tracePt t="14806" x="2849563" y="3402013"/>
          <p14:tracePt t="14824" x="2754313" y="3429000"/>
          <p14:tracePt t="14827" x="2686050" y="3455988"/>
          <p14:tracePt t="14840" x="2646363" y="3455988"/>
          <p14:tracePt t="14857" x="2592388" y="3482975"/>
          <p14:tracePt t="14871" x="2551113" y="3509963"/>
          <p14:tracePt t="14888" x="2524125" y="3524250"/>
          <p14:tracePt t="14905" x="2497138" y="3536950"/>
          <p14:tracePt t="14921" x="2484438" y="3536950"/>
          <p14:tracePt t="14939" x="2470150" y="3551238"/>
          <p14:tracePt t="14940" x="2457450" y="3563938"/>
          <p14:tracePt t="14954" x="2430463" y="3578225"/>
          <p14:tracePt t="14971" x="2349500" y="3659188"/>
          <p14:tracePt t="14988" x="2335213" y="3671888"/>
          <p14:tracePt t="15350" x="2349500" y="3686175"/>
          <p14:tracePt t="15355" x="2403475" y="3686175"/>
          <p14:tracePt t="15365" x="2484438" y="3713163"/>
          <p14:tracePt t="15382" x="2578100" y="3725863"/>
          <p14:tracePt t="15400" x="2727325" y="3779838"/>
          <p14:tracePt t="15402" x="2808288" y="3794125"/>
          <p14:tracePt t="15414" x="2903538" y="3821113"/>
          <p14:tracePt t="15431" x="3159125" y="3875088"/>
          <p14:tracePt t="15447" x="3348038" y="3914775"/>
          <p14:tracePt t="15465" x="3509963" y="3929063"/>
          <p14:tracePt t="15467" x="3563938" y="3929063"/>
          <p14:tracePt t="15478" x="3632200" y="3929063"/>
          <p14:tracePt t="15496" x="3752850" y="3929063"/>
          <p14:tracePt t="15513" x="3860800" y="3929063"/>
          <p14:tracePt t="15514" x="3914775" y="3929063"/>
          <p14:tracePt t="15530" x="3983038" y="3929063"/>
          <p14:tracePt t="15531" x="4049713" y="3929063"/>
          <p14:tracePt t="15546" x="4171950" y="3968750"/>
          <p14:tracePt t="15563" x="4294188" y="4010025"/>
          <p14:tracePt t="15577" x="4402138" y="4022725"/>
          <p14:tracePt t="15596" x="4522788" y="4022725"/>
          <p14:tracePt t="15612" x="4630738" y="4022725"/>
          <p14:tracePt t="15629" x="4765675" y="4022725"/>
          <p14:tracePt t="15645" x="4887913" y="4022725"/>
          <p14:tracePt t="15661" x="4968875" y="4022725"/>
          <p14:tracePt t="15679" x="5116513" y="4022725"/>
          <p14:tracePt t="15695" x="5197475" y="4049713"/>
          <p14:tracePt t="15712" x="5265738" y="4076700"/>
          <p14:tracePt t="15729" x="5359400" y="4076700"/>
          <p14:tracePt t="15746" x="5481638" y="4076700"/>
          <p14:tracePt t="15762" x="5603875" y="4076700"/>
          <p14:tracePt t="15778" x="5738813" y="4076700"/>
          <p14:tracePt t="15795" x="5940425" y="4049713"/>
          <p14:tracePt t="15812" x="6075363" y="4037013"/>
          <p14:tracePt t="15829" x="6237288" y="4037013"/>
          <p14:tracePt t="15845" x="6372225" y="3995738"/>
          <p14:tracePt t="15862" x="6480175" y="3983038"/>
          <p14:tracePt t="15879" x="6575425" y="3956050"/>
          <p14:tracePt t="15895" x="6656388" y="3941763"/>
          <p14:tracePt t="15912" x="6805613" y="3887788"/>
          <p14:tracePt t="15929" x="6926263" y="3848100"/>
          <p14:tracePt t="15945" x="7034213" y="3821113"/>
          <p14:tracePt t="15962" x="7088188" y="3794125"/>
          <p14:tracePt t="15979" x="7115175" y="3767138"/>
          <p14:tracePt t="15995" x="7129463" y="3752850"/>
          <p14:tracePt t="16324" x="7142163" y="3752850"/>
          <p14:tracePt t="16332" x="7169150" y="3740150"/>
          <p14:tracePt t="16346" x="7223125" y="3740150"/>
          <p14:tracePt t="16362" x="7385050" y="3698875"/>
          <p14:tracePt t="16378" x="7588250" y="3644900"/>
          <p14:tracePt t="16395" x="7843838" y="3632200"/>
          <p14:tracePt t="16412" x="7978775" y="3605213"/>
          <p14:tracePt t="16429" x="8074025" y="3578225"/>
          <p14:tracePt t="16445" x="8101013" y="3563938"/>
          <p14:tracePt t="17485" x="8101013" y="3551238"/>
          <p14:tracePt t="17521" x="8086725" y="3536950"/>
          <p14:tracePt t="17944" x="8074025" y="3536950"/>
          <p14:tracePt t="17951" x="8059738" y="3551238"/>
          <p14:tracePt t="17965" x="8032750" y="3605213"/>
          <p14:tracePt t="17979" x="7951788" y="3725863"/>
          <p14:tracePt t="17996" x="7858125" y="3875088"/>
          <p14:tracePt t="18014" x="7723188" y="3995738"/>
          <p14:tracePt t="18018" x="7642225" y="4064000"/>
          <p14:tracePt t="18031" x="7507288" y="4144963"/>
          <p14:tracePt t="18034" x="7399338" y="4211638"/>
          <p14:tracePt t="18046" x="7277100" y="4265613"/>
          <p14:tracePt t="18055" x="7007225" y="4333875"/>
          <p14:tracePt t="18060" x="6886575" y="4360863"/>
          <p14:tracePt t="18078" x="6467475" y="4373563"/>
          <p14:tracePt t="18094" x="6075363" y="4373563"/>
          <p14:tracePt t="18111" x="5562600" y="4265613"/>
          <p14:tracePt t="18127" x="4860925" y="4090988"/>
          <p14:tracePt t="18145" x="4348163" y="3995738"/>
          <p14:tracePt t="18160" x="3956050" y="3929063"/>
          <p14:tracePt t="18177" x="3686175" y="3887788"/>
          <p14:tracePt t="18194" x="3497263" y="3887788"/>
          <p14:tracePt t="18211" x="3335338" y="3833813"/>
          <p14:tracePt t="18228" x="3186113" y="3794125"/>
          <p14:tracePt t="18245" x="3065463" y="3767138"/>
          <p14:tracePt t="18262" x="2997200" y="3740150"/>
          <p14:tracePt t="18278" x="2984500" y="3740150"/>
          <p14:tracePt t="18294" x="2957513" y="3740150"/>
          <p14:tracePt t="18912" x="2970213" y="3725863"/>
          <p14:tracePt t="18922" x="2984500" y="3713163"/>
          <p14:tracePt t="18932" x="3011488" y="3713163"/>
          <p14:tracePt t="18949" x="3119438" y="3713163"/>
          <p14:tracePt t="18952" x="3200400" y="3713163"/>
          <p14:tracePt t="18968" x="3281363" y="3713163"/>
          <p14:tracePt t="18970" x="3362325" y="3713163"/>
          <p14:tracePt t="18980" x="3509963" y="3713163"/>
          <p14:tracePt t="18996" x="3671888" y="3698875"/>
          <p14:tracePt t="19013" x="3860800" y="3698875"/>
          <p14:tracePt t="19029" x="3995738" y="3698875"/>
          <p14:tracePt t="19046" x="4144963" y="3740150"/>
          <p14:tracePt t="19063" x="4321175" y="3767138"/>
          <p14:tracePt t="19080" x="4495800" y="3767138"/>
          <p14:tracePt t="19096" x="4684713" y="3767138"/>
          <p14:tracePt t="19113" x="4927600" y="3740150"/>
          <p14:tracePt t="19130" x="5022850" y="3725863"/>
          <p14:tracePt t="19146" x="5076825" y="3725863"/>
          <p14:tracePt t="19163" x="5103813" y="3713163"/>
          <p14:tracePt t="19180" x="5116513" y="3713163"/>
          <p14:tracePt t="19197" x="5130800" y="3713163"/>
          <p14:tracePt t="19213" x="5143500" y="3698875"/>
          <p14:tracePt t="19548" x="5143500" y="3686175"/>
          <p14:tracePt t="19556" x="5184775" y="3671888"/>
          <p14:tracePt t="19571" x="5305425" y="3659188"/>
          <p14:tracePt t="19588" x="5413375" y="3644900"/>
          <p14:tracePt t="19603" x="5522913" y="3644900"/>
          <p14:tracePt t="19619" x="5670550" y="3659188"/>
          <p14:tracePt t="19636" x="5900738" y="3659188"/>
          <p14:tracePt t="19653" x="6129338" y="3659188"/>
          <p14:tracePt t="19670" x="6264275" y="3659188"/>
          <p14:tracePt t="19686" x="6386513" y="3632200"/>
          <p14:tracePt t="19702" x="6548438" y="3605213"/>
          <p14:tracePt t="19719" x="6615113" y="3605213"/>
          <p14:tracePt t="19736" x="6710363" y="3590925"/>
          <p14:tracePt t="19752" x="6764338" y="3590925"/>
          <p14:tracePt t="19769" x="6845300" y="3578225"/>
          <p14:tracePt t="19786" x="6940550" y="3578225"/>
          <p14:tracePt t="19802" x="7007225" y="3578225"/>
          <p14:tracePt t="19819" x="7021513" y="3578225"/>
          <p14:tracePt t="19921" x="6994525" y="3578225"/>
          <p14:tracePt t="19927" x="6967538" y="3590925"/>
          <p14:tracePt t="19953" x="6791325" y="3632200"/>
          <p14:tracePt t="19970" x="6683375" y="3632200"/>
          <p14:tracePt t="19987" x="6575425" y="3659188"/>
          <p14:tracePt t="20003" x="6507163" y="3671888"/>
          <p14:tracePt t="20020" x="6480175" y="3686175"/>
          <p14:tracePt t="20036" x="6453188" y="3713163"/>
          <p14:tracePt t="20053" x="6440488" y="3725863"/>
          <p14:tracePt t="20070" x="6413500" y="3740150"/>
          <p14:tracePt t="20086" x="6386513" y="3752850"/>
          <p14:tracePt t="20103" x="6345238" y="3767138"/>
          <p14:tracePt t="20120" x="6318250" y="3779838"/>
          <p14:tracePt t="20136" x="6278563" y="3779838"/>
          <p14:tracePt t="20153" x="6251575" y="3779838"/>
          <p14:tracePt t="20169" x="6237288" y="3779838"/>
          <p14:tracePt t="20187" x="6224588" y="3779838"/>
          <p14:tracePt t="20446" x="6210300" y="3779838"/>
          <p14:tracePt t="20453" x="6156325" y="3752850"/>
          <p14:tracePt t="20467" x="6089650" y="3725863"/>
          <p14:tracePt t="20483" x="5886450" y="3617913"/>
          <p14:tracePt t="20501" x="5684838" y="3563938"/>
          <p14:tracePt t="20516" x="5386388" y="3524250"/>
          <p14:tracePt t="20534" x="4927600" y="3563938"/>
          <p14:tracePt t="20550" x="4591050" y="3605213"/>
          <p14:tracePt t="20567" x="4333875" y="3632200"/>
          <p14:tracePt t="20584" x="4117975" y="3632200"/>
          <p14:tracePt t="20601" x="3929063" y="3617913"/>
          <p14:tracePt t="20617" x="3698875" y="3617913"/>
          <p14:tracePt t="20634" x="3509963" y="3617913"/>
          <p14:tracePt t="20650" x="3389313" y="3644900"/>
          <p14:tracePt t="20667" x="3213100" y="3671888"/>
          <p14:tracePt t="20683" x="3065463" y="3671888"/>
          <p14:tracePt t="20700" x="2903538" y="3698875"/>
          <p14:tracePt t="20717" x="2768600" y="3740150"/>
          <p14:tracePt t="20734" x="2673350" y="3779838"/>
          <p14:tracePt t="20750" x="2605088" y="3806825"/>
          <p14:tracePt t="20766" x="2578100" y="3821113"/>
          <p14:tracePt t="20844" x="2551113" y="3833813"/>
          <p14:tracePt t="20851" x="2524125" y="3833813"/>
          <p14:tracePt t="20867" x="2497138" y="3848100"/>
          <p14:tracePt t="20884" x="2457450" y="3860800"/>
          <p14:tracePt t="20901" x="2416175" y="3875088"/>
          <p14:tracePt t="20917" x="2389188" y="3887788"/>
          <p14:tracePt t="20934" x="2362200" y="3902075"/>
          <p14:tracePt t="20951" x="2335213" y="3914775"/>
          <p14:tracePt t="20967" x="2308225" y="3929063"/>
          <p14:tracePt t="20984" x="2281238" y="3941763"/>
          <p14:tracePt t="21001" x="2254250" y="3968750"/>
          <p14:tracePt t="21017" x="2227263" y="3995738"/>
          <p14:tracePt t="21033" x="2200275" y="4022725"/>
          <p14:tracePt t="21050" x="2173288" y="4049713"/>
          <p14:tracePt t="21067" x="2160588" y="4076700"/>
          <p14:tracePt t="21084" x="2146300" y="4103688"/>
          <p14:tracePt t="21122" x="2146300" y="4117975"/>
          <p14:tracePt t="21137" x="2146300" y="4130675"/>
          <p14:tracePt t="21153" x="2146300" y="4144963"/>
          <p14:tracePt t="21160" x="2146300" y="4157663"/>
          <p14:tracePt t="21176" x="2146300" y="4171950"/>
          <p14:tracePt t="21191" x="2146300" y="4184650"/>
          <p14:tracePt t="21211" x="2146300" y="4198938"/>
          <p14:tracePt t="21304" x="2160588" y="4198938"/>
          <p14:tracePt t="21311" x="2173288" y="4198938"/>
          <p14:tracePt t="21320" x="2187575" y="4198938"/>
          <p14:tracePt t="21335" x="2214563" y="4184650"/>
          <p14:tracePt t="21351" x="2322513" y="4184650"/>
          <p14:tracePt t="21366" x="2376488" y="4184650"/>
          <p14:tracePt t="21382" x="2443163" y="4171950"/>
          <p14:tracePt t="21401" x="2484438" y="4171950"/>
          <p14:tracePt t="21417" x="2524125" y="4157663"/>
          <p14:tracePt t="21434" x="2551113" y="4157663"/>
          <p14:tracePt t="21452" x="2578100" y="4157663"/>
          <p14:tracePt t="21467" x="2605088" y="4157663"/>
          <p14:tracePt t="21471" x="2619375" y="4157663"/>
          <p14:tracePt t="21484" x="2632075" y="4157663"/>
          <p14:tracePt t="21500" x="2659063" y="4144963"/>
          <p14:tracePt t="21517" x="2686050" y="4144963"/>
          <p14:tracePt t="21518" x="2700338" y="4144963"/>
          <p14:tracePt t="21534" x="2781300" y="4130675"/>
          <p14:tracePt t="21550" x="2916238" y="4130675"/>
          <p14:tracePt t="21567" x="3092450" y="4144963"/>
          <p14:tracePt t="21584" x="3375025" y="4198938"/>
          <p14:tracePt t="21600" x="3659188" y="4211638"/>
          <p14:tracePt t="21616" x="3995738" y="4279900"/>
          <p14:tracePt t="21634" x="4159250" y="4306888"/>
          <p14:tracePt t="21650" x="4294188" y="4306888"/>
          <p14:tracePt t="21667" x="4414838" y="4306888"/>
          <p14:tracePt t="21684" x="4537075" y="4292600"/>
          <p14:tracePt t="21701" x="4630738" y="4292600"/>
          <p14:tracePt t="21717" x="4684713" y="4292600"/>
          <p14:tracePt t="21733" x="4699000" y="4292600"/>
          <p14:tracePt t="21750" x="4725988" y="4279900"/>
          <p14:tracePt t="21786" x="4738688" y="4279900"/>
          <p14:tracePt t="21791" x="4738688" y="4265613"/>
          <p14:tracePt t="21808" x="4752975" y="4252913"/>
          <p14:tracePt t="21816" x="4765675" y="4252913"/>
          <p14:tracePt t="21834" x="4779963" y="4252913"/>
          <p14:tracePt t="21851" x="4819650" y="4252913"/>
          <p14:tracePt t="21866" x="4846638" y="4252913"/>
          <p14:tracePt t="21883" x="4873625" y="4252913"/>
          <p14:tracePt t="21901" x="4914900" y="4252913"/>
          <p14:tracePt t="21902" x="4941888" y="4252913"/>
          <p14:tracePt t="21916" x="4995863" y="4238625"/>
          <p14:tracePt t="21934" x="5076825" y="4225925"/>
          <p14:tracePt t="21950" x="5143500" y="4211638"/>
          <p14:tracePt t="21967" x="5224463" y="4184650"/>
          <p14:tracePt t="21983" x="5319713" y="4184650"/>
          <p14:tracePt t="22000" x="5373688" y="4171950"/>
          <p14:tracePt t="22017" x="5427663" y="4157663"/>
          <p14:tracePt t="22033" x="5481638" y="4157663"/>
          <p14:tracePt t="22050" x="5508625" y="4157663"/>
          <p14:tracePt t="22067" x="5562600" y="4157663"/>
          <p14:tracePt t="22083" x="5576888" y="4157663"/>
          <p14:tracePt t="22120" x="5562600" y="4144963"/>
          <p14:tracePt t="22128" x="5549900" y="4130675"/>
          <p14:tracePt t="22136" x="5508625" y="4117975"/>
          <p14:tracePt t="22151" x="5481638" y="4103688"/>
          <p14:tracePt t="22167" x="5413375" y="4090988"/>
          <p14:tracePt t="22306" x="5400675" y="4090988"/>
          <p14:tracePt t="22353" x="5413375" y="4103688"/>
          <p14:tracePt t="22362" x="5441950" y="4130675"/>
          <p14:tracePt t="22369" x="5468938" y="4144963"/>
          <p14:tracePt t="22384" x="5481638" y="4184650"/>
          <p14:tracePt t="22400" x="5535613" y="4225925"/>
          <p14:tracePt t="22401" x="5549900" y="4225925"/>
          <p14:tracePt t="22498" x="5549900" y="4238625"/>
          <p14:tracePt t="22521" x="5562600" y="4238625"/>
          <p14:tracePt t="22529" x="5589588" y="4252913"/>
          <p14:tracePt t="22535" x="5603875" y="4252913"/>
          <p14:tracePt t="22552" x="5630863" y="4252913"/>
          <p14:tracePt t="22552" x="5684838" y="4265613"/>
          <p14:tracePt t="22568" x="5738813" y="4265613"/>
          <p14:tracePt t="22569" x="5778500" y="4279900"/>
          <p14:tracePt t="22584" x="5819775" y="4279900"/>
          <p14:tracePt t="22585" x="5859463" y="4279900"/>
          <p14:tracePt t="22601" x="5886450" y="4279900"/>
          <p14:tracePt t="22602" x="5913438" y="4292600"/>
          <p14:tracePt t="22617" x="5940425" y="4292600"/>
          <p14:tracePt t="22634" x="5967413" y="4292600"/>
          <p14:tracePt t="22930" x="5954713" y="4292600"/>
          <p14:tracePt t="22937" x="5940425" y="4292600"/>
          <p14:tracePt t="22952" x="5913438" y="4292600"/>
          <p14:tracePt t="22968" x="5846763" y="4292600"/>
          <p14:tracePt t="22984" x="5751513" y="4292600"/>
          <p14:tracePt t="23001" x="5603875" y="4252913"/>
          <p14:tracePt t="23017" x="5508625" y="4238625"/>
          <p14:tracePt t="23034" x="5427663" y="4238625"/>
          <p14:tracePt t="23051" x="5359400" y="4238625"/>
          <p14:tracePt t="23068" x="5332413" y="4225925"/>
          <p14:tracePt t="23085" x="5305425" y="4211638"/>
          <p14:tracePt t="23101" x="5292725" y="4211638"/>
          <p14:tracePt t="23262" x="5292725" y="4198938"/>
          <p14:tracePt t="23278" x="5305425" y="4198938"/>
          <p14:tracePt t="23286" x="5319713" y="4184650"/>
          <p14:tracePt t="23294" x="5332413" y="4184650"/>
          <p14:tracePt t="23302" x="5332413" y="4171950"/>
          <p14:tracePt t="23318" x="5359400" y="4157663"/>
          <p14:tracePt t="23334" x="5373688" y="4157663"/>
          <p14:tracePt t="23352" x="5373688" y="4144963"/>
          <p14:tracePt t="23367" x="5386388" y="4144963"/>
          <p14:tracePt t="23384" x="5400675" y="4144963"/>
          <p14:tracePt t="24280" x="5413375" y="4144963"/>
          <p14:tracePt t="24296" x="5427663" y="4144963"/>
          <p14:tracePt t="24312" x="5441950" y="4144963"/>
          <p14:tracePt t="24318" x="5454650" y="4144963"/>
          <p14:tracePt t="24334" x="5468938" y="4144963"/>
          <p14:tracePt t="24351" x="5481638" y="4144963"/>
          <p14:tracePt t="24367" x="5495925" y="4144963"/>
          <p14:tracePt t="24384" x="5508625" y="4144963"/>
          <p14:tracePt t="24401" x="5522913" y="4130675"/>
          <p14:tracePt t="24403" x="5535613" y="4130675"/>
          <p14:tracePt t="24419" x="5549900" y="4117975"/>
          <p14:tracePt t="24435" x="5562600" y="4117975"/>
          <p14:tracePt t="25412" x="5576888" y="4117975"/>
          <p14:tracePt t="25417" x="5589588" y="4103688"/>
          <p14:tracePt t="25433" x="5603875" y="4103688"/>
          <p14:tracePt t="25449" x="5616575" y="4103688"/>
          <p14:tracePt t="25676" x="5630863" y="4103688"/>
          <p14:tracePt t="25683" x="5643563" y="4103688"/>
          <p14:tracePt t="25700" x="5657850" y="4103688"/>
          <p14:tracePt t="25716" x="5684838" y="4090988"/>
          <p14:tracePt t="25717" x="5697538" y="4090988"/>
          <p14:tracePt t="25733" x="5711825" y="4090988"/>
          <p14:tracePt t="25749" x="5724525" y="4076700"/>
          <p14:tracePt t="25810" x="5738813" y="4076700"/>
          <p14:tracePt t="25828" x="5751513" y="4076700"/>
          <p14:tracePt t="25835" x="5765800" y="4064000"/>
          <p14:tracePt t="25849" x="5778500" y="4064000"/>
          <p14:tracePt t="25865" x="5805488" y="4064000"/>
          <p14:tracePt t="25882" x="5832475" y="4049713"/>
          <p14:tracePt t="25899" x="5873750" y="4049713"/>
          <p14:tracePt t="25915" x="5900738" y="4049713"/>
          <p14:tracePt t="25932" x="5927725" y="4037013"/>
          <p14:tracePt t="25949" x="5940425" y="4037013"/>
          <p14:tracePt t="25966" x="5967413" y="4037013"/>
          <p14:tracePt t="26118" x="5954713" y="4049713"/>
          <p14:tracePt t="26140" x="5940425" y="4064000"/>
          <p14:tracePt t="26155" x="5927725" y="4076700"/>
          <p14:tracePt t="26171" x="5913438" y="4076700"/>
          <p14:tracePt t="26214" x="5900738" y="4076700"/>
          <p14:tracePt t="26221" x="5900738" y="4090988"/>
          <p14:tracePt t="26252" x="5886450" y="4090988"/>
          <p14:tracePt t="26274" x="5873750" y="4090988"/>
          <p14:tracePt t="26362" x="5859463" y="4090988"/>
          <p14:tracePt t="26386" x="5859463" y="4103688"/>
          <p14:tracePt t="26796" x="5846763" y="4103688"/>
          <p14:tracePt t="26803" x="5846763" y="4117975"/>
          <p14:tracePt t="26933" x="5832475" y="4117975"/>
          <p14:tracePt t="26992" x="5819775" y="4117975"/>
          <p14:tracePt t="27323" x="5859463" y="4117975"/>
          <p14:tracePt t="27334" x="5913438" y="4117975"/>
          <p14:tracePt t="27349" x="5981700" y="4090988"/>
          <p14:tracePt t="27350" x="6062663" y="4090988"/>
          <p14:tracePt t="27363" x="6143625" y="4090988"/>
          <p14:tracePt t="27380" x="6386513" y="4064000"/>
          <p14:tracePt t="27384" x="6494463" y="4064000"/>
          <p14:tracePt t="27395" x="6588125" y="4049713"/>
          <p14:tracePt t="27412" x="6764338" y="4022725"/>
          <p14:tracePt t="27427" x="6926263" y="3995738"/>
          <p14:tracePt t="27443" x="7075488" y="3956050"/>
          <p14:tracePt t="27460" x="7223125" y="3956050"/>
          <p14:tracePt t="27477" x="7318375" y="3956050"/>
          <p14:tracePt t="27494" x="7426325" y="3968750"/>
          <p14:tracePt t="27511" x="7561263" y="3968750"/>
          <p14:tracePt t="27528" x="7615238" y="3968750"/>
          <p14:tracePt t="27544" x="7642225" y="3968750"/>
          <p14:tracePt t="27561" x="7669213" y="3968750"/>
          <p14:tracePt t="27578" x="7696200" y="3968750"/>
          <p14:tracePt t="27595" x="7723188" y="3968750"/>
          <p14:tracePt t="27611" x="7777163" y="3968750"/>
          <p14:tracePt t="27628" x="7858125" y="3968750"/>
          <p14:tracePt t="27644" x="7897813" y="3995738"/>
          <p14:tracePt t="27661" x="7939088" y="3995738"/>
          <p14:tracePt t="27678" x="7951788" y="3902075"/>
          <p14:tracePt t="27695" x="7939088" y="3875088"/>
          <p14:tracePt t="28024" x="7951788" y="3875088"/>
          <p14:tracePt t="28031" x="7966075" y="3887788"/>
          <p14:tracePt t="28044" x="7978775" y="3902075"/>
          <p14:tracePt t="28061" x="8005763" y="3941763"/>
          <p14:tracePt t="28078" x="8032750" y="3968750"/>
          <p14:tracePt t="28094" x="8059738" y="3983038"/>
          <p14:tracePt t="28111" x="8101013" y="3995738"/>
          <p14:tracePt t="28128" x="8128000" y="4022725"/>
          <p14:tracePt t="28145" x="8142288" y="4022725"/>
          <p14:tracePt t="28184" x="8142288" y="4037013"/>
          <p14:tracePt t="28192" x="8128000" y="4049713"/>
          <p14:tracePt t="28201" x="8074025" y="4064000"/>
          <p14:tracePt t="28211" x="8005763" y="4090988"/>
          <p14:tracePt t="28226" x="7789863" y="4117975"/>
          <p14:tracePt t="28243" x="7453313" y="4117975"/>
          <p14:tracePt t="28260" x="6913563" y="4117975"/>
          <p14:tracePt t="28278" x="6507163" y="4103688"/>
          <p14:tracePt t="28295" x="6102350" y="4090988"/>
          <p14:tracePt t="28311" x="5359400" y="4076700"/>
          <p14:tracePt t="28328" x="4941888" y="4010025"/>
          <p14:tracePt t="28344" x="4564063" y="3995738"/>
          <p14:tracePt t="28361" x="4159250" y="4010025"/>
          <p14:tracePt t="28378" x="3794125" y="4037013"/>
          <p14:tracePt t="28394" x="3429000" y="4049713"/>
          <p14:tracePt t="28411" x="3078163" y="4049713"/>
          <p14:tracePt t="28428" x="2916238" y="4049713"/>
          <p14:tracePt t="28444" x="2700338" y="4064000"/>
          <p14:tracePt t="28461" x="2524125" y="4090988"/>
          <p14:tracePt t="28478" x="2322513" y="4171950"/>
          <p14:tracePt t="28497" x="2038350" y="4360863"/>
          <p14:tracePt t="28511" x="1984375" y="4414838"/>
          <p14:tracePt t="28528" x="1876425" y="4495800"/>
          <p14:tracePt t="28544" x="1809750" y="4562475"/>
          <p14:tracePt t="28680" x="1849438" y="4562475"/>
          <p14:tracePt t="28689" x="1971675" y="4562475"/>
          <p14:tracePt t="28696" x="2106613" y="4549775"/>
          <p14:tracePt t="28711" x="2511425" y="4522788"/>
          <p14:tracePt t="28727" x="2876550" y="4495800"/>
          <p14:tracePt t="28745" x="3362325" y="4508500"/>
          <p14:tracePt t="28761" x="3794125" y="4535488"/>
          <p14:tracePt t="28778" x="4117975" y="4535488"/>
          <p14:tracePt t="28795" x="4279900" y="4508500"/>
          <p14:tracePt t="28812" x="4402138" y="4468813"/>
          <p14:tracePt t="28813" x="4429125" y="4454525"/>
          <p14:tracePt t="28828" x="4441825" y="4454525"/>
          <p14:tracePt t="28844" x="4468813" y="4427538"/>
          <p14:tracePt t="28861" x="4510088" y="4400550"/>
          <p14:tracePt t="28877" x="4537075" y="4387850"/>
          <p14:tracePt t="28894" x="4564063" y="4360863"/>
          <p14:tracePt t="28911" x="4591050" y="4333875"/>
          <p14:tracePt t="28928" x="4618038" y="4319588"/>
          <p14:tracePt t="28944" x="4645025" y="4292600"/>
          <p14:tracePt t="28961" x="4657725" y="4292600"/>
          <p14:tracePt t="29233" x="4672013" y="4292600"/>
          <p14:tracePt t="29244" x="4684713" y="4306888"/>
          <p14:tracePt t="29261" x="4711700" y="4360863"/>
          <p14:tracePt t="29281" x="4752975" y="4387850"/>
          <p14:tracePt t="29285" x="4752975" y="4414838"/>
          <p14:tracePt t="29289" x="4765675" y="4427538"/>
          <p14:tracePt t="29300" x="4779963" y="4441825"/>
          <p14:tracePt t="29313" x="4792663" y="4468813"/>
          <p14:tracePt t="29316" x="4819650" y="4481513"/>
          <p14:tracePt t="29318" x="4833938" y="4495800"/>
          <p14:tracePt t="29330" x="4846638" y="4508500"/>
          <p14:tracePt t="29344" x="4873625" y="4562475"/>
          <p14:tracePt t="29360" x="4914900" y="4616450"/>
          <p14:tracePt t="29377" x="4968875" y="4684713"/>
          <p14:tracePt t="29394" x="5076825" y="4751388"/>
          <p14:tracePt t="29410" x="5197475" y="4792663"/>
          <p14:tracePt t="29427" x="5400675" y="4792663"/>
          <p14:tracePt t="29443" x="5549900" y="4751388"/>
          <p14:tracePt t="29460" x="5670550" y="4711700"/>
          <p14:tracePt t="29477" x="5819775" y="4670425"/>
          <p14:tracePt t="29494" x="5940425" y="4643438"/>
          <p14:tracePt t="29510" x="6089650" y="4630738"/>
          <p14:tracePt t="29527" x="6210300" y="4603750"/>
          <p14:tracePt t="29544" x="6440488" y="4535488"/>
          <p14:tracePt t="29560" x="6561138" y="4495800"/>
          <p14:tracePt t="29577" x="6602413" y="4468813"/>
          <p14:tracePt t="29593" x="6629400" y="4454525"/>
          <p14:tracePt t="29610" x="6656388" y="4427538"/>
          <p14:tracePt t="29627" x="6683375" y="4400550"/>
          <p14:tracePt t="29644" x="6723063" y="4373563"/>
          <p14:tracePt t="29660" x="6764338" y="4346575"/>
          <p14:tracePt t="29677" x="6791325" y="4319588"/>
          <p14:tracePt t="29693" x="6818313" y="4292600"/>
          <p14:tracePt t="29710" x="6845300" y="4265613"/>
          <p14:tracePt t="29727" x="6845300" y="4252913"/>
          <p14:tracePt t="29744" x="6859588" y="4238625"/>
          <p14:tracePt t="29794" x="6845300" y="4252913"/>
          <p14:tracePt t="29801" x="6845300" y="4265613"/>
          <p14:tracePt t="29817" x="6845300" y="4279900"/>
          <p14:tracePt t="29827" x="6845300" y="4292600"/>
          <p14:tracePt t="29844" x="6832600" y="4319588"/>
          <p14:tracePt t="29860" x="6818313" y="4333875"/>
          <p14:tracePt t="29877" x="6791325" y="4346575"/>
          <p14:tracePt t="29894" x="6750050" y="4360863"/>
          <p14:tracePt t="29912" x="6683375" y="4373563"/>
          <p14:tracePt t="29912" x="6615113" y="4387850"/>
          <p14:tracePt t="29928" x="6561138" y="4387850"/>
          <p14:tracePt t="29945" x="6345238" y="4387850"/>
          <p14:tracePt t="29961" x="6170613" y="4373563"/>
          <p14:tracePt t="29979" x="5981700" y="4373563"/>
          <p14:tracePt t="29995" x="5805488" y="4400550"/>
          <p14:tracePt t="30012" x="5643563" y="4387850"/>
          <p14:tracePt t="30015" x="5549900" y="4360863"/>
          <p14:tracePt t="30027" x="5454650" y="4346575"/>
          <p14:tracePt t="30045" x="5278438" y="4306888"/>
          <p14:tracePt t="30061" x="4914900" y="4319588"/>
          <p14:tracePt t="30077" x="4645025" y="4319588"/>
          <p14:tracePt t="30094" x="4294188" y="4346575"/>
          <p14:tracePt t="30112" x="3887788" y="4373563"/>
          <p14:tracePt t="30113" x="3659188" y="4387850"/>
          <p14:tracePt t="30128" x="3455988" y="4400550"/>
          <p14:tracePt t="30144" x="3078163" y="4441825"/>
          <p14:tracePt t="30160" x="2795588" y="4454525"/>
          <p14:tracePt t="30176" x="2376488" y="4468813"/>
          <p14:tracePt t="30193" x="2092325" y="4481513"/>
          <p14:tracePt t="30210" x="1917700" y="4522788"/>
          <p14:tracePt t="30227" x="1728788" y="4576763"/>
          <p14:tracePt t="30244" x="1593850" y="4616450"/>
          <p14:tracePt t="30260" x="1525588" y="4657725"/>
          <p14:tracePt t="30277" x="1485900" y="4684713"/>
          <p14:tracePt t="30293" x="1458913" y="4738688"/>
          <p14:tracePt t="30310" x="1458913" y="4751388"/>
          <p14:tracePt t="30327" x="1512888" y="4765675"/>
          <p14:tracePt t="30343" x="1647825" y="4738688"/>
          <p14:tracePt t="30360" x="1876425" y="4697413"/>
          <p14:tracePt t="30379" x="2146300" y="4630738"/>
          <p14:tracePt t="30380" x="2268538" y="4603750"/>
          <p14:tracePt t="30395" x="2416175" y="4562475"/>
          <p14:tracePt t="30412" x="2659063" y="4522788"/>
          <p14:tracePt t="30508" x="2659063" y="4508500"/>
          <p14:tracePt t="30515" x="2659063" y="4495800"/>
          <p14:tracePt t="30528" x="2659063" y="4481513"/>
          <p14:tracePt t="30544" x="2659063" y="4454525"/>
          <p14:tracePt t="30560" x="2659063" y="4427538"/>
          <p14:tracePt t="30577" x="2659063" y="4414838"/>
          <p14:tracePt t="30595" x="2646363" y="4414838"/>
          <p14:tracePt t="30611" x="2619375" y="4400550"/>
          <p14:tracePt t="30628" x="2524125" y="4414838"/>
          <p14:tracePt t="30645" x="2389188" y="4454525"/>
          <p14:tracePt t="30661" x="2200275" y="4508500"/>
          <p14:tracePt t="30678" x="1903413" y="4643438"/>
          <p14:tracePt t="30695" x="1525588" y="4792663"/>
          <p14:tracePt t="30711" x="931863" y="4981575"/>
          <p14:tracePt t="30728" x="581025" y="5129213"/>
          <p14:tracePt t="30745" x="350838" y="5305425"/>
          <p14:tracePt t="30761" x="53975" y="546735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2BC55-B92F-615C-BE54-5CAF1D201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7319BC-2216-905E-74E4-D43381C23774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0CB91-CF18-F36F-0E91-34FC54C23CEF}"/>
              </a:ext>
            </a:extLst>
          </p:cNvPr>
          <p:cNvSpPr txBox="1"/>
          <p:nvPr/>
        </p:nvSpPr>
        <p:spPr>
          <a:xfrm>
            <a:off x="2239612" y="692175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Risk in the Context of Geopolitical Crises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0C189F-6EBF-9EF6-4795-371577FB01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7AF04D-E437-1FF2-8273-AD3EB818DC7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FF8824-83F8-A7FE-45D9-D0D1951F3935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E3E9CE-2B3E-ACD2-BC4D-25B3FAA4FB5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54E696-514F-E816-C7A4-D09875FF7F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2CD331-755C-E560-36E4-B92CE74FFF92}"/>
              </a:ext>
            </a:extLst>
          </p:cNvPr>
          <p:cNvSpPr txBox="1"/>
          <p:nvPr/>
        </p:nvSpPr>
        <p:spPr>
          <a:xfrm>
            <a:off x="942308" y="2605744"/>
            <a:ext cx="10420078" cy="1883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 this context, project risks can be defined as: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“A set of unexpected or semi-expected threats arising from political, military, or economic shifts at the regional or international level, which directly or indirectly affect project continuity, cost, schedule, quality, and even economic feasibility.”</a:t>
            </a:r>
          </a:p>
        </p:txBody>
      </p:sp>
    </p:spTree>
    <p:extLst>
      <p:ext uri="{BB962C8B-B14F-4D97-AF65-F5344CB8AC3E}">
        <p14:creationId xmlns:p14="http://schemas.microsoft.com/office/powerpoint/2010/main" val="34337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813"/>
    </mc:Choice>
    <mc:Fallback xmlns="">
      <p:transition advTm="150813"/>
    </mc:Fallback>
  </mc:AlternateContent>
  <p:extLst>
    <p:ext uri="{3A86A75C-4F4B-4683-9AE1-C65F6400EC91}">
      <p14:laserTraceLst xmlns:p14="http://schemas.microsoft.com/office/powerpoint/2010/main">
        <p14:tracePtLst>
          <p14:tracePt t="414" x="134938" y="6249988"/>
          <p14:tracePt t="423" x="203200" y="6183313"/>
          <p14:tracePt t="437" x="296863" y="6115050"/>
          <p14:tracePt t="454" x="458788" y="5953125"/>
          <p14:tracePt t="469" x="674688" y="5724525"/>
          <p14:tracePt t="487" x="796925" y="5616575"/>
          <p14:tracePt t="504" x="904875" y="5494338"/>
          <p14:tracePt t="522" x="998538" y="5413375"/>
          <p14:tracePt t="537" x="1120775" y="5292725"/>
          <p14:tracePt t="553" x="1201738" y="5197475"/>
          <p14:tracePt t="571" x="1268413" y="5116513"/>
          <p14:tracePt t="572" x="1295400" y="5089525"/>
          <p14:tracePt t="587" x="1322388" y="5062538"/>
          <p14:tracePt t="603" x="1363663" y="5021263"/>
          <p14:tracePt t="621" x="1417638" y="4940300"/>
          <p14:tracePt t="636" x="1444625" y="4913313"/>
          <p14:tracePt t="654" x="1471613" y="4886325"/>
          <p14:tracePt t="671" x="1485900" y="4873625"/>
          <p14:tracePt t="687" x="1485900" y="4859338"/>
          <p14:tracePt t="1130" x="1498600" y="4846638"/>
          <p14:tracePt t="1136" x="1512888" y="4832350"/>
          <p14:tracePt t="1162" x="1620838" y="4778375"/>
          <p14:tracePt t="1178" x="1701800" y="4738688"/>
          <p14:tracePt t="1196" x="1768475" y="4711700"/>
          <p14:tracePt t="1201" x="1782763" y="4697413"/>
          <p14:tracePt t="1212" x="1795463" y="4684713"/>
          <p14:tracePt t="1232" x="1822450" y="4643438"/>
          <p14:tracePt t="1236" x="1836738" y="4630738"/>
          <p14:tracePt t="1262" x="1863725" y="4589463"/>
          <p14:tracePt t="1280" x="1876425" y="4576763"/>
          <p14:tracePt t="1296" x="1876425" y="4549775"/>
          <p14:tracePt t="1313" x="1890713" y="4508500"/>
          <p14:tracePt t="1327" x="1903413" y="4481513"/>
          <p14:tracePt t="1344" x="1930400" y="4427538"/>
          <p14:tracePt t="1361" x="1944688" y="4387850"/>
          <p14:tracePt t="1378" x="1971675" y="4346575"/>
          <p14:tracePt t="1394" x="1998663" y="4292600"/>
          <p14:tracePt t="1411" x="2025650" y="4265613"/>
          <p14:tracePt t="1428" x="2038350" y="4238625"/>
          <p14:tracePt t="1444" x="2052638" y="4211638"/>
          <p14:tracePt t="1461" x="2065338" y="4184650"/>
          <p14:tracePt t="1478" x="2079625" y="4157663"/>
          <p14:tracePt t="1495" x="2092325" y="4130675"/>
          <p14:tracePt t="1512" x="2106613" y="4103688"/>
          <p14:tracePt t="1513" x="2106613" y="4090988"/>
          <p14:tracePt t="1528" x="2106613" y="4076700"/>
          <p14:tracePt t="1544" x="2119313" y="4064000"/>
          <p14:tracePt t="2981" x="2119313" y="4049713"/>
          <p14:tracePt t="2988" x="2133600" y="4049713"/>
          <p14:tracePt t="2999" x="2146300" y="4037013"/>
          <p14:tracePt t="3014" x="2160588" y="4022725"/>
          <p14:tracePt t="3016" x="2173288" y="4010025"/>
          <p14:tracePt t="3031" x="2187575" y="3995738"/>
          <p14:tracePt t="3048" x="2200275" y="3995738"/>
          <p14:tracePt t="3064" x="2214563" y="3983038"/>
          <p14:tracePt t="3081" x="2227263" y="3968750"/>
          <p14:tracePt t="3098" x="2241550" y="3956050"/>
          <p14:tracePt t="3114" x="2254250" y="3956050"/>
          <p14:tracePt t="3131" x="2268538" y="3941763"/>
          <p14:tracePt t="3175" x="2268538" y="3929063"/>
          <p14:tracePt t="3211" x="2281238" y="3929063"/>
          <p14:tracePt t="3224" x="2281238" y="3914775"/>
          <p14:tracePt t="3244" x="2295525" y="3902075"/>
          <p14:tracePt t="3257" x="2308225" y="3902075"/>
          <p14:tracePt t="3264" x="2308225" y="3887788"/>
          <p14:tracePt t="3282" x="2322513" y="3875088"/>
          <p14:tracePt t="3296" x="2335213" y="3860800"/>
          <p14:tracePt t="3315" x="2362200" y="3821113"/>
          <p14:tracePt t="3330" x="2362200" y="3794125"/>
          <p14:tracePt t="3348" x="2376488" y="3767138"/>
          <p14:tracePt t="3364" x="2376488" y="3752850"/>
          <p14:tracePt t="3380" x="2376488" y="3725863"/>
          <p14:tracePt t="3396" x="2349500" y="3698875"/>
          <p14:tracePt t="3412" x="2322513" y="3686175"/>
          <p14:tracePt t="3429" x="2281238" y="3659188"/>
          <p14:tracePt t="3446" x="2268538" y="3644900"/>
          <p14:tracePt t="3462" x="2241550" y="3632200"/>
          <p14:tracePt t="3479" x="2227263" y="3632200"/>
          <p14:tracePt t="3506" x="2227263" y="3617913"/>
          <p14:tracePt t="3634" x="2214563" y="3617913"/>
          <p14:tracePt t="3651" x="2187575" y="3644900"/>
          <p14:tracePt t="3665" x="2146300" y="3671888"/>
          <p14:tracePt t="3681" x="2079625" y="3740150"/>
          <p14:tracePt t="3697" x="2038350" y="3779838"/>
          <p14:tracePt t="3715" x="2025650" y="3779838"/>
          <p14:tracePt t="4229" x="2011363" y="3779838"/>
          <p14:tracePt t="4245" x="1998663" y="3779838"/>
          <p14:tracePt t="4253" x="1971675" y="3767138"/>
          <p14:tracePt t="4267" x="1957388" y="3767138"/>
          <p14:tracePt t="4284" x="1930400" y="3752850"/>
          <p14:tracePt t="4299" x="1903413" y="3752850"/>
          <p14:tracePt t="4316" x="1849438" y="3752850"/>
          <p14:tracePt t="4333" x="1836738" y="3740150"/>
          <p14:tracePt t="4350" x="1822450" y="3740150"/>
          <p14:tracePt t="4367" x="1809750" y="3740150"/>
          <p14:tracePt t="4382" x="1782763" y="3740150"/>
          <p14:tracePt t="4400" x="1755775" y="3725863"/>
          <p14:tracePt t="4416" x="1741488" y="3725863"/>
          <p14:tracePt t="4433" x="1714500" y="3725863"/>
          <p14:tracePt t="4450" x="1687513" y="3713163"/>
          <p14:tracePt t="4467" x="1660525" y="3698875"/>
          <p14:tracePt t="4483" x="1647825" y="3698875"/>
          <p14:tracePt t="4503" x="1633538" y="3686175"/>
          <p14:tracePt t="4565" x="1620838" y="3686175"/>
          <p14:tracePt t="4594" x="1606550" y="3686175"/>
          <p14:tracePt t="4600" x="1606550" y="3671888"/>
          <p14:tracePt t="4620" x="1593850" y="3671888"/>
          <p14:tracePt t="4639" x="1593850" y="3659188"/>
          <p14:tracePt t="4663" x="1579563" y="3659188"/>
          <p14:tracePt t="4668" x="1579563" y="3644900"/>
          <p14:tracePt t="4685" x="1566863" y="3644900"/>
          <p14:tracePt t="6604" x="1566863" y="3632200"/>
          <p14:tracePt t="6614" x="1579563" y="3632200"/>
          <p14:tracePt t="6628" x="1593850" y="3617913"/>
          <p14:tracePt t="6630" x="1606550" y="3617913"/>
          <p14:tracePt t="6645" x="1633538" y="3617913"/>
          <p14:tracePt t="6648" x="1647825" y="3605213"/>
          <p14:tracePt t="6661" x="1660525" y="3605213"/>
          <p14:tracePt t="6677" x="1687513" y="3605213"/>
          <p14:tracePt t="6693" x="1701800" y="3605213"/>
          <p14:tracePt t="6745" x="1714500" y="3605213"/>
          <p14:tracePt t="6761" x="1728788" y="3605213"/>
          <p14:tracePt t="6770" x="1741488" y="3605213"/>
          <p14:tracePt t="6775" x="1768475" y="3605213"/>
          <p14:tracePt t="6791" x="1809750" y="3605213"/>
          <p14:tracePt t="6808" x="1890713" y="3617913"/>
          <p14:tracePt t="6824" x="1984375" y="3632200"/>
          <p14:tracePt t="6825" x="2011363" y="3644900"/>
          <p14:tracePt t="6841" x="2065338" y="3644900"/>
          <p14:tracePt t="6858" x="2079625" y="3644900"/>
          <p14:tracePt t="6874" x="2106613" y="3659188"/>
          <p14:tracePt t="6891" x="2133600" y="3659188"/>
          <p14:tracePt t="6908" x="2160588" y="3659188"/>
          <p14:tracePt t="6924" x="2187575" y="3659188"/>
          <p14:tracePt t="6940" x="2214563" y="3659188"/>
          <p14:tracePt t="6958" x="2227263" y="3659188"/>
          <p14:tracePt t="6988" x="2241550" y="3659188"/>
          <p14:tracePt t="7026" x="2254250" y="3659188"/>
          <p14:tracePt t="7043" x="2268538" y="3659188"/>
          <p14:tracePt t="7049" x="2281238" y="3659188"/>
          <p14:tracePt t="7060" x="2295525" y="3659188"/>
          <p14:tracePt t="7076" x="2308225" y="3659188"/>
          <p14:tracePt t="7090" x="2322513" y="3659188"/>
          <p14:tracePt t="7111" x="2335213" y="3659188"/>
          <p14:tracePt t="7127" x="2349500" y="3659188"/>
          <p14:tracePt t="7141" x="2362200" y="3659188"/>
          <p14:tracePt t="7158" x="2376488" y="3659188"/>
          <p14:tracePt t="7175" x="2416175" y="3659188"/>
          <p14:tracePt t="7191" x="2443163" y="3659188"/>
          <p14:tracePt t="7208" x="2470150" y="3659188"/>
          <p14:tracePt t="7224" x="2497138" y="3659188"/>
          <p14:tracePt t="7241" x="2524125" y="3644900"/>
          <p14:tracePt t="7259" x="2565400" y="3632200"/>
          <p14:tracePt t="7275" x="2578100" y="3632200"/>
          <p14:tracePt t="7276" x="2592388" y="3632200"/>
          <p14:tracePt t="7290" x="2605088" y="3632200"/>
          <p14:tracePt t="7306" x="2619375" y="3632200"/>
          <p14:tracePt t="7323" x="2659063" y="3632200"/>
          <p14:tracePt t="7340" x="2673350" y="3632200"/>
          <p14:tracePt t="7356" x="2686050" y="3632200"/>
          <p14:tracePt t="7373" x="2700338" y="3632200"/>
          <p14:tracePt t="7390" x="2714625" y="3632200"/>
          <p14:tracePt t="7406" x="2741613" y="3632200"/>
          <p14:tracePt t="7423" x="2768600" y="3632200"/>
          <p14:tracePt t="7440" x="2795588" y="3632200"/>
          <p14:tracePt t="7457" x="2822575" y="3644900"/>
          <p14:tracePt t="7473" x="2849563" y="3659188"/>
          <p14:tracePt t="7490" x="2862263" y="3659188"/>
          <p14:tracePt t="7507" x="2876550" y="3659188"/>
          <p14:tracePt t="7523" x="2889250" y="3659188"/>
          <p14:tracePt t="7554" x="2903538" y="3659188"/>
          <p14:tracePt t="7570" x="2916238" y="3659188"/>
          <p14:tracePt t="7578" x="2930525" y="3659188"/>
          <p14:tracePt t="7590" x="2943225" y="3659188"/>
          <p14:tracePt t="7606" x="2970213" y="3659188"/>
          <p14:tracePt t="7623" x="2997200" y="3671888"/>
          <p14:tracePt t="7640" x="3024188" y="3671888"/>
          <p14:tracePt t="7657" x="3038475" y="3671888"/>
          <p14:tracePt t="7674" x="3078163" y="3671888"/>
          <p14:tracePt t="7690" x="3105150" y="3671888"/>
          <p14:tracePt t="7707" x="3132138" y="3671888"/>
          <p14:tracePt t="7724" x="3173413" y="3671888"/>
          <p14:tracePt t="7740" x="3200400" y="3671888"/>
          <p14:tracePt t="7757" x="3227388" y="3671888"/>
          <p14:tracePt t="7773" x="3267075" y="3671888"/>
          <p14:tracePt t="7790" x="3308350" y="3671888"/>
          <p14:tracePt t="7806" x="3335338" y="3671888"/>
          <p14:tracePt t="7823" x="3348038" y="3671888"/>
          <p14:tracePt t="7839" x="3375025" y="3671888"/>
          <p14:tracePt t="7857" x="3429000" y="3671888"/>
          <p14:tracePt t="7873" x="3455988" y="3671888"/>
          <p14:tracePt t="7890" x="3482975" y="3671888"/>
          <p14:tracePt t="7906" x="3509963" y="3671888"/>
          <p14:tracePt t="7923" x="3536950" y="3671888"/>
          <p14:tracePt t="7940" x="3563938" y="3671888"/>
          <p14:tracePt t="7957" x="3578225" y="3671888"/>
          <p14:tracePt t="7973" x="3605213" y="3671888"/>
          <p14:tracePt t="7992" x="3632200" y="3671888"/>
          <p14:tracePt t="7993" x="3644900" y="3671888"/>
          <p14:tracePt t="8008" x="3659188" y="3671888"/>
          <p14:tracePt t="8024" x="3686175" y="3671888"/>
          <p14:tracePt t="8025" x="3698875" y="3671888"/>
          <p14:tracePt t="8043" x="3725863" y="3671888"/>
          <p14:tracePt t="8058" x="3740150" y="3671888"/>
          <p14:tracePt t="8075" x="3767138" y="3671888"/>
          <p14:tracePt t="8091" x="3794125" y="3671888"/>
          <p14:tracePt t="8109" x="3821113" y="3671888"/>
          <p14:tracePt t="8109" x="3833813" y="3671888"/>
          <p14:tracePt t="8125" x="3848100" y="3671888"/>
          <p14:tracePt t="8142" x="3875088" y="3671888"/>
          <p14:tracePt t="8143" x="3887788" y="3671888"/>
          <p14:tracePt t="8160" x="3902075" y="3671888"/>
          <p14:tracePt t="8175" x="3929063" y="3671888"/>
          <p14:tracePt t="8191" x="3956050" y="3671888"/>
          <p14:tracePt t="8208" x="3983038" y="3671888"/>
          <p14:tracePt t="8224" x="4010025" y="3671888"/>
          <p14:tracePt t="8241" x="4037013" y="3671888"/>
          <p14:tracePt t="8257" x="4064000" y="3671888"/>
          <p14:tracePt t="8274" x="4078288" y="3671888"/>
          <p14:tracePt t="8293" x="4090988" y="3671888"/>
          <p14:tracePt t="8313" x="4105275" y="3659188"/>
          <p14:tracePt t="8324" x="4117975" y="3659188"/>
          <p14:tracePt t="8341" x="4144963" y="3659188"/>
          <p14:tracePt t="8358" x="4171950" y="3644900"/>
          <p14:tracePt t="8375" x="4198938" y="3644900"/>
          <p14:tracePt t="8391" x="4225925" y="3644900"/>
          <p14:tracePt t="8408" x="4252913" y="3632200"/>
          <p14:tracePt t="8424" x="4279900" y="3632200"/>
          <p14:tracePt t="8441" x="4306888" y="3632200"/>
          <p14:tracePt t="8457" x="4333875" y="3632200"/>
          <p14:tracePt t="8474" x="4360863" y="3632200"/>
          <p14:tracePt t="8491" x="4387850" y="3632200"/>
          <p14:tracePt t="8508" x="4402138" y="3632200"/>
          <p14:tracePt t="8524" x="4441825" y="3632200"/>
          <p14:tracePt t="8541" x="4510088" y="3632200"/>
          <p14:tracePt t="8558" x="4537075" y="3632200"/>
          <p14:tracePt t="8574" x="4564063" y="3632200"/>
          <p14:tracePt t="8591" x="4591050" y="3632200"/>
          <p14:tracePt t="8607" x="4618038" y="3632200"/>
          <p14:tracePt t="8655" x="4630738" y="3632200"/>
          <p14:tracePt t="8671" x="4645025" y="3632200"/>
          <p14:tracePt t="8687" x="4657725" y="3632200"/>
          <p14:tracePt t="8703" x="4672013" y="3632200"/>
          <p14:tracePt t="8718" x="4684713" y="3632200"/>
          <p14:tracePt t="8727" x="4699000" y="3632200"/>
          <p14:tracePt t="8744" x="4711700" y="3632200"/>
          <p14:tracePt t="8759" x="4711700" y="3644900"/>
          <p14:tracePt t="8760" x="4725988" y="3644900"/>
          <p14:tracePt t="8820" x="4738688" y="3644900"/>
          <p14:tracePt t="8827" x="4752975" y="3644900"/>
          <p14:tracePt t="8842" x="4765675" y="3644900"/>
          <p14:tracePt t="8843" x="4779963" y="3644900"/>
          <p14:tracePt t="8858" x="4792663" y="3644900"/>
          <p14:tracePt t="8874" x="4819650" y="3644900"/>
          <p14:tracePt t="8875" x="4833938" y="3659188"/>
          <p14:tracePt t="8891" x="4846638" y="3659188"/>
          <p14:tracePt t="8908" x="4860925" y="3659188"/>
          <p14:tracePt t="8924" x="4887913" y="3659188"/>
          <p14:tracePt t="8941" x="4914900" y="3659188"/>
          <p14:tracePt t="8957" x="4927600" y="3671888"/>
          <p14:tracePt t="8975" x="4954588" y="3671888"/>
          <p14:tracePt t="8976" x="4968875" y="3671888"/>
          <p14:tracePt t="8991" x="4981575" y="3671888"/>
          <p14:tracePt t="9007" x="5008563" y="3671888"/>
          <p14:tracePt t="9024" x="5049838" y="3686175"/>
          <p14:tracePt t="9042" x="5076825" y="3686175"/>
          <p14:tracePt t="9058" x="5089525" y="3686175"/>
          <p14:tracePt t="9202" x="5103813" y="3686175"/>
          <p14:tracePt t="9209" x="5116513" y="3686175"/>
          <p14:tracePt t="9218" x="5130800" y="3686175"/>
          <p14:tracePt t="9227" x="5157788" y="3686175"/>
          <p14:tracePt t="9242" x="5170488" y="3686175"/>
          <p14:tracePt t="9258" x="5224463" y="3686175"/>
          <p14:tracePt t="9275" x="5278438" y="3686175"/>
          <p14:tracePt t="9292" x="5332413" y="3686175"/>
          <p14:tracePt t="9308" x="5400675" y="3686175"/>
          <p14:tracePt t="9325" x="5441950" y="3698875"/>
          <p14:tracePt t="9341" x="5481638" y="3698875"/>
          <p14:tracePt t="9357" x="5508625" y="3713163"/>
          <p14:tracePt t="9374" x="5535613" y="3713163"/>
          <p14:tracePt t="9390" x="5549900" y="3713163"/>
          <p14:tracePt t="9408" x="5562600" y="3713163"/>
          <p14:tracePt t="9490" x="5576888" y="3713163"/>
          <p14:tracePt t="9497" x="5589588" y="3713163"/>
          <p14:tracePt t="9508" x="5603875" y="3713163"/>
          <p14:tracePt t="9524" x="5630863" y="3713163"/>
          <p14:tracePt t="9541" x="5657850" y="3713163"/>
          <p14:tracePt t="9558" x="5684838" y="3713163"/>
          <p14:tracePt t="9575" x="5697538" y="3725863"/>
          <p14:tracePt t="9576" x="5711825" y="3725863"/>
          <p14:tracePt t="9591" x="5724525" y="3725863"/>
          <p14:tracePt t="9608" x="5738813" y="3725863"/>
          <p14:tracePt t="9649" x="5751513" y="3725863"/>
          <p14:tracePt t="9660" x="5765800" y="3725863"/>
          <p14:tracePt t="9664" x="5778500" y="3725863"/>
          <p14:tracePt t="9676" x="5792788" y="3725863"/>
          <p14:tracePt t="9691" x="5819775" y="3725863"/>
          <p14:tracePt t="9706" x="5859463" y="3725863"/>
          <p14:tracePt t="9723" x="5886450" y="3725863"/>
          <p14:tracePt t="9740" x="5900738" y="3740150"/>
          <p14:tracePt t="9759" x="5913438" y="3740150"/>
          <p14:tracePt t="9759" x="5927725" y="3740150"/>
          <p14:tracePt t="9774" x="5940425" y="3740150"/>
          <p14:tracePt t="9792" x="5981700" y="3752850"/>
          <p14:tracePt t="9808" x="6008688" y="3752850"/>
          <p14:tracePt t="9824" x="6035675" y="3767138"/>
          <p14:tracePt t="9841" x="6075363" y="3779838"/>
          <p14:tracePt t="9858" x="6089650" y="3779838"/>
          <p14:tracePt t="9874" x="6116638" y="3794125"/>
          <p14:tracePt t="9892" x="6143625" y="3794125"/>
          <p14:tracePt t="9893" x="6156325" y="3794125"/>
          <p14:tracePt t="9909" x="6183313" y="3794125"/>
          <p14:tracePt t="9924" x="6210300" y="3794125"/>
          <p14:tracePt t="9941" x="6237288" y="3794125"/>
          <p14:tracePt t="9958" x="6251575" y="3794125"/>
          <p14:tracePt t="9974" x="6278563" y="3794125"/>
          <p14:tracePt t="9991" x="6291263" y="3794125"/>
          <p14:tracePt t="10008" x="6318250" y="3794125"/>
          <p14:tracePt t="10025" x="6332538" y="3794125"/>
          <p14:tracePt t="10026" x="6345238" y="3779838"/>
          <p14:tracePt t="10041" x="6372225" y="3779838"/>
          <p14:tracePt t="10057" x="6386513" y="3779838"/>
          <p14:tracePt t="10074" x="6399213" y="3779838"/>
          <p14:tracePt t="10091" x="6413500" y="3779838"/>
          <p14:tracePt t="10108" x="6426200" y="3779838"/>
          <p14:tracePt t="10124" x="6453188" y="3779838"/>
          <p14:tracePt t="10215" x="6467475" y="3779838"/>
          <p14:tracePt t="10322" x="6480175" y="3767138"/>
          <p14:tracePt t="10410" x="6494463" y="3767138"/>
          <p14:tracePt t="10969" x="6507163" y="3767138"/>
          <p14:tracePt t="10976" x="6561138" y="3767138"/>
          <p14:tracePt t="10992" x="6615113" y="3767138"/>
          <p14:tracePt t="10996" x="6656388" y="3767138"/>
          <p14:tracePt t="11009" x="6696075" y="3767138"/>
          <p14:tracePt t="11026" x="6764338" y="3767138"/>
          <p14:tracePt t="11039" x="6791325" y="3767138"/>
          <p14:tracePt t="11055" x="6886575" y="3767138"/>
          <p14:tracePt t="11072" x="6913563" y="3752850"/>
          <p14:tracePt t="11088" x="6940550" y="3752850"/>
          <p14:tracePt t="11105" x="6980238" y="3752850"/>
          <p14:tracePt t="11122" x="7007225" y="3752850"/>
          <p14:tracePt t="11124" x="7048500" y="3752850"/>
          <p14:tracePt t="11138" x="7088188" y="3752850"/>
          <p14:tracePt t="11155" x="7264400" y="3740150"/>
          <p14:tracePt t="11172" x="7372350" y="3752850"/>
          <p14:tracePt t="11189" x="7439025" y="3752850"/>
          <p14:tracePt t="11205" x="7507288" y="3752850"/>
          <p14:tracePt t="11222" x="7546975" y="3752850"/>
          <p14:tracePt t="11238" x="7573963" y="3752850"/>
          <p14:tracePt t="11255" x="7600950" y="3752850"/>
          <p14:tracePt t="11272" x="7669213" y="3713163"/>
          <p14:tracePt t="11289" x="7708900" y="3686175"/>
          <p14:tracePt t="11305" x="7735888" y="3686175"/>
          <p14:tracePt t="11381" x="7750175" y="3671888"/>
          <p14:tracePt t="11397" x="7762875" y="3671888"/>
          <p14:tracePt t="11413" x="7777163" y="3671888"/>
          <p14:tracePt t="11421" x="7789863" y="3659188"/>
          <p14:tracePt t="11435" x="7804150" y="3659188"/>
          <p14:tracePt t="11442" x="7816850" y="3659188"/>
          <p14:tracePt t="11455" x="7831138" y="3659188"/>
          <p14:tracePt t="11472" x="7843838" y="3659188"/>
          <p14:tracePt t="11488" x="7858125" y="3659188"/>
          <p14:tracePt t="11505" x="7897813" y="3644900"/>
          <p14:tracePt t="11522" x="7912100" y="3644900"/>
          <p14:tracePt t="11635" x="7924800" y="3644900"/>
          <p14:tracePt t="11642" x="7939088" y="3644900"/>
          <p14:tracePt t="11655" x="7951788" y="3644900"/>
          <p14:tracePt t="11672" x="7966075" y="3644900"/>
          <p14:tracePt t="11690" x="7978775" y="3632200"/>
          <p14:tracePt t="11705" x="8005763" y="3632200"/>
          <p14:tracePt t="11722" x="8020050" y="3632200"/>
          <p14:tracePt t="11738" x="8047038" y="3632200"/>
          <p14:tracePt t="11755" x="8074025" y="3632200"/>
          <p14:tracePt t="11772" x="8101013" y="3632200"/>
          <p14:tracePt t="11788" x="8128000" y="3632200"/>
          <p14:tracePt t="11805" x="8154988" y="3632200"/>
          <p14:tracePt t="11822" x="8196263" y="3632200"/>
          <p14:tracePt t="11839" x="8223250" y="3644900"/>
          <p14:tracePt t="11855" x="8250238" y="3644900"/>
          <p14:tracePt t="12079" x="8262938" y="3644900"/>
          <p14:tracePt t="12399" x="8262938" y="3659188"/>
          <p14:tracePt t="12409" x="8262938" y="3671888"/>
          <p14:tracePt t="12414" x="8208963" y="3686175"/>
          <p14:tracePt t="12423" x="8154988" y="3725863"/>
          <p14:tracePt t="12435" x="8074025" y="3752850"/>
          <p14:tracePt t="12453" x="7762875" y="3902075"/>
          <p14:tracePt t="12469" x="6967538" y="4238625"/>
          <p14:tracePt t="12486" x="5981700" y="4454525"/>
          <p14:tracePt t="12503" x="4699000" y="4792663"/>
          <p14:tracePt t="12519" x="3725863" y="5008563"/>
          <p14:tracePt t="12538" x="2686050" y="5278438"/>
          <p14:tracePt t="12538" x="2160588" y="5346700"/>
          <p14:tracePt t="12554" x="1876425" y="5373688"/>
          <p14:tracePt t="12570" x="1485900" y="5427663"/>
          <p14:tracePt t="12587" x="1282700" y="5521325"/>
          <p14:tracePt t="12602" x="1255713" y="5575300"/>
          <p14:tracePt t="12618" x="1228725" y="5629275"/>
          <p14:tracePt t="12635" x="1187450" y="5697538"/>
          <p14:tracePt t="12652" x="1160463" y="5751513"/>
          <p14:tracePt t="12669" x="1106488" y="5845175"/>
          <p14:tracePt t="12685" x="1025525" y="5953125"/>
          <p14:tracePt t="12702" x="890588" y="6034088"/>
          <p14:tracePt t="12718" x="742950" y="6102350"/>
          <p14:tracePt t="12735" x="554038" y="6169025"/>
          <p14:tracePt t="12752" x="512763" y="6196013"/>
          <p14:tracePt t="12768" x="485775" y="6196013"/>
          <p14:tracePt t="12823" x="485775" y="6210300"/>
          <p14:tracePt t="12838" x="500063" y="6223000"/>
          <p14:tracePt t="12846" x="527050" y="6237288"/>
          <p14:tracePt t="12854" x="554038" y="6249988"/>
          <p14:tracePt t="12869" x="608013" y="6276975"/>
          <p14:tracePt t="12886" x="728663" y="6372225"/>
          <p14:tracePt t="12902" x="931863" y="6588125"/>
          <p14:tracePt t="12919" x="1039813" y="6750050"/>
          <p14:tracePt t="13826" x="0" y="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AFC5E-6E3A-5C99-95B6-66A6B7524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856925-4F64-2E09-AAB2-A1C83F81F9CF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62E6B0-BAE2-0920-92F4-A306415BC782}"/>
              </a:ext>
            </a:extLst>
          </p:cNvPr>
          <p:cNvSpPr txBox="1"/>
          <p:nvPr/>
        </p:nvSpPr>
        <p:spPr>
          <a:xfrm>
            <a:off x="2239612" y="843316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Geopolitical Risks: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D830C1-55EC-A0C5-F869-D9E34007008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7C1A01-69BD-02A5-DD81-24F3885D7F2B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8A52D7-B6C1-24B1-0ED4-65CC53DA5EA5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28BC1B-FE1C-0854-727E-E887E23A3A9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E8F6A3-0D53-627B-6892-0B0431835B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FC82604-A290-ECE9-1E8B-78F863A870B6}"/>
              </a:ext>
            </a:extLst>
          </p:cNvPr>
          <p:cNvSpPr txBox="1"/>
          <p:nvPr/>
        </p:nvSpPr>
        <p:spPr>
          <a:xfrm>
            <a:off x="942308" y="2605744"/>
            <a:ext cx="10420078" cy="2345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High impact: may lead to complete project shutdown 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Low predictability: difficult to model accurately 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Rapidly evolving: change over short periods 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Transnational: not confined to one country 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Interconnected: affect multiple dimensions simultaneously (financial, operational, logistical) </a:t>
            </a:r>
          </a:p>
        </p:txBody>
      </p:sp>
    </p:spTree>
    <p:extLst>
      <p:ext uri="{BB962C8B-B14F-4D97-AF65-F5344CB8AC3E}">
        <p14:creationId xmlns:p14="http://schemas.microsoft.com/office/powerpoint/2010/main" val="322141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953"/>
    </mc:Choice>
    <mc:Fallback xmlns="">
      <p:transition advTm="14395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A579B-C679-178C-2045-810ACBC6C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99F8C5-AFF1-6B17-9D90-57B00A7F45A1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918970-28A1-1B75-A531-7AD673896343}"/>
              </a:ext>
            </a:extLst>
          </p:cNvPr>
          <p:cNvSpPr txBox="1"/>
          <p:nvPr/>
        </p:nvSpPr>
        <p:spPr>
          <a:xfrm>
            <a:off x="2513149" y="1019069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Geopolitical Risks: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456662-A4E4-D3F5-11CD-AAE4841818E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B2527A-467A-4BD8-5796-860C35805D22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DC9BB3-3F70-1B2E-5357-16DF661FBE2F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7FEE2D-A686-3EE6-E44C-663FFC18F6A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0DFDD-483C-870A-E1B8-EDCA39DE15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51DA43C-7948-03D9-F709-9BAE6A1CBB68}"/>
              </a:ext>
            </a:extLst>
          </p:cNvPr>
          <p:cNvSpPr txBox="1"/>
          <p:nvPr/>
        </p:nvSpPr>
        <p:spPr>
          <a:xfrm>
            <a:off x="1635504" y="2060036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 Example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94AD11-BD20-421F-5FA7-40A65CBA9C62}"/>
              </a:ext>
            </a:extLst>
          </p:cNvPr>
          <p:cNvSpPr txBox="1"/>
          <p:nvPr/>
        </p:nvSpPr>
        <p:spPr>
          <a:xfrm>
            <a:off x="942308" y="2718004"/>
            <a:ext cx="10420078" cy="1421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Disruptions in shipping routes or rising energy prices are not merely “operational risks,” but direct consequences of geopolitical factors, elevating risk from the project level to the entire economic system.</a:t>
            </a:r>
          </a:p>
        </p:txBody>
      </p:sp>
    </p:spTree>
    <p:extLst>
      <p:ext uri="{BB962C8B-B14F-4D97-AF65-F5344CB8AC3E}">
        <p14:creationId xmlns:p14="http://schemas.microsoft.com/office/powerpoint/2010/main" val="173535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652"/>
    </mc:Choice>
    <mc:Fallback xmlns="">
      <p:transition advTm="7365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4FDB78-A483-FDB7-1D0E-A9480D9E0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4CA69D-DD8A-39C4-21FA-1E4B8B4BA073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C16D0B-4C6B-6260-7532-A1E4A2BCA18F}"/>
              </a:ext>
            </a:extLst>
          </p:cNvPr>
          <p:cNvSpPr txBox="1"/>
          <p:nvPr/>
        </p:nvSpPr>
        <p:spPr>
          <a:xfrm>
            <a:off x="2346765" y="630353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Traditional Risks and Systemic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A37F51-7B02-2C15-A87A-67424225052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3F8755-4C82-2468-255B-A51B43D5559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1E9E5C-F91F-90BD-497C-F27525309855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A7D337-7824-C17E-09C7-BD56AFB399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A53E71-0FE4-262D-4468-722EC90568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B57A25-58A4-F941-FD8A-7988C4431175}"/>
              </a:ext>
            </a:extLst>
          </p:cNvPr>
          <p:cNvSpPr txBox="1"/>
          <p:nvPr/>
        </p:nvSpPr>
        <p:spPr>
          <a:xfrm>
            <a:off x="1635504" y="2060036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First: Traditional Risks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10CD84-FE80-36FF-BDFF-4E5EC1252C75}"/>
              </a:ext>
            </a:extLst>
          </p:cNvPr>
          <p:cNvSpPr txBox="1"/>
          <p:nvPr/>
        </p:nvSpPr>
        <p:spPr>
          <a:xfrm>
            <a:off x="942308" y="2718004"/>
            <a:ext cx="10420078" cy="2252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These arise within the project boundaries or within a relatively controllable scope, such as: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Supplier delays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Cost overruns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Design errors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Weak human resource management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96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64"/>
    </mc:Choice>
    <mc:Fallback xmlns="">
      <p:transition advTm="15426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0ADB5-6782-E339-2C76-DD832B4A1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7612FD-6174-0FD4-C23B-67856841E886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BD87D7-EF75-FC2E-07DD-E6EE8570A0C1}"/>
              </a:ext>
            </a:extLst>
          </p:cNvPr>
          <p:cNvSpPr txBox="1"/>
          <p:nvPr/>
        </p:nvSpPr>
        <p:spPr>
          <a:xfrm>
            <a:off x="2346765" y="630353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Traditional Risks and Systemic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FEE704-1081-9EDE-CD14-DF3FED3F3E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1E36D3-FC85-BD8B-1037-478B0730DA9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E31866-9823-4B2F-0A60-4584497A4444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23045F-25E8-4EA6-EE17-C65EEEE674B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68A757-32C2-DA54-F3C8-298158EC88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5F1048A-210D-B0F9-422D-21E28A0F519B}"/>
              </a:ext>
            </a:extLst>
          </p:cNvPr>
          <p:cNvSpPr txBox="1"/>
          <p:nvPr/>
        </p:nvSpPr>
        <p:spPr>
          <a:xfrm>
            <a:off x="1635504" y="2060036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First: Traditional Risks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A266FB-A148-3DF0-8815-26A009374179}"/>
              </a:ext>
            </a:extLst>
          </p:cNvPr>
          <p:cNvSpPr txBox="1"/>
          <p:nvPr/>
        </p:nvSpPr>
        <p:spPr>
          <a:xfrm>
            <a:off x="942308" y="2718004"/>
            <a:ext cx="10420078" cy="2252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Characteristics: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Identifiable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Quantifiable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Relatively controllable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Limited impact within the project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62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607"/>
    </mc:Choice>
    <mc:Fallback xmlns="">
      <p:transition advTm="13560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6B442C-E782-D3E9-AE4B-A55CCF054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ED7B8B-A100-C48D-1364-6071C457FEA6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882F3F-3E5A-07D5-53F0-267FDBD335A7}"/>
              </a:ext>
            </a:extLst>
          </p:cNvPr>
          <p:cNvSpPr txBox="1"/>
          <p:nvPr/>
        </p:nvSpPr>
        <p:spPr>
          <a:xfrm>
            <a:off x="2346765" y="630353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Traditional Risks and Systemic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FC8C56-F029-5BA8-1B35-7B6203A076A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2964B7-82CB-034E-7535-9181A3986DA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A4C500-F84B-3FB7-76B2-6A0C7EE68318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2A8090-119F-6B3B-A63A-6C88C00E015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FD8CDD-3BB6-11DD-CAA9-EAE6A48F60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B2EF9B-50FD-7BC0-E0C7-5B7A925EBF7A}"/>
              </a:ext>
            </a:extLst>
          </p:cNvPr>
          <p:cNvSpPr txBox="1"/>
          <p:nvPr/>
        </p:nvSpPr>
        <p:spPr>
          <a:xfrm>
            <a:off x="1635504" y="2060036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Second: Systemic Risks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59BD9C-CD64-93E6-B47D-D2BE5D6B1041}"/>
              </a:ext>
            </a:extLst>
          </p:cNvPr>
          <p:cNvSpPr txBox="1"/>
          <p:nvPr/>
        </p:nvSpPr>
        <p:spPr>
          <a:xfrm>
            <a:off x="942308" y="2718004"/>
            <a:ext cx="10420078" cy="2401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Systemic risks originate outside the project and affect entire economic or sectoral systems, often spreading across sectors.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Definition:</a:t>
            </a:r>
            <a:b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“Macro-level risks that cause widespread disruptions in economic, financial, or logistical systems, affecting multiple projects and organizations simultaneously.”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18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412"/>
    </mc:Choice>
    <mc:Fallback xmlns="">
      <p:transition advTm="12941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36498-95A7-1A27-D0FE-B8159D8E5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09A731-6F13-4753-57ED-1D9A16AE6F96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B0AAB6-4394-BE3F-0A84-53EDE9FC20DF}"/>
              </a:ext>
            </a:extLst>
          </p:cNvPr>
          <p:cNvSpPr txBox="1"/>
          <p:nvPr/>
        </p:nvSpPr>
        <p:spPr>
          <a:xfrm>
            <a:off x="2346765" y="630353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Traditional Risks and Systemic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81FC96-7DCB-47B1-F9E3-D1E87B9F94D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23A976-2A7B-C9B3-23F4-E851290C638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E6AB24-E24C-FA88-4027-A16D755D4DE3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3566B5-2CA2-D71B-E19F-1FDF70E8037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1CBAAA-6941-33AC-CC8D-A856466F20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574A92C-3AE3-47C9-4D88-025D4083FFEC}"/>
              </a:ext>
            </a:extLst>
          </p:cNvPr>
          <p:cNvSpPr txBox="1"/>
          <p:nvPr/>
        </p:nvSpPr>
        <p:spPr>
          <a:xfrm>
            <a:off x="1635504" y="2060036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Second: Systemic Risks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35EE37-28FF-0BF2-7B19-0CF73294A4A6}"/>
              </a:ext>
            </a:extLst>
          </p:cNvPr>
          <p:cNvSpPr txBox="1"/>
          <p:nvPr/>
        </p:nvSpPr>
        <p:spPr>
          <a:xfrm>
            <a:off x="942308" y="2718004"/>
            <a:ext cx="10420078" cy="2682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Characteristics: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Non-isolatable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Cascading effects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Wide impact across the economy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Confidence-driven (e.g., financial crises)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Difficult to predict and model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4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003"/>
    </mc:Choice>
    <mc:Fallback xmlns="">
      <p:transition advTm="9600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D33AB-C3DE-898C-A2A2-DE3DB2ACAA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B4E939-2A69-4ABF-FDE6-84ECD9F5FA43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A03137-D4C4-E081-743E-156C6399DBE1}"/>
              </a:ext>
            </a:extLst>
          </p:cNvPr>
          <p:cNvSpPr txBox="1"/>
          <p:nvPr/>
        </p:nvSpPr>
        <p:spPr>
          <a:xfrm>
            <a:off x="2277191" y="843316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Shifts in 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6E98C8-E81C-7173-0000-FDD986CAAE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C3286E-15E0-6B49-4ADE-960EE2795F6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476D8B-440A-5761-96C4-D45143B35847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5D6478-27C5-A0C0-3D62-C5E8F91275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4EC16A-ED0E-40C6-B088-4A510C57C3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434F1D2-B9BA-22AA-ADDE-0DEC40A2F62B}"/>
              </a:ext>
            </a:extLst>
          </p:cNvPr>
          <p:cNvSpPr txBox="1"/>
          <p:nvPr/>
        </p:nvSpPr>
        <p:spPr>
          <a:xfrm>
            <a:off x="942308" y="2718004"/>
            <a:ext cx="10420078" cy="3165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Shift toward flexibility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Adaptive planning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Iterative project phases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Scenario-based planning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Best-case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Base-case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Worst-case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23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459"/>
    </mc:Choice>
    <mc:Fallback xmlns="">
      <p:transition advTm="24645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681F8-E325-1473-3E30-6EC67FC1C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E750DE-91AF-EE80-E21D-2BCDCB535D3C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5E6A7C-EE16-0385-D35D-933C78C6F687}"/>
              </a:ext>
            </a:extLst>
          </p:cNvPr>
          <p:cNvSpPr txBox="1"/>
          <p:nvPr/>
        </p:nvSpPr>
        <p:spPr>
          <a:xfrm>
            <a:off x="2277191" y="843316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Shifts in 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B585F1-7D46-08C7-93A8-763BE469DED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CFDD52-E418-8D89-EB72-BBD3AFAB9777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A0956C-229E-5D9C-5DFB-E0749F4D3E95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CBD77A-DCBF-E406-3ABB-EB94D07D475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C27BD8-CAFE-58DE-BDB3-3ADA9B7C9F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1EA7925-A975-3F1C-DB0E-ED38D1B754C7}"/>
              </a:ext>
            </a:extLst>
          </p:cNvPr>
          <p:cNvSpPr txBox="1"/>
          <p:nvPr/>
        </p:nvSpPr>
        <p:spPr>
          <a:xfrm>
            <a:off x="942308" y="2718004"/>
            <a:ext cx="10420078" cy="3168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Decision-making under uncertainty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Judgment-based decisions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Reduced reliance on purely quantitative models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Enhanced responsiveness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Faster adaptation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Reduced decision-making time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17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398"/>
    </mc:Choice>
    <mc:Fallback xmlns="">
      <p:transition advTm="11439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65FF6-D260-8506-C777-960EF5F141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A16E62-FABF-CE2F-361E-9CBC42F460CD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D7E445-966A-C0EC-D2D5-0ABBA01234CF}"/>
              </a:ext>
            </a:extLst>
          </p:cNvPr>
          <p:cNvSpPr txBox="1"/>
          <p:nvPr/>
        </p:nvSpPr>
        <p:spPr>
          <a:xfrm>
            <a:off x="2239612" y="992419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Geopolitical Context and Its Impact on Projects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E314F3-7F2E-F5EB-EF35-34DA7431380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12CC9E-73E1-A414-78DE-188D4CAAA45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300EFB-88B1-9DC4-162D-2FF303FBB64A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3FC6AE-17F5-E2D3-3637-B0DB2E98A77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40873E-0D6C-6EFD-6C7C-23CCF8CEF8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8D6DABE-32FD-677B-74D9-5AE1D6CAEA3E}"/>
              </a:ext>
            </a:extLst>
          </p:cNvPr>
          <p:cNvSpPr txBox="1"/>
          <p:nvPr/>
        </p:nvSpPr>
        <p:spPr>
          <a:xfrm>
            <a:off x="942308" y="2718004"/>
            <a:ext cx="10420078" cy="1853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Geopolitics has become a key determinant of the business environment. Projects no longer operate in purely economic contexts, but within a complex global system influenced by conflicts, alliances, energy security, and strategic routes.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05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322"/>
    </mc:Choice>
    <mc:Fallback xmlns="">
      <p:transition advTm="6332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83444-B264-5BBE-F33A-982CB7D3E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C083A0-AEF8-830C-EC2B-F5C6CCF25F76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BBBBBD-0045-79D1-DDA4-DEB3E7C7B2E9}"/>
              </a:ext>
            </a:extLst>
          </p:cNvPr>
          <p:cNvSpPr txBox="1"/>
          <p:nvPr/>
        </p:nvSpPr>
        <p:spPr>
          <a:xfrm>
            <a:off x="2183265" y="749978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of Conflict with Iran on the Middle East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6853DE-94E0-C637-D711-E91EF818135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4BDABE-7330-BF98-DA40-C5749243EB8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9FD8BE-3B94-DE59-1A46-D399040F66D0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9AB5DB-BDDB-F7AD-3D7B-3091F81FDD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4DAD0E-CD75-029E-5002-5573B05AE1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8AE1E9-134E-41DE-4CF7-33C261A2F600}"/>
              </a:ext>
            </a:extLst>
          </p:cNvPr>
          <p:cNvSpPr txBox="1"/>
          <p:nvPr/>
        </p:nvSpPr>
        <p:spPr>
          <a:xfrm>
            <a:off x="942308" y="2718004"/>
            <a:ext cx="10420078" cy="1238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Any military or political escalation involving Iran represents a strategic turning point due to its geographic position, energy market influence, and regional role.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24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058"/>
    </mc:Choice>
    <mc:Fallback xmlns="">
      <p:transition advTm="5605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39E3A-CCB6-5B82-5F51-CC92DA1B4D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56BC17-60DB-77A8-85FD-8D3499D4D169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6A88E6-72A5-44B9-9226-68961D54269E}"/>
              </a:ext>
            </a:extLst>
          </p:cNvPr>
          <p:cNvSpPr txBox="1"/>
          <p:nvPr/>
        </p:nvSpPr>
        <p:spPr>
          <a:xfrm>
            <a:off x="2183265" y="749978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of Conflict with Iran on the Middle East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33F74B-4697-B6BB-692A-84841782983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CD5348-AD7D-17AF-B1C9-687EFECB5DC8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2794FE-101D-8355-C605-21DC31A39B90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E71EF7-15CE-BBBD-48EE-856BDED95E2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97844D-8C49-7DE6-B67D-C22DAC075D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AE763F-0EB3-2A1C-9CBF-4711C9638493}"/>
              </a:ext>
            </a:extLst>
          </p:cNvPr>
          <p:cNvSpPr txBox="1"/>
          <p:nvPr/>
        </p:nvSpPr>
        <p:spPr>
          <a:xfrm>
            <a:off x="1082282" y="3099463"/>
            <a:ext cx="10420078" cy="1769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A. Economic: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Rising oil and gas prices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Increased inflation in energy-importing countries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Decline in foreign investments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2D0511-EB2B-509F-98E2-D845DAF6A53F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Impact:</a:t>
            </a:r>
          </a:p>
        </p:txBody>
      </p:sp>
    </p:spTree>
    <p:extLst>
      <p:ext uri="{BB962C8B-B14F-4D97-AF65-F5344CB8AC3E}">
        <p14:creationId xmlns:p14="http://schemas.microsoft.com/office/powerpoint/2010/main" val="278367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421"/>
    </mc:Choice>
    <mc:Fallback xmlns="">
      <p:transition advTm="11142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7C2A8-6655-A210-88EE-D37BE0528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C459EC-A09B-3EAF-58A5-44D3A17F1012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60B2A9-ED5B-C28B-D80D-A9FB98EE9A87}"/>
              </a:ext>
            </a:extLst>
          </p:cNvPr>
          <p:cNvSpPr txBox="1"/>
          <p:nvPr/>
        </p:nvSpPr>
        <p:spPr>
          <a:xfrm>
            <a:off x="2183265" y="749978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of Conflict with Iran on the Middle East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562E46-8FBA-DEDB-F1EE-942E471367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C59CBD-B42D-2B5B-7221-83BFD6A650F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7C8C5B-5E55-6CAC-D521-A978AB3E011F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4624E5-DB80-8CB4-D015-1DD666BF542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7AE101-68DF-B0FE-A076-229A5A7F0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3D6714-9A5A-172B-A0C3-578C58D335C0}"/>
              </a:ext>
            </a:extLst>
          </p:cNvPr>
          <p:cNvSpPr txBox="1"/>
          <p:nvPr/>
        </p:nvSpPr>
        <p:spPr>
          <a:xfrm>
            <a:off x="1082282" y="3099463"/>
            <a:ext cx="10420078" cy="1769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B. Financial: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Currency volatility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Higher financing costs (risk premium)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 market instability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A93CC0-D851-13CB-091D-34CCB137475F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Impact:</a:t>
            </a:r>
          </a:p>
        </p:txBody>
      </p:sp>
    </p:spTree>
    <p:extLst>
      <p:ext uri="{BB962C8B-B14F-4D97-AF65-F5344CB8AC3E}">
        <p14:creationId xmlns:p14="http://schemas.microsoft.com/office/powerpoint/2010/main" val="248849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9428"/>
    </mc:Choice>
    <mc:Fallback xmlns="">
      <p:transition advTm="11942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A4C47-0F5F-E82D-CDDB-A0E83245C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A372BF-D549-3148-5FC4-5C955230E81D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9D36C7-D17B-6FD1-C499-FE9B6E5F93BA}"/>
              </a:ext>
            </a:extLst>
          </p:cNvPr>
          <p:cNvSpPr txBox="1"/>
          <p:nvPr/>
        </p:nvSpPr>
        <p:spPr>
          <a:xfrm>
            <a:off x="2183265" y="749978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of Conflict with Iran on the Middle East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739E22-C123-4FCC-EFCE-5E38B9A26C9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84B949-E7B2-2515-97E9-EAC528C17092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21B0FE-65E0-76B2-460B-B7880722EB90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A871D8-B247-7468-9B79-EC62F473B34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F1AD68-694B-73A5-743C-B5AB6C3A0C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FD9DA3-C81D-D396-1A49-64363E7D771D}"/>
              </a:ext>
            </a:extLst>
          </p:cNvPr>
          <p:cNvSpPr txBox="1"/>
          <p:nvPr/>
        </p:nvSpPr>
        <p:spPr>
          <a:xfrm>
            <a:off x="1082282" y="3099463"/>
            <a:ext cx="10420078" cy="1796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C. Logistical: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Threats to maritime shipping routes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Supply chain disruptions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Increased transport and insurance costs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921EF3-7CA4-7550-CEC6-733EC2E5A249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Impact:</a:t>
            </a:r>
          </a:p>
        </p:txBody>
      </p:sp>
    </p:spTree>
    <p:extLst>
      <p:ext uri="{BB962C8B-B14F-4D97-AF65-F5344CB8AC3E}">
        <p14:creationId xmlns:p14="http://schemas.microsoft.com/office/powerpoint/2010/main" val="7452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838"/>
    </mc:Choice>
    <mc:Fallback xmlns="">
      <p:transition advTm="8183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B2676-0010-0F67-86D6-066BD9C07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796D34-2D28-A381-73FB-13C27B62F45C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863D63-060C-CF12-53D7-638BFCF9879A}"/>
              </a:ext>
            </a:extLst>
          </p:cNvPr>
          <p:cNvSpPr txBox="1"/>
          <p:nvPr/>
        </p:nvSpPr>
        <p:spPr>
          <a:xfrm>
            <a:off x="2183265" y="749978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of Conflict with Iran on the Middle East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28BF6F-678B-60D9-8C5F-257DF3B32D3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FDFE57-788B-7724-0F7E-3247BF44108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FF7CD1-C4DE-53A3-5125-B4B217E71925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40DA96-E012-04FD-7E5E-CAB86E2BA2D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C3A08B-48A7-780D-B8E8-A17815A92C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668CF04-3904-F93A-6BA0-4D2ECCBD4E61}"/>
              </a:ext>
            </a:extLst>
          </p:cNvPr>
          <p:cNvSpPr txBox="1"/>
          <p:nvPr/>
        </p:nvSpPr>
        <p:spPr>
          <a:xfrm>
            <a:off x="1082282" y="3099463"/>
            <a:ext cx="10420078" cy="1796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D. Institutional: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Reassessment of project feasibility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Delays or cancellations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Greater focus on crisis management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3BADE6-0C84-A5A4-8D10-5C74E0EDE251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Impact:</a:t>
            </a:r>
          </a:p>
        </p:txBody>
      </p:sp>
    </p:spTree>
    <p:extLst>
      <p:ext uri="{BB962C8B-B14F-4D97-AF65-F5344CB8AC3E}">
        <p14:creationId xmlns:p14="http://schemas.microsoft.com/office/powerpoint/2010/main" val="42194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457"/>
    </mc:Choice>
    <mc:Fallback xmlns="">
      <p:transition advTm="12045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D9158-C841-0BC2-0F5B-8B7054FBE7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045751-6D93-9559-303A-959B914E0CD6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96A6B6-D538-3DBB-A87B-B33CFE8CC294}"/>
              </a:ext>
            </a:extLst>
          </p:cNvPr>
          <p:cNvSpPr txBox="1"/>
          <p:nvPr/>
        </p:nvSpPr>
        <p:spPr>
          <a:xfrm>
            <a:off x="2183265" y="749978"/>
            <a:ext cx="7825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of Conflict with Iran on the Middle East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B3FADE-A3A3-DF12-91FA-4FCB5D7CF89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09FF1B-F880-88FC-257A-FE7CF6644AE8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ED102F-7972-DB90-B52C-59F449F93FA3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6616FB-690A-8C87-6195-93EBE072FEB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5178A2-8A8C-6FFF-FDDA-8AB392FAE0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DD5E1A6-EF37-4A66-248D-0E917AC57CF1}"/>
              </a:ext>
            </a:extLst>
          </p:cNvPr>
          <p:cNvSpPr txBox="1"/>
          <p:nvPr/>
        </p:nvSpPr>
        <p:spPr>
          <a:xfrm>
            <a:off x="1082282" y="3099463"/>
            <a:ext cx="10420078" cy="1796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Cost instability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Schedule disruptions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Reduced ROI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Increased risk of failure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C3B685-FAB7-56AA-F015-D81C1720B44E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 on Projects:</a:t>
            </a:r>
          </a:p>
        </p:txBody>
      </p:sp>
    </p:spTree>
    <p:extLst>
      <p:ext uri="{BB962C8B-B14F-4D97-AF65-F5344CB8AC3E}">
        <p14:creationId xmlns:p14="http://schemas.microsoft.com/office/powerpoint/2010/main" val="102711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147"/>
    </mc:Choice>
    <mc:Fallback xmlns="">
      <p:transition advTm="10914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D8953-18F2-B476-4F45-8BDEBE769C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3F12A4-392F-EDD5-8908-033281357728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6B8BEF-C495-EE4D-5F7A-289692A84A0C}"/>
              </a:ext>
            </a:extLst>
          </p:cNvPr>
          <p:cNvSpPr txBox="1"/>
          <p:nvPr/>
        </p:nvSpPr>
        <p:spPr>
          <a:xfrm>
            <a:off x="2183265" y="749978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Importance of the Strait of Hormuz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BB07AB-A459-73AA-6294-1F7DEE52A1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B5A29C-10BC-2CCC-479C-84F151382E51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B2EE2C-C392-112A-ACD1-2E950F077B98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B51989-95D4-9E49-4EFE-D857E8403CF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A3BDE2-E171-829C-4446-F737795997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4A4E4A3-572C-8FB5-E941-DF8920002040}"/>
              </a:ext>
            </a:extLst>
          </p:cNvPr>
          <p:cNvSpPr txBox="1"/>
          <p:nvPr/>
        </p:nvSpPr>
        <p:spPr>
          <a:xfrm>
            <a:off x="1082282" y="3099463"/>
            <a:ext cx="10420078" cy="222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Strait of Hormuz is one of the world’s most critical chokepoints: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Carries ~20% of global oil trade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Key route for LNG exports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Strategic leverage point in global conflicts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03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956"/>
    </mc:Choice>
    <mc:Fallback xmlns="">
      <p:transition advTm="13795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2A247-F295-823B-1475-CFAE0608C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8F68E2-7F95-3FF8-3A29-581C41A07430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50999E-4182-2060-7354-36572E5F7C24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Scenario: Closure or Disruption of the Strait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074148-8ACD-B5BE-47E9-A0C7467701F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F9B927-00C2-1163-A8D2-FE3BD3B923C7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36720E-349D-9727-E939-E0A8A63C0502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D5F4F9-12A1-F67E-BF7A-4E0FE72425D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50B443-878E-4EFF-F421-4E9BB45C8A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55B646-BECE-4837-543C-703192B5EDFC}"/>
              </a:ext>
            </a:extLst>
          </p:cNvPr>
          <p:cNvSpPr txBox="1"/>
          <p:nvPr/>
        </p:nvSpPr>
        <p:spPr>
          <a:xfrm>
            <a:off x="1082282" y="3099463"/>
            <a:ext cx="10420078" cy="222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Sharp increase in energy prices </a:t>
            </a: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kern="0" dirty="0">
                <a:latin typeface="Times New Roman" panose="02020603050405020304" pitchFamily="18" charset="0"/>
                <a:cs typeface="Arial" panose="020B0604020202020204" pitchFamily="34" charset="0"/>
              </a:rPr>
              <a:t>Inflation resulted from increasing cost of production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Supply chain disruptions 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Rising transport and insurance costs </a:t>
            </a:r>
          </a:p>
          <a:p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58CCCE-9BFE-3D65-AD93-DBF67933A5BF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Immediate Effects:</a:t>
            </a:r>
          </a:p>
        </p:txBody>
      </p:sp>
    </p:spTree>
    <p:extLst>
      <p:ext uri="{BB962C8B-B14F-4D97-AF65-F5344CB8AC3E}">
        <p14:creationId xmlns:p14="http://schemas.microsoft.com/office/powerpoint/2010/main" val="121760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952"/>
    </mc:Choice>
    <mc:Fallback xmlns="">
      <p:transition advTm="6095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7943E-F35A-0AC5-509A-8755B29625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F89155-29FF-A934-9BE5-7C00FAAEB5FF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E3C95E-C643-EA9E-1ED9-14CEFBD410AA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Scenario: Closure or Disruption of the Strait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3AA7E1-0D49-FFEE-815E-DA98797CF3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93A9ED-54E3-7838-067A-0F8E7EFD9A4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9E5235-96ED-1115-3B93-AF385F54F9B4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859795-E36D-712B-8322-38E6B23037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00B8B9-6B77-59E6-7E6E-0F6DA93C73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8C2FE8-293A-ED4C-5ABD-A0ACB048A679}"/>
              </a:ext>
            </a:extLst>
          </p:cNvPr>
          <p:cNvSpPr txBox="1"/>
          <p:nvPr/>
        </p:nvSpPr>
        <p:spPr>
          <a:xfrm>
            <a:off x="1082282" y="3099463"/>
            <a:ext cx="10420078" cy="222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Budget overruns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Schedule delays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Reduced quality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Potential loss of feasibility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96042D-C126-5B0F-16F6-75B6DF40571E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Project-Level Impact:</a:t>
            </a:r>
          </a:p>
        </p:txBody>
      </p:sp>
    </p:spTree>
    <p:extLst>
      <p:ext uri="{BB962C8B-B14F-4D97-AF65-F5344CB8AC3E}">
        <p14:creationId xmlns:p14="http://schemas.microsoft.com/office/powerpoint/2010/main" val="396204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410"/>
    </mc:Choice>
    <mc:Fallback xmlns="">
      <p:transition advTm="11641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5E584-718B-02E3-DE39-1C8926DC5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922E32-54CE-4B74-F01A-9C8FD4A2D953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251205-ADD2-AFC0-77BD-C53B1C6DDAC1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Scenario: Closure or Disruption of the Strait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839D80-4CCC-4683-8E33-3320BADA2D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14495C-FC4E-E99D-8B41-208933A0F83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47A8A8-1B2F-D327-64D3-3A05F9ED1FB0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A68A78-0CA1-9C1D-2379-02507075F8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C1B919-1797-4BC9-9CCD-98E4CD259C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FF9C25-52FD-3D08-6984-1902FE46CE01}"/>
              </a:ext>
            </a:extLst>
          </p:cNvPr>
          <p:cNvSpPr txBox="1"/>
          <p:nvPr/>
        </p:nvSpPr>
        <p:spPr>
          <a:xfrm>
            <a:off x="1082282" y="3099463"/>
            <a:ext cx="10420078" cy="1313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Supply chain restructuring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Shift toward nearshoring and diversification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2087D8-976A-D504-0B75-F09AE4987806}"/>
              </a:ext>
            </a:extLst>
          </p:cNvPr>
          <p:cNvSpPr txBox="1"/>
          <p:nvPr/>
        </p:nvSpPr>
        <p:spPr>
          <a:xfrm>
            <a:off x="1428470" y="2209224"/>
            <a:ext cx="8397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Long-Term Effects:</a:t>
            </a:r>
          </a:p>
        </p:txBody>
      </p:sp>
    </p:spTree>
    <p:extLst>
      <p:ext uri="{BB962C8B-B14F-4D97-AF65-F5344CB8AC3E}">
        <p14:creationId xmlns:p14="http://schemas.microsoft.com/office/powerpoint/2010/main" val="329357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683"/>
    </mc:Choice>
    <mc:Fallback xmlns="">
      <p:transition advTm="20968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C28B7-423C-6A0E-4E34-1B550DD8E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04008D-1D43-5D2D-F9BF-D750B93BD157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B37472-6818-EB35-FA14-90C6AD69D170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Geopolitics and Business Continuity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79F02D-3A95-C3FA-F484-CA2C6B549D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62C3B1-985A-D152-667E-CFFA2509A727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0C9730-2E13-0E01-FE19-B1EE0D0CECEF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23E33B-3AFA-A454-C271-D5E5D4ED95B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9966DE-056E-D380-7601-B614322F1F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D64AB5B-77CA-583F-51CE-F72572C32612}"/>
              </a:ext>
            </a:extLst>
          </p:cNvPr>
          <p:cNvSpPr txBox="1"/>
          <p:nvPr/>
        </p:nvSpPr>
        <p:spPr>
          <a:xfrm>
            <a:off x="1082282" y="2137762"/>
            <a:ext cx="10420078" cy="4264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Business Continuity Definition: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ability to maintain or quickly recover operations during disruptions.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Geopolitical Impact: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Supply interruptions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Resource shortages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Stakeholder pressure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Integration Requirement: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Risk Management must be integrated with Business Continuity Planning (BCP).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09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845"/>
    </mc:Choice>
    <mc:Fallback xmlns="">
      <p:transition advTm="11584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C294E3-E5BB-6F9B-60E1-C7CA577D1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274E55-B63E-CB17-2B98-6350B40D424A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8069C-0EE1-CD52-2BD9-A36EDEF6332A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Price Shocks and Their Impact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97239D-E106-539F-4D75-45DA5614FC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721174-60C4-2E35-6DB7-F005D9D4F2C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1A770B-2E75-4E45-2392-D8CEFD2EBCC4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7AC2E5-65AA-5A86-5157-76B94B09173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1859CA-5E09-8D35-31D3-920F1CE244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C98E4CC-923F-5219-FBF0-09A8609B11CD}"/>
              </a:ext>
            </a:extLst>
          </p:cNvPr>
          <p:cNvSpPr txBox="1"/>
          <p:nvPr/>
        </p:nvSpPr>
        <p:spPr>
          <a:xfrm>
            <a:off x="1152390" y="2504653"/>
            <a:ext cx="10420078" cy="2709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Energy is a critical input across all economic activities.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Impacts: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Increased operating and production costs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Reduced profit margins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Higher break-even points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Lower project feasibility (NPV decline)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4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617"/>
    </mc:Choice>
    <mc:Fallback xmlns="">
      <p:transition advTm="11661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A14E8-5B5F-4A0F-8D2E-34012BBA6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873316-DC18-CB52-6882-EEAE3EBC38BA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906E76-C243-76BF-94DA-81BECB00484D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Price Shocks and Their Impact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642A0D-D0EC-7F17-967B-E2ED081CD0D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0B2775-1085-65EA-11C7-54B80CA1BB9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2DB296-D188-E0D3-0905-2E72263260DC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8A32D6-AA89-9008-2AE0-AA68917573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A8D2F2-85F9-7CD7-8255-123E1E9C76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31378-F124-45A7-694B-09C0F3A1E2A5}"/>
              </a:ext>
            </a:extLst>
          </p:cNvPr>
          <p:cNvSpPr txBox="1"/>
          <p:nvPr/>
        </p:nvSpPr>
        <p:spPr>
          <a:xfrm>
            <a:off x="1152390" y="2504653"/>
            <a:ext cx="10420078" cy="3136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Financial Forecasting Risks: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Budget uncertainty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Model inaccuracy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Cash flow instability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15000"/>
              </a:lnSpc>
              <a:spcAft>
                <a:spcPts val="800"/>
              </a:spcAft>
              <a:buNone/>
            </a:pPr>
            <a:b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83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497"/>
    </mc:Choice>
    <mc:Fallback xmlns="">
      <p:transition advTm="85497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1A5E4-FF1C-74FC-0DD4-9B8C01932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F32C42-CF9E-78A4-75BD-5BAA807477FA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7AAF55-ADD8-D1E3-38E7-B23687EA2B5E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Supply Chain Disruptions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12DFEA-9A3A-1E9E-7F11-37FA539359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2DBCFC-839A-0CD4-2CD7-D3FCEDA2FD8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FF8647-37FD-A37D-24AE-0E41E99B0481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7891F4-5B29-22A3-21DA-80F256522EF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50ED67-7AB0-B3C7-966E-B7A627C158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299029-D9DD-E2D3-A5B3-B38D2F8AC08A}"/>
              </a:ext>
            </a:extLst>
          </p:cNvPr>
          <p:cNvSpPr txBox="1"/>
          <p:nvPr/>
        </p:nvSpPr>
        <p:spPr>
          <a:xfrm>
            <a:off x="1221401" y="2379343"/>
            <a:ext cx="10420078" cy="3165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Key Effects: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Increased freight costs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Delays and uncertainty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Logistics bottlenecks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Strategic Shift: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From efficiency → resilience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Reshoring / Nearshoring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3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3618"/>
    </mc:Choice>
    <mc:Fallback xmlns="">
      <p:transition advTm="22361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E7A1EC-CA95-BB47-EF7B-19FAE8BF8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04C902-DA2C-3A91-62DA-7666809972EC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A8A48F-A090-5B94-BCC0-A5FD47E33C20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Supply Chain Disruptions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9F6728-8782-B403-8E47-0BE4958EF4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FA3C29-1374-C44E-BDF2-3B8FA34F61D8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B192D-8C97-2686-8210-9C64B0356527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0521A0-9ADB-7F9F-6693-5B41A88A6B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7AA1EA-5B62-FB0E-1926-50A34DDDE0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3B52279-8AA6-C791-F7AD-22C14C182EB9}"/>
              </a:ext>
            </a:extLst>
          </p:cNvPr>
          <p:cNvSpPr txBox="1"/>
          <p:nvPr/>
        </p:nvSpPr>
        <p:spPr>
          <a:xfrm>
            <a:off x="1221401" y="2379343"/>
            <a:ext cx="10420078" cy="18667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Impact on Projects: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Schedule delays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Cost overruns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Quality degradation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71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52"/>
    </mc:Choice>
    <mc:Fallback xmlns="">
      <p:transition advTm="2785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57638-CE23-AA4B-E019-8A953B1EF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6E3844-5481-301D-0E6F-BF6E9C9A0B32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B29872-E18D-F037-343A-813D29065855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Macroeconomic and Financial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A8C851-C4F9-A41C-EB2A-86C933A2A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8539C7-9620-E23C-2C80-79ED4873DB6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6D492C-087F-F4A9-85D0-D9AA4509BCD5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08B3B-20A4-E886-2943-913D33EA1D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6A1F6F-1126-2E7F-500A-5BCC93CB74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CDAD7A-6B39-85CF-0DB5-7413A08A5D17}"/>
              </a:ext>
            </a:extLst>
          </p:cNvPr>
          <p:cNvSpPr txBox="1"/>
          <p:nvPr/>
        </p:nvSpPr>
        <p:spPr>
          <a:xfrm>
            <a:off x="1152390" y="2698521"/>
            <a:ext cx="10420078" cy="1796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Imported Inflation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Higher input costs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Profit margin pressure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Budget instability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7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871"/>
    </mc:Choice>
    <mc:Fallback xmlns="">
      <p:transition advTm="7487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6BCA6-67F8-0A39-5731-368CAC5E5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1A4C19-6942-6634-CE4E-3477087C4213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0C8132-4BB9-1796-0751-20E4061AFD16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Macroeconomic and Financial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A23924-CD6A-A182-52DD-A686630DFF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293422-C10C-22CA-527E-54FFAA5F9A35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20B156-B3FF-4768-48BC-F3432DBDB74C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90E47-C61D-8CEA-AA1D-4E261AA606F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2AA545-C87C-D212-114F-6617C16C7B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78EF0C-B9A4-731C-2820-7128097364C5}"/>
              </a:ext>
            </a:extLst>
          </p:cNvPr>
          <p:cNvSpPr txBox="1"/>
          <p:nvPr/>
        </p:nvSpPr>
        <p:spPr>
          <a:xfrm>
            <a:off x="1152390" y="2698521"/>
            <a:ext cx="10420078" cy="1769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Exchange Rate Volatility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Increased import costs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Revenue instability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Planning challenges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59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924"/>
    </mc:Choice>
    <mc:Fallback xmlns="">
      <p:transition advTm="4792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A2233-C590-734A-DA52-43AFF82FD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010C27-7AFF-3C71-1F80-F5A5E30AF555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DAE5E0-B638-FA0F-CE88-3E62002639DE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Macroeconomic and Financial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C1229F-C399-B56A-1C1C-324C18389B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B969F8-CDF2-B6C6-FFC6-5D63064C9BF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88D49A-7D3F-D86F-CE25-185C49698DAA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D3969A-CB3C-4E15-7437-D0BA51A496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B113D-9418-6662-1F9E-EC0E490016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4D3E89-C8EA-82C0-4CC7-20B8A3D02CB4}"/>
              </a:ext>
            </a:extLst>
          </p:cNvPr>
          <p:cNvSpPr txBox="1"/>
          <p:nvPr/>
        </p:nvSpPr>
        <p:spPr>
          <a:xfrm>
            <a:off x="1152390" y="2698521"/>
            <a:ext cx="10420078" cy="18667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Rising Interest Rates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Higher cost of capital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Reduced project feasibility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Limited access to financing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94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392"/>
    </mc:Choice>
    <mc:Fallback xmlns="">
      <p:transition advTm="12139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72727-CE32-90E6-AA82-688D4A52C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33E636-DE47-D12D-6D1C-8A08B872284F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CA0A2F-10D5-CF25-39FF-C9AD0AC5C089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Macroeconomic and Financial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A1CE69-2C52-A34B-81B5-A410B701DAC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F2ADA1-4293-AAF4-F140-6EEC10A0D4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00596B-AD28-9C66-03F6-F3A51A10F4FE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109356-364D-3089-EB93-7EAAEF588A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781442-C771-D2FF-E184-46F76ACA8F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C7A5A3-F06A-402C-F234-6D8E2B03366D}"/>
              </a:ext>
            </a:extLst>
          </p:cNvPr>
          <p:cNvSpPr txBox="1"/>
          <p:nvPr/>
        </p:nvSpPr>
        <p:spPr>
          <a:xfrm>
            <a:off x="1152390" y="2698521"/>
            <a:ext cx="10420078" cy="1769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Liquidity Risk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Inability to meet short-term obligations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Operational disruptions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Potential project collapse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62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366"/>
    </mc:Choice>
    <mc:Fallback xmlns="">
      <p:transition advTm="5536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5EBC7-B944-BD13-4557-3518E60B8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7E20C0-680C-FEFD-CB9E-EF85CE933C1E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F768D-EB78-268C-0CCE-CBEE7D66BA58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Compound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B7A2E0-B907-FC13-D9EE-0072B74B956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6D5372-8D39-124D-EF30-42674B7EC5A2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7B7FC2-9745-DAF3-8456-046EB3C0867E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E2B804-7ED0-CA8B-EB9B-FE69706A276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7A9A2B-E5C4-2138-6BFE-997E4A0785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A3BB63E-6020-DEDF-F99A-70A5E7188911}"/>
              </a:ext>
            </a:extLst>
          </p:cNvPr>
          <p:cNvSpPr txBox="1"/>
          <p:nvPr/>
        </p:nvSpPr>
        <p:spPr>
          <a:xfrm>
            <a:off x="1082282" y="2230854"/>
            <a:ext cx="10420078" cy="3622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Definition: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Risks resulting from the interaction of multiple risk types.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Cascading Risks Example: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Oil disruption → energy price increase → cost rise → delays → reduced ROI → financing difficulty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Management Tools: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Network mapping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Scenario analysis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Stress testing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64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852"/>
    </mc:Choice>
    <mc:Fallback xmlns="">
      <p:transition advTm="14185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F9E1E-4555-F0E7-84F1-1DB5F535E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FBA6AF-B456-6731-FBD4-8C0112376A7E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DB14FC-93F2-5550-C781-2F8E1E3C3CCE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Risk Management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61B6B9-7601-8FAE-E46A-2E645D27C9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FC481F-1D88-2D9D-DDBF-15875E76067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683F9B-4B66-FDED-04BD-3D9382F34D5E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F9C967-5998-12B9-BAAC-1DB54CB12A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9BBD1B-BB62-DA2B-5697-E96CF643A6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AF0C98A-8C7B-F1C6-3934-6ED3EB3D5E27}"/>
              </a:ext>
            </a:extLst>
          </p:cNvPr>
          <p:cNvSpPr txBox="1"/>
          <p:nvPr/>
        </p:nvSpPr>
        <p:spPr>
          <a:xfrm>
            <a:off x="1152390" y="2400362"/>
            <a:ext cx="10420078" cy="2709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Scenario Planning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Multiple future possibilities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Improved decision-making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R="0">
              <a:lnSpc>
                <a:spcPct val="115000"/>
              </a:lnSpc>
              <a:spcAft>
                <a:spcPts val="800"/>
              </a:spcAf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Stress Testing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Simulating extreme conditions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Identifying breaking points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6479EFC-7A3F-9589-B03E-4EE8A20E12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9848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283"/>
    </mc:Choice>
    <mc:Fallback xmlns="">
      <p:transition advTm="52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3FD3B-C2AF-90C9-044B-2EF169195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A6B35A-1E83-BF41-084A-01868122BAF1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B60DE1-5077-F82D-7A35-8A8BAD089147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Risk Management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888956-67E9-9D43-88C1-1C96EE16CBD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AA4171-40A1-F9A2-9E5C-4C0C03893A88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14C801-F16A-0889-C0A3-76E470DB2CC7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442498-4B13-02C9-42FA-1FC40A80DC8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8ECD63-A63B-F1D3-1164-F7F2F75BCD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C7C604E-6C42-880A-21A0-63FEA5BAAD93}"/>
              </a:ext>
            </a:extLst>
          </p:cNvPr>
          <p:cNvSpPr txBox="1"/>
          <p:nvPr/>
        </p:nvSpPr>
        <p:spPr>
          <a:xfrm>
            <a:off x="1152390" y="2400362"/>
            <a:ext cx="10420078" cy="2682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Sensitivity Analysis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Identifying key risk drivers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AI in Risk Prediction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Predictive analytics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Sentiment analysis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Pattern recognition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77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452"/>
    </mc:Choice>
    <mc:Fallback xmlns="">
      <p:transition advTm="6045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05547-07C8-1747-3354-37979754D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DB355-E513-E142-4FFF-26FFD48B920C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2504FB-1EBC-8961-29D6-BE621B2C3335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Risk Management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E1F979-56E0-898A-AF5F-FA151E89EB8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1A93BD-CC37-9628-DA2E-A3307D0CF06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12DAB9-19ED-8C8F-4CEA-7743F2A06E92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7070F9-A9F1-01E5-FA1B-E3156C9E08F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5AB5F5-4E5F-3169-FC5E-C8F4ED245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F2B6F9E-FF87-367D-5B6F-DAFA33F0DA40}"/>
              </a:ext>
            </a:extLst>
          </p:cNvPr>
          <p:cNvSpPr txBox="1"/>
          <p:nvPr/>
        </p:nvSpPr>
        <p:spPr>
          <a:xfrm>
            <a:off x="1152390" y="2874815"/>
            <a:ext cx="10420078" cy="1313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Early Warning Indicators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Financial, operational, external signals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Proactive risk response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97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550"/>
    </mc:Choice>
    <mc:Fallback xmlns="">
      <p:transition advTm="6655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C19B9-CEB6-D2D3-B7DB-6ADB8F13D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51CB28-A3B9-C7E1-2C6E-487CC290846A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FEAA22-1223-2066-B6EF-9D6A75169034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Mitigation and Adaptation Strategies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E2E732-4811-0655-3789-BEF67853C8B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1A0930-A272-269D-6874-81EEA01F65D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4E9CDB-AB25-0B17-280B-B4594F344869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3040E7-FD58-F13B-9F49-B2EE269ECB5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DBAD6F-6E36-BDC4-5589-DAD669CDB3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9F25070-463B-9BAF-A0D4-DE0098C6DEC7}"/>
              </a:ext>
            </a:extLst>
          </p:cNvPr>
          <p:cNvSpPr txBox="1"/>
          <p:nvPr/>
        </p:nvSpPr>
        <p:spPr>
          <a:xfrm>
            <a:off x="1152390" y="2433277"/>
            <a:ext cx="10420078" cy="2323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Key Strategies: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Supplier and energy diversification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Financial hedging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Business continuity planning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Organizational resilience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7B65CA9-2434-62C4-C603-ADC0C0E767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8439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176"/>
    </mc:Choice>
    <mc:Fallback xmlns="">
      <p:transition advTm="90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8FAC7-CEEC-CCC8-8F2E-51AECE50B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1CD3F7-568D-C389-4B8F-54301215AF5C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6935CA-C20D-D7C1-D2AE-0810F78DFCF7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Extreme Uncertainty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8F0069-D9DE-946C-146D-99E505E49E9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F3688D-A23B-607A-923F-EAFE300E47F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8A93AC-B114-2CEB-881C-22AA0BDA96EE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E89835-9646-3496-72D3-E34E1242564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4B14DB-135C-EF37-2412-5E9183544A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2E1E5DF-EEEB-02EF-9990-294A387202E8}"/>
              </a:ext>
            </a:extLst>
          </p:cNvPr>
          <p:cNvSpPr txBox="1"/>
          <p:nvPr/>
        </p:nvSpPr>
        <p:spPr>
          <a:xfrm>
            <a:off x="1152390" y="2433277"/>
            <a:ext cx="10420078" cy="18667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Key Approaches: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Decision-making under pressure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Agile project management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Continuous reprioritization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59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360"/>
    </mc:Choice>
    <mc:Fallback xmlns="">
      <p:transition advTm="4236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4C216-AFEE-8D79-5108-9405DA410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F15D89-4900-6A74-E429-21C8BBE9352A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365572-B160-61DB-7507-A6BE74100985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 of Project Managers in Crises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01C416-C56A-C0EC-BD96-BD6E92D5C3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7D5CF2-CF71-8895-A910-8F7DF8A20ED5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E42913-6925-984A-AD39-B89D42F80424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53C004-FC5E-1E60-A181-747DA91EEE4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97F04B-FA40-E865-1286-968E34A50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672C696-24AD-C2E3-9F17-0754C5EEAE40}"/>
              </a:ext>
            </a:extLst>
          </p:cNvPr>
          <p:cNvSpPr txBox="1"/>
          <p:nvPr/>
        </p:nvSpPr>
        <p:spPr>
          <a:xfrm>
            <a:off x="1082282" y="2101396"/>
            <a:ext cx="10420078" cy="36830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Transformation: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From: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R="0"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Plan executor </a:t>
            </a:r>
            <a:endParaRPr lang="en-US" sz="20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To: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R="0"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Strategic risk leader </a:t>
            </a:r>
            <a:endParaRPr lang="en-US" sz="20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Required Skills: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Strategic thinking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Crisis management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Stakeholder communication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05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169"/>
    </mc:Choice>
    <mc:Fallback xmlns="">
      <p:transition advTm="62169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BB828-7652-C154-ADD5-675550042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B499C0-9568-A7E8-2573-3AE9A48B6CF5}"/>
              </a:ext>
            </a:extLst>
          </p:cNvPr>
          <p:cNvSpPr/>
          <p:nvPr/>
        </p:nvSpPr>
        <p:spPr>
          <a:xfrm>
            <a:off x="689640" y="16442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06028C-AE40-FF13-1CC9-AADB2B0D4612}"/>
              </a:ext>
            </a:extLst>
          </p:cNvPr>
          <p:cNvSpPr txBox="1"/>
          <p:nvPr/>
        </p:nvSpPr>
        <p:spPr>
          <a:xfrm>
            <a:off x="2100073" y="899030"/>
            <a:ext cx="7825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 of Project Managers in Crises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9B1DCD-B1CE-7DAF-B348-B4D571F8AA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3747F5-D607-382B-1B5D-338614FF0F61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F6F339-E8DB-3276-F287-894C19CB79CB}"/>
              </a:ext>
            </a:extLst>
          </p:cNvPr>
          <p:cNvSpPr txBox="1"/>
          <p:nvPr/>
        </p:nvSpPr>
        <p:spPr>
          <a:xfrm>
            <a:off x="1152390" y="116064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CCC5B6-5EEA-3B7E-7623-8954F1F9CC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D13BEB-2774-991C-A5EA-6CB963BAFF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93F1B3-ECC4-4B42-AC06-A11577F3B13E}"/>
              </a:ext>
            </a:extLst>
          </p:cNvPr>
          <p:cNvSpPr txBox="1"/>
          <p:nvPr/>
        </p:nvSpPr>
        <p:spPr>
          <a:xfrm>
            <a:off x="1152390" y="2546900"/>
            <a:ext cx="10420078" cy="18667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New Role: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Decision-maker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Risk analyst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Crisis leader 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63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546"/>
    </mc:Choice>
    <mc:Fallback xmlns="">
      <p:transition advTm="3454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79"/>
    </mc:Choice>
    <mc:Fallback xmlns="">
      <p:transition spd="slow" advTm="6677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24F54B-C0C9-44FE-B6AC-C65530AF1FE9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D0611331-11C5-443E-8988-1AF6D077E00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1ACA10-4832-4346-85A5-D385E51847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1106</TotalTime>
  <Words>1549</Words>
  <Application>Microsoft Office PowerPoint</Application>
  <PresentationFormat>Widescreen</PresentationFormat>
  <Paragraphs>367</Paragraphs>
  <Slides>43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Aptos</vt:lpstr>
      <vt:lpstr>Arial</vt:lpstr>
      <vt:lpstr>Calibri</vt:lpstr>
      <vt:lpstr>Calibri Light</vt:lpstr>
      <vt:lpstr>Courier New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 Abdo</cp:lastModifiedBy>
  <cp:revision>207</cp:revision>
  <dcterms:created xsi:type="dcterms:W3CDTF">2023-04-29T09:08:00Z</dcterms:created>
  <dcterms:modified xsi:type="dcterms:W3CDTF">2026-04-17T05:20:44Z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