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Alexandria"/>
                <a:cs typeface="Alexandria" charset="0"/>
              </a:rPr>
              <a:t>Prepared by Dr. </a:t>
            </a:r>
            <a:r>
              <a:rPr lang="en-US" sz="2000" dirty="0">
                <a:latin typeface="Alexandria"/>
                <a:cs typeface="Alexandria" charset="0"/>
              </a:rPr>
              <a:t>Walaa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Walaa</a:t>
            </a:r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99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311788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71" y="524342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B7F7FD8-FCF5-4612-B2F6-ED53A3E59BC2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8</cp:revision>
  <dcterms:created xsi:type="dcterms:W3CDTF">2023-04-29T09:08:00Z</dcterms:created>
  <dcterms:modified xsi:type="dcterms:W3CDTF">2025-04-30T14:47:17Z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