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301" r:id="rId36"/>
    <p:sldId id="302" r:id="rId37"/>
    <p:sldId id="303" r:id="rId38"/>
    <p:sldId id="304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31107" y="4805634"/>
            <a:ext cx="54393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2: Basic Switch and End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Device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8F8E11-A4B2-401F-C8B9-E0ED7CB7E7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670892" cy="470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8826C-A1F2-5C7E-F571-7ECF50EEFB62}"/>
              </a:ext>
            </a:extLst>
          </p:cNvPr>
          <p:cNvSpPr txBox="1"/>
          <p:nvPr/>
        </p:nvSpPr>
        <p:spPr>
          <a:xfrm>
            <a:off x="2111189" y="478606"/>
            <a:ext cx="62125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Basic Switch and End Device Configuration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A246EA5-7642-5C10-7E2F-71BED2038B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219572"/>
            <a:ext cx="10310709" cy="524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42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938587-25BF-A445-89A2-A86EEF5F4B2D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10F24F2-E11A-CF7F-E002-13D3AC0087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971" y="1547454"/>
            <a:ext cx="10256922" cy="498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87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3FE271-3658-F012-84F1-EE73A3FB9DA9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37B40CA-2174-ADBF-189B-05739B784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574" y="1418877"/>
            <a:ext cx="10462392" cy="51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24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3A62FF-F610-D515-AD86-7C915AFCAF83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CFB0A5-5E18-B4BA-5DDF-E7C006237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418877"/>
            <a:ext cx="10646826" cy="50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0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FD769C-FA53-42A1-7640-D47B25B01282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A32F1C-2FCD-4F70-4B34-FCBA258C06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0902" y="1305598"/>
            <a:ext cx="10364497" cy="519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79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EE9403-EB1F-E87B-E161-75C0266F9B70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59AEBE-9643-4703-D792-7E47FAFC5E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983" y="1418877"/>
            <a:ext cx="10348218" cy="507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17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43335B-0E78-F5DB-1496-698FB166C4EE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B331CFA-ADEF-5322-620F-165232BBE1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1157940" cy="496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9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EDEF00-B6A9-9198-5F9E-27B95D2D61BA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4A20F7-A140-E6C2-2FAD-B349D0EEEC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39873"/>
            <a:ext cx="10265885" cy="527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24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02F74A-746C-0E81-1F72-82198A6BD8EF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5E9E49-8178-E174-9EF8-EF1A7CFDB1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514" y="1418877"/>
            <a:ext cx="10467182" cy="525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55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2BD3C3-14B2-32AE-B253-1647BD5AA0C1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909270-6291-BB57-0AE0-8452E73DB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488852"/>
            <a:ext cx="11178060" cy="467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57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D7CFFB-35C0-619C-DBA8-D69A082FBC2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6BA0461-134E-0E39-9F61-B416824B69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679" y="1503202"/>
            <a:ext cx="10490003" cy="486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95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1826EA-1107-7642-67C0-651385DC10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047" y="1418878"/>
            <a:ext cx="10183906" cy="49743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BC6267-C31C-9E29-DC66-FDAE1C730EB9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</p:spTree>
    <p:extLst>
      <p:ext uri="{BB962C8B-B14F-4D97-AF65-F5344CB8AC3E}">
        <p14:creationId xmlns:p14="http://schemas.microsoft.com/office/powerpoint/2010/main" val="2504725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81635C-E459-7D1D-03C6-EA57F3830B98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A60495-B75B-3EA9-A034-EC4B7D6E7B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190" y="1418877"/>
            <a:ext cx="10351619" cy="502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61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2FF98D-F106-19BC-0710-3ACDAF2D7B3A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78FFE0-A52A-1BF4-B900-BBB751BAA8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298" y="1418877"/>
            <a:ext cx="11468702" cy="492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51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D6A09F-C193-8E32-8CCA-63EBF5D81FE4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B4148D-1CFF-FC3F-84B2-68E7FDBCC3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341" y="1503202"/>
            <a:ext cx="11211318" cy="469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49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06E166-DE91-DF5D-8E9D-CFF1D7D36E2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6DFC8F-7084-C264-4D91-942EB97AD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1"/>
            <a:ext cx="11444986" cy="483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707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BDEB1F-7D32-BE5F-D889-CB2634F1B018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F0FAFA-7E0F-D4E6-73D1-E7027E5A80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715" y="1418876"/>
            <a:ext cx="10534826" cy="51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05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B2590A18-55F1-8F86-EB26-5AD066ED9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785" y="1756316"/>
            <a:ext cx="11343983" cy="55409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E969D3-0384-8C0F-3BF8-9A4028A905A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</p:spTree>
    <p:extLst>
      <p:ext uri="{BB962C8B-B14F-4D97-AF65-F5344CB8AC3E}">
        <p14:creationId xmlns:p14="http://schemas.microsoft.com/office/powerpoint/2010/main" val="3644729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960DCB-92AE-0C1E-C072-68DF27D22A80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5E8A69-C29F-6DCA-343B-04368C351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524565" cy="491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867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947944-4971-FA74-CE52-CC86DC138F4D}"/>
              </a:ext>
            </a:extLst>
          </p:cNvPr>
          <p:cNvSpPr txBox="1"/>
          <p:nvPr/>
        </p:nvSpPr>
        <p:spPr>
          <a:xfrm>
            <a:off x="2075330" y="42601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A9B299-8D6A-AA45-B012-E241C01852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766" y="1314137"/>
            <a:ext cx="10490364" cy="539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294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27149E-2541-F968-1433-6147A0F284DC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777E46-FB49-FB3E-ABD2-A13F7E5F36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2" y="1555789"/>
            <a:ext cx="11333871" cy="488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943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2A3B2A-1D16-C824-13EE-166F85F84A82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017161-089A-A984-8F9D-5E245580D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479" y="1465316"/>
            <a:ext cx="11189250" cy="524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4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D810D8-A227-2A33-A2DE-73A1163DAB7A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6851CC-D03D-3A89-5974-CE69C0B62B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479" y="1503202"/>
            <a:ext cx="11145134" cy="482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09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9BDEB-68AA-38C3-71B0-377F6B80E129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B6B7DB-1A7C-F28A-C181-8CB849C284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363" y="1513758"/>
            <a:ext cx="10929274" cy="492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03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CC3A8E-5CDF-05CC-7016-BE07747323ED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4DDA7D-1B7B-6AFD-8E0B-33BF7C3D20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43" y="1418877"/>
            <a:ext cx="10391392" cy="50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858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A22B8A-B0D7-8B3B-3C99-286A55BE9270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9C673-ABF4-F190-ED75-19E33BAC9C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291" y="1418877"/>
            <a:ext cx="10418285" cy="519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0307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E36CC3-ADFC-C7F4-971A-6034E1273DF2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0DBE74-446F-2185-AB82-E29CA55D8A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96888"/>
            <a:ext cx="11542209" cy="476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7316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15E673-8FAE-BE44-CE14-0952C07EB0AF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675DA9-B0D1-7492-30B9-3B10DAA6CF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786" y="1264250"/>
            <a:ext cx="10346568" cy="51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88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809B47-23B0-8F73-8969-76556F9681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745" y="1418878"/>
            <a:ext cx="12128520" cy="592416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513D6A-7913-4443-E2D5-121552211DBE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</p:spTree>
    <p:extLst>
      <p:ext uri="{BB962C8B-B14F-4D97-AF65-F5344CB8AC3E}">
        <p14:creationId xmlns:p14="http://schemas.microsoft.com/office/powerpoint/2010/main" val="2656373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B16833-C2A9-9ABF-7512-7D84F6DE48D3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AC51A0-EA3F-B079-6B57-102380826F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645" y="1391554"/>
            <a:ext cx="10256920" cy="507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4468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6344A4-A866-B24F-8202-B859CD9FE408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3EC9DB-5DE5-5014-5BFC-BA3F17DA2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1573435" cy="516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677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C28307-247A-66AA-DB3D-CE3EF7EC4816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C8097C-605B-5809-CD30-80309233BA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91325"/>
            <a:ext cx="10354236" cy="513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85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CB4F84-A445-0123-F97B-9D5071A75C44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E12E89-1CF7-5C32-EEBF-C785F223C2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2373" y="1418878"/>
            <a:ext cx="10373462" cy="504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32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1EAC67-C2A2-45A9-9044-1BF06ED38D75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8C30B4-EF19-50F2-0909-541ED31BD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64589" cy="521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313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D42760-C86F-F7FE-E73E-0609FCD7729B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FBE18C-1FCD-594E-8B1F-EE7933021A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67" y="1559927"/>
            <a:ext cx="11119707" cy="481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508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95ECBD-64E8-34BC-FF27-F9E006940A90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F89A48-E546-E6CF-EAA7-16462BC163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998" y="1503202"/>
            <a:ext cx="10996049" cy="5371007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F907838-3536-BA15-A46A-085B652EF2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35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15</TotalTime>
  <Words>202</Words>
  <Application>Microsoft Office PowerPoint</Application>
  <PresentationFormat>Widescreen</PresentationFormat>
  <Paragraphs>78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4</cp:revision>
  <dcterms:created xsi:type="dcterms:W3CDTF">2023-05-23T21:21:38Z</dcterms:created>
  <dcterms:modified xsi:type="dcterms:W3CDTF">2024-09-26T21:42:20Z</dcterms:modified>
</cp:coreProperties>
</file>