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85" r:id="rId3"/>
    <p:sldId id="261" r:id="rId4"/>
    <p:sldId id="293" r:id="rId5"/>
    <p:sldId id="286" r:id="rId6"/>
    <p:sldId id="291" r:id="rId7"/>
    <p:sldId id="300" r:id="rId8"/>
    <p:sldId id="307" r:id="rId9"/>
    <p:sldId id="301" r:id="rId10"/>
    <p:sldId id="304" r:id="rId11"/>
    <p:sldId id="303" r:id="rId12"/>
    <p:sldId id="302" r:id="rId13"/>
    <p:sldId id="284" r:id="rId14"/>
    <p:sldId id="306" r:id="rId15"/>
    <p:sldId id="295" r:id="rId16"/>
    <p:sldId id="296" r:id="rId17"/>
    <p:sldId id="305" r:id="rId18"/>
    <p:sldId id="29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404386-C699-36B6-3033-36D905B793A1}" v="622" dt="2023-01-28T09:05:19.975"/>
    <p1510:client id="{185530CA-765E-4FCD-5D20-AE4434F0B779}" v="1401" dt="2022-09-19T17:04:11.079"/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40CEB8F8-86FE-0B04-F2C1-5CFC00D31807}" v="22" dt="2022-09-19T17:17:00.341"/>
    <p1510:client id="{603E660E-E73D-06E5-FB0E-8860D1538DB6}" v="204" dt="2022-05-27T14:44:46.396"/>
    <p1510:client id="{67CDAC21-F540-993D-5306-D76ADB5227D6}" v="15" dt="2023-01-26T12:09:58.188"/>
    <p1510:client id="{6B544370-B008-8948-E9AD-490226F3BFAB}" v="81" dt="2022-09-21T10:04:44.279"/>
    <p1510:client id="{831E9F13-A60C-1899-5210-89B1C1619D2D}" v="1305" dt="2022-05-20T16:52:33.756"/>
    <p1510:client id="{98CA9A35-E16D-BE17-002B-21EC18501CFA}" v="164" dt="2022-05-20T19:05:20.583"/>
    <p1510:client id="{B84B05EE-13CD-DF36-E5EF-C4169645E4E4}" v="226" dt="2022-05-27T12:56:59.971"/>
    <p1510:client id="{D0A4AFF0-39A7-5E93-C892-53CF460813F8}" v="6" dt="2022-04-05T20:32:52.282"/>
    <p1510:client id="{D973190F-6DA5-EC64-FE57-18A87684FE07}" v="36" dt="2022-05-23T17:24:58.995"/>
    <p1510:client id="{E34F9BB6-C628-8391-0377-C7CF7092DAD2}" v="73" dt="2022-09-21T10:58:56.708"/>
    <p1510:client id="{E737BC17-300A-B211-04E0-A12ED320F24D}" v="711" dt="2022-05-20T13:02:31.523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3FE18D-76C1-46A7-90A8-364626C517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B967-ED84-402D-B8C3-B37E8732E3DF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</a:t>
          </a:r>
          <a:r>
            <a:rPr lang="en-US" b="1">
              <a:latin typeface="Calibri Light" panose="020F0302020204030204"/>
            </a:rPr>
            <a:t>Name</a:t>
          </a:r>
          <a:endParaRPr lang="en-US" b="1"/>
        </a:p>
      </dgm:t>
    </dgm:pt>
    <dgm:pt modelId="{A4FC4D06-82AC-419C-9385-0E9EF28F50A4}" type="parTrans" cxnId="{6CEE053B-5357-411E-9A82-282BB0293C44}">
      <dgm:prSet/>
      <dgm:spPr/>
      <dgm:t>
        <a:bodyPr/>
        <a:lstStyle/>
        <a:p>
          <a:endParaRPr lang="en-US"/>
        </a:p>
      </dgm:t>
    </dgm:pt>
    <dgm:pt modelId="{BEDBBF59-4DB8-49F0-8D25-4671FD26B456}" type="sibTrans" cxnId="{6CEE053B-5357-411E-9A82-282BB0293C44}">
      <dgm:prSet/>
      <dgm:spPr/>
      <dgm:t>
        <a:bodyPr/>
        <a:lstStyle/>
        <a:p>
          <a:endParaRPr lang="en-US"/>
        </a:p>
      </dgm:t>
    </dgm:pt>
    <dgm:pt modelId="{71DD98E7-9846-4C95-85BD-05BDD5F33F8E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Hamada Ibrahim AbdulWakel</a:t>
          </a:r>
          <a:endParaRPr lang="en-US"/>
        </a:p>
      </dgm:t>
    </dgm:pt>
    <dgm:pt modelId="{A529BCE5-7D6D-4006-B41F-8D47D77C042B}" type="parTrans" cxnId="{D09BC86A-1B2B-427E-9E93-1642DF7192E8}">
      <dgm:prSet/>
      <dgm:spPr/>
      <dgm:t>
        <a:bodyPr/>
        <a:lstStyle/>
        <a:p>
          <a:endParaRPr lang="en-US"/>
        </a:p>
      </dgm:t>
    </dgm:pt>
    <dgm:pt modelId="{711289DB-B74E-4F10-8078-30C44839470D}" type="sibTrans" cxnId="{D09BC86A-1B2B-427E-9E93-1642DF7192E8}">
      <dgm:prSet/>
      <dgm:spPr/>
      <dgm:t>
        <a:bodyPr/>
        <a:lstStyle/>
        <a:p>
          <a:endParaRPr lang="en-US"/>
        </a:p>
      </dgm:t>
    </dgm:pt>
    <dgm:pt modelId="{791B96D4-3C35-4347-A4AF-8F0327E3F1F4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</a:t>
          </a:r>
          <a:r>
            <a:rPr lang="en-US" b="0">
              <a:latin typeface="Calibri Light" panose="020F0302020204030204"/>
            </a:rPr>
            <a:t>B.Sc. degree</a:t>
          </a:r>
          <a:endParaRPr lang="en-US" b="0"/>
        </a:p>
      </dgm:t>
    </dgm:pt>
    <dgm:pt modelId="{6FE665E2-F8FE-4922-8B72-AEFDB4BACC7B}" type="parTrans" cxnId="{0940E298-0885-4591-A7B9-20B4ABABB724}">
      <dgm:prSet/>
      <dgm:spPr/>
      <dgm:t>
        <a:bodyPr/>
        <a:lstStyle/>
        <a:p>
          <a:endParaRPr lang="en-US"/>
        </a:p>
      </dgm:t>
    </dgm:pt>
    <dgm:pt modelId="{3CF96CD1-7D5A-47EE-821F-2690581DAB69}" type="sibTrans" cxnId="{0940E298-0885-4591-A7B9-20B4ABABB724}">
      <dgm:prSet/>
      <dgm:spPr/>
      <dgm:t>
        <a:bodyPr/>
        <a:lstStyle/>
        <a:p>
          <a:endParaRPr lang="en-US"/>
        </a:p>
      </dgm:t>
    </dgm:pt>
    <dgm:pt modelId="{B2D87ABB-C7EA-451D-BB82-98A8EC0330BD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Faculty of Computers &amp; Information, Minia University, Minia, Egypt.</a:t>
          </a:r>
        </a:p>
      </dgm:t>
    </dgm:pt>
    <dgm:pt modelId="{42DEEAB3-0AC2-4ADF-BE12-DEC85BBCE7A2}" type="parTrans" cxnId="{B84BEB26-BBE1-4D5B-B3E4-E98978875020}">
      <dgm:prSet/>
      <dgm:spPr/>
      <dgm:t>
        <a:bodyPr/>
        <a:lstStyle/>
        <a:p>
          <a:endParaRPr lang="en-US"/>
        </a:p>
      </dgm:t>
    </dgm:pt>
    <dgm:pt modelId="{7F05DAAF-4BBF-4426-9578-E115AE271A9F}" type="sibTrans" cxnId="{B84BEB26-BBE1-4D5B-B3E4-E98978875020}">
      <dgm:prSet/>
      <dgm:spPr/>
      <dgm:t>
        <a:bodyPr/>
        <a:lstStyle/>
        <a:p>
          <a:endParaRPr lang="en-US"/>
        </a:p>
      </dgm:t>
    </dgm:pt>
    <dgm:pt modelId="{5747AC90-7ACA-4575-8AE8-2A1A2F4EB9F2}">
      <dgm:prSet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</a:t>
          </a:r>
          <a:r>
            <a:rPr lang="en-US" b="0"/>
            <a:t>M.Sc. &amp; </a:t>
          </a:r>
          <a:r>
            <a:rPr lang="en-US" b="0">
              <a:latin typeface="Calibri Light" panose="020F0302020204030204"/>
            </a:rPr>
            <a:t>Ph.D</a:t>
          </a:r>
          <a:r>
            <a:rPr lang="en-US" b="0"/>
            <a:t>. degrees</a:t>
          </a:r>
        </a:p>
      </dgm:t>
    </dgm:pt>
    <dgm:pt modelId="{1CD77E42-C576-4402-831B-7E8475E0910F}" type="parTrans" cxnId="{36E76B1A-A204-43FD-9330-C36080557174}">
      <dgm:prSet/>
      <dgm:spPr/>
    </dgm:pt>
    <dgm:pt modelId="{B8707C2F-C6A9-46B9-9B18-60234AF3CD6D}" type="sibTrans" cxnId="{36E76B1A-A204-43FD-9330-C36080557174}">
      <dgm:prSet/>
      <dgm:spPr/>
    </dgm:pt>
    <dgm:pt modelId="{3D812BF3-BE59-4CCB-90F4-E98033ABE47E}">
      <dgm:prSet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</a:t>
          </a:r>
          <a:r>
            <a:rPr lang="en-US"/>
            <a:t>In Computer Science from Faculty of Computers and Artificial Intelligence, Cairo University. </a:t>
          </a:r>
        </a:p>
      </dgm:t>
    </dgm:pt>
    <dgm:pt modelId="{5BDA8357-E922-416C-B5CF-5DD83B466BAC}" type="parTrans" cxnId="{C2DA4F6D-C9F1-4653-B1B0-4E2723715CC9}">
      <dgm:prSet/>
      <dgm:spPr/>
    </dgm:pt>
    <dgm:pt modelId="{57D2A91F-441E-468D-8DAC-C74326270D00}" type="sibTrans" cxnId="{C2DA4F6D-C9F1-4653-B1B0-4E2723715CC9}">
      <dgm:prSet/>
      <dgm:spPr/>
    </dgm:pt>
    <dgm:pt modelId="{26E844B4-4494-47CB-B895-DE12F0578B88}">
      <dgm:prSet phldr="0"/>
      <dgm:spPr/>
      <dgm:t>
        <a:bodyPr/>
        <a:lstStyle/>
        <a:p>
          <a:r>
            <a:rPr lang="en-US"/>
            <a:t> Semantic web &amp; Social networking</a:t>
          </a:r>
        </a:p>
      </dgm:t>
    </dgm:pt>
    <dgm:pt modelId="{DAA75EFD-AF6E-4917-B3A1-52D1EF765605}" type="parTrans" cxnId="{27134506-4243-4C19-B7D6-8CE0143A279F}">
      <dgm:prSet/>
      <dgm:spPr/>
    </dgm:pt>
    <dgm:pt modelId="{3D0CC0B7-6A3A-4E33-9BE4-DF0163834AB2}" type="sibTrans" cxnId="{27134506-4243-4C19-B7D6-8CE0143A279F}">
      <dgm:prSet/>
      <dgm:spPr/>
    </dgm:pt>
    <dgm:pt modelId="{E6435FFC-69E3-4F37-84BD-A1F2E0995B4A}">
      <dgm:prSet phldr="0"/>
      <dgm:spPr/>
      <dgm:t>
        <a:bodyPr/>
        <a:lstStyle/>
        <a:p>
          <a:r>
            <a:rPr lang="en-US"/>
            <a:t> Internet of Things</a:t>
          </a:r>
        </a:p>
      </dgm:t>
    </dgm:pt>
    <dgm:pt modelId="{350AAB8B-E0A8-42FF-90FE-40FF8766EF80}" type="parTrans" cxnId="{93C65D8A-BA75-4073-AA5B-42CB30CD3FCB}">
      <dgm:prSet/>
      <dgm:spPr/>
    </dgm:pt>
    <dgm:pt modelId="{22BA7478-2855-4FB4-8195-151BDBE26095}" type="sibTrans" cxnId="{93C65D8A-BA75-4073-AA5B-42CB30CD3FCB}">
      <dgm:prSet/>
      <dgm:spPr/>
    </dgm:pt>
    <dgm:pt modelId="{5BBB4747-6575-41BD-BC41-0F7AE6798F4B}" type="pres">
      <dgm:prSet presAssocID="{063FE18D-76C1-46A7-90A8-364626C517BA}" presName="linear" presStyleCnt="0">
        <dgm:presLayoutVars>
          <dgm:animLvl val="lvl"/>
          <dgm:resizeHandles val="exact"/>
        </dgm:presLayoutVars>
      </dgm:prSet>
      <dgm:spPr/>
    </dgm:pt>
    <dgm:pt modelId="{9FE2396C-6C33-4124-BF26-98720AE70709}" type="pres">
      <dgm:prSet presAssocID="{DFF7B967-ED84-402D-B8C3-B37E8732E3D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6528FDF-959B-4E40-B250-588588C79428}" type="pres">
      <dgm:prSet presAssocID="{DFF7B967-ED84-402D-B8C3-B37E8732E3DF}" presName="childText" presStyleLbl="revTx" presStyleIdx="0" presStyleCnt="3">
        <dgm:presLayoutVars>
          <dgm:bulletEnabled val="1"/>
        </dgm:presLayoutVars>
      </dgm:prSet>
      <dgm:spPr/>
    </dgm:pt>
    <dgm:pt modelId="{9CC6CAFA-3088-415F-8FBA-578037CBA902}" type="pres">
      <dgm:prSet presAssocID="{791B96D4-3C35-4347-A4AF-8F0327E3F1F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A8620-33FF-4953-899D-739C626752C2}" type="pres">
      <dgm:prSet presAssocID="{791B96D4-3C35-4347-A4AF-8F0327E3F1F4}" presName="childText" presStyleLbl="revTx" presStyleIdx="1" presStyleCnt="3">
        <dgm:presLayoutVars>
          <dgm:bulletEnabled val="1"/>
        </dgm:presLayoutVars>
      </dgm:prSet>
      <dgm:spPr/>
    </dgm:pt>
    <dgm:pt modelId="{C77B502C-7C6A-458A-9968-367F5B46630B}" type="pres">
      <dgm:prSet presAssocID="{5747AC90-7ACA-4575-8AE8-2A1A2F4EB9F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394DBAC2-CF60-4BD8-8443-98BB9196A7FB}" type="pres">
      <dgm:prSet presAssocID="{5747AC90-7ACA-4575-8AE8-2A1A2F4EB9F2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27134506-4243-4C19-B7D6-8CE0143A279F}" srcId="{3D812BF3-BE59-4CCB-90F4-E98033ABE47E}" destId="{26E844B4-4494-47CB-B895-DE12F0578B88}" srcOrd="0" destOrd="0" parTransId="{DAA75EFD-AF6E-4917-B3A1-52D1EF765605}" sibTransId="{3D0CC0B7-6A3A-4E33-9BE4-DF0163834AB2}"/>
    <dgm:cxn modelId="{36E76B1A-A204-43FD-9330-C36080557174}" srcId="{063FE18D-76C1-46A7-90A8-364626C517BA}" destId="{5747AC90-7ACA-4575-8AE8-2A1A2F4EB9F2}" srcOrd="2" destOrd="0" parTransId="{1CD77E42-C576-4402-831B-7E8475E0910F}" sibTransId="{B8707C2F-C6A9-46B9-9B18-60234AF3CD6D}"/>
    <dgm:cxn modelId="{B84BEB26-BBE1-4D5B-B3E4-E98978875020}" srcId="{791B96D4-3C35-4347-A4AF-8F0327E3F1F4}" destId="{B2D87ABB-C7EA-451D-BB82-98A8EC0330BD}" srcOrd="0" destOrd="0" parTransId="{42DEEAB3-0AC2-4ADF-BE12-DEC85BBCE7A2}" sibTransId="{7F05DAAF-4BBF-4426-9578-E115AE271A9F}"/>
    <dgm:cxn modelId="{A5A3302C-756B-4418-B0C2-D1A60515444A}" type="presOf" srcId="{26E844B4-4494-47CB-B895-DE12F0578B88}" destId="{394DBAC2-CF60-4BD8-8443-98BB9196A7FB}" srcOrd="0" destOrd="1" presId="urn:microsoft.com/office/officeart/2005/8/layout/vList2"/>
    <dgm:cxn modelId="{3D8F7034-5E92-4633-B88C-2F1F8E8DBE14}" type="presOf" srcId="{3D812BF3-BE59-4CCB-90F4-E98033ABE47E}" destId="{394DBAC2-CF60-4BD8-8443-98BB9196A7FB}" srcOrd="0" destOrd="0" presId="urn:microsoft.com/office/officeart/2005/8/layout/vList2"/>
    <dgm:cxn modelId="{6CEE053B-5357-411E-9A82-282BB0293C44}" srcId="{063FE18D-76C1-46A7-90A8-364626C517BA}" destId="{DFF7B967-ED84-402D-B8C3-B37E8732E3DF}" srcOrd="0" destOrd="0" parTransId="{A4FC4D06-82AC-419C-9385-0E9EF28F50A4}" sibTransId="{BEDBBF59-4DB8-49F0-8D25-4671FD26B456}"/>
    <dgm:cxn modelId="{D09BC86A-1B2B-427E-9E93-1642DF7192E8}" srcId="{DFF7B967-ED84-402D-B8C3-B37E8732E3DF}" destId="{71DD98E7-9846-4C95-85BD-05BDD5F33F8E}" srcOrd="0" destOrd="0" parTransId="{A529BCE5-7D6D-4006-B41F-8D47D77C042B}" sibTransId="{711289DB-B74E-4F10-8078-30C44839470D}"/>
    <dgm:cxn modelId="{C2DA4F6D-C9F1-4653-B1B0-4E2723715CC9}" srcId="{5747AC90-7ACA-4575-8AE8-2A1A2F4EB9F2}" destId="{3D812BF3-BE59-4CCB-90F4-E98033ABE47E}" srcOrd="0" destOrd="0" parTransId="{5BDA8357-E922-416C-B5CF-5DD83B466BAC}" sibTransId="{57D2A91F-441E-468D-8DAC-C74326270D00}"/>
    <dgm:cxn modelId="{B67D746E-E8C8-47F9-BCC3-3F1D79CDDCF2}" type="presOf" srcId="{5747AC90-7ACA-4575-8AE8-2A1A2F4EB9F2}" destId="{C77B502C-7C6A-458A-9968-367F5B46630B}" srcOrd="0" destOrd="0" presId="urn:microsoft.com/office/officeart/2005/8/layout/vList2"/>
    <dgm:cxn modelId="{623CFE6F-072C-47F4-8D2F-5445F14D12B2}" type="presOf" srcId="{063FE18D-76C1-46A7-90A8-364626C517BA}" destId="{5BBB4747-6575-41BD-BC41-0F7AE6798F4B}" srcOrd="0" destOrd="0" presId="urn:microsoft.com/office/officeart/2005/8/layout/vList2"/>
    <dgm:cxn modelId="{AA6A2270-9B19-4063-AB35-C1ABF34B5628}" type="presOf" srcId="{DFF7B967-ED84-402D-B8C3-B37E8732E3DF}" destId="{9FE2396C-6C33-4124-BF26-98720AE70709}" srcOrd="0" destOrd="0" presId="urn:microsoft.com/office/officeart/2005/8/layout/vList2"/>
    <dgm:cxn modelId="{93C65D8A-BA75-4073-AA5B-42CB30CD3FCB}" srcId="{3D812BF3-BE59-4CCB-90F4-E98033ABE47E}" destId="{E6435FFC-69E3-4F37-84BD-A1F2E0995B4A}" srcOrd="1" destOrd="0" parTransId="{350AAB8B-E0A8-42FF-90FE-40FF8766EF80}" sibTransId="{22BA7478-2855-4FB4-8195-151BDBE26095}"/>
    <dgm:cxn modelId="{FB0FEE8D-EFEF-408B-9DE9-94A062935669}" type="presOf" srcId="{E6435FFC-69E3-4F37-84BD-A1F2E0995B4A}" destId="{394DBAC2-CF60-4BD8-8443-98BB9196A7FB}" srcOrd="0" destOrd="2" presId="urn:microsoft.com/office/officeart/2005/8/layout/vList2"/>
    <dgm:cxn modelId="{B7412797-379A-4E80-9E7A-9F8DB50DA39D}" type="presOf" srcId="{791B96D4-3C35-4347-A4AF-8F0327E3F1F4}" destId="{9CC6CAFA-3088-415F-8FBA-578037CBA902}" srcOrd="0" destOrd="0" presId="urn:microsoft.com/office/officeart/2005/8/layout/vList2"/>
    <dgm:cxn modelId="{0940E298-0885-4591-A7B9-20B4ABABB724}" srcId="{063FE18D-76C1-46A7-90A8-364626C517BA}" destId="{791B96D4-3C35-4347-A4AF-8F0327E3F1F4}" srcOrd="1" destOrd="0" parTransId="{6FE665E2-F8FE-4922-8B72-AEFDB4BACC7B}" sibTransId="{3CF96CD1-7D5A-47EE-821F-2690581DAB69}"/>
    <dgm:cxn modelId="{23A320AC-4B8F-47C6-9927-DC5B2EA00CA5}" type="presOf" srcId="{B2D87ABB-C7EA-451D-BB82-98A8EC0330BD}" destId="{F37A8620-33FF-4953-899D-739C626752C2}" srcOrd="0" destOrd="0" presId="urn:microsoft.com/office/officeart/2005/8/layout/vList2"/>
    <dgm:cxn modelId="{FCC290D1-5153-4754-9AAB-4B2719345849}" type="presOf" srcId="{71DD98E7-9846-4C95-85BD-05BDD5F33F8E}" destId="{66528FDF-959B-4E40-B250-588588C79428}" srcOrd="0" destOrd="0" presId="urn:microsoft.com/office/officeart/2005/8/layout/vList2"/>
    <dgm:cxn modelId="{2139CFCC-D623-4451-ACC4-8B9E7407AF13}" type="presParOf" srcId="{5BBB4747-6575-41BD-BC41-0F7AE6798F4B}" destId="{9FE2396C-6C33-4124-BF26-98720AE70709}" srcOrd="0" destOrd="0" presId="urn:microsoft.com/office/officeart/2005/8/layout/vList2"/>
    <dgm:cxn modelId="{E32BFA1D-05CF-438F-B7AB-1462DA3E936C}" type="presParOf" srcId="{5BBB4747-6575-41BD-BC41-0F7AE6798F4B}" destId="{66528FDF-959B-4E40-B250-588588C79428}" srcOrd="1" destOrd="0" presId="urn:microsoft.com/office/officeart/2005/8/layout/vList2"/>
    <dgm:cxn modelId="{F26CE444-A337-48EE-9D8C-631B31CB71C8}" type="presParOf" srcId="{5BBB4747-6575-41BD-BC41-0F7AE6798F4B}" destId="{9CC6CAFA-3088-415F-8FBA-578037CBA902}" srcOrd="2" destOrd="0" presId="urn:microsoft.com/office/officeart/2005/8/layout/vList2"/>
    <dgm:cxn modelId="{B25C9686-E263-4A24-8916-5D0B4C9796B8}" type="presParOf" srcId="{5BBB4747-6575-41BD-BC41-0F7AE6798F4B}" destId="{F37A8620-33FF-4953-899D-739C626752C2}" srcOrd="3" destOrd="0" presId="urn:microsoft.com/office/officeart/2005/8/layout/vList2"/>
    <dgm:cxn modelId="{142FF99F-001E-41CA-9AEB-20F1F31FD0DA}" type="presParOf" srcId="{5BBB4747-6575-41BD-BC41-0F7AE6798F4B}" destId="{C77B502C-7C6A-458A-9968-367F5B46630B}" srcOrd="4" destOrd="0" presId="urn:microsoft.com/office/officeart/2005/8/layout/vList2"/>
    <dgm:cxn modelId="{D68D76ED-6E55-467C-A90F-CFF8BFB6D87E}" type="presParOf" srcId="{5BBB4747-6575-41BD-BC41-0F7AE6798F4B}" destId="{394DBAC2-CF60-4BD8-8443-98BB9196A7FB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3FE18D-76C1-46A7-90A8-364626C517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B967-ED84-402D-B8C3-B37E8732E3D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Jobs </a:t>
          </a:r>
          <a:endParaRPr lang="en-US" dirty="0"/>
        </a:p>
      </dgm:t>
    </dgm:pt>
    <dgm:pt modelId="{A4FC4D06-82AC-419C-9385-0E9EF28F50A4}" type="parTrans" cxnId="{6CEE053B-5357-411E-9A82-282BB0293C44}">
      <dgm:prSet/>
      <dgm:spPr/>
      <dgm:t>
        <a:bodyPr/>
        <a:lstStyle/>
        <a:p>
          <a:endParaRPr lang="en-US"/>
        </a:p>
      </dgm:t>
    </dgm:pt>
    <dgm:pt modelId="{BEDBBF59-4DB8-49F0-8D25-4671FD26B456}" type="sibTrans" cxnId="{6CEE053B-5357-411E-9A82-282BB0293C44}">
      <dgm:prSet/>
      <dgm:spPr/>
      <dgm:t>
        <a:bodyPr/>
        <a:lstStyle/>
        <a:p>
          <a:endParaRPr lang="en-US"/>
        </a:p>
      </dgm:t>
    </dgm:pt>
    <dgm:pt modelId="{3D812BF3-BE59-4CCB-90F4-E98033ABE47E}">
      <dgm:prSet phldr="0"/>
      <dgm:spPr/>
      <dgm:t>
        <a:bodyPr/>
        <a:lstStyle/>
        <a:p>
          <a:pPr rtl="0"/>
          <a:r>
            <a:rPr lang="en-US" b="0" dirty="0">
              <a:latin typeface="Calibri Light" panose="020F0302020204030204"/>
            </a:rPr>
            <a:t> Lecturer at </a:t>
          </a:r>
          <a:r>
            <a:rPr lang="en-US" b="0" dirty="0"/>
            <a:t>Faculty of Computers &amp; Information, Minia University, Minia, Egypt</a:t>
          </a:r>
          <a:r>
            <a:rPr lang="en-US" b="0" dirty="0">
              <a:latin typeface="Calibri Light" panose="020F0302020204030204"/>
            </a:rPr>
            <a:t>.</a:t>
          </a:r>
        </a:p>
      </dgm:t>
    </dgm:pt>
    <dgm:pt modelId="{5BDA8357-E922-416C-B5CF-5DD83B466BAC}" type="parTrans" cxnId="{C2DA4F6D-C9F1-4653-B1B0-4E2723715CC9}">
      <dgm:prSet/>
      <dgm:spPr/>
    </dgm:pt>
    <dgm:pt modelId="{57D2A91F-441E-468D-8DAC-C74326270D00}" type="sibTrans" cxnId="{C2DA4F6D-C9F1-4653-B1B0-4E2723715CC9}">
      <dgm:prSet/>
      <dgm:spPr/>
    </dgm:pt>
    <dgm:pt modelId="{B09DD114-DFEC-49F4-975F-7CAA5C468321}">
      <dgm:prSet phldr="0"/>
      <dgm:spPr/>
      <dgm:t>
        <a:bodyPr/>
        <a:lstStyle/>
        <a:p>
          <a:pPr rtl="0"/>
          <a:r>
            <a:rPr lang="en-US" b="0" dirty="0">
              <a:latin typeface="Calibri Light" panose="020F0302020204030204"/>
            </a:rPr>
            <a:t> Lecturer at Elsadat Academy.</a:t>
          </a:r>
        </a:p>
      </dgm:t>
    </dgm:pt>
    <dgm:pt modelId="{0F0E7E89-C41E-43A9-A3F7-CDE208159E97}" type="parTrans" cxnId="{C3C33FD6-7312-455A-8CDD-317DDDF42EAF}">
      <dgm:prSet/>
      <dgm:spPr/>
    </dgm:pt>
    <dgm:pt modelId="{ECBAEBFE-7F77-4763-B516-DCF626FD2BE7}" type="sibTrans" cxnId="{C3C33FD6-7312-455A-8CDD-317DDDF42EAF}">
      <dgm:prSet/>
      <dgm:spPr/>
    </dgm:pt>
    <dgm:pt modelId="{5BBB4747-6575-41BD-BC41-0F7AE6798F4B}" type="pres">
      <dgm:prSet presAssocID="{063FE18D-76C1-46A7-90A8-364626C517BA}" presName="linear" presStyleCnt="0">
        <dgm:presLayoutVars>
          <dgm:animLvl val="lvl"/>
          <dgm:resizeHandles val="exact"/>
        </dgm:presLayoutVars>
      </dgm:prSet>
      <dgm:spPr/>
    </dgm:pt>
    <dgm:pt modelId="{9FE2396C-6C33-4124-BF26-98720AE70709}" type="pres">
      <dgm:prSet presAssocID="{DFF7B967-ED84-402D-B8C3-B37E8732E3DF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8CF99D6A-A2E7-49F2-B099-FB090B7E3F45}" type="pres">
      <dgm:prSet presAssocID="{DFF7B967-ED84-402D-B8C3-B37E8732E3D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53009912-5D18-43BD-B4F3-118A2D07BC91}" type="presOf" srcId="{3D812BF3-BE59-4CCB-90F4-E98033ABE47E}" destId="{8CF99D6A-A2E7-49F2-B099-FB090B7E3F45}" srcOrd="0" destOrd="0" presId="urn:microsoft.com/office/officeart/2005/8/layout/vList2"/>
    <dgm:cxn modelId="{DAA4D91C-14B3-4A18-9952-9588A19793F8}" type="presOf" srcId="{B09DD114-DFEC-49F4-975F-7CAA5C468321}" destId="{8CF99D6A-A2E7-49F2-B099-FB090B7E3F45}" srcOrd="0" destOrd="1" presId="urn:microsoft.com/office/officeart/2005/8/layout/vList2"/>
    <dgm:cxn modelId="{6CEE053B-5357-411E-9A82-282BB0293C44}" srcId="{063FE18D-76C1-46A7-90A8-364626C517BA}" destId="{DFF7B967-ED84-402D-B8C3-B37E8732E3DF}" srcOrd="0" destOrd="0" parTransId="{A4FC4D06-82AC-419C-9385-0E9EF28F50A4}" sibTransId="{BEDBBF59-4DB8-49F0-8D25-4671FD26B456}"/>
    <dgm:cxn modelId="{C2DA4F6D-C9F1-4653-B1B0-4E2723715CC9}" srcId="{DFF7B967-ED84-402D-B8C3-B37E8732E3DF}" destId="{3D812BF3-BE59-4CCB-90F4-E98033ABE47E}" srcOrd="0" destOrd="0" parTransId="{5BDA8357-E922-416C-B5CF-5DD83B466BAC}" sibTransId="{57D2A91F-441E-468D-8DAC-C74326270D00}"/>
    <dgm:cxn modelId="{623CFE6F-072C-47F4-8D2F-5445F14D12B2}" type="presOf" srcId="{063FE18D-76C1-46A7-90A8-364626C517BA}" destId="{5BBB4747-6575-41BD-BC41-0F7AE6798F4B}" srcOrd="0" destOrd="0" presId="urn:microsoft.com/office/officeart/2005/8/layout/vList2"/>
    <dgm:cxn modelId="{2665C154-4ABD-4B9F-92E3-B38372023526}" type="presOf" srcId="{DFF7B967-ED84-402D-B8C3-B37E8732E3DF}" destId="{9FE2396C-6C33-4124-BF26-98720AE70709}" srcOrd="0" destOrd="0" presId="urn:microsoft.com/office/officeart/2005/8/layout/vList2"/>
    <dgm:cxn modelId="{C3C33FD6-7312-455A-8CDD-317DDDF42EAF}" srcId="{DFF7B967-ED84-402D-B8C3-B37E8732E3DF}" destId="{B09DD114-DFEC-49F4-975F-7CAA5C468321}" srcOrd="1" destOrd="0" parTransId="{0F0E7E89-C41E-43A9-A3F7-CDE208159E97}" sibTransId="{ECBAEBFE-7F77-4763-B516-DCF626FD2BE7}"/>
    <dgm:cxn modelId="{5FF0978E-A053-475F-B687-3C170D19703C}" type="presParOf" srcId="{5BBB4747-6575-41BD-BC41-0F7AE6798F4B}" destId="{9FE2396C-6C33-4124-BF26-98720AE70709}" srcOrd="0" destOrd="0" presId="urn:microsoft.com/office/officeart/2005/8/layout/vList2"/>
    <dgm:cxn modelId="{A2B5D5D6-624C-4815-9012-4B726CC2CA40}" type="presParOf" srcId="{5BBB4747-6575-41BD-BC41-0F7AE6798F4B}" destId="{8CF99D6A-A2E7-49F2-B099-FB090B7E3F4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D3ECDE-57BC-4B5A-91BC-9673D7B59B2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4ED5A08-E79F-455F-BA7F-26C453F0B3B7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dirty="0">
              <a:solidFill>
                <a:schemeClr val="tx1"/>
              </a:solidFill>
            </a:rPr>
            <a:t>Programming Foundations In Python</a:t>
          </a:r>
          <a:r>
            <a:rPr lang="en-US" dirty="0">
              <a:solidFill>
                <a:schemeClr val="tx1"/>
              </a:solidFill>
              <a:latin typeface="Calibri Light" panose="020F0302020204030204"/>
            </a:rPr>
            <a:t> - CYB550</a:t>
          </a:r>
          <a:endParaRPr lang="en-US" dirty="0">
            <a:solidFill>
              <a:schemeClr val="tx1"/>
            </a:solidFill>
          </a:endParaRPr>
        </a:p>
      </dgm:t>
    </dgm:pt>
    <dgm:pt modelId="{93D81C56-C4CD-4029-8536-605D43497295}" type="parTrans" cxnId="{923DDC63-81D5-413D-BA3D-A924B9E133AC}">
      <dgm:prSet/>
      <dgm:spPr/>
      <dgm:t>
        <a:bodyPr/>
        <a:lstStyle/>
        <a:p>
          <a:endParaRPr lang="en-US"/>
        </a:p>
      </dgm:t>
    </dgm:pt>
    <dgm:pt modelId="{C0C239D5-F0F0-4039-AB71-8B77332A61C3}" type="sibTrans" cxnId="{923DDC63-81D5-413D-BA3D-A924B9E133AC}">
      <dgm:prSet/>
      <dgm:spPr/>
      <dgm:t>
        <a:bodyPr/>
        <a:lstStyle/>
        <a:p>
          <a:endParaRPr lang="en-US"/>
        </a:p>
      </dgm:t>
    </dgm:pt>
    <dgm:pt modelId="{9980BB09-DCB9-4FA0-A04D-C9281EFFB5F7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Coordinating Unit</a:t>
          </a:r>
          <a:endParaRPr lang="en-US" b="1" dirty="0">
            <a:solidFill>
              <a:schemeClr val="tx1"/>
            </a:solidFill>
          </a:endParaRPr>
        </a:p>
      </dgm:t>
    </dgm:pt>
    <dgm:pt modelId="{14A974E7-7025-45B6-BE9D-5F6CBFEC9973}" type="parTrans" cxnId="{2E536661-17A9-4CAE-9E20-8B6B44C604F2}">
      <dgm:prSet/>
      <dgm:spPr/>
      <dgm:t>
        <a:bodyPr/>
        <a:lstStyle/>
        <a:p>
          <a:endParaRPr lang="en-US"/>
        </a:p>
      </dgm:t>
    </dgm:pt>
    <dgm:pt modelId="{5FEB5F7C-0248-429A-8C2F-93EBCD302407}" type="sibTrans" cxnId="{2E536661-17A9-4CAE-9E20-8B6B44C604F2}">
      <dgm:prSet/>
      <dgm:spPr/>
      <dgm:t>
        <a:bodyPr/>
        <a:lstStyle/>
        <a:p>
          <a:endParaRPr lang="en-US"/>
        </a:p>
      </dgm:t>
    </dgm:pt>
    <dgm:pt modelId="{21066FC4-10ED-4FB8-BC46-D7A4D4B5F26B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dirty="0">
              <a:latin typeface="Calibri Light" panose="020F0302020204030204"/>
            </a:rPr>
            <a:t>Everyone's</a:t>
          </a:r>
          <a:r>
            <a:rPr lang="en-US" dirty="0"/>
            <a:t> Smart University.</a:t>
          </a:r>
          <a:r>
            <a:rPr lang="en-US" dirty="0">
              <a:solidFill>
                <a:schemeClr val="tx1"/>
              </a:solidFill>
              <a:latin typeface="Calibri Light" panose="020F0302020204030204"/>
            </a:rPr>
            <a:t>  </a:t>
          </a:r>
        </a:p>
      </dgm:t>
    </dgm:pt>
    <dgm:pt modelId="{7FA8E039-4567-43F6-A88B-0D08133D7890}" type="parTrans" cxnId="{D4DA0B59-3397-47EB-B734-C51BB1EC2635}">
      <dgm:prSet/>
      <dgm:spPr/>
      <dgm:t>
        <a:bodyPr/>
        <a:lstStyle/>
        <a:p>
          <a:endParaRPr lang="en-US"/>
        </a:p>
      </dgm:t>
    </dgm:pt>
    <dgm:pt modelId="{927C9008-6B88-490C-A6A1-A16578E456BD}" type="sibTrans" cxnId="{D4DA0B59-3397-47EB-B734-C51BB1EC2635}">
      <dgm:prSet/>
      <dgm:spPr/>
      <dgm:t>
        <a:bodyPr/>
        <a:lstStyle/>
        <a:p>
          <a:endParaRPr lang="en-US"/>
        </a:p>
      </dgm:t>
    </dgm:pt>
    <dgm:pt modelId="{35A4AF02-EFC3-4901-8F0F-E3D8F45E5215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Introduction to Programming - IT121</a:t>
          </a:r>
        </a:p>
      </dgm:t>
    </dgm:pt>
    <dgm:pt modelId="{C84E3867-64BB-47B1-9151-D5B014D03CAA}" type="parTrans" cxnId="{FED20DC3-5822-4BC1-8F67-9E3864E06267}">
      <dgm:prSet/>
      <dgm:spPr/>
    </dgm:pt>
    <dgm:pt modelId="{5D8CE90B-0589-4F86-B8F7-A80B57D22C87}" type="sibTrans" cxnId="{FED20DC3-5822-4BC1-8F67-9E3864E06267}">
      <dgm:prSet/>
      <dgm:spPr/>
    </dgm:pt>
    <dgm:pt modelId="{04280A94-3197-458D-9AE2-0063C9004152}">
      <dgm:prSet phldr="0"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 Course Name</a:t>
          </a:r>
          <a:endParaRPr lang="en-US" dirty="0"/>
        </a:p>
      </dgm:t>
    </dgm:pt>
    <dgm:pt modelId="{D769D54A-26A7-48AC-B5B8-60E3D5CC08BC}" type="parTrans" cxnId="{0551C699-E37B-4A37-B1B4-275660A23CC3}">
      <dgm:prSet/>
      <dgm:spPr/>
    </dgm:pt>
    <dgm:pt modelId="{47BBE18C-84E3-467E-A0AF-8DB91E5751E1}" type="sibTrans" cxnId="{0551C699-E37B-4A37-B1B4-275660A23CC3}">
      <dgm:prSet/>
      <dgm:spPr/>
    </dgm:pt>
    <dgm:pt modelId="{C2B76F14-424A-4F54-89A7-C7C77A3B9F79}" type="pres">
      <dgm:prSet presAssocID="{79D3ECDE-57BC-4B5A-91BC-9673D7B59B2E}" presName="linear" presStyleCnt="0">
        <dgm:presLayoutVars>
          <dgm:dir/>
          <dgm:animLvl val="lvl"/>
          <dgm:resizeHandles val="exact"/>
        </dgm:presLayoutVars>
      </dgm:prSet>
      <dgm:spPr/>
    </dgm:pt>
    <dgm:pt modelId="{EB56DB1B-9089-4A1D-96EF-39BFDD273521}" type="pres">
      <dgm:prSet presAssocID="{04280A94-3197-458D-9AE2-0063C9004152}" presName="parentLin" presStyleCnt="0"/>
      <dgm:spPr/>
    </dgm:pt>
    <dgm:pt modelId="{35FFAA90-6C82-4C14-AEA1-A73E1AD46AA0}" type="pres">
      <dgm:prSet presAssocID="{04280A94-3197-458D-9AE2-0063C9004152}" presName="parentLeftMargin" presStyleLbl="node1" presStyleIdx="0" presStyleCnt="2"/>
      <dgm:spPr/>
    </dgm:pt>
    <dgm:pt modelId="{27A1E4CB-BE57-4017-8C78-09BC72F99A2B}" type="pres">
      <dgm:prSet presAssocID="{04280A94-3197-458D-9AE2-0063C900415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70FA553F-2447-4A0D-AE0D-C8035BF73C6E}" type="pres">
      <dgm:prSet presAssocID="{04280A94-3197-458D-9AE2-0063C9004152}" presName="negativeSpace" presStyleCnt="0"/>
      <dgm:spPr/>
    </dgm:pt>
    <dgm:pt modelId="{C0A8A4C2-A9D8-40BB-88CA-1046C1FBE74F}" type="pres">
      <dgm:prSet presAssocID="{04280A94-3197-458D-9AE2-0063C9004152}" presName="childText" presStyleLbl="conFgAcc1" presStyleIdx="0" presStyleCnt="2">
        <dgm:presLayoutVars>
          <dgm:bulletEnabled val="1"/>
        </dgm:presLayoutVars>
      </dgm:prSet>
      <dgm:spPr/>
    </dgm:pt>
    <dgm:pt modelId="{BC248DAD-989B-46B7-939E-BED0E901462D}" type="pres">
      <dgm:prSet presAssocID="{47BBE18C-84E3-467E-A0AF-8DB91E5751E1}" presName="spaceBetweenRectangles" presStyleCnt="0"/>
      <dgm:spPr/>
    </dgm:pt>
    <dgm:pt modelId="{55C501B9-02DE-4F62-9646-BE712D425382}" type="pres">
      <dgm:prSet presAssocID="{9980BB09-DCB9-4FA0-A04D-C9281EFFB5F7}" presName="parentLin" presStyleCnt="0"/>
      <dgm:spPr/>
    </dgm:pt>
    <dgm:pt modelId="{D9F5D9B1-057C-438A-83ED-22507DA596F7}" type="pres">
      <dgm:prSet presAssocID="{9980BB09-DCB9-4FA0-A04D-C9281EFFB5F7}" presName="parentLeftMargin" presStyleLbl="node1" presStyleIdx="0" presStyleCnt="2"/>
      <dgm:spPr/>
    </dgm:pt>
    <dgm:pt modelId="{986F529A-5386-43AA-AEF8-7B9EFEB07004}" type="pres">
      <dgm:prSet presAssocID="{9980BB09-DCB9-4FA0-A04D-C9281EFFB5F7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4701BF1-4190-484E-916B-B9685A1F89E8}" type="pres">
      <dgm:prSet presAssocID="{9980BB09-DCB9-4FA0-A04D-C9281EFFB5F7}" presName="negativeSpace" presStyleCnt="0"/>
      <dgm:spPr/>
    </dgm:pt>
    <dgm:pt modelId="{8E0990B1-D16B-4870-99A7-EE3DC70D1142}" type="pres">
      <dgm:prSet presAssocID="{9980BB09-DCB9-4FA0-A04D-C9281EFFB5F7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08736606-D66F-4A06-B6C1-07C1827EA400}" type="presOf" srcId="{04280A94-3197-458D-9AE2-0063C9004152}" destId="{27A1E4CB-BE57-4017-8C78-09BC72F99A2B}" srcOrd="1" destOrd="0" presId="urn:microsoft.com/office/officeart/2005/8/layout/list1"/>
    <dgm:cxn modelId="{F640303E-EBB7-4452-8F32-42430162A953}" type="presOf" srcId="{35A4AF02-EFC3-4901-8F0F-E3D8F45E5215}" destId="{C0A8A4C2-A9D8-40BB-88CA-1046C1FBE74F}" srcOrd="0" destOrd="1" presId="urn:microsoft.com/office/officeart/2005/8/layout/list1"/>
    <dgm:cxn modelId="{2E536661-17A9-4CAE-9E20-8B6B44C604F2}" srcId="{79D3ECDE-57BC-4B5A-91BC-9673D7B59B2E}" destId="{9980BB09-DCB9-4FA0-A04D-C9281EFFB5F7}" srcOrd="1" destOrd="0" parTransId="{14A974E7-7025-45B6-BE9D-5F6CBFEC9973}" sibTransId="{5FEB5F7C-0248-429A-8C2F-93EBCD302407}"/>
    <dgm:cxn modelId="{923DDC63-81D5-413D-BA3D-A924B9E133AC}" srcId="{04280A94-3197-458D-9AE2-0063C9004152}" destId="{34ED5A08-E79F-455F-BA7F-26C453F0B3B7}" srcOrd="0" destOrd="0" parTransId="{93D81C56-C4CD-4029-8536-605D43497295}" sibTransId="{C0C239D5-F0F0-4039-AB71-8B77332A61C3}"/>
    <dgm:cxn modelId="{3A15286C-7D3D-4AE7-99C5-405A11ABD791}" type="presOf" srcId="{21066FC4-10ED-4FB8-BC46-D7A4D4B5F26B}" destId="{8E0990B1-D16B-4870-99A7-EE3DC70D1142}" srcOrd="0" destOrd="0" presId="urn:microsoft.com/office/officeart/2005/8/layout/list1"/>
    <dgm:cxn modelId="{D4DA0B59-3397-47EB-B734-C51BB1EC2635}" srcId="{9980BB09-DCB9-4FA0-A04D-C9281EFFB5F7}" destId="{21066FC4-10ED-4FB8-BC46-D7A4D4B5F26B}" srcOrd="0" destOrd="0" parTransId="{7FA8E039-4567-43F6-A88B-0D08133D7890}" sibTransId="{927C9008-6B88-490C-A6A1-A16578E456BD}"/>
    <dgm:cxn modelId="{0551C699-E37B-4A37-B1B4-275660A23CC3}" srcId="{79D3ECDE-57BC-4B5A-91BC-9673D7B59B2E}" destId="{04280A94-3197-458D-9AE2-0063C9004152}" srcOrd="0" destOrd="0" parTransId="{D769D54A-26A7-48AC-B5B8-60E3D5CC08BC}" sibTransId="{47BBE18C-84E3-467E-A0AF-8DB91E5751E1}"/>
    <dgm:cxn modelId="{6E1EC1A5-993D-4AAE-BDCE-31F0DA796EF0}" type="presOf" srcId="{9980BB09-DCB9-4FA0-A04D-C9281EFFB5F7}" destId="{D9F5D9B1-057C-438A-83ED-22507DA596F7}" srcOrd="0" destOrd="0" presId="urn:microsoft.com/office/officeart/2005/8/layout/list1"/>
    <dgm:cxn modelId="{1F6BA2BC-3E07-4D8D-88B8-88874AC4D9DD}" type="presOf" srcId="{79D3ECDE-57BC-4B5A-91BC-9673D7B59B2E}" destId="{C2B76F14-424A-4F54-89A7-C7C77A3B9F79}" srcOrd="0" destOrd="0" presId="urn:microsoft.com/office/officeart/2005/8/layout/list1"/>
    <dgm:cxn modelId="{FED20DC3-5822-4BC1-8F67-9E3864E06267}" srcId="{04280A94-3197-458D-9AE2-0063C9004152}" destId="{35A4AF02-EFC3-4901-8F0F-E3D8F45E5215}" srcOrd="1" destOrd="0" parTransId="{C84E3867-64BB-47B1-9151-D5B014D03CAA}" sibTransId="{5D8CE90B-0589-4F86-B8F7-A80B57D22C87}"/>
    <dgm:cxn modelId="{3DB16DD8-C3A7-4791-8B1C-35CDCDB7882D}" type="presOf" srcId="{04280A94-3197-458D-9AE2-0063C9004152}" destId="{35FFAA90-6C82-4C14-AEA1-A73E1AD46AA0}" srcOrd="0" destOrd="0" presId="urn:microsoft.com/office/officeart/2005/8/layout/list1"/>
    <dgm:cxn modelId="{DAAC6CE4-8A94-43A7-AA96-4D0FF66C11CC}" type="presOf" srcId="{34ED5A08-E79F-455F-BA7F-26C453F0B3B7}" destId="{C0A8A4C2-A9D8-40BB-88CA-1046C1FBE74F}" srcOrd="0" destOrd="0" presId="urn:microsoft.com/office/officeart/2005/8/layout/list1"/>
    <dgm:cxn modelId="{EDBF6EFE-0B29-4C9F-8B2B-9119E9C951A3}" type="presOf" srcId="{9980BB09-DCB9-4FA0-A04D-C9281EFFB5F7}" destId="{986F529A-5386-43AA-AEF8-7B9EFEB07004}" srcOrd="1" destOrd="0" presId="urn:microsoft.com/office/officeart/2005/8/layout/list1"/>
    <dgm:cxn modelId="{80EF15B6-A18D-4F3A-8A13-F1986D7A5184}" type="presParOf" srcId="{C2B76F14-424A-4F54-89A7-C7C77A3B9F79}" destId="{EB56DB1B-9089-4A1D-96EF-39BFDD273521}" srcOrd="0" destOrd="0" presId="urn:microsoft.com/office/officeart/2005/8/layout/list1"/>
    <dgm:cxn modelId="{A2EDFD1C-D4B7-4082-8C7A-01F1E62013B4}" type="presParOf" srcId="{EB56DB1B-9089-4A1D-96EF-39BFDD273521}" destId="{35FFAA90-6C82-4C14-AEA1-A73E1AD46AA0}" srcOrd="0" destOrd="0" presId="urn:microsoft.com/office/officeart/2005/8/layout/list1"/>
    <dgm:cxn modelId="{1D512394-7479-4A42-ACAD-53499AB6A533}" type="presParOf" srcId="{EB56DB1B-9089-4A1D-96EF-39BFDD273521}" destId="{27A1E4CB-BE57-4017-8C78-09BC72F99A2B}" srcOrd="1" destOrd="0" presId="urn:microsoft.com/office/officeart/2005/8/layout/list1"/>
    <dgm:cxn modelId="{2E5DDB5F-860C-4472-85E9-0A7340004621}" type="presParOf" srcId="{C2B76F14-424A-4F54-89A7-C7C77A3B9F79}" destId="{70FA553F-2447-4A0D-AE0D-C8035BF73C6E}" srcOrd="1" destOrd="0" presId="urn:microsoft.com/office/officeart/2005/8/layout/list1"/>
    <dgm:cxn modelId="{D03E9B92-3C7F-4BC2-A505-65F827C07D40}" type="presParOf" srcId="{C2B76F14-424A-4F54-89A7-C7C77A3B9F79}" destId="{C0A8A4C2-A9D8-40BB-88CA-1046C1FBE74F}" srcOrd="2" destOrd="0" presId="urn:microsoft.com/office/officeart/2005/8/layout/list1"/>
    <dgm:cxn modelId="{93A08E16-65E0-4613-9D18-8241AE39D101}" type="presParOf" srcId="{C2B76F14-424A-4F54-89A7-C7C77A3B9F79}" destId="{BC248DAD-989B-46B7-939E-BED0E901462D}" srcOrd="3" destOrd="0" presId="urn:microsoft.com/office/officeart/2005/8/layout/list1"/>
    <dgm:cxn modelId="{FACE4C4E-71F6-46A2-94C5-4CB66953D328}" type="presParOf" srcId="{C2B76F14-424A-4F54-89A7-C7C77A3B9F79}" destId="{55C501B9-02DE-4F62-9646-BE712D425382}" srcOrd="4" destOrd="0" presId="urn:microsoft.com/office/officeart/2005/8/layout/list1"/>
    <dgm:cxn modelId="{28ED8231-68B4-494F-AE9B-82C295FE47F0}" type="presParOf" srcId="{55C501B9-02DE-4F62-9646-BE712D425382}" destId="{D9F5D9B1-057C-438A-83ED-22507DA596F7}" srcOrd="0" destOrd="0" presId="urn:microsoft.com/office/officeart/2005/8/layout/list1"/>
    <dgm:cxn modelId="{12B909C2-6CD5-49AA-AE09-0459A2CB76F1}" type="presParOf" srcId="{55C501B9-02DE-4F62-9646-BE712D425382}" destId="{986F529A-5386-43AA-AEF8-7B9EFEB07004}" srcOrd="1" destOrd="0" presId="urn:microsoft.com/office/officeart/2005/8/layout/list1"/>
    <dgm:cxn modelId="{30DA07F3-E084-45A1-B975-7CEC8C1AE909}" type="presParOf" srcId="{C2B76F14-424A-4F54-89A7-C7C77A3B9F79}" destId="{94701BF1-4190-484E-916B-B9685A1F89E8}" srcOrd="5" destOrd="0" presId="urn:microsoft.com/office/officeart/2005/8/layout/list1"/>
    <dgm:cxn modelId="{45F8F0FF-DDA2-4127-B1E4-5D42EDA89452}" type="presParOf" srcId="{C2B76F14-424A-4F54-89A7-C7C77A3B9F79}" destId="{8E0990B1-D16B-4870-99A7-EE3DC70D114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2396C-6C33-4124-BF26-98720AE70709}">
      <dsp:nvSpPr>
        <dsp:cNvPr id="0" name=""/>
        <dsp:cNvSpPr/>
      </dsp:nvSpPr>
      <dsp:spPr>
        <a:xfrm>
          <a:off x="0" y="13124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Calibri Light" panose="020F0302020204030204"/>
            </a:rPr>
            <a:t> </a:t>
          </a:r>
          <a:r>
            <a:rPr lang="en-US" sz="2500" b="1" kern="1200">
              <a:latin typeface="Calibri Light" panose="020F0302020204030204"/>
            </a:rPr>
            <a:t>Name</a:t>
          </a:r>
          <a:endParaRPr lang="en-US" sz="2500" b="1" kern="1200"/>
        </a:p>
      </dsp:txBody>
      <dsp:txXfrm>
        <a:off x="29271" y="42395"/>
        <a:ext cx="8263708" cy="541083"/>
      </dsp:txXfrm>
    </dsp:sp>
    <dsp:sp modelId="{66528FDF-959B-4E40-B250-588588C79428}">
      <dsp:nvSpPr>
        <dsp:cNvPr id="0" name=""/>
        <dsp:cNvSpPr/>
      </dsp:nvSpPr>
      <dsp:spPr>
        <a:xfrm>
          <a:off x="0" y="612749"/>
          <a:ext cx="832225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Calibri Light" panose="020F0302020204030204"/>
            </a:rPr>
            <a:t> Hamada Ibrahim AbdulWakel</a:t>
          </a:r>
          <a:endParaRPr lang="en-US" sz="2000" kern="1200"/>
        </a:p>
      </dsp:txBody>
      <dsp:txXfrm>
        <a:off x="0" y="612749"/>
        <a:ext cx="8322250" cy="414000"/>
      </dsp:txXfrm>
    </dsp:sp>
    <dsp:sp modelId="{9CC6CAFA-3088-415F-8FBA-578037CBA902}">
      <dsp:nvSpPr>
        <dsp:cNvPr id="0" name=""/>
        <dsp:cNvSpPr/>
      </dsp:nvSpPr>
      <dsp:spPr>
        <a:xfrm>
          <a:off x="0" y="1026749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Calibri Light" panose="020F0302020204030204"/>
            </a:rPr>
            <a:t> </a:t>
          </a:r>
          <a:r>
            <a:rPr lang="en-US" sz="2500" b="0" kern="1200">
              <a:latin typeface="Calibri Light" panose="020F0302020204030204"/>
            </a:rPr>
            <a:t>B.Sc. degree</a:t>
          </a:r>
          <a:endParaRPr lang="en-US" sz="2500" b="0" kern="1200"/>
        </a:p>
      </dsp:txBody>
      <dsp:txXfrm>
        <a:off x="29271" y="1056020"/>
        <a:ext cx="8263708" cy="541083"/>
      </dsp:txXfrm>
    </dsp:sp>
    <dsp:sp modelId="{F37A8620-33FF-4953-899D-739C626752C2}">
      <dsp:nvSpPr>
        <dsp:cNvPr id="0" name=""/>
        <dsp:cNvSpPr/>
      </dsp:nvSpPr>
      <dsp:spPr>
        <a:xfrm>
          <a:off x="0" y="1626374"/>
          <a:ext cx="832225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Calibri Light" panose="020F0302020204030204"/>
            </a:rPr>
            <a:t> Faculty of Computers &amp; Information, Minia University, Minia, Egypt.</a:t>
          </a:r>
        </a:p>
      </dsp:txBody>
      <dsp:txXfrm>
        <a:off x="0" y="1626374"/>
        <a:ext cx="8322250" cy="414000"/>
      </dsp:txXfrm>
    </dsp:sp>
    <dsp:sp modelId="{C77B502C-7C6A-458A-9968-367F5B46630B}">
      <dsp:nvSpPr>
        <dsp:cNvPr id="0" name=""/>
        <dsp:cNvSpPr/>
      </dsp:nvSpPr>
      <dsp:spPr>
        <a:xfrm>
          <a:off x="0" y="2040374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Calibri Light" panose="020F0302020204030204"/>
            </a:rPr>
            <a:t> </a:t>
          </a:r>
          <a:r>
            <a:rPr lang="en-US" sz="2500" b="0" kern="1200"/>
            <a:t>M.Sc. &amp; </a:t>
          </a:r>
          <a:r>
            <a:rPr lang="en-US" sz="2500" b="0" kern="1200">
              <a:latin typeface="Calibri Light" panose="020F0302020204030204"/>
            </a:rPr>
            <a:t>Ph.D</a:t>
          </a:r>
          <a:r>
            <a:rPr lang="en-US" sz="2500" b="0" kern="1200"/>
            <a:t>. degrees</a:t>
          </a:r>
        </a:p>
      </dsp:txBody>
      <dsp:txXfrm>
        <a:off x="29271" y="2069645"/>
        <a:ext cx="8263708" cy="541083"/>
      </dsp:txXfrm>
    </dsp:sp>
    <dsp:sp modelId="{394DBAC2-CF60-4BD8-8443-98BB9196A7FB}">
      <dsp:nvSpPr>
        <dsp:cNvPr id="0" name=""/>
        <dsp:cNvSpPr/>
      </dsp:nvSpPr>
      <dsp:spPr>
        <a:xfrm>
          <a:off x="0" y="2639999"/>
          <a:ext cx="8322250" cy="1319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Calibri Light" panose="020F0302020204030204"/>
            </a:rPr>
            <a:t> </a:t>
          </a:r>
          <a:r>
            <a:rPr lang="en-US" sz="2000" kern="1200"/>
            <a:t>In Computer Science from Faculty of Computers and Artificial Intelligence, Cairo University. 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 Semantic web &amp; Social networking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 Internet of Things</a:t>
          </a:r>
        </a:p>
      </dsp:txBody>
      <dsp:txXfrm>
        <a:off x="0" y="2639999"/>
        <a:ext cx="8322250" cy="1319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2396C-6C33-4124-BF26-98720AE70709}">
      <dsp:nvSpPr>
        <dsp:cNvPr id="0" name=""/>
        <dsp:cNvSpPr/>
      </dsp:nvSpPr>
      <dsp:spPr>
        <a:xfrm>
          <a:off x="0" y="26873"/>
          <a:ext cx="7892759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Calibri Light" panose="020F0302020204030204"/>
            </a:rPr>
            <a:t> Jobs </a:t>
          </a:r>
          <a:endParaRPr lang="en-US" sz="2800" kern="1200" dirty="0"/>
        </a:p>
      </dsp:txBody>
      <dsp:txXfrm>
        <a:off x="32784" y="59657"/>
        <a:ext cx="7827191" cy="606012"/>
      </dsp:txXfrm>
    </dsp:sp>
    <dsp:sp modelId="{8CF99D6A-A2E7-49F2-B099-FB090B7E3F45}">
      <dsp:nvSpPr>
        <dsp:cNvPr id="0" name=""/>
        <dsp:cNvSpPr/>
      </dsp:nvSpPr>
      <dsp:spPr>
        <a:xfrm>
          <a:off x="0" y="698453"/>
          <a:ext cx="7892759" cy="1072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595" tIns="35560" rIns="199136" bIns="3556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b="0" kern="1200" dirty="0">
              <a:latin typeface="Calibri Light" panose="020F0302020204030204"/>
            </a:rPr>
            <a:t> Lecturer at </a:t>
          </a:r>
          <a:r>
            <a:rPr lang="en-US" sz="2200" b="0" kern="1200" dirty="0"/>
            <a:t>Faculty of Computers &amp; Information, Minia University, Minia, Egypt</a:t>
          </a:r>
          <a:r>
            <a:rPr lang="en-US" sz="2200" b="0" kern="1200" dirty="0">
              <a:latin typeface="Calibri Light" panose="020F0302020204030204"/>
            </a:rPr>
            <a:t>.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b="0" kern="1200" dirty="0">
              <a:latin typeface="Calibri Light" panose="020F0302020204030204"/>
            </a:rPr>
            <a:t> Lecturer at Elsadat Academy.</a:t>
          </a:r>
        </a:p>
      </dsp:txBody>
      <dsp:txXfrm>
        <a:off x="0" y="698453"/>
        <a:ext cx="7892759" cy="10722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A8A4C2-A9D8-40BB-88CA-1046C1FBE74F}">
      <dsp:nvSpPr>
        <dsp:cNvPr id="0" name=""/>
        <dsp:cNvSpPr/>
      </dsp:nvSpPr>
      <dsp:spPr>
        <a:xfrm>
          <a:off x="0" y="441011"/>
          <a:ext cx="8295735" cy="1515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541528" rIns="643841" bIns="184912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2600" kern="1200" dirty="0">
              <a:solidFill>
                <a:schemeClr val="tx1"/>
              </a:solidFill>
            </a:rPr>
            <a:t>Programming Foundations In Python</a:t>
          </a:r>
          <a:r>
            <a:rPr lang="en-US" sz="2600" kern="1200" dirty="0">
              <a:solidFill>
                <a:schemeClr val="tx1"/>
              </a:solidFill>
              <a:latin typeface="Calibri Light" panose="020F0302020204030204"/>
            </a:rPr>
            <a:t> - CYB550</a:t>
          </a:r>
          <a:endParaRPr lang="en-US" sz="2600" kern="1200" dirty="0">
            <a:solidFill>
              <a:schemeClr val="tx1"/>
            </a:solidFill>
          </a:endParaRP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>
              <a:latin typeface="Calibri Light" panose="020F0302020204030204"/>
            </a:rPr>
            <a:t> Introduction to Programming - IT121</a:t>
          </a:r>
        </a:p>
      </dsp:txBody>
      <dsp:txXfrm>
        <a:off x="0" y="441011"/>
        <a:ext cx="8295735" cy="1515150"/>
      </dsp:txXfrm>
    </dsp:sp>
    <dsp:sp modelId="{27A1E4CB-BE57-4017-8C78-09BC72F99A2B}">
      <dsp:nvSpPr>
        <dsp:cNvPr id="0" name=""/>
        <dsp:cNvSpPr/>
      </dsp:nvSpPr>
      <dsp:spPr>
        <a:xfrm>
          <a:off x="414786" y="57251"/>
          <a:ext cx="580701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tx1"/>
              </a:solidFill>
              <a:latin typeface="Calibri Light" panose="020F0302020204030204"/>
            </a:rPr>
            <a:t> Course Name</a:t>
          </a:r>
          <a:endParaRPr lang="en-US" sz="2600" kern="1200" dirty="0"/>
        </a:p>
      </dsp:txBody>
      <dsp:txXfrm>
        <a:off x="452253" y="94718"/>
        <a:ext cx="5732080" cy="692586"/>
      </dsp:txXfrm>
    </dsp:sp>
    <dsp:sp modelId="{8E0990B1-D16B-4870-99A7-EE3DC70D1142}">
      <dsp:nvSpPr>
        <dsp:cNvPr id="0" name=""/>
        <dsp:cNvSpPr/>
      </dsp:nvSpPr>
      <dsp:spPr>
        <a:xfrm>
          <a:off x="0" y="2480321"/>
          <a:ext cx="8295735" cy="1105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541528" rIns="643841" bIns="184912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2600" kern="1200" dirty="0">
              <a:latin typeface="Calibri Light" panose="020F0302020204030204"/>
            </a:rPr>
            <a:t>Everyone's</a:t>
          </a:r>
          <a:r>
            <a:rPr lang="en-US" sz="2600" kern="1200" dirty="0"/>
            <a:t> Smart University.</a:t>
          </a:r>
          <a:r>
            <a:rPr lang="en-US" sz="2600" kern="1200" dirty="0">
              <a:solidFill>
                <a:schemeClr val="tx1"/>
              </a:solidFill>
              <a:latin typeface="Calibri Light" panose="020F0302020204030204"/>
            </a:rPr>
            <a:t>  </a:t>
          </a:r>
        </a:p>
      </dsp:txBody>
      <dsp:txXfrm>
        <a:off x="0" y="2480321"/>
        <a:ext cx="8295735" cy="1105650"/>
      </dsp:txXfrm>
    </dsp:sp>
    <dsp:sp modelId="{986F529A-5386-43AA-AEF8-7B9EFEB07004}">
      <dsp:nvSpPr>
        <dsp:cNvPr id="0" name=""/>
        <dsp:cNvSpPr/>
      </dsp:nvSpPr>
      <dsp:spPr>
        <a:xfrm>
          <a:off x="414786" y="2096561"/>
          <a:ext cx="5807014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2600" b="1" kern="1200" dirty="0">
              <a:solidFill>
                <a:schemeClr val="tx1"/>
              </a:solidFill>
              <a:latin typeface="Calibri Light" panose="020F0302020204030204"/>
            </a:rPr>
            <a:t>Coordinating Unit</a:t>
          </a:r>
          <a:endParaRPr lang="en-US" sz="2600" b="1" kern="1200" dirty="0">
            <a:solidFill>
              <a:schemeClr val="tx1"/>
            </a:solidFill>
          </a:endParaRPr>
        </a:p>
      </dsp:txBody>
      <dsp:txXfrm>
        <a:off x="452253" y="2134028"/>
        <a:ext cx="5732080" cy="69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292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386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528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677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diagramColors" Target="../diagrams/colors1.xml"/><Relationship Id="rId5" Type="http://schemas.openxmlformats.org/officeDocument/2006/relationships/image" Target="../media/image10.emf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9.emf"/><Relationship Id="rId9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diagramColors" Target="../diagrams/colors2.xml"/><Relationship Id="rId5" Type="http://schemas.openxmlformats.org/officeDocument/2006/relationships/image" Target="../media/image10.emf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9.emf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www.webofscience.com/wos/author/record/GRD-4162-2022" TargetMode="Externa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hyperlink" Target="https://scholar.google.com.eg/citations?user=62_Jl8cAAAAJ&amp;hl=en" TargetMode="External"/><Relationship Id="rId5" Type="http://schemas.openxmlformats.org/officeDocument/2006/relationships/image" Target="../media/image10.emf"/><Relationship Id="rId10" Type="http://schemas.openxmlformats.org/officeDocument/2006/relationships/hyperlink" Target="https://orcid.org/0000-0002-6474-5488" TargetMode="External"/><Relationship Id="rId4" Type="http://schemas.openxmlformats.org/officeDocument/2006/relationships/image" Target="../media/image9.emf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9.emf"/><Relationship Id="rId7" Type="http://schemas.openxmlformats.org/officeDocument/2006/relationships/diagramLayout" Target="../diagrams/layout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3.xml"/><Relationship Id="rId5" Type="http://schemas.openxmlformats.org/officeDocument/2006/relationships/image" Target="../media/image11.emf"/><Relationship Id="rId10" Type="http://schemas.microsoft.com/office/2007/relationships/diagramDrawing" Target="../diagrams/drawing3.xml"/><Relationship Id="rId4" Type="http://schemas.openxmlformats.org/officeDocument/2006/relationships/image" Target="../media/image10.emf"/><Relationship Id="rId9" Type="http://schemas.openxmlformats.org/officeDocument/2006/relationships/diagramColors" Target="../diagrams/colors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1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326440" y="4957981"/>
            <a:ext cx="492366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Week 1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486682" y="4955602"/>
            <a:ext cx="3507499" cy="58477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>
                <a:solidFill>
                  <a:srgbClr val="24A9E1"/>
                </a:solidFill>
                <a:ea typeface="+mn-lt"/>
                <a:cs typeface="Tajawal Medium"/>
              </a:rPr>
              <a:t>Orientation Lecture</a:t>
            </a:r>
            <a:endParaRPr lang="en-US" sz="3200" b="1" dirty="0">
              <a:solidFill>
                <a:srgbClr val="24A9E1"/>
              </a:solidFill>
              <a:latin typeface="Calibri" panose="020F0502020204030204"/>
              <a:cs typeface="Tajawal Medium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4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9034CF40-745B-BB74-8C6B-42816F5027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8887" y="1210892"/>
            <a:ext cx="5073116" cy="304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9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200">
              <a:solidFill>
                <a:srgbClr val="0A1F61"/>
              </a:solidFill>
              <a:cs typeface="Calibri" panose="020F0502020204030204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graphicFrame>
        <p:nvGraphicFramePr>
          <p:cNvPr id="346" name="Diagram 346">
            <a:extLst>
              <a:ext uri="{FF2B5EF4-FFF2-40B4-BE49-F238E27FC236}">
                <a16:creationId xmlns:a16="http://schemas.microsoft.com/office/drawing/2014/main" id="{36ADBA54-A615-4502-D8F3-BD06FE339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18392532"/>
              </p:ext>
            </p:extLst>
          </p:nvPr>
        </p:nvGraphicFramePr>
        <p:xfrm>
          <a:off x="877021" y="1710098"/>
          <a:ext cx="8322250" cy="3972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670797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200">
              <a:solidFill>
                <a:srgbClr val="0A1F61"/>
              </a:solidFill>
              <a:cs typeface="Calibri" panose="020F0502020204030204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graphicFrame>
        <p:nvGraphicFramePr>
          <p:cNvPr id="346" name="Diagram 346">
            <a:extLst>
              <a:ext uri="{FF2B5EF4-FFF2-40B4-BE49-F238E27FC236}">
                <a16:creationId xmlns:a16="http://schemas.microsoft.com/office/drawing/2014/main" id="{36ADBA54-A615-4502-D8F3-BD06FE339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3945695"/>
              </p:ext>
            </p:extLst>
          </p:nvPr>
        </p:nvGraphicFramePr>
        <p:xfrm>
          <a:off x="890876" y="2873878"/>
          <a:ext cx="7892759" cy="1797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915638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pic>
        <p:nvPicPr>
          <p:cNvPr id="24" name="Picture 24" descr="Icon&#10;&#10;Description automatically generated">
            <a:extLst>
              <a:ext uri="{FF2B5EF4-FFF2-40B4-BE49-F238E27FC236}">
                <a16:creationId xmlns:a16="http://schemas.microsoft.com/office/drawing/2014/main" id="{A6A5E3C1-5FB1-D8E2-94E2-CD20D6E134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4626" y="2934419"/>
            <a:ext cx="1089805" cy="1089805"/>
          </a:xfrm>
          <a:prstGeom prst="rect">
            <a:avLst/>
          </a:prstGeom>
        </p:spPr>
      </p:pic>
      <p:pic>
        <p:nvPicPr>
          <p:cNvPr id="25" name="Picture 25" descr="Icon&#10;&#10;Description automatically generated">
            <a:extLst>
              <a:ext uri="{FF2B5EF4-FFF2-40B4-BE49-F238E27FC236}">
                <a16:creationId xmlns:a16="http://schemas.microsoft.com/office/drawing/2014/main" id="{C45E6AD5-F198-0EE5-93E7-7A498D6674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80626" y="2934419"/>
            <a:ext cx="1089805" cy="108980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4B044F0-958D-AD8C-5ACB-71E5847DB5A6}"/>
              </a:ext>
            </a:extLst>
          </p:cNvPr>
          <p:cNvSpPr txBox="1"/>
          <p:nvPr/>
        </p:nvSpPr>
        <p:spPr>
          <a:xfrm>
            <a:off x="4810665" y="4249948"/>
            <a:ext cx="989162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>
                <a:hlinkClick r:id="rId10"/>
              </a:rPr>
              <a:t>ORCID</a:t>
            </a:r>
            <a:endParaRPr lang="en-US" sz="2000" b="1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15F9268-1421-126B-FC76-CAC2A63C972E}"/>
              </a:ext>
            </a:extLst>
          </p:cNvPr>
          <p:cNvSpPr txBox="1"/>
          <p:nvPr/>
        </p:nvSpPr>
        <p:spPr>
          <a:xfrm>
            <a:off x="1876784" y="4177162"/>
            <a:ext cx="212497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hlinkClick r:id="rId11"/>
              </a:rPr>
              <a:t>Google Scholar</a:t>
            </a:r>
            <a:endParaRPr lang="en-US" sz="2400" b="1"/>
          </a:p>
        </p:txBody>
      </p:sp>
      <p:pic>
        <p:nvPicPr>
          <p:cNvPr id="28" name="Picture 28" descr="Logo&#10;&#10;Description automatically generated">
            <a:extLst>
              <a:ext uri="{FF2B5EF4-FFF2-40B4-BE49-F238E27FC236}">
                <a16:creationId xmlns:a16="http://schemas.microsoft.com/office/drawing/2014/main" id="{40DBB1E0-2938-F1A9-C194-0A02B4B7B8A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22211" y="2937576"/>
            <a:ext cx="2470029" cy="99722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B4FB030-EDB9-ED48-A6A4-5DAB9E282356}"/>
              </a:ext>
            </a:extLst>
          </p:cNvPr>
          <p:cNvSpPr txBox="1"/>
          <p:nvPr/>
        </p:nvSpPr>
        <p:spPr>
          <a:xfrm>
            <a:off x="7195508" y="4075622"/>
            <a:ext cx="13198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>
                <a:cs typeface="Calibri"/>
                <a:hlinkClick r:id="rId13"/>
              </a:rPr>
              <a:t>Publons</a:t>
            </a:r>
          </a:p>
        </p:txBody>
      </p:sp>
    </p:spTree>
    <p:extLst>
      <p:ext uri="{BB962C8B-B14F-4D97-AF65-F5344CB8AC3E}">
        <p14:creationId xmlns:p14="http://schemas.microsoft.com/office/powerpoint/2010/main" val="4066692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73169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Your Turn</a:t>
            </a:r>
          </a:p>
        </p:txBody>
      </p:sp>
      <p:pic>
        <p:nvPicPr>
          <p:cNvPr id="11" name="Picture 11" descr="Close-up of hands shaking&#10;&#10;Description automatically generated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22982" y="2053939"/>
            <a:ext cx="6832298" cy="302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57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25442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Details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66" name="Diagram 566">
            <a:extLst>
              <a:ext uri="{FF2B5EF4-FFF2-40B4-BE49-F238E27FC236}">
                <a16:creationId xmlns:a16="http://schemas.microsoft.com/office/drawing/2014/main" id="{F9862297-DCA6-5752-B2BD-9ED9CBCA6A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7808274"/>
              </p:ext>
            </p:extLst>
          </p:nvPr>
        </p:nvGraphicFramePr>
        <p:xfrm>
          <a:off x="1785929" y="1858992"/>
          <a:ext cx="8295735" cy="3643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441907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26837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Contact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201593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ESU email: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hamada@esu.ac.ae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lvl="1"/>
            <a:r>
              <a:rPr lang="en-US" sz="2500" dirty="0">
                <a:solidFill>
                  <a:srgbClr val="0A1F61"/>
                </a:solidFill>
                <a:cs typeface="Calibri"/>
              </a:rPr>
              <a:t>     </a:t>
            </a:r>
          </a:p>
          <a:p>
            <a:pPr lvl="1"/>
            <a:r>
              <a:rPr lang="en-US" sz="2500" dirty="0">
                <a:solidFill>
                  <a:srgbClr val="0A1F61"/>
                </a:solidFill>
                <a:cs typeface="Calibri"/>
              </a:rPr>
              <a:t>      (Subject name: "Programming Course: Question")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920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0496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Materials</a:t>
            </a:r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>
              <a:solidFill>
                <a:srgbClr val="0A1F61"/>
              </a:solidFill>
              <a:cs typeface="Calibri"/>
            </a:endParaRP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973722"/>
            <a:ext cx="615173" cy="62300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ea typeface="+mn-lt"/>
                <a:cs typeface="+mn-lt"/>
              </a:rPr>
              <a:t>"</a:t>
            </a:r>
            <a:r>
              <a:rPr lang="en-US" sz="2400" b="1">
                <a:ea typeface="+mn-lt"/>
                <a:cs typeface="+mn-lt"/>
              </a:rPr>
              <a:t>Fundamentals of Python From First Programs </a:t>
            </a:r>
            <a:endParaRPr lang="en-US">
              <a:ea typeface="+mn-lt"/>
              <a:cs typeface="+mn-lt"/>
            </a:endParaRPr>
          </a:p>
          <a:p>
            <a:r>
              <a:rPr lang="en-US" sz="2400" b="1">
                <a:ea typeface="+mn-lt"/>
                <a:cs typeface="+mn-lt"/>
              </a:rPr>
              <a:t>  Through Data Structures</a:t>
            </a:r>
            <a:r>
              <a:rPr lang="en-US" sz="2400">
                <a:ea typeface="+mn-lt"/>
                <a:cs typeface="+mn-lt"/>
              </a:rPr>
              <a:t>", by Kenneth A. Lambert</a:t>
            </a:r>
            <a:endParaRPr lang="en-US">
              <a:cs typeface="Calibri"/>
            </a:endParaRPr>
          </a:p>
        </p:txBody>
      </p:sp>
      <p:pic>
        <p:nvPicPr>
          <p:cNvPr id="15" name="Picture 17" descr="Icon&#10;&#10;Description automatically generated">
            <a:extLst>
              <a:ext uri="{FF2B5EF4-FFF2-40B4-BE49-F238E27FC236}">
                <a16:creationId xmlns:a16="http://schemas.microsoft.com/office/drawing/2014/main" id="{C73A9B34-5967-3BEB-B290-6FE80A14B7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4080779"/>
            <a:ext cx="615173" cy="6230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C307B28-5655-5658-CF0F-5512324F0C3E}"/>
              </a:ext>
            </a:extLst>
          </p:cNvPr>
          <p:cNvSpPr txBox="1"/>
          <p:nvPr/>
        </p:nvSpPr>
        <p:spPr>
          <a:xfrm>
            <a:off x="2567796" y="4235570"/>
            <a:ext cx="743021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Recorded lectures available on course Moodle page.</a:t>
            </a:r>
          </a:p>
        </p:txBody>
      </p:sp>
      <p:pic>
        <p:nvPicPr>
          <p:cNvPr id="10" name="Picture 11">
            <a:extLst>
              <a:ext uri="{FF2B5EF4-FFF2-40B4-BE49-F238E27FC236}">
                <a16:creationId xmlns:a16="http://schemas.microsoft.com/office/drawing/2014/main" id="{01AAA4B5-C0B1-B880-DE2F-A2EA97FACA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9618" y="1776364"/>
            <a:ext cx="2843841" cy="357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13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68296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Learning Objectives of this Course</a:t>
            </a:r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What you'll learn?</a:t>
            </a:r>
          </a:p>
          <a:p>
            <a:pPr lvl="1"/>
            <a:endParaRPr lang="en-US" sz="2600">
              <a:solidFill>
                <a:srgbClr val="0A1F61"/>
              </a:solidFill>
              <a:cs typeface="Calibri"/>
            </a:endParaRPr>
          </a:p>
        </p:txBody>
      </p:sp>
      <p:pic>
        <p:nvPicPr>
          <p:cNvPr id="8" name="Picture 9" descr="Logo&#10;&#10;Description automatically generated">
            <a:extLst>
              <a:ext uri="{FF2B5EF4-FFF2-40B4-BE49-F238E27FC236}">
                <a16:creationId xmlns:a16="http://schemas.microsoft.com/office/drawing/2014/main" id="{3BE75D4A-803A-B018-D957-4C7FD6B3A0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0418" y="2941159"/>
            <a:ext cx="591090" cy="558741"/>
          </a:xfrm>
          <a:prstGeom prst="rect">
            <a:avLst/>
          </a:prstGeom>
        </p:spPr>
      </p:pic>
      <p:pic>
        <p:nvPicPr>
          <p:cNvPr id="12" name="Picture 9" descr="Logo&#10;&#10;Description automatically generated">
            <a:extLst>
              <a:ext uri="{FF2B5EF4-FFF2-40B4-BE49-F238E27FC236}">
                <a16:creationId xmlns:a16="http://schemas.microsoft.com/office/drawing/2014/main" id="{FAC67E4B-1976-1B24-6A0C-F1683F9126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95" y="3602518"/>
            <a:ext cx="591090" cy="5587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8D9D77-7ECF-C570-687C-717E79A57B52}"/>
              </a:ext>
            </a:extLst>
          </p:cNvPr>
          <p:cNvSpPr txBox="1"/>
          <p:nvPr/>
        </p:nvSpPr>
        <p:spPr>
          <a:xfrm>
            <a:off x="2553419" y="2941607"/>
            <a:ext cx="49716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New programming language "Python".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67796" y="3602965"/>
            <a:ext cx="49716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Problem-solving techniques.</a:t>
            </a:r>
          </a:p>
        </p:txBody>
      </p:sp>
      <p:pic>
        <p:nvPicPr>
          <p:cNvPr id="14" name="Picture 9" descr="Logo&#10;&#10;Description automatically generated">
            <a:extLst>
              <a:ext uri="{FF2B5EF4-FFF2-40B4-BE49-F238E27FC236}">
                <a16:creationId xmlns:a16="http://schemas.microsoft.com/office/drawing/2014/main" id="{D5D59352-5624-35F4-A48C-A939F24A91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9172" y="4824593"/>
            <a:ext cx="591090" cy="55874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825040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Best practice in software development.</a:t>
            </a:r>
          </a:p>
        </p:txBody>
      </p:sp>
      <p:pic>
        <p:nvPicPr>
          <p:cNvPr id="16" name="Picture 9" descr="Logo&#10;&#10;Description automatically generated">
            <a:extLst>
              <a:ext uri="{FF2B5EF4-FFF2-40B4-BE49-F238E27FC236}">
                <a16:creationId xmlns:a16="http://schemas.microsoft.com/office/drawing/2014/main" id="{0DB82815-594C-D82C-E526-7646B55B04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95" y="4206367"/>
            <a:ext cx="591090" cy="5587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206814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Application development and prototyping.</a:t>
            </a:r>
          </a:p>
        </p:txBody>
      </p:sp>
    </p:spTree>
    <p:extLst>
      <p:ext uri="{BB962C8B-B14F-4D97-AF65-F5344CB8AC3E}">
        <p14:creationId xmlns:p14="http://schemas.microsoft.com/office/powerpoint/2010/main" val="4214717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347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Topics Covered in this Course</a:t>
            </a:r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>
              <a:solidFill>
                <a:srgbClr val="0A1F61"/>
              </a:solidFill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3574211"/>
            <a:ext cx="678323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Data types and basic input output operations.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940059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Lists and dictionaries data processing.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278701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Conditional and loop instructions.</a:t>
            </a: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814727"/>
            <a:ext cx="615173" cy="624697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A1B40B5-8726-E56E-507B-CAF832460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1" y="3519217"/>
            <a:ext cx="615173" cy="624697"/>
          </a:xfrm>
          <a:prstGeom prst="rect">
            <a:avLst/>
          </a:prstGeom>
        </p:spPr>
      </p:pic>
      <p:pic>
        <p:nvPicPr>
          <p:cNvPr id="19" name="Picture 17" descr="Icon&#10;&#10;Description automatically generated">
            <a:extLst>
              <a:ext uri="{FF2B5EF4-FFF2-40B4-BE49-F238E27FC236}">
                <a16:creationId xmlns:a16="http://schemas.microsoft.com/office/drawing/2014/main" id="{0B7FCA59-92F5-76A7-F64D-9779F7CD6C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2" y="4209331"/>
            <a:ext cx="615173" cy="624697"/>
          </a:xfrm>
          <a:prstGeom prst="rect">
            <a:avLst/>
          </a:prstGeom>
        </p:spPr>
      </p:pic>
      <p:pic>
        <p:nvPicPr>
          <p:cNvPr id="20" name="Picture 17" descr="Icon&#10;&#10;Description automatically generated">
            <a:extLst>
              <a:ext uri="{FF2B5EF4-FFF2-40B4-BE49-F238E27FC236}">
                <a16:creationId xmlns:a16="http://schemas.microsoft.com/office/drawing/2014/main" id="{3FC3DF03-B8E2-4210-573D-7BC3A4C11C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8" y="4885066"/>
            <a:ext cx="615173" cy="62469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Introduction to computer programming and Python.</a:t>
            </a:r>
          </a:p>
        </p:txBody>
      </p:sp>
    </p:spTree>
    <p:extLst>
      <p:ext uri="{BB962C8B-B14F-4D97-AF65-F5344CB8AC3E}">
        <p14:creationId xmlns:p14="http://schemas.microsoft.com/office/powerpoint/2010/main" val="21166931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347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Topics Covered in this Course</a:t>
            </a:r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>
              <a:solidFill>
                <a:srgbClr val="0A1F61"/>
              </a:solidFill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3732362"/>
            <a:ext cx="678323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Object-oriented programming.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566248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Graphical user interface.</a:t>
            </a: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814727"/>
            <a:ext cx="615173" cy="624697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A1B40B5-8726-E56E-507B-CAF832460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1" y="3662991"/>
            <a:ext cx="615173" cy="624697"/>
          </a:xfrm>
          <a:prstGeom prst="rect">
            <a:avLst/>
          </a:prstGeom>
        </p:spPr>
      </p:pic>
      <p:pic>
        <p:nvPicPr>
          <p:cNvPr id="19" name="Picture 17" descr="Icon&#10;&#10;Description automatically generated">
            <a:extLst>
              <a:ext uri="{FF2B5EF4-FFF2-40B4-BE49-F238E27FC236}">
                <a16:creationId xmlns:a16="http://schemas.microsoft.com/office/drawing/2014/main" id="{0B7FCA59-92F5-76A7-F64D-9779F7CD6C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2" y="4482501"/>
            <a:ext cx="615173" cy="62469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Functions, modules, and packages.</a:t>
            </a:r>
          </a:p>
        </p:txBody>
      </p:sp>
    </p:spTree>
    <p:extLst>
      <p:ext uri="{BB962C8B-B14F-4D97-AF65-F5344CB8AC3E}">
        <p14:creationId xmlns:p14="http://schemas.microsoft.com/office/powerpoint/2010/main" val="96038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8208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Assessment</a:t>
            </a:r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10374386-5A4C-0832-F53A-F61B81F012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6475" y="1666512"/>
            <a:ext cx="7818406" cy="378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669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C85A0ABA-6761-84EA-517A-18B7BACE48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8146" y="1249043"/>
            <a:ext cx="4188777" cy="4081777"/>
          </a:xfrm>
          <a:prstGeom prst="rect">
            <a:avLst/>
          </a:prstGeom>
        </p:spPr>
      </p:pic>
      <p:pic>
        <p:nvPicPr>
          <p:cNvPr id="12" name="Picture 12" descr="Chart&#10;&#10;Description automatically generated">
            <a:extLst>
              <a:ext uri="{FF2B5EF4-FFF2-40B4-BE49-F238E27FC236}">
                <a16:creationId xmlns:a16="http://schemas.microsoft.com/office/drawing/2014/main" id="{73124B31-9CC0-F57C-CDFC-D40DB25928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1849" y="5330193"/>
            <a:ext cx="4209864" cy="63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830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4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Exams</a:t>
            </a:r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80" y="2010059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Exam rules: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67796" y="3214777"/>
            <a:ext cx="738708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solidFill>
                  <a:srgbClr val="FFC000"/>
                </a:solidFill>
                <a:cs typeface="Calibri"/>
              </a:rPr>
              <a:t>Eight</a:t>
            </a:r>
            <a:r>
              <a:rPr lang="en-US" sz="2400">
                <a:cs typeface="Calibri"/>
              </a:rPr>
              <a:t> must answer questions/exam.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580625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solidFill>
                  <a:srgbClr val="FFC000"/>
                </a:solidFill>
                <a:cs typeface="Calibri"/>
              </a:rPr>
              <a:t>24</a:t>
            </a:r>
            <a:r>
              <a:rPr lang="en-US" sz="2400">
                <a:cs typeface="Calibri"/>
              </a:rPr>
              <a:t> min/exam.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3904890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solidFill>
                  <a:srgbClr val="FFC000"/>
                </a:solidFill>
                <a:cs typeface="Calibri"/>
              </a:rPr>
              <a:t>One-Try</a:t>
            </a:r>
            <a:r>
              <a:rPr lang="en-US" sz="2400">
                <a:cs typeface="Calibri"/>
              </a:rPr>
              <a:t> exam.</a:t>
            </a:r>
          </a:p>
        </p:txBody>
      </p:sp>
      <p:pic>
        <p:nvPicPr>
          <p:cNvPr id="11" name="Picture 17" descr="Logo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483061"/>
            <a:ext cx="615173" cy="5116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53419" y="2510285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Exam password: </a:t>
            </a:r>
            <a:r>
              <a:rPr lang="en-US" sz="2400" b="1">
                <a:solidFill>
                  <a:srgbClr val="FFC000"/>
                </a:solidFill>
                <a:cs typeface="Calibri"/>
              </a:rPr>
              <a:t>agree</a:t>
            </a:r>
            <a:r>
              <a:rPr lang="en-US" sz="2400">
                <a:cs typeface="Calibri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D7BDE6-E57E-14A8-CC3C-DB3F02D97494}"/>
              </a:ext>
            </a:extLst>
          </p:cNvPr>
          <p:cNvSpPr txBox="1"/>
          <p:nvPr/>
        </p:nvSpPr>
        <p:spPr>
          <a:xfrm>
            <a:off x="2553418" y="5285115"/>
            <a:ext cx="964433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You </a:t>
            </a:r>
            <a:r>
              <a:rPr lang="en-US" sz="2400" b="1">
                <a:solidFill>
                  <a:srgbClr val="FFC000"/>
                </a:solidFill>
                <a:cs typeface="Calibri"/>
              </a:rPr>
              <a:t>must be sure</a:t>
            </a:r>
            <a:r>
              <a:rPr lang="en-US" sz="2400">
                <a:cs typeface="Calibri"/>
              </a:rPr>
              <a:t> of your selected answer before pass to the next question.</a:t>
            </a:r>
          </a:p>
        </p:txBody>
      </p:sp>
      <p:pic>
        <p:nvPicPr>
          <p:cNvPr id="12" name="Picture 17" descr="Logo&#10;&#10;Description automatically generated">
            <a:extLst>
              <a:ext uri="{FF2B5EF4-FFF2-40B4-BE49-F238E27FC236}">
                <a16:creationId xmlns:a16="http://schemas.microsoft.com/office/drawing/2014/main" id="{5EE32087-D482-8D39-BF18-643BFD9C5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641" y="3173174"/>
            <a:ext cx="615173" cy="511651"/>
          </a:xfrm>
          <a:prstGeom prst="rect">
            <a:avLst/>
          </a:prstGeom>
        </p:spPr>
      </p:pic>
      <p:pic>
        <p:nvPicPr>
          <p:cNvPr id="14" name="Picture 17" descr="Logo&#10;&#10;Description automatically generated">
            <a:extLst>
              <a:ext uri="{FF2B5EF4-FFF2-40B4-BE49-F238E27FC236}">
                <a16:creationId xmlns:a16="http://schemas.microsoft.com/office/drawing/2014/main" id="{517D1DA1-C1A7-EB42-1998-0041B6E53B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3863287"/>
            <a:ext cx="615173" cy="511651"/>
          </a:xfrm>
          <a:prstGeom prst="rect">
            <a:avLst/>
          </a:prstGeom>
        </p:spPr>
      </p:pic>
      <p:pic>
        <p:nvPicPr>
          <p:cNvPr id="16" name="Picture 17" descr="Logo&#10;&#10;Description automatically generated">
            <a:extLst>
              <a:ext uri="{FF2B5EF4-FFF2-40B4-BE49-F238E27FC236}">
                <a16:creationId xmlns:a16="http://schemas.microsoft.com/office/drawing/2014/main" id="{6A1779D1-35F2-EAFB-BAB2-6A32E7ED5C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4553400"/>
            <a:ext cx="615173" cy="511651"/>
          </a:xfrm>
          <a:prstGeom prst="rect">
            <a:avLst/>
          </a:prstGeom>
        </p:spPr>
      </p:pic>
      <p:pic>
        <p:nvPicPr>
          <p:cNvPr id="22" name="Picture 17" descr="Logo&#10;&#10;Description automatically generated">
            <a:extLst>
              <a:ext uri="{FF2B5EF4-FFF2-40B4-BE49-F238E27FC236}">
                <a16:creationId xmlns:a16="http://schemas.microsoft.com/office/drawing/2014/main" id="{4F535A81-7FA4-B87F-FF71-B8F3363BB5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641" y="5243513"/>
            <a:ext cx="615173" cy="511651"/>
          </a:xfrm>
          <a:prstGeom prst="rect">
            <a:avLst/>
          </a:prstGeom>
        </p:spPr>
      </p:pic>
      <p:pic>
        <p:nvPicPr>
          <p:cNvPr id="24" name="Picture 24" descr="Shape&#10;&#10;Description automatically generated">
            <a:extLst>
              <a:ext uri="{FF2B5EF4-FFF2-40B4-BE49-F238E27FC236}">
                <a16:creationId xmlns:a16="http://schemas.microsoft.com/office/drawing/2014/main" id="{FF189C80-78CB-2FD8-3E37-0B22DBBF9B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7004" y="1252917"/>
            <a:ext cx="2743200" cy="406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730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4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Exams</a:t>
            </a:r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80" y="2010059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Exam rules: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3588588"/>
            <a:ext cx="810595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Exam question types are </a:t>
            </a:r>
            <a:r>
              <a:rPr lang="en-US" sz="2400" b="1">
                <a:solidFill>
                  <a:srgbClr val="FFC000"/>
                </a:solidFill>
                <a:ea typeface="+mn-lt"/>
                <a:cs typeface="+mn-lt"/>
              </a:rPr>
              <a:t>Multiple-choice</a:t>
            </a:r>
            <a:r>
              <a:rPr lang="en-US" sz="2400">
                <a:ea typeface="+mn-lt"/>
                <a:cs typeface="+mn-lt"/>
              </a:rPr>
              <a:t> </a:t>
            </a:r>
            <a:endParaRPr lang="en-US"/>
          </a:p>
          <a:p>
            <a:r>
              <a:rPr lang="en-US" sz="2400">
                <a:solidFill>
                  <a:srgbClr val="000000"/>
                </a:solidFill>
                <a:latin typeface="Calibri"/>
                <a:cs typeface="Calibri"/>
              </a:rPr>
              <a:t>                                      and </a:t>
            </a:r>
            <a:r>
              <a:rPr lang="en-US" sz="2400" b="1">
                <a:solidFill>
                  <a:srgbClr val="FFC000"/>
                </a:solidFill>
                <a:latin typeface="Calibri"/>
                <a:cs typeface="Calibri"/>
              </a:rPr>
              <a:t>T</a:t>
            </a:r>
            <a:r>
              <a:rPr lang="en-US" sz="2400" b="1">
                <a:solidFill>
                  <a:srgbClr val="FFC000"/>
                </a:solidFill>
                <a:cs typeface="Calibri"/>
              </a:rPr>
              <a:t>/F</a:t>
            </a:r>
            <a:r>
              <a:rPr lang="en-US" sz="2400">
                <a:cs typeface="Calibri"/>
              </a:rPr>
              <a:t> questions.</a:t>
            </a:r>
            <a:endParaRPr lang="en-US"/>
          </a:p>
        </p:txBody>
      </p:sp>
      <p:pic>
        <p:nvPicPr>
          <p:cNvPr id="11" name="Picture 17" descr="Logo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483061"/>
            <a:ext cx="615173" cy="5116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53419" y="2510285"/>
            <a:ext cx="832161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Exam begins on </a:t>
            </a:r>
            <a:r>
              <a:rPr lang="en-US" sz="2400" b="1">
                <a:solidFill>
                  <a:srgbClr val="FFC000"/>
                </a:solidFill>
                <a:cs typeface="Calibri"/>
              </a:rPr>
              <a:t>Saturday 10:00 PM</a:t>
            </a:r>
            <a:r>
              <a:rPr lang="en-US" sz="2400">
                <a:cs typeface="Calibri"/>
              </a:rPr>
              <a:t> </a:t>
            </a:r>
            <a:endParaRPr lang="en-US"/>
          </a:p>
          <a:p>
            <a:r>
              <a:rPr lang="en-US" sz="2400">
                <a:cs typeface="Calibri"/>
              </a:rPr>
              <a:t>                        to next </a:t>
            </a:r>
            <a:r>
              <a:rPr lang="en-US" sz="2400" b="1">
                <a:solidFill>
                  <a:srgbClr val="FFC000"/>
                </a:solidFill>
                <a:cs typeface="Calibri"/>
              </a:rPr>
              <a:t>Saturday 9:00 PM</a:t>
            </a:r>
            <a:r>
              <a:rPr lang="en-US" sz="2400">
                <a:cs typeface="Calibri"/>
              </a:rPr>
              <a:t>.</a:t>
            </a:r>
            <a:endParaRPr lang="en-US"/>
          </a:p>
        </p:txBody>
      </p:sp>
      <p:pic>
        <p:nvPicPr>
          <p:cNvPr id="12" name="Picture 17" descr="Logo&#10;&#10;Description automatically generated">
            <a:extLst>
              <a:ext uri="{FF2B5EF4-FFF2-40B4-BE49-F238E27FC236}">
                <a16:creationId xmlns:a16="http://schemas.microsoft.com/office/drawing/2014/main" id="{5EE32087-D482-8D39-BF18-643BFD9C5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3561363"/>
            <a:ext cx="615173" cy="511651"/>
          </a:xfrm>
          <a:prstGeom prst="rect">
            <a:avLst/>
          </a:prstGeom>
        </p:spPr>
      </p:pic>
      <p:pic>
        <p:nvPicPr>
          <p:cNvPr id="20" name="Picture 24" descr="Shape&#10;&#10;Description automatically generated">
            <a:extLst>
              <a:ext uri="{FF2B5EF4-FFF2-40B4-BE49-F238E27FC236}">
                <a16:creationId xmlns:a16="http://schemas.microsoft.com/office/drawing/2014/main" id="{32FC622D-8C54-C897-6BDE-6D2D7450F1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7004" y="1252917"/>
            <a:ext cx="2743200" cy="406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5881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1D04EFB4-9193-C697-9D9C-1A326F195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9973" y="1974"/>
            <a:ext cx="5991409" cy="5948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66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04EFB4-9193-C697-9D9C-1A326F195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646" y="1899785"/>
            <a:ext cx="7387085" cy="305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529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18</Slides>
  <Notes>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108</cp:revision>
  <dcterms:created xsi:type="dcterms:W3CDTF">2021-08-03T13:03:26Z</dcterms:created>
  <dcterms:modified xsi:type="dcterms:W3CDTF">2023-01-28T09:06:03Z</dcterms:modified>
</cp:coreProperties>
</file>