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34" r:id="rId6"/>
    <p:sldId id="535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495" r:id="rId40"/>
    <p:sldId id="49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4"/>
            <p14:sldId id="535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495"/>
            <p14:sldId id="494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4243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4E6430-7E6A-BD5A-5E6A-EDE1E2E907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509" y="1003852"/>
            <a:ext cx="9869277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C7112F-8E66-B206-C786-075B90C882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567" y="1158824"/>
            <a:ext cx="8339034" cy="54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49A731-4B3C-B5EC-AE39-A4281E6F3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95" y="837567"/>
            <a:ext cx="9378280" cy="56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390D7D-662C-5AC1-3D9D-6D487285E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492" y="1003851"/>
            <a:ext cx="9913655" cy="555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156724-BE4A-9127-0B51-92EAFA296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48" y="1003852"/>
            <a:ext cx="8590008" cy="56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4B0D9E-A853-D674-134E-3B8DBC122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87" y="841926"/>
            <a:ext cx="8955800" cy="573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CE7917-42C7-A2CA-CBAC-40AEA60C4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236" y="906864"/>
            <a:ext cx="8449788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7485CE-245F-B278-204E-807F38255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603526"/>
            <a:ext cx="9370364" cy="587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2EC6FA-3566-66BA-7153-AD1045DA3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742" y="884583"/>
            <a:ext cx="9632515" cy="56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A0257-4848-9981-D28E-5611C8944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706603"/>
            <a:ext cx="9656901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858380-B85C-0570-BCB0-BFA89A31F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16" y="0"/>
            <a:ext cx="8486368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5D276-6576-BD29-F8D0-3267501C3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27" y="468235"/>
            <a:ext cx="8990945" cy="59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9A144F-E3D4-D9F6-8279-6636DFA3E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260" y="914400"/>
            <a:ext cx="9693480" cy="564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B48C87-B7A5-DB54-E909-AB2AF6D69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37" y="1003852"/>
            <a:ext cx="9583743" cy="58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14975A-E027-DB21-62A8-65B3293680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1" y="767028"/>
            <a:ext cx="9655037" cy="563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5543E3-5AD3-A0B6-A13A-C85CE8302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38" y="805070"/>
            <a:ext cx="9083827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9E4D7B-8511-8245-BA40-1DFCBC658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705595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D865E4-2572-261E-965B-0D3D98F945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480" y="7066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4B2836-AF19-AB52-CA7C-B39299346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30904"/>
            <a:ext cx="9577646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A5F75C-9F95-6AB2-8921-CF6512502D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91954"/>
            <a:ext cx="9656901" cy="60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D73427-68B4-8320-3120-ACBFE2939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147" y="747264"/>
            <a:ext cx="9205758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F8A86D-C663-0D2B-5649-FD3D29EA3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1003851"/>
            <a:ext cx="9784764" cy="54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C8F647-CB42-42E0-C0A1-72F4D0521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825" y="914400"/>
            <a:ext cx="9748349" cy="559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D53C06-4A12-1F6E-D248-6591B755E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887" y="834887"/>
            <a:ext cx="9614225" cy="566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DCD752-08A9-38DE-DDFA-A23B0E1DC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864704"/>
            <a:ext cx="9531213" cy="553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9F5722-D296-3402-6235-37ED0A66A7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501" y="1113182"/>
            <a:ext cx="9662997" cy="533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D18C6C-A9B9-519F-4A8C-4F1CC4B86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756" y="371591"/>
            <a:ext cx="9504488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3E8750-87F9-44C8-9DD2-ACB34F31C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1073426"/>
            <a:ext cx="9531213" cy="530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BD8F30-3069-57BC-4EBF-A0B8B7B86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884583"/>
            <a:ext cx="9763125" cy="562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D57D51-DAE6-2B3B-9E96-2935427C6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515" y="1003852"/>
            <a:ext cx="9534970" cy="55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B536B7-BFA0-D1F3-E443-6A4C66F07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791" y="854765"/>
            <a:ext cx="9626418" cy="564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A792C4-9914-7E8C-0D51-C8D0E37EB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34886"/>
            <a:ext cx="9655038" cy="6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05F169-E4CE-06EB-CE14-D26F780581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23" y="353301"/>
            <a:ext cx="8333954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7D7F17-24D1-0920-455A-D2FB0834F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904461"/>
            <a:ext cx="9656901" cy="560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4F517F-EBAB-B9FC-E3C4-1F0F6483F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49" y="730989"/>
            <a:ext cx="9602032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191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C2B39E-01F3-85E9-6875-A9E7545C3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4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C258ECA7-53D2-484B-866A-EC38AF32427E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</Words>
  <Application>Microsoft Office PowerPoint</Application>
  <PresentationFormat>Widescreen</PresentationFormat>
  <Paragraphs>8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2024-07-24T12:26:26Z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