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B98607-1885-ADB9-5A5C-3670953CA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B77924-D438-010F-6B0B-0B88149A2D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463A3-6FA7-4F3B-AA56-B4046A499315}" type="datetimeFigureOut">
              <a:rPr lang="en-CA" smtClean="0"/>
              <a:t>2024-07-22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DA6A8C-EC6F-A977-74BA-E8E053595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0E907A-AC13-3EE7-1296-C867217D40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10CB0-F18D-447A-A783-0EE3137B7E1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57176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EC2B6AE-0508-C964-3D27-74CD2A6074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392F23-2604-BE4F-E2C5-ADEA93EA89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77A8E7-72EE-DAF4-4403-49EE734A81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D463A3-6FA7-4F3B-AA56-B4046A499315}" type="datetimeFigureOut">
              <a:rPr lang="en-CA" smtClean="0"/>
              <a:t>2024-07-22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4B4D85-9982-D3B2-7928-55C715FD59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11F7B4-1263-D6D9-1F97-71B1F396B4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2510CB0-F18D-447A-A783-0EE3137B7E1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92860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317C8E-CC47-0079-3398-CF4EDCDD6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1887F3-6A87-6854-7AB9-8367B4580E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810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DEB6C6-BD88-E844-FFF1-BB0B90210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CED0E8-0BFB-D924-850B-4AF2249F35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292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529795-F4FD-49C6-2F96-69D56F40C2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C64250-074D-29F7-139C-304A78C0EF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404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1744FE-D885-5928-9F78-32CFE06C4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8FD558-5CDB-6CD2-442C-B66EA8E8DF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69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C30AF5-9B14-3302-0A1A-FCDA11E7C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86E676-51A3-4C9F-4137-D27C9039DE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441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380A24-E96D-5B09-BD9E-1358BC6AC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DC697D-E3BD-C722-F94C-BB44EA33D4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144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A8D912-0148-91D1-1479-4235C817D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644945-A8EB-A851-939F-70912471AC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58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6ACFA1-531F-88D6-E750-B56E8B6E9B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52F530-246E-22D9-2CCC-8358773C47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169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1BEC00-E72C-6C2E-8BD7-9CEAEF533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0B78B1-CB0A-D737-6FD2-D8B3A983FD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291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40D47D-B954-98BA-F911-487BF5006A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A43419-4D1C-70DA-9537-CD26084D45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80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EB3954-64AE-CC48-90C5-BF6A133A92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2FEBF0-64F2-076A-BDB3-A86C8C97D5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09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A4548F-421F-53A6-0FD7-C74CAAB7A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6D67BC-5AC7-8AEF-9667-260FBFF8A6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979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0FA39A-ED01-7D36-0527-6EE22AFD7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F89C87-7164-9A14-52A6-CD385E7DBC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092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737A44-961E-EA82-D55B-6722850FB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454B44-6DDF-DCA2-87D0-5AA5796074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823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F724C7-996B-14AA-D745-BBC9BF139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997F85-A2D1-2F8D-EADE-F84117B88C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20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8F5C65-2839-1E7F-C8E1-DD6BD5014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3F6A85-D598-CC10-D84C-F1446896A2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02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E3E298-9AB3-C00A-E581-41F08F6DC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2B3E0F-335B-69FC-C401-E871656C94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6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0C6791-A3EA-B7DE-E701-A5F5A1329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F975E1-A89A-64D3-16DC-FEF86EA22D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440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A58D0E-7FAC-DE70-08DB-E8DCF8C5D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1E3942-ACAF-C996-27A6-3A01703617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03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DFB18A-C0EB-1265-0635-EC3B8613B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A30860-0E02-CE98-DB51-C0BC32976E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73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E758B2-64B8-B7B4-468B-CE42B637F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6B2A20-F3E3-4CFD-CE88-B14F4DE082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642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48B8E1-633B-41F6-0614-913CAE643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FD4CDD-6A78-0188-DCBB-DBB37805A6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57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9A060F-5D3D-0258-175F-D3F547EA2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02DCB7-2C35-E063-BCF4-F7397D5692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700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878D02-CC44-D94B-B9FB-ACEB41BEF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B77954-C51B-A454-4286-E42A1EBEE4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11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3E5E7F-F93E-1DE5-BFB1-B0EEC518F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06EB98-FAB7-2061-8437-ABAFCF2422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73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A3A5D9-B742-11F3-E8B7-0F7C806C8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52CB33-19B2-96B6-F67F-E77C1D856B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28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0F41D8-2C44-E5FD-BB0A-824F6D7E4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574899-15F3-BFA0-0472-EC6363FA19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610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110338-86CF-68CB-49FC-62B625A99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D6DBF0-92A7-EF06-7D84-8858D07E84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38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86035C-DF91-970C-ABC7-B97962174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99528A-C394-23D0-342F-C7EBC288C4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742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1925A5-49B8-1660-18C3-42E54EFC24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283E48-313D-8B3B-0D6F-9FAABA1D9E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98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13B97C-731E-9C62-3CEF-19275C782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29C5F7-8385-255D-9641-F842F2F8C1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53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AFB8C0-B61D-F568-4C87-818DDBDC5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4FE817-9AF0-55A8-0413-122BEFAD1C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17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5AEBA3-C99B-5E9D-872E-920AA4B5C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4E2AF2-637F-67EA-095F-56798EC851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874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E0C4BB-8348-4A68-8A8B-0D2EDC1E45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C3F8C7-6F05-40E9-7953-51F2E1EE05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92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7A1ECF-7405-F6B7-2147-108D4D157C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357743-F393-42E3-6C3D-CE6844B5D3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9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2B55F8-AA84-31E4-55FC-6F3EDDF66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F77984-BB78-0AF4-3900-286369C67F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22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FA4D69-1BD8-2298-5E02-A87A06B9B0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1750B5-B5F4-9E33-95C5-F19AE8CF4F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074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E13C55-BDC9-64CB-A0D4-AABE51E29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FBD17E-8C93-C557-83ED-2C03C05088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24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C7D5C3-B61D-4C98-FAD6-A7429C5C1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12E6CB-BE41-8FA4-3DA5-58B56C9E32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105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376885-157D-DF5B-EC8D-91B36BA55F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5BD7C6-01B1-D71A-EE3B-5693DCBDF4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72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AD596C-D769-7656-6767-FFA33D87AE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BBC5F1-B737-EEA8-17F8-4E794932F6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21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4DFAC6-DA53-8998-6F94-2AA4C44B8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2D1541-C745-647B-6261-9DF5016D2B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533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A98506-F54E-13DD-0276-990F992648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B17167-D007-9EE3-75DA-84C6C83334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70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FDFEE5-298C-FB37-F69E-C202EE3D0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DC5159-EDA8-7218-BCF5-152E0C5307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671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392174-38BA-AA60-629B-538ADE8180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38745E-7985-51DF-5FC8-649961A8AF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359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232CA7-12AA-E07C-1F82-F75E3976F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AD10F0-CEFC-5A3A-3042-434DF2FBB9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063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6A7980-46B7-45F1-EBCC-B8998E5FF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3C2814-9E34-6E60-957A-01A46F7C95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37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CFE22C-94E2-9798-0261-467334A12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FEF05D-91F8-8ED5-F3C0-E1BAC1FADF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951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41C6B7-DFA8-E038-65B8-147F041736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F1B84A-89BC-A613-29A9-BB6CADB8A4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22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08AFE7-4319-99AF-08D8-A117C6970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95880A-B89A-008B-51D5-E1CF94FA49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88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40082E-62D0-FD16-E3F7-DB3B7D1F2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49D4A0-601B-85C7-C714-6F12DDEFE5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99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33797A-2B6B-1040-6793-1F43F13E6D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E83059-84E0-222C-5BA0-2DD64E0147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665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6A66FA-20E9-3105-F6D6-212D73F00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FBFA7A-6A1F-FFFE-0FAC-D29949DF8E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131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9208E7-1170-AB8B-E745-1169EC178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CCF02C-CA82-E5CD-B9C6-8CB8A614DB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99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440281-5F20-3194-A4C4-CB3D0D107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9C3F7A-550C-50FD-B5D0-24F1F05DC0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3941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2024-07-22T17:37:14Z</dcterms:created>
  <dcterms:modified xsi:type="dcterms:W3CDTF">2024-07-22T17:37:15Z</dcterms:modified>
</cp:coreProperties>
</file>