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notesMasterIdLst>
    <p:notesMasterId r:id="rId31"/>
  </p:notesMasterIdLst>
  <p:handoutMasterIdLst>
    <p:handoutMasterId r:id="rId32"/>
  </p:handoutMasterIdLst>
  <p:sldIdLst>
    <p:sldId id="363" r:id="rId2"/>
    <p:sldId id="659" r:id="rId3"/>
    <p:sldId id="696" r:id="rId4"/>
    <p:sldId id="4461" r:id="rId5"/>
    <p:sldId id="4445" r:id="rId6"/>
    <p:sldId id="4414" r:id="rId7"/>
    <p:sldId id="1494" r:id="rId8"/>
    <p:sldId id="4448" r:id="rId9"/>
    <p:sldId id="4447" r:id="rId10"/>
    <p:sldId id="1138" r:id="rId11"/>
    <p:sldId id="4462" r:id="rId12"/>
    <p:sldId id="4463" r:id="rId13"/>
    <p:sldId id="4464" r:id="rId14"/>
    <p:sldId id="4449" r:id="rId15"/>
    <p:sldId id="665" r:id="rId16"/>
    <p:sldId id="4450" r:id="rId17"/>
    <p:sldId id="3629" r:id="rId18"/>
    <p:sldId id="1064" r:id="rId19"/>
    <p:sldId id="1111" r:id="rId20"/>
    <p:sldId id="4451" r:id="rId21"/>
    <p:sldId id="4452" r:id="rId22"/>
    <p:sldId id="4453" r:id="rId23"/>
    <p:sldId id="708" r:id="rId24"/>
    <p:sldId id="670" r:id="rId25"/>
    <p:sldId id="4454" r:id="rId26"/>
    <p:sldId id="3631" r:id="rId27"/>
    <p:sldId id="4409" r:id="rId28"/>
    <p:sldId id="689" r:id="rId29"/>
    <p:sldId id="662" r:id="rId30"/>
  </p:sldIdLst>
  <p:sldSz cx="12192000" cy="6858000"/>
  <p:notesSz cx="6858000" cy="9144000"/>
  <p:custDataLst>
    <p:tags r:id="rId3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8" userDrawn="1">
          <p15:clr>
            <a:srgbClr val="A4A3A4"/>
          </p15:clr>
        </p15:guide>
        <p15:guide id="2" pos="388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or" initials="editor" lastIdx="36" clrIdx="0">
    <p:extLst>
      <p:ext uri="{19B8F6BF-5375-455C-9EA6-DF929625EA0E}">
        <p15:presenceInfo xmlns:p15="http://schemas.microsoft.com/office/powerpoint/2012/main" userId="Editor" providerId="None"/>
      </p:ext>
    </p:extLst>
  </p:cmAuthor>
  <p:cmAuthor id="2" name="Author" initials="A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F9F"/>
    <a:srgbClr val="FAD000"/>
    <a:srgbClr val="FFF2C1"/>
    <a:srgbClr val="FFE585"/>
    <a:srgbClr val="FFC600"/>
    <a:srgbClr val="5B9BD5"/>
    <a:srgbClr val="85C2EE"/>
    <a:srgbClr val="5E913B"/>
    <a:srgbClr val="FFC000"/>
    <a:srgbClr val="A5A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4249" autoAdjust="0"/>
  </p:normalViewPr>
  <p:slideViewPr>
    <p:cSldViewPr>
      <p:cViewPr varScale="1">
        <p:scale>
          <a:sx n="65" d="100"/>
          <a:sy n="65" d="100"/>
        </p:scale>
        <p:origin x="792" y="60"/>
      </p:cViewPr>
      <p:guideLst>
        <p:guide orient="horz" pos="2208"/>
        <p:guide pos="38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34386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8C40F-ED06-43E5-ABF8-52C3FD086F7C}" type="datetimeFigureOut">
              <a:rPr lang="en-US" smtClean="0"/>
              <a:t>10/29/2022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79280-364C-4D94-BB1D-C0E9A366DD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46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F13B5-4B41-4643-A69A-7DB21160926F}" type="datetimeFigureOut">
              <a:rPr lang="en-US" smtClean="0"/>
              <a:pPr/>
              <a:t>10/29/2022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F3631-E628-4A72-9EBA-B3CD72134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30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C73934-D492-4443-9427-018DE5D6DD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37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8322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7333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4210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104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918287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719993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75623744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12098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8617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94960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5670708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4959678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74752236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88999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164722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5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Foot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66561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10224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4906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6431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8653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7" name="Freeform 6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77353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27710" y="1797085"/>
            <a:ext cx="10736580" cy="283325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Oval 7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6957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Oval 7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10728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39462" y="2126170"/>
            <a:ext cx="2250207" cy="34515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6097262" y="2126170"/>
            <a:ext cx="2250207" cy="34515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0" name="Oval 9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1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2" name="Freeform 11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6" name="TextBox 25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07584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57398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610077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9112111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62756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4" name="Oval 13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5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6" name="Freeform 15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7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30" name="TextBox 29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36909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39480" y="1777941"/>
            <a:ext cx="7418109" cy="414487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2761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7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8" name="Freeform 7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2" name="TextBox 21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186928" y="1680881"/>
            <a:ext cx="5257031" cy="445201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08366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377095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571619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7766144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77095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571619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766144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7" name="Oval 36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38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39" name="Freeform 38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0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1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3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4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5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6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7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8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0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1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2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53" name="TextBox 52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72619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 userDrawn="1">
            <p:ph type="pic" sz="quarter" idx="18"/>
          </p:nvPr>
        </p:nvSpPr>
        <p:spPr>
          <a:xfrm>
            <a:off x="804204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031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6156857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835684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Oval 10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2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3" name="Freeform 12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7" name="TextBox 26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18945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3960974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330101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8699229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591847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5" name="Oval 24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26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27" name="Freeform 26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4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7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8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9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0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41" name="TextBox 40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00694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-8588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863913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9745008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4386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 userDrawn="1"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 userDrawn="1"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 userDrawn="1"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 userDrawn="1"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 userDrawn="1"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 userDrawn="1"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 userDrawn="1"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 userDrawn="1"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 userDrawn="1"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 userDrawn="1"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 userDrawn="1"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 userDrawn="1"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 userDrawn="1"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 userDrawn="1"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 userDrawn="1"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-2437" y="0"/>
            <a:ext cx="3047998" cy="6096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5562" y="3047999"/>
            <a:ext cx="6100877" cy="304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3045562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087466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9121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39121" y="3048419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35046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" y="0"/>
            <a:ext cx="12191999" cy="685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89301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30571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исунок 2"/>
          <p:cNvSpPr>
            <a:spLocks noGrp="1"/>
          </p:cNvSpPr>
          <p:nvPr>
            <p:ph type="pic" sz="quarter" idx="11"/>
          </p:nvPr>
        </p:nvSpPr>
        <p:spPr>
          <a:xfrm>
            <a:off x="5774031" y="783773"/>
            <a:ext cx="5253590" cy="5290458"/>
          </a:xfrm>
          <a:custGeom>
            <a:avLst/>
            <a:gdLst>
              <a:gd name="connsiteX0" fmla="*/ 3940192 w 7880385"/>
              <a:gd name="connsiteY0" fmla="*/ 2282867 h 7936911"/>
              <a:gd name="connsiteX1" fmla="*/ 2254604 w 7880385"/>
              <a:gd name="connsiteY1" fmla="*/ 3968455 h 7936911"/>
              <a:gd name="connsiteX2" fmla="*/ 3940192 w 7880385"/>
              <a:gd name="connsiteY2" fmla="*/ 5654043 h 7936911"/>
              <a:gd name="connsiteX3" fmla="*/ 5625780 w 7880385"/>
              <a:gd name="connsiteY3" fmla="*/ 3968455 h 7936911"/>
              <a:gd name="connsiteX4" fmla="*/ 3940192 w 7880385"/>
              <a:gd name="connsiteY4" fmla="*/ 2282867 h 7936911"/>
              <a:gd name="connsiteX5" fmla="*/ 3939062 w 7880385"/>
              <a:gd name="connsiteY5" fmla="*/ 0 h 7936911"/>
              <a:gd name="connsiteX6" fmla="*/ 4142456 w 7880385"/>
              <a:gd name="connsiteY6" fmla="*/ 4528 h 7936911"/>
              <a:gd name="connsiteX7" fmla="*/ 4343590 w 7880385"/>
              <a:gd name="connsiteY7" fmla="*/ 20374 h 7936911"/>
              <a:gd name="connsiteX8" fmla="*/ 4540204 w 7880385"/>
              <a:gd name="connsiteY8" fmla="*/ 45276 h 7936911"/>
              <a:gd name="connsiteX9" fmla="*/ 4734558 w 7880385"/>
              <a:gd name="connsiteY9" fmla="*/ 81497 h 7936911"/>
              <a:gd name="connsiteX10" fmla="*/ 4924394 w 7880385"/>
              <a:gd name="connsiteY10" fmla="*/ 126773 h 7936911"/>
              <a:gd name="connsiteX11" fmla="*/ 5111968 w 7880385"/>
              <a:gd name="connsiteY11" fmla="*/ 178841 h 7936911"/>
              <a:gd name="connsiteX12" fmla="*/ 5295022 w 7880385"/>
              <a:gd name="connsiteY12" fmla="*/ 239964 h 7936911"/>
              <a:gd name="connsiteX13" fmla="*/ 5473556 w 7880385"/>
              <a:gd name="connsiteY13" fmla="*/ 312406 h 7936911"/>
              <a:gd name="connsiteX14" fmla="*/ 5649832 w 7880385"/>
              <a:gd name="connsiteY14" fmla="*/ 391639 h 7936911"/>
              <a:gd name="connsiteX15" fmla="*/ 5819326 w 7880385"/>
              <a:gd name="connsiteY15" fmla="*/ 479927 h 7936911"/>
              <a:gd name="connsiteX16" fmla="*/ 5984302 w 7880385"/>
              <a:gd name="connsiteY16" fmla="*/ 575007 h 7936911"/>
              <a:gd name="connsiteX17" fmla="*/ 6142497 w 7880385"/>
              <a:gd name="connsiteY17" fmla="*/ 679143 h 7936911"/>
              <a:gd name="connsiteX18" fmla="*/ 6298432 w 7880385"/>
              <a:gd name="connsiteY18" fmla="*/ 787805 h 7936911"/>
              <a:gd name="connsiteX19" fmla="*/ 6447588 w 7880385"/>
              <a:gd name="connsiteY19" fmla="*/ 907787 h 7936911"/>
              <a:gd name="connsiteX20" fmla="*/ 6589964 w 7880385"/>
              <a:gd name="connsiteY20" fmla="*/ 1030033 h 7936911"/>
              <a:gd name="connsiteX21" fmla="*/ 6727820 w 7880385"/>
              <a:gd name="connsiteY21" fmla="*/ 1163598 h 7936911"/>
              <a:gd name="connsiteX22" fmla="*/ 6856636 w 7880385"/>
              <a:gd name="connsiteY22" fmla="*/ 1301690 h 7936911"/>
              <a:gd name="connsiteX23" fmla="*/ 6980932 w 7880385"/>
              <a:gd name="connsiteY23" fmla="*/ 1446574 h 7936911"/>
              <a:gd name="connsiteX24" fmla="*/ 7098448 w 7880385"/>
              <a:gd name="connsiteY24" fmla="*/ 1593721 h 7936911"/>
              <a:gd name="connsiteX25" fmla="*/ 7206925 w 7880385"/>
              <a:gd name="connsiteY25" fmla="*/ 1749924 h 7936911"/>
              <a:gd name="connsiteX26" fmla="*/ 7310882 w 7880385"/>
              <a:gd name="connsiteY26" fmla="*/ 1910654 h 7936911"/>
              <a:gd name="connsiteX27" fmla="*/ 7405799 w 7880385"/>
              <a:gd name="connsiteY27" fmla="*/ 2078176 h 7936911"/>
              <a:gd name="connsiteX28" fmla="*/ 7491676 w 7880385"/>
              <a:gd name="connsiteY28" fmla="*/ 2250226 h 7936911"/>
              <a:gd name="connsiteX29" fmla="*/ 7570774 w 7880385"/>
              <a:gd name="connsiteY29" fmla="*/ 2424539 h 7936911"/>
              <a:gd name="connsiteX30" fmla="*/ 7643092 w 7880385"/>
              <a:gd name="connsiteY30" fmla="*/ 2603379 h 7936911"/>
              <a:gd name="connsiteX31" fmla="*/ 7704110 w 7880385"/>
              <a:gd name="connsiteY31" fmla="*/ 2786748 h 7936911"/>
              <a:gd name="connsiteX32" fmla="*/ 7758348 w 7880385"/>
              <a:gd name="connsiteY32" fmla="*/ 2976908 h 7936911"/>
              <a:gd name="connsiteX33" fmla="*/ 7801288 w 7880385"/>
              <a:gd name="connsiteY33" fmla="*/ 3167068 h 7936911"/>
              <a:gd name="connsiteX34" fmla="*/ 7835186 w 7880385"/>
              <a:gd name="connsiteY34" fmla="*/ 3364019 h 7936911"/>
              <a:gd name="connsiteX35" fmla="*/ 7860046 w 7880385"/>
              <a:gd name="connsiteY35" fmla="*/ 3560970 h 7936911"/>
              <a:gd name="connsiteX36" fmla="*/ 7875865 w 7880385"/>
              <a:gd name="connsiteY36" fmla="*/ 3762449 h 7936911"/>
              <a:gd name="connsiteX37" fmla="*/ 7880385 w 7880385"/>
              <a:gd name="connsiteY37" fmla="*/ 3970719 h 7936911"/>
              <a:gd name="connsiteX38" fmla="*/ 7875865 w 7880385"/>
              <a:gd name="connsiteY38" fmla="*/ 4174462 h 7936911"/>
              <a:gd name="connsiteX39" fmla="*/ 7860046 w 7880385"/>
              <a:gd name="connsiteY39" fmla="*/ 4375941 h 7936911"/>
              <a:gd name="connsiteX40" fmla="*/ 7835186 w 7880385"/>
              <a:gd name="connsiteY40" fmla="*/ 4572892 h 7936911"/>
              <a:gd name="connsiteX41" fmla="*/ 7801288 w 7880385"/>
              <a:gd name="connsiteY41" fmla="*/ 4769844 h 7936911"/>
              <a:gd name="connsiteX42" fmla="*/ 7758348 w 7880385"/>
              <a:gd name="connsiteY42" fmla="*/ 4960004 h 7936911"/>
              <a:gd name="connsiteX43" fmla="*/ 7704110 w 7880385"/>
              <a:gd name="connsiteY43" fmla="*/ 5150164 h 7936911"/>
              <a:gd name="connsiteX44" fmla="*/ 7643092 w 7880385"/>
              <a:gd name="connsiteY44" fmla="*/ 5333532 h 7936911"/>
              <a:gd name="connsiteX45" fmla="*/ 7570774 w 7880385"/>
              <a:gd name="connsiteY45" fmla="*/ 5512373 h 7936911"/>
              <a:gd name="connsiteX46" fmla="*/ 7491676 w 7880385"/>
              <a:gd name="connsiteY46" fmla="*/ 5686686 h 7936911"/>
              <a:gd name="connsiteX47" fmla="*/ 7405799 w 7880385"/>
              <a:gd name="connsiteY47" fmla="*/ 5858735 h 7936911"/>
              <a:gd name="connsiteX48" fmla="*/ 7310882 w 7880385"/>
              <a:gd name="connsiteY48" fmla="*/ 6026257 h 7936911"/>
              <a:gd name="connsiteX49" fmla="*/ 7206925 w 7880385"/>
              <a:gd name="connsiteY49" fmla="*/ 6186988 h 7936911"/>
              <a:gd name="connsiteX50" fmla="*/ 7098448 w 7880385"/>
              <a:gd name="connsiteY50" fmla="*/ 6343190 h 7936911"/>
              <a:gd name="connsiteX51" fmla="*/ 6980932 w 7880385"/>
              <a:gd name="connsiteY51" fmla="*/ 6490338 h 7936911"/>
              <a:gd name="connsiteX52" fmla="*/ 6856636 w 7880385"/>
              <a:gd name="connsiteY52" fmla="*/ 6635222 h 7936911"/>
              <a:gd name="connsiteX53" fmla="*/ 6727820 w 7880385"/>
              <a:gd name="connsiteY53" fmla="*/ 6773314 h 7936911"/>
              <a:gd name="connsiteX54" fmla="*/ 6589964 w 7880385"/>
              <a:gd name="connsiteY54" fmla="*/ 6906879 h 7936911"/>
              <a:gd name="connsiteX55" fmla="*/ 6447588 w 7880385"/>
              <a:gd name="connsiteY55" fmla="*/ 7029124 h 7936911"/>
              <a:gd name="connsiteX56" fmla="*/ 6298432 w 7880385"/>
              <a:gd name="connsiteY56" fmla="*/ 7149106 h 7936911"/>
              <a:gd name="connsiteX57" fmla="*/ 6142497 w 7880385"/>
              <a:gd name="connsiteY57" fmla="*/ 7257768 h 7936911"/>
              <a:gd name="connsiteX58" fmla="*/ 5984302 w 7880385"/>
              <a:gd name="connsiteY58" fmla="*/ 7361904 h 7936911"/>
              <a:gd name="connsiteX59" fmla="*/ 5819326 w 7880385"/>
              <a:gd name="connsiteY59" fmla="*/ 7456984 h 7936911"/>
              <a:gd name="connsiteX60" fmla="*/ 5649832 w 7880385"/>
              <a:gd name="connsiteY60" fmla="*/ 7545272 h 7936911"/>
              <a:gd name="connsiteX61" fmla="*/ 5473556 w 7880385"/>
              <a:gd name="connsiteY61" fmla="*/ 7624506 h 7936911"/>
              <a:gd name="connsiteX62" fmla="*/ 5295022 w 7880385"/>
              <a:gd name="connsiteY62" fmla="*/ 7696948 h 7936911"/>
              <a:gd name="connsiteX63" fmla="*/ 5111968 w 7880385"/>
              <a:gd name="connsiteY63" fmla="*/ 7758070 h 7936911"/>
              <a:gd name="connsiteX64" fmla="*/ 4924394 w 7880385"/>
              <a:gd name="connsiteY64" fmla="*/ 7810138 h 7936911"/>
              <a:gd name="connsiteX65" fmla="*/ 4734558 w 7880385"/>
              <a:gd name="connsiteY65" fmla="*/ 7855414 h 7936911"/>
              <a:gd name="connsiteX66" fmla="*/ 4540204 w 7880385"/>
              <a:gd name="connsiteY66" fmla="*/ 7891635 h 7936911"/>
              <a:gd name="connsiteX67" fmla="*/ 4343590 w 7880385"/>
              <a:gd name="connsiteY67" fmla="*/ 7916536 h 7936911"/>
              <a:gd name="connsiteX68" fmla="*/ 4142456 w 7880385"/>
              <a:gd name="connsiteY68" fmla="*/ 7932384 h 7936911"/>
              <a:gd name="connsiteX69" fmla="*/ 3939062 w 7880385"/>
              <a:gd name="connsiteY69" fmla="*/ 7936911 h 7936911"/>
              <a:gd name="connsiteX70" fmla="*/ 3737928 w 7880385"/>
              <a:gd name="connsiteY70" fmla="*/ 7932384 h 7936911"/>
              <a:gd name="connsiteX71" fmla="*/ 3536794 w 7880385"/>
              <a:gd name="connsiteY71" fmla="*/ 7916536 h 7936911"/>
              <a:gd name="connsiteX72" fmla="*/ 3340180 w 7880385"/>
              <a:gd name="connsiteY72" fmla="*/ 7891635 h 7936911"/>
              <a:gd name="connsiteX73" fmla="*/ 3145826 w 7880385"/>
              <a:gd name="connsiteY73" fmla="*/ 7855414 h 7936911"/>
              <a:gd name="connsiteX74" fmla="*/ 2953731 w 7880385"/>
              <a:gd name="connsiteY74" fmla="*/ 7810138 h 7936911"/>
              <a:gd name="connsiteX75" fmla="*/ 2768417 w 7880385"/>
              <a:gd name="connsiteY75" fmla="*/ 7758070 h 7936911"/>
              <a:gd name="connsiteX76" fmla="*/ 2583103 w 7880385"/>
              <a:gd name="connsiteY76" fmla="*/ 7696948 h 7936911"/>
              <a:gd name="connsiteX77" fmla="*/ 2406828 w 7880385"/>
              <a:gd name="connsiteY77" fmla="*/ 7624506 h 7936911"/>
              <a:gd name="connsiteX78" fmla="*/ 2230553 w 7880385"/>
              <a:gd name="connsiteY78" fmla="*/ 7545272 h 7936911"/>
              <a:gd name="connsiteX79" fmla="*/ 2061058 w 7880385"/>
              <a:gd name="connsiteY79" fmla="*/ 7456984 h 7936911"/>
              <a:gd name="connsiteX80" fmla="*/ 1896083 w 7880385"/>
              <a:gd name="connsiteY80" fmla="*/ 7361904 h 7936911"/>
              <a:gd name="connsiteX81" fmla="*/ 1737888 w 7880385"/>
              <a:gd name="connsiteY81" fmla="*/ 7257768 h 7936911"/>
              <a:gd name="connsiteX82" fmla="*/ 1581953 w 7880385"/>
              <a:gd name="connsiteY82" fmla="*/ 7149106 h 7936911"/>
              <a:gd name="connsiteX83" fmla="*/ 1432797 w 7880385"/>
              <a:gd name="connsiteY83" fmla="*/ 7029124 h 7936911"/>
              <a:gd name="connsiteX84" fmla="*/ 1288161 w 7880385"/>
              <a:gd name="connsiteY84" fmla="*/ 6906879 h 7936911"/>
              <a:gd name="connsiteX85" fmla="*/ 1152565 w 7880385"/>
              <a:gd name="connsiteY85" fmla="*/ 6773314 h 7936911"/>
              <a:gd name="connsiteX86" fmla="*/ 1023749 w 7880385"/>
              <a:gd name="connsiteY86" fmla="*/ 6635222 h 7936911"/>
              <a:gd name="connsiteX87" fmla="*/ 897193 w 7880385"/>
              <a:gd name="connsiteY87" fmla="*/ 6490338 h 7936911"/>
              <a:gd name="connsiteX88" fmla="*/ 781937 w 7880385"/>
              <a:gd name="connsiteY88" fmla="*/ 6343190 h 7936911"/>
              <a:gd name="connsiteX89" fmla="*/ 673460 w 7880385"/>
              <a:gd name="connsiteY89" fmla="*/ 6186988 h 7936911"/>
              <a:gd name="connsiteX90" fmla="*/ 569503 w 7880385"/>
              <a:gd name="connsiteY90" fmla="*/ 6026257 h 7936911"/>
              <a:gd name="connsiteX91" fmla="*/ 474586 w 7880385"/>
              <a:gd name="connsiteY91" fmla="*/ 5858735 h 7936911"/>
              <a:gd name="connsiteX92" fmla="*/ 388708 w 7880385"/>
              <a:gd name="connsiteY92" fmla="*/ 5686686 h 7936911"/>
              <a:gd name="connsiteX93" fmla="*/ 307351 w 7880385"/>
              <a:gd name="connsiteY93" fmla="*/ 5512373 h 7936911"/>
              <a:gd name="connsiteX94" fmla="*/ 237293 w 7880385"/>
              <a:gd name="connsiteY94" fmla="*/ 5333532 h 7936911"/>
              <a:gd name="connsiteX95" fmla="*/ 176275 w 7880385"/>
              <a:gd name="connsiteY95" fmla="*/ 5150164 h 7936911"/>
              <a:gd name="connsiteX96" fmla="*/ 122036 w 7880385"/>
              <a:gd name="connsiteY96" fmla="*/ 4960004 h 7936911"/>
              <a:gd name="connsiteX97" fmla="*/ 79098 w 7880385"/>
              <a:gd name="connsiteY97" fmla="*/ 4769844 h 7936911"/>
              <a:gd name="connsiteX98" fmla="*/ 45199 w 7880385"/>
              <a:gd name="connsiteY98" fmla="*/ 4572892 h 7936911"/>
              <a:gd name="connsiteX99" fmla="*/ 20339 w 7880385"/>
              <a:gd name="connsiteY99" fmla="*/ 4375941 h 7936911"/>
              <a:gd name="connsiteX100" fmla="*/ 4520 w 7880385"/>
              <a:gd name="connsiteY100" fmla="*/ 4174462 h 7936911"/>
              <a:gd name="connsiteX101" fmla="*/ 0 w 7880385"/>
              <a:gd name="connsiteY101" fmla="*/ 3970719 h 7936911"/>
              <a:gd name="connsiteX102" fmla="*/ 4520 w 7880385"/>
              <a:gd name="connsiteY102" fmla="*/ 3762449 h 7936911"/>
              <a:gd name="connsiteX103" fmla="*/ 20339 w 7880385"/>
              <a:gd name="connsiteY103" fmla="*/ 3560970 h 7936911"/>
              <a:gd name="connsiteX104" fmla="*/ 45199 w 7880385"/>
              <a:gd name="connsiteY104" fmla="*/ 3364019 h 7936911"/>
              <a:gd name="connsiteX105" fmla="*/ 79098 w 7880385"/>
              <a:gd name="connsiteY105" fmla="*/ 3167068 h 7936911"/>
              <a:gd name="connsiteX106" fmla="*/ 122036 w 7880385"/>
              <a:gd name="connsiteY106" fmla="*/ 2976908 h 7936911"/>
              <a:gd name="connsiteX107" fmla="*/ 176275 w 7880385"/>
              <a:gd name="connsiteY107" fmla="*/ 2786748 h 7936911"/>
              <a:gd name="connsiteX108" fmla="*/ 237293 w 7880385"/>
              <a:gd name="connsiteY108" fmla="*/ 2603379 h 7936911"/>
              <a:gd name="connsiteX109" fmla="*/ 307351 w 7880385"/>
              <a:gd name="connsiteY109" fmla="*/ 2424539 h 7936911"/>
              <a:gd name="connsiteX110" fmla="*/ 388708 w 7880385"/>
              <a:gd name="connsiteY110" fmla="*/ 2250226 h 7936911"/>
              <a:gd name="connsiteX111" fmla="*/ 474586 w 7880385"/>
              <a:gd name="connsiteY111" fmla="*/ 2078176 h 7936911"/>
              <a:gd name="connsiteX112" fmla="*/ 569503 w 7880385"/>
              <a:gd name="connsiteY112" fmla="*/ 1910654 h 7936911"/>
              <a:gd name="connsiteX113" fmla="*/ 673460 w 7880385"/>
              <a:gd name="connsiteY113" fmla="*/ 1749924 h 7936911"/>
              <a:gd name="connsiteX114" fmla="*/ 781937 w 7880385"/>
              <a:gd name="connsiteY114" fmla="*/ 1593721 h 7936911"/>
              <a:gd name="connsiteX115" fmla="*/ 897193 w 7880385"/>
              <a:gd name="connsiteY115" fmla="*/ 1446574 h 7936911"/>
              <a:gd name="connsiteX116" fmla="*/ 1023749 w 7880385"/>
              <a:gd name="connsiteY116" fmla="*/ 1301690 h 7936911"/>
              <a:gd name="connsiteX117" fmla="*/ 1152565 w 7880385"/>
              <a:gd name="connsiteY117" fmla="*/ 1163598 h 7936911"/>
              <a:gd name="connsiteX118" fmla="*/ 1288161 w 7880385"/>
              <a:gd name="connsiteY118" fmla="*/ 1030033 h 7936911"/>
              <a:gd name="connsiteX119" fmla="*/ 1432797 w 7880385"/>
              <a:gd name="connsiteY119" fmla="*/ 907787 h 7936911"/>
              <a:gd name="connsiteX120" fmla="*/ 1581953 w 7880385"/>
              <a:gd name="connsiteY120" fmla="*/ 787805 h 7936911"/>
              <a:gd name="connsiteX121" fmla="*/ 1737888 w 7880385"/>
              <a:gd name="connsiteY121" fmla="*/ 679143 h 7936911"/>
              <a:gd name="connsiteX122" fmla="*/ 1896083 w 7880385"/>
              <a:gd name="connsiteY122" fmla="*/ 575007 h 7936911"/>
              <a:gd name="connsiteX123" fmla="*/ 2061058 w 7880385"/>
              <a:gd name="connsiteY123" fmla="*/ 479927 h 7936911"/>
              <a:gd name="connsiteX124" fmla="*/ 2230553 w 7880385"/>
              <a:gd name="connsiteY124" fmla="*/ 391639 h 7936911"/>
              <a:gd name="connsiteX125" fmla="*/ 2406828 w 7880385"/>
              <a:gd name="connsiteY125" fmla="*/ 312406 h 7936911"/>
              <a:gd name="connsiteX126" fmla="*/ 2583103 w 7880385"/>
              <a:gd name="connsiteY126" fmla="*/ 239964 h 7936911"/>
              <a:gd name="connsiteX127" fmla="*/ 2768417 w 7880385"/>
              <a:gd name="connsiteY127" fmla="*/ 178841 h 7936911"/>
              <a:gd name="connsiteX128" fmla="*/ 2953731 w 7880385"/>
              <a:gd name="connsiteY128" fmla="*/ 126773 h 7936911"/>
              <a:gd name="connsiteX129" fmla="*/ 3145826 w 7880385"/>
              <a:gd name="connsiteY129" fmla="*/ 81497 h 7936911"/>
              <a:gd name="connsiteX130" fmla="*/ 3340180 w 7880385"/>
              <a:gd name="connsiteY130" fmla="*/ 45276 h 7936911"/>
              <a:gd name="connsiteX131" fmla="*/ 3536794 w 7880385"/>
              <a:gd name="connsiteY131" fmla="*/ 20374 h 7936911"/>
              <a:gd name="connsiteX132" fmla="*/ 3737928 w 7880385"/>
              <a:gd name="connsiteY132" fmla="*/ 4528 h 7936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7880385" h="7936911">
                <a:moveTo>
                  <a:pt x="3940192" y="2282867"/>
                </a:moveTo>
                <a:cubicBezTo>
                  <a:pt x="3009267" y="2282867"/>
                  <a:pt x="2254604" y="3037530"/>
                  <a:pt x="2254604" y="3968455"/>
                </a:cubicBezTo>
                <a:cubicBezTo>
                  <a:pt x="2254604" y="4899380"/>
                  <a:pt x="3009267" y="5654043"/>
                  <a:pt x="3940192" y="5654043"/>
                </a:cubicBezTo>
                <a:cubicBezTo>
                  <a:pt x="4871117" y="5654043"/>
                  <a:pt x="5625780" y="4899380"/>
                  <a:pt x="5625780" y="3968455"/>
                </a:cubicBezTo>
                <a:cubicBezTo>
                  <a:pt x="5625780" y="3037530"/>
                  <a:pt x="4871117" y="2282867"/>
                  <a:pt x="3940192" y="2282867"/>
                </a:cubicBezTo>
                <a:close/>
                <a:moveTo>
                  <a:pt x="3939062" y="0"/>
                </a:moveTo>
                <a:lnTo>
                  <a:pt x="4142456" y="4528"/>
                </a:lnTo>
                <a:lnTo>
                  <a:pt x="4343590" y="20374"/>
                </a:lnTo>
                <a:lnTo>
                  <a:pt x="4540204" y="45276"/>
                </a:lnTo>
                <a:lnTo>
                  <a:pt x="4734558" y="81497"/>
                </a:lnTo>
                <a:lnTo>
                  <a:pt x="4924394" y="126773"/>
                </a:lnTo>
                <a:lnTo>
                  <a:pt x="5111968" y="178841"/>
                </a:lnTo>
                <a:lnTo>
                  <a:pt x="5295022" y="239964"/>
                </a:lnTo>
                <a:lnTo>
                  <a:pt x="5473556" y="312406"/>
                </a:lnTo>
                <a:lnTo>
                  <a:pt x="5649832" y="391639"/>
                </a:lnTo>
                <a:lnTo>
                  <a:pt x="5819326" y="479927"/>
                </a:lnTo>
                <a:lnTo>
                  <a:pt x="5984302" y="575007"/>
                </a:lnTo>
                <a:lnTo>
                  <a:pt x="6142497" y="679143"/>
                </a:lnTo>
                <a:lnTo>
                  <a:pt x="6298432" y="787805"/>
                </a:lnTo>
                <a:lnTo>
                  <a:pt x="6447588" y="907787"/>
                </a:lnTo>
                <a:lnTo>
                  <a:pt x="6589964" y="1030033"/>
                </a:lnTo>
                <a:lnTo>
                  <a:pt x="6727820" y="1163598"/>
                </a:lnTo>
                <a:lnTo>
                  <a:pt x="6856636" y="1301690"/>
                </a:lnTo>
                <a:lnTo>
                  <a:pt x="6980932" y="1446574"/>
                </a:lnTo>
                <a:lnTo>
                  <a:pt x="7098448" y="1593721"/>
                </a:lnTo>
                <a:lnTo>
                  <a:pt x="7206925" y="1749924"/>
                </a:lnTo>
                <a:lnTo>
                  <a:pt x="7310882" y="1910654"/>
                </a:lnTo>
                <a:lnTo>
                  <a:pt x="7405799" y="2078176"/>
                </a:lnTo>
                <a:lnTo>
                  <a:pt x="7491676" y="2250226"/>
                </a:lnTo>
                <a:lnTo>
                  <a:pt x="7570774" y="2424539"/>
                </a:lnTo>
                <a:lnTo>
                  <a:pt x="7643092" y="2603379"/>
                </a:lnTo>
                <a:lnTo>
                  <a:pt x="7704110" y="2786748"/>
                </a:lnTo>
                <a:lnTo>
                  <a:pt x="7758348" y="2976908"/>
                </a:lnTo>
                <a:lnTo>
                  <a:pt x="7801288" y="3167068"/>
                </a:lnTo>
                <a:lnTo>
                  <a:pt x="7835186" y="3364019"/>
                </a:lnTo>
                <a:lnTo>
                  <a:pt x="7860046" y="3560970"/>
                </a:lnTo>
                <a:lnTo>
                  <a:pt x="7875865" y="3762449"/>
                </a:lnTo>
                <a:lnTo>
                  <a:pt x="7880385" y="3970719"/>
                </a:lnTo>
                <a:lnTo>
                  <a:pt x="7875865" y="4174462"/>
                </a:lnTo>
                <a:lnTo>
                  <a:pt x="7860046" y="4375941"/>
                </a:lnTo>
                <a:lnTo>
                  <a:pt x="7835186" y="4572892"/>
                </a:lnTo>
                <a:lnTo>
                  <a:pt x="7801288" y="4769844"/>
                </a:lnTo>
                <a:lnTo>
                  <a:pt x="7758348" y="4960004"/>
                </a:lnTo>
                <a:lnTo>
                  <a:pt x="7704110" y="5150164"/>
                </a:lnTo>
                <a:lnTo>
                  <a:pt x="7643092" y="5333532"/>
                </a:lnTo>
                <a:lnTo>
                  <a:pt x="7570774" y="5512373"/>
                </a:lnTo>
                <a:lnTo>
                  <a:pt x="7491676" y="5686686"/>
                </a:lnTo>
                <a:lnTo>
                  <a:pt x="7405799" y="5858735"/>
                </a:lnTo>
                <a:lnTo>
                  <a:pt x="7310882" y="6026257"/>
                </a:lnTo>
                <a:lnTo>
                  <a:pt x="7206925" y="6186988"/>
                </a:lnTo>
                <a:lnTo>
                  <a:pt x="7098448" y="6343190"/>
                </a:lnTo>
                <a:lnTo>
                  <a:pt x="6980932" y="6490338"/>
                </a:lnTo>
                <a:lnTo>
                  <a:pt x="6856636" y="6635222"/>
                </a:lnTo>
                <a:lnTo>
                  <a:pt x="6727820" y="6773314"/>
                </a:lnTo>
                <a:lnTo>
                  <a:pt x="6589964" y="6906879"/>
                </a:lnTo>
                <a:lnTo>
                  <a:pt x="6447588" y="7029124"/>
                </a:lnTo>
                <a:lnTo>
                  <a:pt x="6298432" y="7149106"/>
                </a:lnTo>
                <a:lnTo>
                  <a:pt x="6142497" y="7257768"/>
                </a:lnTo>
                <a:lnTo>
                  <a:pt x="5984302" y="7361904"/>
                </a:lnTo>
                <a:lnTo>
                  <a:pt x="5819326" y="7456984"/>
                </a:lnTo>
                <a:lnTo>
                  <a:pt x="5649832" y="7545272"/>
                </a:lnTo>
                <a:lnTo>
                  <a:pt x="5473556" y="7624506"/>
                </a:lnTo>
                <a:lnTo>
                  <a:pt x="5295022" y="7696948"/>
                </a:lnTo>
                <a:lnTo>
                  <a:pt x="5111968" y="7758070"/>
                </a:lnTo>
                <a:lnTo>
                  <a:pt x="4924394" y="7810138"/>
                </a:lnTo>
                <a:lnTo>
                  <a:pt x="4734558" y="7855414"/>
                </a:lnTo>
                <a:lnTo>
                  <a:pt x="4540204" y="7891635"/>
                </a:lnTo>
                <a:lnTo>
                  <a:pt x="4343590" y="7916536"/>
                </a:lnTo>
                <a:lnTo>
                  <a:pt x="4142456" y="7932384"/>
                </a:lnTo>
                <a:lnTo>
                  <a:pt x="3939062" y="7936911"/>
                </a:lnTo>
                <a:lnTo>
                  <a:pt x="3737928" y="7932384"/>
                </a:lnTo>
                <a:lnTo>
                  <a:pt x="3536794" y="7916536"/>
                </a:lnTo>
                <a:lnTo>
                  <a:pt x="3340180" y="7891635"/>
                </a:lnTo>
                <a:lnTo>
                  <a:pt x="3145826" y="7855414"/>
                </a:lnTo>
                <a:lnTo>
                  <a:pt x="2953731" y="7810138"/>
                </a:lnTo>
                <a:lnTo>
                  <a:pt x="2768417" y="7758070"/>
                </a:lnTo>
                <a:lnTo>
                  <a:pt x="2583103" y="7696948"/>
                </a:lnTo>
                <a:lnTo>
                  <a:pt x="2406828" y="7624506"/>
                </a:lnTo>
                <a:lnTo>
                  <a:pt x="2230553" y="7545272"/>
                </a:lnTo>
                <a:lnTo>
                  <a:pt x="2061058" y="7456984"/>
                </a:lnTo>
                <a:lnTo>
                  <a:pt x="1896083" y="7361904"/>
                </a:lnTo>
                <a:lnTo>
                  <a:pt x="1737888" y="7257768"/>
                </a:lnTo>
                <a:lnTo>
                  <a:pt x="1581953" y="7149106"/>
                </a:lnTo>
                <a:lnTo>
                  <a:pt x="1432797" y="7029124"/>
                </a:lnTo>
                <a:lnTo>
                  <a:pt x="1288161" y="6906879"/>
                </a:lnTo>
                <a:lnTo>
                  <a:pt x="1152565" y="6773314"/>
                </a:lnTo>
                <a:lnTo>
                  <a:pt x="1023749" y="6635222"/>
                </a:lnTo>
                <a:lnTo>
                  <a:pt x="897193" y="6490338"/>
                </a:lnTo>
                <a:lnTo>
                  <a:pt x="781937" y="6343190"/>
                </a:lnTo>
                <a:lnTo>
                  <a:pt x="673460" y="6186988"/>
                </a:lnTo>
                <a:lnTo>
                  <a:pt x="569503" y="6026257"/>
                </a:lnTo>
                <a:lnTo>
                  <a:pt x="474586" y="5858735"/>
                </a:lnTo>
                <a:lnTo>
                  <a:pt x="388708" y="5686686"/>
                </a:lnTo>
                <a:lnTo>
                  <a:pt x="307351" y="5512373"/>
                </a:lnTo>
                <a:lnTo>
                  <a:pt x="237293" y="5333532"/>
                </a:lnTo>
                <a:lnTo>
                  <a:pt x="176275" y="5150164"/>
                </a:lnTo>
                <a:lnTo>
                  <a:pt x="122036" y="4960004"/>
                </a:lnTo>
                <a:lnTo>
                  <a:pt x="79098" y="4769844"/>
                </a:lnTo>
                <a:lnTo>
                  <a:pt x="45199" y="4572892"/>
                </a:lnTo>
                <a:lnTo>
                  <a:pt x="20339" y="4375941"/>
                </a:lnTo>
                <a:lnTo>
                  <a:pt x="4520" y="4174462"/>
                </a:lnTo>
                <a:lnTo>
                  <a:pt x="0" y="3970719"/>
                </a:lnTo>
                <a:lnTo>
                  <a:pt x="4520" y="3762449"/>
                </a:lnTo>
                <a:lnTo>
                  <a:pt x="20339" y="3560970"/>
                </a:lnTo>
                <a:lnTo>
                  <a:pt x="45199" y="3364019"/>
                </a:lnTo>
                <a:lnTo>
                  <a:pt x="79098" y="3167068"/>
                </a:lnTo>
                <a:lnTo>
                  <a:pt x="122036" y="2976908"/>
                </a:lnTo>
                <a:lnTo>
                  <a:pt x="176275" y="2786748"/>
                </a:lnTo>
                <a:lnTo>
                  <a:pt x="237293" y="2603379"/>
                </a:lnTo>
                <a:lnTo>
                  <a:pt x="307351" y="2424539"/>
                </a:lnTo>
                <a:lnTo>
                  <a:pt x="388708" y="2250226"/>
                </a:lnTo>
                <a:lnTo>
                  <a:pt x="474586" y="2078176"/>
                </a:lnTo>
                <a:lnTo>
                  <a:pt x="569503" y="1910654"/>
                </a:lnTo>
                <a:lnTo>
                  <a:pt x="673460" y="1749924"/>
                </a:lnTo>
                <a:lnTo>
                  <a:pt x="781937" y="1593721"/>
                </a:lnTo>
                <a:lnTo>
                  <a:pt x="897193" y="1446574"/>
                </a:lnTo>
                <a:lnTo>
                  <a:pt x="1023749" y="1301690"/>
                </a:lnTo>
                <a:lnTo>
                  <a:pt x="1152565" y="1163598"/>
                </a:lnTo>
                <a:lnTo>
                  <a:pt x="1288161" y="1030033"/>
                </a:lnTo>
                <a:lnTo>
                  <a:pt x="1432797" y="907787"/>
                </a:lnTo>
                <a:lnTo>
                  <a:pt x="1581953" y="787805"/>
                </a:lnTo>
                <a:lnTo>
                  <a:pt x="1737888" y="679143"/>
                </a:lnTo>
                <a:lnTo>
                  <a:pt x="1896083" y="575007"/>
                </a:lnTo>
                <a:lnTo>
                  <a:pt x="2061058" y="479927"/>
                </a:lnTo>
                <a:lnTo>
                  <a:pt x="2230553" y="391639"/>
                </a:lnTo>
                <a:lnTo>
                  <a:pt x="2406828" y="312406"/>
                </a:lnTo>
                <a:lnTo>
                  <a:pt x="2583103" y="239964"/>
                </a:lnTo>
                <a:lnTo>
                  <a:pt x="2768417" y="178841"/>
                </a:lnTo>
                <a:lnTo>
                  <a:pt x="2953731" y="126773"/>
                </a:lnTo>
                <a:lnTo>
                  <a:pt x="3145826" y="81497"/>
                </a:lnTo>
                <a:lnTo>
                  <a:pt x="3340180" y="45276"/>
                </a:lnTo>
                <a:lnTo>
                  <a:pt x="3536794" y="20374"/>
                </a:lnTo>
                <a:lnTo>
                  <a:pt x="3737928" y="4528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9052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ig_Picture_place-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 noChangeAspect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Raleway Light"/>
                <a:cs typeface="Raleway Light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440630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241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1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6977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ig_Picture_team-skil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Lato Light"/>
                <a:cs typeface="Lato Light"/>
              </a:defRPr>
            </a:lvl1pPr>
          </a:lstStyle>
          <a:p>
            <a:endParaRPr lang="id-ID" dirty="0"/>
          </a:p>
        </p:txBody>
      </p:sp>
      <p:sp>
        <p:nvSpPr>
          <p:cNvPr id="5" name="Picture Placeholder 22"/>
          <p:cNvSpPr>
            <a:spLocks noGrp="1"/>
          </p:cNvSpPr>
          <p:nvPr>
            <p:ph type="pic" sz="quarter" idx="14"/>
          </p:nvPr>
        </p:nvSpPr>
        <p:spPr>
          <a:xfrm>
            <a:off x="1573820" y="2261401"/>
            <a:ext cx="1641347" cy="177511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2919922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1" y="0"/>
            <a:ext cx="6625914" cy="6858000"/>
          </a:xfrm>
          <a:custGeom>
            <a:avLst/>
            <a:gdLst>
              <a:gd name="connsiteX0" fmla="*/ 2240871 w 9938870"/>
              <a:gd name="connsiteY0" fmla="*/ 8456992 h 10288587"/>
              <a:gd name="connsiteX1" fmla="*/ 2755778 w 9938870"/>
              <a:gd name="connsiteY1" fmla="*/ 10288587 h 10288587"/>
              <a:gd name="connsiteX2" fmla="*/ 1728004 w 9938870"/>
              <a:gd name="connsiteY2" fmla="*/ 10288587 h 10288587"/>
              <a:gd name="connsiteX3" fmla="*/ 0 w 9938870"/>
              <a:gd name="connsiteY3" fmla="*/ 497470 h 10288587"/>
              <a:gd name="connsiteX4" fmla="*/ 2078128 w 9938870"/>
              <a:gd name="connsiteY4" fmla="*/ 7879621 h 10288587"/>
              <a:gd name="connsiteX5" fmla="*/ 1400121 w 9938870"/>
              <a:gd name="connsiteY5" fmla="*/ 10288587 h 10288587"/>
              <a:gd name="connsiteX6" fmla="*/ 887256 w 9938870"/>
              <a:gd name="connsiteY6" fmla="*/ 10288587 h 10288587"/>
              <a:gd name="connsiteX7" fmla="*/ 350800 w 9938870"/>
              <a:gd name="connsiteY7" fmla="*/ 10288587 h 10288587"/>
              <a:gd name="connsiteX8" fmla="*/ 0 w 9938870"/>
              <a:gd name="connsiteY8" fmla="*/ 10288587 h 10288587"/>
              <a:gd name="connsiteX9" fmla="*/ 4625711 w 9938870"/>
              <a:gd name="connsiteY9" fmla="*/ 0 h 10288587"/>
              <a:gd name="connsiteX10" fmla="*/ 8434894 w 9938870"/>
              <a:gd name="connsiteY10" fmla="*/ 0 h 10288587"/>
              <a:gd name="connsiteX11" fmla="*/ 9938870 w 9938870"/>
              <a:gd name="connsiteY11" fmla="*/ 0 h 10288587"/>
              <a:gd name="connsiteX12" fmla="*/ 6998628 w 9938870"/>
              <a:gd name="connsiteY12" fmla="*/ 10288587 h 10288587"/>
              <a:gd name="connsiteX13" fmla="*/ 5495678 w 9938870"/>
              <a:gd name="connsiteY13" fmla="*/ 10288587 h 10288587"/>
              <a:gd name="connsiteX14" fmla="*/ 3082752 w 9938870"/>
              <a:gd name="connsiteY14" fmla="*/ 10288587 h 10288587"/>
              <a:gd name="connsiteX15" fmla="*/ 2405654 w 9938870"/>
              <a:gd name="connsiteY15" fmla="*/ 7880861 h 10288587"/>
              <a:gd name="connsiteX16" fmla="*/ 180706 w 9938870"/>
              <a:gd name="connsiteY16" fmla="*/ 0 h 10288587"/>
              <a:gd name="connsiteX17" fmla="*/ 352172 w 9938870"/>
              <a:gd name="connsiteY17" fmla="*/ 0 h 10288587"/>
              <a:gd name="connsiteX18" fmla="*/ 2973449 w 9938870"/>
              <a:gd name="connsiteY18" fmla="*/ 0 h 10288587"/>
              <a:gd name="connsiteX19" fmla="*/ 4059744 w 9938870"/>
              <a:gd name="connsiteY19" fmla="*/ 0 h 10288587"/>
              <a:gd name="connsiteX20" fmla="*/ 4303082 w 9938870"/>
              <a:gd name="connsiteY20" fmla="*/ 0 h 10288587"/>
              <a:gd name="connsiteX21" fmla="*/ 2241380 w 9938870"/>
              <a:gd name="connsiteY21" fmla="*/ 7315076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938870" h="10288587">
                <a:moveTo>
                  <a:pt x="2240871" y="8456992"/>
                </a:moveTo>
                <a:lnTo>
                  <a:pt x="2755778" y="10288587"/>
                </a:lnTo>
                <a:lnTo>
                  <a:pt x="1728004" y="10288587"/>
                </a:lnTo>
                <a:close/>
                <a:moveTo>
                  <a:pt x="0" y="497470"/>
                </a:moveTo>
                <a:lnTo>
                  <a:pt x="2078128" y="7879621"/>
                </a:lnTo>
                <a:lnTo>
                  <a:pt x="1400121" y="10288587"/>
                </a:lnTo>
                <a:lnTo>
                  <a:pt x="887256" y="10288587"/>
                </a:lnTo>
                <a:lnTo>
                  <a:pt x="350800" y="10288587"/>
                </a:lnTo>
                <a:lnTo>
                  <a:pt x="0" y="10288587"/>
                </a:lnTo>
                <a:close/>
                <a:moveTo>
                  <a:pt x="4625711" y="0"/>
                </a:moveTo>
                <a:lnTo>
                  <a:pt x="8434894" y="0"/>
                </a:lnTo>
                <a:lnTo>
                  <a:pt x="9938870" y="0"/>
                </a:lnTo>
                <a:lnTo>
                  <a:pt x="6998628" y="10288587"/>
                </a:lnTo>
                <a:lnTo>
                  <a:pt x="5495678" y="10288587"/>
                </a:lnTo>
                <a:lnTo>
                  <a:pt x="3082752" y="10288587"/>
                </a:lnTo>
                <a:lnTo>
                  <a:pt x="2405654" y="7880861"/>
                </a:lnTo>
                <a:close/>
                <a:moveTo>
                  <a:pt x="180706" y="0"/>
                </a:moveTo>
                <a:lnTo>
                  <a:pt x="352172" y="0"/>
                </a:lnTo>
                <a:lnTo>
                  <a:pt x="2973449" y="0"/>
                </a:lnTo>
                <a:lnTo>
                  <a:pt x="4059744" y="0"/>
                </a:lnTo>
                <a:lnTo>
                  <a:pt x="4303082" y="0"/>
                </a:lnTo>
                <a:lnTo>
                  <a:pt x="2241380" y="7315076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1495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6273800" y="938596"/>
            <a:ext cx="4978400" cy="4980806"/>
          </a:xfrm>
          <a:custGeom>
            <a:avLst/>
            <a:gdLst>
              <a:gd name="connsiteX0" fmla="*/ 7469188 w 7469188"/>
              <a:gd name="connsiteY0" fmla="*/ 5002212 h 7472362"/>
              <a:gd name="connsiteX1" fmla="*/ 7469188 w 7469188"/>
              <a:gd name="connsiteY1" fmla="*/ 7472362 h 7472362"/>
              <a:gd name="connsiteX2" fmla="*/ 5000625 w 7469188"/>
              <a:gd name="connsiteY2" fmla="*/ 7472362 h 7472362"/>
              <a:gd name="connsiteX3" fmla="*/ 7469188 w 7469188"/>
              <a:gd name="connsiteY3" fmla="*/ 1838326 h 7472362"/>
              <a:gd name="connsiteX4" fmla="*/ 7469188 w 7469188"/>
              <a:gd name="connsiteY4" fmla="*/ 4492835 h 7472362"/>
              <a:gd name="connsiteX5" fmla="*/ 4490828 w 7469188"/>
              <a:gd name="connsiteY5" fmla="*/ 7472362 h 7472362"/>
              <a:gd name="connsiteX6" fmla="*/ 1836738 w 7469188"/>
              <a:gd name="connsiteY6" fmla="*/ 7472362 h 7472362"/>
              <a:gd name="connsiteX7" fmla="*/ 0 w 7469188"/>
              <a:gd name="connsiteY7" fmla="*/ 1 h 7472362"/>
              <a:gd name="connsiteX8" fmla="*/ 2468563 w 7469188"/>
              <a:gd name="connsiteY8" fmla="*/ 1 h 7472362"/>
              <a:gd name="connsiteX9" fmla="*/ 0 w 7469188"/>
              <a:gd name="connsiteY9" fmla="*/ 2470150 h 7472362"/>
              <a:gd name="connsiteX10" fmla="*/ 6142038 w 7469188"/>
              <a:gd name="connsiteY10" fmla="*/ 0 h 7472362"/>
              <a:gd name="connsiteX11" fmla="*/ 7469188 w 7469188"/>
              <a:gd name="connsiteY11" fmla="*/ 0 h 7472362"/>
              <a:gd name="connsiteX12" fmla="*/ 7469188 w 7469188"/>
              <a:gd name="connsiteY12" fmla="*/ 1327944 h 7472362"/>
              <a:gd name="connsiteX13" fmla="*/ 1327150 w 7469188"/>
              <a:gd name="connsiteY13" fmla="*/ 7472362 h 7472362"/>
              <a:gd name="connsiteX14" fmla="*/ 0 w 7469188"/>
              <a:gd name="connsiteY14" fmla="*/ 7472362 h 7472362"/>
              <a:gd name="connsiteX15" fmla="*/ 0 w 7469188"/>
              <a:gd name="connsiteY15" fmla="*/ 6144419 h 7472362"/>
              <a:gd name="connsiteX16" fmla="*/ 2978360 w 7469188"/>
              <a:gd name="connsiteY16" fmla="*/ 0 h 7472362"/>
              <a:gd name="connsiteX17" fmla="*/ 5632450 w 7469188"/>
              <a:gd name="connsiteY17" fmla="*/ 0 h 7472362"/>
              <a:gd name="connsiteX18" fmla="*/ 0 w 7469188"/>
              <a:gd name="connsiteY18" fmla="*/ 5634037 h 7472362"/>
              <a:gd name="connsiteX19" fmla="*/ 0 w 7469188"/>
              <a:gd name="connsiteY19" fmla="*/ 2979527 h 7472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469188" h="7472362">
                <a:moveTo>
                  <a:pt x="7469188" y="5002212"/>
                </a:moveTo>
                <a:lnTo>
                  <a:pt x="7469188" y="7472362"/>
                </a:lnTo>
                <a:lnTo>
                  <a:pt x="5000625" y="7472362"/>
                </a:lnTo>
                <a:close/>
                <a:moveTo>
                  <a:pt x="7469188" y="1838326"/>
                </a:moveTo>
                <a:lnTo>
                  <a:pt x="7469188" y="4492835"/>
                </a:lnTo>
                <a:lnTo>
                  <a:pt x="4490828" y="7472362"/>
                </a:lnTo>
                <a:lnTo>
                  <a:pt x="1836738" y="7472362"/>
                </a:lnTo>
                <a:close/>
                <a:moveTo>
                  <a:pt x="0" y="1"/>
                </a:moveTo>
                <a:lnTo>
                  <a:pt x="2468563" y="1"/>
                </a:lnTo>
                <a:lnTo>
                  <a:pt x="0" y="2470150"/>
                </a:lnTo>
                <a:close/>
                <a:moveTo>
                  <a:pt x="6142038" y="0"/>
                </a:moveTo>
                <a:lnTo>
                  <a:pt x="7469188" y="0"/>
                </a:lnTo>
                <a:lnTo>
                  <a:pt x="7469188" y="1327944"/>
                </a:lnTo>
                <a:lnTo>
                  <a:pt x="1327150" y="7472362"/>
                </a:lnTo>
                <a:lnTo>
                  <a:pt x="0" y="7472362"/>
                </a:lnTo>
                <a:lnTo>
                  <a:pt x="0" y="6144419"/>
                </a:lnTo>
                <a:close/>
                <a:moveTo>
                  <a:pt x="2978360" y="0"/>
                </a:moveTo>
                <a:lnTo>
                  <a:pt x="5632450" y="0"/>
                </a:lnTo>
                <a:lnTo>
                  <a:pt x="0" y="5634037"/>
                </a:lnTo>
                <a:lnTo>
                  <a:pt x="0" y="2979527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45654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ing (30-03-21)-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1059309" y="-1"/>
            <a:ext cx="11132692" cy="6598005"/>
          </a:xfrm>
          <a:custGeom>
            <a:avLst/>
            <a:gdLst>
              <a:gd name="connsiteX0" fmla="*/ 8707354 w 16699038"/>
              <a:gd name="connsiteY0" fmla="*/ 0 h 10288589"/>
              <a:gd name="connsiteX1" fmla="*/ 15798416 w 16699038"/>
              <a:gd name="connsiteY1" fmla="*/ 0 h 10288589"/>
              <a:gd name="connsiteX2" fmla="*/ 14075717 w 16699038"/>
              <a:gd name="connsiteY2" fmla="*/ 2281074 h 10288589"/>
              <a:gd name="connsiteX3" fmla="*/ 16699038 w 16699038"/>
              <a:gd name="connsiteY3" fmla="*/ 6090547 h 10288589"/>
              <a:gd name="connsiteX4" fmla="*/ 16699038 w 16699038"/>
              <a:gd name="connsiteY4" fmla="*/ 10288589 h 10288589"/>
              <a:gd name="connsiteX5" fmla="*/ 11164496 w 16699038"/>
              <a:gd name="connsiteY5" fmla="*/ 10288589 h 10288589"/>
              <a:gd name="connsiteX6" fmla="*/ 10410805 w 16699038"/>
              <a:gd name="connsiteY6" fmla="*/ 7132975 h 10288589"/>
              <a:gd name="connsiteX7" fmla="*/ 8028131 w 16699038"/>
              <a:gd name="connsiteY7" fmla="*/ 10288589 h 10288589"/>
              <a:gd name="connsiteX8" fmla="*/ 0 w 16699038"/>
              <a:gd name="connsiteY8" fmla="*/ 10288589 h 10288589"/>
              <a:gd name="connsiteX9" fmla="*/ 9226090 w 16699038"/>
              <a:gd name="connsiteY9" fmla="*/ 2169715 h 10288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699038" h="10288589">
                <a:moveTo>
                  <a:pt x="8707354" y="0"/>
                </a:moveTo>
                <a:lnTo>
                  <a:pt x="15798416" y="0"/>
                </a:lnTo>
                <a:lnTo>
                  <a:pt x="14075717" y="2281074"/>
                </a:lnTo>
                <a:lnTo>
                  <a:pt x="16699038" y="6090547"/>
                </a:lnTo>
                <a:lnTo>
                  <a:pt x="16699038" y="10288589"/>
                </a:lnTo>
                <a:lnTo>
                  <a:pt x="11164496" y="10288589"/>
                </a:lnTo>
                <a:lnTo>
                  <a:pt x="10410805" y="7132975"/>
                </a:lnTo>
                <a:lnTo>
                  <a:pt x="8028131" y="10288589"/>
                </a:lnTo>
                <a:lnTo>
                  <a:pt x="0" y="10288589"/>
                </a:lnTo>
                <a:lnTo>
                  <a:pt x="9226090" y="2169715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2873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2"/>
          <p:cNvSpPr>
            <a:spLocks noGrp="1"/>
          </p:cNvSpPr>
          <p:nvPr>
            <p:ph type="pic" sz="quarter" idx="11"/>
          </p:nvPr>
        </p:nvSpPr>
        <p:spPr bwMode="auto">
          <a:xfrm>
            <a:off x="5070396" y="0"/>
            <a:ext cx="7121604" cy="6858000"/>
          </a:xfrm>
          <a:custGeom>
            <a:avLst/>
            <a:gdLst>
              <a:gd name="T0" fmla="*/ 4636 w 4636"/>
              <a:gd name="T1" fmla="*/ 4549 h 4549"/>
              <a:gd name="T2" fmla="*/ 0 w 4636"/>
              <a:gd name="T3" fmla="*/ 4549 h 4549"/>
              <a:gd name="T4" fmla="*/ 1490 w 4636"/>
              <a:gd name="T5" fmla="*/ 0 h 4549"/>
              <a:gd name="T6" fmla="*/ 4636 w 4636"/>
              <a:gd name="T7" fmla="*/ 0 h 4549"/>
              <a:gd name="T8" fmla="*/ 4636 w 4636"/>
              <a:gd name="T9" fmla="*/ 4549 h 4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36" h="4549">
                <a:moveTo>
                  <a:pt x="4636" y="4549"/>
                </a:moveTo>
                <a:lnTo>
                  <a:pt x="0" y="4549"/>
                </a:lnTo>
                <a:lnTo>
                  <a:pt x="1490" y="0"/>
                </a:lnTo>
                <a:lnTo>
                  <a:pt x="4636" y="0"/>
                </a:lnTo>
                <a:lnTo>
                  <a:pt x="4636" y="4549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3" name="Freeform 11"/>
          <p:cNvSpPr>
            <a:spLocks noGrp="1"/>
          </p:cNvSpPr>
          <p:nvPr>
            <p:ph type="pic" sz="quarter" idx="10"/>
          </p:nvPr>
        </p:nvSpPr>
        <p:spPr bwMode="auto">
          <a:xfrm>
            <a:off x="1" y="0"/>
            <a:ext cx="7121604" cy="6858000"/>
          </a:xfrm>
          <a:custGeom>
            <a:avLst/>
            <a:gdLst>
              <a:gd name="T0" fmla="*/ 0 w 4636"/>
              <a:gd name="T1" fmla="*/ 0 h 4549"/>
              <a:gd name="T2" fmla="*/ 4636 w 4636"/>
              <a:gd name="T3" fmla="*/ 0 h 4549"/>
              <a:gd name="T4" fmla="*/ 3146 w 4636"/>
              <a:gd name="T5" fmla="*/ 4549 h 4549"/>
              <a:gd name="T6" fmla="*/ 0 w 4636"/>
              <a:gd name="T7" fmla="*/ 4549 h 4549"/>
              <a:gd name="T8" fmla="*/ 0 w 4636"/>
              <a:gd name="T9" fmla="*/ 0 h 4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36" h="4549">
                <a:moveTo>
                  <a:pt x="0" y="0"/>
                </a:moveTo>
                <a:lnTo>
                  <a:pt x="4636" y="0"/>
                </a:lnTo>
                <a:lnTo>
                  <a:pt x="3146" y="4549"/>
                </a:lnTo>
                <a:lnTo>
                  <a:pt x="0" y="454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9052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1" y="2031686"/>
            <a:ext cx="4004015" cy="1765028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093993" y="2031686"/>
            <a:ext cx="4004015" cy="1765028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8187985" y="2031686"/>
            <a:ext cx="4004015" cy="1765028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9218547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45699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3072850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" y="3885600"/>
            <a:ext cx="2973454" cy="212057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7166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1060450" y="2031686"/>
            <a:ext cx="1943100" cy="19428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3092450" y="2031686"/>
            <a:ext cx="1943100" cy="19428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5124450" y="2031686"/>
            <a:ext cx="1943100" cy="19428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7156450" y="2031686"/>
            <a:ext cx="1943100" cy="19428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9188450" y="2031686"/>
            <a:ext cx="1943100" cy="19428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060450" y="4063373"/>
            <a:ext cx="1943100" cy="19428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3092450" y="4063373"/>
            <a:ext cx="1943100" cy="19428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5124450" y="4063373"/>
            <a:ext cx="1943100" cy="19428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7156450" y="4063373"/>
            <a:ext cx="1943100" cy="19428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23"/>
          </p:nvPr>
        </p:nvSpPr>
        <p:spPr>
          <a:xfrm>
            <a:off x="9188450" y="4063373"/>
            <a:ext cx="1943100" cy="19428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43336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0" y="3"/>
            <a:ext cx="2962531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35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0" y="2308862"/>
            <a:ext cx="2962531" cy="2240276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36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0" y="4640581"/>
            <a:ext cx="2962531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37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76494" y="3"/>
            <a:ext cx="2962531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3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3076494" y="4640581"/>
            <a:ext cx="2962531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8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6152990" y="3"/>
            <a:ext cx="2962531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9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6152990" y="4640581"/>
            <a:ext cx="2962531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50" name="Picture Placeholder 2"/>
          <p:cNvSpPr>
            <a:spLocks noGrp="1"/>
          </p:cNvSpPr>
          <p:nvPr>
            <p:ph type="pic" sz="quarter" idx="23"/>
          </p:nvPr>
        </p:nvSpPr>
        <p:spPr>
          <a:xfrm>
            <a:off x="9229471" y="3"/>
            <a:ext cx="2962531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51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9229471" y="2308862"/>
            <a:ext cx="2962531" cy="2240276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52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9229471" y="4640581"/>
            <a:ext cx="2962531" cy="2217422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88291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t of brush strok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0" y="0"/>
            <a:ext cx="7236542" cy="685800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131" h="4520">
                <a:moveTo>
                  <a:pt x="3991" y="4520"/>
                </a:moveTo>
                <a:lnTo>
                  <a:pt x="3196" y="4520"/>
                </a:lnTo>
                <a:lnTo>
                  <a:pt x="3207" y="4508"/>
                </a:lnTo>
                <a:lnTo>
                  <a:pt x="3220" y="4496"/>
                </a:lnTo>
                <a:lnTo>
                  <a:pt x="3231" y="4483"/>
                </a:lnTo>
                <a:lnTo>
                  <a:pt x="3243" y="4471"/>
                </a:lnTo>
                <a:lnTo>
                  <a:pt x="3248" y="4465"/>
                </a:lnTo>
                <a:lnTo>
                  <a:pt x="3254" y="4461"/>
                </a:lnTo>
                <a:lnTo>
                  <a:pt x="3257" y="4460"/>
                </a:lnTo>
                <a:lnTo>
                  <a:pt x="3261" y="4459"/>
                </a:lnTo>
                <a:lnTo>
                  <a:pt x="3266" y="4460"/>
                </a:lnTo>
                <a:lnTo>
                  <a:pt x="3270" y="4462"/>
                </a:lnTo>
                <a:lnTo>
                  <a:pt x="3269" y="4457"/>
                </a:lnTo>
                <a:lnTo>
                  <a:pt x="3269" y="4453"/>
                </a:lnTo>
                <a:lnTo>
                  <a:pt x="3270" y="4449"/>
                </a:lnTo>
                <a:lnTo>
                  <a:pt x="3271" y="4445"/>
                </a:lnTo>
                <a:lnTo>
                  <a:pt x="3276" y="4438"/>
                </a:lnTo>
                <a:lnTo>
                  <a:pt x="3282" y="4431"/>
                </a:lnTo>
                <a:lnTo>
                  <a:pt x="3287" y="4424"/>
                </a:lnTo>
                <a:lnTo>
                  <a:pt x="3291" y="4418"/>
                </a:lnTo>
                <a:lnTo>
                  <a:pt x="3296" y="4412"/>
                </a:lnTo>
                <a:lnTo>
                  <a:pt x="3302" y="4407"/>
                </a:lnTo>
                <a:lnTo>
                  <a:pt x="3294" y="4413"/>
                </a:lnTo>
                <a:lnTo>
                  <a:pt x="3287" y="4419"/>
                </a:lnTo>
                <a:lnTo>
                  <a:pt x="3279" y="4424"/>
                </a:lnTo>
                <a:lnTo>
                  <a:pt x="3270" y="4427"/>
                </a:lnTo>
                <a:lnTo>
                  <a:pt x="3259" y="4432"/>
                </a:lnTo>
                <a:lnTo>
                  <a:pt x="3248" y="4438"/>
                </a:lnTo>
                <a:lnTo>
                  <a:pt x="3248" y="4438"/>
                </a:lnTo>
                <a:lnTo>
                  <a:pt x="3238" y="4447"/>
                </a:lnTo>
                <a:lnTo>
                  <a:pt x="3228" y="4454"/>
                </a:lnTo>
                <a:lnTo>
                  <a:pt x="3222" y="4457"/>
                </a:lnTo>
                <a:lnTo>
                  <a:pt x="3215" y="4459"/>
                </a:lnTo>
                <a:lnTo>
                  <a:pt x="3208" y="4459"/>
                </a:lnTo>
                <a:lnTo>
                  <a:pt x="3201" y="4459"/>
                </a:lnTo>
                <a:lnTo>
                  <a:pt x="3198" y="4459"/>
                </a:lnTo>
                <a:lnTo>
                  <a:pt x="3196" y="4459"/>
                </a:lnTo>
                <a:lnTo>
                  <a:pt x="3194" y="4461"/>
                </a:lnTo>
                <a:lnTo>
                  <a:pt x="3193" y="4462"/>
                </a:lnTo>
                <a:lnTo>
                  <a:pt x="3191" y="4466"/>
                </a:lnTo>
                <a:lnTo>
                  <a:pt x="3189" y="4471"/>
                </a:lnTo>
                <a:lnTo>
                  <a:pt x="3188" y="4475"/>
                </a:lnTo>
                <a:lnTo>
                  <a:pt x="3185" y="4479"/>
                </a:lnTo>
                <a:lnTo>
                  <a:pt x="3182" y="4482"/>
                </a:lnTo>
                <a:lnTo>
                  <a:pt x="3179" y="4484"/>
                </a:lnTo>
                <a:lnTo>
                  <a:pt x="3172" y="4488"/>
                </a:lnTo>
                <a:lnTo>
                  <a:pt x="3163" y="4494"/>
                </a:lnTo>
                <a:lnTo>
                  <a:pt x="3161" y="4495"/>
                </a:lnTo>
                <a:lnTo>
                  <a:pt x="3159" y="4496"/>
                </a:lnTo>
                <a:lnTo>
                  <a:pt x="3145" y="4509"/>
                </a:lnTo>
                <a:lnTo>
                  <a:pt x="3130" y="4520"/>
                </a:lnTo>
                <a:lnTo>
                  <a:pt x="3102" y="4520"/>
                </a:lnTo>
                <a:lnTo>
                  <a:pt x="3115" y="4509"/>
                </a:lnTo>
                <a:lnTo>
                  <a:pt x="3129" y="4499"/>
                </a:lnTo>
                <a:lnTo>
                  <a:pt x="3142" y="4488"/>
                </a:lnTo>
                <a:lnTo>
                  <a:pt x="3155" y="4478"/>
                </a:lnTo>
                <a:lnTo>
                  <a:pt x="3156" y="4474"/>
                </a:lnTo>
                <a:lnTo>
                  <a:pt x="3158" y="4472"/>
                </a:lnTo>
                <a:lnTo>
                  <a:pt x="3161" y="4470"/>
                </a:lnTo>
                <a:lnTo>
                  <a:pt x="3165" y="4469"/>
                </a:lnTo>
                <a:lnTo>
                  <a:pt x="3173" y="4461"/>
                </a:lnTo>
                <a:lnTo>
                  <a:pt x="3180" y="4453"/>
                </a:lnTo>
                <a:lnTo>
                  <a:pt x="3187" y="4444"/>
                </a:lnTo>
                <a:lnTo>
                  <a:pt x="3195" y="4435"/>
                </a:lnTo>
                <a:lnTo>
                  <a:pt x="3196" y="4430"/>
                </a:lnTo>
                <a:lnTo>
                  <a:pt x="3199" y="4427"/>
                </a:lnTo>
                <a:lnTo>
                  <a:pt x="3203" y="4425"/>
                </a:lnTo>
                <a:lnTo>
                  <a:pt x="3208" y="4424"/>
                </a:lnTo>
                <a:lnTo>
                  <a:pt x="3209" y="4424"/>
                </a:lnTo>
                <a:lnTo>
                  <a:pt x="3210" y="4425"/>
                </a:lnTo>
                <a:lnTo>
                  <a:pt x="3211" y="4424"/>
                </a:lnTo>
                <a:lnTo>
                  <a:pt x="3212" y="4423"/>
                </a:lnTo>
                <a:lnTo>
                  <a:pt x="3212" y="4420"/>
                </a:lnTo>
                <a:lnTo>
                  <a:pt x="3211" y="4417"/>
                </a:lnTo>
                <a:lnTo>
                  <a:pt x="3213" y="4412"/>
                </a:lnTo>
                <a:lnTo>
                  <a:pt x="3216" y="4408"/>
                </a:lnTo>
                <a:lnTo>
                  <a:pt x="3219" y="4406"/>
                </a:lnTo>
                <a:lnTo>
                  <a:pt x="3221" y="4405"/>
                </a:lnTo>
                <a:lnTo>
                  <a:pt x="3223" y="4404"/>
                </a:lnTo>
                <a:lnTo>
                  <a:pt x="3225" y="4404"/>
                </a:lnTo>
                <a:lnTo>
                  <a:pt x="3228" y="4397"/>
                </a:lnTo>
                <a:lnTo>
                  <a:pt x="3232" y="4392"/>
                </a:lnTo>
                <a:lnTo>
                  <a:pt x="3236" y="4387"/>
                </a:lnTo>
                <a:lnTo>
                  <a:pt x="3241" y="4384"/>
                </a:lnTo>
                <a:lnTo>
                  <a:pt x="3232" y="4387"/>
                </a:lnTo>
                <a:lnTo>
                  <a:pt x="3223" y="4388"/>
                </a:lnTo>
                <a:lnTo>
                  <a:pt x="3222" y="4388"/>
                </a:lnTo>
                <a:lnTo>
                  <a:pt x="3221" y="4388"/>
                </a:lnTo>
                <a:lnTo>
                  <a:pt x="3219" y="4395"/>
                </a:lnTo>
                <a:lnTo>
                  <a:pt x="3215" y="4402"/>
                </a:lnTo>
                <a:lnTo>
                  <a:pt x="3211" y="4407"/>
                </a:lnTo>
                <a:lnTo>
                  <a:pt x="3206" y="4411"/>
                </a:lnTo>
                <a:lnTo>
                  <a:pt x="3194" y="4419"/>
                </a:lnTo>
                <a:lnTo>
                  <a:pt x="3181" y="4426"/>
                </a:lnTo>
                <a:lnTo>
                  <a:pt x="3174" y="4427"/>
                </a:lnTo>
                <a:lnTo>
                  <a:pt x="3167" y="4430"/>
                </a:lnTo>
                <a:lnTo>
                  <a:pt x="3161" y="4432"/>
                </a:lnTo>
                <a:lnTo>
                  <a:pt x="3155" y="4436"/>
                </a:lnTo>
                <a:lnTo>
                  <a:pt x="3145" y="4445"/>
                </a:lnTo>
                <a:lnTo>
                  <a:pt x="3135" y="4454"/>
                </a:lnTo>
                <a:lnTo>
                  <a:pt x="3130" y="4459"/>
                </a:lnTo>
                <a:lnTo>
                  <a:pt x="3123" y="4462"/>
                </a:lnTo>
                <a:lnTo>
                  <a:pt x="3117" y="4465"/>
                </a:lnTo>
                <a:lnTo>
                  <a:pt x="3111" y="4468"/>
                </a:lnTo>
                <a:lnTo>
                  <a:pt x="3098" y="4471"/>
                </a:lnTo>
                <a:lnTo>
                  <a:pt x="3086" y="4476"/>
                </a:lnTo>
                <a:lnTo>
                  <a:pt x="3084" y="4476"/>
                </a:lnTo>
                <a:lnTo>
                  <a:pt x="3084" y="4475"/>
                </a:lnTo>
                <a:lnTo>
                  <a:pt x="3084" y="4474"/>
                </a:lnTo>
                <a:lnTo>
                  <a:pt x="3085" y="4473"/>
                </a:lnTo>
                <a:lnTo>
                  <a:pt x="3087" y="4469"/>
                </a:lnTo>
                <a:lnTo>
                  <a:pt x="3088" y="4466"/>
                </a:lnTo>
                <a:lnTo>
                  <a:pt x="3094" y="4456"/>
                </a:lnTo>
                <a:lnTo>
                  <a:pt x="3102" y="4446"/>
                </a:lnTo>
                <a:lnTo>
                  <a:pt x="3110" y="4438"/>
                </a:lnTo>
                <a:lnTo>
                  <a:pt x="3119" y="4429"/>
                </a:lnTo>
                <a:lnTo>
                  <a:pt x="3138" y="4414"/>
                </a:lnTo>
                <a:lnTo>
                  <a:pt x="3155" y="4398"/>
                </a:lnTo>
                <a:lnTo>
                  <a:pt x="3148" y="4403"/>
                </a:lnTo>
                <a:lnTo>
                  <a:pt x="3140" y="4408"/>
                </a:lnTo>
                <a:lnTo>
                  <a:pt x="3131" y="4411"/>
                </a:lnTo>
                <a:lnTo>
                  <a:pt x="3120" y="4414"/>
                </a:lnTo>
                <a:lnTo>
                  <a:pt x="3121" y="4414"/>
                </a:lnTo>
                <a:lnTo>
                  <a:pt x="3121" y="4414"/>
                </a:lnTo>
                <a:lnTo>
                  <a:pt x="3113" y="4428"/>
                </a:lnTo>
                <a:lnTo>
                  <a:pt x="3105" y="4442"/>
                </a:lnTo>
                <a:lnTo>
                  <a:pt x="3099" y="4448"/>
                </a:lnTo>
                <a:lnTo>
                  <a:pt x="3094" y="4453"/>
                </a:lnTo>
                <a:lnTo>
                  <a:pt x="3087" y="4458"/>
                </a:lnTo>
                <a:lnTo>
                  <a:pt x="3080" y="4461"/>
                </a:lnTo>
                <a:lnTo>
                  <a:pt x="3070" y="4466"/>
                </a:lnTo>
                <a:lnTo>
                  <a:pt x="3060" y="4470"/>
                </a:lnTo>
                <a:lnTo>
                  <a:pt x="3056" y="4470"/>
                </a:lnTo>
                <a:lnTo>
                  <a:pt x="3052" y="4468"/>
                </a:lnTo>
                <a:lnTo>
                  <a:pt x="3050" y="4467"/>
                </a:lnTo>
                <a:lnTo>
                  <a:pt x="3048" y="4464"/>
                </a:lnTo>
                <a:lnTo>
                  <a:pt x="3046" y="4461"/>
                </a:lnTo>
                <a:lnTo>
                  <a:pt x="3045" y="4457"/>
                </a:lnTo>
                <a:lnTo>
                  <a:pt x="3043" y="4451"/>
                </a:lnTo>
                <a:lnTo>
                  <a:pt x="3041" y="4445"/>
                </a:lnTo>
                <a:lnTo>
                  <a:pt x="3040" y="4438"/>
                </a:lnTo>
                <a:lnTo>
                  <a:pt x="3039" y="4432"/>
                </a:lnTo>
                <a:lnTo>
                  <a:pt x="3041" y="4426"/>
                </a:lnTo>
                <a:lnTo>
                  <a:pt x="3044" y="4421"/>
                </a:lnTo>
                <a:lnTo>
                  <a:pt x="3049" y="4416"/>
                </a:lnTo>
                <a:lnTo>
                  <a:pt x="3056" y="4412"/>
                </a:lnTo>
                <a:lnTo>
                  <a:pt x="3068" y="4408"/>
                </a:lnTo>
                <a:lnTo>
                  <a:pt x="3081" y="4403"/>
                </a:lnTo>
                <a:lnTo>
                  <a:pt x="3086" y="4400"/>
                </a:lnTo>
                <a:lnTo>
                  <a:pt x="3089" y="4397"/>
                </a:lnTo>
                <a:lnTo>
                  <a:pt x="3091" y="4396"/>
                </a:lnTo>
                <a:lnTo>
                  <a:pt x="3092" y="4394"/>
                </a:lnTo>
                <a:lnTo>
                  <a:pt x="3092" y="4392"/>
                </a:lnTo>
                <a:lnTo>
                  <a:pt x="3092" y="4389"/>
                </a:lnTo>
                <a:lnTo>
                  <a:pt x="3092" y="4389"/>
                </a:lnTo>
                <a:lnTo>
                  <a:pt x="3099" y="4409"/>
                </a:lnTo>
                <a:lnTo>
                  <a:pt x="3105" y="4430"/>
                </a:lnTo>
                <a:lnTo>
                  <a:pt x="3105" y="4430"/>
                </a:lnTo>
                <a:lnTo>
                  <a:pt x="3108" y="4419"/>
                </a:lnTo>
                <a:lnTo>
                  <a:pt x="3110" y="4407"/>
                </a:lnTo>
                <a:lnTo>
                  <a:pt x="3108" y="4397"/>
                </a:lnTo>
                <a:lnTo>
                  <a:pt x="3106" y="4386"/>
                </a:lnTo>
                <a:lnTo>
                  <a:pt x="3107" y="4381"/>
                </a:lnTo>
                <a:lnTo>
                  <a:pt x="3108" y="4377"/>
                </a:lnTo>
                <a:lnTo>
                  <a:pt x="3109" y="4374"/>
                </a:lnTo>
                <a:lnTo>
                  <a:pt x="3111" y="4371"/>
                </a:lnTo>
                <a:lnTo>
                  <a:pt x="3114" y="4369"/>
                </a:lnTo>
                <a:lnTo>
                  <a:pt x="3117" y="4369"/>
                </a:lnTo>
                <a:lnTo>
                  <a:pt x="3122" y="4369"/>
                </a:lnTo>
                <a:lnTo>
                  <a:pt x="3128" y="4371"/>
                </a:lnTo>
                <a:lnTo>
                  <a:pt x="3143" y="4365"/>
                </a:lnTo>
                <a:lnTo>
                  <a:pt x="3151" y="4360"/>
                </a:lnTo>
                <a:lnTo>
                  <a:pt x="3151" y="4360"/>
                </a:lnTo>
                <a:lnTo>
                  <a:pt x="3150" y="4353"/>
                </a:lnTo>
                <a:lnTo>
                  <a:pt x="3149" y="4349"/>
                </a:lnTo>
                <a:lnTo>
                  <a:pt x="3147" y="4347"/>
                </a:lnTo>
                <a:lnTo>
                  <a:pt x="3145" y="4345"/>
                </a:lnTo>
                <a:lnTo>
                  <a:pt x="3142" y="4344"/>
                </a:lnTo>
                <a:lnTo>
                  <a:pt x="3138" y="4343"/>
                </a:lnTo>
                <a:lnTo>
                  <a:pt x="3123" y="4340"/>
                </a:lnTo>
                <a:lnTo>
                  <a:pt x="3110" y="4335"/>
                </a:lnTo>
                <a:lnTo>
                  <a:pt x="3096" y="4331"/>
                </a:lnTo>
                <a:lnTo>
                  <a:pt x="3083" y="4325"/>
                </a:lnTo>
                <a:lnTo>
                  <a:pt x="3069" y="4320"/>
                </a:lnTo>
                <a:lnTo>
                  <a:pt x="3055" y="4317"/>
                </a:lnTo>
                <a:lnTo>
                  <a:pt x="3041" y="4315"/>
                </a:lnTo>
                <a:lnTo>
                  <a:pt x="3025" y="4315"/>
                </a:lnTo>
                <a:lnTo>
                  <a:pt x="3019" y="4317"/>
                </a:lnTo>
                <a:lnTo>
                  <a:pt x="3013" y="4320"/>
                </a:lnTo>
                <a:lnTo>
                  <a:pt x="3008" y="4324"/>
                </a:lnTo>
                <a:lnTo>
                  <a:pt x="3004" y="4330"/>
                </a:lnTo>
                <a:lnTo>
                  <a:pt x="3001" y="4336"/>
                </a:lnTo>
                <a:lnTo>
                  <a:pt x="2999" y="4343"/>
                </a:lnTo>
                <a:lnTo>
                  <a:pt x="2998" y="4350"/>
                </a:lnTo>
                <a:lnTo>
                  <a:pt x="3000" y="4359"/>
                </a:lnTo>
                <a:lnTo>
                  <a:pt x="3000" y="4365"/>
                </a:lnTo>
                <a:lnTo>
                  <a:pt x="2999" y="4370"/>
                </a:lnTo>
                <a:lnTo>
                  <a:pt x="2997" y="4374"/>
                </a:lnTo>
                <a:lnTo>
                  <a:pt x="2994" y="4379"/>
                </a:lnTo>
                <a:lnTo>
                  <a:pt x="2988" y="4386"/>
                </a:lnTo>
                <a:lnTo>
                  <a:pt x="2982" y="4388"/>
                </a:lnTo>
                <a:lnTo>
                  <a:pt x="2982" y="4388"/>
                </a:lnTo>
                <a:lnTo>
                  <a:pt x="2983" y="4388"/>
                </a:lnTo>
                <a:lnTo>
                  <a:pt x="2967" y="4415"/>
                </a:lnTo>
                <a:lnTo>
                  <a:pt x="2950" y="4439"/>
                </a:lnTo>
                <a:lnTo>
                  <a:pt x="2942" y="4449"/>
                </a:lnTo>
                <a:lnTo>
                  <a:pt x="2932" y="4457"/>
                </a:lnTo>
                <a:lnTo>
                  <a:pt x="2927" y="4460"/>
                </a:lnTo>
                <a:lnTo>
                  <a:pt x="2922" y="4462"/>
                </a:lnTo>
                <a:lnTo>
                  <a:pt x="2917" y="4464"/>
                </a:lnTo>
                <a:lnTo>
                  <a:pt x="2912" y="4466"/>
                </a:lnTo>
                <a:lnTo>
                  <a:pt x="2911" y="4466"/>
                </a:lnTo>
                <a:lnTo>
                  <a:pt x="2908" y="4453"/>
                </a:lnTo>
                <a:lnTo>
                  <a:pt x="2909" y="4458"/>
                </a:lnTo>
                <a:lnTo>
                  <a:pt x="2907" y="4463"/>
                </a:lnTo>
                <a:lnTo>
                  <a:pt x="2904" y="4468"/>
                </a:lnTo>
                <a:lnTo>
                  <a:pt x="2901" y="4472"/>
                </a:lnTo>
                <a:lnTo>
                  <a:pt x="2891" y="4479"/>
                </a:lnTo>
                <a:lnTo>
                  <a:pt x="2881" y="4485"/>
                </a:lnTo>
                <a:lnTo>
                  <a:pt x="2887" y="4494"/>
                </a:lnTo>
                <a:lnTo>
                  <a:pt x="2893" y="4500"/>
                </a:lnTo>
                <a:lnTo>
                  <a:pt x="2902" y="4504"/>
                </a:lnTo>
                <a:lnTo>
                  <a:pt x="2910" y="4508"/>
                </a:lnTo>
                <a:lnTo>
                  <a:pt x="2917" y="4510"/>
                </a:lnTo>
                <a:lnTo>
                  <a:pt x="2923" y="4512"/>
                </a:lnTo>
                <a:lnTo>
                  <a:pt x="2926" y="4513"/>
                </a:lnTo>
                <a:lnTo>
                  <a:pt x="2929" y="4515"/>
                </a:lnTo>
                <a:lnTo>
                  <a:pt x="2931" y="4517"/>
                </a:lnTo>
                <a:lnTo>
                  <a:pt x="2934" y="4520"/>
                </a:lnTo>
                <a:lnTo>
                  <a:pt x="563" y="4520"/>
                </a:lnTo>
                <a:lnTo>
                  <a:pt x="562" y="4509"/>
                </a:lnTo>
                <a:lnTo>
                  <a:pt x="556" y="4514"/>
                </a:lnTo>
                <a:lnTo>
                  <a:pt x="551" y="4520"/>
                </a:lnTo>
                <a:lnTo>
                  <a:pt x="533" y="4520"/>
                </a:lnTo>
                <a:lnTo>
                  <a:pt x="538" y="4512"/>
                </a:lnTo>
                <a:lnTo>
                  <a:pt x="543" y="4505"/>
                </a:lnTo>
                <a:lnTo>
                  <a:pt x="542" y="4501"/>
                </a:lnTo>
                <a:lnTo>
                  <a:pt x="542" y="4499"/>
                </a:lnTo>
                <a:lnTo>
                  <a:pt x="542" y="4499"/>
                </a:lnTo>
                <a:lnTo>
                  <a:pt x="541" y="4500"/>
                </a:lnTo>
                <a:lnTo>
                  <a:pt x="539" y="4502"/>
                </a:lnTo>
                <a:lnTo>
                  <a:pt x="538" y="4503"/>
                </a:lnTo>
                <a:lnTo>
                  <a:pt x="537" y="4503"/>
                </a:lnTo>
                <a:lnTo>
                  <a:pt x="536" y="4503"/>
                </a:lnTo>
                <a:lnTo>
                  <a:pt x="536" y="4501"/>
                </a:lnTo>
                <a:lnTo>
                  <a:pt x="536" y="4505"/>
                </a:lnTo>
                <a:lnTo>
                  <a:pt x="537" y="4509"/>
                </a:lnTo>
                <a:lnTo>
                  <a:pt x="537" y="4509"/>
                </a:lnTo>
                <a:lnTo>
                  <a:pt x="536" y="4509"/>
                </a:lnTo>
                <a:lnTo>
                  <a:pt x="535" y="4509"/>
                </a:lnTo>
                <a:lnTo>
                  <a:pt x="530" y="4510"/>
                </a:lnTo>
                <a:lnTo>
                  <a:pt x="513" y="4513"/>
                </a:lnTo>
                <a:lnTo>
                  <a:pt x="507" y="4483"/>
                </a:lnTo>
                <a:lnTo>
                  <a:pt x="510" y="4487"/>
                </a:lnTo>
                <a:lnTo>
                  <a:pt x="514" y="4491"/>
                </a:lnTo>
                <a:lnTo>
                  <a:pt x="515" y="4493"/>
                </a:lnTo>
                <a:lnTo>
                  <a:pt x="516" y="4495"/>
                </a:lnTo>
                <a:lnTo>
                  <a:pt x="516" y="4496"/>
                </a:lnTo>
                <a:lnTo>
                  <a:pt x="514" y="4496"/>
                </a:lnTo>
                <a:lnTo>
                  <a:pt x="511" y="4496"/>
                </a:lnTo>
                <a:lnTo>
                  <a:pt x="509" y="4495"/>
                </a:lnTo>
                <a:lnTo>
                  <a:pt x="509" y="4491"/>
                </a:lnTo>
                <a:lnTo>
                  <a:pt x="510" y="4488"/>
                </a:lnTo>
                <a:lnTo>
                  <a:pt x="510" y="4485"/>
                </a:lnTo>
                <a:lnTo>
                  <a:pt x="510" y="4481"/>
                </a:lnTo>
                <a:lnTo>
                  <a:pt x="509" y="4479"/>
                </a:lnTo>
                <a:lnTo>
                  <a:pt x="507" y="4477"/>
                </a:lnTo>
                <a:lnTo>
                  <a:pt x="507" y="4477"/>
                </a:lnTo>
                <a:lnTo>
                  <a:pt x="503" y="4479"/>
                </a:lnTo>
                <a:lnTo>
                  <a:pt x="500" y="4480"/>
                </a:lnTo>
                <a:lnTo>
                  <a:pt x="497" y="4479"/>
                </a:lnTo>
                <a:lnTo>
                  <a:pt x="495" y="4477"/>
                </a:lnTo>
                <a:lnTo>
                  <a:pt x="494" y="4472"/>
                </a:lnTo>
                <a:lnTo>
                  <a:pt x="493" y="4467"/>
                </a:lnTo>
                <a:lnTo>
                  <a:pt x="477" y="4478"/>
                </a:lnTo>
                <a:lnTo>
                  <a:pt x="461" y="4491"/>
                </a:lnTo>
                <a:lnTo>
                  <a:pt x="452" y="4498"/>
                </a:lnTo>
                <a:lnTo>
                  <a:pt x="444" y="4503"/>
                </a:lnTo>
                <a:lnTo>
                  <a:pt x="435" y="4507"/>
                </a:lnTo>
                <a:lnTo>
                  <a:pt x="425" y="4510"/>
                </a:lnTo>
                <a:lnTo>
                  <a:pt x="424" y="4515"/>
                </a:lnTo>
                <a:lnTo>
                  <a:pt x="423" y="4520"/>
                </a:lnTo>
                <a:lnTo>
                  <a:pt x="327" y="4520"/>
                </a:lnTo>
                <a:lnTo>
                  <a:pt x="326" y="4518"/>
                </a:lnTo>
                <a:lnTo>
                  <a:pt x="327" y="4515"/>
                </a:lnTo>
                <a:lnTo>
                  <a:pt x="328" y="4510"/>
                </a:lnTo>
                <a:lnTo>
                  <a:pt x="330" y="4506"/>
                </a:lnTo>
                <a:lnTo>
                  <a:pt x="332" y="4505"/>
                </a:lnTo>
                <a:lnTo>
                  <a:pt x="334" y="4504"/>
                </a:lnTo>
                <a:lnTo>
                  <a:pt x="336" y="4505"/>
                </a:lnTo>
                <a:lnTo>
                  <a:pt x="340" y="4506"/>
                </a:lnTo>
                <a:lnTo>
                  <a:pt x="346" y="4508"/>
                </a:lnTo>
                <a:lnTo>
                  <a:pt x="352" y="4511"/>
                </a:lnTo>
                <a:lnTo>
                  <a:pt x="358" y="4513"/>
                </a:lnTo>
                <a:lnTo>
                  <a:pt x="364" y="4514"/>
                </a:lnTo>
                <a:lnTo>
                  <a:pt x="368" y="4514"/>
                </a:lnTo>
                <a:lnTo>
                  <a:pt x="371" y="4512"/>
                </a:lnTo>
                <a:lnTo>
                  <a:pt x="374" y="4509"/>
                </a:lnTo>
                <a:lnTo>
                  <a:pt x="376" y="4505"/>
                </a:lnTo>
                <a:lnTo>
                  <a:pt x="378" y="4499"/>
                </a:lnTo>
                <a:lnTo>
                  <a:pt x="379" y="4491"/>
                </a:lnTo>
                <a:lnTo>
                  <a:pt x="380" y="4498"/>
                </a:lnTo>
                <a:lnTo>
                  <a:pt x="381" y="4503"/>
                </a:lnTo>
                <a:lnTo>
                  <a:pt x="383" y="4506"/>
                </a:lnTo>
                <a:lnTo>
                  <a:pt x="384" y="4508"/>
                </a:lnTo>
                <a:lnTo>
                  <a:pt x="386" y="4509"/>
                </a:lnTo>
                <a:lnTo>
                  <a:pt x="389" y="4510"/>
                </a:lnTo>
                <a:lnTo>
                  <a:pt x="391" y="4509"/>
                </a:lnTo>
                <a:lnTo>
                  <a:pt x="394" y="4508"/>
                </a:lnTo>
                <a:lnTo>
                  <a:pt x="399" y="4506"/>
                </a:lnTo>
                <a:lnTo>
                  <a:pt x="404" y="4504"/>
                </a:lnTo>
                <a:lnTo>
                  <a:pt x="407" y="4504"/>
                </a:lnTo>
                <a:lnTo>
                  <a:pt x="409" y="4504"/>
                </a:lnTo>
                <a:lnTo>
                  <a:pt x="411" y="4504"/>
                </a:lnTo>
                <a:lnTo>
                  <a:pt x="413" y="4506"/>
                </a:lnTo>
                <a:lnTo>
                  <a:pt x="415" y="4505"/>
                </a:lnTo>
                <a:lnTo>
                  <a:pt x="416" y="4504"/>
                </a:lnTo>
                <a:lnTo>
                  <a:pt x="428" y="4493"/>
                </a:lnTo>
                <a:lnTo>
                  <a:pt x="441" y="4482"/>
                </a:lnTo>
                <a:lnTo>
                  <a:pt x="447" y="4477"/>
                </a:lnTo>
                <a:lnTo>
                  <a:pt x="452" y="4471"/>
                </a:lnTo>
                <a:lnTo>
                  <a:pt x="458" y="4465"/>
                </a:lnTo>
                <a:lnTo>
                  <a:pt x="461" y="4457"/>
                </a:lnTo>
                <a:lnTo>
                  <a:pt x="449" y="4449"/>
                </a:lnTo>
                <a:lnTo>
                  <a:pt x="437" y="4442"/>
                </a:lnTo>
                <a:lnTo>
                  <a:pt x="432" y="4439"/>
                </a:lnTo>
                <a:lnTo>
                  <a:pt x="426" y="4435"/>
                </a:lnTo>
                <a:lnTo>
                  <a:pt x="424" y="4434"/>
                </a:lnTo>
                <a:lnTo>
                  <a:pt x="421" y="4435"/>
                </a:lnTo>
                <a:lnTo>
                  <a:pt x="418" y="4439"/>
                </a:lnTo>
                <a:lnTo>
                  <a:pt x="415" y="4444"/>
                </a:lnTo>
                <a:lnTo>
                  <a:pt x="413" y="4446"/>
                </a:lnTo>
                <a:lnTo>
                  <a:pt x="411" y="4446"/>
                </a:lnTo>
                <a:lnTo>
                  <a:pt x="409" y="4446"/>
                </a:lnTo>
                <a:lnTo>
                  <a:pt x="407" y="4444"/>
                </a:lnTo>
                <a:lnTo>
                  <a:pt x="403" y="4442"/>
                </a:lnTo>
                <a:lnTo>
                  <a:pt x="401" y="4439"/>
                </a:lnTo>
                <a:lnTo>
                  <a:pt x="399" y="4435"/>
                </a:lnTo>
                <a:lnTo>
                  <a:pt x="398" y="4431"/>
                </a:lnTo>
                <a:lnTo>
                  <a:pt x="404" y="4427"/>
                </a:lnTo>
                <a:lnTo>
                  <a:pt x="410" y="4423"/>
                </a:lnTo>
                <a:lnTo>
                  <a:pt x="416" y="4420"/>
                </a:lnTo>
                <a:lnTo>
                  <a:pt x="421" y="4418"/>
                </a:lnTo>
                <a:lnTo>
                  <a:pt x="427" y="4417"/>
                </a:lnTo>
                <a:lnTo>
                  <a:pt x="432" y="4416"/>
                </a:lnTo>
                <a:lnTo>
                  <a:pt x="437" y="4416"/>
                </a:lnTo>
                <a:lnTo>
                  <a:pt x="443" y="4417"/>
                </a:lnTo>
                <a:lnTo>
                  <a:pt x="454" y="4420"/>
                </a:lnTo>
                <a:lnTo>
                  <a:pt x="464" y="4425"/>
                </a:lnTo>
                <a:lnTo>
                  <a:pt x="474" y="4431"/>
                </a:lnTo>
                <a:lnTo>
                  <a:pt x="484" y="4440"/>
                </a:lnTo>
                <a:lnTo>
                  <a:pt x="490" y="4440"/>
                </a:lnTo>
                <a:lnTo>
                  <a:pt x="496" y="4441"/>
                </a:lnTo>
                <a:lnTo>
                  <a:pt x="498" y="4441"/>
                </a:lnTo>
                <a:lnTo>
                  <a:pt x="502" y="4441"/>
                </a:lnTo>
                <a:lnTo>
                  <a:pt x="505" y="4439"/>
                </a:lnTo>
                <a:lnTo>
                  <a:pt x="507" y="4435"/>
                </a:lnTo>
                <a:lnTo>
                  <a:pt x="506" y="4430"/>
                </a:lnTo>
                <a:lnTo>
                  <a:pt x="503" y="4425"/>
                </a:lnTo>
                <a:lnTo>
                  <a:pt x="501" y="4421"/>
                </a:lnTo>
                <a:lnTo>
                  <a:pt x="497" y="4417"/>
                </a:lnTo>
                <a:lnTo>
                  <a:pt x="489" y="4411"/>
                </a:lnTo>
                <a:lnTo>
                  <a:pt x="481" y="4405"/>
                </a:lnTo>
                <a:lnTo>
                  <a:pt x="481" y="4405"/>
                </a:lnTo>
                <a:lnTo>
                  <a:pt x="481" y="4405"/>
                </a:lnTo>
                <a:lnTo>
                  <a:pt x="470" y="4402"/>
                </a:lnTo>
                <a:lnTo>
                  <a:pt x="459" y="4397"/>
                </a:lnTo>
                <a:lnTo>
                  <a:pt x="452" y="4395"/>
                </a:lnTo>
                <a:lnTo>
                  <a:pt x="447" y="4394"/>
                </a:lnTo>
                <a:lnTo>
                  <a:pt x="441" y="4393"/>
                </a:lnTo>
                <a:lnTo>
                  <a:pt x="434" y="4393"/>
                </a:lnTo>
                <a:lnTo>
                  <a:pt x="431" y="4393"/>
                </a:lnTo>
                <a:lnTo>
                  <a:pt x="429" y="4392"/>
                </a:lnTo>
                <a:lnTo>
                  <a:pt x="427" y="4390"/>
                </a:lnTo>
                <a:lnTo>
                  <a:pt x="426" y="4388"/>
                </a:lnTo>
                <a:lnTo>
                  <a:pt x="426" y="4385"/>
                </a:lnTo>
                <a:lnTo>
                  <a:pt x="426" y="4381"/>
                </a:lnTo>
                <a:lnTo>
                  <a:pt x="426" y="4377"/>
                </a:lnTo>
                <a:lnTo>
                  <a:pt x="428" y="4374"/>
                </a:lnTo>
                <a:lnTo>
                  <a:pt x="432" y="4374"/>
                </a:lnTo>
                <a:lnTo>
                  <a:pt x="434" y="4374"/>
                </a:lnTo>
                <a:lnTo>
                  <a:pt x="435" y="4373"/>
                </a:lnTo>
                <a:lnTo>
                  <a:pt x="436" y="4371"/>
                </a:lnTo>
                <a:lnTo>
                  <a:pt x="436" y="4367"/>
                </a:lnTo>
                <a:lnTo>
                  <a:pt x="437" y="4362"/>
                </a:lnTo>
                <a:lnTo>
                  <a:pt x="438" y="4356"/>
                </a:lnTo>
                <a:lnTo>
                  <a:pt x="440" y="4352"/>
                </a:lnTo>
                <a:lnTo>
                  <a:pt x="442" y="4348"/>
                </a:lnTo>
                <a:lnTo>
                  <a:pt x="445" y="4346"/>
                </a:lnTo>
                <a:lnTo>
                  <a:pt x="449" y="4345"/>
                </a:lnTo>
                <a:lnTo>
                  <a:pt x="454" y="4345"/>
                </a:lnTo>
                <a:lnTo>
                  <a:pt x="459" y="4347"/>
                </a:lnTo>
                <a:lnTo>
                  <a:pt x="464" y="4351"/>
                </a:lnTo>
                <a:lnTo>
                  <a:pt x="472" y="4357"/>
                </a:lnTo>
                <a:lnTo>
                  <a:pt x="481" y="4362"/>
                </a:lnTo>
                <a:lnTo>
                  <a:pt x="491" y="4365"/>
                </a:lnTo>
                <a:lnTo>
                  <a:pt x="501" y="4368"/>
                </a:lnTo>
                <a:lnTo>
                  <a:pt x="511" y="4372"/>
                </a:lnTo>
                <a:lnTo>
                  <a:pt x="520" y="4377"/>
                </a:lnTo>
                <a:lnTo>
                  <a:pt x="524" y="4380"/>
                </a:lnTo>
                <a:lnTo>
                  <a:pt x="528" y="4385"/>
                </a:lnTo>
                <a:lnTo>
                  <a:pt x="531" y="4389"/>
                </a:lnTo>
                <a:lnTo>
                  <a:pt x="533" y="4394"/>
                </a:lnTo>
                <a:lnTo>
                  <a:pt x="533" y="4394"/>
                </a:lnTo>
                <a:lnTo>
                  <a:pt x="533" y="4394"/>
                </a:lnTo>
                <a:lnTo>
                  <a:pt x="536" y="4393"/>
                </a:lnTo>
                <a:lnTo>
                  <a:pt x="539" y="4393"/>
                </a:lnTo>
                <a:lnTo>
                  <a:pt x="542" y="4393"/>
                </a:lnTo>
                <a:lnTo>
                  <a:pt x="546" y="4394"/>
                </a:lnTo>
                <a:lnTo>
                  <a:pt x="544" y="4391"/>
                </a:lnTo>
                <a:lnTo>
                  <a:pt x="544" y="4388"/>
                </a:lnTo>
                <a:lnTo>
                  <a:pt x="543" y="4386"/>
                </a:lnTo>
                <a:lnTo>
                  <a:pt x="543" y="4384"/>
                </a:lnTo>
                <a:lnTo>
                  <a:pt x="542" y="4384"/>
                </a:lnTo>
                <a:lnTo>
                  <a:pt x="542" y="4384"/>
                </a:lnTo>
                <a:lnTo>
                  <a:pt x="534" y="4379"/>
                </a:lnTo>
                <a:lnTo>
                  <a:pt x="527" y="4374"/>
                </a:lnTo>
                <a:lnTo>
                  <a:pt x="519" y="4369"/>
                </a:lnTo>
                <a:lnTo>
                  <a:pt x="510" y="4367"/>
                </a:lnTo>
                <a:lnTo>
                  <a:pt x="501" y="4361"/>
                </a:lnTo>
                <a:lnTo>
                  <a:pt x="490" y="4355"/>
                </a:lnTo>
                <a:lnTo>
                  <a:pt x="480" y="4351"/>
                </a:lnTo>
                <a:lnTo>
                  <a:pt x="470" y="4346"/>
                </a:lnTo>
                <a:lnTo>
                  <a:pt x="461" y="4343"/>
                </a:lnTo>
                <a:lnTo>
                  <a:pt x="452" y="4340"/>
                </a:lnTo>
                <a:lnTo>
                  <a:pt x="443" y="4338"/>
                </a:lnTo>
                <a:lnTo>
                  <a:pt x="433" y="4337"/>
                </a:lnTo>
                <a:lnTo>
                  <a:pt x="432" y="4337"/>
                </a:lnTo>
                <a:lnTo>
                  <a:pt x="431" y="4336"/>
                </a:lnTo>
                <a:lnTo>
                  <a:pt x="431" y="4342"/>
                </a:lnTo>
                <a:lnTo>
                  <a:pt x="432" y="4347"/>
                </a:lnTo>
                <a:lnTo>
                  <a:pt x="432" y="4350"/>
                </a:lnTo>
                <a:lnTo>
                  <a:pt x="431" y="4353"/>
                </a:lnTo>
                <a:lnTo>
                  <a:pt x="429" y="4355"/>
                </a:lnTo>
                <a:lnTo>
                  <a:pt x="426" y="4356"/>
                </a:lnTo>
                <a:lnTo>
                  <a:pt x="416" y="4349"/>
                </a:lnTo>
                <a:lnTo>
                  <a:pt x="407" y="4342"/>
                </a:lnTo>
                <a:lnTo>
                  <a:pt x="408" y="4339"/>
                </a:lnTo>
                <a:lnTo>
                  <a:pt x="410" y="4337"/>
                </a:lnTo>
                <a:lnTo>
                  <a:pt x="412" y="4336"/>
                </a:lnTo>
                <a:lnTo>
                  <a:pt x="414" y="4335"/>
                </a:lnTo>
                <a:lnTo>
                  <a:pt x="419" y="4334"/>
                </a:lnTo>
                <a:lnTo>
                  <a:pt x="424" y="4333"/>
                </a:lnTo>
                <a:lnTo>
                  <a:pt x="422" y="4333"/>
                </a:lnTo>
                <a:lnTo>
                  <a:pt x="421" y="4332"/>
                </a:lnTo>
                <a:lnTo>
                  <a:pt x="414" y="4328"/>
                </a:lnTo>
                <a:lnTo>
                  <a:pt x="407" y="4323"/>
                </a:lnTo>
                <a:lnTo>
                  <a:pt x="400" y="4320"/>
                </a:lnTo>
                <a:lnTo>
                  <a:pt x="393" y="4318"/>
                </a:lnTo>
                <a:lnTo>
                  <a:pt x="390" y="4318"/>
                </a:lnTo>
                <a:lnTo>
                  <a:pt x="387" y="4318"/>
                </a:lnTo>
                <a:lnTo>
                  <a:pt x="383" y="4319"/>
                </a:lnTo>
                <a:lnTo>
                  <a:pt x="380" y="4321"/>
                </a:lnTo>
                <a:lnTo>
                  <a:pt x="377" y="4323"/>
                </a:lnTo>
                <a:lnTo>
                  <a:pt x="374" y="4328"/>
                </a:lnTo>
                <a:lnTo>
                  <a:pt x="371" y="4332"/>
                </a:lnTo>
                <a:lnTo>
                  <a:pt x="369" y="4337"/>
                </a:lnTo>
                <a:lnTo>
                  <a:pt x="362" y="4333"/>
                </a:lnTo>
                <a:lnTo>
                  <a:pt x="355" y="4329"/>
                </a:lnTo>
                <a:lnTo>
                  <a:pt x="345" y="4324"/>
                </a:lnTo>
                <a:lnTo>
                  <a:pt x="336" y="4319"/>
                </a:lnTo>
                <a:lnTo>
                  <a:pt x="319" y="4312"/>
                </a:lnTo>
                <a:lnTo>
                  <a:pt x="301" y="4305"/>
                </a:lnTo>
                <a:lnTo>
                  <a:pt x="284" y="4298"/>
                </a:lnTo>
                <a:lnTo>
                  <a:pt x="266" y="4291"/>
                </a:lnTo>
                <a:lnTo>
                  <a:pt x="262" y="4286"/>
                </a:lnTo>
                <a:lnTo>
                  <a:pt x="258" y="4282"/>
                </a:lnTo>
                <a:lnTo>
                  <a:pt x="254" y="4279"/>
                </a:lnTo>
                <a:lnTo>
                  <a:pt x="250" y="4277"/>
                </a:lnTo>
                <a:lnTo>
                  <a:pt x="245" y="4276"/>
                </a:lnTo>
                <a:lnTo>
                  <a:pt x="240" y="4276"/>
                </a:lnTo>
                <a:lnTo>
                  <a:pt x="235" y="4277"/>
                </a:lnTo>
                <a:lnTo>
                  <a:pt x="229" y="4280"/>
                </a:lnTo>
                <a:lnTo>
                  <a:pt x="229" y="4290"/>
                </a:lnTo>
                <a:lnTo>
                  <a:pt x="229" y="4298"/>
                </a:lnTo>
                <a:lnTo>
                  <a:pt x="227" y="4306"/>
                </a:lnTo>
                <a:lnTo>
                  <a:pt x="224" y="4312"/>
                </a:lnTo>
                <a:lnTo>
                  <a:pt x="221" y="4315"/>
                </a:lnTo>
                <a:lnTo>
                  <a:pt x="218" y="4317"/>
                </a:lnTo>
                <a:lnTo>
                  <a:pt x="215" y="4319"/>
                </a:lnTo>
                <a:lnTo>
                  <a:pt x="211" y="4320"/>
                </a:lnTo>
                <a:lnTo>
                  <a:pt x="207" y="4321"/>
                </a:lnTo>
                <a:lnTo>
                  <a:pt x="202" y="4322"/>
                </a:lnTo>
                <a:lnTo>
                  <a:pt x="197" y="4321"/>
                </a:lnTo>
                <a:lnTo>
                  <a:pt x="191" y="4321"/>
                </a:lnTo>
                <a:lnTo>
                  <a:pt x="186" y="4321"/>
                </a:lnTo>
                <a:lnTo>
                  <a:pt x="181" y="4322"/>
                </a:lnTo>
                <a:lnTo>
                  <a:pt x="177" y="4324"/>
                </a:lnTo>
                <a:lnTo>
                  <a:pt x="172" y="4328"/>
                </a:lnTo>
                <a:lnTo>
                  <a:pt x="165" y="4336"/>
                </a:lnTo>
                <a:lnTo>
                  <a:pt x="159" y="4344"/>
                </a:lnTo>
                <a:lnTo>
                  <a:pt x="152" y="4353"/>
                </a:lnTo>
                <a:lnTo>
                  <a:pt x="144" y="4361"/>
                </a:lnTo>
                <a:lnTo>
                  <a:pt x="146" y="4365"/>
                </a:lnTo>
                <a:lnTo>
                  <a:pt x="147" y="4367"/>
                </a:lnTo>
                <a:lnTo>
                  <a:pt x="148" y="4369"/>
                </a:lnTo>
                <a:lnTo>
                  <a:pt x="149" y="4370"/>
                </a:lnTo>
                <a:lnTo>
                  <a:pt x="152" y="4369"/>
                </a:lnTo>
                <a:lnTo>
                  <a:pt x="155" y="4367"/>
                </a:lnTo>
                <a:lnTo>
                  <a:pt x="157" y="4364"/>
                </a:lnTo>
                <a:lnTo>
                  <a:pt x="160" y="4362"/>
                </a:lnTo>
                <a:lnTo>
                  <a:pt x="162" y="4361"/>
                </a:lnTo>
                <a:lnTo>
                  <a:pt x="163" y="4361"/>
                </a:lnTo>
                <a:lnTo>
                  <a:pt x="165" y="4362"/>
                </a:lnTo>
                <a:lnTo>
                  <a:pt x="166" y="4364"/>
                </a:lnTo>
                <a:lnTo>
                  <a:pt x="158" y="4375"/>
                </a:lnTo>
                <a:lnTo>
                  <a:pt x="147" y="4387"/>
                </a:lnTo>
                <a:lnTo>
                  <a:pt x="145" y="4389"/>
                </a:lnTo>
                <a:lnTo>
                  <a:pt x="142" y="4390"/>
                </a:lnTo>
                <a:lnTo>
                  <a:pt x="138" y="4390"/>
                </a:lnTo>
                <a:lnTo>
                  <a:pt x="135" y="4389"/>
                </a:lnTo>
                <a:lnTo>
                  <a:pt x="127" y="4383"/>
                </a:lnTo>
                <a:lnTo>
                  <a:pt x="124" y="4381"/>
                </a:lnTo>
                <a:lnTo>
                  <a:pt x="122" y="4386"/>
                </a:lnTo>
                <a:lnTo>
                  <a:pt x="119" y="4394"/>
                </a:lnTo>
                <a:lnTo>
                  <a:pt x="119" y="4395"/>
                </a:lnTo>
                <a:lnTo>
                  <a:pt x="121" y="4400"/>
                </a:lnTo>
                <a:lnTo>
                  <a:pt x="121" y="4404"/>
                </a:lnTo>
                <a:lnTo>
                  <a:pt x="121" y="4407"/>
                </a:lnTo>
                <a:lnTo>
                  <a:pt x="120" y="4410"/>
                </a:lnTo>
                <a:lnTo>
                  <a:pt x="118" y="4413"/>
                </a:lnTo>
                <a:lnTo>
                  <a:pt x="116" y="4415"/>
                </a:lnTo>
                <a:lnTo>
                  <a:pt x="114" y="4416"/>
                </a:lnTo>
                <a:lnTo>
                  <a:pt x="111" y="4418"/>
                </a:lnTo>
                <a:lnTo>
                  <a:pt x="99" y="4421"/>
                </a:lnTo>
                <a:lnTo>
                  <a:pt x="88" y="4426"/>
                </a:lnTo>
                <a:lnTo>
                  <a:pt x="83" y="4427"/>
                </a:lnTo>
                <a:lnTo>
                  <a:pt x="79" y="4428"/>
                </a:lnTo>
                <a:lnTo>
                  <a:pt x="77" y="4428"/>
                </a:lnTo>
                <a:lnTo>
                  <a:pt x="75" y="4429"/>
                </a:lnTo>
                <a:lnTo>
                  <a:pt x="75" y="4430"/>
                </a:lnTo>
                <a:lnTo>
                  <a:pt x="75" y="4432"/>
                </a:lnTo>
                <a:lnTo>
                  <a:pt x="78" y="4438"/>
                </a:lnTo>
                <a:lnTo>
                  <a:pt x="78" y="4444"/>
                </a:lnTo>
                <a:lnTo>
                  <a:pt x="77" y="4449"/>
                </a:lnTo>
                <a:lnTo>
                  <a:pt x="75" y="4454"/>
                </a:lnTo>
                <a:lnTo>
                  <a:pt x="73" y="4460"/>
                </a:lnTo>
                <a:lnTo>
                  <a:pt x="72" y="4465"/>
                </a:lnTo>
                <a:lnTo>
                  <a:pt x="71" y="4471"/>
                </a:lnTo>
                <a:lnTo>
                  <a:pt x="73" y="4476"/>
                </a:lnTo>
                <a:lnTo>
                  <a:pt x="73" y="4479"/>
                </a:lnTo>
                <a:lnTo>
                  <a:pt x="72" y="4482"/>
                </a:lnTo>
                <a:lnTo>
                  <a:pt x="70" y="4485"/>
                </a:lnTo>
                <a:lnTo>
                  <a:pt x="67" y="4487"/>
                </a:lnTo>
                <a:lnTo>
                  <a:pt x="63" y="4490"/>
                </a:lnTo>
                <a:lnTo>
                  <a:pt x="58" y="4491"/>
                </a:lnTo>
                <a:lnTo>
                  <a:pt x="54" y="4493"/>
                </a:lnTo>
                <a:lnTo>
                  <a:pt x="49" y="4491"/>
                </a:lnTo>
                <a:lnTo>
                  <a:pt x="45" y="4490"/>
                </a:lnTo>
                <a:lnTo>
                  <a:pt x="42" y="4490"/>
                </a:lnTo>
                <a:lnTo>
                  <a:pt x="39" y="4491"/>
                </a:lnTo>
                <a:lnTo>
                  <a:pt x="36" y="4493"/>
                </a:lnTo>
                <a:lnTo>
                  <a:pt x="34" y="4495"/>
                </a:lnTo>
                <a:lnTo>
                  <a:pt x="33" y="4497"/>
                </a:lnTo>
                <a:lnTo>
                  <a:pt x="32" y="4500"/>
                </a:lnTo>
                <a:lnTo>
                  <a:pt x="32" y="4504"/>
                </a:lnTo>
                <a:lnTo>
                  <a:pt x="32" y="4506"/>
                </a:lnTo>
                <a:lnTo>
                  <a:pt x="31" y="4507"/>
                </a:lnTo>
                <a:lnTo>
                  <a:pt x="32" y="4507"/>
                </a:lnTo>
                <a:lnTo>
                  <a:pt x="33" y="4507"/>
                </a:lnTo>
                <a:lnTo>
                  <a:pt x="37" y="4514"/>
                </a:lnTo>
                <a:lnTo>
                  <a:pt x="39" y="4520"/>
                </a:lnTo>
                <a:lnTo>
                  <a:pt x="0" y="4520"/>
                </a:lnTo>
                <a:lnTo>
                  <a:pt x="0" y="443"/>
                </a:lnTo>
                <a:lnTo>
                  <a:pt x="16" y="419"/>
                </a:lnTo>
                <a:lnTo>
                  <a:pt x="34" y="394"/>
                </a:lnTo>
                <a:lnTo>
                  <a:pt x="44" y="382"/>
                </a:lnTo>
                <a:lnTo>
                  <a:pt x="53" y="371"/>
                </a:lnTo>
                <a:lnTo>
                  <a:pt x="62" y="360"/>
                </a:lnTo>
                <a:lnTo>
                  <a:pt x="72" y="350"/>
                </a:lnTo>
                <a:lnTo>
                  <a:pt x="80" y="344"/>
                </a:lnTo>
                <a:lnTo>
                  <a:pt x="90" y="339"/>
                </a:lnTo>
                <a:lnTo>
                  <a:pt x="94" y="335"/>
                </a:lnTo>
                <a:lnTo>
                  <a:pt x="97" y="329"/>
                </a:lnTo>
                <a:lnTo>
                  <a:pt x="101" y="322"/>
                </a:lnTo>
                <a:lnTo>
                  <a:pt x="103" y="311"/>
                </a:lnTo>
                <a:lnTo>
                  <a:pt x="104" y="311"/>
                </a:lnTo>
                <a:lnTo>
                  <a:pt x="110" y="299"/>
                </a:lnTo>
                <a:lnTo>
                  <a:pt x="118" y="286"/>
                </a:lnTo>
                <a:lnTo>
                  <a:pt x="122" y="280"/>
                </a:lnTo>
                <a:lnTo>
                  <a:pt x="126" y="275"/>
                </a:lnTo>
                <a:lnTo>
                  <a:pt x="132" y="271"/>
                </a:lnTo>
                <a:lnTo>
                  <a:pt x="137" y="268"/>
                </a:lnTo>
                <a:lnTo>
                  <a:pt x="158" y="245"/>
                </a:lnTo>
                <a:lnTo>
                  <a:pt x="178" y="222"/>
                </a:lnTo>
                <a:lnTo>
                  <a:pt x="189" y="212"/>
                </a:lnTo>
                <a:lnTo>
                  <a:pt x="203" y="202"/>
                </a:lnTo>
                <a:lnTo>
                  <a:pt x="210" y="198"/>
                </a:lnTo>
                <a:lnTo>
                  <a:pt x="219" y="192"/>
                </a:lnTo>
                <a:lnTo>
                  <a:pt x="229" y="188"/>
                </a:lnTo>
                <a:lnTo>
                  <a:pt x="240" y="185"/>
                </a:lnTo>
                <a:lnTo>
                  <a:pt x="240" y="185"/>
                </a:lnTo>
                <a:lnTo>
                  <a:pt x="240" y="185"/>
                </a:lnTo>
                <a:lnTo>
                  <a:pt x="240" y="181"/>
                </a:lnTo>
                <a:lnTo>
                  <a:pt x="242" y="177"/>
                </a:lnTo>
                <a:lnTo>
                  <a:pt x="244" y="173"/>
                </a:lnTo>
                <a:lnTo>
                  <a:pt x="248" y="170"/>
                </a:lnTo>
                <a:lnTo>
                  <a:pt x="252" y="168"/>
                </a:lnTo>
                <a:lnTo>
                  <a:pt x="256" y="165"/>
                </a:lnTo>
                <a:lnTo>
                  <a:pt x="261" y="164"/>
                </a:lnTo>
                <a:lnTo>
                  <a:pt x="265" y="163"/>
                </a:lnTo>
                <a:lnTo>
                  <a:pt x="265" y="163"/>
                </a:lnTo>
                <a:lnTo>
                  <a:pt x="265" y="163"/>
                </a:lnTo>
                <a:lnTo>
                  <a:pt x="269" y="160"/>
                </a:lnTo>
                <a:lnTo>
                  <a:pt x="272" y="157"/>
                </a:lnTo>
                <a:lnTo>
                  <a:pt x="279" y="153"/>
                </a:lnTo>
                <a:lnTo>
                  <a:pt x="286" y="149"/>
                </a:lnTo>
                <a:lnTo>
                  <a:pt x="289" y="148"/>
                </a:lnTo>
                <a:lnTo>
                  <a:pt x="292" y="149"/>
                </a:lnTo>
                <a:lnTo>
                  <a:pt x="295" y="150"/>
                </a:lnTo>
                <a:lnTo>
                  <a:pt x="298" y="154"/>
                </a:lnTo>
                <a:lnTo>
                  <a:pt x="300" y="158"/>
                </a:lnTo>
                <a:lnTo>
                  <a:pt x="299" y="162"/>
                </a:lnTo>
                <a:lnTo>
                  <a:pt x="298" y="165"/>
                </a:lnTo>
                <a:lnTo>
                  <a:pt x="295" y="167"/>
                </a:lnTo>
                <a:lnTo>
                  <a:pt x="288" y="172"/>
                </a:lnTo>
                <a:lnTo>
                  <a:pt x="281" y="175"/>
                </a:lnTo>
                <a:lnTo>
                  <a:pt x="272" y="184"/>
                </a:lnTo>
                <a:lnTo>
                  <a:pt x="261" y="192"/>
                </a:lnTo>
                <a:lnTo>
                  <a:pt x="250" y="199"/>
                </a:lnTo>
                <a:lnTo>
                  <a:pt x="239" y="204"/>
                </a:lnTo>
                <a:lnTo>
                  <a:pt x="235" y="204"/>
                </a:lnTo>
                <a:lnTo>
                  <a:pt x="232" y="205"/>
                </a:lnTo>
                <a:lnTo>
                  <a:pt x="229" y="207"/>
                </a:lnTo>
                <a:lnTo>
                  <a:pt x="226" y="209"/>
                </a:lnTo>
                <a:lnTo>
                  <a:pt x="223" y="214"/>
                </a:lnTo>
                <a:lnTo>
                  <a:pt x="219" y="220"/>
                </a:lnTo>
                <a:lnTo>
                  <a:pt x="217" y="227"/>
                </a:lnTo>
                <a:lnTo>
                  <a:pt x="215" y="234"/>
                </a:lnTo>
                <a:lnTo>
                  <a:pt x="212" y="240"/>
                </a:lnTo>
                <a:lnTo>
                  <a:pt x="209" y="245"/>
                </a:lnTo>
                <a:lnTo>
                  <a:pt x="195" y="257"/>
                </a:lnTo>
                <a:lnTo>
                  <a:pt x="179" y="267"/>
                </a:lnTo>
                <a:lnTo>
                  <a:pt x="171" y="273"/>
                </a:lnTo>
                <a:lnTo>
                  <a:pt x="164" y="281"/>
                </a:lnTo>
                <a:lnTo>
                  <a:pt x="161" y="285"/>
                </a:lnTo>
                <a:lnTo>
                  <a:pt x="159" y="289"/>
                </a:lnTo>
                <a:lnTo>
                  <a:pt x="157" y="295"/>
                </a:lnTo>
                <a:lnTo>
                  <a:pt x="155" y="301"/>
                </a:lnTo>
                <a:lnTo>
                  <a:pt x="155" y="301"/>
                </a:lnTo>
                <a:lnTo>
                  <a:pt x="155" y="301"/>
                </a:lnTo>
                <a:lnTo>
                  <a:pt x="153" y="302"/>
                </a:lnTo>
                <a:lnTo>
                  <a:pt x="151" y="307"/>
                </a:lnTo>
                <a:lnTo>
                  <a:pt x="149" y="313"/>
                </a:lnTo>
                <a:lnTo>
                  <a:pt x="147" y="319"/>
                </a:lnTo>
                <a:lnTo>
                  <a:pt x="145" y="325"/>
                </a:lnTo>
                <a:lnTo>
                  <a:pt x="142" y="331"/>
                </a:lnTo>
                <a:lnTo>
                  <a:pt x="140" y="333"/>
                </a:lnTo>
                <a:lnTo>
                  <a:pt x="138" y="335"/>
                </a:lnTo>
                <a:lnTo>
                  <a:pt x="136" y="336"/>
                </a:lnTo>
                <a:lnTo>
                  <a:pt x="134" y="337"/>
                </a:lnTo>
                <a:lnTo>
                  <a:pt x="134" y="337"/>
                </a:lnTo>
                <a:lnTo>
                  <a:pt x="135" y="337"/>
                </a:lnTo>
                <a:lnTo>
                  <a:pt x="132" y="336"/>
                </a:lnTo>
                <a:lnTo>
                  <a:pt x="127" y="334"/>
                </a:lnTo>
                <a:lnTo>
                  <a:pt x="121" y="330"/>
                </a:lnTo>
                <a:lnTo>
                  <a:pt x="116" y="326"/>
                </a:lnTo>
                <a:lnTo>
                  <a:pt x="106" y="318"/>
                </a:lnTo>
                <a:lnTo>
                  <a:pt x="101" y="316"/>
                </a:lnTo>
                <a:lnTo>
                  <a:pt x="100" y="308"/>
                </a:lnTo>
                <a:lnTo>
                  <a:pt x="101" y="318"/>
                </a:lnTo>
                <a:lnTo>
                  <a:pt x="99" y="329"/>
                </a:lnTo>
                <a:lnTo>
                  <a:pt x="96" y="340"/>
                </a:lnTo>
                <a:lnTo>
                  <a:pt x="92" y="352"/>
                </a:lnTo>
                <a:lnTo>
                  <a:pt x="87" y="363"/>
                </a:lnTo>
                <a:lnTo>
                  <a:pt x="80" y="372"/>
                </a:lnTo>
                <a:lnTo>
                  <a:pt x="76" y="376"/>
                </a:lnTo>
                <a:lnTo>
                  <a:pt x="73" y="379"/>
                </a:lnTo>
                <a:lnTo>
                  <a:pt x="69" y="381"/>
                </a:lnTo>
                <a:lnTo>
                  <a:pt x="66" y="382"/>
                </a:lnTo>
                <a:lnTo>
                  <a:pt x="65" y="382"/>
                </a:lnTo>
                <a:lnTo>
                  <a:pt x="63" y="375"/>
                </a:lnTo>
                <a:lnTo>
                  <a:pt x="61" y="379"/>
                </a:lnTo>
                <a:lnTo>
                  <a:pt x="58" y="382"/>
                </a:lnTo>
                <a:lnTo>
                  <a:pt x="55" y="385"/>
                </a:lnTo>
                <a:lnTo>
                  <a:pt x="52" y="387"/>
                </a:lnTo>
                <a:lnTo>
                  <a:pt x="48" y="388"/>
                </a:lnTo>
                <a:lnTo>
                  <a:pt x="44" y="390"/>
                </a:lnTo>
                <a:lnTo>
                  <a:pt x="41" y="393"/>
                </a:lnTo>
                <a:lnTo>
                  <a:pt x="36" y="396"/>
                </a:lnTo>
                <a:lnTo>
                  <a:pt x="29" y="407"/>
                </a:lnTo>
                <a:lnTo>
                  <a:pt x="22" y="419"/>
                </a:lnTo>
                <a:lnTo>
                  <a:pt x="18" y="425"/>
                </a:lnTo>
                <a:lnTo>
                  <a:pt x="15" y="431"/>
                </a:lnTo>
                <a:lnTo>
                  <a:pt x="14" y="437"/>
                </a:lnTo>
                <a:lnTo>
                  <a:pt x="15" y="442"/>
                </a:lnTo>
                <a:lnTo>
                  <a:pt x="17" y="447"/>
                </a:lnTo>
                <a:lnTo>
                  <a:pt x="20" y="451"/>
                </a:lnTo>
                <a:lnTo>
                  <a:pt x="22" y="452"/>
                </a:lnTo>
                <a:lnTo>
                  <a:pt x="24" y="453"/>
                </a:lnTo>
                <a:lnTo>
                  <a:pt x="26" y="453"/>
                </a:lnTo>
                <a:lnTo>
                  <a:pt x="29" y="453"/>
                </a:lnTo>
                <a:lnTo>
                  <a:pt x="29" y="453"/>
                </a:lnTo>
                <a:lnTo>
                  <a:pt x="27" y="442"/>
                </a:lnTo>
                <a:lnTo>
                  <a:pt x="27" y="440"/>
                </a:lnTo>
                <a:lnTo>
                  <a:pt x="29" y="438"/>
                </a:lnTo>
                <a:lnTo>
                  <a:pt x="33" y="437"/>
                </a:lnTo>
                <a:lnTo>
                  <a:pt x="37" y="435"/>
                </a:lnTo>
                <a:lnTo>
                  <a:pt x="43" y="433"/>
                </a:lnTo>
                <a:lnTo>
                  <a:pt x="48" y="431"/>
                </a:lnTo>
                <a:lnTo>
                  <a:pt x="53" y="427"/>
                </a:lnTo>
                <a:lnTo>
                  <a:pt x="58" y="424"/>
                </a:lnTo>
                <a:lnTo>
                  <a:pt x="57" y="430"/>
                </a:lnTo>
                <a:lnTo>
                  <a:pt x="55" y="437"/>
                </a:lnTo>
                <a:lnTo>
                  <a:pt x="53" y="442"/>
                </a:lnTo>
                <a:lnTo>
                  <a:pt x="50" y="447"/>
                </a:lnTo>
                <a:lnTo>
                  <a:pt x="44" y="456"/>
                </a:lnTo>
                <a:lnTo>
                  <a:pt x="39" y="463"/>
                </a:lnTo>
                <a:lnTo>
                  <a:pt x="43" y="468"/>
                </a:lnTo>
                <a:lnTo>
                  <a:pt x="48" y="475"/>
                </a:lnTo>
                <a:lnTo>
                  <a:pt x="50" y="478"/>
                </a:lnTo>
                <a:lnTo>
                  <a:pt x="53" y="480"/>
                </a:lnTo>
                <a:lnTo>
                  <a:pt x="56" y="481"/>
                </a:lnTo>
                <a:lnTo>
                  <a:pt x="59" y="481"/>
                </a:lnTo>
                <a:lnTo>
                  <a:pt x="58" y="481"/>
                </a:lnTo>
                <a:lnTo>
                  <a:pt x="56" y="481"/>
                </a:lnTo>
                <a:lnTo>
                  <a:pt x="56" y="460"/>
                </a:lnTo>
                <a:lnTo>
                  <a:pt x="56" y="445"/>
                </a:lnTo>
                <a:lnTo>
                  <a:pt x="57" y="433"/>
                </a:lnTo>
                <a:lnTo>
                  <a:pt x="56" y="425"/>
                </a:lnTo>
                <a:lnTo>
                  <a:pt x="61" y="448"/>
                </a:lnTo>
                <a:lnTo>
                  <a:pt x="75" y="445"/>
                </a:lnTo>
                <a:lnTo>
                  <a:pt x="72" y="445"/>
                </a:lnTo>
                <a:lnTo>
                  <a:pt x="70" y="442"/>
                </a:lnTo>
                <a:lnTo>
                  <a:pt x="68" y="439"/>
                </a:lnTo>
                <a:lnTo>
                  <a:pt x="67" y="435"/>
                </a:lnTo>
                <a:lnTo>
                  <a:pt x="67" y="430"/>
                </a:lnTo>
                <a:lnTo>
                  <a:pt x="68" y="426"/>
                </a:lnTo>
                <a:lnTo>
                  <a:pt x="69" y="422"/>
                </a:lnTo>
                <a:lnTo>
                  <a:pt x="71" y="420"/>
                </a:lnTo>
                <a:lnTo>
                  <a:pt x="75" y="415"/>
                </a:lnTo>
                <a:lnTo>
                  <a:pt x="78" y="410"/>
                </a:lnTo>
                <a:lnTo>
                  <a:pt x="79" y="410"/>
                </a:lnTo>
                <a:lnTo>
                  <a:pt x="80" y="410"/>
                </a:lnTo>
                <a:lnTo>
                  <a:pt x="81" y="411"/>
                </a:lnTo>
                <a:lnTo>
                  <a:pt x="82" y="414"/>
                </a:lnTo>
                <a:lnTo>
                  <a:pt x="92" y="403"/>
                </a:lnTo>
                <a:lnTo>
                  <a:pt x="102" y="393"/>
                </a:lnTo>
                <a:lnTo>
                  <a:pt x="99" y="394"/>
                </a:lnTo>
                <a:lnTo>
                  <a:pt x="95" y="394"/>
                </a:lnTo>
                <a:lnTo>
                  <a:pt x="94" y="394"/>
                </a:lnTo>
                <a:lnTo>
                  <a:pt x="92" y="394"/>
                </a:lnTo>
                <a:lnTo>
                  <a:pt x="91" y="392"/>
                </a:lnTo>
                <a:lnTo>
                  <a:pt x="91" y="390"/>
                </a:lnTo>
                <a:lnTo>
                  <a:pt x="91" y="387"/>
                </a:lnTo>
                <a:lnTo>
                  <a:pt x="92" y="385"/>
                </a:lnTo>
                <a:lnTo>
                  <a:pt x="94" y="383"/>
                </a:lnTo>
                <a:lnTo>
                  <a:pt x="97" y="382"/>
                </a:lnTo>
                <a:lnTo>
                  <a:pt x="100" y="382"/>
                </a:lnTo>
                <a:lnTo>
                  <a:pt x="102" y="382"/>
                </a:lnTo>
                <a:lnTo>
                  <a:pt x="104" y="383"/>
                </a:lnTo>
                <a:lnTo>
                  <a:pt x="106" y="385"/>
                </a:lnTo>
                <a:lnTo>
                  <a:pt x="110" y="388"/>
                </a:lnTo>
                <a:lnTo>
                  <a:pt x="114" y="391"/>
                </a:lnTo>
                <a:lnTo>
                  <a:pt x="114" y="391"/>
                </a:lnTo>
                <a:lnTo>
                  <a:pt x="119" y="390"/>
                </a:lnTo>
                <a:lnTo>
                  <a:pt x="124" y="389"/>
                </a:lnTo>
                <a:lnTo>
                  <a:pt x="124" y="378"/>
                </a:lnTo>
                <a:lnTo>
                  <a:pt x="126" y="368"/>
                </a:lnTo>
                <a:lnTo>
                  <a:pt x="129" y="360"/>
                </a:lnTo>
                <a:lnTo>
                  <a:pt x="135" y="351"/>
                </a:lnTo>
                <a:lnTo>
                  <a:pt x="141" y="344"/>
                </a:lnTo>
                <a:lnTo>
                  <a:pt x="148" y="338"/>
                </a:lnTo>
                <a:lnTo>
                  <a:pt x="156" y="333"/>
                </a:lnTo>
                <a:lnTo>
                  <a:pt x="164" y="329"/>
                </a:lnTo>
                <a:lnTo>
                  <a:pt x="172" y="325"/>
                </a:lnTo>
                <a:lnTo>
                  <a:pt x="180" y="320"/>
                </a:lnTo>
                <a:lnTo>
                  <a:pt x="187" y="315"/>
                </a:lnTo>
                <a:lnTo>
                  <a:pt x="193" y="309"/>
                </a:lnTo>
                <a:lnTo>
                  <a:pt x="205" y="297"/>
                </a:lnTo>
                <a:lnTo>
                  <a:pt x="218" y="286"/>
                </a:lnTo>
                <a:lnTo>
                  <a:pt x="223" y="284"/>
                </a:lnTo>
                <a:lnTo>
                  <a:pt x="228" y="283"/>
                </a:lnTo>
                <a:lnTo>
                  <a:pt x="232" y="282"/>
                </a:lnTo>
                <a:lnTo>
                  <a:pt x="236" y="282"/>
                </a:lnTo>
                <a:lnTo>
                  <a:pt x="245" y="283"/>
                </a:lnTo>
                <a:lnTo>
                  <a:pt x="253" y="283"/>
                </a:lnTo>
                <a:lnTo>
                  <a:pt x="253" y="283"/>
                </a:lnTo>
                <a:lnTo>
                  <a:pt x="256" y="282"/>
                </a:lnTo>
                <a:lnTo>
                  <a:pt x="257" y="280"/>
                </a:lnTo>
                <a:lnTo>
                  <a:pt x="259" y="278"/>
                </a:lnTo>
                <a:lnTo>
                  <a:pt x="260" y="275"/>
                </a:lnTo>
                <a:lnTo>
                  <a:pt x="261" y="269"/>
                </a:lnTo>
                <a:lnTo>
                  <a:pt x="261" y="263"/>
                </a:lnTo>
                <a:lnTo>
                  <a:pt x="262" y="257"/>
                </a:lnTo>
                <a:lnTo>
                  <a:pt x="264" y="254"/>
                </a:lnTo>
                <a:lnTo>
                  <a:pt x="265" y="253"/>
                </a:lnTo>
                <a:lnTo>
                  <a:pt x="267" y="253"/>
                </a:lnTo>
                <a:lnTo>
                  <a:pt x="270" y="254"/>
                </a:lnTo>
                <a:lnTo>
                  <a:pt x="272" y="255"/>
                </a:lnTo>
                <a:lnTo>
                  <a:pt x="276" y="252"/>
                </a:lnTo>
                <a:lnTo>
                  <a:pt x="280" y="247"/>
                </a:lnTo>
                <a:lnTo>
                  <a:pt x="281" y="245"/>
                </a:lnTo>
                <a:lnTo>
                  <a:pt x="281" y="243"/>
                </a:lnTo>
                <a:lnTo>
                  <a:pt x="280" y="240"/>
                </a:lnTo>
                <a:lnTo>
                  <a:pt x="280" y="237"/>
                </a:lnTo>
                <a:lnTo>
                  <a:pt x="280" y="235"/>
                </a:lnTo>
                <a:lnTo>
                  <a:pt x="281" y="233"/>
                </a:lnTo>
                <a:lnTo>
                  <a:pt x="283" y="232"/>
                </a:lnTo>
                <a:lnTo>
                  <a:pt x="287" y="231"/>
                </a:lnTo>
                <a:lnTo>
                  <a:pt x="290" y="232"/>
                </a:lnTo>
                <a:lnTo>
                  <a:pt x="291" y="234"/>
                </a:lnTo>
                <a:lnTo>
                  <a:pt x="291" y="237"/>
                </a:lnTo>
                <a:lnTo>
                  <a:pt x="290" y="240"/>
                </a:lnTo>
                <a:lnTo>
                  <a:pt x="289" y="242"/>
                </a:lnTo>
                <a:lnTo>
                  <a:pt x="289" y="245"/>
                </a:lnTo>
                <a:lnTo>
                  <a:pt x="289" y="249"/>
                </a:lnTo>
                <a:lnTo>
                  <a:pt x="292" y="250"/>
                </a:lnTo>
                <a:lnTo>
                  <a:pt x="304" y="234"/>
                </a:lnTo>
                <a:lnTo>
                  <a:pt x="312" y="224"/>
                </a:lnTo>
                <a:lnTo>
                  <a:pt x="312" y="225"/>
                </a:lnTo>
                <a:lnTo>
                  <a:pt x="312" y="219"/>
                </a:lnTo>
                <a:lnTo>
                  <a:pt x="313" y="216"/>
                </a:lnTo>
                <a:lnTo>
                  <a:pt x="317" y="213"/>
                </a:lnTo>
                <a:lnTo>
                  <a:pt x="320" y="212"/>
                </a:lnTo>
                <a:lnTo>
                  <a:pt x="323" y="210"/>
                </a:lnTo>
                <a:lnTo>
                  <a:pt x="325" y="209"/>
                </a:lnTo>
                <a:lnTo>
                  <a:pt x="327" y="208"/>
                </a:lnTo>
                <a:lnTo>
                  <a:pt x="327" y="205"/>
                </a:lnTo>
                <a:lnTo>
                  <a:pt x="330" y="207"/>
                </a:lnTo>
                <a:lnTo>
                  <a:pt x="333" y="210"/>
                </a:lnTo>
                <a:lnTo>
                  <a:pt x="334" y="212"/>
                </a:lnTo>
                <a:lnTo>
                  <a:pt x="334" y="215"/>
                </a:lnTo>
                <a:lnTo>
                  <a:pt x="334" y="219"/>
                </a:lnTo>
                <a:lnTo>
                  <a:pt x="332" y="224"/>
                </a:lnTo>
                <a:lnTo>
                  <a:pt x="334" y="226"/>
                </a:lnTo>
                <a:lnTo>
                  <a:pt x="335" y="228"/>
                </a:lnTo>
                <a:lnTo>
                  <a:pt x="337" y="232"/>
                </a:lnTo>
                <a:lnTo>
                  <a:pt x="338" y="236"/>
                </a:lnTo>
                <a:lnTo>
                  <a:pt x="351" y="231"/>
                </a:lnTo>
                <a:lnTo>
                  <a:pt x="366" y="227"/>
                </a:lnTo>
                <a:lnTo>
                  <a:pt x="363" y="237"/>
                </a:lnTo>
                <a:lnTo>
                  <a:pt x="358" y="251"/>
                </a:lnTo>
                <a:lnTo>
                  <a:pt x="355" y="256"/>
                </a:lnTo>
                <a:lnTo>
                  <a:pt x="352" y="261"/>
                </a:lnTo>
                <a:lnTo>
                  <a:pt x="350" y="263"/>
                </a:lnTo>
                <a:lnTo>
                  <a:pt x="347" y="265"/>
                </a:lnTo>
                <a:lnTo>
                  <a:pt x="345" y="266"/>
                </a:lnTo>
                <a:lnTo>
                  <a:pt x="342" y="267"/>
                </a:lnTo>
                <a:lnTo>
                  <a:pt x="341" y="267"/>
                </a:lnTo>
                <a:lnTo>
                  <a:pt x="331" y="268"/>
                </a:lnTo>
                <a:lnTo>
                  <a:pt x="319" y="270"/>
                </a:lnTo>
                <a:lnTo>
                  <a:pt x="312" y="271"/>
                </a:lnTo>
                <a:lnTo>
                  <a:pt x="306" y="273"/>
                </a:lnTo>
                <a:lnTo>
                  <a:pt x="301" y="276"/>
                </a:lnTo>
                <a:lnTo>
                  <a:pt x="297" y="280"/>
                </a:lnTo>
                <a:lnTo>
                  <a:pt x="295" y="282"/>
                </a:lnTo>
                <a:lnTo>
                  <a:pt x="293" y="283"/>
                </a:lnTo>
                <a:lnTo>
                  <a:pt x="291" y="283"/>
                </a:lnTo>
                <a:lnTo>
                  <a:pt x="287" y="282"/>
                </a:lnTo>
                <a:lnTo>
                  <a:pt x="276" y="278"/>
                </a:lnTo>
                <a:lnTo>
                  <a:pt x="256" y="272"/>
                </a:lnTo>
                <a:lnTo>
                  <a:pt x="256" y="271"/>
                </a:lnTo>
                <a:lnTo>
                  <a:pt x="257" y="281"/>
                </a:lnTo>
                <a:lnTo>
                  <a:pt x="258" y="292"/>
                </a:lnTo>
                <a:lnTo>
                  <a:pt x="258" y="304"/>
                </a:lnTo>
                <a:lnTo>
                  <a:pt x="257" y="314"/>
                </a:lnTo>
                <a:lnTo>
                  <a:pt x="256" y="319"/>
                </a:lnTo>
                <a:lnTo>
                  <a:pt x="254" y="322"/>
                </a:lnTo>
                <a:lnTo>
                  <a:pt x="252" y="325"/>
                </a:lnTo>
                <a:lnTo>
                  <a:pt x="250" y="326"/>
                </a:lnTo>
                <a:lnTo>
                  <a:pt x="247" y="327"/>
                </a:lnTo>
                <a:lnTo>
                  <a:pt x="244" y="326"/>
                </a:lnTo>
                <a:lnTo>
                  <a:pt x="240" y="323"/>
                </a:lnTo>
                <a:lnTo>
                  <a:pt x="235" y="319"/>
                </a:lnTo>
                <a:lnTo>
                  <a:pt x="238" y="319"/>
                </a:lnTo>
                <a:lnTo>
                  <a:pt x="236" y="319"/>
                </a:lnTo>
                <a:lnTo>
                  <a:pt x="235" y="319"/>
                </a:lnTo>
                <a:lnTo>
                  <a:pt x="228" y="330"/>
                </a:lnTo>
                <a:lnTo>
                  <a:pt x="221" y="337"/>
                </a:lnTo>
                <a:lnTo>
                  <a:pt x="215" y="342"/>
                </a:lnTo>
                <a:lnTo>
                  <a:pt x="209" y="345"/>
                </a:lnTo>
                <a:lnTo>
                  <a:pt x="202" y="348"/>
                </a:lnTo>
                <a:lnTo>
                  <a:pt x="194" y="352"/>
                </a:lnTo>
                <a:lnTo>
                  <a:pt x="186" y="359"/>
                </a:lnTo>
                <a:lnTo>
                  <a:pt x="175" y="367"/>
                </a:lnTo>
                <a:lnTo>
                  <a:pt x="175" y="367"/>
                </a:lnTo>
                <a:lnTo>
                  <a:pt x="187" y="368"/>
                </a:lnTo>
                <a:lnTo>
                  <a:pt x="194" y="370"/>
                </a:lnTo>
                <a:lnTo>
                  <a:pt x="198" y="372"/>
                </a:lnTo>
                <a:lnTo>
                  <a:pt x="201" y="374"/>
                </a:lnTo>
                <a:lnTo>
                  <a:pt x="203" y="376"/>
                </a:lnTo>
                <a:lnTo>
                  <a:pt x="205" y="377"/>
                </a:lnTo>
                <a:lnTo>
                  <a:pt x="207" y="376"/>
                </a:lnTo>
                <a:lnTo>
                  <a:pt x="211" y="373"/>
                </a:lnTo>
                <a:lnTo>
                  <a:pt x="216" y="372"/>
                </a:lnTo>
                <a:lnTo>
                  <a:pt x="221" y="370"/>
                </a:lnTo>
                <a:lnTo>
                  <a:pt x="227" y="367"/>
                </a:lnTo>
                <a:lnTo>
                  <a:pt x="232" y="364"/>
                </a:lnTo>
                <a:lnTo>
                  <a:pt x="240" y="356"/>
                </a:lnTo>
                <a:lnTo>
                  <a:pt x="246" y="348"/>
                </a:lnTo>
                <a:lnTo>
                  <a:pt x="256" y="343"/>
                </a:lnTo>
                <a:lnTo>
                  <a:pt x="265" y="336"/>
                </a:lnTo>
                <a:lnTo>
                  <a:pt x="274" y="328"/>
                </a:lnTo>
                <a:lnTo>
                  <a:pt x="282" y="320"/>
                </a:lnTo>
                <a:lnTo>
                  <a:pt x="290" y="312"/>
                </a:lnTo>
                <a:lnTo>
                  <a:pt x="299" y="305"/>
                </a:lnTo>
                <a:lnTo>
                  <a:pt x="308" y="298"/>
                </a:lnTo>
                <a:lnTo>
                  <a:pt x="320" y="293"/>
                </a:lnTo>
                <a:lnTo>
                  <a:pt x="321" y="290"/>
                </a:lnTo>
                <a:lnTo>
                  <a:pt x="324" y="288"/>
                </a:lnTo>
                <a:lnTo>
                  <a:pt x="326" y="287"/>
                </a:lnTo>
                <a:lnTo>
                  <a:pt x="329" y="286"/>
                </a:lnTo>
                <a:lnTo>
                  <a:pt x="342" y="275"/>
                </a:lnTo>
                <a:lnTo>
                  <a:pt x="356" y="265"/>
                </a:lnTo>
                <a:lnTo>
                  <a:pt x="370" y="255"/>
                </a:lnTo>
                <a:lnTo>
                  <a:pt x="383" y="244"/>
                </a:lnTo>
                <a:lnTo>
                  <a:pt x="388" y="240"/>
                </a:lnTo>
                <a:lnTo>
                  <a:pt x="393" y="236"/>
                </a:lnTo>
                <a:lnTo>
                  <a:pt x="395" y="235"/>
                </a:lnTo>
                <a:lnTo>
                  <a:pt x="398" y="235"/>
                </a:lnTo>
                <a:lnTo>
                  <a:pt x="401" y="236"/>
                </a:lnTo>
                <a:lnTo>
                  <a:pt x="405" y="239"/>
                </a:lnTo>
                <a:lnTo>
                  <a:pt x="409" y="242"/>
                </a:lnTo>
                <a:lnTo>
                  <a:pt x="412" y="244"/>
                </a:lnTo>
                <a:lnTo>
                  <a:pt x="414" y="246"/>
                </a:lnTo>
                <a:lnTo>
                  <a:pt x="415" y="249"/>
                </a:lnTo>
                <a:lnTo>
                  <a:pt x="415" y="251"/>
                </a:lnTo>
                <a:lnTo>
                  <a:pt x="415" y="253"/>
                </a:lnTo>
                <a:lnTo>
                  <a:pt x="413" y="256"/>
                </a:lnTo>
                <a:lnTo>
                  <a:pt x="411" y="258"/>
                </a:lnTo>
                <a:lnTo>
                  <a:pt x="409" y="260"/>
                </a:lnTo>
                <a:lnTo>
                  <a:pt x="407" y="260"/>
                </a:lnTo>
                <a:lnTo>
                  <a:pt x="403" y="260"/>
                </a:lnTo>
                <a:lnTo>
                  <a:pt x="401" y="259"/>
                </a:lnTo>
                <a:lnTo>
                  <a:pt x="398" y="257"/>
                </a:lnTo>
                <a:lnTo>
                  <a:pt x="396" y="254"/>
                </a:lnTo>
                <a:lnTo>
                  <a:pt x="394" y="258"/>
                </a:lnTo>
                <a:lnTo>
                  <a:pt x="392" y="261"/>
                </a:lnTo>
                <a:lnTo>
                  <a:pt x="390" y="264"/>
                </a:lnTo>
                <a:lnTo>
                  <a:pt x="387" y="267"/>
                </a:lnTo>
                <a:lnTo>
                  <a:pt x="381" y="271"/>
                </a:lnTo>
                <a:lnTo>
                  <a:pt x="374" y="275"/>
                </a:lnTo>
                <a:lnTo>
                  <a:pt x="367" y="279"/>
                </a:lnTo>
                <a:lnTo>
                  <a:pt x="362" y="284"/>
                </a:lnTo>
                <a:lnTo>
                  <a:pt x="359" y="288"/>
                </a:lnTo>
                <a:lnTo>
                  <a:pt x="357" y="291"/>
                </a:lnTo>
                <a:lnTo>
                  <a:pt x="356" y="295"/>
                </a:lnTo>
                <a:lnTo>
                  <a:pt x="356" y="300"/>
                </a:lnTo>
                <a:lnTo>
                  <a:pt x="350" y="307"/>
                </a:lnTo>
                <a:lnTo>
                  <a:pt x="344" y="314"/>
                </a:lnTo>
                <a:lnTo>
                  <a:pt x="351" y="311"/>
                </a:lnTo>
                <a:lnTo>
                  <a:pt x="357" y="308"/>
                </a:lnTo>
                <a:lnTo>
                  <a:pt x="371" y="299"/>
                </a:lnTo>
                <a:lnTo>
                  <a:pt x="384" y="291"/>
                </a:lnTo>
                <a:lnTo>
                  <a:pt x="397" y="283"/>
                </a:lnTo>
                <a:lnTo>
                  <a:pt x="411" y="274"/>
                </a:lnTo>
                <a:lnTo>
                  <a:pt x="415" y="272"/>
                </a:lnTo>
                <a:lnTo>
                  <a:pt x="418" y="271"/>
                </a:lnTo>
                <a:lnTo>
                  <a:pt x="420" y="271"/>
                </a:lnTo>
                <a:lnTo>
                  <a:pt x="422" y="272"/>
                </a:lnTo>
                <a:lnTo>
                  <a:pt x="423" y="274"/>
                </a:lnTo>
                <a:lnTo>
                  <a:pt x="424" y="276"/>
                </a:lnTo>
                <a:lnTo>
                  <a:pt x="426" y="280"/>
                </a:lnTo>
                <a:lnTo>
                  <a:pt x="427" y="285"/>
                </a:lnTo>
                <a:lnTo>
                  <a:pt x="426" y="287"/>
                </a:lnTo>
                <a:lnTo>
                  <a:pt x="425" y="290"/>
                </a:lnTo>
                <a:lnTo>
                  <a:pt x="423" y="292"/>
                </a:lnTo>
                <a:lnTo>
                  <a:pt x="421" y="294"/>
                </a:lnTo>
                <a:lnTo>
                  <a:pt x="383" y="323"/>
                </a:lnTo>
                <a:lnTo>
                  <a:pt x="345" y="352"/>
                </a:lnTo>
                <a:lnTo>
                  <a:pt x="308" y="384"/>
                </a:lnTo>
                <a:lnTo>
                  <a:pt x="272" y="415"/>
                </a:lnTo>
                <a:lnTo>
                  <a:pt x="272" y="416"/>
                </a:lnTo>
                <a:lnTo>
                  <a:pt x="272" y="416"/>
                </a:lnTo>
                <a:lnTo>
                  <a:pt x="266" y="417"/>
                </a:lnTo>
                <a:lnTo>
                  <a:pt x="250" y="420"/>
                </a:lnTo>
                <a:lnTo>
                  <a:pt x="251" y="420"/>
                </a:lnTo>
                <a:lnTo>
                  <a:pt x="262" y="426"/>
                </a:lnTo>
                <a:lnTo>
                  <a:pt x="272" y="432"/>
                </a:lnTo>
                <a:lnTo>
                  <a:pt x="279" y="438"/>
                </a:lnTo>
                <a:lnTo>
                  <a:pt x="284" y="445"/>
                </a:lnTo>
                <a:lnTo>
                  <a:pt x="289" y="452"/>
                </a:lnTo>
                <a:lnTo>
                  <a:pt x="293" y="458"/>
                </a:lnTo>
                <a:lnTo>
                  <a:pt x="298" y="463"/>
                </a:lnTo>
                <a:lnTo>
                  <a:pt x="304" y="468"/>
                </a:lnTo>
                <a:lnTo>
                  <a:pt x="319" y="479"/>
                </a:lnTo>
                <a:lnTo>
                  <a:pt x="333" y="487"/>
                </a:lnTo>
                <a:lnTo>
                  <a:pt x="335" y="492"/>
                </a:lnTo>
                <a:lnTo>
                  <a:pt x="339" y="500"/>
                </a:lnTo>
                <a:lnTo>
                  <a:pt x="341" y="502"/>
                </a:lnTo>
                <a:lnTo>
                  <a:pt x="343" y="503"/>
                </a:lnTo>
                <a:lnTo>
                  <a:pt x="345" y="500"/>
                </a:lnTo>
                <a:lnTo>
                  <a:pt x="347" y="493"/>
                </a:lnTo>
                <a:lnTo>
                  <a:pt x="351" y="496"/>
                </a:lnTo>
                <a:lnTo>
                  <a:pt x="355" y="500"/>
                </a:lnTo>
                <a:lnTo>
                  <a:pt x="364" y="507"/>
                </a:lnTo>
                <a:lnTo>
                  <a:pt x="371" y="511"/>
                </a:lnTo>
                <a:lnTo>
                  <a:pt x="378" y="514"/>
                </a:lnTo>
                <a:lnTo>
                  <a:pt x="385" y="515"/>
                </a:lnTo>
                <a:lnTo>
                  <a:pt x="392" y="516"/>
                </a:lnTo>
                <a:lnTo>
                  <a:pt x="399" y="515"/>
                </a:lnTo>
                <a:lnTo>
                  <a:pt x="407" y="514"/>
                </a:lnTo>
                <a:lnTo>
                  <a:pt x="413" y="513"/>
                </a:lnTo>
                <a:lnTo>
                  <a:pt x="413" y="513"/>
                </a:lnTo>
                <a:lnTo>
                  <a:pt x="413" y="513"/>
                </a:lnTo>
                <a:lnTo>
                  <a:pt x="413" y="502"/>
                </a:lnTo>
                <a:lnTo>
                  <a:pt x="414" y="492"/>
                </a:lnTo>
                <a:lnTo>
                  <a:pt x="415" y="484"/>
                </a:lnTo>
                <a:lnTo>
                  <a:pt x="417" y="478"/>
                </a:lnTo>
                <a:lnTo>
                  <a:pt x="419" y="473"/>
                </a:lnTo>
                <a:lnTo>
                  <a:pt x="420" y="470"/>
                </a:lnTo>
                <a:lnTo>
                  <a:pt x="422" y="467"/>
                </a:lnTo>
                <a:lnTo>
                  <a:pt x="422" y="468"/>
                </a:lnTo>
                <a:lnTo>
                  <a:pt x="421" y="462"/>
                </a:lnTo>
                <a:lnTo>
                  <a:pt x="421" y="460"/>
                </a:lnTo>
                <a:lnTo>
                  <a:pt x="423" y="458"/>
                </a:lnTo>
                <a:lnTo>
                  <a:pt x="425" y="457"/>
                </a:lnTo>
                <a:lnTo>
                  <a:pt x="427" y="455"/>
                </a:lnTo>
                <a:lnTo>
                  <a:pt x="430" y="454"/>
                </a:lnTo>
                <a:lnTo>
                  <a:pt x="432" y="454"/>
                </a:lnTo>
                <a:lnTo>
                  <a:pt x="435" y="455"/>
                </a:lnTo>
                <a:lnTo>
                  <a:pt x="437" y="457"/>
                </a:lnTo>
                <a:lnTo>
                  <a:pt x="439" y="460"/>
                </a:lnTo>
                <a:lnTo>
                  <a:pt x="439" y="462"/>
                </a:lnTo>
                <a:lnTo>
                  <a:pt x="438" y="464"/>
                </a:lnTo>
                <a:lnTo>
                  <a:pt x="437" y="466"/>
                </a:lnTo>
                <a:lnTo>
                  <a:pt x="433" y="471"/>
                </a:lnTo>
                <a:lnTo>
                  <a:pt x="429" y="474"/>
                </a:lnTo>
                <a:lnTo>
                  <a:pt x="422" y="481"/>
                </a:lnTo>
                <a:lnTo>
                  <a:pt x="414" y="488"/>
                </a:lnTo>
                <a:lnTo>
                  <a:pt x="411" y="492"/>
                </a:lnTo>
                <a:lnTo>
                  <a:pt x="407" y="496"/>
                </a:lnTo>
                <a:lnTo>
                  <a:pt x="404" y="500"/>
                </a:lnTo>
                <a:lnTo>
                  <a:pt x="401" y="505"/>
                </a:lnTo>
                <a:lnTo>
                  <a:pt x="400" y="509"/>
                </a:lnTo>
                <a:lnTo>
                  <a:pt x="399" y="514"/>
                </a:lnTo>
                <a:lnTo>
                  <a:pt x="398" y="519"/>
                </a:lnTo>
                <a:lnTo>
                  <a:pt x="398" y="525"/>
                </a:lnTo>
                <a:lnTo>
                  <a:pt x="399" y="529"/>
                </a:lnTo>
                <a:lnTo>
                  <a:pt x="400" y="534"/>
                </a:lnTo>
                <a:lnTo>
                  <a:pt x="402" y="537"/>
                </a:lnTo>
                <a:lnTo>
                  <a:pt x="404" y="540"/>
                </a:lnTo>
                <a:lnTo>
                  <a:pt x="408" y="543"/>
                </a:lnTo>
                <a:lnTo>
                  <a:pt x="411" y="544"/>
                </a:lnTo>
                <a:lnTo>
                  <a:pt x="415" y="545"/>
                </a:lnTo>
                <a:lnTo>
                  <a:pt x="419" y="545"/>
                </a:lnTo>
                <a:lnTo>
                  <a:pt x="419" y="545"/>
                </a:lnTo>
                <a:lnTo>
                  <a:pt x="419" y="545"/>
                </a:lnTo>
                <a:lnTo>
                  <a:pt x="428" y="554"/>
                </a:lnTo>
                <a:lnTo>
                  <a:pt x="436" y="561"/>
                </a:lnTo>
                <a:lnTo>
                  <a:pt x="443" y="566"/>
                </a:lnTo>
                <a:lnTo>
                  <a:pt x="450" y="569"/>
                </a:lnTo>
                <a:lnTo>
                  <a:pt x="459" y="571"/>
                </a:lnTo>
                <a:lnTo>
                  <a:pt x="467" y="571"/>
                </a:lnTo>
                <a:lnTo>
                  <a:pt x="476" y="569"/>
                </a:lnTo>
                <a:lnTo>
                  <a:pt x="487" y="567"/>
                </a:lnTo>
                <a:lnTo>
                  <a:pt x="493" y="569"/>
                </a:lnTo>
                <a:lnTo>
                  <a:pt x="496" y="571"/>
                </a:lnTo>
                <a:lnTo>
                  <a:pt x="498" y="575"/>
                </a:lnTo>
                <a:lnTo>
                  <a:pt x="502" y="580"/>
                </a:lnTo>
                <a:lnTo>
                  <a:pt x="502" y="585"/>
                </a:lnTo>
                <a:lnTo>
                  <a:pt x="503" y="589"/>
                </a:lnTo>
                <a:lnTo>
                  <a:pt x="511" y="590"/>
                </a:lnTo>
                <a:lnTo>
                  <a:pt x="517" y="593"/>
                </a:lnTo>
                <a:lnTo>
                  <a:pt x="520" y="595"/>
                </a:lnTo>
                <a:lnTo>
                  <a:pt x="522" y="597"/>
                </a:lnTo>
                <a:lnTo>
                  <a:pt x="523" y="600"/>
                </a:lnTo>
                <a:lnTo>
                  <a:pt x="524" y="604"/>
                </a:lnTo>
                <a:lnTo>
                  <a:pt x="528" y="607"/>
                </a:lnTo>
                <a:lnTo>
                  <a:pt x="532" y="609"/>
                </a:lnTo>
                <a:lnTo>
                  <a:pt x="537" y="607"/>
                </a:lnTo>
                <a:lnTo>
                  <a:pt x="542" y="605"/>
                </a:lnTo>
                <a:lnTo>
                  <a:pt x="548" y="602"/>
                </a:lnTo>
                <a:lnTo>
                  <a:pt x="552" y="599"/>
                </a:lnTo>
                <a:lnTo>
                  <a:pt x="561" y="592"/>
                </a:lnTo>
                <a:lnTo>
                  <a:pt x="569" y="584"/>
                </a:lnTo>
                <a:lnTo>
                  <a:pt x="577" y="575"/>
                </a:lnTo>
                <a:lnTo>
                  <a:pt x="585" y="569"/>
                </a:lnTo>
                <a:lnTo>
                  <a:pt x="590" y="566"/>
                </a:lnTo>
                <a:lnTo>
                  <a:pt x="596" y="563"/>
                </a:lnTo>
                <a:lnTo>
                  <a:pt x="601" y="561"/>
                </a:lnTo>
                <a:lnTo>
                  <a:pt x="607" y="560"/>
                </a:lnTo>
                <a:lnTo>
                  <a:pt x="616" y="550"/>
                </a:lnTo>
                <a:lnTo>
                  <a:pt x="624" y="539"/>
                </a:lnTo>
                <a:lnTo>
                  <a:pt x="627" y="545"/>
                </a:lnTo>
                <a:lnTo>
                  <a:pt x="628" y="550"/>
                </a:lnTo>
                <a:lnTo>
                  <a:pt x="627" y="553"/>
                </a:lnTo>
                <a:lnTo>
                  <a:pt x="625" y="555"/>
                </a:lnTo>
                <a:lnTo>
                  <a:pt x="618" y="558"/>
                </a:lnTo>
                <a:lnTo>
                  <a:pt x="609" y="559"/>
                </a:lnTo>
                <a:lnTo>
                  <a:pt x="602" y="568"/>
                </a:lnTo>
                <a:lnTo>
                  <a:pt x="596" y="576"/>
                </a:lnTo>
                <a:lnTo>
                  <a:pt x="588" y="586"/>
                </a:lnTo>
                <a:lnTo>
                  <a:pt x="581" y="594"/>
                </a:lnTo>
                <a:lnTo>
                  <a:pt x="574" y="599"/>
                </a:lnTo>
                <a:lnTo>
                  <a:pt x="566" y="603"/>
                </a:lnTo>
                <a:lnTo>
                  <a:pt x="558" y="608"/>
                </a:lnTo>
                <a:lnTo>
                  <a:pt x="550" y="613"/>
                </a:lnTo>
                <a:lnTo>
                  <a:pt x="546" y="616"/>
                </a:lnTo>
                <a:lnTo>
                  <a:pt x="540" y="617"/>
                </a:lnTo>
                <a:lnTo>
                  <a:pt x="539" y="617"/>
                </a:lnTo>
                <a:lnTo>
                  <a:pt x="538" y="617"/>
                </a:lnTo>
                <a:lnTo>
                  <a:pt x="538" y="621"/>
                </a:lnTo>
                <a:lnTo>
                  <a:pt x="537" y="623"/>
                </a:lnTo>
                <a:lnTo>
                  <a:pt x="535" y="625"/>
                </a:lnTo>
                <a:lnTo>
                  <a:pt x="532" y="626"/>
                </a:lnTo>
                <a:lnTo>
                  <a:pt x="532" y="627"/>
                </a:lnTo>
                <a:lnTo>
                  <a:pt x="532" y="629"/>
                </a:lnTo>
                <a:lnTo>
                  <a:pt x="530" y="633"/>
                </a:lnTo>
                <a:lnTo>
                  <a:pt x="528" y="639"/>
                </a:lnTo>
                <a:lnTo>
                  <a:pt x="527" y="640"/>
                </a:lnTo>
                <a:lnTo>
                  <a:pt x="525" y="642"/>
                </a:lnTo>
                <a:lnTo>
                  <a:pt x="523" y="642"/>
                </a:lnTo>
                <a:lnTo>
                  <a:pt x="520" y="643"/>
                </a:lnTo>
                <a:lnTo>
                  <a:pt x="515" y="644"/>
                </a:lnTo>
                <a:lnTo>
                  <a:pt x="511" y="646"/>
                </a:lnTo>
                <a:lnTo>
                  <a:pt x="506" y="649"/>
                </a:lnTo>
                <a:lnTo>
                  <a:pt x="502" y="652"/>
                </a:lnTo>
                <a:lnTo>
                  <a:pt x="497" y="655"/>
                </a:lnTo>
                <a:lnTo>
                  <a:pt x="493" y="657"/>
                </a:lnTo>
                <a:lnTo>
                  <a:pt x="488" y="659"/>
                </a:lnTo>
                <a:lnTo>
                  <a:pt x="483" y="660"/>
                </a:lnTo>
                <a:lnTo>
                  <a:pt x="493" y="667"/>
                </a:lnTo>
                <a:lnTo>
                  <a:pt x="502" y="675"/>
                </a:lnTo>
                <a:lnTo>
                  <a:pt x="504" y="678"/>
                </a:lnTo>
                <a:lnTo>
                  <a:pt x="506" y="682"/>
                </a:lnTo>
                <a:lnTo>
                  <a:pt x="506" y="684"/>
                </a:lnTo>
                <a:lnTo>
                  <a:pt x="506" y="685"/>
                </a:lnTo>
                <a:lnTo>
                  <a:pt x="503" y="686"/>
                </a:lnTo>
                <a:lnTo>
                  <a:pt x="498" y="686"/>
                </a:lnTo>
                <a:lnTo>
                  <a:pt x="491" y="686"/>
                </a:lnTo>
                <a:lnTo>
                  <a:pt x="483" y="687"/>
                </a:lnTo>
                <a:lnTo>
                  <a:pt x="479" y="686"/>
                </a:lnTo>
                <a:lnTo>
                  <a:pt x="476" y="685"/>
                </a:lnTo>
                <a:lnTo>
                  <a:pt x="472" y="683"/>
                </a:lnTo>
                <a:lnTo>
                  <a:pt x="469" y="680"/>
                </a:lnTo>
                <a:lnTo>
                  <a:pt x="469" y="680"/>
                </a:lnTo>
                <a:lnTo>
                  <a:pt x="467" y="690"/>
                </a:lnTo>
                <a:lnTo>
                  <a:pt x="467" y="701"/>
                </a:lnTo>
                <a:lnTo>
                  <a:pt x="466" y="705"/>
                </a:lnTo>
                <a:lnTo>
                  <a:pt x="465" y="710"/>
                </a:lnTo>
                <a:lnTo>
                  <a:pt x="462" y="714"/>
                </a:lnTo>
                <a:lnTo>
                  <a:pt x="456" y="717"/>
                </a:lnTo>
                <a:lnTo>
                  <a:pt x="458" y="723"/>
                </a:lnTo>
                <a:lnTo>
                  <a:pt x="460" y="728"/>
                </a:lnTo>
                <a:lnTo>
                  <a:pt x="463" y="731"/>
                </a:lnTo>
                <a:lnTo>
                  <a:pt x="465" y="734"/>
                </a:lnTo>
                <a:lnTo>
                  <a:pt x="468" y="736"/>
                </a:lnTo>
                <a:lnTo>
                  <a:pt x="471" y="737"/>
                </a:lnTo>
                <a:lnTo>
                  <a:pt x="474" y="737"/>
                </a:lnTo>
                <a:lnTo>
                  <a:pt x="477" y="737"/>
                </a:lnTo>
                <a:lnTo>
                  <a:pt x="490" y="732"/>
                </a:lnTo>
                <a:lnTo>
                  <a:pt x="505" y="727"/>
                </a:lnTo>
                <a:lnTo>
                  <a:pt x="508" y="740"/>
                </a:lnTo>
                <a:lnTo>
                  <a:pt x="510" y="755"/>
                </a:lnTo>
                <a:lnTo>
                  <a:pt x="513" y="757"/>
                </a:lnTo>
                <a:lnTo>
                  <a:pt x="516" y="759"/>
                </a:lnTo>
                <a:lnTo>
                  <a:pt x="522" y="756"/>
                </a:lnTo>
                <a:lnTo>
                  <a:pt x="528" y="751"/>
                </a:lnTo>
                <a:lnTo>
                  <a:pt x="557" y="728"/>
                </a:lnTo>
                <a:lnTo>
                  <a:pt x="584" y="706"/>
                </a:lnTo>
                <a:lnTo>
                  <a:pt x="614" y="684"/>
                </a:lnTo>
                <a:lnTo>
                  <a:pt x="643" y="662"/>
                </a:lnTo>
                <a:lnTo>
                  <a:pt x="644" y="657"/>
                </a:lnTo>
                <a:lnTo>
                  <a:pt x="645" y="653"/>
                </a:lnTo>
                <a:lnTo>
                  <a:pt x="647" y="648"/>
                </a:lnTo>
                <a:lnTo>
                  <a:pt x="650" y="644"/>
                </a:lnTo>
                <a:lnTo>
                  <a:pt x="655" y="635"/>
                </a:lnTo>
                <a:lnTo>
                  <a:pt x="660" y="626"/>
                </a:lnTo>
                <a:lnTo>
                  <a:pt x="663" y="620"/>
                </a:lnTo>
                <a:lnTo>
                  <a:pt x="667" y="615"/>
                </a:lnTo>
                <a:lnTo>
                  <a:pt x="662" y="618"/>
                </a:lnTo>
                <a:lnTo>
                  <a:pt x="658" y="621"/>
                </a:lnTo>
                <a:lnTo>
                  <a:pt x="649" y="620"/>
                </a:lnTo>
                <a:lnTo>
                  <a:pt x="641" y="619"/>
                </a:lnTo>
                <a:lnTo>
                  <a:pt x="644" y="615"/>
                </a:lnTo>
                <a:lnTo>
                  <a:pt x="646" y="612"/>
                </a:lnTo>
                <a:lnTo>
                  <a:pt x="647" y="608"/>
                </a:lnTo>
                <a:lnTo>
                  <a:pt x="649" y="604"/>
                </a:lnTo>
                <a:lnTo>
                  <a:pt x="651" y="600"/>
                </a:lnTo>
                <a:lnTo>
                  <a:pt x="656" y="596"/>
                </a:lnTo>
                <a:lnTo>
                  <a:pt x="662" y="593"/>
                </a:lnTo>
                <a:lnTo>
                  <a:pt x="672" y="590"/>
                </a:lnTo>
                <a:lnTo>
                  <a:pt x="672" y="590"/>
                </a:lnTo>
                <a:lnTo>
                  <a:pt x="672" y="590"/>
                </a:lnTo>
                <a:lnTo>
                  <a:pt x="684" y="584"/>
                </a:lnTo>
                <a:lnTo>
                  <a:pt x="694" y="576"/>
                </a:lnTo>
                <a:lnTo>
                  <a:pt x="703" y="568"/>
                </a:lnTo>
                <a:lnTo>
                  <a:pt x="711" y="560"/>
                </a:lnTo>
                <a:lnTo>
                  <a:pt x="718" y="553"/>
                </a:lnTo>
                <a:lnTo>
                  <a:pt x="723" y="546"/>
                </a:lnTo>
                <a:lnTo>
                  <a:pt x="726" y="540"/>
                </a:lnTo>
                <a:lnTo>
                  <a:pt x="726" y="535"/>
                </a:lnTo>
                <a:lnTo>
                  <a:pt x="727" y="536"/>
                </a:lnTo>
                <a:lnTo>
                  <a:pt x="747" y="515"/>
                </a:lnTo>
                <a:lnTo>
                  <a:pt x="765" y="500"/>
                </a:lnTo>
                <a:lnTo>
                  <a:pt x="773" y="493"/>
                </a:lnTo>
                <a:lnTo>
                  <a:pt x="781" y="485"/>
                </a:lnTo>
                <a:lnTo>
                  <a:pt x="788" y="477"/>
                </a:lnTo>
                <a:lnTo>
                  <a:pt x="795" y="466"/>
                </a:lnTo>
                <a:lnTo>
                  <a:pt x="812" y="437"/>
                </a:lnTo>
                <a:lnTo>
                  <a:pt x="832" y="409"/>
                </a:lnTo>
                <a:lnTo>
                  <a:pt x="850" y="382"/>
                </a:lnTo>
                <a:lnTo>
                  <a:pt x="869" y="353"/>
                </a:lnTo>
                <a:lnTo>
                  <a:pt x="875" y="357"/>
                </a:lnTo>
                <a:lnTo>
                  <a:pt x="881" y="364"/>
                </a:lnTo>
                <a:lnTo>
                  <a:pt x="880" y="364"/>
                </a:lnTo>
                <a:lnTo>
                  <a:pt x="878" y="345"/>
                </a:lnTo>
                <a:lnTo>
                  <a:pt x="877" y="336"/>
                </a:lnTo>
                <a:lnTo>
                  <a:pt x="877" y="332"/>
                </a:lnTo>
                <a:lnTo>
                  <a:pt x="878" y="332"/>
                </a:lnTo>
                <a:lnTo>
                  <a:pt x="875" y="332"/>
                </a:lnTo>
                <a:lnTo>
                  <a:pt x="882" y="324"/>
                </a:lnTo>
                <a:lnTo>
                  <a:pt x="889" y="315"/>
                </a:lnTo>
                <a:lnTo>
                  <a:pt x="896" y="305"/>
                </a:lnTo>
                <a:lnTo>
                  <a:pt x="904" y="293"/>
                </a:lnTo>
                <a:lnTo>
                  <a:pt x="919" y="269"/>
                </a:lnTo>
                <a:lnTo>
                  <a:pt x="933" y="243"/>
                </a:lnTo>
                <a:lnTo>
                  <a:pt x="947" y="217"/>
                </a:lnTo>
                <a:lnTo>
                  <a:pt x="960" y="191"/>
                </a:lnTo>
                <a:lnTo>
                  <a:pt x="972" y="168"/>
                </a:lnTo>
                <a:lnTo>
                  <a:pt x="981" y="148"/>
                </a:lnTo>
                <a:lnTo>
                  <a:pt x="981" y="148"/>
                </a:lnTo>
                <a:lnTo>
                  <a:pt x="981" y="148"/>
                </a:lnTo>
                <a:lnTo>
                  <a:pt x="991" y="135"/>
                </a:lnTo>
                <a:lnTo>
                  <a:pt x="1002" y="125"/>
                </a:lnTo>
                <a:lnTo>
                  <a:pt x="1013" y="115"/>
                </a:lnTo>
                <a:lnTo>
                  <a:pt x="1024" y="106"/>
                </a:lnTo>
                <a:lnTo>
                  <a:pt x="1045" y="87"/>
                </a:lnTo>
                <a:lnTo>
                  <a:pt x="1066" y="67"/>
                </a:lnTo>
                <a:lnTo>
                  <a:pt x="1074" y="58"/>
                </a:lnTo>
                <a:lnTo>
                  <a:pt x="1083" y="50"/>
                </a:lnTo>
                <a:lnTo>
                  <a:pt x="1093" y="41"/>
                </a:lnTo>
                <a:lnTo>
                  <a:pt x="1104" y="33"/>
                </a:lnTo>
                <a:lnTo>
                  <a:pt x="1124" y="16"/>
                </a:lnTo>
                <a:lnTo>
                  <a:pt x="1143" y="0"/>
                </a:lnTo>
                <a:lnTo>
                  <a:pt x="4144" y="0"/>
                </a:lnTo>
                <a:lnTo>
                  <a:pt x="4146" y="2"/>
                </a:lnTo>
                <a:lnTo>
                  <a:pt x="4149" y="4"/>
                </a:lnTo>
                <a:lnTo>
                  <a:pt x="4157" y="6"/>
                </a:lnTo>
                <a:lnTo>
                  <a:pt x="4165" y="6"/>
                </a:lnTo>
                <a:lnTo>
                  <a:pt x="4169" y="6"/>
                </a:lnTo>
                <a:lnTo>
                  <a:pt x="4173" y="5"/>
                </a:lnTo>
                <a:lnTo>
                  <a:pt x="4177" y="3"/>
                </a:lnTo>
                <a:lnTo>
                  <a:pt x="4181" y="0"/>
                </a:lnTo>
                <a:lnTo>
                  <a:pt x="4243" y="0"/>
                </a:lnTo>
                <a:lnTo>
                  <a:pt x="4246" y="7"/>
                </a:lnTo>
                <a:lnTo>
                  <a:pt x="4248" y="10"/>
                </a:lnTo>
                <a:lnTo>
                  <a:pt x="4247" y="10"/>
                </a:lnTo>
                <a:lnTo>
                  <a:pt x="4249" y="9"/>
                </a:lnTo>
                <a:lnTo>
                  <a:pt x="4251" y="7"/>
                </a:lnTo>
                <a:lnTo>
                  <a:pt x="4253" y="4"/>
                </a:lnTo>
                <a:lnTo>
                  <a:pt x="4255" y="0"/>
                </a:lnTo>
                <a:lnTo>
                  <a:pt x="4249" y="0"/>
                </a:lnTo>
                <a:lnTo>
                  <a:pt x="4252" y="4"/>
                </a:lnTo>
                <a:lnTo>
                  <a:pt x="4255" y="7"/>
                </a:lnTo>
                <a:lnTo>
                  <a:pt x="4257" y="11"/>
                </a:lnTo>
                <a:lnTo>
                  <a:pt x="4257" y="15"/>
                </a:lnTo>
                <a:lnTo>
                  <a:pt x="4256" y="20"/>
                </a:lnTo>
                <a:lnTo>
                  <a:pt x="4254" y="23"/>
                </a:lnTo>
                <a:lnTo>
                  <a:pt x="4252" y="26"/>
                </a:lnTo>
                <a:lnTo>
                  <a:pt x="4250" y="27"/>
                </a:lnTo>
                <a:lnTo>
                  <a:pt x="4244" y="29"/>
                </a:lnTo>
                <a:lnTo>
                  <a:pt x="4238" y="27"/>
                </a:lnTo>
                <a:lnTo>
                  <a:pt x="4232" y="42"/>
                </a:lnTo>
                <a:lnTo>
                  <a:pt x="4225" y="60"/>
                </a:lnTo>
                <a:lnTo>
                  <a:pt x="4220" y="74"/>
                </a:lnTo>
                <a:lnTo>
                  <a:pt x="4217" y="80"/>
                </a:lnTo>
                <a:lnTo>
                  <a:pt x="4217" y="80"/>
                </a:lnTo>
                <a:lnTo>
                  <a:pt x="4218" y="85"/>
                </a:lnTo>
                <a:lnTo>
                  <a:pt x="4219" y="91"/>
                </a:lnTo>
                <a:lnTo>
                  <a:pt x="4224" y="91"/>
                </a:lnTo>
                <a:lnTo>
                  <a:pt x="4228" y="91"/>
                </a:lnTo>
                <a:lnTo>
                  <a:pt x="4233" y="91"/>
                </a:lnTo>
                <a:lnTo>
                  <a:pt x="4237" y="90"/>
                </a:lnTo>
                <a:lnTo>
                  <a:pt x="4245" y="87"/>
                </a:lnTo>
                <a:lnTo>
                  <a:pt x="4251" y="81"/>
                </a:lnTo>
                <a:lnTo>
                  <a:pt x="4263" y="70"/>
                </a:lnTo>
                <a:lnTo>
                  <a:pt x="4275" y="60"/>
                </a:lnTo>
                <a:lnTo>
                  <a:pt x="4283" y="63"/>
                </a:lnTo>
                <a:lnTo>
                  <a:pt x="4291" y="67"/>
                </a:lnTo>
                <a:lnTo>
                  <a:pt x="4284" y="68"/>
                </a:lnTo>
                <a:lnTo>
                  <a:pt x="4278" y="35"/>
                </a:lnTo>
                <a:lnTo>
                  <a:pt x="4286" y="30"/>
                </a:lnTo>
                <a:lnTo>
                  <a:pt x="4292" y="25"/>
                </a:lnTo>
                <a:lnTo>
                  <a:pt x="4296" y="21"/>
                </a:lnTo>
                <a:lnTo>
                  <a:pt x="4299" y="16"/>
                </a:lnTo>
                <a:lnTo>
                  <a:pt x="4303" y="9"/>
                </a:lnTo>
                <a:lnTo>
                  <a:pt x="4304" y="0"/>
                </a:lnTo>
                <a:lnTo>
                  <a:pt x="4323" y="0"/>
                </a:lnTo>
                <a:lnTo>
                  <a:pt x="4325" y="3"/>
                </a:lnTo>
                <a:lnTo>
                  <a:pt x="4326" y="6"/>
                </a:lnTo>
                <a:lnTo>
                  <a:pt x="4326" y="9"/>
                </a:lnTo>
                <a:lnTo>
                  <a:pt x="4326" y="12"/>
                </a:lnTo>
                <a:lnTo>
                  <a:pt x="4324" y="16"/>
                </a:lnTo>
                <a:lnTo>
                  <a:pt x="4320" y="20"/>
                </a:lnTo>
                <a:lnTo>
                  <a:pt x="4315" y="24"/>
                </a:lnTo>
                <a:lnTo>
                  <a:pt x="4309" y="29"/>
                </a:lnTo>
                <a:lnTo>
                  <a:pt x="4309" y="29"/>
                </a:lnTo>
                <a:lnTo>
                  <a:pt x="4319" y="32"/>
                </a:lnTo>
                <a:lnTo>
                  <a:pt x="4327" y="36"/>
                </a:lnTo>
                <a:lnTo>
                  <a:pt x="4329" y="38"/>
                </a:lnTo>
                <a:lnTo>
                  <a:pt x="4330" y="40"/>
                </a:lnTo>
                <a:lnTo>
                  <a:pt x="4331" y="42"/>
                </a:lnTo>
                <a:lnTo>
                  <a:pt x="4331" y="44"/>
                </a:lnTo>
                <a:lnTo>
                  <a:pt x="4329" y="48"/>
                </a:lnTo>
                <a:lnTo>
                  <a:pt x="4326" y="53"/>
                </a:lnTo>
                <a:lnTo>
                  <a:pt x="4321" y="57"/>
                </a:lnTo>
                <a:lnTo>
                  <a:pt x="4317" y="62"/>
                </a:lnTo>
                <a:lnTo>
                  <a:pt x="4319" y="63"/>
                </a:lnTo>
                <a:lnTo>
                  <a:pt x="4323" y="64"/>
                </a:lnTo>
                <a:lnTo>
                  <a:pt x="4326" y="64"/>
                </a:lnTo>
                <a:lnTo>
                  <a:pt x="4329" y="64"/>
                </a:lnTo>
                <a:lnTo>
                  <a:pt x="4335" y="63"/>
                </a:lnTo>
                <a:lnTo>
                  <a:pt x="4340" y="60"/>
                </a:lnTo>
                <a:lnTo>
                  <a:pt x="4350" y="54"/>
                </a:lnTo>
                <a:lnTo>
                  <a:pt x="4360" y="49"/>
                </a:lnTo>
                <a:lnTo>
                  <a:pt x="4360" y="45"/>
                </a:lnTo>
                <a:lnTo>
                  <a:pt x="4362" y="40"/>
                </a:lnTo>
                <a:lnTo>
                  <a:pt x="4364" y="37"/>
                </a:lnTo>
                <a:lnTo>
                  <a:pt x="4366" y="33"/>
                </a:lnTo>
                <a:lnTo>
                  <a:pt x="4373" y="26"/>
                </a:lnTo>
                <a:lnTo>
                  <a:pt x="4379" y="21"/>
                </a:lnTo>
                <a:lnTo>
                  <a:pt x="4386" y="16"/>
                </a:lnTo>
                <a:lnTo>
                  <a:pt x="4393" y="11"/>
                </a:lnTo>
                <a:lnTo>
                  <a:pt x="4400" y="6"/>
                </a:lnTo>
                <a:lnTo>
                  <a:pt x="4406" y="0"/>
                </a:lnTo>
                <a:lnTo>
                  <a:pt x="4464" y="0"/>
                </a:lnTo>
                <a:lnTo>
                  <a:pt x="4462" y="1"/>
                </a:lnTo>
                <a:lnTo>
                  <a:pt x="4462" y="1"/>
                </a:lnTo>
                <a:lnTo>
                  <a:pt x="4462" y="1"/>
                </a:lnTo>
                <a:lnTo>
                  <a:pt x="4468" y="0"/>
                </a:lnTo>
                <a:lnTo>
                  <a:pt x="4474" y="0"/>
                </a:lnTo>
                <a:lnTo>
                  <a:pt x="4480" y="1"/>
                </a:lnTo>
                <a:lnTo>
                  <a:pt x="4486" y="3"/>
                </a:lnTo>
                <a:lnTo>
                  <a:pt x="4492" y="2"/>
                </a:lnTo>
                <a:lnTo>
                  <a:pt x="4498" y="1"/>
                </a:lnTo>
                <a:lnTo>
                  <a:pt x="4490" y="13"/>
                </a:lnTo>
                <a:lnTo>
                  <a:pt x="4480" y="24"/>
                </a:lnTo>
                <a:lnTo>
                  <a:pt x="4470" y="35"/>
                </a:lnTo>
                <a:lnTo>
                  <a:pt x="4458" y="45"/>
                </a:lnTo>
                <a:lnTo>
                  <a:pt x="4452" y="47"/>
                </a:lnTo>
                <a:lnTo>
                  <a:pt x="4448" y="48"/>
                </a:lnTo>
                <a:lnTo>
                  <a:pt x="4444" y="47"/>
                </a:lnTo>
                <a:lnTo>
                  <a:pt x="4442" y="45"/>
                </a:lnTo>
                <a:lnTo>
                  <a:pt x="4438" y="39"/>
                </a:lnTo>
                <a:lnTo>
                  <a:pt x="4434" y="31"/>
                </a:lnTo>
                <a:lnTo>
                  <a:pt x="4434" y="32"/>
                </a:lnTo>
                <a:lnTo>
                  <a:pt x="4434" y="33"/>
                </a:lnTo>
                <a:lnTo>
                  <a:pt x="4432" y="38"/>
                </a:lnTo>
                <a:lnTo>
                  <a:pt x="4430" y="42"/>
                </a:lnTo>
                <a:lnTo>
                  <a:pt x="4420" y="44"/>
                </a:lnTo>
                <a:lnTo>
                  <a:pt x="4410" y="46"/>
                </a:lnTo>
                <a:lnTo>
                  <a:pt x="4407" y="29"/>
                </a:lnTo>
                <a:lnTo>
                  <a:pt x="4408" y="36"/>
                </a:lnTo>
                <a:lnTo>
                  <a:pt x="4411" y="43"/>
                </a:lnTo>
                <a:lnTo>
                  <a:pt x="4413" y="46"/>
                </a:lnTo>
                <a:lnTo>
                  <a:pt x="4416" y="48"/>
                </a:lnTo>
                <a:lnTo>
                  <a:pt x="4419" y="51"/>
                </a:lnTo>
                <a:lnTo>
                  <a:pt x="4424" y="53"/>
                </a:lnTo>
                <a:lnTo>
                  <a:pt x="4430" y="52"/>
                </a:lnTo>
                <a:lnTo>
                  <a:pt x="4436" y="51"/>
                </a:lnTo>
                <a:lnTo>
                  <a:pt x="4438" y="52"/>
                </a:lnTo>
                <a:lnTo>
                  <a:pt x="4439" y="54"/>
                </a:lnTo>
                <a:lnTo>
                  <a:pt x="4439" y="56"/>
                </a:lnTo>
                <a:lnTo>
                  <a:pt x="4439" y="58"/>
                </a:lnTo>
                <a:lnTo>
                  <a:pt x="4432" y="70"/>
                </a:lnTo>
                <a:lnTo>
                  <a:pt x="4425" y="85"/>
                </a:lnTo>
                <a:lnTo>
                  <a:pt x="4422" y="91"/>
                </a:lnTo>
                <a:lnTo>
                  <a:pt x="4418" y="97"/>
                </a:lnTo>
                <a:lnTo>
                  <a:pt x="4412" y="102"/>
                </a:lnTo>
                <a:lnTo>
                  <a:pt x="4406" y="107"/>
                </a:lnTo>
                <a:lnTo>
                  <a:pt x="4400" y="117"/>
                </a:lnTo>
                <a:lnTo>
                  <a:pt x="4394" y="126"/>
                </a:lnTo>
                <a:lnTo>
                  <a:pt x="4388" y="135"/>
                </a:lnTo>
                <a:lnTo>
                  <a:pt x="4381" y="145"/>
                </a:lnTo>
                <a:lnTo>
                  <a:pt x="4374" y="153"/>
                </a:lnTo>
                <a:lnTo>
                  <a:pt x="4366" y="162"/>
                </a:lnTo>
                <a:lnTo>
                  <a:pt x="4361" y="172"/>
                </a:lnTo>
                <a:lnTo>
                  <a:pt x="4356" y="182"/>
                </a:lnTo>
                <a:lnTo>
                  <a:pt x="4351" y="185"/>
                </a:lnTo>
                <a:lnTo>
                  <a:pt x="4344" y="188"/>
                </a:lnTo>
                <a:lnTo>
                  <a:pt x="4331" y="217"/>
                </a:lnTo>
                <a:lnTo>
                  <a:pt x="4316" y="244"/>
                </a:lnTo>
                <a:lnTo>
                  <a:pt x="4308" y="258"/>
                </a:lnTo>
                <a:lnTo>
                  <a:pt x="4299" y="270"/>
                </a:lnTo>
                <a:lnTo>
                  <a:pt x="4288" y="281"/>
                </a:lnTo>
                <a:lnTo>
                  <a:pt x="4275" y="291"/>
                </a:lnTo>
                <a:lnTo>
                  <a:pt x="4272" y="293"/>
                </a:lnTo>
                <a:lnTo>
                  <a:pt x="4270" y="296"/>
                </a:lnTo>
                <a:lnTo>
                  <a:pt x="4268" y="299"/>
                </a:lnTo>
                <a:lnTo>
                  <a:pt x="4267" y="302"/>
                </a:lnTo>
                <a:lnTo>
                  <a:pt x="4267" y="313"/>
                </a:lnTo>
                <a:lnTo>
                  <a:pt x="4265" y="322"/>
                </a:lnTo>
                <a:lnTo>
                  <a:pt x="4263" y="331"/>
                </a:lnTo>
                <a:lnTo>
                  <a:pt x="4261" y="339"/>
                </a:lnTo>
                <a:lnTo>
                  <a:pt x="4257" y="347"/>
                </a:lnTo>
                <a:lnTo>
                  <a:pt x="4253" y="354"/>
                </a:lnTo>
                <a:lnTo>
                  <a:pt x="4248" y="362"/>
                </a:lnTo>
                <a:lnTo>
                  <a:pt x="4243" y="369"/>
                </a:lnTo>
                <a:lnTo>
                  <a:pt x="4220" y="395"/>
                </a:lnTo>
                <a:lnTo>
                  <a:pt x="4197" y="421"/>
                </a:lnTo>
                <a:lnTo>
                  <a:pt x="4192" y="429"/>
                </a:lnTo>
                <a:lnTo>
                  <a:pt x="4188" y="436"/>
                </a:lnTo>
                <a:lnTo>
                  <a:pt x="4185" y="444"/>
                </a:lnTo>
                <a:lnTo>
                  <a:pt x="4181" y="452"/>
                </a:lnTo>
                <a:lnTo>
                  <a:pt x="4176" y="468"/>
                </a:lnTo>
                <a:lnTo>
                  <a:pt x="4170" y="484"/>
                </a:lnTo>
                <a:lnTo>
                  <a:pt x="4168" y="489"/>
                </a:lnTo>
                <a:lnTo>
                  <a:pt x="4166" y="495"/>
                </a:lnTo>
                <a:lnTo>
                  <a:pt x="4165" y="497"/>
                </a:lnTo>
                <a:lnTo>
                  <a:pt x="4163" y="498"/>
                </a:lnTo>
                <a:lnTo>
                  <a:pt x="4162" y="499"/>
                </a:lnTo>
                <a:lnTo>
                  <a:pt x="4159" y="499"/>
                </a:lnTo>
                <a:lnTo>
                  <a:pt x="4154" y="497"/>
                </a:lnTo>
                <a:lnTo>
                  <a:pt x="4150" y="496"/>
                </a:lnTo>
                <a:lnTo>
                  <a:pt x="4146" y="496"/>
                </a:lnTo>
                <a:lnTo>
                  <a:pt x="4142" y="496"/>
                </a:lnTo>
                <a:lnTo>
                  <a:pt x="4139" y="497"/>
                </a:lnTo>
                <a:lnTo>
                  <a:pt x="4135" y="499"/>
                </a:lnTo>
                <a:lnTo>
                  <a:pt x="4132" y="501"/>
                </a:lnTo>
                <a:lnTo>
                  <a:pt x="4130" y="504"/>
                </a:lnTo>
                <a:lnTo>
                  <a:pt x="4122" y="515"/>
                </a:lnTo>
                <a:lnTo>
                  <a:pt x="4114" y="527"/>
                </a:lnTo>
                <a:lnTo>
                  <a:pt x="4090" y="554"/>
                </a:lnTo>
                <a:lnTo>
                  <a:pt x="4067" y="583"/>
                </a:lnTo>
                <a:lnTo>
                  <a:pt x="4043" y="610"/>
                </a:lnTo>
                <a:lnTo>
                  <a:pt x="4019" y="638"/>
                </a:lnTo>
                <a:lnTo>
                  <a:pt x="3997" y="659"/>
                </a:lnTo>
                <a:lnTo>
                  <a:pt x="3975" y="679"/>
                </a:lnTo>
                <a:lnTo>
                  <a:pt x="3951" y="700"/>
                </a:lnTo>
                <a:lnTo>
                  <a:pt x="3929" y="719"/>
                </a:lnTo>
                <a:lnTo>
                  <a:pt x="3905" y="739"/>
                </a:lnTo>
                <a:lnTo>
                  <a:pt x="3882" y="760"/>
                </a:lnTo>
                <a:lnTo>
                  <a:pt x="3859" y="780"/>
                </a:lnTo>
                <a:lnTo>
                  <a:pt x="3838" y="802"/>
                </a:lnTo>
                <a:lnTo>
                  <a:pt x="3823" y="818"/>
                </a:lnTo>
                <a:lnTo>
                  <a:pt x="3805" y="834"/>
                </a:lnTo>
                <a:lnTo>
                  <a:pt x="3797" y="842"/>
                </a:lnTo>
                <a:lnTo>
                  <a:pt x="3788" y="849"/>
                </a:lnTo>
                <a:lnTo>
                  <a:pt x="3779" y="857"/>
                </a:lnTo>
                <a:lnTo>
                  <a:pt x="3769" y="863"/>
                </a:lnTo>
                <a:lnTo>
                  <a:pt x="3761" y="870"/>
                </a:lnTo>
                <a:lnTo>
                  <a:pt x="3753" y="878"/>
                </a:lnTo>
                <a:lnTo>
                  <a:pt x="3759" y="888"/>
                </a:lnTo>
                <a:lnTo>
                  <a:pt x="3765" y="898"/>
                </a:lnTo>
                <a:lnTo>
                  <a:pt x="3779" y="909"/>
                </a:lnTo>
                <a:lnTo>
                  <a:pt x="3793" y="921"/>
                </a:lnTo>
                <a:lnTo>
                  <a:pt x="3794" y="918"/>
                </a:lnTo>
                <a:lnTo>
                  <a:pt x="3795" y="915"/>
                </a:lnTo>
                <a:lnTo>
                  <a:pt x="3798" y="912"/>
                </a:lnTo>
                <a:lnTo>
                  <a:pt x="3801" y="909"/>
                </a:lnTo>
                <a:lnTo>
                  <a:pt x="3814" y="901"/>
                </a:lnTo>
                <a:lnTo>
                  <a:pt x="3828" y="892"/>
                </a:lnTo>
                <a:lnTo>
                  <a:pt x="3851" y="868"/>
                </a:lnTo>
                <a:lnTo>
                  <a:pt x="3875" y="843"/>
                </a:lnTo>
                <a:lnTo>
                  <a:pt x="3898" y="819"/>
                </a:lnTo>
                <a:lnTo>
                  <a:pt x="3922" y="794"/>
                </a:lnTo>
                <a:lnTo>
                  <a:pt x="3932" y="783"/>
                </a:lnTo>
                <a:lnTo>
                  <a:pt x="3942" y="773"/>
                </a:lnTo>
                <a:lnTo>
                  <a:pt x="3952" y="762"/>
                </a:lnTo>
                <a:lnTo>
                  <a:pt x="3963" y="752"/>
                </a:lnTo>
                <a:lnTo>
                  <a:pt x="3963" y="752"/>
                </a:lnTo>
                <a:lnTo>
                  <a:pt x="3964" y="750"/>
                </a:lnTo>
                <a:lnTo>
                  <a:pt x="3965" y="749"/>
                </a:lnTo>
                <a:lnTo>
                  <a:pt x="3982" y="729"/>
                </a:lnTo>
                <a:lnTo>
                  <a:pt x="4001" y="711"/>
                </a:lnTo>
                <a:lnTo>
                  <a:pt x="4018" y="692"/>
                </a:lnTo>
                <a:lnTo>
                  <a:pt x="4036" y="672"/>
                </a:lnTo>
                <a:lnTo>
                  <a:pt x="4058" y="646"/>
                </a:lnTo>
                <a:lnTo>
                  <a:pt x="4081" y="619"/>
                </a:lnTo>
                <a:lnTo>
                  <a:pt x="4105" y="594"/>
                </a:lnTo>
                <a:lnTo>
                  <a:pt x="4130" y="569"/>
                </a:lnTo>
                <a:lnTo>
                  <a:pt x="4132" y="566"/>
                </a:lnTo>
                <a:lnTo>
                  <a:pt x="4134" y="564"/>
                </a:lnTo>
                <a:lnTo>
                  <a:pt x="4136" y="563"/>
                </a:lnTo>
                <a:lnTo>
                  <a:pt x="4139" y="564"/>
                </a:lnTo>
                <a:lnTo>
                  <a:pt x="4142" y="566"/>
                </a:lnTo>
                <a:lnTo>
                  <a:pt x="4145" y="571"/>
                </a:lnTo>
                <a:lnTo>
                  <a:pt x="4145" y="574"/>
                </a:lnTo>
                <a:lnTo>
                  <a:pt x="4144" y="576"/>
                </a:lnTo>
                <a:lnTo>
                  <a:pt x="4146" y="576"/>
                </a:lnTo>
                <a:lnTo>
                  <a:pt x="4149" y="576"/>
                </a:lnTo>
                <a:lnTo>
                  <a:pt x="4152" y="575"/>
                </a:lnTo>
                <a:lnTo>
                  <a:pt x="4154" y="575"/>
                </a:lnTo>
                <a:lnTo>
                  <a:pt x="4157" y="576"/>
                </a:lnTo>
                <a:lnTo>
                  <a:pt x="4160" y="577"/>
                </a:lnTo>
                <a:lnTo>
                  <a:pt x="4158" y="574"/>
                </a:lnTo>
                <a:lnTo>
                  <a:pt x="4157" y="571"/>
                </a:lnTo>
                <a:lnTo>
                  <a:pt x="4156" y="567"/>
                </a:lnTo>
                <a:lnTo>
                  <a:pt x="4157" y="564"/>
                </a:lnTo>
                <a:lnTo>
                  <a:pt x="4156" y="564"/>
                </a:lnTo>
                <a:lnTo>
                  <a:pt x="4155" y="565"/>
                </a:lnTo>
                <a:lnTo>
                  <a:pt x="4151" y="564"/>
                </a:lnTo>
                <a:lnTo>
                  <a:pt x="4148" y="564"/>
                </a:lnTo>
                <a:lnTo>
                  <a:pt x="4146" y="562"/>
                </a:lnTo>
                <a:lnTo>
                  <a:pt x="4143" y="560"/>
                </a:lnTo>
                <a:lnTo>
                  <a:pt x="4142" y="559"/>
                </a:lnTo>
                <a:lnTo>
                  <a:pt x="4142" y="557"/>
                </a:lnTo>
                <a:lnTo>
                  <a:pt x="4142" y="555"/>
                </a:lnTo>
                <a:lnTo>
                  <a:pt x="4142" y="553"/>
                </a:lnTo>
                <a:lnTo>
                  <a:pt x="4144" y="549"/>
                </a:lnTo>
                <a:lnTo>
                  <a:pt x="4145" y="546"/>
                </a:lnTo>
                <a:lnTo>
                  <a:pt x="4147" y="543"/>
                </a:lnTo>
                <a:lnTo>
                  <a:pt x="4151" y="540"/>
                </a:lnTo>
                <a:lnTo>
                  <a:pt x="4168" y="514"/>
                </a:lnTo>
                <a:lnTo>
                  <a:pt x="4186" y="488"/>
                </a:lnTo>
                <a:lnTo>
                  <a:pt x="4203" y="462"/>
                </a:lnTo>
                <a:lnTo>
                  <a:pt x="4222" y="439"/>
                </a:lnTo>
                <a:lnTo>
                  <a:pt x="4222" y="439"/>
                </a:lnTo>
                <a:lnTo>
                  <a:pt x="4222" y="438"/>
                </a:lnTo>
                <a:lnTo>
                  <a:pt x="4225" y="440"/>
                </a:lnTo>
                <a:lnTo>
                  <a:pt x="4228" y="444"/>
                </a:lnTo>
                <a:lnTo>
                  <a:pt x="4234" y="449"/>
                </a:lnTo>
                <a:lnTo>
                  <a:pt x="4239" y="454"/>
                </a:lnTo>
                <a:lnTo>
                  <a:pt x="4243" y="459"/>
                </a:lnTo>
                <a:lnTo>
                  <a:pt x="4247" y="462"/>
                </a:lnTo>
                <a:lnTo>
                  <a:pt x="4250" y="463"/>
                </a:lnTo>
                <a:lnTo>
                  <a:pt x="4251" y="463"/>
                </a:lnTo>
                <a:lnTo>
                  <a:pt x="4250" y="458"/>
                </a:lnTo>
                <a:lnTo>
                  <a:pt x="4250" y="453"/>
                </a:lnTo>
                <a:lnTo>
                  <a:pt x="4250" y="448"/>
                </a:lnTo>
                <a:lnTo>
                  <a:pt x="4251" y="445"/>
                </a:lnTo>
                <a:lnTo>
                  <a:pt x="4254" y="438"/>
                </a:lnTo>
                <a:lnTo>
                  <a:pt x="4257" y="433"/>
                </a:lnTo>
                <a:lnTo>
                  <a:pt x="4261" y="428"/>
                </a:lnTo>
                <a:lnTo>
                  <a:pt x="4265" y="424"/>
                </a:lnTo>
                <a:lnTo>
                  <a:pt x="4267" y="420"/>
                </a:lnTo>
                <a:lnTo>
                  <a:pt x="4268" y="414"/>
                </a:lnTo>
                <a:lnTo>
                  <a:pt x="4273" y="417"/>
                </a:lnTo>
                <a:lnTo>
                  <a:pt x="4273" y="416"/>
                </a:lnTo>
                <a:lnTo>
                  <a:pt x="4273" y="416"/>
                </a:lnTo>
                <a:lnTo>
                  <a:pt x="4272" y="416"/>
                </a:lnTo>
                <a:lnTo>
                  <a:pt x="4271" y="416"/>
                </a:lnTo>
                <a:lnTo>
                  <a:pt x="4270" y="418"/>
                </a:lnTo>
                <a:lnTo>
                  <a:pt x="4279" y="422"/>
                </a:lnTo>
                <a:lnTo>
                  <a:pt x="4285" y="427"/>
                </a:lnTo>
                <a:lnTo>
                  <a:pt x="4285" y="427"/>
                </a:lnTo>
                <a:lnTo>
                  <a:pt x="4285" y="424"/>
                </a:lnTo>
                <a:lnTo>
                  <a:pt x="4285" y="421"/>
                </a:lnTo>
                <a:lnTo>
                  <a:pt x="4285" y="420"/>
                </a:lnTo>
                <a:lnTo>
                  <a:pt x="4286" y="419"/>
                </a:lnTo>
                <a:lnTo>
                  <a:pt x="4289" y="417"/>
                </a:lnTo>
                <a:lnTo>
                  <a:pt x="4296" y="416"/>
                </a:lnTo>
                <a:lnTo>
                  <a:pt x="4295" y="423"/>
                </a:lnTo>
                <a:lnTo>
                  <a:pt x="4295" y="423"/>
                </a:lnTo>
                <a:lnTo>
                  <a:pt x="4295" y="423"/>
                </a:lnTo>
                <a:lnTo>
                  <a:pt x="4291" y="424"/>
                </a:lnTo>
                <a:lnTo>
                  <a:pt x="4288" y="423"/>
                </a:lnTo>
                <a:lnTo>
                  <a:pt x="4285" y="421"/>
                </a:lnTo>
                <a:lnTo>
                  <a:pt x="4283" y="419"/>
                </a:lnTo>
                <a:lnTo>
                  <a:pt x="4281" y="416"/>
                </a:lnTo>
                <a:lnTo>
                  <a:pt x="4280" y="412"/>
                </a:lnTo>
                <a:lnTo>
                  <a:pt x="4279" y="408"/>
                </a:lnTo>
                <a:lnTo>
                  <a:pt x="4279" y="404"/>
                </a:lnTo>
                <a:lnTo>
                  <a:pt x="4280" y="400"/>
                </a:lnTo>
                <a:lnTo>
                  <a:pt x="4281" y="395"/>
                </a:lnTo>
                <a:lnTo>
                  <a:pt x="4283" y="391"/>
                </a:lnTo>
                <a:lnTo>
                  <a:pt x="4286" y="386"/>
                </a:lnTo>
                <a:lnTo>
                  <a:pt x="4290" y="382"/>
                </a:lnTo>
                <a:lnTo>
                  <a:pt x="4294" y="378"/>
                </a:lnTo>
                <a:lnTo>
                  <a:pt x="4299" y="374"/>
                </a:lnTo>
                <a:lnTo>
                  <a:pt x="4305" y="371"/>
                </a:lnTo>
                <a:lnTo>
                  <a:pt x="4308" y="381"/>
                </a:lnTo>
                <a:lnTo>
                  <a:pt x="4312" y="390"/>
                </a:lnTo>
                <a:lnTo>
                  <a:pt x="4312" y="389"/>
                </a:lnTo>
                <a:lnTo>
                  <a:pt x="4312" y="389"/>
                </a:lnTo>
                <a:lnTo>
                  <a:pt x="4312" y="383"/>
                </a:lnTo>
                <a:lnTo>
                  <a:pt x="4312" y="379"/>
                </a:lnTo>
                <a:lnTo>
                  <a:pt x="4313" y="375"/>
                </a:lnTo>
                <a:lnTo>
                  <a:pt x="4315" y="372"/>
                </a:lnTo>
                <a:lnTo>
                  <a:pt x="4316" y="370"/>
                </a:lnTo>
                <a:lnTo>
                  <a:pt x="4318" y="368"/>
                </a:lnTo>
                <a:lnTo>
                  <a:pt x="4320" y="367"/>
                </a:lnTo>
                <a:lnTo>
                  <a:pt x="4324" y="366"/>
                </a:lnTo>
                <a:lnTo>
                  <a:pt x="4336" y="367"/>
                </a:lnTo>
                <a:lnTo>
                  <a:pt x="4348" y="369"/>
                </a:lnTo>
                <a:lnTo>
                  <a:pt x="4347" y="375"/>
                </a:lnTo>
                <a:lnTo>
                  <a:pt x="4344" y="380"/>
                </a:lnTo>
                <a:lnTo>
                  <a:pt x="4341" y="385"/>
                </a:lnTo>
                <a:lnTo>
                  <a:pt x="4338" y="390"/>
                </a:lnTo>
                <a:lnTo>
                  <a:pt x="4330" y="400"/>
                </a:lnTo>
                <a:lnTo>
                  <a:pt x="4321" y="409"/>
                </a:lnTo>
                <a:lnTo>
                  <a:pt x="4313" y="419"/>
                </a:lnTo>
                <a:lnTo>
                  <a:pt x="4305" y="428"/>
                </a:lnTo>
                <a:lnTo>
                  <a:pt x="4299" y="438"/>
                </a:lnTo>
                <a:lnTo>
                  <a:pt x="4294" y="449"/>
                </a:lnTo>
                <a:lnTo>
                  <a:pt x="4290" y="451"/>
                </a:lnTo>
                <a:lnTo>
                  <a:pt x="4288" y="453"/>
                </a:lnTo>
                <a:lnTo>
                  <a:pt x="4286" y="456"/>
                </a:lnTo>
                <a:lnTo>
                  <a:pt x="4285" y="459"/>
                </a:lnTo>
                <a:lnTo>
                  <a:pt x="4282" y="463"/>
                </a:lnTo>
                <a:lnTo>
                  <a:pt x="4278" y="466"/>
                </a:lnTo>
                <a:lnTo>
                  <a:pt x="4270" y="470"/>
                </a:lnTo>
                <a:lnTo>
                  <a:pt x="4260" y="473"/>
                </a:lnTo>
                <a:lnTo>
                  <a:pt x="4260" y="473"/>
                </a:lnTo>
                <a:lnTo>
                  <a:pt x="4260" y="472"/>
                </a:lnTo>
                <a:lnTo>
                  <a:pt x="4242" y="504"/>
                </a:lnTo>
                <a:lnTo>
                  <a:pt x="4222" y="540"/>
                </a:lnTo>
                <a:lnTo>
                  <a:pt x="4212" y="557"/>
                </a:lnTo>
                <a:lnTo>
                  <a:pt x="4202" y="574"/>
                </a:lnTo>
                <a:lnTo>
                  <a:pt x="4191" y="591"/>
                </a:lnTo>
                <a:lnTo>
                  <a:pt x="4178" y="606"/>
                </a:lnTo>
                <a:lnTo>
                  <a:pt x="4181" y="606"/>
                </a:lnTo>
                <a:lnTo>
                  <a:pt x="4181" y="615"/>
                </a:lnTo>
                <a:lnTo>
                  <a:pt x="4179" y="619"/>
                </a:lnTo>
                <a:lnTo>
                  <a:pt x="4178" y="620"/>
                </a:lnTo>
                <a:lnTo>
                  <a:pt x="4177" y="620"/>
                </a:lnTo>
                <a:lnTo>
                  <a:pt x="4175" y="619"/>
                </a:lnTo>
                <a:lnTo>
                  <a:pt x="4174" y="618"/>
                </a:lnTo>
                <a:lnTo>
                  <a:pt x="4167" y="612"/>
                </a:lnTo>
                <a:lnTo>
                  <a:pt x="4163" y="609"/>
                </a:lnTo>
                <a:lnTo>
                  <a:pt x="4158" y="615"/>
                </a:lnTo>
                <a:lnTo>
                  <a:pt x="4153" y="619"/>
                </a:lnTo>
                <a:lnTo>
                  <a:pt x="4145" y="625"/>
                </a:lnTo>
                <a:lnTo>
                  <a:pt x="4127" y="632"/>
                </a:lnTo>
                <a:lnTo>
                  <a:pt x="4127" y="632"/>
                </a:lnTo>
                <a:lnTo>
                  <a:pt x="4127" y="632"/>
                </a:lnTo>
                <a:lnTo>
                  <a:pt x="4128" y="639"/>
                </a:lnTo>
                <a:lnTo>
                  <a:pt x="4128" y="645"/>
                </a:lnTo>
                <a:lnTo>
                  <a:pt x="4128" y="653"/>
                </a:lnTo>
                <a:lnTo>
                  <a:pt x="4127" y="661"/>
                </a:lnTo>
                <a:lnTo>
                  <a:pt x="4125" y="669"/>
                </a:lnTo>
                <a:lnTo>
                  <a:pt x="4122" y="675"/>
                </a:lnTo>
                <a:lnTo>
                  <a:pt x="4120" y="678"/>
                </a:lnTo>
                <a:lnTo>
                  <a:pt x="4117" y="680"/>
                </a:lnTo>
                <a:lnTo>
                  <a:pt x="4114" y="682"/>
                </a:lnTo>
                <a:lnTo>
                  <a:pt x="4110" y="683"/>
                </a:lnTo>
                <a:lnTo>
                  <a:pt x="4116" y="682"/>
                </a:lnTo>
                <a:lnTo>
                  <a:pt x="4116" y="692"/>
                </a:lnTo>
                <a:lnTo>
                  <a:pt x="4115" y="695"/>
                </a:lnTo>
                <a:lnTo>
                  <a:pt x="4113" y="695"/>
                </a:lnTo>
                <a:lnTo>
                  <a:pt x="4111" y="692"/>
                </a:lnTo>
                <a:lnTo>
                  <a:pt x="4106" y="683"/>
                </a:lnTo>
                <a:lnTo>
                  <a:pt x="4104" y="680"/>
                </a:lnTo>
                <a:lnTo>
                  <a:pt x="4105" y="685"/>
                </a:lnTo>
                <a:lnTo>
                  <a:pt x="4104" y="687"/>
                </a:lnTo>
                <a:lnTo>
                  <a:pt x="4103" y="691"/>
                </a:lnTo>
                <a:lnTo>
                  <a:pt x="4101" y="694"/>
                </a:lnTo>
                <a:lnTo>
                  <a:pt x="4098" y="698"/>
                </a:lnTo>
                <a:lnTo>
                  <a:pt x="4091" y="704"/>
                </a:lnTo>
                <a:lnTo>
                  <a:pt x="4086" y="710"/>
                </a:lnTo>
                <a:lnTo>
                  <a:pt x="4085" y="715"/>
                </a:lnTo>
                <a:lnTo>
                  <a:pt x="4082" y="719"/>
                </a:lnTo>
                <a:lnTo>
                  <a:pt x="4077" y="721"/>
                </a:lnTo>
                <a:lnTo>
                  <a:pt x="4073" y="721"/>
                </a:lnTo>
                <a:lnTo>
                  <a:pt x="4073" y="722"/>
                </a:lnTo>
                <a:lnTo>
                  <a:pt x="4073" y="722"/>
                </a:lnTo>
                <a:lnTo>
                  <a:pt x="4066" y="734"/>
                </a:lnTo>
                <a:lnTo>
                  <a:pt x="4058" y="746"/>
                </a:lnTo>
                <a:lnTo>
                  <a:pt x="4049" y="757"/>
                </a:lnTo>
                <a:lnTo>
                  <a:pt x="4039" y="768"/>
                </a:lnTo>
                <a:lnTo>
                  <a:pt x="4029" y="777"/>
                </a:lnTo>
                <a:lnTo>
                  <a:pt x="4019" y="786"/>
                </a:lnTo>
                <a:lnTo>
                  <a:pt x="4008" y="795"/>
                </a:lnTo>
                <a:lnTo>
                  <a:pt x="3995" y="803"/>
                </a:lnTo>
                <a:lnTo>
                  <a:pt x="3994" y="806"/>
                </a:lnTo>
                <a:lnTo>
                  <a:pt x="3994" y="808"/>
                </a:lnTo>
                <a:lnTo>
                  <a:pt x="3986" y="819"/>
                </a:lnTo>
                <a:lnTo>
                  <a:pt x="3978" y="830"/>
                </a:lnTo>
                <a:lnTo>
                  <a:pt x="3969" y="840"/>
                </a:lnTo>
                <a:lnTo>
                  <a:pt x="3959" y="849"/>
                </a:lnTo>
                <a:lnTo>
                  <a:pt x="3939" y="869"/>
                </a:lnTo>
                <a:lnTo>
                  <a:pt x="3920" y="887"/>
                </a:lnTo>
                <a:lnTo>
                  <a:pt x="3918" y="889"/>
                </a:lnTo>
                <a:lnTo>
                  <a:pt x="3915" y="891"/>
                </a:lnTo>
                <a:lnTo>
                  <a:pt x="3916" y="896"/>
                </a:lnTo>
                <a:lnTo>
                  <a:pt x="3918" y="899"/>
                </a:lnTo>
                <a:lnTo>
                  <a:pt x="3920" y="899"/>
                </a:lnTo>
                <a:lnTo>
                  <a:pt x="3922" y="899"/>
                </a:lnTo>
                <a:lnTo>
                  <a:pt x="3925" y="899"/>
                </a:lnTo>
                <a:lnTo>
                  <a:pt x="3929" y="898"/>
                </a:lnTo>
                <a:lnTo>
                  <a:pt x="3931" y="892"/>
                </a:lnTo>
                <a:lnTo>
                  <a:pt x="3935" y="888"/>
                </a:lnTo>
                <a:lnTo>
                  <a:pt x="3939" y="884"/>
                </a:lnTo>
                <a:lnTo>
                  <a:pt x="3943" y="880"/>
                </a:lnTo>
                <a:lnTo>
                  <a:pt x="3948" y="877"/>
                </a:lnTo>
                <a:lnTo>
                  <a:pt x="3952" y="873"/>
                </a:lnTo>
                <a:lnTo>
                  <a:pt x="3957" y="869"/>
                </a:lnTo>
                <a:lnTo>
                  <a:pt x="3960" y="864"/>
                </a:lnTo>
                <a:lnTo>
                  <a:pt x="3962" y="864"/>
                </a:lnTo>
                <a:lnTo>
                  <a:pt x="3964" y="864"/>
                </a:lnTo>
                <a:lnTo>
                  <a:pt x="3962" y="864"/>
                </a:lnTo>
                <a:lnTo>
                  <a:pt x="3960" y="864"/>
                </a:lnTo>
                <a:lnTo>
                  <a:pt x="3969" y="856"/>
                </a:lnTo>
                <a:lnTo>
                  <a:pt x="3979" y="847"/>
                </a:lnTo>
                <a:lnTo>
                  <a:pt x="3983" y="844"/>
                </a:lnTo>
                <a:lnTo>
                  <a:pt x="3987" y="839"/>
                </a:lnTo>
                <a:lnTo>
                  <a:pt x="3989" y="838"/>
                </a:lnTo>
                <a:lnTo>
                  <a:pt x="3991" y="838"/>
                </a:lnTo>
                <a:lnTo>
                  <a:pt x="3993" y="840"/>
                </a:lnTo>
                <a:lnTo>
                  <a:pt x="3997" y="844"/>
                </a:lnTo>
                <a:lnTo>
                  <a:pt x="4001" y="845"/>
                </a:lnTo>
                <a:lnTo>
                  <a:pt x="4003" y="847"/>
                </a:lnTo>
                <a:lnTo>
                  <a:pt x="4006" y="849"/>
                </a:lnTo>
                <a:lnTo>
                  <a:pt x="4007" y="851"/>
                </a:lnTo>
                <a:lnTo>
                  <a:pt x="4010" y="857"/>
                </a:lnTo>
                <a:lnTo>
                  <a:pt x="4010" y="864"/>
                </a:lnTo>
                <a:lnTo>
                  <a:pt x="4009" y="868"/>
                </a:lnTo>
                <a:lnTo>
                  <a:pt x="4007" y="873"/>
                </a:lnTo>
                <a:lnTo>
                  <a:pt x="4005" y="877"/>
                </a:lnTo>
                <a:lnTo>
                  <a:pt x="4002" y="881"/>
                </a:lnTo>
                <a:lnTo>
                  <a:pt x="3995" y="885"/>
                </a:lnTo>
                <a:lnTo>
                  <a:pt x="3990" y="890"/>
                </a:lnTo>
                <a:lnTo>
                  <a:pt x="3989" y="892"/>
                </a:lnTo>
                <a:lnTo>
                  <a:pt x="3989" y="893"/>
                </a:lnTo>
                <a:lnTo>
                  <a:pt x="3992" y="898"/>
                </a:lnTo>
                <a:lnTo>
                  <a:pt x="3995" y="903"/>
                </a:lnTo>
                <a:lnTo>
                  <a:pt x="3999" y="907"/>
                </a:lnTo>
                <a:lnTo>
                  <a:pt x="4005" y="912"/>
                </a:lnTo>
                <a:lnTo>
                  <a:pt x="4006" y="911"/>
                </a:lnTo>
                <a:lnTo>
                  <a:pt x="4007" y="909"/>
                </a:lnTo>
                <a:lnTo>
                  <a:pt x="4019" y="895"/>
                </a:lnTo>
                <a:lnTo>
                  <a:pt x="4031" y="882"/>
                </a:lnTo>
                <a:lnTo>
                  <a:pt x="4032" y="882"/>
                </a:lnTo>
                <a:lnTo>
                  <a:pt x="4032" y="881"/>
                </a:lnTo>
                <a:lnTo>
                  <a:pt x="4026" y="883"/>
                </a:lnTo>
                <a:lnTo>
                  <a:pt x="4020" y="886"/>
                </a:lnTo>
                <a:lnTo>
                  <a:pt x="4017" y="886"/>
                </a:lnTo>
                <a:lnTo>
                  <a:pt x="4015" y="886"/>
                </a:lnTo>
                <a:lnTo>
                  <a:pt x="4012" y="886"/>
                </a:lnTo>
                <a:lnTo>
                  <a:pt x="4009" y="884"/>
                </a:lnTo>
                <a:lnTo>
                  <a:pt x="4007" y="881"/>
                </a:lnTo>
                <a:lnTo>
                  <a:pt x="4007" y="877"/>
                </a:lnTo>
                <a:lnTo>
                  <a:pt x="4010" y="874"/>
                </a:lnTo>
                <a:lnTo>
                  <a:pt x="4012" y="871"/>
                </a:lnTo>
                <a:lnTo>
                  <a:pt x="4013" y="868"/>
                </a:lnTo>
                <a:lnTo>
                  <a:pt x="4013" y="865"/>
                </a:lnTo>
                <a:lnTo>
                  <a:pt x="4013" y="859"/>
                </a:lnTo>
                <a:lnTo>
                  <a:pt x="4011" y="852"/>
                </a:lnTo>
                <a:lnTo>
                  <a:pt x="4010" y="845"/>
                </a:lnTo>
                <a:lnTo>
                  <a:pt x="4009" y="839"/>
                </a:lnTo>
                <a:lnTo>
                  <a:pt x="4009" y="836"/>
                </a:lnTo>
                <a:lnTo>
                  <a:pt x="4009" y="833"/>
                </a:lnTo>
                <a:lnTo>
                  <a:pt x="4010" y="830"/>
                </a:lnTo>
                <a:lnTo>
                  <a:pt x="4012" y="827"/>
                </a:lnTo>
                <a:lnTo>
                  <a:pt x="4019" y="822"/>
                </a:lnTo>
                <a:lnTo>
                  <a:pt x="4026" y="817"/>
                </a:lnTo>
                <a:lnTo>
                  <a:pt x="4028" y="813"/>
                </a:lnTo>
                <a:lnTo>
                  <a:pt x="4030" y="810"/>
                </a:lnTo>
                <a:lnTo>
                  <a:pt x="4030" y="805"/>
                </a:lnTo>
                <a:lnTo>
                  <a:pt x="4028" y="798"/>
                </a:lnTo>
                <a:lnTo>
                  <a:pt x="4028" y="795"/>
                </a:lnTo>
                <a:lnTo>
                  <a:pt x="4028" y="792"/>
                </a:lnTo>
                <a:lnTo>
                  <a:pt x="4029" y="788"/>
                </a:lnTo>
                <a:lnTo>
                  <a:pt x="4031" y="785"/>
                </a:lnTo>
                <a:lnTo>
                  <a:pt x="4034" y="783"/>
                </a:lnTo>
                <a:lnTo>
                  <a:pt x="4038" y="782"/>
                </a:lnTo>
                <a:lnTo>
                  <a:pt x="4043" y="784"/>
                </a:lnTo>
                <a:lnTo>
                  <a:pt x="4050" y="789"/>
                </a:lnTo>
                <a:lnTo>
                  <a:pt x="4052" y="790"/>
                </a:lnTo>
                <a:lnTo>
                  <a:pt x="4054" y="790"/>
                </a:lnTo>
                <a:lnTo>
                  <a:pt x="4056" y="789"/>
                </a:lnTo>
                <a:lnTo>
                  <a:pt x="4057" y="787"/>
                </a:lnTo>
                <a:lnTo>
                  <a:pt x="4059" y="784"/>
                </a:lnTo>
                <a:lnTo>
                  <a:pt x="4060" y="781"/>
                </a:lnTo>
                <a:lnTo>
                  <a:pt x="4060" y="778"/>
                </a:lnTo>
                <a:lnTo>
                  <a:pt x="4060" y="775"/>
                </a:lnTo>
                <a:lnTo>
                  <a:pt x="4062" y="777"/>
                </a:lnTo>
                <a:lnTo>
                  <a:pt x="4064" y="778"/>
                </a:lnTo>
                <a:lnTo>
                  <a:pt x="4062" y="777"/>
                </a:lnTo>
                <a:lnTo>
                  <a:pt x="4060" y="775"/>
                </a:lnTo>
                <a:lnTo>
                  <a:pt x="4060" y="767"/>
                </a:lnTo>
                <a:lnTo>
                  <a:pt x="4063" y="759"/>
                </a:lnTo>
                <a:lnTo>
                  <a:pt x="4067" y="753"/>
                </a:lnTo>
                <a:lnTo>
                  <a:pt x="4072" y="746"/>
                </a:lnTo>
                <a:lnTo>
                  <a:pt x="4082" y="734"/>
                </a:lnTo>
                <a:lnTo>
                  <a:pt x="4093" y="722"/>
                </a:lnTo>
                <a:lnTo>
                  <a:pt x="4099" y="717"/>
                </a:lnTo>
                <a:lnTo>
                  <a:pt x="4104" y="710"/>
                </a:lnTo>
                <a:lnTo>
                  <a:pt x="4109" y="704"/>
                </a:lnTo>
                <a:lnTo>
                  <a:pt x="4113" y="697"/>
                </a:lnTo>
                <a:lnTo>
                  <a:pt x="4118" y="691"/>
                </a:lnTo>
                <a:lnTo>
                  <a:pt x="4123" y="684"/>
                </a:lnTo>
                <a:lnTo>
                  <a:pt x="4129" y="678"/>
                </a:lnTo>
                <a:lnTo>
                  <a:pt x="4136" y="673"/>
                </a:lnTo>
                <a:lnTo>
                  <a:pt x="4164" y="642"/>
                </a:lnTo>
                <a:lnTo>
                  <a:pt x="4193" y="610"/>
                </a:lnTo>
                <a:lnTo>
                  <a:pt x="4207" y="595"/>
                </a:lnTo>
                <a:lnTo>
                  <a:pt x="4220" y="580"/>
                </a:lnTo>
                <a:lnTo>
                  <a:pt x="4232" y="564"/>
                </a:lnTo>
                <a:lnTo>
                  <a:pt x="4242" y="549"/>
                </a:lnTo>
                <a:lnTo>
                  <a:pt x="4243" y="550"/>
                </a:lnTo>
                <a:lnTo>
                  <a:pt x="4243" y="548"/>
                </a:lnTo>
                <a:lnTo>
                  <a:pt x="4247" y="548"/>
                </a:lnTo>
                <a:lnTo>
                  <a:pt x="4251" y="547"/>
                </a:lnTo>
                <a:lnTo>
                  <a:pt x="4257" y="546"/>
                </a:lnTo>
                <a:lnTo>
                  <a:pt x="4262" y="545"/>
                </a:lnTo>
                <a:lnTo>
                  <a:pt x="4267" y="543"/>
                </a:lnTo>
                <a:lnTo>
                  <a:pt x="4269" y="541"/>
                </a:lnTo>
                <a:lnTo>
                  <a:pt x="4270" y="538"/>
                </a:lnTo>
                <a:lnTo>
                  <a:pt x="4271" y="535"/>
                </a:lnTo>
                <a:lnTo>
                  <a:pt x="4272" y="532"/>
                </a:lnTo>
                <a:lnTo>
                  <a:pt x="4272" y="529"/>
                </a:lnTo>
                <a:lnTo>
                  <a:pt x="4273" y="526"/>
                </a:lnTo>
                <a:lnTo>
                  <a:pt x="4274" y="523"/>
                </a:lnTo>
                <a:lnTo>
                  <a:pt x="4277" y="521"/>
                </a:lnTo>
                <a:lnTo>
                  <a:pt x="4281" y="519"/>
                </a:lnTo>
                <a:lnTo>
                  <a:pt x="4287" y="518"/>
                </a:lnTo>
                <a:lnTo>
                  <a:pt x="4300" y="517"/>
                </a:lnTo>
                <a:lnTo>
                  <a:pt x="4314" y="516"/>
                </a:lnTo>
                <a:lnTo>
                  <a:pt x="4314" y="516"/>
                </a:lnTo>
                <a:lnTo>
                  <a:pt x="4314" y="516"/>
                </a:lnTo>
                <a:lnTo>
                  <a:pt x="4307" y="500"/>
                </a:lnTo>
                <a:lnTo>
                  <a:pt x="4306" y="494"/>
                </a:lnTo>
                <a:lnTo>
                  <a:pt x="4309" y="492"/>
                </a:lnTo>
                <a:lnTo>
                  <a:pt x="4316" y="489"/>
                </a:lnTo>
                <a:lnTo>
                  <a:pt x="4315" y="487"/>
                </a:lnTo>
                <a:lnTo>
                  <a:pt x="4315" y="484"/>
                </a:lnTo>
                <a:lnTo>
                  <a:pt x="4315" y="484"/>
                </a:lnTo>
                <a:lnTo>
                  <a:pt x="4311" y="475"/>
                </a:lnTo>
                <a:lnTo>
                  <a:pt x="4307" y="463"/>
                </a:lnTo>
                <a:lnTo>
                  <a:pt x="4310" y="462"/>
                </a:lnTo>
                <a:lnTo>
                  <a:pt x="4312" y="460"/>
                </a:lnTo>
                <a:lnTo>
                  <a:pt x="4314" y="456"/>
                </a:lnTo>
                <a:lnTo>
                  <a:pt x="4316" y="453"/>
                </a:lnTo>
                <a:lnTo>
                  <a:pt x="4319" y="446"/>
                </a:lnTo>
                <a:lnTo>
                  <a:pt x="4320" y="443"/>
                </a:lnTo>
                <a:lnTo>
                  <a:pt x="4320" y="443"/>
                </a:lnTo>
                <a:lnTo>
                  <a:pt x="4320" y="441"/>
                </a:lnTo>
                <a:lnTo>
                  <a:pt x="4323" y="441"/>
                </a:lnTo>
                <a:lnTo>
                  <a:pt x="4326" y="441"/>
                </a:lnTo>
                <a:lnTo>
                  <a:pt x="4330" y="442"/>
                </a:lnTo>
                <a:lnTo>
                  <a:pt x="4338" y="443"/>
                </a:lnTo>
                <a:lnTo>
                  <a:pt x="4344" y="443"/>
                </a:lnTo>
                <a:lnTo>
                  <a:pt x="4347" y="435"/>
                </a:lnTo>
                <a:lnTo>
                  <a:pt x="4349" y="427"/>
                </a:lnTo>
                <a:lnTo>
                  <a:pt x="4351" y="423"/>
                </a:lnTo>
                <a:lnTo>
                  <a:pt x="4354" y="419"/>
                </a:lnTo>
                <a:lnTo>
                  <a:pt x="4357" y="415"/>
                </a:lnTo>
                <a:lnTo>
                  <a:pt x="4363" y="410"/>
                </a:lnTo>
                <a:lnTo>
                  <a:pt x="4370" y="418"/>
                </a:lnTo>
                <a:lnTo>
                  <a:pt x="4376" y="428"/>
                </a:lnTo>
                <a:lnTo>
                  <a:pt x="4380" y="432"/>
                </a:lnTo>
                <a:lnTo>
                  <a:pt x="4384" y="435"/>
                </a:lnTo>
                <a:lnTo>
                  <a:pt x="4387" y="437"/>
                </a:lnTo>
                <a:lnTo>
                  <a:pt x="4389" y="437"/>
                </a:lnTo>
                <a:lnTo>
                  <a:pt x="4392" y="438"/>
                </a:lnTo>
                <a:lnTo>
                  <a:pt x="4395" y="437"/>
                </a:lnTo>
                <a:lnTo>
                  <a:pt x="4395" y="437"/>
                </a:lnTo>
                <a:lnTo>
                  <a:pt x="4392" y="421"/>
                </a:lnTo>
                <a:lnTo>
                  <a:pt x="4396" y="409"/>
                </a:lnTo>
                <a:lnTo>
                  <a:pt x="4399" y="395"/>
                </a:lnTo>
                <a:lnTo>
                  <a:pt x="4402" y="381"/>
                </a:lnTo>
                <a:lnTo>
                  <a:pt x="4404" y="370"/>
                </a:lnTo>
                <a:lnTo>
                  <a:pt x="4403" y="362"/>
                </a:lnTo>
                <a:lnTo>
                  <a:pt x="4404" y="353"/>
                </a:lnTo>
                <a:lnTo>
                  <a:pt x="4405" y="346"/>
                </a:lnTo>
                <a:lnTo>
                  <a:pt x="4408" y="339"/>
                </a:lnTo>
                <a:lnTo>
                  <a:pt x="4411" y="332"/>
                </a:lnTo>
                <a:lnTo>
                  <a:pt x="4416" y="326"/>
                </a:lnTo>
                <a:lnTo>
                  <a:pt x="4420" y="320"/>
                </a:lnTo>
                <a:lnTo>
                  <a:pt x="4425" y="314"/>
                </a:lnTo>
                <a:lnTo>
                  <a:pt x="4427" y="320"/>
                </a:lnTo>
                <a:lnTo>
                  <a:pt x="4428" y="326"/>
                </a:lnTo>
                <a:lnTo>
                  <a:pt x="4426" y="331"/>
                </a:lnTo>
                <a:lnTo>
                  <a:pt x="4424" y="336"/>
                </a:lnTo>
                <a:lnTo>
                  <a:pt x="4419" y="346"/>
                </a:lnTo>
                <a:lnTo>
                  <a:pt x="4416" y="357"/>
                </a:lnTo>
                <a:lnTo>
                  <a:pt x="4421" y="364"/>
                </a:lnTo>
                <a:lnTo>
                  <a:pt x="4424" y="371"/>
                </a:lnTo>
                <a:lnTo>
                  <a:pt x="4425" y="379"/>
                </a:lnTo>
                <a:lnTo>
                  <a:pt x="4425" y="387"/>
                </a:lnTo>
                <a:lnTo>
                  <a:pt x="4424" y="396"/>
                </a:lnTo>
                <a:lnTo>
                  <a:pt x="4421" y="405"/>
                </a:lnTo>
                <a:lnTo>
                  <a:pt x="4416" y="414"/>
                </a:lnTo>
                <a:lnTo>
                  <a:pt x="4409" y="422"/>
                </a:lnTo>
                <a:lnTo>
                  <a:pt x="4405" y="432"/>
                </a:lnTo>
                <a:lnTo>
                  <a:pt x="4401" y="441"/>
                </a:lnTo>
                <a:lnTo>
                  <a:pt x="4396" y="453"/>
                </a:lnTo>
                <a:lnTo>
                  <a:pt x="4390" y="465"/>
                </a:lnTo>
                <a:lnTo>
                  <a:pt x="4386" y="470"/>
                </a:lnTo>
                <a:lnTo>
                  <a:pt x="4381" y="474"/>
                </a:lnTo>
                <a:lnTo>
                  <a:pt x="4375" y="477"/>
                </a:lnTo>
                <a:lnTo>
                  <a:pt x="4367" y="479"/>
                </a:lnTo>
                <a:lnTo>
                  <a:pt x="4367" y="479"/>
                </a:lnTo>
                <a:lnTo>
                  <a:pt x="4366" y="478"/>
                </a:lnTo>
                <a:lnTo>
                  <a:pt x="4365" y="485"/>
                </a:lnTo>
                <a:lnTo>
                  <a:pt x="4364" y="489"/>
                </a:lnTo>
                <a:lnTo>
                  <a:pt x="4364" y="489"/>
                </a:lnTo>
                <a:lnTo>
                  <a:pt x="4360" y="493"/>
                </a:lnTo>
                <a:lnTo>
                  <a:pt x="4355" y="498"/>
                </a:lnTo>
                <a:lnTo>
                  <a:pt x="4354" y="500"/>
                </a:lnTo>
                <a:lnTo>
                  <a:pt x="4354" y="503"/>
                </a:lnTo>
                <a:lnTo>
                  <a:pt x="4355" y="506"/>
                </a:lnTo>
                <a:lnTo>
                  <a:pt x="4359" y="509"/>
                </a:lnTo>
                <a:lnTo>
                  <a:pt x="4360" y="512"/>
                </a:lnTo>
                <a:lnTo>
                  <a:pt x="4361" y="516"/>
                </a:lnTo>
                <a:lnTo>
                  <a:pt x="4362" y="518"/>
                </a:lnTo>
                <a:lnTo>
                  <a:pt x="4363" y="519"/>
                </a:lnTo>
                <a:lnTo>
                  <a:pt x="4365" y="519"/>
                </a:lnTo>
                <a:lnTo>
                  <a:pt x="4367" y="519"/>
                </a:lnTo>
                <a:lnTo>
                  <a:pt x="4371" y="518"/>
                </a:lnTo>
                <a:lnTo>
                  <a:pt x="4374" y="515"/>
                </a:lnTo>
                <a:lnTo>
                  <a:pt x="4375" y="512"/>
                </a:lnTo>
                <a:lnTo>
                  <a:pt x="4375" y="509"/>
                </a:lnTo>
                <a:lnTo>
                  <a:pt x="4373" y="503"/>
                </a:lnTo>
                <a:lnTo>
                  <a:pt x="4372" y="499"/>
                </a:lnTo>
                <a:lnTo>
                  <a:pt x="4373" y="497"/>
                </a:lnTo>
                <a:lnTo>
                  <a:pt x="4374" y="496"/>
                </a:lnTo>
                <a:lnTo>
                  <a:pt x="4380" y="496"/>
                </a:lnTo>
                <a:lnTo>
                  <a:pt x="4387" y="496"/>
                </a:lnTo>
                <a:lnTo>
                  <a:pt x="4387" y="495"/>
                </a:lnTo>
                <a:lnTo>
                  <a:pt x="4387" y="494"/>
                </a:lnTo>
                <a:lnTo>
                  <a:pt x="4387" y="491"/>
                </a:lnTo>
                <a:lnTo>
                  <a:pt x="4388" y="488"/>
                </a:lnTo>
                <a:lnTo>
                  <a:pt x="4389" y="486"/>
                </a:lnTo>
                <a:lnTo>
                  <a:pt x="4391" y="483"/>
                </a:lnTo>
                <a:lnTo>
                  <a:pt x="4391" y="480"/>
                </a:lnTo>
                <a:lnTo>
                  <a:pt x="4392" y="477"/>
                </a:lnTo>
                <a:lnTo>
                  <a:pt x="4393" y="474"/>
                </a:lnTo>
                <a:lnTo>
                  <a:pt x="4395" y="473"/>
                </a:lnTo>
                <a:lnTo>
                  <a:pt x="4392" y="472"/>
                </a:lnTo>
                <a:lnTo>
                  <a:pt x="4390" y="472"/>
                </a:lnTo>
                <a:lnTo>
                  <a:pt x="4389" y="471"/>
                </a:lnTo>
                <a:lnTo>
                  <a:pt x="4388" y="470"/>
                </a:lnTo>
                <a:lnTo>
                  <a:pt x="4390" y="466"/>
                </a:lnTo>
                <a:lnTo>
                  <a:pt x="4392" y="463"/>
                </a:lnTo>
                <a:lnTo>
                  <a:pt x="4397" y="459"/>
                </a:lnTo>
                <a:lnTo>
                  <a:pt x="4403" y="457"/>
                </a:lnTo>
                <a:lnTo>
                  <a:pt x="4409" y="456"/>
                </a:lnTo>
                <a:lnTo>
                  <a:pt x="4416" y="456"/>
                </a:lnTo>
                <a:lnTo>
                  <a:pt x="4419" y="454"/>
                </a:lnTo>
                <a:lnTo>
                  <a:pt x="4420" y="453"/>
                </a:lnTo>
                <a:lnTo>
                  <a:pt x="4421" y="451"/>
                </a:lnTo>
                <a:lnTo>
                  <a:pt x="4421" y="449"/>
                </a:lnTo>
                <a:lnTo>
                  <a:pt x="4421" y="445"/>
                </a:lnTo>
                <a:lnTo>
                  <a:pt x="4420" y="441"/>
                </a:lnTo>
                <a:lnTo>
                  <a:pt x="4420" y="436"/>
                </a:lnTo>
                <a:lnTo>
                  <a:pt x="4421" y="432"/>
                </a:lnTo>
                <a:lnTo>
                  <a:pt x="4424" y="428"/>
                </a:lnTo>
                <a:lnTo>
                  <a:pt x="4427" y="425"/>
                </a:lnTo>
                <a:lnTo>
                  <a:pt x="4434" y="422"/>
                </a:lnTo>
                <a:lnTo>
                  <a:pt x="4440" y="419"/>
                </a:lnTo>
                <a:lnTo>
                  <a:pt x="4443" y="419"/>
                </a:lnTo>
                <a:lnTo>
                  <a:pt x="4445" y="418"/>
                </a:lnTo>
                <a:lnTo>
                  <a:pt x="4447" y="419"/>
                </a:lnTo>
                <a:lnTo>
                  <a:pt x="4448" y="420"/>
                </a:lnTo>
                <a:lnTo>
                  <a:pt x="4449" y="423"/>
                </a:lnTo>
                <a:lnTo>
                  <a:pt x="4449" y="427"/>
                </a:lnTo>
                <a:lnTo>
                  <a:pt x="4448" y="431"/>
                </a:lnTo>
                <a:lnTo>
                  <a:pt x="4448" y="435"/>
                </a:lnTo>
                <a:lnTo>
                  <a:pt x="4449" y="436"/>
                </a:lnTo>
                <a:lnTo>
                  <a:pt x="4450" y="438"/>
                </a:lnTo>
                <a:lnTo>
                  <a:pt x="4452" y="439"/>
                </a:lnTo>
                <a:lnTo>
                  <a:pt x="4454" y="439"/>
                </a:lnTo>
                <a:lnTo>
                  <a:pt x="4464" y="426"/>
                </a:lnTo>
                <a:lnTo>
                  <a:pt x="4473" y="414"/>
                </a:lnTo>
                <a:lnTo>
                  <a:pt x="4477" y="408"/>
                </a:lnTo>
                <a:lnTo>
                  <a:pt x="4481" y="404"/>
                </a:lnTo>
                <a:lnTo>
                  <a:pt x="4483" y="403"/>
                </a:lnTo>
                <a:lnTo>
                  <a:pt x="4486" y="402"/>
                </a:lnTo>
                <a:lnTo>
                  <a:pt x="4489" y="403"/>
                </a:lnTo>
                <a:lnTo>
                  <a:pt x="4492" y="406"/>
                </a:lnTo>
                <a:lnTo>
                  <a:pt x="4496" y="411"/>
                </a:lnTo>
                <a:lnTo>
                  <a:pt x="4499" y="418"/>
                </a:lnTo>
                <a:lnTo>
                  <a:pt x="4499" y="421"/>
                </a:lnTo>
                <a:lnTo>
                  <a:pt x="4498" y="424"/>
                </a:lnTo>
                <a:lnTo>
                  <a:pt x="4497" y="427"/>
                </a:lnTo>
                <a:lnTo>
                  <a:pt x="4495" y="429"/>
                </a:lnTo>
                <a:lnTo>
                  <a:pt x="4492" y="432"/>
                </a:lnTo>
                <a:lnTo>
                  <a:pt x="4490" y="436"/>
                </a:lnTo>
                <a:lnTo>
                  <a:pt x="4488" y="440"/>
                </a:lnTo>
                <a:lnTo>
                  <a:pt x="4486" y="444"/>
                </a:lnTo>
                <a:lnTo>
                  <a:pt x="4484" y="448"/>
                </a:lnTo>
                <a:lnTo>
                  <a:pt x="4481" y="451"/>
                </a:lnTo>
                <a:lnTo>
                  <a:pt x="4478" y="454"/>
                </a:lnTo>
                <a:lnTo>
                  <a:pt x="4473" y="456"/>
                </a:lnTo>
                <a:lnTo>
                  <a:pt x="4470" y="457"/>
                </a:lnTo>
                <a:lnTo>
                  <a:pt x="4468" y="459"/>
                </a:lnTo>
                <a:lnTo>
                  <a:pt x="4467" y="462"/>
                </a:lnTo>
                <a:lnTo>
                  <a:pt x="4467" y="465"/>
                </a:lnTo>
                <a:lnTo>
                  <a:pt x="4467" y="468"/>
                </a:lnTo>
                <a:lnTo>
                  <a:pt x="4466" y="473"/>
                </a:lnTo>
                <a:lnTo>
                  <a:pt x="4466" y="476"/>
                </a:lnTo>
                <a:lnTo>
                  <a:pt x="4464" y="478"/>
                </a:lnTo>
                <a:lnTo>
                  <a:pt x="4463" y="487"/>
                </a:lnTo>
                <a:lnTo>
                  <a:pt x="4462" y="496"/>
                </a:lnTo>
                <a:lnTo>
                  <a:pt x="4454" y="509"/>
                </a:lnTo>
                <a:lnTo>
                  <a:pt x="4445" y="520"/>
                </a:lnTo>
                <a:lnTo>
                  <a:pt x="4441" y="527"/>
                </a:lnTo>
                <a:lnTo>
                  <a:pt x="4438" y="533"/>
                </a:lnTo>
                <a:lnTo>
                  <a:pt x="4437" y="540"/>
                </a:lnTo>
                <a:lnTo>
                  <a:pt x="4437" y="547"/>
                </a:lnTo>
                <a:lnTo>
                  <a:pt x="4438" y="553"/>
                </a:lnTo>
                <a:lnTo>
                  <a:pt x="4439" y="559"/>
                </a:lnTo>
                <a:lnTo>
                  <a:pt x="4434" y="560"/>
                </a:lnTo>
                <a:lnTo>
                  <a:pt x="4438" y="556"/>
                </a:lnTo>
                <a:lnTo>
                  <a:pt x="4442" y="554"/>
                </a:lnTo>
                <a:lnTo>
                  <a:pt x="4454" y="555"/>
                </a:lnTo>
                <a:lnTo>
                  <a:pt x="4464" y="555"/>
                </a:lnTo>
                <a:lnTo>
                  <a:pt x="4470" y="556"/>
                </a:lnTo>
                <a:lnTo>
                  <a:pt x="4474" y="558"/>
                </a:lnTo>
                <a:lnTo>
                  <a:pt x="4475" y="560"/>
                </a:lnTo>
                <a:lnTo>
                  <a:pt x="4475" y="562"/>
                </a:lnTo>
                <a:lnTo>
                  <a:pt x="4475" y="564"/>
                </a:lnTo>
                <a:lnTo>
                  <a:pt x="4474" y="567"/>
                </a:lnTo>
                <a:lnTo>
                  <a:pt x="4472" y="576"/>
                </a:lnTo>
                <a:lnTo>
                  <a:pt x="4469" y="589"/>
                </a:lnTo>
                <a:lnTo>
                  <a:pt x="4467" y="589"/>
                </a:lnTo>
                <a:lnTo>
                  <a:pt x="4465" y="589"/>
                </a:lnTo>
                <a:lnTo>
                  <a:pt x="4450" y="574"/>
                </a:lnTo>
                <a:lnTo>
                  <a:pt x="4436" y="559"/>
                </a:lnTo>
                <a:lnTo>
                  <a:pt x="4436" y="559"/>
                </a:lnTo>
                <a:lnTo>
                  <a:pt x="4434" y="569"/>
                </a:lnTo>
                <a:lnTo>
                  <a:pt x="4434" y="578"/>
                </a:lnTo>
                <a:lnTo>
                  <a:pt x="4434" y="584"/>
                </a:lnTo>
                <a:lnTo>
                  <a:pt x="4435" y="588"/>
                </a:lnTo>
                <a:lnTo>
                  <a:pt x="4436" y="593"/>
                </a:lnTo>
                <a:lnTo>
                  <a:pt x="4438" y="597"/>
                </a:lnTo>
                <a:lnTo>
                  <a:pt x="4430" y="594"/>
                </a:lnTo>
                <a:lnTo>
                  <a:pt x="4423" y="590"/>
                </a:lnTo>
                <a:lnTo>
                  <a:pt x="4424" y="595"/>
                </a:lnTo>
                <a:lnTo>
                  <a:pt x="4425" y="600"/>
                </a:lnTo>
                <a:lnTo>
                  <a:pt x="4427" y="605"/>
                </a:lnTo>
                <a:lnTo>
                  <a:pt x="4430" y="609"/>
                </a:lnTo>
                <a:lnTo>
                  <a:pt x="4433" y="614"/>
                </a:lnTo>
                <a:lnTo>
                  <a:pt x="4435" y="619"/>
                </a:lnTo>
                <a:lnTo>
                  <a:pt x="4436" y="624"/>
                </a:lnTo>
                <a:lnTo>
                  <a:pt x="4435" y="629"/>
                </a:lnTo>
                <a:lnTo>
                  <a:pt x="4439" y="632"/>
                </a:lnTo>
                <a:lnTo>
                  <a:pt x="4442" y="635"/>
                </a:lnTo>
                <a:lnTo>
                  <a:pt x="4444" y="638"/>
                </a:lnTo>
                <a:lnTo>
                  <a:pt x="4446" y="641"/>
                </a:lnTo>
                <a:lnTo>
                  <a:pt x="4448" y="647"/>
                </a:lnTo>
                <a:lnTo>
                  <a:pt x="4449" y="653"/>
                </a:lnTo>
                <a:lnTo>
                  <a:pt x="4449" y="667"/>
                </a:lnTo>
                <a:lnTo>
                  <a:pt x="4449" y="681"/>
                </a:lnTo>
                <a:lnTo>
                  <a:pt x="4449" y="683"/>
                </a:lnTo>
                <a:lnTo>
                  <a:pt x="4449" y="686"/>
                </a:lnTo>
                <a:lnTo>
                  <a:pt x="4442" y="686"/>
                </a:lnTo>
                <a:lnTo>
                  <a:pt x="4435" y="687"/>
                </a:lnTo>
                <a:lnTo>
                  <a:pt x="4430" y="690"/>
                </a:lnTo>
                <a:lnTo>
                  <a:pt x="4425" y="692"/>
                </a:lnTo>
                <a:lnTo>
                  <a:pt x="4422" y="695"/>
                </a:lnTo>
                <a:lnTo>
                  <a:pt x="4419" y="699"/>
                </a:lnTo>
                <a:lnTo>
                  <a:pt x="4417" y="703"/>
                </a:lnTo>
                <a:lnTo>
                  <a:pt x="4416" y="707"/>
                </a:lnTo>
                <a:lnTo>
                  <a:pt x="4413" y="726"/>
                </a:lnTo>
                <a:lnTo>
                  <a:pt x="4410" y="746"/>
                </a:lnTo>
                <a:lnTo>
                  <a:pt x="4410" y="749"/>
                </a:lnTo>
                <a:lnTo>
                  <a:pt x="4410" y="751"/>
                </a:lnTo>
                <a:lnTo>
                  <a:pt x="4407" y="753"/>
                </a:lnTo>
                <a:lnTo>
                  <a:pt x="4403" y="754"/>
                </a:lnTo>
                <a:lnTo>
                  <a:pt x="4400" y="755"/>
                </a:lnTo>
                <a:lnTo>
                  <a:pt x="4397" y="754"/>
                </a:lnTo>
                <a:lnTo>
                  <a:pt x="4391" y="751"/>
                </a:lnTo>
                <a:lnTo>
                  <a:pt x="4386" y="747"/>
                </a:lnTo>
                <a:lnTo>
                  <a:pt x="4383" y="750"/>
                </a:lnTo>
                <a:lnTo>
                  <a:pt x="4379" y="753"/>
                </a:lnTo>
                <a:lnTo>
                  <a:pt x="4378" y="756"/>
                </a:lnTo>
                <a:lnTo>
                  <a:pt x="4376" y="758"/>
                </a:lnTo>
                <a:lnTo>
                  <a:pt x="4381" y="761"/>
                </a:lnTo>
                <a:lnTo>
                  <a:pt x="4385" y="764"/>
                </a:lnTo>
                <a:lnTo>
                  <a:pt x="4386" y="766"/>
                </a:lnTo>
                <a:lnTo>
                  <a:pt x="4388" y="768"/>
                </a:lnTo>
                <a:lnTo>
                  <a:pt x="4388" y="771"/>
                </a:lnTo>
                <a:lnTo>
                  <a:pt x="4389" y="774"/>
                </a:lnTo>
                <a:lnTo>
                  <a:pt x="4387" y="781"/>
                </a:lnTo>
                <a:lnTo>
                  <a:pt x="4384" y="788"/>
                </a:lnTo>
                <a:lnTo>
                  <a:pt x="4381" y="795"/>
                </a:lnTo>
                <a:lnTo>
                  <a:pt x="4378" y="802"/>
                </a:lnTo>
                <a:lnTo>
                  <a:pt x="4376" y="804"/>
                </a:lnTo>
                <a:lnTo>
                  <a:pt x="4375" y="806"/>
                </a:lnTo>
                <a:lnTo>
                  <a:pt x="4377" y="809"/>
                </a:lnTo>
                <a:lnTo>
                  <a:pt x="4381" y="811"/>
                </a:lnTo>
                <a:lnTo>
                  <a:pt x="4380" y="814"/>
                </a:lnTo>
                <a:lnTo>
                  <a:pt x="4378" y="816"/>
                </a:lnTo>
                <a:lnTo>
                  <a:pt x="4375" y="818"/>
                </a:lnTo>
                <a:lnTo>
                  <a:pt x="4372" y="819"/>
                </a:lnTo>
                <a:lnTo>
                  <a:pt x="4372" y="822"/>
                </a:lnTo>
                <a:lnTo>
                  <a:pt x="4372" y="825"/>
                </a:lnTo>
                <a:lnTo>
                  <a:pt x="4370" y="828"/>
                </a:lnTo>
                <a:lnTo>
                  <a:pt x="4368" y="831"/>
                </a:lnTo>
                <a:lnTo>
                  <a:pt x="4364" y="836"/>
                </a:lnTo>
                <a:lnTo>
                  <a:pt x="4362" y="842"/>
                </a:lnTo>
                <a:lnTo>
                  <a:pt x="4366" y="845"/>
                </a:lnTo>
                <a:lnTo>
                  <a:pt x="4370" y="846"/>
                </a:lnTo>
                <a:lnTo>
                  <a:pt x="4373" y="845"/>
                </a:lnTo>
                <a:lnTo>
                  <a:pt x="4376" y="843"/>
                </a:lnTo>
                <a:lnTo>
                  <a:pt x="4380" y="837"/>
                </a:lnTo>
                <a:lnTo>
                  <a:pt x="4385" y="833"/>
                </a:lnTo>
                <a:lnTo>
                  <a:pt x="4389" y="825"/>
                </a:lnTo>
                <a:lnTo>
                  <a:pt x="4393" y="816"/>
                </a:lnTo>
                <a:lnTo>
                  <a:pt x="4395" y="813"/>
                </a:lnTo>
                <a:lnTo>
                  <a:pt x="4398" y="810"/>
                </a:lnTo>
                <a:lnTo>
                  <a:pt x="4401" y="810"/>
                </a:lnTo>
                <a:lnTo>
                  <a:pt x="4403" y="810"/>
                </a:lnTo>
                <a:lnTo>
                  <a:pt x="4406" y="810"/>
                </a:lnTo>
                <a:lnTo>
                  <a:pt x="4410" y="811"/>
                </a:lnTo>
                <a:lnTo>
                  <a:pt x="4401" y="824"/>
                </a:lnTo>
                <a:lnTo>
                  <a:pt x="4391" y="837"/>
                </a:lnTo>
                <a:lnTo>
                  <a:pt x="4382" y="848"/>
                </a:lnTo>
                <a:lnTo>
                  <a:pt x="4372" y="860"/>
                </a:lnTo>
                <a:lnTo>
                  <a:pt x="4362" y="870"/>
                </a:lnTo>
                <a:lnTo>
                  <a:pt x="4352" y="881"/>
                </a:lnTo>
                <a:lnTo>
                  <a:pt x="4352" y="881"/>
                </a:lnTo>
                <a:lnTo>
                  <a:pt x="4350" y="888"/>
                </a:lnTo>
                <a:lnTo>
                  <a:pt x="4345" y="894"/>
                </a:lnTo>
                <a:lnTo>
                  <a:pt x="4340" y="899"/>
                </a:lnTo>
                <a:lnTo>
                  <a:pt x="4333" y="902"/>
                </a:lnTo>
                <a:lnTo>
                  <a:pt x="4331" y="911"/>
                </a:lnTo>
                <a:lnTo>
                  <a:pt x="4327" y="917"/>
                </a:lnTo>
                <a:lnTo>
                  <a:pt x="4325" y="919"/>
                </a:lnTo>
                <a:lnTo>
                  <a:pt x="4321" y="921"/>
                </a:lnTo>
                <a:lnTo>
                  <a:pt x="4317" y="922"/>
                </a:lnTo>
                <a:lnTo>
                  <a:pt x="4313" y="923"/>
                </a:lnTo>
                <a:lnTo>
                  <a:pt x="4312" y="921"/>
                </a:lnTo>
                <a:lnTo>
                  <a:pt x="4313" y="919"/>
                </a:lnTo>
                <a:lnTo>
                  <a:pt x="4314" y="917"/>
                </a:lnTo>
                <a:lnTo>
                  <a:pt x="4316" y="915"/>
                </a:lnTo>
                <a:lnTo>
                  <a:pt x="4317" y="913"/>
                </a:lnTo>
                <a:lnTo>
                  <a:pt x="4318" y="911"/>
                </a:lnTo>
                <a:lnTo>
                  <a:pt x="4317" y="908"/>
                </a:lnTo>
                <a:lnTo>
                  <a:pt x="4315" y="907"/>
                </a:lnTo>
                <a:lnTo>
                  <a:pt x="4315" y="908"/>
                </a:lnTo>
                <a:lnTo>
                  <a:pt x="4315" y="908"/>
                </a:lnTo>
                <a:lnTo>
                  <a:pt x="4309" y="915"/>
                </a:lnTo>
                <a:lnTo>
                  <a:pt x="4304" y="920"/>
                </a:lnTo>
                <a:lnTo>
                  <a:pt x="4300" y="926"/>
                </a:lnTo>
                <a:lnTo>
                  <a:pt x="4296" y="932"/>
                </a:lnTo>
                <a:lnTo>
                  <a:pt x="4300" y="934"/>
                </a:lnTo>
                <a:lnTo>
                  <a:pt x="4303" y="936"/>
                </a:lnTo>
                <a:lnTo>
                  <a:pt x="4300" y="944"/>
                </a:lnTo>
                <a:lnTo>
                  <a:pt x="4295" y="952"/>
                </a:lnTo>
                <a:lnTo>
                  <a:pt x="4290" y="959"/>
                </a:lnTo>
                <a:lnTo>
                  <a:pt x="4285" y="966"/>
                </a:lnTo>
                <a:lnTo>
                  <a:pt x="4271" y="979"/>
                </a:lnTo>
                <a:lnTo>
                  <a:pt x="4259" y="991"/>
                </a:lnTo>
                <a:lnTo>
                  <a:pt x="4243" y="1010"/>
                </a:lnTo>
                <a:lnTo>
                  <a:pt x="4225" y="1029"/>
                </a:lnTo>
                <a:lnTo>
                  <a:pt x="4209" y="1048"/>
                </a:lnTo>
                <a:lnTo>
                  <a:pt x="4193" y="1066"/>
                </a:lnTo>
                <a:lnTo>
                  <a:pt x="4176" y="1086"/>
                </a:lnTo>
                <a:lnTo>
                  <a:pt x="4160" y="1105"/>
                </a:lnTo>
                <a:lnTo>
                  <a:pt x="4144" y="1124"/>
                </a:lnTo>
                <a:lnTo>
                  <a:pt x="4128" y="1145"/>
                </a:lnTo>
                <a:lnTo>
                  <a:pt x="4121" y="1157"/>
                </a:lnTo>
                <a:lnTo>
                  <a:pt x="4115" y="1170"/>
                </a:lnTo>
                <a:lnTo>
                  <a:pt x="4114" y="1174"/>
                </a:lnTo>
                <a:lnTo>
                  <a:pt x="4112" y="1176"/>
                </a:lnTo>
                <a:lnTo>
                  <a:pt x="4110" y="1179"/>
                </a:lnTo>
                <a:lnTo>
                  <a:pt x="4108" y="1181"/>
                </a:lnTo>
                <a:lnTo>
                  <a:pt x="4102" y="1183"/>
                </a:lnTo>
                <a:lnTo>
                  <a:pt x="4096" y="1187"/>
                </a:lnTo>
                <a:lnTo>
                  <a:pt x="4095" y="1187"/>
                </a:lnTo>
                <a:lnTo>
                  <a:pt x="4096" y="1194"/>
                </a:lnTo>
                <a:lnTo>
                  <a:pt x="4097" y="1201"/>
                </a:lnTo>
                <a:lnTo>
                  <a:pt x="4096" y="1208"/>
                </a:lnTo>
                <a:lnTo>
                  <a:pt x="4095" y="1216"/>
                </a:lnTo>
                <a:lnTo>
                  <a:pt x="4096" y="1220"/>
                </a:lnTo>
                <a:lnTo>
                  <a:pt x="4097" y="1223"/>
                </a:lnTo>
                <a:lnTo>
                  <a:pt x="4096" y="1226"/>
                </a:lnTo>
                <a:lnTo>
                  <a:pt x="4096" y="1228"/>
                </a:lnTo>
                <a:lnTo>
                  <a:pt x="4093" y="1231"/>
                </a:lnTo>
                <a:lnTo>
                  <a:pt x="4088" y="1232"/>
                </a:lnTo>
                <a:lnTo>
                  <a:pt x="4083" y="1233"/>
                </a:lnTo>
                <a:lnTo>
                  <a:pt x="4079" y="1234"/>
                </a:lnTo>
                <a:lnTo>
                  <a:pt x="4077" y="1235"/>
                </a:lnTo>
                <a:lnTo>
                  <a:pt x="4076" y="1237"/>
                </a:lnTo>
                <a:lnTo>
                  <a:pt x="4075" y="1238"/>
                </a:lnTo>
                <a:lnTo>
                  <a:pt x="4074" y="1242"/>
                </a:lnTo>
                <a:lnTo>
                  <a:pt x="4073" y="1239"/>
                </a:lnTo>
                <a:lnTo>
                  <a:pt x="4072" y="1237"/>
                </a:lnTo>
                <a:lnTo>
                  <a:pt x="4072" y="1235"/>
                </a:lnTo>
                <a:lnTo>
                  <a:pt x="4072" y="1233"/>
                </a:lnTo>
                <a:lnTo>
                  <a:pt x="4074" y="1229"/>
                </a:lnTo>
                <a:lnTo>
                  <a:pt x="4076" y="1225"/>
                </a:lnTo>
                <a:lnTo>
                  <a:pt x="4078" y="1222"/>
                </a:lnTo>
                <a:lnTo>
                  <a:pt x="4079" y="1218"/>
                </a:lnTo>
                <a:lnTo>
                  <a:pt x="4079" y="1217"/>
                </a:lnTo>
                <a:lnTo>
                  <a:pt x="4079" y="1215"/>
                </a:lnTo>
                <a:lnTo>
                  <a:pt x="4077" y="1213"/>
                </a:lnTo>
                <a:lnTo>
                  <a:pt x="4076" y="1212"/>
                </a:lnTo>
                <a:lnTo>
                  <a:pt x="4075" y="1212"/>
                </a:lnTo>
                <a:lnTo>
                  <a:pt x="4074" y="1213"/>
                </a:lnTo>
                <a:lnTo>
                  <a:pt x="4070" y="1216"/>
                </a:lnTo>
                <a:lnTo>
                  <a:pt x="4067" y="1220"/>
                </a:lnTo>
                <a:lnTo>
                  <a:pt x="4065" y="1224"/>
                </a:lnTo>
                <a:lnTo>
                  <a:pt x="4065" y="1228"/>
                </a:lnTo>
                <a:lnTo>
                  <a:pt x="4065" y="1238"/>
                </a:lnTo>
                <a:lnTo>
                  <a:pt x="4064" y="1248"/>
                </a:lnTo>
                <a:lnTo>
                  <a:pt x="4064" y="1248"/>
                </a:lnTo>
                <a:lnTo>
                  <a:pt x="4064" y="1249"/>
                </a:lnTo>
                <a:lnTo>
                  <a:pt x="4074" y="1251"/>
                </a:lnTo>
                <a:lnTo>
                  <a:pt x="4084" y="1255"/>
                </a:lnTo>
                <a:lnTo>
                  <a:pt x="4087" y="1257"/>
                </a:lnTo>
                <a:lnTo>
                  <a:pt x="4089" y="1262"/>
                </a:lnTo>
                <a:lnTo>
                  <a:pt x="4089" y="1268"/>
                </a:lnTo>
                <a:lnTo>
                  <a:pt x="4087" y="1276"/>
                </a:lnTo>
                <a:lnTo>
                  <a:pt x="4086" y="1277"/>
                </a:lnTo>
                <a:lnTo>
                  <a:pt x="4084" y="1277"/>
                </a:lnTo>
                <a:lnTo>
                  <a:pt x="4082" y="1278"/>
                </a:lnTo>
                <a:lnTo>
                  <a:pt x="4080" y="1277"/>
                </a:lnTo>
                <a:lnTo>
                  <a:pt x="4079" y="1272"/>
                </a:lnTo>
                <a:lnTo>
                  <a:pt x="4077" y="1269"/>
                </a:lnTo>
                <a:lnTo>
                  <a:pt x="4075" y="1268"/>
                </a:lnTo>
                <a:lnTo>
                  <a:pt x="4073" y="1269"/>
                </a:lnTo>
                <a:lnTo>
                  <a:pt x="4067" y="1272"/>
                </a:lnTo>
                <a:lnTo>
                  <a:pt x="4062" y="1273"/>
                </a:lnTo>
                <a:lnTo>
                  <a:pt x="4060" y="1272"/>
                </a:lnTo>
                <a:lnTo>
                  <a:pt x="4058" y="1270"/>
                </a:lnTo>
                <a:lnTo>
                  <a:pt x="4061" y="1279"/>
                </a:lnTo>
                <a:lnTo>
                  <a:pt x="4062" y="1287"/>
                </a:lnTo>
                <a:lnTo>
                  <a:pt x="4062" y="1291"/>
                </a:lnTo>
                <a:lnTo>
                  <a:pt x="4060" y="1294"/>
                </a:lnTo>
                <a:lnTo>
                  <a:pt x="4057" y="1298"/>
                </a:lnTo>
                <a:lnTo>
                  <a:pt x="4053" y="1301"/>
                </a:lnTo>
                <a:lnTo>
                  <a:pt x="4060" y="1305"/>
                </a:lnTo>
                <a:lnTo>
                  <a:pt x="4066" y="1309"/>
                </a:lnTo>
                <a:lnTo>
                  <a:pt x="4072" y="1315"/>
                </a:lnTo>
                <a:lnTo>
                  <a:pt x="4077" y="1321"/>
                </a:lnTo>
                <a:lnTo>
                  <a:pt x="4081" y="1324"/>
                </a:lnTo>
                <a:lnTo>
                  <a:pt x="4085" y="1328"/>
                </a:lnTo>
                <a:lnTo>
                  <a:pt x="4088" y="1326"/>
                </a:lnTo>
                <a:lnTo>
                  <a:pt x="4090" y="1327"/>
                </a:lnTo>
                <a:lnTo>
                  <a:pt x="4093" y="1329"/>
                </a:lnTo>
                <a:lnTo>
                  <a:pt x="4096" y="1331"/>
                </a:lnTo>
                <a:lnTo>
                  <a:pt x="4098" y="1333"/>
                </a:lnTo>
                <a:lnTo>
                  <a:pt x="4102" y="1334"/>
                </a:lnTo>
                <a:lnTo>
                  <a:pt x="4105" y="1333"/>
                </a:lnTo>
                <a:lnTo>
                  <a:pt x="4110" y="1329"/>
                </a:lnTo>
                <a:lnTo>
                  <a:pt x="4111" y="1327"/>
                </a:lnTo>
                <a:lnTo>
                  <a:pt x="4113" y="1326"/>
                </a:lnTo>
                <a:lnTo>
                  <a:pt x="4114" y="1327"/>
                </a:lnTo>
                <a:lnTo>
                  <a:pt x="4115" y="1327"/>
                </a:lnTo>
                <a:lnTo>
                  <a:pt x="4117" y="1330"/>
                </a:lnTo>
                <a:lnTo>
                  <a:pt x="4119" y="1334"/>
                </a:lnTo>
                <a:lnTo>
                  <a:pt x="4121" y="1339"/>
                </a:lnTo>
                <a:lnTo>
                  <a:pt x="4123" y="1344"/>
                </a:lnTo>
                <a:lnTo>
                  <a:pt x="4127" y="1348"/>
                </a:lnTo>
                <a:lnTo>
                  <a:pt x="4131" y="1351"/>
                </a:lnTo>
                <a:lnTo>
                  <a:pt x="4140" y="1349"/>
                </a:lnTo>
                <a:lnTo>
                  <a:pt x="4148" y="1347"/>
                </a:lnTo>
                <a:lnTo>
                  <a:pt x="4151" y="1332"/>
                </a:lnTo>
                <a:lnTo>
                  <a:pt x="4155" y="1317"/>
                </a:lnTo>
                <a:lnTo>
                  <a:pt x="4167" y="1300"/>
                </a:lnTo>
                <a:lnTo>
                  <a:pt x="4180" y="1282"/>
                </a:lnTo>
                <a:lnTo>
                  <a:pt x="4194" y="1265"/>
                </a:lnTo>
                <a:lnTo>
                  <a:pt x="4206" y="1248"/>
                </a:lnTo>
                <a:lnTo>
                  <a:pt x="4207" y="1244"/>
                </a:lnTo>
                <a:lnTo>
                  <a:pt x="4208" y="1238"/>
                </a:lnTo>
                <a:lnTo>
                  <a:pt x="4210" y="1234"/>
                </a:lnTo>
                <a:lnTo>
                  <a:pt x="4212" y="1230"/>
                </a:lnTo>
                <a:lnTo>
                  <a:pt x="4217" y="1223"/>
                </a:lnTo>
                <a:lnTo>
                  <a:pt x="4223" y="1217"/>
                </a:lnTo>
                <a:lnTo>
                  <a:pt x="4227" y="1211"/>
                </a:lnTo>
                <a:lnTo>
                  <a:pt x="4232" y="1206"/>
                </a:lnTo>
                <a:lnTo>
                  <a:pt x="4234" y="1206"/>
                </a:lnTo>
                <a:lnTo>
                  <a:pt x="4235" y="1207"/>
                </a:lnTo>
                <a:lnTo>
                  <a:pt x="4237" y="1211"/>
                </a:lnTo>
                <a:lnTo>
                  <a:pt x="4240" y="1218"/>
                </a:lnTo>
                <a:lnTo>
                  <a:pt x="4241" y="1222"/>
                </a:lnTo>
                <a:lnTo>
                  <a:pt x="4243" y="1223"/>
                </a:lnTo>
                <a:lnTo>
                  <a:pt x="4245" y="1221"/>
                </a:lnTo>
                <a:lnTo>
                  <a:pt x="4247" y="1219"/>
                </a:lnTo>
                <a:lnTo>
                  <a:pt x="4249" y="1216"/>
                </a:lnTo>
                <a:lnTo>
                  <a:pt x="4251" y="1214"/>
                </a:lnTo>
                <a:lnTo>
                  <a:pt x="4253" y="1213"/>
                </a:lnTo>
                <a:lnTo>
                  <a:pt x="4254" y="1213"/>
                </a:lnTo>
                <a:lnTo>
                  <a:pt x="4256" y="1214"/>
                </a:lnTo>
                <a:lnTo>
                  <a:pt x="4258" y="1215"/>
                </a:lnTo>
                <a:lnTo>
                  <a:pt x="4257" y="1220"/>
                </a:lnTo>
                <a:lnTo>
                  <a:pt x="4255" y="1225"/>
                </a:lnTo>
                <a:lnTo>
                  <a:pt x="4253" y="1229"/>
                </a:lnTo>
                <a:lnTo>
                  <a:pt x="4250" y="1233"/>
                </a:lnTo>
                <a:lnTo>
                  <a:pt x="4243" y="1241"/>
                </a:lnTo>
                <a:lnTo>
                  <a:pt x="4237" y="1249"/>
                </a:lnTo>
                <a:lnTo>
                  <a:pt x="4235" y="1252"/>
                </a:lnTo>
                <a:lnTo>
                  <a:pt x="4234" y="1254"/>
                </a:lnTo>
                <a:lnTo>
                  <a:pt x="4232" y="1254"/>
                </a:lnTo>
                <a:lnTo>
                  <a:pt x="4231" y="1253"/>
                </a:lnTo>
                <a:lnTo>
                  <a:pt x="4229" y="1252"/>
                </a:lnTo>
                <a:lnTo>
                  <a:pt x="4228" y="1249"/>
                </a:lnTo>
                <a:lnTo>
                  <a:pt x="4226" y="1248"/>
                </a:lnTo>
                <a:lnTo>
                  <a:pt x="4225" y="1247"/>
                </a:lnTo>
                <a:lnTo>
                  <a:pt x="4223" y="1247"/>
                </a:lnTo>
                <a:lnTo>
                  <a:pt x="4222" y="1248"/>
                </a:lnTo>
                <a:lnTo>
                  <a:pt x="4218" y="1250"/>
                </a:lnTo>
                <a:lnTo>
                  <a:pt x="4214" y="1255"/>
                </a:lnTo>
                <a:lnTo>
                  <a:pt x="4215" y="1262"/>
                </a:lnTo>
                <a:lnTo>
                  <a:pt x="4216" y="1270"/>
                </a:lnTo>
                <a:lnTo>
                  <a:pt x="4217" y="1278"/>
                </a:lnTo>
                <a:lnTo>
                  <a:pt x="4219" y="1286"/>
                </a:lnTo>
                <a:lnTo>
                  <a:pt x="4213" y="1298"/>
                </a:lnTo>
                <a:lnTo>
                  <a:pt x="4207" y="1309"/>
                </a:lnTo>
                <a:lnTo>
                  <a:pt x="4205" y="1310"/>
                </a:lnTo>
                <a:lnTo>
                  <a:pt x="4204" y="1310"/>
                </a:lnTo>
                <a:lnTo>
                  <a:pt x="4201" y="1318"/>
                </a:lnTo>
                <a:lnTo>
                  <a:pt x="4196" y="1325"/>
                </a:lnTo>
                <a:lnTo>
                  <a:pt x="4196" y="1326"/>
                </a:lnTo>
                <a:lnTo>
                  <a:pt x="4196" y="1327"/>
                </a:lnTo>
                <a:lnTo>
                  <a:pt x="4195" y="1332"/>
                </a:lnTo>
                <a:lnTo>
                  <a:pt x="4194" y="1338"/>
                </a:lnTo>
                <a:lnTo>
                  <a:pt x="4191" y="1343"/>
                </a:lnTo>
                <a:lnTo>
                  <a:pt x="4189" y="1348"/>
                </a:lnTo>
                <a:lnTo>
                  <a:pt x="4188" y="1351"/>
                </a:lnTo>
                <a:lnTo>
                  <a:pt x="4187" y="1353"/>
                </a:lnTo>
                <a:lnTo>
                  <a:pt x="4190" y="1357"/>
                </a:lnTo>
                <a:lnTo>
                  <a:pt x="4194" y="1359"/>
                </a:lnTo>
                <a:lnTo>
                  <a:pt x="4198" y="1359"/>
                </a:lnTo>
                <a:lnTo>
                  <a:pt x="4202" y="1357"/>
                </a:lnTo>
                <a:lnTo>
                  <a:pt x="4204" y="1354"/>
                </a:lnTo>
                <a:lnTo>
                  <a:pt x="4205" y="1351"/>
                </a:lnTo>
                <a:lnTo>
                  <a:pt x="4206" y="1348"/>
                </a:lnTo>
                <a:lnTo>
                  <a:pt x="4208" y="1346"/>
                </a:lnTo>
                <a:lnTo>
                  <a:pt x="4211" y="1345"/>
                </a:lnTo>
                <a:lnTo>
                  <a:pt x="4214" y="1344"/>
                </a:lnTo>
                <a:lnTo>
                  <a:pt x="4220" y="1333"/>
                </a:lnTo>
                <a:lnTo>
                  <a:pt x="4226" y="1323"/>
                </a:lnTo>
                <a:lnTo>
                  <a:pt x="4233" y="1312"/>
                </a:lnTo>
                <a:lnTo>
                  <a:pt x="4239" y="1302"/>
                </a:lnTo>
                <a:lnTo>
                  <a:pt x="4245" y="1288"/>
                </a:lnTo>
                <a:lnTo>
                  <a:pt x="4251" y="1276"/>
                </a:lnTo>
                <a:lnTo>
                  <a:pt x="4252" y="1282"/>
                </a:lnTo>
                <a:lnTo>
                  <a:pt x="4253" y="1288"/>
                </a:lnTo>
                <a:lnTo>
                  <a:pt x="4253" y="1294"/>
                </a:lnTo>
                <a:lnTo>
                  <a:pt x="4253" y="1300"/>
                </a:lnTo>
                <a:lnTo>
                  <a:pt x="4251" y="1311"/>
                </a:lnTo>
                <a:lnTo>
                  <a:pt x="4247" y="1321"/>
                </a:lnTo>
                <a:lnTo>
                  <a:pt x="4236" y="1339"/>
                </a:lnTo>
                <a:lnTo>
                  <a:pt x="4225" y="1358"/>
                </a:lnTo>
                <a:lnTo>
                  <a:pt x="4221" y="1366"/>
                </a:lnTo>
                <a:lnTo>
                  <a:pt x="4216" y="1374"/>
                </a:lnTo>
                <a:lnTo>
                  <a:pt x="4215" y="1379"/>
                </a:lnTo>
                <a:lnTo>
                  <a:pt x="4214" y="1383"/>
                </a:lnTo>
                <a:lnTo>
                  <a:pt x="4213" y="1388"/>
                </a:lnTo>
                <a:lnTo>
                  <a:pt x="4214" y="1393"/>
                </a:lnTo>
                <a:lnTo>
                  <a:pt x="4209" y="1410"/>
                </a:lnTo>
                <a:lnTo>
                  <a:pt x="4206" y="1427"/>
                </a:lnTo>
                <a:lnTo>
                  <a:pt x="4204" y="1435"/>
                </a:lnTo>
                <a:lnTo>
                  <a:pt x="4202" y="1443"/>
                </a:lnTo>
                <a:lnTo>
                  <a:pt x="4199" y="1451"/>
                </a:lnTo>
                <a:lnTo>
                  <a:pt x="4195" y="1458"/>
                </a:lnTo>
                <a:lnTo>
                  <a:pt x="4193" y="1462"/>
                </a:lnTo>
                <a:lnTo>
                  <a:pt x="4193" y="1465"/>
                </a:lnTo>
                <a:lnTo>
                  <a:pt x="4193" y="1468"/>
                </a:lnTo>
                <a:lnTo>
                  <a:pt x="4194" y="1470"/>
                </a:lnTo>
                <a:lnTo>
                  <a:pt x="4196" y="1475"/>
                </a:lnTo>
                <a:lnTo>
                  <a:pt x="4197" y="1479"/>
                </a:lnTo>
                <a:lnTo>
                  <a:pt x="4198" y="1483"/>
                </a:lnTo>
                <a:lnTo>
                  <a:pt x="4198" y="1487"/>
                </a:lnTo>
                <a:lnTo>
                  <a:pt x="4198" y="1494"/>
                </a:lnTo>
                <a:lnTo>
                  <a:pt x="4195" y="1501"/>
                </a:lnTo>
                <a:lnTo>
                  <a:pt x="4192" y="1507"/>
                </a:lnTo>
                <a:lnTo>
                  <a:pt x="4187" y="1513"/>
                </a:lnTo>
                <a:lnTo>
                  <a:pt x="4181" y="1518"/>
                </a:lnTo>
                <a:lnTo>
                  <a:pt x="4175" y="1522"/>
                </a:lnTo>
                <a:lnTo>
                  <a:pt x="4171" y="1525"/>
                </a:lnTo>
                <a:lnTo>
                  <a:pt x="4168" y="1528"/>
                </a:lnTo>
                <a:lnTo>
                  <a:pt x="4165" y="1532"/>
                </a:lnTo>
                <a:lnTo>
                  <a:pt x="4163" y="1536"/>
                </a:lnTo>
                <a:lnTo>
                  <a:pt x="4162" y="1540"/>
                </a:lnTo>
                <a:lnTo>
                  <a:pt x="4160" y="1543"/>
                </a:lnTo>
                <a:lnTo>
                  <a:pt x="4158" y="1547"/>
                </a:lnTo>
                <a:lnTo>
                  <a:pt x="4155" y="1549"/>
                </a:lnTo>
                <a:lnTo>
                  <a:pt x="4152" y="1553"/>
                </a:lnTo>
                <a:lnTo>
                  <a:pt x="4151" y="1556"/>
                </a:lnTo>
                <a:lnTo>
                  <a:pt x="4151" y="1559"/>
                </a:lnTo>
                <a:lnTo>
                  <a:pt x="4153" y="1563"/>
                </a:lnTo>
                <a:lnTo>
                  <a:pt x="4154" y="1566"/>
                </a:lnTo>
                <a:lnTo>
                  <a:pt x="4156" y="1569"/>
                </a:lnTo>
                <a:lnTo>
                  <a:pt x="4157" y="1574"/>
                </a:lnTo>
                <a:lnTo>
                  <a:pt x="4156" y="1577"/>
                </a:lnTo>
                <a:lnTo>
                  <a:pt x="4151" y="1580"/>
                </a:lnTo>
                <a:lnTo>
                  <a:pt x="4147" y="1583"/>
                </a:lnTo>
                <a:lnTo>
                  <a:pt x="4145" y="1587"/>
                </a:lnTo>
                <a:lnTo>
                  <a:pt x="4143" y="1591"/>
                </a:lnTo>
                <a:lnTo>
                  <a:pt x="4139" y="1600"/>
                </a:lnTo>
                <a:lnTo>
                  <a:pt x="4134" y="1610"/>
                </a:lnTo>
                <a:lnTo>
                  <a:pt x="4131" y="1617"/>
                </a:lnTo>
                <a:lnTo>
                  <a:pt x="4129" y="1624"/>
                </a:lnTo>
                <a:lnTo>
                  <a:pt x="4127" y="1632"/>
                </a:lnTo>
                <a:lnTo>
                  <a:pt x="4126" y="1639"/>
                </a:lnTo>
                <a:lnTo>
                  <a:pt x="4126" y="1654"/>
                </a:lnTo>
                <a:lnTo>
                  <a:pt x="4127" y="1668"/>
                </a:lnTo>
                <a:lnTo>
                  <a:pt x="4128" y="1674"/>
                </a:lnTo>
                <a:lnTo>
                  <a:pt x="4132" y="1679"/>
                </a:lnTo>
                <a:lnTo>
                  <a:pt x="4141" y="1663"/>
                </a:lnTo>
                <a:lnTo>
                  <a:pt x="4149" y="1646"/>
                </a:lnTo>
                <a:lnTo>
                  <a:pt x="4156" y="1629"/>
                </a:lnTo>
                <a:lnTo>
                  <a:pt x="4166" y="1613"/>
                </a:lnTo>
                <a:lnTo>
                  <a:pt x="4170" y="1607"/>
                </a:lnTo>
                <a:lnTo>
                  <a:pt x="4175" y="1603"/>
                </a:lnTo>
                <a:lnTo>
                  <a:pt x="4181" y="1601"/>
                </a:lnTo>
                <a:lnTo>
                  <a:pt x="4188" y="1600"/>
                </a:lnTo>
                <a:lnTo>
                  <a:pt x="4188" y="1604"/>
                </a:lnTo>
                <a:lnTo>
                  <a:pt x="4189" y="1608"/>
                </a:lnTo>
                <a:lnTo>
                  <a:pt x="4189" y="1611"/>
                </a:lnTo>
                <a:lnTo>
                  <a:pt x="4187" y="1612"/>
                </a:lnTo>
                <a:lnTo>
                  <a:pt x="4182" y="1611"/>
                </a:lnTo>
                <a:lnTo>
                  <a:pt x="4179" y="1611"/>
                </a:lnTo>
                <a:lnTo>
                  <a:pt x="4176" y="1611"/>
                </a:lnTo>
                <a:lnTo>
                  <a:pt x="4175" y="1613"/>
                </a:lnTo>
                <a:lnTo>
                  <a:pt x="4173" y="1618"/>
                </a:lnTo>
                <a:lnTo>
                  <a:pt x="4173" y="1624"/>
                </a:lnTo>
                <a:lnTo>
                  <a:pt x="4173" y="1632"/>
                </a:lnTo>
                <a:lnTo>
                  <a:pt x="4173" y="1639"/>
                </a:lnTo>
                <a:lnTo>
                  <a:pt x="4171" y="1642"/>
                </a:lnTo>
                <a:lnTo>
                  <a:pt x="4169" y="1644"/>
                </a:lnTo>
                <a:lnTo>
                  <a:pt x="4165" y="1646"/>
                </a:lnTo>
                <a:lnTo>
                  <a:pt x="4159" y="1648"/>
                </a:lnTo>
                <a:lnTo>
                  <a:pt x="4156" y="1649"/>
                </a:lnTo>
                <a:lnTo>
                  <a:pt x="4154" y="1652"/>
                </a:lnTo>
                <a:lnTo>
                  <a:pt x="4152" y="1655"/>
                </a:lnTo>
                <a:lnTo>
                  <a:pt x="4152" y="1659"/>
                </a:lnTo>
                <a:lnTo>
                  <a:pt x="4154" y="1667"/>
                </a:lnTo>
                <a:lnTo>
                  <a:pt x="4156" y="1675"/>
                </a:lnTo>
                <a:lnTo>
                  <a:pt x="4154" y="1678"/>
                </a:lnTo>
                <a:lnTo>
                  <a:pt x="4152" y="1680"/>
                </a:lnTo>
                <a:lnTo>
                  <a:pt x="4150" y="1682"/>
                </a:lnTo>
                <a:lnTo>
                  <a:pt x="4148" y="1682"/>
                </a:lnTo>
                <a:lnTo>
                  <a:pt x="4143" y="1680"/>
                </a:lnTo>
                <a:lnTo>
                  <a:pt x="4137" y="1679"/>
                </a:lnTo>
                <a:lnTo>
                  <a:pt x="4135" y="1679"/>
                </a:lnTo>
                <a:lnTo>
                  <a:pt x="4132" y="1679"/>
                </a:lnTo>
                <a:lnTo>
                  <a:pt x="4134" y="1682"/>
                </a:lnTo>
                <a:lnTo>
                  <a:pt x="4135" y="1683"/>
                </a:lnTo>
                <a:lnTo>
                  <a:pt x="4136" y="1689"/>
                </a:lnTo>
                <a:lnTo>
                  <a:pt x="4136" y="1694"/>
                </a:lnTo>
                <a:lnTo>
                  <a:pt x="4136" y="1699"/>
                </a:lnTo>
                <a:lnTo>
                  <a:pt x="4136" y="1704"/>
                </a:lnTo>
                <a:lnTo>
                  <a:pt x="4134" y="1708"/>
                </a:lnTo>
                <a:lnTo>
                  <a:pt x="4132" y="1713"/>
                </a:lnTo>
                <a:lnTo>
                  <a:pt x="4128" y="1717"/>
                </a:lnTo>
                <a:lnTo>
                  <a:pt x="4123" y="1720"/>
                </a:lnTo>
                <a:lnTo>
                  <a:pt x="4122" y="1720"/>
                </a:lnTo>
                <a:lnTo>
                  <a:pt x="4122" y="1720"/>
                </a:lnTo>
                <a:lnTo>
                  <a:pt x="4122" y="1725"/>
                </a:lnTo>
                <a:lnTo>
                  <a:pt x="4122" y="1729"/>
                </a:lnTo>
                <a:lnTo>
                  <a:pt x="4121" y="1734"/>
                </a:lnTo>
                <a:lnTo>
                  <a:pt x="4120" y="1739"/>
                </a:lnTo>
                <a:lnTo>
                  <a:pt x="4121" y="1741"/>
                </a:lnTo>
                <a:lnTo>
                  <a:pt x="4122" y="1742"/>
                </a:lnTo>
                <a:lnTo>
                  <a:pt x="4123" y="1746"/>
                </a:lnTo>
                <a:lnTo>
                  <a:pt x="4123" y="1750"/>
                </a:lnTo>
                <a:lnTo>
                  <a:pt x="4122" y="1751"/>
                </a:lnTo>
                <a:lnTo>
                  <a:pt x="4121" y="1752"/>
                </a:lnTo>
                <a:lnTo>
                  <a:pt x="4119" y="1752"/>
                </a:lnTo>
                <a:lnTo>
                  <a:pt x="4116" y="1752"/>
                </a:lnTo>
                <a:lnTo>
                  <a:pt x="4114" y="1751"/>
                </a:lnTo>
                <a:lnTo>
                  <a:pt x="4111" y="1750"/>
                </a:lnTo>
                <a:lnTo>
                  <a:pt x="4110" y="1751"/>
                </a:lnTo>
                <a:lnTo>
                  <a:pt x="4108" y="1752"/>
                </a:lnTo>
                <a:lnTo>
                  <a:pt x="4106" y="1754"/>
                </a:lnTo>
                <a:lnTo>
                  <a:pt x="4104" y="1755"/>
                </a:lnTo>
                <a:lnTo>
                  <a:pt x="4102" y="1755"/>
                </a:lnTo>
                <a:lnTo>
                  <a:pt x="4100" y="1755"/>
                </a:lnTo>
                <a:lnTo>
                  <a:pt x="4094" y="1752"/>
                </a:lnTo>
                <a:lnTo>
                  <a:pt x="4087" y="1747"/>
                </a:lnTo>
                <a:lnTo>
                  <a:pt x="4084" y="1744"/>
                </a:lnTo>
                <a:lnTo>
                  <a:pt x="4081" y="1742"/>
                </a:lnTo>
                <a:lnTo>
                  <a:pt x="4079" y="1741"/>
                </a:lnTo>
                <a:lnTo>
                  <a:pt x="4077" y="1741"/>
                </a:lnTo>
                <a:lnTo>
                  <a:pt x="4075" y="1741"/>
                </a:lnTo>
                <a:lnTo>
                  <a:pt x="4073" y="1742"/>
                </a:lnTo>
                <a:lnTo>
                  <a:pt x="4072" y="1744"/>
                </a:lnTo>
                <a:lnTo>
                  <a:pt x="4071" y="1745"/>
                </a:lnTo>
                <a:lnTo>
                  <a:pt x="4071" y="1747"/>
                </a:lnTo>
                <a:lnTo>
                  <a:pt x="4071" y="1749"/>
                </a:lnTo>
                <a:lnTo>
                  <a:pt x="4073" y="1754"/>
                </a:lnTo>
                <a:lnTo>
                  <a:pt x="4073" y="1758"/>
                </a:lnTo>
                <a:lnTo>
                  <a:pt x="4073" y="1761"/>
                </a:lnTo>
                <a:lnTo>
                  <a:pt x="4073" y="1765"/>
                </a:lnTo>
                <a:lnTo>
                  <a:pt x="4074" y="1768"/>
                </a:lnTo>
                <a:lnTo>
                  <a:pt x="4075" y="1770"/>
                </a:lnTo>
                <a:lnTo>
                  <a:pt x="4075" y="1773"/>
                </a:lnTo>
                <a:lnTo>
                  <a:pt x="4075" y="1776"/>
                </a:lnTo>
                <a:lnTo>
                  <a:pt x="4075" y="1777"/>
                </a:lnTo>
                <a:lnTo>
                  <a:pt x="4075" y="1778"/>
                </a:lnTo>
                <a:lnTo>
                  <a:pt x="4080" y="1777"/>
                </a:lnTo>
                <a:lnTo>
                  <a:pt x="4084" y="1776"/>
                </a:lnTo>
                <a:lnTo>
                  <a:pt x="4086" y="1771"/>
                </a:lnTo>
                <a:lnTo>
                  <a:pt x="4089" y="1767"/>
                </a:lnTo>
                <a:lnTo>
                  <a:pt x="4091" y="1766"/>
                </a:lnTo>
                <a:lnTo>
                  <a:pt x="4094" y="1765"/>
                </a:lnTo>
                <a:lnTo>
                  <a:pt x="4097" y="1764"/>
                </a:lnTo>
                <a:lnTo>
                  <a:pt x="4100" y="1764"/>
                </a:lnTo>
                <a:lnTo>
                  <a:pt x="4100" y="1769"/>
                </a:lnTo>
                <a:lnTo>
                  <a:pt x="4100" y="1774"/>
                </a:lnTo>
                <a:lnTo>
                  <a:pt x="4098" y="1780"/>
                </a:lnTo>
                <a:lnTo>
                  <a:pt x="4096" y="1784"/>
                </a:lnTo>
                <a:lnTo>
                  <a:pt x="4094" y="1788"/>
                </a:lnTo>
                <a:lnTo>
                  <a:pt x="4089" y="1792"/>
                </a:lnTo>
                <a:lnTo>
                  <a:pt x="4078" y="1797"/>
                </a:lnTo>
                <a:lnTo>
                  <a:pt x="4058" y="1804"/>
                </a:lnTo>
                <a:lnTo>
                  <a:pt x="4057" y="1801"/>
                </a:lnTo>
                <a:lnTo>
                  <a:pt x="4058" y="1798"/>
                </a:lnTo>
                <a:lnTo>
                  <a:pt x="4059" y="1796"/>
                </a:lnTo>
                <a:lnTo>
                  <a:pt x="4061" y="1794"/>
                </a:lnTo>
                <a:lnTo>
                  <a:pt x="4063" y="1793"/>
                </a:lnTo>
                <a:lnTo>
                  <a:pt x="4065" y="1790"/>
                </a:lnTo>
                <a:lnTo>
                  <a:pt x="4067" y="1788"/>
                </a:lnTo>
                <a:lnTo>
                  <a:pt x="4068" y="1786"/>
                </a:lnTo>
                <a:lnTo>
                  <a:pt x="4062" y="1784"/>
                </a:lnTo>
                <a:lnTo>
                  <a:pt x="4056" y="1783"/>
                </a:lnTo>
                <a:lnTo>
                  <a:pt x="4051" y="1784"/>
                </a:lnTo>
                <a:lnTo>
                  <a:pt x="4047" y="1786"/>
                </a:lnTo>
                <a:lnTo>
                  <a:pt x="4042" y="1789"/>
                </a:lnTo>
                <a:lnTo>
                  <a:pt x="4039" y="1794"/>
                </a:lnTo>
                <a:lnTo>
                  <a:pt x="4035" y="1799"/>
                </a:lnTo>
                <a:lnTo>
                  <a:pt x="4033" y="1804"/>
                </a:lnTo>
                <a:lnTo>
                  <a:pt x="4022" y="1824"/>
                </a:lnTo>
                <a:lnTo>
                  <a:pt x="4012" y="1844"/>
                </a:lnTo>
                <a:lnTo>
                  <a:pt x="4002" y="1865"/>
                </a:lnTo>
                <a:lnTo>
                  <a:pt x="3991" y="1885"/>
                </a:lnTo>
                <a:lnTo>
                  <a:pt x="3980" y="1906"/>
                </a:lnTo>
                <a:lnTo>
                  <a:pt x="3970" y="1926"/>
                </a:lnTo>
                <a:lnTo>
                  <a:pt x="3959" y="1945"/>
                </a:lnTo>
                <a:lnTo>
                  <a:pt x="3946" y="1965"/>
                </a:lnTo>
                <a:lnTo>
                  <a:pt x="3926" y="2000"/>
                </a:lnTo>
                <a:lnTo>
                  <a:pt x="3907" y="2037"/>
                </a:lnTo>
                <a:lnTo>
                  <a:pt x="3898" y="2054"/>
                </a:lnTo>
                <a:lnTo>
                  <a:pt x="3888" y="2073"/>
                </a:lnTo>
                <a:lnTo>
                  <a:pt x="3876" y="2089"/>
                </a:lnTo>
                <a:lnTo>
                  <a:pt x="3863" y="2104"/>
                </a:lnTo>
                <a:lnTo>
                  <a:pt x="3859" y="2108"/>
                </a:lnTo>
                <a:lnTo>
                  <a:pt x="3857" y="2112"/>
                </a:lnTo>
                <a:lnTo>
                  <a:pt x="3855" y="2117"/>
                </a:lnTo>
                <a:lnTo>
                  <a:pt x="3854" y="2123"/>
                </a:lnTo>
                <a:lnTo>
                  <a:pt x="3852" y="2128"/>
                </a:lnTo>
                <a:lnTo>
                  <a:pt x="3850" y="2132"/>
                </a:lnTo>
                <a:lnTo>
                  <a:pt x="3848" y="2137"/>
                </a:lnTo>
                <a:lnTo>
                  <a:pt x="3844" y="2140"/>
                </a:lnTo>
                <a:lnTo>
                  <a:pt x="3844" y="2140"/>
                </a:lnTo>
                <a:lnTo>
                  <a:pt x="3825" y="2172"/>
                </a:lnTo>
                <a:lnTo>
                  <a:pt x="3805" y="2205"/>
                </a:lnTo>
                <a:lnTo>
                  <a:pt x="3785" y="2237"/>
                </a:lnTo>
                <a:lnTo>
                  <a:pt x="3763" y="2267"/>
                </a:lnTo>
                <a:lnTo>
                  <a:pt x="3759" y="2274"/>
                </a:lnTo>
                <a:lnTo>
                  <a:pt x="3755" y="2280"/>
                </a:lnTo>
                <a:lnTo>
                  <a:pt x="3752" y="2287"/>
                </a:lnTo>
                <a:lnTo>
                  <a:pt x="3750" y="2296"/>
                </a:lnTo>
                <a:lnTo>
                  <a:pt x="3749" y="2303"/>
                </a:lnTo>
                <a:lnTo>
                  <a:pt x="3748" y="2311"/>
                </a:lnTo>
                <a:lnTo>
                  <a:pt x="3748" y="2319"/>
                </a:lnTo>
                <a:lnTo>
                  <a:pt x="3748" y="2326"/>
                </a:lnTo>
                <a:lnTo>
                  <a:pt x="3749" y="2329"/>
                </a:lnTo>
                <a:lnTo>
                  <a:pt x="3749" y="2332"/>
                </a:lnTo>
                <a:lnTo>
                  <a:pt x="3748" y="2335"/>
                </a:lnTo>
                <a:lnTo>
                  <a:pt x="3746" y="2337"/>
                </a:lnTo>
                <a:lnTo>
                  <a:pt x="3739" y="2340"/>
                </a:lnTo>
                <a:lnTo>
                  <a:pt x="3733" y="2344"/>
                </a:lnTo>
                <a:lnTo>
                  <a:pt x="3727" y="2347"/>
                </a:lnTo>
                <a:lnTo>
                  <a:pt x="3721" y="2351"/>
                </a:lnTo>
                <a:lnTo>
                  <a:pt x="3712" y="2360"/>
                </a:lnTo>
                <a:lnTo>
                  <a:pt x="3703" y="2370"/>
                </a:lnTo>
                <a:lnTo>
                  <a:pt x="3689" y="2392"/>
                </a:lnTo>
                <a:lnTo>
                  <a:pt x="3673" y="2416"/>
                </a:lnTo>
                <a:lnTo>
                  <a:pt x="3666" y="2427"/>
                </a:lnTo>
                <a:lnTo>
                  <a:pt x="3658" y="2439"/>
                </a:lnTo>
                <a:lnTo>
                  <a:pt x="3653" y="2444"/>
                </a:lnTo>
                <a:lnTo>
                  <a:pt x="3649" y="2449"/>
                </a:lnTo>
                <a:lnTo>
                  <a:pt x="3643" y="2452"/>
                </a:lnTo>
                <a:lnTo>
                  <a:pt x="3637" y="2455"/>
                </a:lnTo>
                <a:lnTo>
                  <a:pt x="3637" y="2455"/>
                </a:lnTo>
                <a:lnTo>
                  <a:pt x="3637" y="2455"/>
                </a:lnTo>
                <a:lnTo>
                  <a:pt x="3635" y="2458"/>
                </a:lnTo>
                <a:lnTo>
                  <a:pt x="3632" y="2462"/>
                </a:lnTo>
                <a:lnTo>
                  <a:pt x="3624" y="2469"/>
                </a:lnTo>
                <a:lnTo>
                  <a:pt x="3618" y="2477"/>
                </a:lnTo>
                <a:lnTo>
                  <a:pt x="3615" y="2484"/>
                </a:lnTo>
                <a:lnTo>
                  <a:pt x="3613" y="2492"/>
                </a:lnTo>
                <a:lnTo>
                  <a:pt x="3612" y="2501"/>
                </a:lnTo>
                <a:lnTo>
                  <a:pt x="3613" y="2511"/>
                </a:lnTo>
                <a:lnTo>
                  <a:pt x="3614" y="2520"/>
                </a:lnTo>
                <a:lnTo>
                  <a:pt x="3617" y="2530"/>
                </a:lnTo>
                <a:lnTo>
                  <a:pt x="3628" y="2513"/>
                </a:lnTo>
                <a:lnTo>
                  <a:pt x="3641" y="2496"/>
                </a:lnTo>
                <a:lnTo>
                  <a:pt x="3652" y="2480"/>
                </a:lnTo>
                <a:lnTo>
                  <a:pt x="3663" y="2464"/>
                </a:lnTo>
                <a:lnTo>
                  <a:pt x="3668" y="2457"/>
                </a:lnTo>
                <a:lnTo>
                  <a:pt x="3673" y="2449"/>
                </a:lnTo>
                <a:lnTo>
                  <a:pt x="3676" y="2446"/>
                </a:lnTo>
                <a:lnTo>
                  <a:pt x="3680" y="2444"/>
                </a:lnTo>
                <a:lnTo>
                  <a:pt x="3684" y="2442"/>
                </a:lnTo>
                <a:lnTo>
                  <a:pt x="3689" y="2441"/>
                </a:lnTo>
                <a:lnTo>
                  <a:pt x="3694" y="2428"/>
                </a:lnTo>
                <a:lnTo>
                  <a:pt x="3699" y="2415"/>
                </a:lnTo>
                <a:lnTo>
                  <a:pt x="3706" y="2402"/>
                </a:lnTo>
                <a:lnTo>
                  <a:pt x="3714" y="2390"/>
                </a:lnTo>
                <a:lnTo>
                  <a:pt x="3732" y="2368"/>
                </a:lnTo>
                <a:lnTo>
                  <a:pt x="3751" y="2346"/>
                </a:lnTo>
                <a:lnTo>
                  <a:pt x="3756" y="2345"/>
                </a:lnTo>
                <a:lnTo>
                  <a:pt x="3760" y="2342"/>
                </a:lnTo>
                <a:lnTo>
                  <a:pt x="3761" y="2341"/>
                </a:lnTo>
                <a:lnTo>
                  <a:pt x="3764" y="2341"/>
                </a:lnTo>
                <a:lnTo>
                  <a:pt x="3779" y="2324"/>
                </a:lnTo>
                <a:lnTo>
                  <a:pt x="3793" y="2309"/>
                </a:lnTo>
                <a:lnTo>
                  <a:pt x="3799" y="2301"/>
                </a:lnTo>
                <a:lnTo>
                  <a:pt x="3805" y="2293"/>
                </a:lnTo>
                <a:lnTo>
                  <a:pt x="3810" y="2283"/>
                </a:lnTo>
                <a:lnTo>
                  <a:pt x="3815" y="2272"/>
                </a:lnTo>
                <a:lnTo>
                  <a:pt x="3817" y="2270"/>
                </a:lnTo>
                <a:lnTo>
                  <a:pt x="3818" y="2268"/>
                </a:lnTo>
                <a:lnTo>
                  <a:pt x="3820" y="2267"/>
                </a:lnTo>
                <a:lnTo>
                  <a:pt x="3823" y="2267"/>
                </a:lnTo>
                <a:lnTo>
                  <a:pt x="3826" y="2268"/>
                </a:lnTo>
                <a:lnTo>
                  <a:pt x="3829" y="2272"/>
                </a:lnTo>
                <a:lnTo>
                  <a:pt x="3832" y="2279"/>
                </a:lnTo>
                <a:lnTo>
                  <a:pt x="3836" y="2289"/>
                </a:lnTo>
                <a:lnTo>
                  <a:pt x="3836" y="2289"/>
                </a:lnTo>
                <a:lnTo>
                  <a:pt x="3836" y="2289"/>
                </a:lnTo>
                <a:lnTo>
                  <a:pt x="3838" y="2287"/>
                </a:lnTo>
                <a:lnTo>
                  <a:pt x="3840" y="2286"/>
                </a:lnTo>
                <a:lnTo>
                  <a:pt x="3842" y="2284"/>
                </a:lnTo>
                <a:lnTo>
                  <a:pt x="3843" y="2282"/>
                </a:lnTo>
                <a:lnTo>
                  <a:pt x="3844" y="2277"/>
                </a:lnTo>
                <a:lnTo>
                  <a:pt x="3844" y="2271"/>
                </a:lnTo>
                <a:lnTo>
                  <a:pt x="3844" y="2265"/>
                </a:lnTo>
                <a:lnTo>
                  <a:pt x="3845" y="2260"/>
                </a:lnTo>
                <a:lnTo>
                  <a:pt x="3846" y="2257"/>
                </a:lnTo>
                <a:lnTo>
                  <a:pt x="3847" y="2256"/>
                </a:lnTo>
                <a:lnTo>
                  <a:pt x="3849" y="2254"/>
                </a:lnTo>
                <a:lnTo>
                  <a:pt x="3852" y="2253"/>
                </a:lnTo>
                <a:lnTo>
                  <a:pt x="3839" y="2256"/>
                </a:lnTo>
                <a:lnTo>
                  <a:pt x="3838" y="2251"/>
                </a:lnTo>
                <a:lnTo>
                  <a:pt x="3836" y="2240"/>
                </a:lnTo>
                <a:lnTo>
                  <a:pt x="3834" y="2228"/>
                </a:lnTo>
                <a:lnTo>
                  <a:pt x="3834" y="2223"/>
                </a:lnTo>
                <a:lnTo>
                  <a:pt x="3838" y="2219"/>
                </a:lnTo>
                <a:lnTo>
                  <a:pt x="3844" y="2215"/>
                </a:lnTo>
                <a:lnTo>
                  <a:pt x="3848" y="2215"/>
                </a:lnTo>
                <a:lnTo>
                  <a:pt x="3853" y="2214"/>
                </a:lnTo>
                <a:lnTo>
                  <a:pt x="3851" y="2214"/>
                </a:lnTo>
                <a:lnTo>
                  <a:pt x="3849" y="2214"/>
                </a:lnTo>
                <a:lnTo>
                  <a:pt x="3853" y="2209"/>
                </a:lnTo>
                <a:lnTo>
                  <a:pt x="3857" y="2204"/>
                </a:lnTo>
                <a:lnTo>
                  <a:pt x="3859" y="2199"/>
                </a:lnTo>
                <a:lnTo>
                  <a:pt x="3860" y="2194"/>
                </a:lnTo>
                <a:lnTo>
                  <a:pt x="3860" y="2194"/>
                </a:lnTo>
                <a:lnTo>
                  <a:pt x="3860" y="2194"/>
                </a:lnTo>
                <a:lnTo>
                  <a:pt x="3860" y="2192"/>
                </a:lnTo>
                <a:lnTo>
                  <a:pt x="3860" y="2189"/>
                </a:lnTo>
                <a:lnTo>
                  <a:pt x="3861" y="2187"/>
                </a:lnTo>
                <a:lnTo>
                  <a:pt x="3864" y="2185"/>
                </a:lnTo>
                <a:lnTo>
                  <a:pt x="3867" y="2181"/>
                </a:lnTo>
                <a:lnTo>
                  <a:pt x="3872" y="2176"/>
                </a:lnTo>
                <a:lnTo>
                  <a:pt x="3877" y="2173"/>
                </a:lnTo>
                <a:lnTo>
                  <a:pt x="3882" y="2168"/>
                </a:lnTo>
                <a:lnTo>
                  <a:pt x="3887" y="2163"/>
                </a:lnTo>
                <a:lnTo>
                  <a:pt x="3889" y="2158"/>
                </a:lnTo>
                <a:lnTo>
                  <a:pt x="3891" y="2155"/>
                </a:lnTo>
                <a:lnTo>
                  <a:pt x="3892" y="2153"/>
                </a:lnTo>
                <a:lnTo>
                  <a:pt x="3894" y="2153"/>
                </a:lnTo>
                <a:lnTo>
                  <a:pt x="3896" y="2155"/>
                </a:lnTo>
                <a:lnTo>
                  <a:pt x="3900" y="2160"/>
                </a:lnTo>
                <a:lnTo>
                  <a:pt x="3904" y="2167"/>
                </a:lnTo>
                <a:lnTo>
                  <a:pt x="3907" y="2172"/>
                </a:lnTo>
                <a:lnTo>
                  <a:pt x="3913" y="2174"/>
                </a:lnTo>
                <a:lnTo>
                  <a:pt x="3917" y="2175"/>
                </a:lnTo>
                <a:lnTo>
                  <a:pt x="3921" y="2175"/>
                </a:lnTo>
                <a:lnTo>
                  <a:pt x="3921" y="2175"/>
                </a:lnTo>
                <a:lnTo>
                  <a:pt x="3920" y="2176"/>
                </a:lnTo>
                <a:lnTo>
                  <a:pt x="3922" y="2173"/>
                </a:lnTo>
                <a:lnTo>
                  <a:pt x="3922" y="2168"/>
                </a:lnTo>
                <a:lnTo>
                  <a:pt x="3921" y="2161"/>
                </a:lnTo>
                <a:lnTo>
                  <a:pt x="3919" y="2152"/>
                </a:lnTo>
                <a:lnTo>
                  <a:pt x="3916" y="2135"/>
                </a:lnTo>
                <a:lnTo>
                  <a:pt x="3913" y="2125"/>
                </a:lnTo>
                <a:lnTo>
                  <a:pt x="3917" y="2144"/>
                </a:lnTo>
                <a:lnTo>
                  <a:pt x="3932" y="2142"/>
                </a:lnTo>
                <a:lnTo>
                  <a:pt x="3935" y="2141"/>
                </a:lnTo>
                <a:lnTo>
                  <a:pt x="3937" y="2138"/>
                </a:lnTo>
                <a:lnTo>
                  <a:pt x="3939" y="2135"/>
                </a:lnTo>
                <a:lnTo>
                  <a:pt x="3941" y="2132"/>
                </a:lnTo>
                <a:lnTo>
                  <a:pt x="3941" y="2128"/>
                </a:lnTo>
                <a:lnTo>
                  <a:pt x="3941" y="2125"/>
                </a:lnTo>
                <a:lnTo>
                  <a:pt x="3941" y="2121"/>
                </a:lnTo>
                <a:lnTo>
                  <a:pt x="3939" y="2119"/>
                </a:lnTo>
                <a:lnTo>
                  <a:pt x="3942" y="2109"/>
                </a:lnTo>
                <a:lnTo>
                  <a:pt x="3942" y="2109"/>
                </a:lnTo>
                <a:lnTo>
                  <a:pt x="3932" y="2108"/>
                </a:lnTo>
                <a:lnTo>
                  <a:pt x="3925" y="2108"/>
                </a:lnTo>
                <a:lnTo>
                  <a:pt x="3921" y="2110"/>
                </a:lnTo>
                <a:lnTo>
                  <a:pt x="3919" y="2113"/>
                </a:lnTo>
                <a:lnTo>
                  <a:pt x="3918" y="2116"/>
                </a:lnTo>
                <a:lnTo>
                  <a:pt x="3917" y="2119"/>
                </a:lnTo>
                <a:lnTo>
                  <a:pt x="3916" y="2120"/>
                </a:lnTo>
                <a:lnTo>
                  <a:pt x="3915" y="2121"/>
                </a:lnTo>
                <a:lnTo>
                  <a:pt x="3914" y="2121"/>
                </a:lnTo>
                <a:lnTo>
                  <a:pt x="3912" y="2121"/>
                </a:lnTo>
                <a:lnTo>
                  <a:pt x="3906" y="2112"/>
                </a:lnTo>
                <a:lnTo>
                  <a:pt x="3902" y="2105"/>
                </a:lnTo>
                <a:lnTo>
                  <a:pt x="3902" y="2102"/>
                </a:lnTo>
                <a:lnTo>
                  <a:pt x="3903" y="2099"/>
                </a:lnTo>
                <a:lnTo>
                  <a:pt x="3906" y="2097"/>
                </a:lnTo>
                <a:lnTo>
                  <a:pt x="3912" y="2096"/>
                </a:lnTo>
                <a:lnTo>
                  <a:pt x="3914" y="2095"/>
                </a:lnTo>
                <a:lnTo>
                  <a:pt x="3915" y="2094"/>
                </a:lnTo>
                <a:lnTo>
                  <a:pt x="3914" y="2093"/>
                </a:lnTo>
                <a:lnTo>
                  <a:pt x="3913" y="2092"/>
                </a:lnTo>
                <a:lnTo>
                  <a:pt x="3909" y="2090"/>
                </a:lnTo>
                <a:lnTo>
                  <a:pt x="3905" y="2087"/>
                </a:lnTo>
                <a:lnTo>
                  <a:pt x="3911" y="2113"/>
                </a:lnTo>
                <a:lnTo>
                  <a:pt x="3919" y="2111"/>
                </a:lnTo>
                <a:lnTo>
                  <a:pt x="3928" y="2110"/>
                </a:lnTo>
                <a:lnTo>
                  <a:pt x="3926" y="2109"/>
                </a:lnTo>
                <a:lnTo>
                  <a:pt x="3922" y="2107"/>
                </a:lnTo>
                <a:lnTo>
                  <a:pt x="3918" y="2104"/>
                </a:lnTo>
                <a:lnTo>
                  <a:pt x="3914" y="2101"/>
                </a:lnTo>
                <a:lnTo>
                  <a:pt x="3910" y="2096"/>
                </a:lnTo>
                <a:lnTo>
                  <a:pt x="3907" y="2091"/>
                </a:lnTo>
                <a:lnTo>
                  <a:pt x="3907" y="2088"/>
                </a:lnTo>
                <a:lnTo>
                  <a:pt x="3907" y="2085"/>
                </a:lnTo>
                <a:lnTo>
                  <a:pt x="3907" y="2082"/>
                </a:lnTo>
                <a:lnTo>
                  <a:pt x="3910" y="2079"/>
                </a:lnTo>
                <a:lnTo>
                  <a:pt x="3913" y="2074"/>
                </a:lnTo>
                <a:lnTo>
                  <a:pt x="3916" y="2070"/>
                </a:lnTo>
                <a:lnTo>
                  <a:pt x="3919" y="2066"/>
                </a:lnTo>
                <a:lnTo>
                  <a:pt x="3922" y="2063"/>
                </a:lnTo>
                <a:lnTo>
                  <a:pt x="3926" y="2062"/>
                </a:lnTo>
                <a:lnTo>
                  <a:pt x="3929" y="2062"/>
                </a:lnTo>
                <a:lnTo>
                  <a:pt x="3933" y="2063"/>
                </a:lnTo>
                <a:lnTo>
                  <a:pt x="3936" y="2068"/>
                </a:lnTo>
                <a:lnTo>
                  <a:pt x="3940" y="2068"/>
                </a:lnTo>
                <a:lnTo>
                  <a:pt x="3943" y="2068"/>
                </a:lnTo>
                <a:lnTo>
                  <a:pt x="3944" y="2063"/>
                </a:lnTo>
                <a:lnTo>
                  <a:pt x="3945" y="2059"/>
                </a:lnTo>
                <a:lnTo>
                  <a:pt x="3945" y="2057"/>
                </a:lnTo>
                <a:lnTo>
                  <a:pt x="3946" y="2055"/>
                </a:lnTo>
                <a:lnTo>
                  <a:pt x="3947" y="2054"/>
                </a:lnTo>
                <a:lnTo>
                  <a:pt x="3949" y="2053"/>
                </a:lnTo>
                <a:lnTo>
                  <a:pt x="3956" y="2051"/>
                </a:lnTo>
                <a:lnTo>
                  <a:pt x="3961" y="2049"/>
                </a:lnTo>
                <a:lnTo>
                  <a:pt x="3966" y="2046"/>
                </a:lnTo>
                <a:lnTo>
                  <a:pt x="3970" y="2043"/>
                </a:lnTo>
                <a:lnTo>
                  <a:pt x="3977" y="2035"/>
                </a:lnTo>
                <a:lnTo>
                  <a:pt x="3983" y="2027"/>
                </a:lnTo>
                <a:lnTo>
                  <a:pt x="3994" y="2009"/>
                </a:lnTo>
                <a:lnTo>
                  <a:pt x="4006" y="1991"/>
                </a:lnTo>
                <a:lnTo>
                  <a:pt x="4007" y="1988"/>
                </a:lnTo>
                <a:lnTo>
                  <a:pt x="4009" y="1985"/>
                </a:lnTo>
                <a:lnTo>
                  <a:pt x="4011" y="1982"/>
                </a:lnTo>
                <a:lnTo>
                  <a:pt x="4014" y="1979"/>
                </a:lnTo>
                <a:lnTo>
                  <a:pt x="4020" y="1975"/>
                </a:lnTo>
                <a:lnTo>
                  <a:pt x="4025" y="1970"/>
                </a:lnTo>
                <a:lnTo>
                  <a:pt x="4032" y="1958"/>
                </a:lnTo>
                <a:lnTo>
                  <a:pt x="4038" y="1944"/>
                </a:lnTo>
                <a:lnTo>
                  <a:pt x="4043" y="1946"/>
                </a:lnTo>
                <a:lnTo>
                  <a:pt x="4048" y="1949"/>
                </a:lnTo>
                <a:lnTo>
                  <a:pt x="4050" y="1952"/>
                </a:lnTo>
                <a:lnTo>
                  <a:pt x="4051" y="1955"/>
                </a:lnTo>
                <a:lnTo>
                  <a:pt x="4051" y="1964"/>
                </a:lnTo>
                <a:lnTo>
                  <a:pt x="4050" y="1972"/>
                </a:lnTo>
                <a:lnTo>
                  <a:pt x="4044" y="1977"/>
                </a:lnTo>
                <a:lnTo>
                  <a:pt x="4039" y="1983"/>
                </a:lnTo>
                <a:lnTo>
                  <a:pt x="4039" y="1983"/>
                </a:lnTo>
                <a:lnTo>
                  <a:pt x="4039" y="1984"/>
                </a:lnTo>
                <a:lnTo>
                  <a:pt x="4038" y="1991"/>
                </a:lnTo>
                <a:lnTo>
                  <a:pt x="4036" y="1998"/>
                </a:lnTo>
                <a:lnTo>
                  <a:pt x="4034" y="2005"/>
                </a:lnTo>
                <a:lnTo>
                  <a:pt x="4031" y="2013"/>
                </a:lnTo>
                <a:lnTo>
                  <a:pt x="4025" y="2026"/>
                </a:lnTo>
                <a:lnTo>
                  <a:pt x="4018" y="2039"/>
                </a:lnTo>
                <a:lnTo>
                  <a:pt x="4028" y="2023"/>
                </a:lnTo>
                <a:lnTo>
                  <a:pt x="4038" y="2006"/>
                </a:lnTo>
                <a:lnTo>
                  <a:pt x="4048" y="1989"/>
                </a:lnTo>
                <a:lnTo>
                  <a:pt x="4056" y="1973"/>
                </a:lnTo>
                <a:lnTo>
                  <a:pt x="4071" y="1940"/>
                </a:lnTo>
                <a:lnTo>
                  <a:pt x="4088" y="1909"/>
                </a:lnTo>
                <a:lnTo>
                  <a:pt x="4105" y="1877"/>
                </a:lnTo>
                <a:lnTo>
                  <a:pt x="4121" y="1845"/>
                </a:lnTo>
                <a:lnTo>
                  <a:pt x="4121" y="1845"/>
                </a:lnTo>
                <a:lnTo>
                  <a:pt x="4121" y="1845"/>
                </a:lnTo>
                <a:lnTo>
                  <a:pt x="4114" y="1842"/>
                </a:lnTo>
                <a:lnTo>
                  <a:pt x="4108" y="1838"/>
                </a:lnTo>
                <a:lnTo>
                  <a:pt x="4102" y="1833"/>
                </a:lnTo>
                <a:lnTo>
                  <a:pt x="4097" y="1828"/>
                </a:lnTo>
                <a:lnTo>
                  <a:pt x="4091" y="1823"/>
                </a:lnTo>
                <a:lnTo>
                  <a:pt x="4085" y="1818"/>
                </a:lnTo>
                <a:lnTo>
                  <a:pt x="4078" y="1815"/>
                </a:lnTo>
                <a:lnTo>
                  <a:pt x="4070" y="1813"/>
                </a:lnTo>
                <a:lnTo>
                  <a:pt x="4078" y="1811"/>
                </a:lnTo>
                <a:lnTo>
                  <a:pt x="4085" y="1808"/>
                </a:lnTo>
                <a:lnTo>
                  <a:pt x="4094" y="1806"/>
                </a:lnTo>
                <a:lnTo>
                  <a:pt x="4101" y="1804"/>
                </a:lnTo>
                <a:lnTo>
                  <a:pt x="4102" y="1806"/>
                </a:lnTo>
                <a:lnTo>
                  <a:pt x="4105" y="1807"/>
                </a:lnTo>
                <a:lnTo>
                  <a:pt x="4108" y="1807"/>
                </a:lnTo>
                <a:lnTo>
                  <a:pt x="4111" y="1807"/>
                </a:lnTo>
                <a:lnTo>
                  <a:pt x="4114" y="1807"/>
                </a:lnTo>
                <a:lnTo>
                  <a:pt x="4116" y="1809"/>
                </a:lnTo>
                <a:lnTo>
                  <a:pt x="4117" y="1812"/>
                </a:lnTo>
                <a:lnTo>
                  <a:pt x="4115" y="1817"/>
                </a:lnTo>
                <a:lnTo>
                  <a:pt x="4115" y="1820"/>
                </a:lnTo>
                <a:lnTo>
                  <a:pt x="4115" y="1823"/>
                </a:lnTo>
                <a:lnTo>
                  <a:pt x="4115" y="1825"/>
                </a:lnTo>
                <a:lnTo>
                  <a:pt x="4117" y="1827"/>
                </a:lnTo>
                <a:lnTo>
                  <a:pt x="4121" y="1829"/>
                </a:lnTo>
                <a:lnTo>
                  <a:pt x="4125" y="1831"/>
                </a:lnTo>
                <a:lnTo>
                  <a:pt x="4125" y="1831"/>
                </a:lnTo>
                <a:lnTo>
                  <a:pt x="4125" y="1831"/>
                </a:lnTo>
                <a:lnTo>
                  <a:pt x="4136" y="1812"/>
                </a:lnTo>
                <a:lnTo>
                  <a:pt x="4147" y="1793"/>
                </a:lnTo>
                <a:lnTo>
                  <a:pt x="4156" y="1773"/>
                </a:lnTo>
                <a:lnTo>
                  <a:pt x="4167" y="1755"/>
                </a:lnTo>
                <a:lnTo>
                  <a:pt x="4169" y="1754"/>
                </a:lnTo>
                <a:lnTo>
                  <a:pt x="4171" y="1753"/>
                </a:lnTo>
                <a:lnTo>
                  <a:pt x="4174" y="1750"/>
                </a:lnTo>
                <a:lnTo>
                  <a:pt x="4176" y="1746"/>
                </a:lnTo>
                <a:lnTo>
                  <a:pt x="4175" y="1744"/>
                </a:lnTo>
                <a:lnTo>
                  <a:pt x="4175" y="1743"/>
                </a:lnTo>
                <a:lnTo>
                  <a:pt x="4174" y="1738"/>
                </a:lnTo>
                <a:lnTo>
                  <a:pt x="4174" y="1731"/>
                </a:lnTo>
                <a:lnTo>
                  <a:pt x="4177" y="1725"/>
                </a:lnTo>
                <a:lnTo>
                  <a:pt x="4181" y="1719"/>
                </a:lnTo>
                <a:lnTo>
                  <a:pt x="4182" y="1715"/>
                </a:lnTo>
                <a:lnTo>
                  <a:pt x="4185" y="1711"/>
                </a:lnTo>
                <a:lnTo>
                  <a:pt x="4188" y="1708"/>
                </a:lnTo>
                <a:lnTo>
                  <a:pt x="4191" y="1705"/>
                </a:lnTo>
                <a:lnTo>
                  <a:pt x="4198" y="1698"/>
                </a:lnTo>
                <a:lnTo>
                  <a:pt x="4205" y="1691"/>
                </a:lnTo>
                <a:lnTo>
                  <a:pt x="4208" y="1687"/>
                </a:lnTo>
                <a:lnTo>
                  <a:pt x="4210" y="1682"/>
                </a:lnTo>
                <a:lnTo>
                  <a:pt x="4212" y="1676"/>
                </a:lnTo>
                <a:lnTo>
                  <a:pt x="4213" y="1670"/>
                </a:lnTo>
                <a:lnTo>
                  <a:pt x="4214" y="1665"/>
                </a:lnTo>
                <a:lnTo>
                  <a:pt x="4215" y="1660"/>
                </a:lnTo>
                <a:lnTo>
                  <a:pt x="4217" y="1655"/>
                </a:lnTo>
                <a:lnTo>
                  <a:pt x="4219" y="1651"/>
                </a:lnTo>
                <a:lnTo>
                  <a:pt x="4224" y="1643"/>
                </a:lnTo>
                <a:lnTo>
                  <a:pt x="4231" y="1636"/>
                </a:lnTo>
                <a:lnTo>
                  <a:pt x="4246" y="1623"/>
                </a:lnTo>
                <a:lnTo>
                  <a:pt x="4261" y="1611"/>
                </a:lnTo>
                <a:lnTo>
                  <a:pt x="4265" y="1608"/>
                </a:lnTo>
                <a:lnTo>
                  <a:pt x="4267" y="1604"/>
                </a:lnTo>
                <a:lnTo>
                  <a:pt x="4268" y="1600"/>
                </a:lnTo>
                <a:lnTo>
                  <a:pt x="4270" y="1596"/>
                </a:lnTo>
                <a:lnTo>
                  <a:pt x="4262" y="1595"/>
                </a:lnTo>
                <a:lnTo>
                  <a:pt x="4254" y="1593"/>
                </a:lnTo>
                <a:lnTo>
                  <a:pt x="4257" y="1586"/>
                </a:lnTo>
                <a:lnTo>
                  <a:pt x="4260" y="1579"/>
                </a:lnTo>
                <a:lnTo>
                  <a:pt x="4262" y="1576"/>
                </a:lnTo>
                <a:lnTo>
                  <a:pt x="4265" y="1573"/>
                </a:lnTo>
                <a:lnTo>
                  <a:pt x="4267" y="1570"/>
                </a:lnTo>
                <a:lnTo>
                  <a:pt x="4271" y="1568"/>
                </a:lnTo>
                <a:lnTo>
                  <a:pt x="4285" y="1564"/>
                </a:lnTo>
                <a:lnTo>
                  <a:pt x="4298" y="1560"/>
                </a:lnTo>
                <a:lnTo>
                  <a:pt x="4299" y="1555"/>
                </a:lnTo>
                <a:lnTo>
                  <a:pt x="4299" y="1549"/>
                </a:lnTo>
                <a:lnTo>
                  <a:pt x="4299" y="1549"/>
                </a:lnTo>
                <a:lnTo>
                  <a:pt x="4293" y="1552"/>
                </a:lnTo>
                <a:lnTo>
                  <a:pt x="4287" y="1554"/>
                </a:lnTo>
                <a:lnTo>
                  <a:pt x="4285" y="1554"/>
                </a:lnTo>
                <a:lnTo>
                  <a:pt x="4282" y="1553"/>
                </a:lnTo>
                <a:lnTo>
                  <a:pt x="4281" y="1550"/>
                </a:lnTo>
                <a:lnTo>
                  <a:pt x="4280" y="1546"/>
                </a:lnTo>
                <a:lnTo>
                  <a:pt x="4278" y="1543"/>
                </a:lnTo>
                <a:lnTo>
                  <a:pt x="4275" y="1541"/>
                </a:lnTo>
                <a:lnTo>
                  <a:pt x="4271" y="1540"/>
                </a:lnTo>
                <a:lnTo>
                  <a:pt x="4268" y="1538"/>
                </a:lnTo>
                <a:lnTo>
                  <a:pt x="4265" y="1537"/>
                </a:lnTo>
                <a:lnTo>
                  <a:pt x="4264" y="1534"/>
                </a:lnTo>
                <a:lnTo>
                  <a:pt x="4266" y="1531"/>
                </a:lnTo>
                <a:lnTo>
                  <a:pt x="4270" y="1526"/>
                </a:lnTo>
                <a:lnTo>
                  <a:pt x="4280" y="1527"/>
                </a:lnTo>
                <a:lnTo>
                  <a:pt x="4289" y="1529"/>
                </a:lnTo>
                <a:lnTo>
                  <a:pt x="4297" y="1532"/>
                </a:lnTo>
                <a:lnTo>
                  <a:pt x="4306" y="1535"/>
                </a:lnTo>
                <a:lnTo>
                  <a:pt x="4314" y="1519"/>
                </a:lnTo>
                <a:lnTo>
                  <a:pt x="4325" y="1503"/>
                </a:lnTo>
                <a:lnTo>
                  <a:pt x="4336" y="1489"/>
                </a:lnTo>
                <a:lnTo>
                  <a:pt x="4349" y="1476"/>
                </a:lnTo>
                <a:lnTo>
                  <a:pt x="4349" y="1471"/>
                </a:lnTo>
                <a:lnTo>
                  <a:pt x="4351" y="1466"/>
                </a:lnTo>
                <a:lnTo>
                  <a:pt x="4351" y="1464"/>
                </a:lnTo>
                <a:lnTo>
                  <a:pt x="4352" y="1463"/>
                </a:lnTo>
                <a:lnTo>
                  <a:pt x="4353" y="1462"/>
                </a:lnTo>
                <a:lnTo>
                  <a:pt x="4355" y="1462"/>
                </a:lnTo>
                <a:lnTo>
                  <a:pt x="4358" y="1465"/>
                </a:lnTo>
                <a:lnTo>
                  <a:pt x="4360" y="1468"/>
                </a:lnTo>
                <a:lnTo>
                  <a:pt x="4360" y="1470"/>
                </a:lnTo>
                <a:lnTo>
                  <a:pt x="4360" y="1473"/>
                </a:lnTo>
                <a:lnTo>
                  <a:pt x="4358" y="1480"/>
                </a:lnTo>
                <a:lnTo>
                  <a:pt x="4355" y="1486"/>
                </a:lnTo>
                <a:lnTo>
                  <a:pt x="4354" y="1492"/>
                </a:lnTo>
                <a:lnTo>
                  <a:pt x="4353" y="1498"/>
                </a:lnTo>
                <a:lnTo>
                  <a:pt x="4352" y="1504"/>
                </a:lnTo>
                <a:lnTo>
                  <a:pt x="4353" y="1509"/>
                </a:lnTo>
                <a:lnTo>
                  <a:pt x="4354" y="1514"/>
                </a:lnTo>
                <a:lnTo>
                  <a:pt x="4355" y="1521"/>
                </a:lnTo>
                <a:lnTo>
                  <a:pt x="4355" y="1526"/>
                </a:lnTo>
                <a:lnTo>
                  <a:pt x="4355" y="1531"/>
                </a:lnTo>
                <a:lnTo>
                  <a:pt x="4353" y="1537"/>
                </a:lnTo>
                <a:lnTo>
                  <a:pt x="4350" y="1542"/>
                </a:lnTo>
                <a:lnTo>
                  <a:pt x="4349" y="1542"/>
                </a:lnTo>
                <a:lnTo>
                  <a:pt x="4348" y="1542"/>
                </a:lnTo>
                <a:lnTo>
                  <a:pt x="4347" y="1546"/>
                </a:lnTo>
                <a:lnTo>
                  <a:pt x="4345" y="1551"/>
                </a:lnTo>
                <a:lnTo>
                  <a:pt x="4343" y="1555"/>
                </a:lnTo>
                <a:lnTo>
                  <a:pt x="4340" y="1559"/>
                </a:lnTo>
                <a:lnTo>
                  <a:pt x="4333" y="1572"/>
                </a:lnTo>
                <a:lnTo>
                  <a:pt x="4325" y="1583"/>
                </a:lnTo>
                <a:lnTo>
                  <a:pt x="4321" y="1589"/>
                </a:lnTo>
                <a:lnTo>
                  <a:pt x="4319" y="1595"/>
                </a:lnTo>
                <a:lnTo>
                  <a:pt x="4318" y="1602"/>
                </a:lnTo>
                <a:lnTo>
                  <a:pt x="4320" y="1610"/>
                </a:lnTo>
                <a:lnTo>
                  <a:pt x="4331" y="1601"/>
                </a:lnTo>
                <a:lnTo>
                  <a:pt x="4339" y="1591"/>
                </a:lnTo>
                <a:lnTo>
                  <a:pt x="4347" y="1581"/>
                </a:lnTo>
                <a:lnTo>
                  <a:pt x="4353" y="1568"/>
                </a:lnTo>
                <a:lnTo>
                  <a:pt x="4353" y="1561"/>
                </a:lnTo>
                <a:lnTo>
                  <a:pt x="4353" y="1555"/>
                </a:lnTo>
                <a:lnTo>
                  <a:pt x="4354" y="1552"/>
                </a:lnTo>
                <a:lnTo>
                  <a:pt x="4356" y="1549"/>
                </a:lnTo>
                <a:lnTo>
                  <a:pt x="4358" y="1547"/>
                </a:lnTo>
                <a:lnTo>
                  <a:pt x="4361" y="1545"/>
                </a:lnTo>
                <a:lnTo>
                  <a:pt x="4361" y="1544"/>
                </a:lnTo>
                <a:lnTo>
                  <a:pt x="4361" y="1544"/>
                </a:lnTo>
                <a:lnTo>
                  <a:pt x="4363" y="1540"/>
                </a:lnTo>
                <a:lnTo>
                  <a:pt x="4365" y="1537"/>
                </a:lnTo>
                <a:lnTo>
                  <a:pt x="4372" y="1529"/>
                </a:lnTo>
                <a:lnTo>
                  <a:pt x="4378" y="1520"/>
                </a:lnTo>
                <a:lnTo>
                  <a:pt x="4382" y="1515"/>
                </a:lnTo>
                <a:lnTo>
                  <a:pt x="4386" y="1513"/>
                </a:lnTo>
                <a:lnTo>
                  <a:pt x="4389" y="1513"/>
                </a:lnTo>
                <a:lnTo>
                  <a:pt x="4392" y="1513"/>
                </a:lnTo>
                <a:lnTo>
                  <a:pt x="4395" y="1514"/>
                </a:lnTo>
                <a:lnTo>
                  <a:pt x="4399" y="1515"/>
                </a:lnTo>
                <a:lnTo>
                  <a:pt x="4414" y="1503"/>
                </a:lnTo>
                <a:lnTo>
                  <a:pt x="4429" y="1491"/>
                </a:lnTo>
                <a:lnTo>
                  <a:pt x="4428" y="1487"/>
                </a:lnTo>
                <a:lnTo>
                  <a:pt x="4429" y="1484"/>
                </a:lnTo>
                <a:lnTo>
                  <a:pt x="4430" y="1481"/>
                </a:lnTo>
                <a:lnTo>
                  <a:pt x="4432" y="1478"/>
                </a:lnTo>
                <a:lnTo>
                  <a:pt x="4434" y="1469"/>
                </a:lnTo>
                <a:lnTo>
                  <a:pt x="4437" y="1460"/>
                </a:lnTo>
                <a:lnTo>
                  <a:pt x="4439" y="1456"/>
                </a:lnTo>
                <a:lnTo>
                  <a:pt x="4442" y="1452"/>
                </a:lnTo>
                <a:lnTo>
                  <a:pt x="4445" y="1449"/>
                </a:lnTo>
                <a:lnTo>
                  <a:pt x="4449" y="1446"/>
                </a:lnTo>
                <a:lnTo>
                  <a:pt x="4452" y="1444"/>
                </a:lnTo>
                <a:lnTo>
                  <a:pt x="4455" y="1441"/>
                </a:lnTo>
                <a:lnTo>
                  <a:pt x="4456" y="1438"/>
                </a:lnTo>
                <a:lnTo>
                  <a:pt x="4458" y="1434"/>
                </a:lnTo>
                <a:lnTo>
                  <a:pt x="4459" y="1431"/>
                </a:lnTo>
                <a:lnTo>
                  <a:pt x="4462" y="1428"/>
                </a:lnTo>
                <a:lnTo>
                  <a:pt x="4465" y="1426"/>
                </a:lnTo>
                <a:lnTo>
                  <a:pt x="4469" y="1425"/>
                </a:lnTo>
                <a:lnTo>
                  <a:pt x="4469" y="1425"/>
                </a:lnTo>
                <a:lnTo>
                  <a:pt x="4469" y="1420"/>
                </a:lnTo>
                <a:lnTo>
                  <a:pt x="4467" y="1415"/>
                </a:lnTo>
                <a:lnTo>
                  <a:pt x="4467" y="1412"/>
                </a:lnTo>
                <a:lnTo>
                  <a:pt x="4467" y="1410"/>
                </a:lnTo>
                <a:lnTo>
                  <a:pt x="4469" y="1408"/>
                </a:lnTo>
                <a:lnTo>
                  <a:pt x="4472" y="1405"/>
                </a:lnTo>
                <a:lnTo>
                  <a:pt x="4475" y="1403"/>
                </a:lnTo>
                <a:lnTo>
                  <a:pt x="4477" y="1401"/>
                </a:lnTo>
                <a:lnTo>
                  <a:pt x="4478" y="1398"/>
                </a:lnTo>
                <a:lnTo>
                  <a:pt x="4479" y="1395"/>
                </a:lnTo>
                <a:lnTo>
                  <a:pt x="4481" y="1392"/>
                </a:lnTo>
                <a:lnTo>
                  <a:pt x="4482" y="1390"/>
                </a:lnTo>
                <a:lnTo>
                  <a:pt x="4483" y="1390"/>
                </a:lnTo>
                <a:lnTo>
                  <a:pt x="4484" y="1391"/>
                </a:lnTo>
                <a:lnTo>
                  <a:pt x="4488" y="1395"/>
                </a:lnTo>
                <a:lnTo>
                  <a:pt x="4492" y="1398"/>
                </a:lnTo>
                <a:lnTo>
                  <a:pt x="4497" y="1401"/>
                </a:lnTo>
                <a:lnTo>
                  <a:pt x="4502" y="1403"/>
                </a:lnTo>
                <a:lnTo>
                  <a:pt x="4506" y="1408"/>
                </a:lnTo>
                <a:lnTo>
                  <a:pt x="4510" y="1411"/>
                </a:lnTo>
                <a:lnTo>
                  <a:pt x="4513" y="1416"/>
                </a:lnTo>
                <a:lnTo>
                  <a:pt x="4513" y="1422"/>
                </a:lnTo>
                <a:lnTo>
                  <a:pt x="4511" y="1432"/>
                </a:lnTo>
                <a:lnTo>
                  <a:pt x="4508" y="1441"/>
                </a:lnTo>
                <a:lnTo>
                  <a:pt x="4508" y="1441"/>
                </a:lnTo>
                <a:lnTo>
                  <a:pt x="4516" y="1441"/>
                </a:lnTo>
                <a:lnTo>
                  <a:pt x="4521" y="1443"/>
                </a:lnTo>
                <a:lnTo>
                  <a:pt x="4523" y="1445"/>
                </a:lnTo>
                <a:lnTo>
                  <a:pt x="4524" y="1447"/>
                </a:lnTo>
                <a:lnTo>
                  <a:pt x="4524" y="1451"/>
                </a:lnTo>
                <a:lnTo>
                  <a:pt x="4522" y="1456"/>
                </a:lnTo>
                <a:lnTo>
                  <a:pt x="4521" y="1460"/>
                </a:lnTo>
                <a:lnTo>
                  <a:pt x="4519" y="1466"/>
                </a:lnTo>
                <a:lnTo>
                  <a:pt x="4519" y="1468"/>
                </a:lnTo>
                <a:lnTo>
                  <a:pt x="4520" y="1470"/>
                </a:lnTo>
                <a:lnTo>
                  <a:pt x="4522" y="1471"/>
                </a:lnTo>
                <a:lnTo>
                  <a:pt x="4525" y="1473"/>
                </a:lnTo>
                <a:lnTo>
                  <a:pt x="4528" y="1472"/>
                </a:lnTo>
                <a:lnTo>
                  <a:pt x="4531" y="1472"/>
                </a:lnTo>
                <a:lnTo>
                  <a:pt x="4533" y="1473"/>
                </a:lnTo>
                <a:lnTo>
                  <a:pt x="4535" y="1475"/>
                </a:lnTo>
                <a:lnTo>
                  <a:pt x="4540" y="1482"/>
                </a:lnTo>
                <a:lnTo>
                  <a:pt x="4544" y="1485"/>
                </a:lnTo>
                <a:lnTo>
                  <a:pt x="4545" y="1486"/>
                </a:lnTo>
                <a:lnTo>
                  <a:pt x="4547" y="1485"/>
                </a:lnTo>
                <a:lnTo>
                  <a:pt x="4548" y="1485"/>
                </a:lnTo>
                <a:lnTo>
                  <a:pt x="4549" y="1483"/>
                </a:lnTo>
                <a:lnTo>
                  <a:pt x="4552" y="1476"/>
                </a:lnTo>
                <a:lnTo>
                  <a:pt x="4556" y="1468"/>
                </a:lnTo>
                <a:lnTo>
                  <a:pt x="4558" y="1466"/>
                </a:lnTo>
                <a:lnTo>
                  <a:pt x="4560" y="1464"/>
                </a:lnTo>
                <a:lnTo>
                  <a:pt x="4562" y="1462"/>
                </a:lnTo>
                <a:lnTo>
                  <a:pt x="4565" y="1460"/>
                </a:lnTo>
                <a:lnTo>
                  <a:pt x="4567" y="1457"/>
                </a:lnTo>
                <a:lnTo>
                  <a:pt x="4570" y="1453"/>
                </a:lnTo>
                <a:lnTo>
                  <a:pt x="4573" y="1452"/>
                </a:lnTo>
                <a:lnTo>
                  <a:pt x="4576" y="1451"/>
                </a:lnTo>
                <a:lnTo>
                  <a:pt x="4578" y="1450"/>
                </a:lnTo>
                <a:lnTo>
                  <a:pt x="4581" y="1450"/>
                </a:lnTo>
                <a:lnTo>
                  <a:pt x="4587" y="1451"/>
                </a:lnTo>
                <a:lnTo>
                  <a:pt x="4592" y="1455"/>
                </a:lnTo>
                <a:lnTo>
                  <a:pt x="4593" y="1462"/>
                </a:lnTo>
                <a:lnTo>
                  <a:pt x="4592" y="1467"/>
                </a:lnTo>
                <a:lnTo>
                  <a:pt x="4589" y="1471"/>
                </a:lnTo>
                <a:lnTo>
                  <a:pt x="4585" y="1474"/>
                </a:lnTo>
                <a:lnTo>
                  <a:pt x="4584" y="1482"/>
                </a:lnTo>
                <a:lnTo>
                  <a:pt x="4582" y="1490"/>
                </a:lnTo>
                <a:lnTo>
                  <a:pt x="4579" y="1497"/>
                </a:lnTo>
                <a:lnTo>
                  <a:pt x="4576" y="1504"/>
                </a:lnTo>
                <a:lnTo>
                  <a:pt x="4568" y="1518"/>
                </a:lnTo>
                <a:lnTo>
                  <a:pt x="4562" y="1532"/>
                </a:lnTo>
                <a:lnTo>
                  <a:pt x="4559" y="1537"/>
                </a:lnTo>
                <a:lnTo>
                  <a:pt x="4555" y="1540"/>
                </a:lnTo>
                <a:lnTo>
                  <a:pt x="4552" y="1541"/>
                </a:lnTo>
                <a:lnTo>
                  <a:pt x="4550" y="1541"/>
                </a:lnTo>
                <a:lnTo>
                  <a:pt x="4547" y="1540"/>
                </a:lnTo>
                <a:lnTo>
                  <a:pt x="4545" y="1538"/>
                </a:lnTo>
                <a:lnTo>
                  <a:pt x="4541" y="1533"/>
                </a:lnTo>
                <a:lnTo>
                  <a:pt x="4536" y="1530"/>
                </a:lnTo>
                <a:lnTo>
                  <a:pt x="4534" y="1530"/>
                </a:lnTo>
                <a:lnTo>
                  <a:pt x="4531" y="1531"/>
                </a:lnTo>
                <a:lnTo>
                  <a:pt x="4529" y="1532"/>
                </a:lnTo>
                <a:lnTo>
                  <a:pt x="4526" y="1535"/>
                </a:lnTo>
                <a:lnTo>
                  <a:pt x="4522" y="1532"/>
                </a:lnTo>
                <a:lnTo>
                  <a:pt x="4519" y="1528"/>
                </a:lnTo>
                <a:lnTo>
                  <a:pt x="4518" y="1524"/>
                </a:lnTo>
                <a:lnTo>
                  <a:pt x="4519" y="1519"/>
                </a:lnTo>
                <a:lnTo>
                  <a:pt x="4520" y="1515"/>
                </a:lnTo>
                <a:lnTo>
                  <a:pt x="4519" y="1513"/>
                </a:lnTo>
                <a:lnTo>
                  <a:pt x="4518" y="1514"/>
                </a:lnTo>
                <a:lnTo>
                  <a:pt x="4516" y="1515"/>
                </a:lnTo>
                <a:lnTo>
                  <a:pt x="4516" y="1530"/>
                </a:lnTo>
                <a:lnTo>
                  <a:pt x="4518" y="1544"/>
                </a:lnTo>
                <a:lnTo>
                  <a:pt x="4523" y="1552"/>
                </a:lnTo>
                <a:lnTo>
                  <a:pt x="4529" y="1559"/>
                </a:lnTo>
                <a:lnTo>
                  <a:pt x="4542" y="1568"/>
                </a:lnTo>
                <a:lnTo>
                  <a:pt x="4555" y="1575"/>
                </a:lnTo>
                <a:lnTo>
                  <a:pt x="4555" y="1575"/>
                </a:lnTo>
                <a:lnTo>
                  <a:pt x="4559" y="1574"/>
                </a:lnTo>
                <a:lnTo>
                  <a:pt x="4562" y="1572"/>
                </a:lnTo>
                <a:lnTo>
                  <a:pt x="4564" y="1568"/>
                </a:lnTo>
                <a:lnTo>
                  <a:pt x="4566" y="1565"/>
                </a:lnTo>
                <a:lnTo>
                  <a:pt x="4568" y="1557"/>
                </a:lnTo>
                <a:lnTo>
                  <a:pt x="4568" y="1548"/>
                </a:lnTo>
                <a:lnTo>
                  <a:pt x="4569" y="1539"/>
                </a:lnTo>
                <a:lnTo>
                  <a:pt x="4571" y="1531"/>
                </a:lnTo>
                <a:lnTo>
                  <a:pt x="4573" y="1528"/>
                </a:lnTo>
                <a:lnTo>
                  <a:pt x="4575" y="1525"/>
                </a:lnTo>
                <a:lnTo>
                  <a:pt x="4578" y="1523"/>
                </a:lnTo>
                <a:lnTo>
                  <a:pt x="4582" y="1522"/>
                </a:lnTo>
                <a:lnTo>
                  <a:pt x="4584" y="1523"/>
                </a:lnTo>
                <a:lnTo>
                  <a:pt x="4587" y="1522"/>
                </a:lnTo>
                <a:lnTo>
                  <a:pt x="4589" y="1521"/>
                </a:lnTo>
                <a:lnTo>
                  <a:pt x="4590" y="1518"/>
                </a:lnTo>
                <a:lnTo>
                  <a:pt x="4591" y="1514"/>
                </a:lnTo>
                <a:lnTo>
                  <a:pt x="4592" y="1511"/>
                </a:lnTo>
                <a:lnTo>
                  <a:pt x="4591" y="1507"/>
                </a:lnTo>
                <a:lnTo>
                  <a:pt x="4590" y="1502"/>
                </a:lnTo>
                <a:lnTo>
                  <a:pt x="4590" y="1499"/>
                </a:lnTo>
                <a:lnTo>
                  <a:pt x="4588" y="1494"/>
                </a:lnTo>
                <a:lnTo>
                  <a:pt x="4588" y="1492"/>
                </a:lnTo>
                <a:lnTo>
                  <a:pt x="4589" y="1491"/>
                </a:lnTo>
                <a:lnTo>
                  <a:pt x="4592" y="1491"/>
                </a:lnTo>
                <a:lnTo>
                  <a:pt x="4596" y="1492"/>
                </a:lnTo>
                <a:lnTo>
                  <a:pt x="4603" y="1495"/>
                </a:lnTo>
                <a:lnTo>
                  <a:pt x="4609" y="1499"/>
                </a:lnTo>
                <a:lnTo>
                  <a:pt x="4610" y="1499"/>
                </a:lnTo>
                <a:lnTo>
                  <a:pt x="4611" y="1498"/>
                </a:lnTo>
                <a:lnTo>
                  <a:pt x="4611" y="1498"/>
                </a:lnTo>
                <a:lnTo>
                  <a:pt x="4611" y="1498"/>
                </a:lnTo>
                <a:lnTo>
                  <a:pt x="4612" y="1500"/>
                </a:lnTo>
                <a:lnTo>
                  <a:pt x="4613" y="1501"/>
                </a:lnTo>
                <a:lnTo>
                  <a:pt x="4614" y="1505"/>
                </a:lnTo>
                <a:lnTo>
                  <a:pt x="4614" y="1509"/>
                </a:lnTo>
                <a:lnTo>
                  <a:pt x="4612" y="1512"/>
                </a:lnTo>
                <a:lnTo>
                  <a:pt x="4610" y="1517"/>
                </a:lnTo>
                <a:lnTo>
                  <a:pt x="4604" y="1520"/>
                </a:lnTo>
                <a:lnTo>
                  <a:pt x="4600" y="1525"/>
                </a:lnTo>
                <a:lnTo>
                  <a:pt x="4595" y="1531"/>
                </a:lnTo>
                <a:lnTo>
                  <a:pt x="4592" y="1537"/>
                </a:lnTo>
                <a:lnTo>
                  <a:pt x="4587" y="1543"/>
                </a:lnTo>
                <a:lnTo>
                  <a:pt x="4583" y="1547"/>
                </a:lnTo>
                <a:lnTo>
                  <a:pt x="4580" y="1549"/>
                </a:lnTo>
                <a:lnTo>
                  <a:pt x="4576" y="1550"/>
                </a:lnTo>
                <a:lnTo>
                  <a:pt x="4572" y="1551"/>
                </a:lnTo>
                <a:lnTo>
                  <a:pt x="4568" y="1551"/>
                </a:lnTo>
                <a:lnTo>
                  <a:pt x="4566" y="1551"/>
                </a:lnTo>
                <a:lnTo>
                  <a:pt x="4566" y="1553"/>
                </a:lnTo>
                <a:lnTo>
                  <a:pt x="4566" y="1555"/>
                </a:lnTo>
                <a:lnTo>
                  <a:pt x="4566" y="1558"/>
                </a:lnTo>
                <a:lnTo>
                  <a:pt x="4567" y="1565"/>
                </a:lnTo>
                <a:lnTo>
                  <a:pt x="4567" y="1572"/>
                </a:lnTo>
                <a:lnTo>
                  <a:pt x="4566" y="1570"/>
                </a:lnTo>
                <a:lnTo>
                  <a:pt x="4565" y="1568"/>
                </a:lnTo>
                <a:lnTo>
                  <a:pt x="4566" y="1570"/>
                </a:lnTo>
                <a:lnTo>
                  <a:pt x="4567" y="1572"/>
                </a:lnTo>
                <a:lnTo>
                  <a:pt x="4568" y="1575"/>
                </a:lnTo>
                <a:lnTo>
                  <a:pt x="4568" y="1577"/>
                </a:lnTo>
                <a:lnTo>
                  <a:pt x="4568" y="1582"/>
                </a:lnTo>
                <a:lnTo>
                  <a:pt x="4568" y="1586"/>
                </a:lnTo>
                <a:lnTo>
                  <a:pt x="4566" y="1589"/>
                </a:lnTo>
                <a:lnTo>
                  <a:pt x="4565" y="1592"/>
                </a:lnTo>
                <a:lnTo>
                  <a:pt x="4562" y="1594"/>
                </a:lnTo>
                <a:lnTo>
                  <a:pt x="4559" y="1596"/>
                </a:lnTo>
                <a:lnTo>
                  <a:pt x="4555" y="1598"/>
                </a:lnTo>
                <a:lnTo>
                  <a:pt x="4550" y="1599"/>
                </a:lnTo>
                <a:lnTo>
                  <a:pt x="4550" y="1599"/>
                </a:lnTo>
                <a:lnTo>
                  <a:pt x="4550" y="1599"/>
                </a:lnTo>
                <a:lnTo>
                  <a:pt x="4552" y="1607"/>
                </a:lnTo>
                <a:lnTo>
                  <a:pt x="4556" y="1614"/>
                </a:lnTo>
                <a:lnTo>
                  <a:pt x="4558" y="1617"/>
                </a:lnTo>
                <a:lnTo>
                  <a:pt x="4561" y="1619"/>
                </a:lnTo>
                <a:lnTo>
                  <a:pt x="4564" y="1620"/>
                </a:lnTo>
                <a:lnTo>
                  <a:pt x="4570" y="1621"/>
                </a:lnTo>
                <a:lnTo>
                  <a:pt x="4570" y="1622"/>
                </a:lnTo>
                <a:lnTo>
                  <a:pt x="4570" y="1625"/>
                </a:lnTo>
                <a:lnTo>
                  <a:pt x="4571" y="1629"/>
                </a:lnTo>
                <a:lnTo>
                  <a:pt x="4570" y="1635"/>
                </a:lnTo>
                <a:lnTo>
                  <a:pt x="4567" y="1641"/>
                </a:lnTo>
                <a:lnTo>
                  <a:pt x="4563" y="1645"/>
                </a:lnTo>
                <a:lnTo>
                  <a:pt x="4558" y="1650"/>
                </a:lnTo>
                <a:lnTo>
                  <a:pt x="4558" y="1649"/>
                </a:lnTo>
                <a:lnTo>
                  <a:pt x="4555" y="1650"/>
                </a:lnTo>
                <a:lnTo>
                  <a:pt x="4554" y="1650"/>
                </a:lnTo>
                <a:lnTo>
                  <a:pt x="4551" y="1649"/>
                </a:lnTo>
                <a:lnTo>
                  <a:pt x="4550" y="1648"/>
                </a:lnTo>
                <a:lnTo>
                  <a:pt x="4549" y="1645"/>
                </a:lnTo>
                <a:lnTo>
                  <a:pt x="4548" y="1642"/>
                </a:lnTo>
                <a:lnTo>
                  <a:pt x="4546" y="1639"/>
                </a:lnTo>
                <a:lnTo>
                  <a:pt x="4546" y="1635"/>
                </a:lnTo>
                <a:lnTo>
                  <a:pt x="4546" y="1632"/>
                </a:lnTo>
                <a:lnTo>
                  <a:pt x="4547" y="1628"/>
                </a:lnTo>
                <a:lnTo>
                  <a:pt x="4547" y="1624"/>
                </a:lnTo>
                <a:lnTo>
                  <a:pt x="4546" y="1621"/>
                </a:lnTo>
                <a:lnTo>
                  <a:pt x="4544" y="1619"/>
                </a:lnTo>
                <a:lnTo>
                  <a:pt x="4539" y="1617"/>
                </a:lnTo>
                <a:lnTo>
                  <a:pt x="4538" y="1621"/>
                </a:lnTo>
                <a:lnTo>
                  <a:pt x="4536" y="1623"/>
                </a:lnTo>
                <a:lnTo>
                  <a:pt x="4534" y="1625"/>
                </a:lnTo>
                <a:lnTo>
                  <a:pt x="4531" y="1627"/>
                </a:lnTo>
                <a:lnTo>
                  <a:pt x="4529" y="1632"/>
                </a:lnTo>
                <a:lnTo>
                  <a:pt x="4527" y="1637"/>
                </a:lnTo>
                <a:lnTo>
                  <a:pt x="4530" y="1640"/>
                </a:lnTo>
                <a:lnTo>
                  <a:pt x="4533" y="1643"/>
                </a:lnTo>
                <a:lnTo>
                  <a:pt x="4534" y="1647"/>
                </a:lnTo>
                <a:lnTo>
                  <a:pt x="4534" y="1651"/>
                </a:lnTo>
                <a:lnTo>
                  <a:pt x="4533" y="1658"/>
                </a:lnTo>
                <a:lnTo>
                  <a:pt x="4530" y="1666"/>
                </a:lnTo>
                <a:lnTo>
                  <a:pt x="4527" y="1669"/>
                </a:lnTo>
                <a:lnTo>
                  <a:pt x="4525" y="1672"/>
                </a:lnTo>
                <a:lnTo>
                  <a:pt x="4530" y="1684"/>
                </a:lnTo>
                <a:lnTo>
                  <a:pt x="4536" y="1695"/>
                </a:lnTo>
                <a:lnTo>
                  <a:pt x="4535" y="1698"/>
                </a:lnTo>
                <a:lnTo>
                  <a:pt x="4534" y="1701"/>
                </a:lnTo>
                <a:lnTo>
                  <a:pt x="4532" y="1704"/>
                </a:lnTo>
                <a:lnTo>
                  <a:pt x="4530" y="1706"/>
                </a:lnTo>
                <a:lnTo>
                  <a:pt x="4526" y="1710"/>
                </a:lnTo>
                <a:lnTo>
                  <a:pt x="4522" y="1715"/>
                </a:lnTo>
                <a:lnTo>
                  <a:pt x="4521" y="1715"/>
                </a:lnTo>
                <a:lnTo>
                  <a:pt x="4520" y="1716"/>
                </a:lnTo>
                <a:lnTo>
                  <a:pt x="4527" y="1718"/>
                </a:lnTo>
                <a:lnTo>
                  <a:pt x="4535" y="1719"/>
                </a:lnTo>
                <a:lnTo>
                  <a:pt x="4536" y="1722"/>
                </a:lnTo>
                <a:lnTo>
                  <a:pt x="4537" y="1725"/>
                </a:lnTo>
                <a:lnTo>
                  <a:pt x="4532" y="1731"/>
                </a:lnTo>
                <a:lnTo>
                  <a:pt x="4529" y="1738"/>
                </a:lnTo>
                <a:lnTo>
                  <a:pt x="4526" y="1745"/>
                </a:lnTo>
                <a:lnTo>
                  <a:pt x="4523" y="1752"/>
                </a:lnTo>
                <a:lnTo>
                  <a:pt x="4520" y="1758"/>
                </a:lnTo>
                <a:lnTo>
                  <a:pt x="4516" y="1765"/>
                </a:lnTo>
                <a:lnTo>
                  <a:pt x="4514" y="1767"/>
                </a:lnTo>
                <a:lnTo>
                  <a:pt x="4511" y="1770"/>
                </a:lnTo>
                <a:lnTo>
                  <a:pt x="4508" y="1772"/>
                </a:lnTo>
                <a:lnTo>
                  <a:pt x="4503" y="1773"/>
                </a:lnTo>
                <a:lnTo>
                  <a:pt x="4501" y="1778"/>
                </a:lnTo>
                <a:lnTo>
                  <a:pt x="4499" y="1783"/>
                </a:lnTo>
                <a:lnTo>
                  <a:pt x="4496" y="1790"/>
                </a:lnTo>
                <a:lnTo>
                  <a:pt x="4492" y="1798"/>
                </a:lnTo>
                <a:lnTo>
                  <a:pt x="4491" y="1802"/>
                </a:lnTo>
                <a:lnTo>
                  <a:pt x="4490" y="1806"/>
                </a:lnTo>
                <a:lnTo>
                  <a:pt x="4490" y="1810"/>
                </a:lnTo>
                <a:lnTo>
                  <a:pt x="4492" y="1815"/>
                </a:lnTo>
                <a:lnTo>
                  <a:pt x="4491" y="1823"/>
                </a:lnTo>
                <a:lnTo>
                  <a:pt x="4489" y="1833"/>
                </a:lnTo>
                <a:lnTo>
                  <a:pt x="4489" y="1838"/>
                </a:lnTo>
                <a:lnTo>
                  <a:pt x="4488" y="1842"/>
                </a:lnTo>
                <a:lnTo>
                  <a:pt x="4487" y="1845"/>
                </a:lnTo>
                <a:lnTo>
                  <a:pt x="4486" y="1846"/>
                </a:lnTo>
                <a:lnTo>
                  <a:pt x="4486" y="1846"/>
                </a:lnTo>
                <a:lnTo>
                  <a:pt x="4486" y="1846"/>
                </a:lnTo>
                <a:lnTo>
                  <a:pt x="4485" y="1846"/>
                </a:lnTo>
                <a:lnTo>
                  <a:pt x="4485" y="1846"/>
                </a:lnTo>
                <a:lnTo>
                  <a:pt x="4488" y="1845"/>
                </a:lnTo>
                <a:lnTo>
                  <a:pt x="4491" y="1844"/>
                </a:lnTo>
                <a:lnTo>
                  <a:pt x="4492" y="1844"/>
                </a:lnTo>
                <a:lnTo>
                  <a:pt x="4494" y="1848"/>
                </a:lnTo>
                <a:lnTo>
                  <a:pt x="4489" y="1838"/>
                </a:lnTo>
                <a:lnTo>
                  <a:pt x="4493" y="1846"/>
                </a:lnTo>
                <a:lnTo>
                  <a:pt x="4499" y="1854"/>
                </a:lnTo>
                <a:lnTo>
                  <a:pt x="4499" y="1856"/>
                </a:lnTo>
                <a:lnTo>
                  <a:pt x="4499" y="1858"/>
                </a:lnTo>
                <a:lnTo>
                  <a:pt x="4499" y="1860"/>
                </a:lnTo>
                <a:lnTo>
                  <a:pt x="4498" y="1863"/>
                </a:lnTo>
                <a:lnTo>
                  <a:pt x="4493" y="1868"/>
                </a:lnTo>
                <a:lnTo>
                  <a:pt x="4485" y="1873"/>
                </a:lnTo>
                <a:lnTo>
                  <a:pt x="4485" y="1873"/>
                </a:lnTo>
                <a:lnTo>
                  <a:pt x="4485" y="1873"/>
                </a:lnTo>
                <a:lnTo>
                  <a:pt x="4493" y="1878"/>
                </a:lnTo>
                <a:lnTo>
                  <a:pt x="4502" y="1883"/>
                </a:lnTo>
                <a:lnTo>
                  <a:pt x="4514" y="1890"/>
                </a:lnTo>
                <a:lnTo>
                  <a:pt x="4524" y="1897"/>
                </a:lnTo>
                <a:lnTo>
                  <a:pt x="4526" y="1903"/>
                </a:lnTo>
                <a:lnTo>
                  <a:pt x="4528" y="1908"/>
                </a:lnTo>
                <a:lnTo>
                  <a:pt x="4532" y="1910"/>
                </a:lnTo>
                <a:lnTo>
                  <a:pt x="4534" y="1912"/>
                </a:lnTo>
                <a:lnTo>
                  <a:pt x="4536" y="1915"/>
                </a:lnTo>
                <a:lnTo>
                  <a:pt x="4537" y="1918"/>
                </a:lnTo>
                <a:lnTo>
                  <a:pt x="4538" y="1925"/>
                </a:lnTo>
                <a:lnTo>
                  <a:pt x="4541" y="1930"/>
                </a:lnTo>
                <a:lnTo>
                  <a:pt x="4540" y="1932"/>
                </a:lnTo>
                <a:lnTo>
                  <a:pt x="4539" y="1934"/>
                </a:lnTo>
                <a:lnTo>
                  <a:pt x="4536" y="1937"/>
                </a:lnTo>
                <a:lnTo>
                  <a:pt x="4534" y="1942"/>
                </a:lnTo>
                <a:lnTo>
                  <a:pt x="4532" y="1943"/>
                </a:lnTo>
                <a:lnTo>
                  <a:pt x="4530" y="1944"/>
                </a:lnTo>
                <a:lnTo>
                  <a:pt x="4527" y="1943"/>
                </a:lnTo>
                <a:lnTo>
                  <a:pt x="4524" y="1939"/>
                </a:lnTo>
                <a:lnTo>
                  <a:pt x="4520" y="1930"/>
                </a:lnTo>
                <a:lnTo>
                  <a:pt x="4517" y="1920"/>
                </a:lnTo>
                <a:lnTo>
                  <a:pt x="4514" y="1916"/>
                </a:lnTo>
                <a:lnTo>
                  <a:pt x="4509" y="1911"/>
                </a:lnTo>
                <a:lnTo>
                  <a:pt x="4501" y="1907"/>
                </a:lnTo>
                <a:lnTo>
                  <a:pt x="4490" y="1903"/>
                </a:lnTo>
                <a:lnTo>
                  <a:pt x="4490" y="1901"/>
                </a:lnTo>
                <a:lnTo>
                  <a:pt x="4490" y="1904"/>
                </a:lnTo>
                <a:lnTo>
                  <a:pt x="4491" y="1906"/>
                </a:lnTo>
                <a:lnTo>
                  <a:pt x="4491" y="1908"/>
                </a:lnTo>
                <a:lnTo>
                  <a:pt x="4491" y="1909"/>
                </a:lnTo>
                <a:lnTo>
                  <a:pt x="4491" y="1909"/>
                </a:lnTo>
                <a:lnTo>
                  <a:pt x="4490" y="1909"/>
                </a:lnTo>
                <a:lnTo>
                  <a:pt x="4490" y="1908"/>
                </a:lnTo>
                <a:lnTo>
                  <a:pt x="4491" y="1908"/>
                </a:lnTo>
                <a:lnTo>
                  <a:pt x="4492" y="1908"/>
                </a:lnTo>
                <a:lnTo>
                  <a:pt x="4494" y="1908"/>
                </a:lnTo>
                <a:lnTo>
                  <a:pt x="4498" y="1909"/>
                </a:lnTo>
                <a:lnTo>
                  <a:pt x="4499" y="1909"/>
                </a:lnTo>
                <a:lnTo>
                  <a:pt x="4499" y="1909"/>
                </a:lnTo>
                <a:lnTo>
                  <a:pt x="4497" y="1909"/>
                </a:lnTo>
                <a:lnTo>
                  <a:pt x="4496" y="1909"/>
                </a:lnTo>
                <a:lnTo>
                  <a:pt x="4496" y="1908"/>
                </a:lnTo>
                <a:lnTo>
                  <a:pt x="4495" y="1906"/>
                </a:lnTo>
                <a:lnTo>
                  <a:pt x="4494" y="1896"/>
                </a:lnTo>
                <a:lnTo>
                  <a:pt x="4491" y="1878"/>
                </a:lnTo>
                <a:lnTo>
                  <a:pt x="4491" y="1878"/>
                </a:lnTo>
                <a:lnTo>
                  <a:pt x="4487" y="1878"/>
                </a:lnTo>
                <a:lnTo>
                  <a:pt x="4484" y="1878"/>
                </a:lnTo>
                <a:lnTo>
                  <a:pt x="4481" y="1876"/>
                </a:lnTo>
                <a:lnTo>
                  <a:pt x="4479" y="1874"/>
                </a:lnTo>
                <a:lnTo>
                  <a:pt x="4477" y="1869"/>
                </a:lnTo>
                <a:lnTo>
                  <a:pt x="4476" y="1862"/>
                </a:lnTo>
                <a:lnTo>
                  <a:pt x="4477" y="1846"/>
                </a:lnTo>
                <a:lnTo>
                  <a:pt x="4478" y="1834"/>
                </a:lnTo>
                <a:lnTo>
                  <a:pt x="4480" y="1848"/>
                </a:lnTo>
                <a:lnTo>
                  <a:pt x="4481" y="1848"/>
                </a:lnTo>
                <a:lnTo>
                  <a:pt x="4480" y="1857"/>
                </a:lnTo>
                <a:lnTo>
                  <a:pt x="4478" y="1862"/>
                </a:lnTo>
                <a:lnTo>
                  <a:pt x="4477" y="1863"/>
                </a:lnTo>
                <a:lnTo>
                  <a:pt x="4476" y="1864"/>
                </a:lnTo>
                <a:lnTo>
                  <a:pt x="4474" y="1864"/>
                </a:lnTo>
                <a:lnTo>
                  <a:pt x="4473" y="1863"/>
                </a:lnTo>
                <a:lnTo>
                  <a:pt x="4470" y="1862"/>
                </a:lnTo>
                <a:lnTo>
                  <a:pt x="4467" y="1860"/>
                </a:lnTo>
                <a:lnTo>
                  <a:pt x="4466" y="1860"/>
                </a:lnTo>
                <a:lnTo>
                  <a:pt x="4466" y="1860"/>
                </a:lnTo>
                <a:lnTo>
                  <a:pt x="4465" y="1861"/>
                </a:lnTo>
                <a:lnTo>
                  <a:pt x="4465" y="1863"/>
                </a:lnTo>
                <a:lnTo>
                  <a:pt x="4464" y="1867"/>
                </a:lnTo>
                <a:lnTo>
                  <a:pt x="4462" y="1870"/>
                </a:lnTo>
                <a:lnTo>
                  <a:pt x="4459" y="1872"/>
                </a:lnTo>
                <a:lnTo>
                  <a:pt x="4456" y="1874"/>
                </a:lnTo>
                <a:lnTo>
                  <a:pt x="4449" y="1876"/>
                </a:lnTo>
                <a:lnTo>
                  <a:pt x="4440" y="1877"/>
                </a:lnTo>
                <a:lnTo>
                  <a:pt x="4440" y="1877"/>
                </a:lnTo>
                <a:lnTo>
                  <a:pt x="4441" y="1885"/>
                </a:lnTo>
                <a:lnTo>
                  <a:pt x="4443" y="1893"/>
                </a:lnTo>
                <a:lnTo>
                  <a:pt x="4444" y="1897"/>
                </a:lnTo>
                <a:lnTo>
                  <a:pt x="4443" y="1901"/>
                </a:lnTo>
                <a:lnTo>
                  <a:pt x="4440" y="1906"/>
                </a:lnTo>
                <a:lnTo>
                  <a:pt x="4435" y="1909"/>
                </a:lnTo>
                <a:lnTo>
                  <a:pt x="4433" y="1916"/>
                </a:lnTo>
                <a:lnTo>
                  <a:pt x="4432" y="1922"/>
                </a:lnTo>
                <a:lnTo>
                  <a:pt x="4430" y="1925"/>
                </a:lnTo>
                <a:lnTo>
                  <a:pt x="4428" y="1928"/>
                </a:lnTo>
                <a:lnTo>
                  <a:pt x="4426" y="1930"/>
                </a:lnTo>
                <a:lnTo>
                  <a:pt x="4422" y="1932"/>
                </a:lnTo>
                <a:lnTo>
                  <a:pt x="4411" y="1958"/>
                </a:lnTo>
                <a:lnTo>
                  <a:pt x="4399" y="1982"/>
                </a:lnTo>
                <a:lnTo>
                  <a:pt x="4388" y="2006"/>
                </a:lnTo>
                <a:lnTo>
                  <a:pt x="4376" y="2031"/>
                </a:lnTo>
                <a:lnTo>
                  <a:pt x="4362" y="2057"/>
                </a:lnTo>
                <a:lnTo>
                  <a:pt x="4347" y="2084"/>
                </a:lnTo>
                <a:lnTo>
                  <a:pt x="4332" y="2110"/>
                </a:lnTo>
                <a:lnTo>
                  <a:pt x="4317" y="2137"/>
                </a:lnTo>
                <a:lnTo>
                  <a:pt x="4317" y="2137"/>
                </a:lnTo>
                <a:lnTo>
                  <a:pt x="4316" y="2137"/>
                </a:lnTo>
                <a:lnTo>
                  <a:pt x="4315" y="2148"/>
                </a:lnTo>
                <a:lnTo>
                  <a:pt x="4313" y="2159"/>
                </a:lnTo>
                <a:lnTo>
                  <a:pt x="4311" y="2168"/>
                </a:lnTo>
                <a:lnTo>
                  <a:pt x="4309" y="2178"/>
                </a:lnTo>
                <a:lnTo>
                  <a:pt x="4302" y="2194"/>
                </a:lnTo>
                <a:lnTo>
                  <a:pt x="4294" y="2207"/>
                </a:lnTo>
                <a:lnTo>
                  <a:pt x="4277" y="2231"/>
                </a:lnTo>
                <a:lnTo>
                  <a:pt x="4259" y="2257"/>
                </a:lnTo>
                <a:lnTo>
                  <a:pt x="4252" y="2272"/>
                </a:lnTo>
                <a:lnTo>
                  <a:pt x="4245" y="2289"/>
                </a:lnTo>
                <a:lnTo>
                  <a:pt x="4242" y="2297"/>
                </a:lnTo>
                <a:lnTo>
                  <a:pt x="4237" y="2305"/>
                </a:lnTo>
                <a:lnTo>
                  <a:pt x="4232" y="2312"/>
                </a:lnTo>
                <a:lnTo>
                  <a:pt x="4224" y="2317"/>
                </a:lnTo>
                <a:lnTo>
                  <a:pt x="4219" y="2317"/>
                </a:lnTo>
                <a:lnTo>
                  <a:pt x="4213" y="2316"/>
                </a:lnTo>
                <a:lnTo>
                  <a:pt x="4214" y="2318"/>
                </a:lnTo>
                <a:lnTo>
                  <a:pt x="4215" y="2318"/>
                </a:lnTo>
                <a:lnTo>
                  <a:pt x="4216" y="2319"/>
                </a:lnTo>
                <a:lnTo>
                  <a:pt x="4219" y="2318"/>
                </a:lnTo>
                <a:lnTo>
                  <a:pt x="4222" y="2321"/>
                </a:lnTo>
                <a:lnTo>
                  <a:pt x="4226" y="2323"/>
                </a:lnTo>
                <a:lnTo>
                  <a:pt x="4226" y="2324"/>
                </a:lnTo>
                <a:lnTo>
                  <a:pt x="4225" y="2326"/>
                </a:lnTo>
                <a:lnTo>
                  <a:pt x="4220" y="2328"/>
                </a:lnTo>
                <a:lnTo>
                  <a:pt x="4211" y="2331"/>
                </a:lnTo>
                <a:lnTo>
                  <a:pt x="4211" y="2331"/>
                </a:lnTo>
                <a:lnTo>
                  <a:pt x="4211" y="2331"/>
                </a:lnTo>
                <a:lnTo>
                  <a:pt x="4221" y="2330"/>
                </a:lnTo>
                <a:lnTo>
                  <a:pt x="4227" y="2329"/>
                </a:lnTo>
                <a:lnTo>
                  <a:pt x="4232" y="2330"/>
                </a:lnTo>
                <a:lnTo>
                  <a:pt x="4234" y="2331"/>
                </a:lnTo>
                <a:lnTo>
                  <a:pt x="4234" y="2335"/>
                </a:lnTo>
                <a:lnTo>
                  <a:pt x="4234" y="2341"/>
                </a:lnTo>
                <a:lnTo>
                  <a:pt x="4239" y="2347"/>
                </a:lnTo>
                <a:lnTo>
                  <a:pt x="4245" y="2352"/>
                </a:lnTo>
                <a:lnTo>
                  <a:pt x="4249" y="2349"/>
                </a:lnTo>
                <a:lnTo>
                  <a:pt x="4252" y="2346"/>
                </a:lnTo>
                <a:lnTo>
                  <a:pt x="4255" y="2345"/>
                </a:lnTo>
                <a:lnTo>
                  <a:pt x="4257" y="2345"/>
                </a:lnTo>
                <a:lnTo>
                  <a:pt x="4260" y="2345"/>
                </a:lnTo>
                <a:lnTo>
                  <a:pt x="4262" y="2346"/>
                </a:lnTo>
                <a:lnTo>
                  <a:pt x="4264" y="2347"/>
                </a:lnTo>
                <a:lnTo>
                  <a:pt x="4266" y="2349"/>
                </a:lnTo>
                <a:lnTo>
                  <a:pt x="4273" y="2358"/>
                </a:lnTo>
                <a:lnTo>
                  <a:pt x="4282" y="2365"/>
                </a:lnTo>
                <a:lnTo>
                  <a:pt x="4285" y="2367"/>
                </a:lnTo>
                <a:lnTo>
                  <a:pt x="4288" y="2369"/>
                </a:lnTo>
                <a:lnTo>
                  <a:pt x="4292" y="2378"/>
                </a:lnTo>
                <a:lnTo>
                  <a:pt x="4298" y="2400"/>
                </a:lnTo>
                <a:lnTo>
                  <a:pt x="4298" y="2400"/>
                </a:lnTo>
                <a:lnTo>
                  <a:pt x="4301" y="2376"/>
                </a:lnTo>
                <a:lnTo>
                  <a:pt x="4305" y="2358"/>
                </a:lnTo>
                <a:lnTo>
                  <a:pt x="4308" y="2344"/>
                </a:lnTo>
                <a:lnTo>
                  <a:pt x="4309" y="2336"/>
                </a:lnTo>
                <a:lnTo>
                  <a:pt x="4309" y="2336"/>
                </a:lnTo>
                <a:lnTo>
                  <a:pt x="4328" y="2328"/>
                </a:lnTo>
                <a:lnTo>
                  <a:pt x="4339" y="2323"/>
                </a:lnTo>
                <a:lnTo>
                  <a:pt x="4343" y="2321"/>
                </a:lnTo>
                <a:lnTo>
                  <a:pt x="4347" y="2319"/>
                </a:lnTo>
                <a:lnTo>
                  <a:pt x="4351" y="2315"/>
                </a:lnTo>
                <a:lnTo>
                  <a:pt x="4356" y="2311"/>
                </a:lnTo>
                <a:lnTo>
                  <a:pt x="4361" y="2323"/>
                </a:lnTo>
                <a:lnTo>
                  <a:pt x="4361" y="2323"/>
                </a:lnTo>
                <a:lnTo>
                  <a:pt x="4359" y="2315"/>
                </a:lnTo>
                <a:lnTo>
                  <a:pt x="4358" y="2306"/>
                </a:lnTo>
                <a:lnTo>
                  <a:pt x="4350" y="2298"/>
                </a:lnTo>
                <a:lnTo>
                  <a:pt x="4342" y="2286"/>
                </a:lnTo>
                <a:lnTo>
                  <a:pt x="4339" y="2280"/>
                </a:lnTo>
                <a:lnTo>
                  <a:pt x="4336" y="2274"/>
                </a:lnTo>
                <a:lnTo>
                  <a:pt x="4334" y="2268"/>
                </a:lnTo>
                <a:lnTo>
                  <a:pt x="4332" y="2263"/>
                </a:lnTo>
                <a:lnTo>
                  <a:pt x="4328" y="2259"/>
                </a:lnTo>
                <a:lnTo>
                  <a:pt x="4326" y="2255"/>
                </a:lnTo>
                <a:lnTo>
                  <a:pt x="4326" y="2253"/>
                </a:lnTo>
                <a:lnTo>
                  <a:pt x="4326" y="2251"/>
                </a:lnTo>
                <a:lnTo>
                  <a:pt x="4328" y="2249"/>
                </a:lnTo>
                <a:lnTo>
                  <a:pt x="4330" y="2248"/>
                </a:lnTo>
                <a:lnTo>
                  <a:pt x="4332" y="2247"/>
                </a:lnTo>
                <a:lnTo>
                  <a:pt x="4334" y="2247"/>
                </a:lnTo>
                <a:lnTo>
                  <a:pt x="4335" y="2248"/>
                </a:lnTo>
                <a:lnTo>
                  <a:pt x="4336" y="2249"/>
                </a:lnTo>
                <a:lnTo>
                  <a:pt x="4337" y="2252"/>
                </a:lnTo>
                <a:lnTo>
                  <a:pt x="4338" y="2255"/>
                </a:lnTo>
                <a:lnTo>
                  <a:pt x="4350" y="2270"/>
                </a:lnTo>
                <a:lnTo>
                  <a:pt x="4362" y="2284"/>
                </a:lnTo>
                <a:lnTo>
                  <a:pt x="4362" y="2284"/>
                </a:lnTo>
                <a:lnTo>
                  <a:pt x="4370" y="2284"/>
                </a:lnTo>
                <a:lnTo>
                  <a:pt x="4376" y="2282"/>
                </a:lnTo>
                <a:lnTo>
                  <a:pt x="4381" y="2279"/>
                </a:lnTo>
                <a:lnTo>
                  <a:pt x="4385" y="2275"/>
                </a:lnTo>
                <a:lnTo>
                  <a:pt x="4390" y="2271"/>
                </a:lnTo>
                <a:lnTo>
                  <a:pt x="4394" y="2267"/>
                </a:lnTo>
                <a:lnTo>
                  <a:pt x="4398" y="2263"/>
                </a:lnTo>
                <a:lnTo>
                  <a:pt x="4404" y="2260"/>
                </a:lnTo>
                <a:lnTo>
                  <a:pt x="4406" y="2254"/>
                </a:lnTo>
                <a:lnTo>
                  <a:pt x="4407" y="2248"/>
                </a:lnTo>
                <a:lnTo>
                  <a:pt x="4402" y="2241"/>
                </a:lnTo>
                <a:lnTo>
                  <a:pt x="4395" y="2234"/>
                </a:lnTo>
                <a:lnTo>
                  <a:pt x="4389" y="2227"/>
                </a:lnTo>
                <a:lnTo>
                  <a:pt x="4382" y="2221"/>
                </a:lnTo>
                <a:lnTo>
                  <a:pt x="4375" y="2214"/>
                </a:lnTo>
                <a:lnTo>
                  <a:pt x="4368" y="2207"/>
                </a:lnTo>
                <a:lnTo>
                  <a:pt x="4363" y="2199"/>
                </a:lnTo>
                <a:lnTo>
                  <a:pt x="4359" y="2190"/>
                </a:lnTo>
                <a:lnTo>
                  <a:pt x="4356" y="2183"/>
                </a:lnTo>
                <a:lnTo>
                  <a:pt x="4353" y="2174"/>
                </a:lnTo>
                <a:lnTo>
                  <a:pt x="4352" y="2171"/>
                </a:lnTo>
                <a:lnTo>
                  <a:pt x="4352" y="2167"/>
                </a:lnTo>
                <a:lnTo>
                  <a:pt x="4354" y="2164"/>
                </a:lnTo>
                <a:lnTo>
                  <a:pt x="4357" y="2162"/>
                </a:lnTo>
                <a:lnTo>
                  <a:pt x="4362" y="2161"/>
                </a:lnTo>
                <a:lnTo>
                  <a:pt x="4366" y="2161"/>
                </a:lnTo>
                <a:lnTo>
                  <a:pt x="4372" y="2162"/>
                </a:lnTo>
                <a:lnTo>
                  <a:pt x="4376" y="2164"/>
                </a:lnTo>
                <a:lnTo>
                  <a:pt x="4380" y="2166"/>
                </a:lnTo>
                <a:lnTo>
                  <a:pt x="4383" y="2170"/>
                </a:lnTo>
                <a:lnTo>
                  <a:pt x="4386" y="2174"/>
                </a:lnTo>
                <a:lnTo>
                  <a:pt x="4389" y="2180"/>
                </a:lnTo>
                <a:lnTo>
                  <a:pt x="4392" y="2188"/>
                </a:lnTo>
                <a:lnTo>
                  <a:pt x="4396" y="2195"/>
                </a:lnTo>
                <a:lnTo>
                  <a:pt x="4400" y="2202"/>
                </a:lnTo>
                <a:lnTo>
                  <a:pt x="4404" y="2209"/>
                </a:lnTo>
                <a:lnTo>
                  <a:pt x="4409" y="2215"/>
                </a:lnTo>
                <a:lnTo>
                  <a:pt x="4416" y="2221"/>
                </a:lnTo>
                <a:lnTo>
                  <a:pt x="4422" y="2227"/>
                </a:lnTo>
                <a:lnTo>
                  <a:pt x="4428" y="2234"/>
                </a:lnTo>
                <a:lnTo>
                  <a:pt x="4439" y="2230"/>
                </a:lnTo>
                <a:lnTo>
                  <a:pt x="4450" y="2227"/>
                </a:lnTo>
                <a:lnTo>
                  <a:pt x="4447" y="2218"/>
                </a:lnTo>
                <a:lnTo>
                  <a:pt x="4443" y="2209"/>
                </a:lnTo>
                <a:lnTo>
                  <a:pt x="4441" y="2205"/>
                </a:lnTo>
                <a:lnTo>
                  <a:pt x="4439" y="2200"/>
                </a:lnTo>
                <a:lnTo>
                  <a:pt x="4438" y="2195"/>
                </a:lnTo>
                <a:lnTo>
                  <a:pt x="4438" y="2190"/>
                </a:lnTo>
                <a:lnTo>
                  <a:pt x="4450" y="2193"/>
                </a:lnTo>
                <a:lnTo>
                  <a:pt x="4463" y="2197"/>
                </a:lnTo>
                <a:lnTo>
                  <a:pt x="4466" y="2195"/>
                </a:lnTo>
                <a:lnTo>
                  <a:pt x="4469" y="2194"/>
                </a:lnTo>
                <a:lnTo>
                  <a:pt x="4472" y="2194"/>
                </a:lnTo>
                <a:lnTo>
                  <a:pt x="4475" y="2194"/>
                </a:lnTo>
                <a:lnTo>
                  <a:pt x="4478" y="2193"/>
                </a:lnTo>
                <a:lnTo>
                  <a:pt x="4481" y="2192"/>
                </a:lnTo>
                <a:lnTo>
                  <a:pt x="4483" y="2190"/>
                </a:lnTo>
                <a:lnTo>
                  <a:pt x="4485" y="2185"/>
                </a:lnTo>
                <a:lnTo>
                  <a:pt x="4486" y="2183"/>
                </a:lnTo>
                <a:lnTo>
                  <a:pt x="4488" y="2181"/>
                </a:lnTo>
                <a:lnTo>
                  <a:pt x="4490" y="2181"/>
                </a:lnTo>
                <a:lnTo>
                  <a:pt x="4491" y="2181"/>
                </a:lnTo>
                <a:lnTo>
                  <a:pt x="4495" y="2185"/>
                </a:lnTo>
                <a:lnTo>
                  <a:pt x="4498" y="2190"/>
                </a:lnTo>
                <a:lnTo>
                  <a:pt x="4511" y="2193"/>
                </a:lnTo>
                <a:lnTo>
                  <a:pt x="4524" y="2194"/>
                </a:lnTo>
                <a:lnTo>
                  <a:pt x="4537" y="2195"/>
                </a:lnTo>
                <a:lnTo>
                  <a:pt x="4551" y="2194"/>
                </a:lnTo>
                <a:lnTo>
                  <a:pt x="4551" y="2188"/>
                </a:lnTo>
                <a:lnTo>
                  <a:pt x="4551" y="2184"/>
                </a:lnTo>
                <a:lnTo>
                  <a:pt x="4552" y="2182"/>
                </a:lnTo>
                <a:lnTo>
                  <a:pt x="4555" y="2182"/>
                </a:lnTo>
                <a:lnTo>
                  <a:pt x="4558" y="2182"/>
                </a:lnTo>
                <a:lnTo>
                  <a:pt x="4562" y="2184"/>
                </a:lnTo>
                <a:lnTo>
                  <a:pt x="4565" y="2185"/>
                </a:lnTo>
                <a:lnTo>
                  <a:pt x="4566" y="2185"/>
                </a:lnTo>
                <a:lnTo>
                  <a:pt x="4567" y="2184"/>
                </a:lnTo>
                <a:lnTo>
                  <a:pt x="4568" y="2183"/>
                </a:lnTo>
                <a:lnTo>
                  <a:pt x="4569" y="2179"/>
                </a:lnTo>
                <a:lnTo>
                  <a:pt x="4571" y="2176"/>
                </a:lnTo>
                <a:lnTo>
                  <a:pt x="4571" y="2176"/>
                </a:lnTo>
                <a:lnTo>
                  <a:pt x="4568" y="2172"/>
                </a:lnTo>
                <a:lnTo>
                  <a:pt x="4566" y="2168"/>
                </a:lnTo>
                <a:lnTo>
                  <a:pt x="4566" y="2165"/>
                </a:lnTo>
                <a:lnTo>
                  <a:pt x="4567" y="2162"/>
                </a:lnTo>
                <a:lnTo>
                  <a:pt x="4568" y="2159"/>
                </a:lnTo>
                <a:lnTo>
                  <a:pt x="4570" y="2157"/>
                </a:lnTo>
                <a:lnTo>
                  <a:pt x="4573" y="2155"/>
                </a:lnTo>
                <a:lnTo>
                  <a:pt x="4576" y="2154"/>
                </a:lnTo>
                <a:lnTo>
                  <a:pt x="4582" y="2152"/>
                </a:lnTo>
                <a:lnTo>
                  <a:pt x="4587" y="2149"/>
                </a:lnTo>
                <a:lnTo>
                  <a:pt x="4591" y="2145"/>
                </a:lnTo>
                <a:lnTo>
                  <a:pt x="4595" y="2141"/>
                </a:lnTo>
                <a:lnTo>
                  <a:pt x="4603" y="2133"/>
                </a:lnTo>
                <a:lnTo>
                  <a:pt x="4610" y="2124"/>
                </a:lnTo>
                <a:lnTo>
                  <a:pt x="4612" y="2124"/>
                </a:lnTo>
                <a:lnTo>
                  <a:pt x="4614" y="2124"/>
                </a:lnTo>
                <a:lnTo>
                  <a:pt x="4618" y="2130"/>
                </a:lnTo>
                <a:lnTo>
                  <a:pt x="4621" y="2137"/>
                </a:lnTo>
                <a:lnTo>
                  <a:pt x="4622" y="2145"/>
                </a:lnTo>
                <a:lnTo>
                  <a:pt x="4623" y="2152"/>
                </a:lnTo>
                <a:lnTo>
                  <a:pt x="4621" y="2166"/>
                </a:lnTo>
                <a:lnTo>
                  <a:pt x="4620" y="2182"/>
                </a:lnTo>
                <a:lnTo>
                  <a:pt x="4619" y="2185"/>
                </a:lnTo>
                <a:lnTo>
                  <a:pt x="4619" y="2187"/>
                </a:lnTo>
                <a:lnTo>
                  <a:pt x="4621" y="2186"/>
                </a:lnTo>
                <a:lnTo>
                  <a:pt x="4623" y="2186"/>
                </a:lnTo>
                <a:lnTo>
                  <a:pt x="4625" y="2187"/>
                </a:lnTo>
                <a:lnTo>
                  <a:pt x="4627" y="2189"/>
                </a:lnTo>
                <a:lnTo>
                  <a:pt x="4627" y="2191"/>
                </a:lnTo>
                <a:lnTo>
                  <a:pt x="4629" y="2192"/>
                </a:lnTo>
                <a:lnTo>
                  <a:pt x="4632" y="2194"/>
                </a:lnTo>
                <a:lnTo>
                  <a:pt x="4635" y="2195"/>
                </a:lnTo>
                <a:lnTo>
                  <a:pt x="4637" y="2197"/>
                </a:lnTo>
                <a:lnTo>
                  <a:pt x="4638" y="2199"/>
                </a:lnTo>
                <a:lnTo>
                  <a:pt x="4638" y="2203"/>
                </a:lnTo>
                <a:lnTo>
                  <a:pt x="4634" y="2208"/>
                </a:lnTo>
                <a:lnTo>
                  <a:pt x="4633" y="2211"/>
                </a:lnTo>
                <a:lnTo>
                  <a:pt x="4632" y="2216"/>
                </a:lnTo>
                <a:lnTo>
                  <a:pt x="4633" y="2221"/>
                </a:lnTo>
                <a:lnTo>
                  <a:pt x="4635" y="2226"/>
                </a:lnTo>
                <a:lnTo>
                  <a:pt x="4638" y="2231"/>
                </a:lnTo>
                <a:lnTo>
                  <a:pt x="4642" y="2235"/>
                </a:lnTo>
                <a:lnTo>
                  <a:pt x="4646" y="2237"/>
                </a:lnTo>
                <a:lnTo>
                  <a:pt x="4648" y="2237"/>
                </a:lnTo>
                <a:lnTo>
                  <a:pt x="4651" y="2238"/>
                </a:lnTo>
                <a:lnTo>
                  <a:pt x="4654" y="2238"/>
                </a:lnTo>
                <a:lnTo>
                  <a:pt x="4653" y="2238"/>
                </a:lnTo>
                <a:lnTo>
                  <a:pt x="4657" y="2236"/>
                </a:lnTo>
                <a:lnTo>
                  <a:pt x="4661" y="2234"/>
                </a:lnTo>
                <a:lnTo>
                  <a:pt x="4666" y="2229"/>
                </a:lnTo>
                <a:lnTo>
                  <a:pt x="4671" y="2224"/>
                </a:lnTo>
                <a:lnTo>
                  <a:pt x="4676" y="2218"/>
                </a:lnTo>
                <a:lnTo>
                  <a:pt x="4680" y="2212"/>
                </a:lnTo>
                <a:lnTo>
                  <a:pt x="4683" y="2205"/>
                </a:lnTo>
                <a:lnTo>
                  <a:pt x="4686" y="2198"/>
                </a:lnTo>
                <a:lnTo>
                  <a:pt x="4696" y="2199"/>
                </a:lnTo>
                <a:lnTo>
                  <a:pt x="4703" y="2200"/>
                </a:lnTo>
                <a:lnTo>
                  <a:pt x="4707" y="2201"/>
                </a:lnTo>
                <a:lnTo>
                  <a:pt x="4709" y="2202"/>
                </a:lnTo>
                <a:lnTo>
                  <a:pt x="4709" y="2205"/>
                </a:lnTo>
                <a:lnTo>
                  <a:pt x="4707" y="2209"/>
                </a:lnTo>
                <a:lnTo>
                  <a:pt x="4704" y="2215"/>
                </a:lnTo>
                <a:lnTo>
                  <a:pt x="4699" y="2224"/>
                </a:lnTo>
                <a:lnTo>
                  <a:pt x="4695" y="2229"/>
                </a:lnTo>
                <a:lnTo>
                  <a:pt x="4690" y="2234"/>
                </a:lnTo>
                <a:lnTo>
                  <a:pt x="4696" y="2235"/>
                </a:lnTo>
                <a:lnTo>
                  <a:pt x="4699" y="2237"/>
                </a:lnTo>
                <a:lnTo>
                  <a:pt x="4702" y="2238"/>
                </a:lnTo>
                <a:lnTo>
                  <a:pt x="4704" y="2241"/>
                </a:lnTo>
                <a:lnTo>
                  <a:pt x="4703" y="2244"/>
                </a:lnTo>
                <a:lnTo>
                  <a:pt x="4701" y="2247"/>
                </a:lnTo>
                <a:lnTo>
                  <a:pt x="4695" y="2252"/>
                </a:lnTo>
                <a:lnTo>
                  <a:pt x="4685" y="2256"/>
                </a:lnTo>
                <a:lnTo>
                  <a:pt x="4693" y="2295"/>
                </a:lnTo>
                <a:lnTo>
                  <a:pt x="4710" y="2292"/>
                </a:lnTo>
                <a:lnTo>
                  <a:pt x="4707" y="2293"/>
                </a:lnTo>
                <a:lnTo>
                  <a:pt x="4694" y="2298"/>
                </a:lnTo>
                <a:lnTo>
                  <a:pt x="4683" y="2293"/>
                </a:lnTo>
                <a:lnTo>
                  <a:pt x="4676" y="2290"/>
                </a:lnTo>
                <a:lnTo>
                  <a:pt x="4680" y="2289"/>
                </a:lnTo>
                <a:lnTo>
                  <a:pt x="4684" y="2289"/>
                </a:lnTo>
                <a:lnTo>
                  <a:pt x="4688" y="2289"/>
                </a:lnTo>
                <a:lnTo>
                  <a:pt x="4693" y="2291"/>
                </a:lnTo>
                <a:lnTo>
                  <a:pt x="4694" y="2297"/>
                </a:lnTo>
                <a:lnTo>
                  <a:pt x="4696" y="2302"/>
                </a:lnTo>
                <a:lnTo>
                  <a:pt x="4699" y="2304"/>
                </a:lnTo>
                <a:lnTo>
                  <a:pt x="4703" y="2306"/>
                </a:lnTo>
                <a:lnTo>
                  <a:pt x="4705" y="2310"/>
                </a:lnTo>
                <a:lnTo>
                  <a:pt x="4707" y="2314"/>
                </a:lnTo>
                <a:lnTo>
                  <a:pt x="4708" y="2317"/>
                </a:lnTo>
                <a:lnTo>
                  <a:pt x="4708" y="2319"/>
                </a:lnTo>
                <a:lnTo>
                  <a:pt x="4707" y="2321"/>
                </a:lnTo>
                <a:lnTo>
                  <a:pt x="4705" y="2324"/>
                </a:lnTo>
                <a:lnTo>
                  <a:pt x="4698" y="2323"/>
                </a:lnTo>
                <a:lnTo>
                  <a:pt x="4693" y="2321"/>
                </a:lnTo>
                <a:lnTo>
                  <a:pt x="4690" y="2319"/>
                </a:lnTo>
                <a:lnTo>
                  <a:pt x="4689" y="2317"/>
                </a:lnTo>
                <a:lnTo>
                  <a:pt x="4688" y="2315"/>
                </a:lnTo>
                <a:lnTo>
                  <a:pt x="4688" y="2312"/>
                </a:lnTo>
                <a:lnTo>
                  <a:pt x="4685" y="2317"/>
                </a:lnTo>
                <a:lnTo>
                  <a:pt x="4682" y="2322"/>
                </a:lnTo>
                <a:lnTo>
                  <a:pt x="4677" y="2324"/>
                </a:lnTo>
                <a:lnTo>
                  <a:pt x="4674" y="2328"/>
                </a:lnTo>
                <a:lnTo>
                  <a:pt x="4671" y="2331"/>
                </a:lnTo>
                <a:lnTo>
                  <a:pt x="4668" y="2336"/>
                </a:lnTo>
                <a:lnTo>
                  <a:pt x="4664" y="2339"/>
                </a:lnTo>
                <a:lnTo>
                  <a:pt x="4661" y="2342"/>
                </a:lnTo>
                <a:lnTo>
                  <a:pt x="4656" y="2345"/>
                </a:lnTo>
                <a:lnTo>
                  <a:pt x="4650" y="2345"/>
                </a:lnTo>
                <a:lnTo>
                  <a:pt x="4650" y="2345"/>
                </a:lnTo>
                <a:lnTo>
                  <a:pt x="4650" y="2346"/>
                </a:lnTo>
                <a:lnTo>
                  <a:pt x="4650" y="2346"/>
                </a:lnTo>
                <a:lnTo>
                  <a:pt x="4650" y="2346"/>
                </a:lnTo>
                <a:lnTo>
                  <a:pt x="4650" y="2346"/>
                </a:lnTo>
                <a:lnTo>
                  <a:pt x="4651" y="2349"/>
                </a:lnTo>
                <a:lnTo>
                  <a:pt x="4652" y="2353"/>
                </a:lnTo>
                <a:lnTo>
                  <a:pt x="4655" y="2355"/>
                </a:lnTo>
                <a:lnTo>
                  <a:pt x="4658" y="2357"/>
                </a:lnTo>
                <a:lnTo>
                  <a:pt x="4661" y="2356"/>
                </a:lnTo>
                <a:lnTo>
                  <a:pt x="4663" y="2354"/>
                </a:lnTo>
                <a:lnTo>
                  <a:pt x="4663" y="2351"/>
                </a:lnTo>
                <a:lnTo>
                  <a:pt x="4663" y="2348"/>
                </a:lnTo>
                <a:lnTo>
                  <a:pt x="4663" y="2347"/>
                </a:lnTo>
                <a:lnTo>
                  <a:pt x="4664" y="2347"/>
                </a:lnTo>
                <a:lnTo>
                  <a:pt x="4666" y="2346"/>
                </a:lnTo>
                <a:lnTo>
                  <a:pt x="4668" y="2347"/>
                </a:lnTo>
                <a:lnTo>
                  <a:pt x="4673" y="2351"/>
                </a:lnTo>
                <a:lnTo>
                  <a:pt x="4678" y="2356"/>
                </a:lnTo>
                <a:lnTo>
                  <a:pt x="4679" y="2353"/>
                </a:lnTo>
                <a:lnTo>
                  <a:pt x="4681" y="2350"/>
                </a:lnTo>
                <a:lnTo>
                  <a:pt x="4683" y="2349"/>
                </a:lnTo>
                <a:lnTo>
                  <a:pt x="4686" y="2348"/>
                </a:lnTo>
                <a:lnTo>
                  <a:pt x="4688" y="2348"/>
                </a:lnTo>
                <a:lnTo>
                  <a:pt x="4692" y="2348"/>
                </a:lnTo>
                <a:lnTo>
                  <a:pt x="4692" y="2345"/>
                </a:lnTo>
                <a:lnTo>
                  <a:pt x="4693" y="2341"/>
                </a:lnTo>
                <a:lnTo>
                  <a:pt x="4695" y="2339"/>
                </a:lnTo>
                <a:lnTo>
                  <a:pt x="4698" y="2337"/>
                </a:lnTo>
                <a:lnTo>
                  <a:pt x="4705" y="2334"/>
                </a:lnTo>
                <a:lnTo>
                  <a:pt x="4712" y="2334"/>
                </a:lnTo>
                <a:lnTo>
                  <a:pt x="4718" y="2335"/>
                </a:lnTo>
                <a:lnTo>
                  <a:pt x="4725" y="2337"/>
                </a:lnTo>
                <a:lnTo>
                  <a:pt x="4726" y="2348"/>
                </a:lnTo>
                <a:lnTo>
                  <a:pt x="4727" y="2356"/>
                </a:lnTo>
                <a:lnTo>
                  <a:pt x="4726" y="2358"/>
                </a:lnTo>
                <a:lnTo>
                  <a:pt x="4725" y="2359"/>
                </a:lnTo>
                <a:lnTo>
                  <a:pt x="4724" y="2359"/>
                </a:lnTo>
                <a:lnTo>
                  <a:pt x="4722" y="2359"/>
                </a:lnTo>
                <a:lnTo>
                  <a:pt x="4717" y="2357"/>
                </a:lnTo>
                <a:lnTo>
                  <a:pt x="4709" y="2352"/>
                </a:lnTo>
                <a:lnTo>
                  <a:pt x="4702" y="2353"/>
                </a:lnTo>
                <a:lnTo>
                  <a:pt x="4694" y="2357"/>
                </a:lnTo>
                <a:lnTo>
                  <a:pt x="4695" y="2361"/>
                </a:lnTo>
                <a:lnTo>
                  <a:pt x="4696" y="2365"/>
                </a:lnTo>
                <a:lnTo>
                  <a:pt x="4706" y="2372"/>
                </a:lnTo>
                <a:lnTo>
                  <a:pt x="4714" y="2381"/>
                </a:lnTo>
                <a:lnTo>
                  <a:pt x="4717" y="2385"/>
                </a:lnTo>
                <a:lnTo>
                  <a:pt x="4718" y="2391"/>
                </a:lnTo>
                <a:lnTo>
                  <a:pt x="4718" y="2399"/>
                </a:lnTo>
                <a:lnTo>
                  <a:pt x="4715" y="2406"/>
                </a:lnTo>
                <a:lnTo>
                  <a:pt x="4715" y="2409"/>
                </a:lnTo>
                <a:lnTo>
                  <a:pt x="4715" y="2412"/>
                </a:lnTo>
                <a:lnTo>
                  <a:pt x="4716" y="2415"/>
                </a:lnTo>
                <a:lnTo>
                  <a:pt x="4718" y="2418"/>
                </a:lnTo>
                <a:lnTo>
                  <a:pt x="4722" y="2425"/>
                </a:lnTo>
                <a:lnTo>
                  <a:pt x="4725" y="2432"/>
                </a:lnTo>
                <a:lnTo>
                  <a:pt x="4729" y="2428"/>
                </a:lnTo>
                <a:lnTo>
                  <a:pt x="4733" y="2424"/>
                </a:lnTo>
                <a:lnTo>
                  <a:pt x="4735" y="2422"/>
                </a:lnTo>
                <a:lnTo>
                  <a:pt x="4739" y="2421"/>
                </a:lnTo>
                <a:lnTo>
                  <a:pt x="4742" y="2421"/>
                </a:lnTo>
                <a:lnTo>
                  <a:pt x="4745" y="2422"/>
                </a:lnTo>
                <a:lnTo>
                  <a:pt x="4747" y="2424"/>
                </a:lnTo>
                <a:lnTo>
                  <a:pt x="4748" y="2425"/>
                </a:lnTo>
                <a:lnTo>
                  <a:pt x="4748" y="2427"/>
                </a:lnTo>
                <a:lnTo>
                  <a:pt x="4748" y="2430"/>
                </a:lnTo>
                <a:lnTo>
                  <a:pt x="4747" y="2434"/>
                </a:lnTo>
                <a:lnTo>
                  <a:pt x="4744" y="2438"/>
                </a:lnTo>
                <a:lnTo>
                  <a:pt x="4736" y="2454"/>
                </a:lnTo>
                <a:lnTo>
                  <a:pt x="4729" y="2470"/>
                </a:lnTo>
                <a:lnTo>
                  <a:pt x="4723" y="2486"/>
                </a:lnTo>
                <a:lnTo>
                  <a:pt x="4714" y="2500"/>
                </a:lnTo>
                <a:lnTo>
                  <a:pt x="4710" y="2509"/>
                </a:lnTo>
                <a:lnTo>
                  <a:pt x="4706" y="2516"/>
                </a:lnTo>
                <a:lnTo>
                  <a:pt x="4705" y="2510"/>
                </a:lnTo>
                <a:lnTo>
                  <a:pt x="4704" y="2504"/>
                </a:lnTo>
                <a:lnTo>
                  <a:pt x="4703" y="2501"/>
                </a:lnTo>
                <a:lnTo>
                  <a:pt x="4702" y="2500"/>
                </a:lnTo>
                <a:lnTo>
                  <a:pt x="4700" y="2500"/>
                </a:lnTo>
                <a:lnTo>
                  <a:pt x="4698" y="2500"/>
                </a:lnTo>
                <a:lnTo>
                  <a:pt x="4697" y="2502"/>
                </a:lnTo>
                <a:lnTo>
                  <a:pt x="4695" y="2504"/>
                </a:lnTo>
                <a:lnTo>
                  <a:pt x="4690" y="2511"/>
                </a:lnTo>
                <a:lnTo>
                  <a:pt x="4685" y="2517"/>
                </a:lnTo>
                <a:lnTo>
                  <a:pt x="4681" y="2522"/>
                </a:lnTo>
                <a:lnTo>
                  <a:pt x="4677" y="2525"/>
                </a:lnTo>
                <a:lnTo>
                  <a:pt x="4677" y="2525"/>
                </a:lnTo>
                <a:lnTo>
                  <a:pt x="4677" y="2526"/>
                </a:lnTo>
                <a:lnTo>
                  <a:pt x="4679" y="2528"/>
                </a:lnTo>
                <a:lnTo>
                  <a:pt x="4680" y="2530"/>
                </a:lnTo>
                <a:lnTo>
                  <a:pt x="4680" y="2532"/>
                </a:lnTo>
                <a:lnTo>
                  <a:pt x="4679" y="2534"/>
                </a:lnTo>
                <a:lnTo>
                  <a:pt x="4678" y="2537"/>
                </a:lnTo>
                <a:lnTo>
                  <a:pt x="4675" y="2539"/>
                </a:lnTo>
                <a:lnTo>
                  <a:pt x="4673" y="2539"/>
                </a:lnTo>
                <a:lnTo>
                  <a:pt x="4671" y="2537"/>
                </a:lnTo>
                <a:lnTo>
                  <a:pt x="4668" y="2535"/>
                </a:lnTo>
                <a:lnTo>
                  <a:pt x="4666" y="2532"/>
                </a:lnTo>
                <a:lnTo>
                  <a:pt x="4664" y="2530"/>
                </a:lnTo>
                <a:lnTo>
                  <a:pt x="4662" y="2528"/>
                </a:lnTo>
                <a:lnTo>
                  <a:pt x="4660" y="2528"/>
                </a:lnTo>
                <a:lnTo>
                  <a:pt x="4638" y="2532"/>
                </a:lnTo>
                <a:lnTo>
                  <a:pt x="4635" y="2515"/>
                </a:lnTo>
                <a:lnTo>
                  <a:pt x="4638" y="2527"/>
                </a:lnTo>
                <a:lnTo>
                  <a:pt x="4644" y="2538"/>
                </a:lnTo>
                <a:lnTo>
                  <a:pt x="4648" y="2544"/>
                </a:lnTo>
                <a:lnTo>
                  <a:pt x="4651" y="2550"/>
                </a:lnTo>
                <a:lnTo>
                  <a:pt x="4653" y="2556"/>
                </a:lnTo>
                <a:lnTo>
                  <a:pt x="4655" y="2562"/>
                </a:lnTo>
                <a:lnTo>
                  <a:pt x="4659" y="2559"/>
                </a:lnTo>
                <a:lnTo>
                  <a:pt x="4664" y="2558"/>
                </a:lnTo>
                <a:lnTo>
                  <a:pt x="4669" y="2557"/>
                </a:lnTo>
                <a:lnTo>
                  <a:pt x="4675" y="2557"/>
                </a:lnTo>
                <a:lnTo>
                  <a:pt x="4680" y="2558"/>
                </a:lnTo>
                <a:lnTo>
                  <a:pt x="4684" y="2560"/>
                </a:lnTo>
                <a:lnTo>
                  <a:pt x="4688" y="2564"/>
                </a:lnTo>
                <a:lnTo>
                  <a:pt x="4692" y="2568"/>
                </a:lnTo>
                <a:lnTo>
                  <a:pt x="4696" y="2569"/>
                </a:lnTo>
                <a:lnTo>
                  <a:pt x="4699" y="2572"/>
                </a:lnTo>
                <a:lnTo>
                  <a:pt x="4700" y="2573"/>
                </a:lnTo>
                <a:lnTo>
                  <a:pt x="4700" y="2575"/>
                </a:lnTo>
                <a:lnTo>
                  <a:pt x="4700" y="2577"/>
                </a:lnTo>
                <a:lnTo>
                  <a:pt x="4699" y="2579"/>
                </a:lnTo>
                <a:lnTo>
                  <a:pt x="4697" y="2581"/>
                </a:lnTo>
                <a:lnTo>
                  <a:pt x="4695" y="2581"/>
                </a:lnTo>
                <a:lnTo>
                  <a:pt x="4692" y="2580"/>
                </a:lnTo>
                <a:lnTo>
                  <a:pt x="4689" y="2579"/>
                </a:lnTo>
                <a:lnTo>
                  <a:pt x="4685" y="2576"/>
                </a:lnTo>
                <a:lnTo>
                  <a:pt x="4681" y="2573"/>
                </a:lnTo>
                <a:lnTo>
                  <a:pt x="4678" y="2570"/>
                </a:lnTo>
                <a:lnTo>
                  <a:pt x="4677" y="2565"/>
                </a:lnTo>
                <a:lnTo>
                  <a:pt x="4675" y="2569"/>
                </a:lnTo>
                <a:lnTo>
                  <a:pt x="4674" y="2572"/>
                </a:lnTo>
                <a:lnTo>
                  <a:pt x="4674" y="2576"/>
                </a:lnTo>
                <a:lnTo>
                  <a:pt x="4674" y="2580"/>
                </a:lnTo>
                <a:lnTo>
                  <a:pt x="4674" y="2584"/>
                </a:lnTo>
                <a:lnTo>
                  <a:pt x="4673" y="2588"/>
                </a:lnTo>
                <a:lnTo>
                  <a:pt x="4671" y="2591"/>
                </a:lnTo>
                <a:lnTo>
                  <a:pt x="4668" y="2594"/>
                </a:lnTo>
                <a:lnTo>
                  <a:pt x="4666" y="2590"/>
                </a:lnTo>
                <a:lnTo>
                  <a:pt x="4665" y="2586"/>
                </a:lnTo>
                <a:lnTo>
                  <a:pt x="4665" y="2582"/>
                </a:lnTo>
                <a:lnTo>
                  <a:pt x="4666" y="2577"/>
                </a:lnTo>
                <a:lnTo>
                  <a:pt x="4667" y="2573"/>
                </a:lnTo>
                <a:lnTo>
                  <a:pt x="4667" y="2569"/>
                </a:lnTo>
                <a:lnTo>
                  <a:pt x="4667" y="2565"/>
                </a:lnTo>
                <a:lnTo>
                  <a:pt x="4666" y="2560"/>
                </a:lnTo>
                <a:lnTo>
                  <a:pt x="4659" y="2562"/>
                </a:lnTo>
                <a:lnTo>
                  <a:pt x="4653" y="2564"/>
                </a:lnTo>
                <a:lnTo>
                  <a:pt x="4648" y="2562"/>
                </a:lnTo>
                <a:lnTo>
                  <a:pt x="4643" y="2560"/>
                </a:lnTo>
                <a:lnTo>
                  <a:pt x="4640" y="2555"/>
                </a:lnTo>
                <a:lnTo>
                  <a:pt x="4638" y="2549"/>
                </a:lnTo>
                <a:lnTo>
                  <a:pt x="4638" y="2541"/>
                </a:lnTo>
                <a:lnTo>
                  <a:pt x="4639" y="2530"/>
                </a:lnTo>
                <a:lnTo>
                  <a:pt x="4635" y="2536"/>
                </a:lnTo>
                <a:lnTo>
                  <a:pt x="4633" y="2542"/>
                </a:lnTo>
                <a:lnTo>
                  <a:pt x="4631" y="2548"/>
                </a:lnTo>
                <a:lnTo>
                  <a:pt x="4629" y="2555"/>
                </a:lnTo>
                <a:lnTo>
                  <a:pt x="4626" y="2568"/>
                </a:lnTo>
                <a:lnTo>
                  <a:pt x="4624" y="2580"/>
                </a:lnTo>
                <a:lnTo>
                  <a:pt x="4622" y="2585"/>
                </a:lnTo>
                <a:lnTo>
                  <a:pt x="4620" y="2590"/>
                </a:lnTo>
                <a:lnTo>
                  <a:pt x="4618" y="2595"/>
                </a:lnTo>
                <a:lnTo>
                  <a:pt x="4615" y="2599"/>
                </a:lnTo>
                <a:lnTo>
                  <a:pt x="4611" y="2603"/>
                </a:lnTo>
                <a:lnTo>
                  <a:pt x="4606" y="2606"/>
                </a:lnTo>
                <a:lnTo>
                  <a:pt x="4600" y="2608"/>
                </a:lnTo>
                <a:lnTo>
                  <a:pt x="4592" y="2610"/>
                </a:lnTo>
                <a:lnTo>
                  <a:pt x="4592" y="2610"/>
                </a:lnTo>
                <a:lnTo>
                  <a:pt x="4594" y="2623"/>
                </a:lnTo>
                <a:lnTo>
                  <a:pt x="4596" y="2636"/>
                </a:lnTo>
                <a:lnTo>
                  <a:pt x="4598" y="2648"/>
                </a:lnTo>
                <a:lnTo>
                  <a:pt x="4601" y="2660"/>
                </a:lnTo>
                <a:lnTo>
                  <a:pt x="4597" y="2661"/>
                </a:lnTo>
                <a:lnTo>
                  <a:pt x="4594" y="2661"/>
                </a:lnTo>
                <a:lnTo>
                  <a:pt x="4591" y="2660"/>
                </a:lnTo>
                <a:lnTo>
                  <a:pt x="4589" y="2659"/>
                </a:lnTo>
                <a:lnTo>
                  <a:pt x="4584" y="2656"/>
                </a:lnTo>
                <a:lnTo>
                  <a:pt x="4579" y="2652"/>
                </a:lnTo>
                <a:lnTo>
                  <a:pt x="4575" y="2649"/>
                </a:lnTo>
                <a:lnTo>
                  <a:pt x="4571" y="2647"/>
                </a:lnTo>
                <a:lnTo>
                  <a:pt x="4571" y="2647"/>
                </a:lnTo>
                <a:lnTo>
                  <a:pt x="4571" y="2647"/>
                </a:lnTo>
                <a:lnTo>
                  <a:pt x="4570" y="2651"/>
                </a:lnTo>
                <a:lnTo>
                  <a:pt x="4569" y="2654"/>
                </a:lnTo>
                <a:lnTo>
                  <a:pt x="4567" y="2658"/>
                </a:lnTo>
                <a:lnTo>
                  <a:pt x="4565" y="2660"/>
                </a:lnTo>
                <a:lnTo>
                  <a:pt x="4564" y="2661"/>
                </a:lnTo>
                <a:lnTo>
                  <a:pt x="4563" y="2661"/>
                </a:lnTo>
                <a:lnTo>
                  <a:pt x="4562" y="2664"/>
                </a:lnTo>
                <a:lnTo>
                  <a:pt x="4560" y="2666"/>
                </a:lnTo>
                <a:lnTo>
                  <a:pt x="4557" y="2668"/>
                </a:lnTo>
                <a:lnTo>
                  <a:pt x="4554" y="2668"/>
                </a:lnTo>
                <a:lnTo>
                  <a:pt x="4550" y="2665"/>
                </a:lnTo>
                <a:lnTo>
                  <a:pt x="4548" y="2664"/>
                </a:lnTo>
                <a:lnTo>
                  <a:pt x="4545" y="2664"/>
                </a:lnTo>
                <a:lnTo>
                  <a:pt x="4543" y="2665"/>
                </a:lnTo>
                <a:lnTo>
                  <a:pt x="4540" y="2667"/>
                </a:lnTo>
                <a:lnTo>
                  <a:pt x="4538" y="2669"/>
                </a:lnTo>
                <a:lnTo>
                  <a:pt x="4536" y="2671"/>
                </a:lnTo>
                <a:lnTo>
                  <a:pt x="4533" y="2671"/>
                </a:lnTo>
                <a:lnTo>
                  <a:pt x="4536" y="2681"/>
                </a:lnTo>
                <a:lnTo>
                  <a:pt x="4537" y="2690"/>
                </a:lnTo>
                <a:lnTo>
                  <a:pt x="4540" y="2711"/>
                </a:lnTo>
                <a:lnTo>
                  <a:pt x="4554" y="2709"/>
                </a:lnTo>
                <a:lnTo>
                  <a:pt x="4556" y="2701"/>
                </a:lnTo>
                <a:lnTo>
                  <a:pt x="4567" y="2700"/>
                </a:lnTo>
                <a:lnTo>
                  <a:pt x="4579" y="2700"/>
                </a:lnTo>
                <a:lnTo>
                  <a:pt x="4574" y="2691"/>
                </a:lnTo>
                <a:lnTo>
                  <a:pt x="4571" y="2683"/>
                </a:lnTo>
                <a:lnTo>
                  <a:pt x="4571" y="2678"/>
                </a:lnTo>
                <a:lnTo>
                  <a:pt x="4572" y="2674"/>
                </a:lnTo>
                <a:lnTo>
                  <a:pt x="4575" y="2669"/>
                </a:lnTo>
                <a:lnTo>
                  <a:pt x="4579" y="2665"/>
                </a:lnTo>
                <a:lnTo>
                  <a:pt x="4583" y="2667"/>
                </a:lnTo>
                <a:lnTo>
                  <a:pt x="4586" y="2669"/>
                </a:lnTo>
                <a:lnTo>
                  <a:pt x="4588" y="2672"/>
                </a:lnTo>
                <a:lnTo>
                  <a:pt x="4589" y="2676"/>
                </a:lnTo>
                <a:lnTo>
                  <a:pt x="4588" y="2679"/>
                </a:lnTo>
                <a:lnTo>
                  <a:pt x="4587" y="2685"/>
                </a:lnTo>
                <a:lnTo>
                  <a:pt x="4583" y="2691"/>
                </a:lnTo>
                <a:lnTo>
                  <a:pt x="4579" y="2700"/>
                </a:lnTo>
                <a:lnTo>
                  <a:pt x="4579" y="2700"/>
                </a:lnTo>
                <a:lnTo>
                  <a:pt x="4579" y="2700"/>
                </a:lnTo>
                <a:lnTo>
                  <a:pt x="4577" y="2703"/>
                </a:lnTo>
                <a:lnTo>
                  <a:pt x="4575" y="2706"/>
                </a:lnTo>
                <a:lnTo>
                  <a:pt x="4575" y="2709"/>
                </a:lnTo>
                <a:lnTo>
                  <a:pt x="4575" y="2712"/>
                </a:lnTo>
                <a:lnTo>
                  <a:pt x="4573" y="2716"/>
                </a:lnTo>
                <a:lnTo>
                  <a:pt x="4571" y="2720"/>
                </a:lnTo>
                <a:lnTo>
                  <a:pt x="4568" y="2723"/>
                </a:lnTo>
                <a:lnTo>
                  <a:pt x="4564" y="2724"/>
                </a:lnTo>
                <a:lnTo>
                  <a:pt x="4560" y="2725"/>
                </a:lnTo>
                <a:lnTo>
                  <a:pt x="4556" y="2725"/>
                </a:lnTo>
                <a:lnTo>
                  <a:pt x="4554" y="2724"/>
                </a:lnTo>
                <a:lnTo>
                  <a:pt x="4552" y="2723"/>
                </a:lnTo>
                <a:lnTo>
                  <a:pt x="4548" y="2732"/>
                </a:lnTo>
                <a:lnTo>
                  <a:pt x="4544" y="2741"/>
                </a:lnTo>
                <a:lnTo>
                  <a:pt x="4531" y="2747"/>
                </a:lnTo>
                <a:lnTo>
                  <a:pt x="4517" y="2752"/>
                </a:lnTo>
                <a:lnTo>
                  <a:pt x="4513" y="2753"/>
                </a:lnTo>
                <a:lnTo>
                  <a:pt x="4510" y="2755"/>
                </a:lnTo>
                <a:lnTo>
                  <a:pt x="4506" y="2758"/>
                </a:lnTo>
                <a:lnTo>
                  <a:pt x="4504" y="2761"/>
                </a:lnTo>
                <a:lnTo>
                  <a:pt x="4500" y="2766"/>
                </a:lnTo>
                <a:lnTo>
                  <a:pt x="4495" y="2771"/>
                </a:lnTo>
                <a:lnTo>
                  <a:pt x="4506" y="2781"/>
                </a:lnTo>
                <a:lnTo>
                  <a:pt x="4518" y="2790"/>
                </a:lnTo>
                <a:lnTo>
                  <a:pt x="4522" y="2788"/>
                </a:lnTo>
                <a:lnTo>
                  <a:pt x="4526" y="2785"/>
                </a:lnTo>
                <a:lnTo>
                  <a:pt x="4529" y="2782"/>
                </a:lnTo>
                <a:lnTo>
                  <a:pt x="4532" y="2780"/>
                </a:lnTo>
                <a:lnTo>
                  <a:pt x="4535" y="2780"/>
                </a:lnTo>
                <a:lnTo>
                  <a:pt x="4539" y="2780"/>
                </a:lnTo>
                <a:lnTo>
                  <a:pt x="4542" y="2772"/>
                </a:lnTo>
                <a:lnTo>
                  <a:pt x="4546" y="2765"/>
                </a:lnTo>
                <a:lnTo>
                  <a:pt x="4549" y="2763"/>
                </a:lnTo>
                <a:lnTo>
                  <a:pt x="4554" y="2762"/>
                </a:lnTo>
                <a:lnTo>
                  <a:pt x="4558" y="2761"/>
                </a:lnTo>
                <a:lnTo>
                  <a:pt x="4564" y="2762"/>
                </a:lnTo>
                <a:lnTo>
                  <a:pt x="4566" y="2766"/>
                </a:lnTo>
                <a:lnTo>
                  <a:pt x="4568" y="2770"/>
                </a:lnTo>
                <a:lnTo>
                  <a:pt x="4565" y="2775"/>
                </a:lnTo>
                <a:lnTo>
                  <a:pt x="4563" y="2780"/>
                </a:lnTo>
                <a:lnTo>
                  <a:pt x="4563" y="2786"/>
                </a:lnTo>
                <a:lnTo>
                  <a:pt x="4563" y="2792"/>
                </a:lnTo>
                <a:lnTo>
                  <a:pt x="4565" y="2797"/>
                </a:lnTo>
                <a:lnTo>
                  <a:pt x="4567" y="2801"/>
                </a:lnTo>
                <a:lnTo>
                  <a:pt x="4570" y="2806"/>
                </a:lnTo>
                <a:lnTo>
                  <a:pt x="4575" y="2809"/>
                </a:lnTo>
                <a:lnTo>
                  <a:pt x="4575" y="2814"/>
                </a:lnTo>
                <a:lnTo>
                  <a:pt x="4575" y="2822"/>
                </a:lnTo>
                <a:lnTo>
                  <a:pt x="4576" y="2827"/>
                </a:lnTo>
                <a:lnTo>
                  <a:pt x="4575" y="2830"/>
                </a:lnTo>
                <a:lnTo>
                  <a:pt x="4575" y="2833"/>
                </a:lnTo>
                <a:lnTo>
                  <a:pt x="4573" y="2835"/>
                </a:lnTo>
                <a:lnTo>
                  <a:pt x="4573" y="2835"/>
                </a:lnTo>
                <a:lnTo>
                  <a:pt x="4572" y="2833"/>
                </a:lnTo>
                <a:lnTo>
                  <a:pt x="4570" y="2830"/>
                </a:lnTo>
                <a:lnTo>
                  <a:pt x="4569" y="2828"/>
                </a:lnTo>
                <a:lnTo>
                  <a:pt x="4568" y="2827"/>
                </a:lnTo>
                <a:lnTo>
                  <a:pt x="4567" y="2827"/>
                </a:lnTo>
                <a:lnTo>
                  <a:pt x="4566" y="2828"/>
                </a:lnTo>
                <a:lnTo>
                  <a:pt x="4562" y="2818"/>
                </a:lnTo>
                <a:lnTo>
                  <a:pt x="4558" y="2809"/>
                </a:lnTo>
                <a:lnTo>
                  <a:pt x="4561" y="2809"/>
                </a:lnTo>
                <a:lnTo>
                  <a:pt x="4564" y="2808"/>
                </a:lnTo>
                <a:lnTo>
                  <a:pt x="4563" y="2820"/>
                </a:lnTo>
                <a:lnTo>
                  <a:pt x="4563" y="2832"/>
                </a:lnTo>
                <a:lnTo>
                  <a:pt x="4570" y="2868"/>
                </a:lnTo>
                <a:lnTo>
                  <a:pt x="4569" y="2868"/>
                </a:lnTo>
                <a:lnTo>
                  <a:pt x="4568" y="2868"/>
                </a:lnTo>
                <a:lnTo>
                  <a:pt x="4571" y="2861"/>
                </a:lnTo>
                <a:lnTo>
                  <a:pt x="4572" y="2852"/>
                </a:lnTo>
                <a:lnTo>
                  <a:pt x="4577" y="2844"/>
                </a:lnTo>
                <a:lnTo>
                  <a:pt x="4582" y="2831"/>
                </a:lnTo>
                <a:lnTo>
                  <a:pt x="4584" y="2826"/>
                </a:lnTo>
                <a:lnTo>
                  <a:pt x="4587" y="2822"/>
                </a:lnTo>
                <a:lnTo>
                  <a:pt x="4588" y="2821"/>
                </a:lnTo>
                <a:lnTo>
                  <a:pt x="4589" y="2820"/>
                </a:lnTo>
                <a:lnTo>
                  <a:pt x="4591" y="2820"/>
                </a:lnTo>
                <a:lnTo>
                  <a:pt x="4592" y="2820"/>
                </a:lnTo>
                <a:lnTo>
                  <a:pt x="4595" y="2824"/>
                </a:lnTo>
                <a:lnTo>
                  <a:pt x="4597" y="2827"/>
                </a:lnTo>
                <a:lnTo>
                  <a:pt x="4596" y="2831"/>
                </a:lnTo>
                <a:lnTo>
                  <a:pt x="4595" y="2834"/>
                </a:lnTo>
                <a:lnTo>
                  <a:pt x="4591" y="2843"/>
                </a:lnTo>
                <a:lnTo>
                  <a:pt x="4588" y="2851"/>
                </a:lnTo>
                <a:lnTo>
                  <a:pt x="4584" y="2850"/>
                </a:lnTo>
                <a:lnTo>
                  <a:pt x="4580" y="2848"/>
                </a:lnTo>
                <a:lnTo>
                  <a:pt x="4578" y="2848"/>
                </a:lnTo>
                <a:lnTo>
                  <a:pt x="4576" y="2848"/>
                </a:lnTo>
                <a:lnTo>
                  <a:pt x="4574" y="2849"/>
                </a:lnTo>
                <a:lnTo>
                  <a:pt x="4573" y="2851"/>
                </a:lnTo>
                <a:lnTo>
                  <a:pt x="4570" y="2856"/>
                </a:lnTo>
                <a:lnTo>
                  <a:pt x="4566" y="2860"/>
                </a:lnTo>
                <a:lnTo>
                  <a:pt x="4564" y="2861"/>
                </a:lnTo>
                <a:lnTo>
                  <a:pt x="4562" y="2861"/>
                </a:lnTo>
                <a:lnTo>
                  <a:pt x="4559" y="2861"/>
                </a:lnTo>
                <a:lnTo>
                  <a:pt x="4556" y="2860"/>
                </a:lnTo>
                <a:lnTo>
                  <a:pt x="4554" y="2858"/>
                </a:lnTo>
                <a:lnTo>
                  <a:pt x="4551" y="2855"/>
                </a:lnTo>
                <a:lnTo>
                  <a:pt x="4551" y="2853"/>
                </a:lnTo>
                <a:lnTo>
                  <a:pt x="4551" y="2850"/>
                </a:lnTo>
                <a:lnTo>
                  <a:pt x="4552" y="2845"/>
                </a:lnTo>
                <a:lnTo>
                  <a:pt x="4551" y="2840"/>
                </a:lnTo>
                <a:lnTo>
                  <a:pt x="4547" y="2841"/>
                </a:lnTo>
                <a:lnTo>
                  <a:pt x="4544" y="2842"/>
                </a:lnTo>
                <a:lnTo>
                  <a:pt x="4540" y="2844"/>
                </a:lnTo>
                <a:lnTo>
                  <a:pt x="4537" y="2847"/>
                </a:lnTo>
                <a:lnTo>
                  <a:pt x="4531" y="2852"/>
                </a:lnTo>
                <a:lnTo>
                  <a:pt x="4525" y="2857"/>
                </a:lnTo>
                <a:lnTo>
                  <a:pt x="4523" y="2856"/>
                </a:lnTo>
                <a:lnTo>
                  <a:pt x="4520" y="2855"/>
                </a:lnTo>
                <a:lnTo>
                  <a:pt x="4517" y="2855"/>
                </a:lnTo>
                <a:lnTo>
                  <a:pt x="4514" y="2855"/>
                </a:lnTo>
                <a:lnTo>
                  <a:pt x="4508" y="2856"/>
                </a:lnTo>
                <a:lnTo>
                  <a:pt x="4501" y="2857"/>
                </a:lnTo>
                <a:lnTo>
                  <a:pt x="4499" y="2859"/>
                </a:lnTo>
                <a:lnTo>
                  <a:pt x="4498" y="2860"/>
                </a:lnTo>
                <a:lnTo>
                  <a:pt x="4495" y="2866"/>
                </a:lnTo>
                <a:lnTo>
                  <a:pt x="4492" y="2871"/>
                </a:lnTo>
                <a:lnTo>
                  <a:pt x="4489" y="2870"/>
                </a:lnTo>
                <a:lnTo>
                  <a:pt x="4487" y="2871"/>
                </a:lnTo>
                <a:lnTo>
                  <a:pt x="4484" y="2871"/>
                </a:lnTo>
                <a:lnTo>
                  <a:pt x="4482" y="2873"/>
                </a:lnTo>
                <a:lnTo>
                  <a:pt x="4477" y="2876"/>
                </a:lnTo>
                <a:lnTo>
                  <a:pt x="4472" y="2879"/>
                </a:lnTo>
                <a:lnTo>
                  <a:pt x="4468" y="2881"/>
                </a:lnTo>
                <a:lnTo>
                  <a:pt x="4465" y="2883"/>
                </a:lnTo>
                <a:lnTo>
                  <a:pt x="4463" y="2886"/>
                </a:lnTo>
                <a:lnTo>
                  <a:pt x="4462" y="2887"/>
                </a:lnTo>
                <a:lnTo>
                  <a:pt x="4465" y="2887"/>
                </a:lnTo>
                <a:lnTo>
                  <a:pt x="4460" y="2886"/>
                </a:lnTo>
                <a:lnTo>
                  <a:pt x="4456" y="2882"/>
                </a:lnTo>
                <a:lnTo>
                  <a:pt x="4452" y="2877"/>
                </a:lnTo>
                <a:lnTo>
                  <a:pt x="4447" y="2870"/>
                </a:lnTo>
                <a:lnTo>
                  <a:pt x="4440" y="2858"/>
                </a:lnTo>
                <a:lnTo>
                  <a:pt x="4436" y="2851"/>
                </a:lnTo>
                <a:lnTo>
                  <a:pt x="4436" y="2851"/>
                </a:lnTo>
                <a:lnTo>
                  <a:pt x="4436" y="2851"/>
                </a:lnTo>
                <a:lnTo>
                  <a:pt x="4436" y="2854"/>
                </a:lnTo>
                <a:lnTo>
                  <a:pt x="4435" y="2857"/>
                </a:lnTo>
                <a:lnTo>
                  <a:pt x="4433" y="2859"/>
                </a:lnTo>
                <a:lnTo>
                  <a:pt x="4431" y="2861"/>
                </a:lnTo>
                <a:lnTo>
                  <a:pt x="4437" y="2868"/>
                </a:lnTo>
                <a:lnTo>
                  <a:pt x="4443" y="2876"/>
                </a:lnTo>
                <a:lnTo>
                  <a:pt x="4445" y="2872"/>
                </a:lnTo>
                <a:lnTo>
                  <a:pt x="4447" y="2870"/>
                </a:lnTo>
                <a:lnTo>
                  <a:pt x="4448" y="2870"/>
                </a:lnTo>
                <a:lnTo>
                  <a:pt x="4450" y="2870"/>
                </a:lnTo>
                <a:lnTo>
                  <a:pt x="4451" y="2873"/>
                </a:lnTo>
                <a:lnTo>
                  <a:pt x="4453" y="2876"/>
                </a:lnTo>
                <a:lnTo>
                  <a:pt x="4451" y="2880"/>
                </a:lnTo>
                <a:lnTo>
                  <a:pt x="4450" y="2884"/>
                </a:lnTo>
                <a:lnTo>
                  <a:pt x="4451" y="2886"/>
                </a:lnTo>
                <a:lnTo>
                  <a:pt x="4453" y="2888"/>
                </a:lnTo>
                <a:lnTo>
                  <a:pt x="4456" y="2895"/>
                </a:lnTo>
                <a:lnTo>
                  <a:pt x="4460" y="2900"/>
                </a:lnTo>
                <a:lnTo>
                  <a:pt x="4466" y="2905"/>
                </a:lnTo>
                <a:lnTo>
                  <a:pt x="4471" y="2910"/>
                </a:lnTo>
                <a:lnTo>
                  <a:pt x="4475" y="2915"/>
                </a:lnTo>
                <a:lnTo>
                  <a:pt x="4480" y="2920"/>
                </a:lnTo>
                <a:lnTo>
                  <a:pt x="4484" y="2926"/>
                </a:lnTo>
                <a:lnTo>
                  <a:pt x="4486" y="2932"/>
                </a:lnTo>
                <a:lnTo>
                  <a:pt x="4491" y="2931"/>
                </a:lnTo>
                <a:lnTo>
                  <a:pt x="4496" y="2931"/>
                </a:lnTo>
                <a:lnTo>
                  <a:pt x="4497" y="2932"/>
                </a:lnTo>
                <a:lnTo>
                  <a:pt x="4499" y="2933"/>
                </a:lnTo>
                <a:lnTo>
                  <a:pt x="4500" y="2935"/>
                </a:lnTo>
                <a:lnTo>
                  <a:pt x="4501" y="2938"/>
                </a:lnTo>
                <a:lnTo>
                  <a:pt x="4502" y="2941"/>
                </a:lnTo>
                <a:lnTo>
                  <a:pt x="4501" y="2943"/>
                </a:lnTo>
                <a:lnTo>
                  <a:pt x="4500" y="2945"/>
                </a:lnTo>
                <a:lnTo>
                  <a:pt x="4499" y="2946"/>
                </a:lnTo>
                <a:lnTo>
                  <a:pt x="4495" y="2946"/>
                </a:lnTo>
                <a:lnTo>
                  <a:pt x="4490" y="2946"/>
                </a:lnTo>
                <a:lnTo>
                  <a:pt x="4497" y="2962"/>
                </a:lnTo>
                <a:lnTo>
                  <a:pt x="4503" y="2977"/>
                </a:lnTo>
                <a:lnTo>
                  <a:pt x="4512" y="2974"/>
                </a:lnTo>
                <a:lnTo>
                  <a:pt x="4520" y="2973"/>
                </a:lnTo>
                <a:lnTo>
                  <a:pt x="4529" y="2971"/>
                </a:lnTo>
                <a:lnTo>
                  <a:pt x="4537" y="2970"/>
                </a:lnTo>
                <a:lnTo>
                  <a:pt x="4542" y="2970"/>
                </a:lnTo>
                <a:lnTo>
                  <a:pt x="4546" y="2971"/>
                </a:lnTo>
                <a:lnTo>
                  <a:pt x="4547" y="2973"/>
                </a:lnTo>
                <a:lnTo>
                  <a:pt x="4548" y="2975"/>
                </a:lnTo>
                <a:lnTo>
                  <a:pt x="4548" y="2977"/>
                </a:lnTo>
                <a:lnTo>
                  <a:pt x="4548" y="2980"/>
                </a:lnTo>
                <a:lnTo>
                  <a:pt x="4548" y="2980"/>
                </a:lnTo>
                <a:lnTo>
                  <a:pt x="4548" y="2979"/>
                </a:lnTo>
                <a:lnTo>
                  <a:pt x="4557" y="2976"/>
                </a:lnTo>
                <a:lnTo>
                  <a:pt x="4565" y="2972"/>
                </a:lnTo>
                <a:lnTo>
                  <a:pt x="4572" y="2968"/>
                </a:lnTo>
                <a:lnTo>
                  <a:pt x="4579" y="2963"/>
                </a:lnTo>
                <a:lnTo>
                  <a:pt x="4591" y="2953"/>
                </a:lnTo>
                <a:lnTo>
                  <a:pt x="4604" y="2940"/>
                </a:lnTo>
                <a:lnTo>
                  <a:pt x="4615" y="2929"/>
                </a:lnTo>
                <a:lnTo>
                  <a:pt x="4627" y="2917"/>
                </a:lnTo>
                <a:lnTo>
                  <a:pt x="4639" y="2906"/>
                </a:lnTo>
                <a:lnTo>
                  <a:pt x="4653" y="2896"/>
                </a:lnTo>
                <a:lnTo>
                  <a:pt x="4668" y="2883"/>
                </a:lnTo>
                <a:lnTo>
                  <a:pt x="4683" y="2870"/>
                </a:lnTo>
                <a:lnTo>
                  <a:pt x="4699" y="2857"/>
                </a:lnTo>
                <a:lnTo>
                  <a:pt x="4715" y="2845"/>
                </a:lnTo>
                <a:lnTo>
                  <a:pt x="4720" y="2841"/>
                </a:lnTo>
                <a:lnTo>
                  <a:pt x="4726" y="2836"/>
                </a:lnTo>
                <a:lnTo>
                  <a:pt x="4733" y="2833"/>
                </a:lnTo>
                <a:lnTo>
                  <a:pt x="4741" y="2832"/>
                </a:lnTo>
                <a:lnTo>
                  <a:pt x="4748" y="2821"/>
                </a:lnTo>
                <a:lnTo>
                  <a:pt x="4757" y="2811"/>
                </a:lnTo>
                <a:lnTo>
                  <a:pt x="4766" y="2801"/>
                </a:lnTo>
                <a:lnTo>
                  <a:pt x="4774" y="2791"/>
                </a:lnTo>
                <a:lnTo>
                  <a:pt x="4769" y="2791"/>
                </a:lnTo>
                <a:lnTo>
                  <a:pt x="4765" y="2792"/>
                </a:lnTo>
                <a:lnTo>
                  <a:pt x="4761" y="2795"/>
                </a:lnTo>
                <a:lnTo>
                  <a:pt x="4757" y="2797"/>
                </a:lnTo>
                <a:lnTo>
                  <a:pt x="4753" y="2800"/>
                </a:lnTo>
                <a:lnTo>
                  <a:pt x="4749" y="2803"/>
                </a:lnTo>
                <a:lnTo>
                  <a:pt x="4745" y="2805"/>
                </a:lnTo>
                <a:lnTo>
                  <a:pt x="4741" y="2806"/>
                </a:lnTo>
                <a:lnTo>
                  <a:pt x="4739" y="2810"/>
                </a:lnTo>
                <a:lnTo>
                  <a:pt x="4736" y="2813"/>
                </a:lnTo>
                <a:lnTo>
                  <a:pt x="4734" y="2815"/>
                </a:lnTo>
                <a:lnTo>
                  <a:pt x="4731" y="2816"/>
                </a:lnTo>
                <a:lnTo>
                  <a:pt x="4725" y="2817"/>
                </a:lnTo>
                <a:lnTo>
                  <a:pt x="4718" y="2816"/>
                </a:lnTo>
                <a:lnTo>
                  <a:pt x="4720" y="2811"/>
                </a:lnTo>
                <a:lnTo>
                  <a:pt x="4723" y="2807"/>
                </a:lnTo>
                <a:lnTo>
                  <a:pt x="4727" y="2803"/>
                </a:lnTo>
                <a:lnTo>
                  <a:pt x="4732" y="2801"/>
                </a:lnTo>
                <a:lnTo>
                  <a:pt x="4747" y="2788"/>
                </a:lnTo>
                <a:lnTo>
                  <a:pt x="4761" y="2775"/>
                </a:lnTo>
                <a:lnTo>
                  <a:pt x="4774" y="2762"/>
                </a:lnTo>
                <a:lnTo>
                  <a:pt x="4788" y="2747"/>
                </a:lnTo>
                <a:lnTo>
                  <a:pt x="4790" y="2745"/>
                </a:lnTo>
                <a:lnTo>
                  <a:pt x="4792" y="2744"/>
                </a:lnTo>
                <a:lnTo>
                  <a:pt x="4794" y="2743"/>
                </a:lnTo>
                <a:lnTo>
                  <a:pt x="4796" y="2742"/>
                </a:lnTo>
                <a:lnTo>
                  <a:pt x="4800" y="2743"/>
                </a:lnTo>
                <a:lnTo>
                  <a:pt x="4804" y="2745"/>
                </a:lnTo>
                <a:lnTo>
                  <a:pt x="4812" y="2751"/>
                </a:lnTo>
                <a:lnTo>
                  <a:pt x="4820" y="2756"/>
                </a:lnTo>
                <a:lnTo>
                  <a:pt x="4825" y="2748"/>
                </a:lnTo>
                <a:lnTo>
                  <a:pt x="4832" y="2741"/>
                </a:lnTo>
                <a:lnTo>
                  <a:pt x="4838" y="2733"/>
                </a:lnTo>
                <a:lnTo>
                  <a:pt x="4845" y="2725"/>
                </a:lnTo>
                <a:lnTo>
                  <a:pt x="4851" y="2718"/>
                </a:lnTo>
                <a:lnTo>
                  <a:pt x="4857" y="2711"/>
                </a:lnTo>
                <a:lnTo>
                  <a:pt x="4862" y="2703"/>
                </a:lnTo>
                <a:lnTo>
                  <a:pt x="4867" y="2695"/>
                </a:lnTo>
                <a:lnTo>
                  <a:pt x="4876" y="2695"/>
                </a:lnTo>
                <a:lnTo>
                  <a:pt x="4881" y="2694"/>
                </a:lnTo>
                <a:lnTo>
                  <a:pt x="4885" y="2687"/>
                </a:lnTo>
                <a:lnTo>
                  <a:pt x="4890" y="2680"/>
                </a:lnTo>
                <a:lnTo>
                  <a:pt x="4896" y="2674"/>
                </a:lnTo>
                <a:lnTo>
                  <a:pt x="4902" y="2667"/>
                </a:lnTo>
                <a:lnTo>
                  <a:pt x="4915" y="2657"/>
                </a:lnTo>
                <a:lnTo>
                  <a:pt x="4929" y="2647"/>
                </a:lnTo>
                <a:lnTo>
                  <a:pt x="4929" y="2647"/>
                </a:lnTo>
                <a:lnTo>
                  <a:pt x="4929" y="2647"/>
                </a:lnTo>
                <a:lnTo>
                  <a:pt x="4940" y="2631"/>
                </a:lnTo>
                <a:lnTo>
                  <a:pt x="4951" y="2614"/>
                </a:lnTo>
                <a:lnTo>
                  <a:pt x="4963" y="2599"/>
                </a:lnTo>
                <a:lnTo>
                  <a:pt x="4977" y="2584"/>
                </a:lnTo>
                <a:lnTo>
                  <a:pt x="4990" y="2570"/>
                </a:lnTo>
                <a:lnTo>
                  <a:pt x="5005" y="2556"/>
                </a:lnTo>
                <a:lnTo>
                  <a:pt x="5021" y="2544"/>
                </a:lnTo>
                <a:lnTo>
                  <a:pt x="5039" y="2534"/>
                </a:lnTo>
                <a:lnTo>
                  <a:pt x="5039" y="2531"/>
                </a:lnTo>
                <a:lnTo>
                  <a:pt x="5040" y="2529"/>
                </a:lnTo>
                <a:lnTo>
                  <a:pt x="5041" y="2528"/>
                </a:lnTo>
                <a:lnTo>
                  <a:pt x="5043" y="2527"/>
                </a:lnTo>
                <a:lnTo>
                  <a:pt x="5047" y="2525"/>
                </a:lnTo>
                <a:lnTo>
                  <a:pt x="5051" y="2522"/>
                </a:lnTo>
                <a:lnTo>
                  <a:pt x="5053" y="2519"/>
                </a:lnTo>
                <a:lnTo>
                  <a:pt x="5055" y="2516"/>
                </a:lnTo>
                <a:lnTo>
                  <a:pt x="5058" y="2509"/>
                </a:lnTo>
                <a:lnTo>
                  <a:pt x="5061" y="2499"/>
                </a:lnTo>
                <a:lnTo>
                  <a:pt x="5062" y="2499"/>
                </a:lnTo>
                <a:lnTo>
                  <a:pt x="5062" y="2499"/>
                </a:lnTo>
                <a:lnTo>
                  <a:pt x="5074" y="2488"/>
                </a:lnTo>
                <a:lnTo>
                  <a:pt x="5085" y="2478"/>
                </a:lnTo>
                <a:lnTo>
                  <a:pt x="5091" y="2472"/>
                </a:lnTo>
                <a:lnTo>
                  <a:pt x="5096" y="2466"/>
                </a:lnTo>
                <a:lnTo>
                  <a:pt x="5100" y="2460"/>
                </a:lnTo>
                <a:lnTo>
                  <a:pt x="5104" y="2452"/>
                </a:lnTo>
                <a:lnTo>
                  <a:pt x="5108" y="2448"/>
                </a:lnTo>
                <a:lnTo>
                  <a:pt x="5111" y="2446"/>
                </a:lnTo>
                <a:lnTo>
                  <a:pt x="5114" y="2446"/>
                </a:lnTo>
                <a:lnTo>
                  <a:pt x="5117" y="2446"/>
                </a:lnTo>
                <a:lnTo>
                  <a:pt x="5124" y="2446"/>
                </a:lnTo>
                <a:lnTo>
                  <a:pt x="5130" y="2445"/>
                </a:lnTo>
                <a:lnTo>
                  <a:pt x="5130" y="2447"/>
                </a:lnTo>
                <a:lnTo>
                  <a:pt x="5131" y="2448"/>
                </a:lnTo>
                <a:lnTo>
                  <a:pt x="5131" y="2455"/>
                </a:lnTo>
                <a:lnTo>
                  <a:pt x="5130" y="2461"/>
                </a:lnTo>
                <a:lnTo>
                  <a:pt x="5128" y="2466"/>
                </a:lnTo>
                <a:lnTo>
                  <a:pt x="5126" y="2470"/>
                </a:lnTo>
                <a:lnTo>
                  <a:pt x="5119" y="2479"/>
                </a:lnTo>
                <a:lnTo>
                  <a:pt x="5112" y="2488"/>
                </a:lnTo>
                <a:lnTo>
                  <a:pt x="5105" y="2496"/>
                </a:lnTo>
                <a:lnTo>
                  <a:pt x="5098" y="2503"/>
                </a:lnTo>
                <a:lnTo>
                  <a:pt x="5094" y="2505"/>
                </a:lnTo>
                <a:lnTo>
                  <a:pt x="5090" y="2509"/>
                </a:lnTo>
                <a:lnTo>
                  <a:pt x="5085" y="2510"/>
                </a:lnTo>
                <a:lnTo>
                  <a:pt x="5080" y="2510"/>
                </a:lnTo>
                <a:lnTo>
                  <a:pt x="5081" y="2515"/>
                </a:lnTo>
                <a:lnTo>
                  <a:pt x="5080" y="2520"/>
                </a:lnTo>
                <a:lnTo>
                  <a:pt x="5080" y="2521"/>
                </a:lnTo>
                <a:lnTo>
                  <a:pt x="5080" y="2521"/>
                </a:lnTo>
                <a:lnTo>
                  <a:pt x="5083" y="2521"/>
                </a:lnTo>
                <a:lnTo>
                  <a:pt x="5086" y="2519"/>
                </a:lnTo>
                <a:lnTo>
                  <a:pt x="5088" y="2517"/>
                </a:lnTo>
                <a:lnTo>
                  <a:pt x="5090" y="2515"/>
                </a:lnTo>
                <a:lnTo>
                  <a:pt x="5094" y="2509"/>
                </a:lnTo>
                <a:lnTo>
                  <a:pt x="5099" y="2504"/>
                </a:lnTo>
                <a:lnTo>
                  <a:pt x="5103" y="2502"/>
                </a:lnTo>
                <a:lnTo>
                  <a:pt x="5107" y="2502"/>
                </a:lnTo>
                <a:lnTo>
                  <a:pt x="5109" y="2502"/>
                </a:lnTo>
                <a:lnTo>
                  <a:pt x="5109" y="2503"/>
                </a:lnTo>
                <a:lnTo>
                  <a:pt x="5110" y="2505"/>
                </a:lnTo>
                <a:lnTo>
                  <a:pt x="5110" y="2509"/>
                </a:lnTo>
                <a:lnTo>
                  <a:pt x="5105" y="2516"/>
                </a:lnTo>
                <a:lnTo>
                  <a:pt x="5101" y="2523"/>
                </a:lnTo>
                <a:lnTo>
                  <a:pt x="5103" y="2528"/>
                </a:lnTo>
                <a:lnTo>
                  <a:pt x="5105" y="2534"/>
                </a:lnTo>
                <a:lnTo>
                  <a:pt x="5107" y="2536"/>
                </a:lnTo>
                <a:lnTo>
                  <a:pt x="5110" y="2537"/>
                </a:lnTo>
                <a:lnTo>
                  <a:pt x="5113" y="2538"/>
                </a:lnTo>
                <a:lnTo>
                  <a:pt x="5117" y="2538"/>
                </a:lnTo>
                <a:lnTo>
                  <a:pt x="5117" y="2540"/>
                </a:lnTo>
                <a:lnTo>
                  <a:pt x="5117" y="2543"/>
                </a:lnTo>
                <a:lnTo>
                  <a:pt x="5112" y="2544"/>
                </a:lnTo>
                <a:lnTo>
                  <a:pt x="5108" y="2544"/>
                </a:lnTo>
                <a:lnTo>
                  <a:pt x="5104" y="2544"/>
                </a:lnTo>
                <a:lnTo>
                  <a:pt x="5100" y="2543"/>
                </a:lnTo>
                <a:lnTo>
                  <a:pt x="5097" y="2541"/>
                </a:lnTo>
                <a:lnTo>
                  <a:pt x="5095" y="2539"/>
                </a:lnTo>
                <a:lnTo>
                  <a:pt x="5093" y="2535"/>
                </a:lnTo>
                <a:lnTo>
                  <a:pt x="5091" y="2530"/>
                </a:lnTo>
                <a:lnTo>
                  <a:pt x="5091" y="2530"/>
                </a:lnTo>
                <a:lnTo>
                  <a:pt x="5079" y="2542"/>
                </a:lnTo>
                <a:lnTo>
                  <a:pt x="5067" y="2553"/>
                </a:lnTo>
                <a:lnTo>
                  <a:pt x="5063" y="2553"/>
                </a:lnTo>
                <a:lnTo>
                  <a:pt x="5059" y="2553"/>
                </a:lnTo>
                <a:lnTo>
                  <a:pt x="5055" y="2551"/>
                </a:lnTo>
                <a:lnTo>
                  <a:pt x="5053" y="2549"/>
                </a:lnTo>
                <a:lnTo>
                  <a:pt x="5054" y="2545"/>
                </a:lnTo>
                <a:lnTo>
                  <a:pt x="5057" y="2541"/>
                </a:lnTo>
                <a:lnTo>
                  <a:pt x="5051" y="2546"/>
                </a:lnTo>
                <a:lnTo>
                  <a:pt x="5044" y="2551"/>
                </a:lnTo>
                <a:lnTo>
                  <a:pt x="5040" y="2555"/>
                </a:lnTo>
                <a:lnTo>
                  <a:pt x="5036" y="2558"/>
                </a:lnTo>
                <a:lnTo>
                  <a:pt x="5030" y="2561"/>
                </a:lnTo>
                <a:lnTo>
                  <a:pt x="5025" y="2565"/>
                </a:lnTo>
                <a:lnTo>
                  <a:pt x="5021" y="2569"/>
                </a:lnTo>
                <a:lnTo>
                  <a:pt x="5017" y="2573"/>
                </a:lnTo>
                <a:lnTo>
                  <a:pt x="5015" y="2575"/>
                </a:lnTo>
                <a:lnTo>
                  <a:pt x="5013" y="2578"/>
                </a:lnTo>
                <a:lnTo>
                  <a:pt x="5013" y="2582"/>
                </a:lnTo>
                <a:lnTo>
                  <a:pt x="5012" y="2585"/>
                </a:lnTo>
                <a:lnTo>
                  <a:pt x="5008" y="2585"/>
                </a:lnTo>
                <a:lnTo>
                  <a:pt x="5004" y="2586"/>
                </a:lnTo>
                <a:lnTo>
                  <a:pt x="5000" y="2587"/>
                </a:lnTo>
                <a:lnTo>
                  <a:pt x="4997" y="2589"/>
                </a:lnTo>
                <a:lnTo>
                  <a:pt x="4991" y="2593"/>
                </a:lnTo>
                <a:lnTo>
                  <a:pt x="4987" y="2598"/>
                </a:lnTo>
                <a:lnTo>
                  <a:pt x="4979" y="2610"/>
                </a:lnTo>
                <a:lnTo>
                  <a:pt x="4972" y="2624"/>
                </a:lnTo>
                <a:lnTo>
                  <a:pt x="4973" y="2628"/>
                </a:lnTo>
                <a:lnTo>
                  <a:pt x="4974" y="2631"/>
                </a:lnTo>
                <a:lnTo>
                  <a:pt x="4977" y="2632"/>
                </a:lnTo>
                <a:lnTo>
                  <a:pt x="4979" y="2631"/>
                </a:lnTo>
                <a:lnTo>
                  <a:pt x="4982" y="2631"/>
                </a:lnTo>
                <a:lnTo>
                  <a:pt x="4984" y="2629"/>
                </a:lnTo>
                <a:lnTo>
                  <a:pt x="4989" y="2626"/>
                </a:lnTo>
                <a:lnTo>
                  <a:pt x="4994" y="2625"/>
                </a:lnTo>
                <a:lnTo>
                  <a:pt x="4988" y="2635"/>
                </a:lnTo>
                <a:lnTo>
                  <a:pt x="4984" y="2643"/>
                </a:lnTo>
                <a:lnTo>
                  <a:pt x="4987" y="2662"/>
                </a:lnTo>
                <a:lnTo>
                  <a:pt x="4983" y="2663"/>
                </a:lnTo>
                <a:lnTo>
                  <a:pt x="4979" y="2664"/>
                </a:lnTo>
                <a:lnTo>
                  <a:pt x="4978" y="2674"/>
                </a:lnTo>
                <a:lnTo>
                  <a:pt x="4976" y="2679"/>
                </a:lnTo>
                <a:lnTo>
                  <a:pt x="4975" y="2680"/>
                </a:lnTo>
                <a:lnTo>
                  <a:pt x="4973" y="2681"/>
                </a:lnTo>
                <a:lnTo>
                  <a:pt x="4972" y="2681"/>
                </a:lnTo>
                <a:lnTo>
                  <a:pt x="4970" y="2680"/>
                </a:lnTo>
                <a:lnTo>
                  <a:pt x="4965" y="2679"/>
                </a:lnTo>
                <a:lnTo>
                  <a:pt x="4961" y="2677"/>
                </a:lnTo>
                <a:lnTo>
                  <a:pt x="4957" y="2676"/>
                </a:lnTo>
                <a:lnTo>
                  <a:pt x="4953" y="2677"/>
                </a:lnTo>
                <a:lnTo>
                  <a:pt x="4951" y="2675"/>
                </a:lnTo>
                <a:lnTo>
                  <a:pt x="4949" y="2671"/>
                </a:lnTo>
                <a:lnTo>
                  <a:pt x="4948" y="2668"/>
                </a:lnTo>
                <a:lnTo>
                  <a:pt x="4947" y="2665"/>
                </a:lnTo>
                <a:lnTo>
                  <a:pt x="4945" y="2658"/>
                </a:lnTo>
                <a:lnTo>
                  <a:pt x="4945" y="2652"/>
                </a:lnTo>
                <a:lnTo>
                  <a:pt x="4943" y="2653"/>
                </a:lnTo>
                <a:lnTo>
                  <a:pt x="4942" y="2653"/>
                </a:lnTo>
                <a:lnTo>
                  <a:pt x="4944" y="2660"/>
                </a:lnTo>
                <a:lnTo>
                  <a:pt x="4944" y="2668"/>
                </a:lnTo>
                <a:lnTo>
                  <a:pt x="4945" y="2672"/>
                </a:lnTo>
                <a:lnTo>
                  <a:pt x="4944" y="2676"/>
                </a:lnTo>
                <a:lnTo>
                  <a:pt x="4942" y="2678"/>
                </a:lnTo>
                <a:lnTo>
                  <a:pt x="4940" y="2679"/>
                </a:lnTo>
                <a:lnTo>
                  <a:pt x="4935" y="2681"/>
                </a:lnTo>
                <a:lnTo>
                  <a:pt x="4929" y="2683"/>
                </a:lnTo>
                <a:lnTo>
                  <a:pt x="4929" y="2682"/>
                </a:lnTo>
                <a:lnTo>
                  <a:pt x="4928" y="2682"/>
                </a:lnTo>
                <a:lnTo>
                  <a:pt x="4926" y="2681"/>
                </a:lnTo>
                <a:lnTo>
                  <a:pt x="4930" y="2705"/>
                </a:lnTo>
                <a:lnTo>
                  <a:pt x="4935" y="2704"/>
                </a:lnTo>
                <a:lnTo>
                  <a:pt x="4934" y="2710"/>
                </a:lnTo>
                <a:lnTo>
                  <a:pt x="4933" y="2714"/>
                </a:lnTo>
                <a:lnTo>
                  <a:pt x="4932" y="2718"/>
                </a:lnTo>
                <a:lnTo>
                  <a:pt x="4930" y="2721"/>
                </a:lnTo>
                <a:lnTo>
                  <a:pt x="4926" y="2724"/>
                </a:lnTo>
                <a:lnTo>
                  <a:pt x="4922" y="2726"/>
                </a:lnTo>
                <a:lnTo>
                  <a:pt x="4916" y="2727"/>
                </a:lnTo>
                <a:lnTo>
                  <a:pt x="4911" y="2728"/>
                </a:lnTo>
                <a:lnTo>
                  <a:pt x="4909" y="2730"/>
                </a:lnTo>
                <a:lnTo>
                  <a:pt x="4907" y="2731"/>
                </a:lnTo>
                <a:lnTo>
                  <a:pt x="4905" y="2733"/>
                </a:lnTo>
                <a:lnTo>
                  <a:pt x="4904" y="2736"/>
                </a:lnTo>
                <a:lnTo>
                  <a:pt x="4899" y="2734"/>
                </a:lnTo>
                <a:lnTo>
                  <a:pt x="4896" y="2731"/>
                </a:lnTo>
                <a:lnTo>
                  <a:pt x="4894" y="2726"/>
                </a:lnTo>
                <a:lnTo>
                  <a:pt x="4892" y="2721"/>
                </a:lnTo>
                <a:lnTo>
                  <a:pt x="4892" y="2717"/>
                </a:lnTo>
                <a:lnTo>
                  <a:pt x="4892" y="2712"/>
                </a:lnTo>
                <a:lnTo>
                  <a:pt x="4893" y="2708"/>
                </a:lnTo>
                <a:lnTo>
                  <a:pt x="4894" y="2705"/>
                </a:lnTo>
                <a:lnTo>
                  <a:pt x="4887" y="2714"/>
                </a:lnTo>
                <a:lnTo>
                  <a:pt x="4880" y="2723"/>
                </a:lnTo>
                <a:lnTo>
                  <a:pt x="4878" y="2724"/>
                </a:lnTo>
                <a:lnTo>
                  <a:pt x="4876" y="2725"/>
                </a:lnTo>
                <a:lnTo>
                  <a:pt x="4879" y="2733"/>
                </a:lnTo>
                <a:lnTo>
                  <a:pt x="4882" y="2739"/>
                </a:lnTo>
                <a:lnTo>
                  <a:pt x="4877" y="2747"/>
                </a:lnTo>
                <a:lnTo>
                  <a:pt x="4870" y="2753"/>
                </a:lnTo>
                <a:lnTo>
                  <a:pt x="4866" y="2756"/>
                </a:lnTo>
                <a:lnTo>
                  <a:pt x="4861" y="2759"/>
                </a:lnTo>
                <a:lnTo>
                  <a:pt x="4853" y="2761"/>
                </a:lnTo>
                <a:lnTo>
                  <a:pt x="4843" y="2763"/>
                </a:lnTo>
                <a:lnTo>
                  <a:pt x="4843" y="2763"/>
                </a:lnTo>
                <a:lnTo>
                  <a:pt x="4843" y="2763"/>
                </a:lnTo>
                <a:lnTo>
                  <a:pt x="4845" y="2774"/>
                </a:lnTo>
                <a:lnTo>
                  <a:pt x="4847" y="2786"/>
                </a:lnTo>
                <a:lnTo>
                  <a:pt x="4852" y="2785"/>
                </a:lnTo>
                <a:lnTo>
                  <a:pt x="4857" y="2783"/>
                </a:lnTo>
                <a:lnTo>
                  <a:pt x="4857" y="2778"/>
                </a:lnTo>
                <a:lnTo>
                  <a:pt x="4858" y="2772"/>
                </a:lnTo>
                <a:lnTo>
                  <a:pt x="4856" y="2762"/>
                </a:lnTo>
                <a:lnTo>
                  <a:pt x="4848" y="2775"/>
                </a:lnTo>
                <a:lnTo>
                  <a:pt x="4839" y="2788"/>
                </a:lnTo>
                <a:lnTo>
                  <a:pt x="4828" y="2799"/>
                </a:lnTo>
                <a:lnTo>
                  <a:pt x="4817" y="2809"/>
                </a:lnTo>
                <a:lnTo>
                  <a:pt x="4806" y="2819"/>
                </a:lnTo>
                <a:lnTo>
                  <a:pt x="4795" y="2829"/>
                </a:lnTo>
                <a:lnTo>
                  <a:pt x="4785" y="2841"/>
                </a:lnTo>
                <a:lnTo>
                  <a:pt x="4774" y="2852"/>
                </a:lnTo>
                <a:lnTo>
                  <a:pt x="4771" y="2854"/>
                </a:lnTo>
                <a:lnTo>
                  <a:pt x="4768" y="2855"/>
                </a:lnTo>
                <a:lnTo>
                  <a:pt x="4765" y="2855"/>
                </a:lnTo>
                <a:lnTo>
                  <a:pt x="4762" y="2855"/>
                </a:lnTo>
                <a:lnTo>
                  <a:pt x="4756" y="2854"/>
                </a:lnTo>
                <a:lnTo>
                  <a:pt x="4749" y="2855"/>
                </a:lnTo>
                <a:lnTo>
                  <a:pt x="4748" y="2857"/>
                </a:lnTo>
                <a:lnTo>
                  <a:pt x="4746" y="2859"/>
                </a:lnTo>
                <a:lnTo>
                  <a:pt x="4742" y="2861"/>
                </a:lnTo>
                <a:lnTo>
                  <a:pt x="4739" y="2863"/>
                </a:lnTo>
                <a:lnTo>
                  <a:pt x="4736" y="2864"/>
                </a:lnTo>
                <a:lnTo>
                  <a:pt x="4735" y="2865"/>
                </a:lnTo>
                <a:lnTo>
                  <a:pt x="4734" y="2866"/>
                </a:lnTo>
                <a:lnTo>
                  <a:pt x="4734" y="2868"/>
                </a:lnTo>
                <a:lnTo>
                  <a:pt x="4738" y="2872"/>
                </a:lnTo>
                <a:lnTo>
                  <a:pt x="4744" y="2876"/>
                </a:lnTo>
                <a:lnTo>
                  <a:pt x="4746" y="2879"/>
                </a:lnTo>
                <a:lnTo>
                  <a:pt x="4747" y="2881"/>
                </a:lnTo>
                <a:lnTo>
                  <a:pt x="4747" y="2884"/>
                </a:lnTo>
                <a:lnTo>
                  <a:pt x="4747" y="2887"/>
                </a:lnTo>
                <a:lnTo>
                  <a:pt x="4744" y="2892"/>
                </a:lnTo>
                <a:lnTo>
                  <a:pt x="4740" y="2898"/>
                </a:lnTo>
                <a:lnTo>
                  <a:pt x="4723" y="2913"/>
                </a:lnTo>
                <a:lnTo>
                  <a:pt x="4707" y="2930"/>
                </a:lnTo>
                <a:lnTo>
                  <a:pt x="4690" y="2947"/>
                </a:lnTo>
                <a:lnTo>
                  <a:pt x="4674" y="2966"/>
                </a:lnTo>
                <a:lnTo>
                  <a:pt x="4658" y="2983"/>
                </a:lnTo>
                <a:lnTo>
                  <a:pt x="4640" y="2999"/>
                </a:lnTo>
                <a:lnTo>
                  <a:pt x="4631" y="3007"/>
                </a:lnTo>
                <a:lnTo>
                  <a:pt x="4622" y="3014"/>
                </a:lnTo>
                <a:lnTo>
                  <a:pt x="4613" y="3020"/>
                </a:lnTo>
                <a:lnTo>
                  <a:pt x="4603" y="3026"/>
                </a:lnTo>
                <a:lnTo>
                  <a:pt x="4600" y="3029"/>
                </a:lnTo>
                <a:lnTo>
                  <a:pt x="4597" y="3033"/>
                </a:lnTo>
                <a:lnTo>
                  <a:pt x="4595" y="3038"/>
                </a:lnTo>
                <a:lnTo>
                  <a:pt x="4593" y="3044"/>
                </a:lnTo>
                <a:lnTo>
                  <a:pt x="4591" y="3050"/>
                </a:lnTo>
                <a:lnTo>
                  <a:pt x="4588" y="3054"/>
                </a:lnTo>
                <a:lnTo>
                  <a:pt x="4586" y="3056"/>
                </a:lnTo>
                <a:lnTo>
                  <a:pt x="4584" y="3058"/>
                </a:lnTo>
                <a:lnTo>
                  <a:pt x="4581" y="3060"/>
                </a:lnTo>
                <a:lnTo>
                  <a:pt x="4578" y="3061"/>
                </a:lnTo>
                <a:lnTo>
                  <a:pt x="4578" y="3061"/>
                </a:lnTo>
                <a:lnTo>
                  <a:pt x="4577" y="3061"/>
                </a:lnTo>
                <a:lnTo>
                  <a:pt x="4576" y="3058"/>
                </a:lnTo>
                <a:lnTo>
                  <a:pt x="4575" y="3058"/>
                </a:lnTo>
                <a:lnTo>
                  <a:pt x="4574" y="3058"/>
                </a:lnTo>
                <a:lnTo>
                  <a:pt x="4573" y="3060"/>
                </a:lnTo>
                <a:lnTo>
                  <a:pt x="4572" y="3062"/>
                </a:lnTo>
                <a:lnTo>
                  <a:pt x="4574" y="3064"/>
                </a:lnTo>
                <a:lnTo>
                  <a:pt x="4576" y="3065"/>
                </a:lnTo>
                <a:lnTo>
                  <a:pt x="4577" y="3065"/>
                </a:lnTo>
                <a:lnTo>
                  <a:pt x="4579" y="3064"/>
                </a:lnTo>
                <a:lnTo>
                  <a:pt x="4579" y="3064"/>
                </a:lnTo>
                <a:lnTo>
                  <a:pt x="4580" y="3065"/>
                </a:lnTo>
                <a:lnTo>
                  <a:pt x="4580" y="3066"/>
                </a:lnTo>
                <a:lnTo>
                  <a:pt x="4581" y="3069"/>
                </a:lnTo>
                <a:lnTo>
                  <a:pt x="4576" y="3070"/>
                </a:lnTo>
                <a:lnTo>
                  <a:pt x="4571" y="3070"/>
                </a:lnTo>
                <a:lnTo>
                  <a:pt x="4567" y="3069"/>
                </a:lnTo>
                <a:lnTo>
                  <a:pt x="4562" y="3067"/>
                </a:lnTo>
                <a:lnTo>
                  <a:pt x="4554" y="3063"/>
                </a:lnTo>
                <a:lnTo>
                  <a:pt x="4545" y="3060"/>
                </a:lnTo>
                <a:lnTo>
                  <a:pt x="4543" y="3063"/>
                </a:lnTo>
                <a:lnTo>
                  <a:pt x="4540" y="3065"/>
                </a:lnTo>
                <a:lnTo>
                  <a:pt x="4546" y="3099"/>
                </a:lnTo>
                <a:lnTo>
                  <a:pt x="4550" y="3098"/>
                </a:lnTo>
                <a:lnTo>
                  <a:pt x="4555" y="3097"/>
                </a:lnTo>
                <a:lnTo>
                  <a:pt x="4555" y="3099"/>
                </a:lnTo>
                <a:lnTo>
                  <a:pt x="4557" y="3102"/>
                </a:lnTo>
                <a:lnTo>
                  <a:pt x="4557" y="3104"/>
                </a:lnTo>
                <a:lnTo>
                  <a:pt x="4556" y="3106"/>
                </a:lnTo>
                <a:lnTo>
                  <a:pt x="4552" y="3108"/>
                </a:lnTo>
                <a:lnTo>
                  <a:pt x="4548" y="3111"/>
                </a:lnTo>
                <a:lnTo>
                  <a:pt x="4543" y="3105"/>
                </a:lnTo>
                <a:lnTo>
                  <a:pt x="4538" y="3095"/>
                </a:lnTo>
                <a:lnTo>
                  <a:pt x="4534" y="3085"/>
                </a:lnTo>
                <a:lnTo>
                  <a:pt x="4530" y="3078"/>
                </a:lnTo>
                <a:lnTo>
                  <a:pt x="4528" y="3073"/>
                </a:lnTo>
                <a:lnTo>
                  <a:pt x="4526" y="3071"/>
                </a:lnTo>
                <a:lnTo>
                  <a:pt x="4523" y="3069"/>
                </a:lnTo>
                <a:lnTo>
                  <a:pt x="4521" y="3069"/>
                </a:lnTo>
                <a:lnTo>
                  <a:pt x="4519" y="3070"/>
                </a:lnTo>
                <a:lnTo>
                  <a:pt x="4516" y="3071"/>
                </a:lnTo>
                <a:lnTo>
                  <a:pt x="4514" y="3074"/>
                </a:lnTo>
                <a:lnTo>
                  <a:pt x="4511" y="3077"/>
                </a:lnTo>
                <a:lnTo>
                  <a:pt x="4509" y="3073"/>
                </a:lnTo>
                <a:lnTo>
                  <a:pt x="4509" y="3069"/>
                </a:lnTo>
                <a:lnTo>
                  <a:pt x="4509" y="3065"/>
                </a:lnTo>
                <a:lnTo>
                  <a:pt x="4511" y="3062"/>
                </a:lnTo>
                <a:lnTo>
                  <a:pt x="4512" y="3058"/>
                </a:lnTo>
                <a:lnTo>
                  <a:pt x="4514" y="3055"/>
                </a:lnTo>
                <a:lnTo>
                  <a:pt x="4514" y="3051"/>
                </a:lnTo>
                <a:lnTo>
                  <a:pt x="4513" y="3048"/>
                </a:lnTo>
                <a:lnTo>
                  <a:pt x="4509" y="3045"/>
                </a:lnTo>
                <a:lnTo>
                  <a:pt x="4505" y="3043"/>
                </a:lnTo>
                <a:lnTo>
                  <a:pt x="4499" y="3041"/>
                </a:lnTo>
                <a:lnTo>
                  <a:pt x="4493" y="3039"/>
                </a:lnTo>
                <a:lnTo>
                  <a:pt x="4488" y="3038"/>
                </a:lnTo>
                <a:lnTo>
                  <a:pt x="4483" y="3035"/>
                </a:lnTo>
                <a:lnTo>
                  <a:pt x="4479" y="3032"/>
                </a:lnTo>
                <a:lnTo>
                  <a:pt x="4474" y="3029"/>
                </a:lnTo>
                <a:lnTo>
                  <a:pt x="4460" y="3020"/>
                </a:lnTo>
                <a:lnTo>
                  <a:pt x="4448" y="3011"/>
                </a:lnTo>
                <a:lnTo>
                  <a:pt x="4442" y="3007"/>
                </a:lnTo>
                <a:lnTo>
                  <a:pt x="4435" y="3003"/>
                </a:lnTo>
                <a:lnTo>
                  <a:pt x="4428" y="3001"/>
                </a:lnTo>
                <a:lnTo>
                  <a:pt x="4421" y="3000"/>
                </a:lnTo>
                <a:lnTo>
                  <a:pt x="4419" y="3003"/>
                </a:lnTo>
                <a:lnTo>
                  <a:pt x="4417" y="3007"/>
                </a:lnTo>
                <a:lnTo>
                  <a:pt x="4413" y="3009"/>
                </a:lnTo>
                <a:lnTo>
                  <a:pt x="4410" y="3009"/>
                </a:lnTo>
                <a:lnTo>
                  <a:pt x="4407" y="3008"/>
                </a:lnTo>
                <a:lnTo>
                  <a:pt x="4405" y="3007"/>
                </a:lnTo>
                <a:lnTo>
                  <a:pt x="4405" y="3005"/>
                </a:lnTo>
                <a:lnTo>
                  <a:pt x="4404" y="3002"/>
                </a:lnTo>
                <a:lnTo>
                  <a:pt x="4405" y="2999"/>
                </a:lnTo>
                <a:lnTo>
                  <a:pt x="4407" y="2994"/>
                </a:lnTo>
                <a:lnTo>
                  <a:pt x="4405" y="2994"/>
                </a:lnTo>
                <a:lnTo>
                  <a:pt x="4404" y="2993"/>
                </a:lnTo>
                <a:lnTo>
                  <a:pt x="4396" y="2987"/>
                </a:lnTo>
                <a:lnTo>
                  <a:pt x="4389" y="2982"/>
                </a:lnTo>
                <a:lnTo>
                  <a:pt x="4382" y="2975"/>
                </a:lnTo>
                <a:lnTo>
                  <a:pt x="4376" y="2968"/>
                </a:lnTo>
                <a:lnTo>
                  <a:pt x="4364" y="2954"/>
                </a:lnTo>
                <a:lnTo>
                  <a:pt x="4352" y="2939"/>
                </a:lnTo>
                <a:lnTo>
                  <a:pt x="4352" y="2938"/>
                </a:lnTo>
                <a:lnTo>
                  <a:pt x="4352" y="2938"/>
                </a:lnTo>
                <a:lnTo>
                  <a:pt x="4349" y="2941"/>
                </a:lnTo>
                <a:lnTo>
                  <a:pt x="4347" y="2943"/>
                </a:lnTo>
                <a:lnTo>
                  <a:pt x="4345" y="2944"/>
                </a:lnTo>
                <a:lnTo>
                  <a:pt x="4344" y="2944"/>
                </a:lnTo>
                <a:lnTo>
                  <a:pt x="4343" y="2944"/>
                </a:lnTo>
                <a:lnTo>
                  <a:pt x="4342" y="2943"/>
                </a:lnTo>
                <a:lnTo>
                  <a:pt x="4339" y="2939"/>
                </a:lnTo>
                <a:lnTo>
                  <a:pt x="4338" y="2934"/>
                </a:lnTo>
                <a:lnTo>
                  <a:pt x="4337" y="2929"/>
                </a:lnTo>
                <a:lnTo>
                  <a:pt x="4339" y="2924"/>
                </a:lnTo>
                <a:lnTo>
                  <a:pt x="4338" y="2923"/>
                </a:lnTo>
                <a:lnTo>
                  <a:pt x="4337" y="2923"/>
                </a:lnTo>
                <a:lnTo>
                  <a:pt x="4333" y="2919"/>
                </a:lnTo>
                <a:lnTo>
                  <a:pt x="4330" y="2918"/>
                </a:lnTo>
                <a:lnTo>
                  <a:pt x="4327" y="2918"/>
                </a:lnTo>
                <a:lnTo>
                  <a:pt x="4325" y="2919"/>
                </a:lnTo>
                <a:lnTo>
                  <a:pt x="4320" y="2923"/>
                </a:lnTo>
                <a:lnTo>
                  <a:pt x="4316" y="2928"/>
                </a:lnTo>
                <a:lnTo>
                  <a:pt x="4317" y="2929"/>
                </a:lnTo>
                <a:lnTo>
                  <a:pt x="4318" y="2930"/>
                </a:lnTo>
                <a:lnTo>
                  <a:pt x="4340" y="2958"/>
                </a:lnTo>
                <a:lnTo>
                  <a:pt x="4362" y="2985"/>
                </a:lnTo>
                <a:lnTo>
                  <a:pt x="4386" y="3012"/>
                </a:lnTo>
                <a:lnTo>
                  <a:pt x="4409" y="3039"/>
                </a:lnTo>
                <a:lnTo>
                  <a:pt x="4418" y="3047"/>
                </a:lnTo>
                <a:lnTo>
                  <a:pt x="4426" y="3055"/>
                </a:lnTo>
                <a:lnTo>
                  <a:pt x="4434" y="3066"/>
                </a:lnTo>
                <a:lnTo>
                  <a:pt x="4441" y="3075"/>
                </a:lnTo>
                <a:lnTo>
                  <a:pt x="4444" y="3081"/>
                </a:lnTo>
                <a:lnTo>
                  <a:pt x="4449" y="3087"/>
                </a:lnTo>
                <a:lnTo>
                  <a:pt x="4454" y="3092"/>
                </a:lnTo>
                <a:lnTo>
                  <a:pt x="4459" y="3096"/>
                </a:lnTo>
                <a:lnTo>
                  <a:pt x="4470" y="3106"/>
                </a:lnTo>
                <a:lnTo>
                  <a:pt x="4479" y="3117"/>
                </a:lnTo>
                <a:lnTo>
                  <a:pt x="4482" y="3119"/>
                </a:lnTo>
                <a:lnTo>
                  <a:pt x="4484" y="3121"/>
                </a:lnTo>
                <a:lnTo>
                  <a:pt x="4485" y="3124"/>
                </a:lnTo>
                <a:lnTo>
                  <a:pt x="4485" y="3126"/>
                </a:lnTo>
                <a:lnTo>
                  <a:pt x="4483" y="3131"/>
                </a:lnTo>
                <a:lnTo>
                  <a:pt x="4480" y="3135"/>
                </a:lnTo>
                <a:lnTo>
                  <a:pt x="4488" y="3138"/>
                </a:lnTo>
                <a:lnTo>
                  <a:pt x="4497" y="3139"/>
                </a:lnTo>
                <a:lnTo>
                  <a:pt x="4500" y="3141"/>
                </a:lnTo>
                <a:lnTo>
                  <a:pt x="4503" y="3144"/>
                </a:lnTo>
                <a:lnTo>
                  <a:pt x="4504" y="3149"/>
                </a:lnTo>
                <a:lnTo>
                  <a:pt x="4503" y="3155"/>
                </a:lnTo>
                <a:lnTo>
                  <a:pt x="4498" y="3159"/>
                </a:lnTo>
                <a:lnTo>
                  <a:pt x="4492" y="3163"/>
                </a:lnTo>
                <a:lnTo>
                  <a:pt x="4490" y="3165"/>
                </a:lnTo>
                <a:lnTo>
                  <a:pt x="4488" y="3166"/>
                </a:lnTo>
                <a:lnTo>
                  <a:pt x="4485" y="3166"/>
                </a:lnTo>
                <a:lnTo>
                  <a:pt x="4483" y="3166"/>
                </a:lnTo>
                <a:lnTo>
                  <a:pt x="4479" y="3164"/>
                </a:lnTo>
                <a:lnTo>
                  <a:pt x="4474" y="3161"/>
                </a:lnTo>
                <a:lnTo>
                  <a:pt x="4472" y="3160"/>
                </a:lnTo>
                <a:lnTo>
                  <a:pt x="4470" y="3160"/>
                </a:lnTo>
                <a:lnTo>
                  <a:pt x="4464" y="3159"/>
                </a:lnTo>
                <a:lnTo>
                  <a:pt x="4458" y="3158"/>
                </a:lnTo>
                <a:lnTo>
                  <a:pt x="4453" y="3159"/>
                </a:lnTo>
                <a:lnTo>
                  <a:pt x="4448" y="3159"/>
                </a:lnTo>
                <a:lnTo>
                  <a:pt x="4446" y="3160"/>
                </a:lnTo>
                <a:lnTo>
                  <a:pt x="4444" y="3160"/>
                </a:lnTo>
                <a:lnTo>
                  <a:pt x="4439" y="3164"/>
                </a:lnTo>
                <a:lnTo>
                  <a:pt x="4435" y="3167"/>
                </a:lnTo>
                <a:lnTo>
                  <a:pt x="4430" y="3168"/>
                </a:lnTo>
                <a:lnTo>
                  <a:pt x="4425" y="3169"/>
                </a:lnTo>
                <a:lnTo>
                  <a:pt x="4421" y="3168"/>
                </a:lnTo>
                <a:lnTo>
                  <a:pt x="4417" y="3166"/>
                </a:lnTo>
                <a:lnTo>
                  <a:pt x="4411" y="3162"/>
                </a:lnTo>
                <a:lnTo>
                  <a:pt x="4407" y="3157"/>
                </a:lnTo>
                <a:lnTo>
                  <a:pt x="4406" y="3155"/>
                </a:lnTo>
                <a:lnTo>
                  <a:pt x="4404" y="3154"/>
                </a:lnTo>
                <a:lnTo>
                  <a:pt x="4403" y="3153"/>
                </a:lnTo>
                <a:lnTo>
                  <a:pt x="4401" y="3153"/>
                </a:lnTo>
                <a:lnTo>
                  <a:pt x="4403" y="3164"/>
                </a:lnTo>
                <a:lnTo>
                  <a:pt x="4405" y="3176"/>
                </a:lnTo>
                <a:lnTo>
                  <a:pt x="4406" y="3181"/>
                </a:lnTo>
                <a:lnTo>
                  <a:pt x="4408" y="3186"/>
                </a:lnTo>
                <a:lnTo>
                  <a:pt x="4411" y="3190"/>
                </a:lnTo>
                <a:lnTo>
                  <a:pt x="4417" y="3194"/>
                </a:lnTo>
                <a:lnTo>
                  <a:pt x="4418" y="3197"/>
                </a:lnTo>
                <a:lnTo>
                  <a:pt x="4418" y="3199"/>
                </a:lnTo>
                <a:lnTo>
                  <a:pt x="4417" y="3201"/>
                </a:lnTo>
                <a:lnTo>
                  <a:pt x="4417" y="3203"/>
                </a:lnTo>
                <a:lnTo>
                  <a:pt x="4413" y="3206"/>
                </a:lnTo>
                <a:lnTo>
                  <a:pt x="4410" y="3209"/>
                </a:lnTo>
                <a:lnTo>
                  <a:pt x="4413" y="3208"/>
                </a:lnTo>
                <a:lnTo>
                  <a:pt x="4418" y="3207"/>
                </a:lnTo>
                <a:lnTo>
                  <a:pt x="4422" y="3207"/>
                </a:lnTo>
                <a:lnTo>
                  <a:pt x="4426" y="3208"/>
                </a:lnTo>
                <a:lnTo>
                  <a:pt x="4426" y="3205"/>
                </a:lnTo>
                <a:lnTo>
                  <a:pt x="4426" y="3203"/>
                </a:lnTo>
                <a:lnTo>
                  <a:pt x="4427" y="3200"/>
                </a:lnTo>
                <a:lnTo>
                  <a:pt x="4428" y="3198"/>
                </a:lnTo>
                <a:lnTo>
                  <a:pt x="4433" y="3194"/>
                </a:lnTo>
                <a:lnTo>
                  <a:pt x="4437" y="3190"/>
                </a:lnTo>
                <a:lnTo>
                  <a:pt x="4440" y="3187"/>
                </a:lnTo>
                <a:lnTo>
                  <a:pt x="4443" y="3184"/>
                </a:lnTo>
                <a:lnTo>
                  <a:pt x="4446" y="3188"/>
                </a:lnTo>
                <a:lnTo>
                  <a:pt x="4447" y="3193"/>
                </a:lnTo>
                <a:lnTo>
                  <a:pt x="4448" y="3197"/>
                </a:lnTo>
                <a:lnTo>
                  <a:pt x="4448" y="3201"/>
                </a:lnTo>
                <a:lnTo>
                  <a:pt x="4446" y="3204"/>
                </a:lnTo>
                <a:lnTo>
                  <a:pt x="4444" y="3208"/>
                </a:lnTo>
                <a:lnTo>
                  <a:pt x="4441" y="3211"/>
                </a:lnTo>
                <a:lnTo>
                  <a:pt x="4436" y="3214"/>
                </a:lnTo>
                <a:lnTo>
                  <a:pt x="4435" y="3217"/>
                </a:lnTo>
                <a:lnTo>
                  <a:pt x="4434" y="3220"/>
                </a:lnTo>
                <a:lnTo>
                  <a:pt x="4435" y="3223"/>
                </a:lnTo>
                <a:lnTo>
                  <a:pt x="4435" y="3228"/>
                </a:lnTo>
                <a:lnTo>
                  <a:pt x="4435" y="3231"/>
                </a:lnTo>
                <a:lnTo>
                  <a:pt x="4434" y="3234"/>
                </a:lnTo>
                <a:lnTo>
                  <a:pt x="4433" y="3237"/>
                </a:lnTo>
                <a:lnTo>
                  <a:pt x="4429" y="3240"/>
                </a:lnTo>
                <a:lnTo>
                  <a:pt x="4425" y="3237"/>
                </a:lnTo>
                <a:lnTo>
                  <a:pt x="4421" y="3235"/>
                </a:lnTo>
                <a:lnTo>
                  <a:pt x="4418" y="3232"/>
                </a:lnTo>
                <a:lnTo>
                  <a:pt x="4416" y="3228"/>
                </a:lnTo>
                <a:lnTo>
                  <a:pt x="4410" y="3220"/>
                </a:lnTo>
                <a:lnTo>
                  <a:pt x="4405" y="3213"/>
                </a:lnTo>
                <a:lnTo>
                  <a:pt x="4395" y="3213"/>
                </a:lnTo>
                <a:lnTo>
                  <a:pt x="4385" y="3212"/>
                </a:lnTo>
                <a:lnTo>
                  <a:pt x="4389" y="3218"/>
                </a:lnTo>
                <a:lnTo>
                  <a:pt x="4391" y="3224"/>
                </a:lnTo>
                <a:lnTo>
                  <a:pt x="4393" y="3231"/>
                </a:lnTo>
                <a:lnTo>
                  <a:pt x="4394" y="3238"/>
                </a:lnTo>
                <a:lnTo>
                  <a:pt x="4396" y="3245"/>
                </a:lnTo>
                <a:lnTo>
                  <a:pt x="4399" y="3251"/>
                </a:lnTo>
                <a:lnTo>
                  <a:pt x="4401" y="3253"/>
                </a:lnTo>
                <a:lnTo>
                  <a:pt x="4403" y="3256"/>
                </a:lnTo>
                <a:lnTo>
                  <a:pt x="4406" y="3258"/>
                </a:lnTo>
                <a:lnTo>
                  <a:pt x="4409" y="3260"/>
                </a:lnTo>
                <a:lnTo>
                  <a:pt x="4410" y="3265"/>
                </a:lnTo>
                <a:lnTo>
                  <a:pt x="4411" y="3269"/>
                </a:lnTo>
                <a:lnTo>
                  <a:pt x="4412" y="3271"/>
                </a:lnTo>
                <a:lnTo>
                  <a:pt x="4413" y="3273"/>
                </a:lnTo>
                <a:lnTo>
                  <a:pt x="4416" y="3275"/>
                </a:lnTo>
                <a:lnTo>
                  <a:pt x="4419" y="3276"/>
                </a:lnTo>
                <a:lnTo>
                  <a:pt x="4421" y="3270"/>
                </a:lnTo>
                <a:lnTo>
                  <a:pt x="4424" y="3266"/>
                </a:lnTo>
                <a:lnTo>
                  <a:pt x="4428" y="3264"/>
                </a:lnTo>
                <a:lnTo>
                  <a:pt x="4433" y="3262"/>
                </a:lnTo>
                <a:lnTo>
                  <a:pt x="4442" y="3261"/>
                </a:lnTo>
                <a:lnTo>
                  <a:pt x="4452" y="3259"/>
                </a:lnTo>
                <a:lnTo>
                  <a:pt x="4451" y="3259"/>
                </a:lnTo>
                <a:lnTo>
                  <a:pt x="4451" y="3258"/>
                </a:lnTo>
                <a:lnTo>
                  <a:pt x="4453" y="3252"/>
                </a:lnTo>
                <a:lnTo>
                  <a:pt x="4455" y="3245"/>
                </a:lnTo>
                <a:lnTo>
                  <a:pt x="4457" y="3239"/>
                </a:lnTo>
                <a:lnTo>
                  <a:pt x="4462" y="3234"/>
                </a:lnTo>
                <a:lnTo>
                  <a:pt x="4466" y="3230"/>
                </a:lnTo>
                <a:lnTo>
                  <a:pt x="4472" y="3227"/>
                </a:lnTo>
                <a:lnTo>
                  <a:pt x="4478" y="3224"/>
                </a:lnTo>
                <a:lnTo>
                  <a:pt x="4486" y="3223"/>
                </a:lnTo>
                <a:lnTo>
                  <a:pt x="4487" y="3224"/>
                </a:lnTo>
                <a:lnTo>
                  <a:pt x="4488" y="3224"/>
                </a:lnTo>
                <a:lnTo>
                  <a:pt x="4488" y="3219"/>
                </a:lnTo>
                <a:lnTo>
                  <a:pt x="4489" y="3215"/>
                </a:lnTo>
                <a:lnTo>
                  <a:pt x="4490" y="3211"/>
                </a:lnTo>
                <a:lnTo>
                  <a:pt x="4492" y="3208"/>
                </a:lnTo>
                <a:lnTo>
                  <a:pt x="4497" y="3204"/>
                </a:lnTo>
                <a:lnTo>
                  <a:pt x="4503" y="3200"/>
                </a:lnTo>
                <a:lnTo>
                  <a:pt x="4510" y="3197"/>
                </a:lnTo>
                <a:lnTo>
                  <a:pt x="4517" y="3194"/>
                </a:lnTo>
                <a:lnTo>
                  <a:pt x="4523" y="3191"/>
                </a:lnTo>
                <a:lnTo>
                  <a:pt x="4528" y="3187"/>
                </a:lnTo>
                <a:lnTo>
                  <a:pt x="4532" y="3190"/>
                </a:lnTo>
                <a:lnTo>
                  <a:pt x="4536" y="3193"/>
                </a:lnTo>
                <a:lnTo>
                  <a:pt x="4538" y="3194"/>
                </a:lnTo>
                <a:lnTo>
                  <a:pt x="4540" y="3193"/>
                </a:lnTo>
                <a:lnTo>
                  <a:pt x="4541" y="3190"/>
                </a:lnTo>
                <a:lnTo>
                  <a:pt x="4542" y="3186"/>
                </a:lnTo>
                <a:lnTo>
                  <a:pt x="4543" y="3180"/>
                </a:lnTo>
                <a:lnTo>
                  <a:pt x="4544" y="3176"/>
                </a:lnTo>
                <a:lnTo>
                  <a:pt x="4547" y="3173"/>
                </a:lnTo>
                <a:lnTo>
                  <a:pt x="4549" y="3171"/>
                </a:lnTo>
                <a:lnTo>
                  <a:pt x="4552" y="3171"/>
                </a:lnTo>
                <a:lnTo>
                  <a:pt x="4557" y="3171"/>
                </a:lnTo>
                <a:lnTo>
                  <a:pt x="4561" y="3172"/>
                </a:lnTo>
                <a:lnTo>
                  <a:pt x="4565" y="3174"/>
                </a:lnTo>
                <a:lnTo>
                  <a:pt x="4573" y="3166"/>
                </a:lnTo>
                <a:lnTo>
                  <a:pt x="4580" y="3158"/>
                </a:lnTo>
                <a:lnTo>
                  <a:pt x="4580" y="3158"/>
                </a:lnTo>
                <a:lnTo>
                  <a:pt x="4584" y="3153"/>
                </a:lnTo>
                <a:lnTo>
                  <a:pt x="4587" y="3147"/>
                </a:lnTo>
                <a:lnTo>
                  <a:pt x="4585" y="3143"/>
                </a:lnTo>
                <a:lnTo>
                  <a:pt x="4580" y="3139"/>
                </a:lnTo>
                <a:lnTo>
                  <a:pt x="4578" y="3136"/>
                </a:lnTo>
                <a:lnTo>
                  <a:pt x="4577" y="3134"/>
                </a:lnTo>
                <a:lnTo>
                  <a:pt x="4578" y="3131"/>
                </a:lnTo>
                <a:lnTo>
                  <a:pt x="4581" y="3128"/>
                </a:lnTo>
                <a:lnTo>
                  <a:pt x="4584" y="3126"/>
                </a:lnTo>
                <a:lnTo>
                  <a:pt x="4587" y="3126"/>
                </a:lnTo>
                <a:lnTo>
                  <a:pt x="4590" y="3126"/>
                </a:lnTo>
                <a:lnTo>
                  <a:pt x="4594" y="3128"/>
                </a:lnTo>
                <a:lnTo>
                  <a:pt x="4597" y="3129"/>
                </a:lnTo>
                <a:lnTo>
                  <a:pt x="4601" y="3131"/>
                </a:lnTo>
                <a:lnTo>
                  <a:pt x="4605" y="3131"/>
                </a:lnTo>
                <a:lnTo>
                  <a:pt x="4608" y="3131"/>
                </a:lnTo>
                <a:lnTo>
                  <a:pt x="4607" y="3136"/>
                </a:lnTo>
                <a:lnTo>
                  <a:pt x="4605" y="3141"/>
                </a:lnTo>
                <a:lnTo>
                  <a:pt x="4602" y="3146"/>
                </a:lnTo>
                <a:lnTo>
                  <a:pt x="4600" y="3150"/>
                </a:lnTo>
                <a:lnTo>
                  <a:pt x="4596" y="3154"/>
                </a:lnTo>
                <a:lnTo>
                  <a:pt x="4594" y="3159"/>
                </a:lnTo>
                <a:lnTo>
                  <a:pt x="4593" y="3163"/>
                </a:lnTo>
                <a:lnTo>
                  <a:pt x="4593" y="3168"/>
                </a:lnTo>
                <a:lnTo>
                  <a:pt x="4596" y="3167"/>
                </a:lnTo>
                <a:lnTo>
                  <a:pt x="4598" y="3165"/>
                </a:lnTo>
                <a:lnTo>
                  <a:pt x="4601" y="3164"/>
                </a:lnTo>
                <a:lnTo>
                  <a:pt x="4602" y="3164"/>
                </a:lnTo>
                <a:lnTo>
                  <a:pt x="4604" y="3164"/>
                </a:lnTo>
                <a:lnTo>
                  <a:pt x="4605" y="3166"/>
                </a:lnTo>
                <a:lnTo>
                  <a:pt x="4612" y="3163"/>
                </a:lnTo>
                <a:lnTo>
                  <a:pt x="4618" y="3160"/>
                </a:lnTo>
                <a:lnTo>
                  <a:pt x="4620" y="3158"/>
                </a:lnTo>
                <a:lnTo>
                  <a:pt x="4622" y="3155"/>
                </a:lnTo>
                <a:lnTo>
                  <a:pt x="4624" y="3152"/>
                </a:lnTo>
                <a:lnTo>
                  <a:pt x="4625" y="3148"/>
                </a:lnTo>
                <a:lnTo>
                  <a:pt x="4626" y="3143"/>
                </a:lnTo>
                <a:lnTo>
                  <a:pt x="4628" y="3139"/>
                </a:lnTo>
                <a:lnTo>
                  <a:pt x="4631" y="3137"/>
                </a:lnTo>
                <a:lnTo>
                  <a:pt x="4634" y="3135"/>
                </a:lnTo>
                <a:lnTo>
                  <a:pt x="4642" y="3134"/>
                </a:lnTo>
                <a:lnTo>
                  <a:pt x="4652" y="3134"/>
                </a:lnTo>
                <a:lnTo>
                  <a:pt x="4651" y="3143"/>
                </a:lnTo>
                <a:lnTo>
                  <a:pt x="4648" y="3152"/>
                </a:lnTo>
                <a:lnTo>
                  <a:pt x="4646" y="3156"/>
                </a:lnTo>
                <a:lnTo>
                  <a:pt x="4646" y="3161"/>
                </a:lnTo>
                <a:lnTo>
                  <a:pt x="4646" y="3165"/>
                </a:lnTo>
                <a:lnTo>
                  <a:pt x="4648" y="3169"/>
                </a:lnTo>
                <a:lnTo>
                  <a:pt x="4651" y="3174"/>
                </a:lnTo>
                <a:lnTo>
                  <a:pt x="4655" y="3176"/>
                </a:lnTo>
                <a:lnTo>
                  <a:pt x="4656" y="3178"/>
                </a:lnTo>
                <a:lnTo>
                  <a:pt x="4658" y="3180"/>
                </a:lnTo>
                <a:lnTo>
                  <a:pt x="4658" y="3181"/>
                </a:lnTo>
                <a:lnTo>
                  <a:pt x="4659" y="3184"/>
                </a:lnTo>
                <a:lnTo>
                  <a:pt x="4659" y="3184"/>
                </a:lnTo>
                <a:lnTo>
                  <a:pt x="4659" y="3184"/>
                </a:lnTo>
                <a:lnTo>
                  <a:pt x="4659" y="3178"/>
                </a:lnTo>
                <a:lnTo>
                  <a:pt x="4660" y="3172"/>
                </a:lnTo>
                <a:lnTo>
                  <a:pt x="4661" y="3169"/>
                </a:lnTo>
                <a:lnTo>
                  <a:pt x="4663" y="3167"/>
                </a:lnTo>
                <a:lnTo>
                  <a:pt x="4666" y="3166"/>
                </a:lnTo>
                <a:lnTo>
                  <a:pt x="4670" y="3166"/>
                </a:lnTo>
                <a:lnTo>
                  <a:pt x="4676" y="3164"/>
                </a:lnTo>
                <a:lnTo>
                  <a:pt x="4682" y="3163"/>
                </a:lnTo>
                <a:lnTo>
                  <a:pt x="4683" y="3165"/>
                </a:lnTo>
                <a:lnTo>
                  <a:pt x="4685" y="3167"/>
                </a:lnTo>
                <a:lnTo>
                  <a:pt x="4687" y="3165"/>
                </a:lnTo>
                <a:lnTo>
                  <a:pt x="4688" y="3163"/>
                </a:lnTo>
                <a:lnTo>
                  <a:pt x="4699" y="3151"/>
                </a:lnTo>
                <a:lnTo>
                  <a:pt x="4709" y="3139"/>
                </a:lnTo>
                <a:lnTo>
                  <a:pt x="4714" y="3134"/>
                </a:lnTo>
                <a:lnTo>
                  <a:pt x="4720" y="3128"/>
                </a:lnTo>
                <a:lnTo>
                  <a:pt x="4726" y="3124"/>
                </a:lnTo>
                <a:lnTo>
                  <a:pt x="4733" y="3120"/>
                </a:lnTo>
                <a:lnTo>
                  <a:pt x="4734" y="3120"/>
                </a:lnTo>
                <a:lnTo>
                  <a:pt x="4735" y="3120"/>
                </a:lnTo>
                <a:lnTo>
                  <a:pt x="4735" y="3119"/>
                </a:lnTo>
                <a:lnTo>
                  <a:pt x="4734" y="3119"/>
                </a:lnTo>
                <a:lnTo>
                  <a:pt x="4733" y="3109"/>
                </a:lnTo>
                <a:lnTo>
                  <a:pt x="4734" y="3103"/>
                </a:lnTo>
                <a:lnTo>
                  <a:pt x="4735" y="3100"/>
                </a:lnTo>
                <a:lnTo>
                  <a:pt x="4736" y="3099"/>
                </a:lnTo>
                <a:lnTo>
                  <a:pt x="4739" y="3097"/>
                </a:lnTo>
                <a:lnTo>
                  <a:pt x="4741" y="3096"/>
                </a:lnTo>
                <a:lnTo>
                  <a:pt x="4753" y="3093"/>
                </a:lnTo>
                <a:lnTo>
                  <a:pt x="4772" y="3089"/>
                </a:lnTo>
                <a:lnTo>
                  <a:pt x="4773" y="3094"/>
                </a:lnTo>
                <a:lnTo>
                  <a:pt x="4774" y="3100"/>
                </a:lnTo>
                <a:lnTo>
                  <a:pt x="4773" y="3100"/>
                </a:lnTo>
                <a:lnTo>
                  <a:pt x="4771" y="3100"/>
                </a:lnTo>
                <a:lnTo>
                  <a:pt x="4770" y="3100"/>
                </a:lnTo>
                <a:lnTo>
                  <a:pt x="4769" y="3101"/>
                </a:lnTo>
                <a:lnTo>
                  <a:pt x="4784" y="3088"/>
                </a:lnTo>
                <a:lnTo>
                  <a:pt x="4797" y="3075"/>
                </a:lnTo>
                <a:lnTo>
                  <a:pt x="4811" y="3060"/>
                </a:lnTo>
                <a:lnTo>
                  <a:pt x="4830" y="3042"/>
                </a:lnTo>
                <a:lnTo>
                  <a:pt x="4831" y="3048"/>
                </a:lnTo>
                <a:lnTo>
                  <a:pt x="4833" y="3061"/>
                </a:lnTo>
                <a:lnTo>
                  <a:pt x="4835" y="3073"/>
                </a:lnTo>
                <a:lnTo>
                  <a:pt x="4836" y="3079"/>
                </a:lnTo>
                <a:lnTo>
                  <a:pt x="4837" y="3079"/>
                </a:lnTo>
                <a:lnTo>
                  <a:pt x="4838" y="3079"/>
                </a:lnTo>
                <a:lnTo>
                  <a:pt x="4834" y="3061"/>
                </a:lnTo>
                <a:lnTo>
                  <a:pt x="4846" y="3048"/>
                </a:lnTo>
                <a:lnTo>
                  <a:pt x="4857" y="3036"/>
                </a:lnTo>
                <a:lnTo>
                  <a:pt x="4868" y="3022"/>
                </a:lnTo>
                <a:lnTo>
                  <a:pt x="4880" y="3008"/>
                </a:lnTo>
                <a:lnTo>
                  <a:pt x="4901" y="2978"/>
                </a:lnTo>
                <a:lnTo>
                  <a:pt x="4920" y="2951"/>
                </a:lnTo>
                <a:lnTo>
                  <a:pt x="4926" y="2947"/>
                </a:lnTo>
                <a:lnTo>
                  <a:pt x="4931" y="2945"/>
                </a:lnTo>
                <a:lnTo>
                  <a:pt x="4936" y="2941"/>
                </a:lnTo>
                <a:lnTo>
                  <a:pt x="4940" y="2938"/>
                </a:lnTo>
                <a:lnTo>
                  <a:pt x="4947" y="2929"/>
                </a:lnTo>
                <a:lnTo>
                  <a:pt x="4955" y="2921"/>
                </a:lnTo>
                <a:lnTo>
                  <a:pt x="4961" y="2916"/>
                </a:lnTo>
                <a:lnTo>
                  <a:pt x="4968" y="2912"/>
                </a:lnTo>
                <a:lnTo>
                  <a:pt x="4976" y="2910"/>
                </a:lnTo>
                <a:lnTo>
                  <a:pt x="4983" y="2909"/>
                </a:lnTo>
                <a:lnTo>
                  <a:pt x="4984" y="2904"/>
                </a:lnTo>
                <a:lnTo>
                  <a:pt x="4985" y="2900"/>
                </a:lnTo>
                <a:lnTo>
                  <a:pt x="4987" y="2896"/>
                </a:lnTo>
                <a:lnTo>
                  <a:pt x="4989" y="2892"/>
                </a:lnTo>
                <a:lnTo>
                  <a:pt x="4994" y="2886"/>
                </a:lnTo>
                <a:lnTo>
                  <a:pt x="5000" y="2880"/>
                </a:lnTo>
                <a:lnTo>
                  <a:pt x="5006" y="2875"/>
                </a:lnTo>
                <a:lnTo>
                  <a:pt x="5012" y="2869"/>
                </a:lnTo>
                <a:lnTo>
                  <a:pt x="5019" y="2862"/>
                </a:lnTo>
                <a:lnTo>
                  <a:pt x="5024" y="2855"/>
                </a:lnTo>
                <a:lnTo>
                  <a:pt x="5025" y="2861"/>
                </a:lnTo>
                <a:lnTo>
                  <a:pt x="5026" y="2866"/>
                </a:lnTo>
                <a:lnTo>
                  <a:pt x="5026" y="2871"/>
                </a:lnTo>
                <a:lnTo>
                  <a:pt x="5025" y="2875"/>
                </a:lnTo>
                <a:lnTo>
                  <a:pt x="5024" y="2878"/>
                </a:lnTo>
                <a:lnTo>
                  <a:pt x="5021" y="2881"/>
                </a:lnTo>
                <a:lnTo>
                  <a:pt x="5019" y="2884"/>
                </a:lnTo>
                <a:lnTo>
                  <a:pt x="5016" y="2887"/>
                </a:lnTo>
                <a:lnTo>
                  <a:pt x="5009" y="2891"/>
                </a:lnTo>
                <a:lnTo>
                  <a:pt x="5002" y="2897"/>
                </a:lnTo>
                <a:lnTo>
                  <a:pt x="4997" y="2901"/>
                </a:lnTo>
                <a:lnTo>
                  <a:pt x="4993" y="2907"/>
                </a:lnTo>
                <a:lnTo>
                  <a:pt x="4990" y="2911"/>
                </a:lnTo>
                <a:lnTo>
                  <a:pt x="4986" y="2914"/>
                </a:lnTo>
                <a:lnTo>
                  <a:pt x="4981" y="2916"/>
                </a:lnTo>
                <a:lnTo>
                  <a:pt x="4977" y="2919"/>
                </a:lnTo>
                <a:lnTo>
                  <a:pt x="4973" y="2922"/>
                </a:lnTo>
                <a:lnTo>
                  <a:pt x="4970" y="2925"/>
                </a:lnTo>
                <a:lnTo>
                  <a:pt x="4966" y="2929"/>
                </a:lnTo>
                <a:lnTo>
                  <a:pt x="4965" y="2935"/>
                </a:lnTo>
                <a:lnTo>
                  <a:pt x="4971" y="2942"/>
                </a:lnTo>
                <a:lnTo>
                  <a:pt x="4974" y="2947"/>
                </a:lnTo>
                <a:lnTo>
                  <a:pt x="4974" y="2951"/>
                </a:lnTo>
                <a:lnTo>
                  <a:pt x="4974" y="2953"/>
                </a:lnTo>
                <a:lnTo>
                  <a:pt x="4973" y="2955"/>
                </a:lnTo>
                <a:lnTo>
                  <a:pt x="4972" y="2956"/>
                </a:lnTo>
                <a:lnTo>
                  <a:pt x="4963" y="2962"/>
                </a:lnTo>
                <a:lnTo>
                  <a:pt x="4953" y="2967"/>
                </a:lnTo>
                <a:lnTo>
                  <a:pt x="4950" y="2965"/>
                </a:lnTo>
                <a:lnTo>
                  <a:pt x="4949" y="2962"/>
                </a:lnTo>
                <a:lnTo>
                  <a:pt x="4948" y="2960"/>
                </a:lnTo>
                <a:lnTo>
                  <a:pt x="4947" y="2958"/>
                </a:lnTo>
                <a:lnTo>
                  <a:pt x="4946" y="2959"/>
                </a:lnTo>
                <a:lnTo>
                  <a:pt x="4944" y="2961"/>
                </a:lnTo>
                <a:lnTo>
                  <a:pt x="4943" y="2963"/>
                </a:lnTo>
                <a:lnTo>
                  <a:pt x="4941" y="2965"/>
                </a:lnTo>
                <a:lnTo>
                  <a:pt x="4942" y="2973"/>
                </a:lnTo>
                <a:lnTo>
                  <a:pt x="4943" y="2981"/>
                </a:lnTo>
                <a:lnTo>
                  <a:pt x="4938" y="2985"/>
                </a:lnTo>
                <a:lnTo>
                  <a:pt x="4934" y="2990"/>
                </a:lnTo>
                <a:lnTo>
                  <a:pt x="4931" y="2992"/>
                </a:lnTo>
                <a:lnTo>
                  <a:pt x="4928" y="2992"/>
                </a:lnTo>
                <a:lnTo>
                  <a:pt x="4925" y="2989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20" y="2985"/>
                </a:lnTo>
                <a:lnTo>
                  <a:pt x="4916" y="2992"/>
                </a:lnTo>
                <a:lnTo>
                  <a:pt x="4912" y="3000"/>
                </a:lnTo>
                <a:lnTo>
                  <a:pt x="4909" y="3003"/>
                </a:lnTo>
                <a:lnTo>
                  <a:pt x="4905" y="3006"/>
                </a:lnTo>
                <a:lnTo>
                  <a:pt x="4900" y="3006"/>
                </a:lnTo>
                <a:lnTo>
                  <a:pt x="4893" y="3005"/>
                </a:lnTo>
                <a:lnTo>
                  <a:pt x="4892" y="3005"/>
                </a:lnTo>
                <a:lnTo>
                  <a:pt x="4890" y="3008"/>
                </a:lnTo>
                <a:lnTo>
                  <a:pt x="4890" y="3011"/>
                </a:lnTo>
                <a:lnTo>
                  <a:pt x="4889" y="3016"/>
                </a:lnTo>
                <a:lnTo>
                  <a:pt x="4888" y="3021"/>
                </a:lnTo>
                <a:lnTo>
                  <a:pt x="4887" y="3026"/>
                </a:lnTo>
                <a:lnTo>
                  <a:pt x="4886" y="3031"/>
                </a:lnTo>
                <a:lnTo>
                  <a:pt x="4884" y="3035"/>
                </a:lnTo>
                <a:lnTo>
                  <a:pt x="4880" y="3042"/>
                </a:lnTo>
                <a:lnTo>
                  <a:pt x="4873" y="3047"/>
                </a:lnTo>
                <a:lnTo>
                  <a:pt x="4870" y="3050"/>
                </a:lnTo>
                <a:lnTo>
                  <a:pt x="4865" y="3053"/>
                </a:lnTo>
                <a:lnTo>
                  <a:pt x="4860" y="3054"/>
                </a:lnTo>
                <a:lnTo>
                  <a:pt x="4855" y="3055"/>
                </a:lnTo>
                <a:lnTo>
                  <a:pt x="4851" y="3057"/>
                </a:lnTo>
                <a:lnTo>
                  <a:pt x="4847" y="3060"/>
                </a:lnTo>
                <a:lnTo>
                  <a:pt x="4845" y="3062"/>
                </a:lnTo>
                <a:lnTo>
                  <a:pt x="4844" y="3064"/>
                </a:lnTo>
                <a:lnTo>
                  <a:pt x="4843" y="3067"/>
                </a:lnTo>
                <a:lnTo>
                  <a:pt x="4843" y="3071"/>
                </a:lnTo>
                <a:lnTo>
                  <a:pt x="4843" y="3073"/>
                </a:lnTo>
                <a:lnTo>
                  <a:pt x="4843" y="3076"/>
                </a:lnTo>
                <a:lnTo>
                  <a:pt x="4840" y="3079"/>
                </a:lnTo>
                <a:lnTo>
                  <a:pt x="4836" y="3082"/>
                </a:lnTo>
                <a:lnTo>
                  <a:pt x="4835" y="3084"/>
                </a:lnTo>
                <a:lnTo>
                  <a:pt x="4833" y="3084"/>
                </a:lnTo>
                <a:lnTo>
                  <a:pt x="4830" y="3085"/>
                </a:lnTo>
                <a:lnTo>
                  <a:pt x="4826" y="3084"/>
                </a:lnTo>
                <a:lnTo>
                  <a:pt x="4819" y="3096"/>
                </a:lnTo>
                <a:lnTo>
                  <a:pt x="4811" y="3106"/>
                </a:lnTo>
                <a:lnTo>
                  <a:pt x="4802" y="3117"/>
                </a:lnTo>
                <a:lnTo>
                  <a:pt x="4793" y="3126"/>
                </a:lnTo>
                <a:lnTo>
                  <a:pt x="4781" y="3135"/>
                </a:lnTo>
                <a:lnTo>
                  <a:pt x="4771" y="3143"/>
                </a:lnTo>
                <a:lnTo>
                  <a:pt x="4759" y="3150"/>
                </a:lnTo>
                <a:lnTo>
                  <a:pt x="4747" y="3157"/>
                </a:lnTo>
                <a:lnTo>
                  <a:pt x="4728" y="3169"/>
                </a:lnTo>
                <a:lnTo>
                  <a:pt x="4710" y="3183"/>
                </a:lnTo>
                <a:lnTo>
                  <a:pt x="4701" y="3190"/>
                </a:lnTo>
                <a:lnTo>
                  <a:pt x="4692" y="3196"/>
                </a:lnTo>
                <a:lnTo>
                  <a:pt x="4681" y="3202"/>
                </a:lnTo>
                <a:lnTo>
                  <a:pt x="4672" y="3207"/>
                </a:lnTo>
                <a:lnTo>
                  <a:pt x="4668" y="3213"/>
                </a:lnTo>
                <a:lnTo>
                  <a:pt x="4665" y="3219"/>
                </a:lnTo>
                <a:lnTo>
                  <a:pt x="4663" y="3222"/>
                </a:lnTo>
                <a:lnTo>
                  <a:pt x="4661" y="3226"/>
                </a:lnTo>
                <a:lnTo>
                  <a:pt x="4658" y="3228"/>
                </a:lnTo>
                <a:lnTo>
                  <a:pt x="4654" y="3230"/>
                </a:lnTo>
                <a:lnTo>
                  <a:pt x="4644" y="3240"/>
                </a:lnTo>
                <a:lnTo>
                  <a:pt x="4634" y="3250"/>
                </a:lnTo>
                <a:lnTo>
                  <a:pt x="4630" y="3255"/>
                </a:lnTo>
                <a:lnTo>
                  <a:pt x="4627" y="3258"/>
                </a:lnTo>
                <a:lnTo>
                  <a:pt x="4624" y="3260"/>
                </a:lnTo>
                <a:lnTo>
                  <a:pt x="4622" y="3260"/>
                </a:lnTo>
                <a:lnTo>
                  <a:pt x="4620" y="3259"/>
                </a:lnTo>
                <a:lnTo>
                  <a:pt x="4618" y="3257"/>
                </a:lnTo>
                <a:lnTo>
                  <a:pt x="4615" y="3253"/>
                </a:lnTo>
                <a:lnTo>
                  <a:pt x="4612" y="3248"/>
                </a:lnTo>
                <a:lnTo>
                  <a:pt x="4609" y="3244"/>
                </a:lnTo>
                <a:lnTo>
                  <a:pt x="4606" y="3241"/>
                </a:lnTo>
                <a:lnTo>
                  <a:pt x="4604" y="3241"/>
                </a:lnTo>
                <a:lnTo>
                  <a:pt x="4602" y="3241"/>
                </a:lnTo>
                <a:lnTo>
                  <a:pt x="4598" y="3242"/>
                </a:lnTo>
                <a:lnTo>
                  <a:pt x="4597" y="3245"/>
                </a:lnTo>
                <a:lnTo>
                  <a:pt x="4595" y="3248"/>
                </a:lnTo>
                <a:lnTo>
                  <a:pt x="4594" y="3253"/>
                </a:lnTo>
                <a:lnTo>
                  <a:pt x="4591" y="3258"/>
                </a:lnTo>
                <a:lnTo>
                  <a:pt x="4588" y="3262"/>
                </a:lnTo>
                <a:lnTo>
                  <a:pt x="4586" y="3262"/>
                </a:lnTo>
                <a:lnTo>
                  <a:pt x="4584" y="3261"/>
                </a:lnTo>
                <a:lnTo>
                  <a:pt x="4581" y="3258"/>
                </a:lnTo>
                <a:lnTo>
                  <a:pt x="4579" y="3256"/>
                </a:lnTo>
                <a:lnTo>
                  <a:pt x="4577" y="3253"/>
                </a:lnTo>
                <a:lnTo>
                  <a:pt x="4576" y="3250"/>
                </a:lnTo>
                <a:lnTo>
                  <a:pt x="4576" y="3246"/>
                </a:lnTo>
                <a:lnTo>
                  <a:pt x="4577" y="3241"/>
                </a:lnTo>
                <a:lnTo>
                  <a:pt x="4583" y="3233"/>
                </a:lnTo>
                <a:lnTo>
                  <a:pt x="4590" y="3224"/>
                </a:lnTo>
                <a:lnTo>
                  <a:pt x="4595" y="3218"/>
                </a:lnTo>
                <a:lnTo>
                  <a:pt x="4601" y="3214"/>
                </a:lnTo>
                <a:lnTo>
                  <a:pt x="4606" y="3212"/>
                </a:lnTo>
                <a:lnTo>
                  <a:pt x="4611" y="3210"/>
                </a:lnTo>
                <a:lnTo>
                  <a:pt x="4617" y="3210"/>
                </a:lnTo>
                <a:lnTo>
                  <a:pt x="4622" y="3211"/>
                </a:lnTo>
                <a:lnTo>
                  <a:pt x="4627" y="3213"/>
                </a:lnTo>
                <a:lnTo>
                  <a:pt x="4633" y="3217"/>
                </a:lnTo>
                <a:lnTo>
                  <a:pt x="4636" y="3218"/>
                </a:lnTo>
                <a:lnTo>
                  <a:pt x="4638" y="3218"/>
                </a:lnTo>
                <a:lnTo>
                  <a:pt x="4640" y="3217"/>
                </a:lnTo>
                <a:lnTo>
                  <a:pt x="4642" y="3216"/>
                </a:lnTo>
                <a:lnTo>
                  <a:pt x="4638" y="3211"/>
                </a:lnTo>
                <a:lnTo>
                  <a:pt x="4635" y="3208"/>
                </a:lnTo>
                <a:lnTo>
                  <a:pt x="4635" y="3204"/>
                </a:lnTo>
                <a:lnTo>
                  <a:pt x="4636" y="3201"/>
                </a:lnTo>
                <a:lnTo>
                  <a:pt x="4641" y="3196"/>
                </a:lnTo>
                <a:lnTo>
                  <a:pt x="4648" y="3191"/>
                </a:lnTo>
                <a:lnTo>
                  <a:pt x="4639" y="3189"/>
                </a:lnTo>
                <a:lnTo>
                  <a:pt x="4631" y="3188"/>
                </a:lnTo>
                <a:lnTo>
                  <a:pt x="4623" y="3189"/>
                </a:lnTo>
                <a:lnTo>
                  <a:pt x="4616" y="3192"/>
                </a:lnTo>
                <a:lnTo>
                  <a:pt x="4616" y="3192"/>
                </a:lnTo>
                <a:lnTo>
                  <a:pt x="4616" y="3192"/>
                </a:lnTo>
                <a:lnTo>
                  <a:pt x="4614" y="3197"/>
                </a:lnTo>
                <a:lnTo>
                  <a:pt x="4612" y="3201"/>
                </a:lnTo>
                <a:lnTo>
                  <a:pt x="4609" y="3205"/>
                </a:lnTo>
                <a:lnTo>
                  <a:pt x="4606" y="3209"/>
                </a:lnTo>
                <a:lnTo>
                  <a:pt x="4597" y="3214"/>
                </a:lnTo>
                <a:lnTo>
                  <a:pt x="4588" y="3217"/>
                </a:lnTo>
                <a:lnTo>
                  <a:pt x="4587" y="3223"/>
                </a:lnTo>
                <a:lnTo>
                  <a:pt x="4585" y="3229"/>
                </a:lnTo>
                <a:lnTo>
                  <a:pt x="4582" y="3233"/>
                </a:lnTo>
                <a:lnTo>
                  <a:pt x="4579" y="3236"/>
                </a:lnTo>
                <a:lnTo>
                  <a:pt x="4571" y="3244"/>
                </a:lnTo>
                <a:lnTo>
                  <a:pt x="4565" y="3252"/>
                </a:lnTo>
                <a:lnTo>
                  <a:pt x="4559" y="3259"/>
                </a:lnTo>
                <a:lnTo>
                  <a:pt x="4552" y="3266"/>
                </a:lnTo>
                <a:lnTo>
                  <a:pt x="4561" y="3260"/>
                </a:lnTo>
                <a:lnTo>
                  <a:pt x="4569" y="3254"/>
                </a:lnTo>
                <a:lnTo>
                  <a:pt x="4575" y="3259"/>
                </a:lnTo>
                <a:lnTo>
                  <a:pt x="4582" y="3264"/>
                </a:lnTo>
                <a:lnTo>
                  <a:pt x="4584" y="3270"/>
                </a:lnTo>
                <a:lnTo>
                  <a:pt x="4585" y="3277"/>
                </a:lnTo>
                <a:lnTo>
                  <a:pt x="4585" y="3281"/>
                </a:lnTo>
                <a:lnTo>
                  <a:pt x="4585" y="3283"/>
                </a:lnTo>
                <a:lnTo>
                  <a:pt x="4583" y="3286"/>
                </a:lnTo>
                <a:lnTo>
                  <a:pt x="4580" y="3288"/>
                </a:lnTo>
                <a:lnTo>
                  <a:pt x="4573" y="3291"/>
                </a:lnTo>
                <a:lnTo>
                  <a:pt x="4565" y="3293"/>
                </a:lnTo>
                <a:lnTo>
                  <a:pt x="4556" y="3293"/>
                </a:lnTo>
                <a:lnTo>
                  <a:pt x="4547" y="3291"/>
                </a:lnTo>
                <a:lnTo>
                  <a:pt x="4542" y="3289"/>
                </a:lnTo>
                <a:lnTo>
                  <a:pt x="4540" y="3287"/>
                </a:lnTo>
                <a:lnTo>
                  <a:pt x="4541" y="3285"/>
                </a:lnTo>
                <a:lnTo>
                  <a:pt x="4542" y="3282"/>
                </a:lnTo>
                <a:lnTo>
                  <a:pt x="4544" y="3279"/>
                </a:lnTo>
                <a:lnTo>
                  <a:pt x="4546" y="3277"/>
                </a:lnTo>
                <a:lnTo>
                  <a:pt x="4548" y="3274"/>
                </a:lnTo>
                <a:lnTo>
                  <a:pt x="4548" y="3272"/>
                </a:lnTo>
                <a:lnTo>
                  <a:pt x="4548" y="3272"/>
                </a:lnTo>
                <a:lnTo>
                  <a:pt x="4547" y="3273"/>
                </a:lnTo>
                <a:lnTo>
                  <a:pt x="4538" y="3279"/>
                </a:lnTo>
                <a:lnTo>
                  <a:pt x="4528" y="3286"/>
                </a:lnTo>
                <a:lnTo>
                  <a:pt x="4532" y="3286"/>
                </a:lnTo>
                <a:lnTo>
                  <a:pt x="4535" y="3288"/>
                </a:lnTo>
                <a:lnTo>
                  <a:pt x="4538" y="3291"/>
                </a:lnTo>
                <a:lnTo>
                  <a:pt x="4540" y="3294"/>
                </a:lnTo>
                <a:lnTo>
                  <a:pt x="4542" y="3297"/>
                </a:lnTo>
                <a:lnTo>
                  <a:pt x="4543" y="3300"/>
                </a:lnTo>
                <a:lnTo>
                  <a:pt x="4544" y="3304"/>
                </a:lnTo>
                <a:lnTo>
                  <a:pt x="4543" y="3307"/>
                </a:lnTo>
                <a:lnTo>
                  <a:pt x="4541" y="3311"/>
                </a:lnTo>
                <a:lnTo>
                  <a:pt x="4538" y="3314"/>
                </a:lnTo>
                <a:lnTo>
                  <a:pt x="4534" y="3319"/>
                </a:lnTo>
                <a:lnTo>
                  <a:pt x="4529" y="3323"/>
                </a:lnTo>
                <a:lnTo>
                  <a:pt x="4527" y="3325"/>
                </a:lnTo>
                <a:lnTo>
                  <a:pt x="4526" y="3328"/>
                </a:lnTo>
                <a:lnTo>
                  <a:pt x="4525" y="3331"/>
                </a:lnTo>
                <a:lnTo>
                  <a:pt x="4526" y="3334"/>
                </a:lnTo>
                <a:lnTo>
                  <a:pt x="4526" y="3341"/>
                </a:lnTo>
                <a:lnTo>
                  <a:pt x="4526" y="3347"/>
                </a:lnTo>
                <a:lnTo>
                  <a:pt x="4525" y="3351"/>
                </a:lnTo>
                <a:lnTo>
                  <a:pt x="4523" y="3355"/>
                </a:lnTo>
                <a:lnTo>
                  <a:pt x="4520" y="3358"/>
                </a:lnTo>
                <a:lnTo>
                  <a:pt x="4516" y="3361"/>
                </a:lnTo>
                <a:lnTo>
                  <a:pt x="4512" y="3364"/>
                </a:lnTo>
                <a:lnTo>
                  <a:pt x="4506" y="3366"/>
                </a:lnTo>
                <a:lnTo>
                  <a:pt x="4501" y="3369"/>
                </a:lnTo>
                <a:lnTo>
                  <a:pt x="4496" y="3373"/>
                </a:lnTo>
                <a:lnTo>
                  <a:pt x="4493" y="3377"/>
                </a:lnTo>
                <a:lnTo>
                  <a:pt x="4490" y="3382"/>
                </a:lnTo>
                <a:lnTo>
                  <a:pt x="4486" y="3393"/>
                </a:lnTo>
                <a:lnTo>
                  <a:pt x="4482" y="3403"/>
                </a:lnTo>
                <a:lnTo>
                  <a:pt x="4480" y="3406"/>
                </a:lnTo>
                <a:lnTo>
                  <a:pt x="4480" y="3409"/>
                </a:lnTo>
                <a:lnTo>
                  <a:pt x="4482" y="3412"/>
                </a:lnTo>
                <a:lnTo>
                  <a:pt x="4484" y="3415"/>
                </a:lnTo>
                <a:lnTo>
                  <a:pt x="4487" y="3416"/>
                </a:lnTo>
                <a:lnTo>
                  <a:pt x="4491" y="3417"/>
                </a:lnTo>
                <a:lnTo>
                  <a:pt x="4496" y="3416"/>
                </a:lnTo>
                <a:lnTo>
                  <a:pt x="4501" y="3414"/>
                </a:lnTo>
                <a:lnTo>
                  <a:pt x="4501" y="3414"/>
                </a:lnTo>
                <a:lnTo>
                  <a:pt x="4511" y="3409"/>
                </a:lnTo>
                <a:lnTo>
                  <a:pt x="4519" y="3404"/>
                </a:lnTo>
                <a:lnTo>
                  <a:pt x="4523" y="3402"/>
                </a:lnTo>
                <a:lnTo>
                  <a:pt x="4527" y="3399"/>
                </a:lnTo>
                <a:lnTo>
                  <a:pt x="4531" y="3396"/>
                </a:lnTo>
                <a:lnTo>
                  <a:pt x="4534" y="3392"/>
                </a:lnTo>
                <a:lnTo>
                  <a:pt x="4537" y="3384"/>
                </a:lnTo>
                <a:lnTo>
                  <a:pt x="4542" y="3378"/>
                </a:lnTo>
                <a:lnTo>
                  <a:pt x="4548" y="3372"/>
                </a:lnTo>
                <a:lnTo>
                  <a:pt x="4555" y="3368"/>
                </a:lnTo>
                <a:lnTo>
                  <a:pt x="4568" y="3359"/>
                </a:lnTo>
                <a:lnTo>
                  <a:pt x="4579" y="3349"/>
                </a:lnTo>
                <a:lnTo>
                  <a:pt x="4577" y="3356"/>
                </a:lnTo>
                <a:lnTo>
                  <a:pt x="4574" y="3363"/>
                </a:lnTo>
                <a:lnTo>
                  <a:pt x="4571" y="3369"/>
                </a:lnTo>
                <a:lnTo>
                  <a:pt x="4567" y="3375"/>
                </a:lnTo>
                <a:lnTo>
                  <a:pt x="4562" y="3379"/>
                </a:lnTo>
                <a:lnTo>
                  <a:pt x="4556" y="3384"/>
                </a:lnTo>
                <a:lnTo>
                  <a:pt x="4549" y="3387"/>
                </a:lnTo>
                <a:lnTo>
                  <a:pt x="4541" y="3391"/>
                </a:lnTo>
                <a:lnTo>
                  <a:pt x="4541" y="3391"/>
                </a:lnTo>
                <a:lnTo>
                  <a:pt x="4539" y="3397"/>
                </a:lnTo>
                <a:lnTo>
                  <a:pt x="4535" y="3402"/>
                </a:lnTo>
                <a:lnTo>
                  <a:pt x="4534" y="3405"/>
                </a:lnTo>
                <a:lnTo>
                  <a:pt x="4533" y="3408"/>
                </a:lnTo>
                <a:lnTo>
                  <a:pt x="4532" y="3411"/>
                </a:lnTo>
                <a:lnTo>
                  <a:pt x="4532" y="3415"/>
                </a:lnTo>
                <a:lnTo>
                  <a:pt x="4530" y="3417"/>
                </a:lnTo>
                <a:lnTo>
                  <a:pt x="4527" y="3417"/>
                </a:lnTo>
                <a:lnTo>
                  <a:pt x="4527" y="3422"/>
                </a:lnTo>
                <a:lnTo>
                  <a:pt x="4525" y="3426"/>
                </a:lnTo>
                <a:lnTo>
                  <a:pt x="4523" y="3430"/>
                </a:lnTo>
                <a:lnTo>
                  <a:pt x="4520" y="3434"/>
                </a:lnTo>
                <a:lnTo>
                  <a:pt x="4513" y="3442"/>
                </a:lnTo>
                <a:lnTo>
                  <a:pt x="4508" y="3451"/>
                </a:lnTo>
                <a:lnTo>
                  <a:pt x="4504" y="3454"/>
                </a:lnTo>
                <a:lnTo>
                  <a:pt x="4502" y="3457"/>
                </a:lnTo>
                <a:lnTo>
                  <a:pt x="4504" y="3455"/>
                </a:lnTo>
                <a:lnTo>
                  <a:pt x="4506" y="3453"/>
                </a:lnTo>
                <a:lnTo>
                  <a:pt x="4514" y="3444"/>
                </a:lnTo>
                <a:lnTo>
                  <a:pt x="4520" y="3436"/>
                </a:lnTo>
                <a:lnTo>
                  <a:pt x="4526" y="3428"/>
                </a:lnTo>
                <a:lnTo>
                  <a:pt x="4530" y="3418"/>
                </a:lnTo>
                <a:lnTo>
                  <a:pt x="4531" y="3417"/>
                </a:lnTo>
                <a:lnTo>
                  <a:pt x="4532" y="3415"/>
                </a:lnTo>
                <a:lnTo>
                  <a:pt x="4536" y="3416"/>
                </a:lnTo>
                <a:lnTo>
                  <a:pt x="4539" y="3418"/>
                </a:lnTo>
                <a:lnTo>
                  <a:pt x="4541" y="3419"/>
                </a:lnTo>
                <a:lnTo>
                  <a:pt x="4542" y="3422"/>
                </a:lnTo>
                <a:lnTo>
                  <a:pt x="4543" y="3424"/>
                </a:lnTo>
                <a:lnTo>
                  <a:pt x="4543" y="3427"/>
                </a:lnTo>
                <a:lnTo>
                  <a:pt x="4542" y="3430"/>
                </a:lnTo>
                <a:lnTo>
                  <a:pt x="4541" y="3433"/>
                </a:lnTo>
                <a:lnTo>
                  <a:pt x="4537" y="3441"/>
                </a:lnTo>
                <a:lnTo>
                  <a:pt x="4532" y="3450"/>
                </a:lnTo>
                <a:lnTo>
                  <a:pt x="4527" y="3456"/>
                </a:lnTo>
                <a:lnTo>
                  <a:pt x="4522" y="3462"/>
                </a:lnTo>
                <a:lnTo>
                  <a:pt x="4515" y="3468"/>
                </a:lnTo>
                <a:lnTo>
                  <a:pt x="4508" y="3472"/>
                </a:lnTo>
                <a:lnTo>
                  <a:pt x="4500" y="3476"/>
                </a:lnTo>
                <a:lnTo>
                  <a:pt x="4492" y="3480"/>
                </a:lnTo>
                <a:lnTo>
                  <a:pt x="4489" y="3474"/>
                </a:lnTo>
                <a:lnTo>
                  <a:pt x="4488" y="3470"/>
                </a:lnTo>
                <a:lnTo>
                  <a:pt x="4484" y="3475"/>
                </a:lnTo>
                <a:lnTo>
                  <a:pt x="4480" y="3480"/>
                </a:lnTo>
                <a:lnTo>
                  <a:pt x="4477" y="3486"/>
                </a:lnTo>
                <a:lnTo>
                  <a:pt x="4475" y="3492"/>
                </a:lnTo>
                <a:lnTo>
                  <a:pt x="4475" y="3492"/>
                </a:lnTo>
                <a:lnTo>
                  <a:pt x="4475" y="3492"/>
                </a:lnTo>
                <a:lnTo>
                  <a:pt x="4478" y="3493"/>
                </a:lnTo>
                <a:lnTo>
                  <a:pt x="4481" y="3494"/>
                </a:lnTo>
                <a:lnTo>
                  <a:pt x="4479" y="3510"/>
                </a:lnTo>
                <a:lnTo>
                  <a:pt x="4476" y="3524"/>
                </a:lnTo>
                <a:lnTo>
                  <a:pt x="4474" y="3525"/>
                </a:lnTo>
                <a:lnTo>
                  <a:pt x="4472" y="3525"/>
                </a:lnTo>
                <a:lnTo>
                  <a:pt x="4472" y="3529"/>
                </a:lnTo>
                <a:lnTo>
                  <a:pt x="4473" y="3532"/>
                </a:lnTo>
                <a:lnTo>
                  <a:pt x="4475" y="3536"/>
                </a:lnTo>
                <a:lnTo>
                  <a:pt x="4477" y="3538"/>
                </a:lnTo>
                <a:lnTo>
                  <a:pt x="4482" y="3544"/>
                </a:lnTo>
                <a:lnTo>
                  <a:pt x="4486" y="3550"/>
                </a:lnTo>
                <a:lnTo>
                  <a:pt x="4489" y="3554"/>
                </a:lnTo>
                <a:lnTo>
                  <a:pt x="4492" y="3559"/>
                </a:lnTo>
                <a:lnTo>
                  <a:pt x="4495" y="3561"/>
                </a:lnTo>
                <a:lnTo>
                  <a:pt x="4498" y="3562"/>
                </a:lnTo>
                <a:lnTo>
                  <a:pt x="4497" y="3562"/>
                </a:lnTo>
                <a:lnTo>
                  <a:pt x="4497" y="3562"/>
                </a:lnTo>
                <a:lnTo>
                  <a:pt x="4499" y="3561"/>
                </a:lnTo>
                <a:lnTo>
                  <a:pt x="4500" y="3560"/>
                </a:lnTo>
                <a:lnTo>
                  <a:pt x="4501" y="3558"/>
                </a:lnTo>
                <a:lnTo>
                  <a:pt x="4501" y="3556"/>
                </a:lnTo>
                <a:lnTo>
                  <a:pt x="4502" y="3549"/>
                </a:lnTo>
                <a:lnTo>
                  <a:pt x="4502" y="3543"/>
                </a:lnTo>
                <a:lnTo>
                  <a:pt x="4502" y="3536"/>
                </a:lnTo>
                <a:lnTo>
                  <a:pt x="4502" y="3534"/>
                </a:lnTo>
                <a:lnTo>
                  <a:pt x="4506" y="3535"/>
                </a:lnTo>
                <a:lnTo>
                  <a:pt x="4514" y="3536"/>
                </a:lnTo>
                <a:lnTo>
                  <a:pt x="4518" y="3536"/>
                </a:lnTo>
                <a:lnTo>
                  <a:pt x="4521" y="3535"/>
                </a:lnTo>
                <a:lnTo>
                  <a:pt x="4523" y="3534"/>
                </a:lnTo>
                <a:lnTo>
                  <a:pt x="4525" y="3531"/>
                </a:lnTo>
                <a:lnTo>
                  <a:pt x="4527" y="3526"/>
                </a:lnTo>
                <a:lnTo>
                  <a:pt x="4527" y="3522"/>
                </a:lnTo>
                <a:lnTo>
                  <a:pt x="4527" y="3522"/>
                </a:lnTo>
                <a:lnTo>
                  <a:pt x="4527" y="3523"/>
                </a:lnTo>
                <a:lnTo>
                  <a:pt x="4526" y="3519"/>
                </a:lnTo>
                <a:lnTo>
                  <a:pt x="4526" y="3515"/>
                </a:lnTo>
                <a:lnTo>
                  <a:pt x="4527" y="3511"/>
                </a:lnTo>
                <a:lnTo>
                  <a:pt x="4528" y="3508"/>
                </a:lnTo>
                <a:lnTo>
                  <a:pt x="4531" y="3505"/>
                </a:lnTo>
                <a:lnTo>
                  <a:pt x="4535" y="3503"/>
                </a:lnTo>
                <a:lnTo>
                  <a:pt x="4540" y="3501"/>
                </a:lnTo>
                <a:lnTo>
                  <a:pt x="4547" y="3501"/>
                </a:lnTo>
                <a:lnTo>
                  <a:pt x="4549" y="3511"/>
                </a:lnTo>
                <a:lnTo>
                  <a:pt x="4552" y="3521"/>
                </a:lnTo>
                <a:lnTo>
                  <a:pt x="4555" y="3526"/>
                </a:lnTo>
                <a:lnTo>
                  <a:pt x="4556" y="3531"/>
                </a:lnTo>
                <a:lnTo>
                  <a:pt x="4568" y="3539"/>
                </a:lnTo>
                <a:lnTo>
                  <a:pt x="4580" y="3546"/>
                </a:lnTo>
                <a:lnTo>
                  <a:pt x="4580" y="3546"/>
                </a:lnTo>
                <a:lnTo>
                  <a:pt x="4579" y="3536"/>
                </a:lnTo>
                <a:lnTo>
                  <a:pt x="4580" y="3527"/>
                </a:lnTo>
                <a:lnTo>
                  <a:pt x="4582" y="3521"/>
                </a:lnTo>
                <a:lnTo>
                  <a:pt x="4584" y="3516"/>
                </a:lnTo>
                <a:lnTo>
                  <a:pt x="4588" y="3513"/>
                </a:lnTo>
                <a:lnTo>
                  <a:pt x="4592" y="3511"/>
                </a:lnTo>
                <a:lnTo>
                  <a:pt x="4597" y="3511"/>
                </a:lnTo>
                <a:lnTo>
                  <a:pt x="4603" y="3511"/>
                </a:lnTo>
                <a:lnTo>
                  <a:pt x="4607" y="3502"/>
                </a:lnTo>
                <a:lnTo>
                  <a:pt x="4608" y="3493"/>
                </a:lnTo>
                <a:lnTo>
                  <a:pt x="4608" y="3496"/>
                </a:lnTo>
                <a:lnTo>
                  <a:pt x="4608" y="3499"/>
                </a:lnTo>
                <a:lnTo>
                  <a:pt x="4606" y="3502"/>
                </a:lnTo>
                <a:lnTo>
                  <a:pt x="4604" y="3503"/>
                </a:lnTo>
                <a:lnTo>
                  <a:pt x="4600" y="3507"/>
                </a:lnTo>
                <a:lnTo>
                  <a:pt x="4595" y="3510"/>
                </a:lnTo>
                <a:lnTo>
                  <a:pt x="4585" y="3519"/>
                </a:lnTo>
                <a:lnTo>
                  <a:pt x="4575" y="3527"/>
                </a:lnTo>
                <a:lnTo>
                  <a:pt x="4570" y="3532"/>
                </a:lnTo>
                <a:lnTo>
                  <a:pt x="4566" y="3536"/>
                </a:lnTo>
                <a:lnTo>
                  <a:pt x="4564" y="3540"/>
                </a:lnTo>
                <a:lnTo>
                  <a:pt x="4563" y="3543"/>
                </a:lnTo>
                <a:lnTo>
                  <a:pt x="4570" y="3581"/>
                </a:lnTo>
                <a:lnTo>
                  <a:pt x="4574" y="3580"/>
                </a:lnTo>
                <a:lnTo>
                  <a:pt x="4568" y="3579"/>
                </a:lnTo>
                <a:lnTo>
                  <a:pt x="4562" y="3577"/>
                </a:lnTo>
                <a:lnTo>
                  <a:pt x="4559" y="3576"/>
                </a:lnTo>
                <a:lnTo>
                  <a:pt x="4557" y="3576"/>
                </a:lnTo>
                <a:lnTo>
                  <a:pt x="4554" y="3576"/>
                </a:lnTo>
                <a:lnTo>
                  <a:pt x="4551" y="3578"/>
                </a:lnTo>
                <a:lnTo>
                  <a:pt x="4550" y="3579"/>
                </a:lnTo>
                <a:lnTo>
                  <a:pt x="4548" y="3579"/>
                </a:lnTo>
                <a:lnTo>
                  <a:pt x="4548" y="3578"/>
                </a:lnTo>
                <a:lnTo>
                  <a:pt x="4547" y="3576"/>
                </a:lnTo>
                <a:lnTo>
                  <a:pt x="4548" y="3574"/>
                </a:lnTo>
                <a:lnTo>
                  <a:pt x="4549" y="3573"/>
                </a:lnTo>
                <a:lnTo>
                  <a:pt x="4551" y="3571"/>
                </a:lnTo>
                <a:lnTo>
                  <a:pt x="4555" y="3570"/>
                </a:lnTo>
                <a:lnTo>
                  <a:pt x="4558" y="3573"/>
                </a:lnTo>
                <a:lnTo>
                  <a:pt x="4559" y="3576"/>
                </a:lnTo>
                <a:lnTo>
                  <a:pt x="4559" y="3579"/>
                </a:lnTo>
                <a:lnTo>
                  <a:pt x="4559" y="3581"/>
                </a:lnTo>
                <a:lnTo>
                  <a:pt x="4555" y="3586"/>
                </a:lnTo>
                <a:lnTo>
                  <a:pt x="4549" y="3590"/>
                </a:lnTo>
                <a:lnTo>
                  <a:pt x="4549" y="3590"/>
                </a:lnTo>
                <a:lnTo>
                  <a:pt x="4549" y="3590"/>
                </a:lnTo>
                <a:lnTo>
                  <a:pt x="4554" y="3591"/>
                </a:lnTo>
                <a:lnTo>
                  <a:pt x="4557" y="3591"/>
                </a:lnTo>
                <a:lnTo>
                  <a:pt x="4560" y="3589"/>
                </a:lnTo>
                <a:lnTo>
                  <a:pt x="4563" y="3588"/>
                </a:lnTo>
                <a:lnTo>
                  <a:pt x="4565" y="3585"/>
                </a:lnTo>
                <a:lnTo>
                  <a:pt x="4566" y="3582"/>
                </a:lnTo>
                <a:lnTo>
                  <a:pt x="4568" y="3579"/>
                </a:lnTo>
                <a:lnTo>
                  <a:pt x="4568" y="3575"/>
                </a:lnTo>
                <a:lnTo>
                  <a:pt x="4570" y="3569"/>
                </a:lnTo>
                <a:lnTo>
                  <a:pt x="4572" y="3566"/>
                </a:lnTo>
                <a:lnTo>
                  <a:pt x="4573" y="3564"/>
                </a:lnTo>
                <a:lnTo>
                  <a:pt x="4575" y="3564"/>
                </a:lnTo>
                <a:lnTo>
                  <a:pt x="4577" y="3563"/>
                </a:lnTo>
                <a:lnTo>
                  <a:pt x="4580" y="3564"/>
                </a:lnTo>
                <a:lnTo>
                  <a:pt x="4579" y="3560"/>
                </a:lnTo>
                <a:lnTo>
                  <a:pt x="4578" y="3556"/>
                </a:lnTo>
                <a:lnTo>
                  <a:pt x="4579" y="3551"/>
                </a:lnTo>
                <a:lnTo>
                  <a:pt x="4581" y="3547"/>
                </a:lnTo>
                <a:lnTo>
                  <a:pt x="4600" y="3535"/>
                </a:lnTo>
                <a:lnTo>
                  <a:pt x="4618" y="3521"/>
                </a:lnTo>
                <a:lnTo>
                  <a:pt x="4627" y="3515"/>
                </a:lnTo>
                <a:lnTo>
                  <a:pt x="4637" y="3509"/>
                </a:lnTo>
                <a:lnTo>
                  <a:pt x="4648" y="3505"/>
                </a:lnTo>
                <a:lnTo>
                  <a:pt x="4660" y="3503"/>
                </a:lnTo>
                <a:lnTo>
                  <a:pt x="4663" y="3501"/>
                </a:lnTo>
                <a:lnTo>
                  <a:pt x="4665" y="3496"/>
                </a:lnTo>
                <a:lnTo>
                  <a:pt x="4665" y="3489"/>
                </a:lnTo>
                <a:lnTo>
                  <a:pt x="4666" y="3483"/>
                </a:lnTo>
                <a:lnTo>
                  <a:pt x="4668" y="3480"/>
                </a:lnTo>
                <a:lnTo>
                  <a:pt x="4670" y="3477"/>
                </a:lnTo>
                <a:lnTo>
                  <a:pt x="4674" y="3476"/>
                </a:lnTo>
                <a:lnTo>
                  <a:pt x="4679" y="3477"/>
                </a:lnTo>
                <a:lnTo>
                  <a:pt x="4684" y="3479"/>
                </a:lnTo>
                <a:lnTo>
                  <a:pt x="4690" y="3482"/>
                </a:lnTo>
                <a:lnTo>
                  <a:pt x="4693" y="3479"/>
                </a:lnTo>
                <a:lnTo>
                  <a:pt x="4697" y="3474"/>
                </a:lnTo>
                <a:lnTo>
                  <a:pt x="4693" y="3471"/>
                </a:lnTo>
                <a:lnTo>
                  <a:pt x="4688" y="3469"/>
                </a:lnTo>
                <a:lnTo>
                  <a:pt x="4687" y="3467"/>
                </a:lnTo>
                <a:lnTo>
                  <a:pt x="4687" y="3466"/>
                </a:lnTo>
                <a:lnTo>
                  <a:pt x="4688" y="3465"/>
                </a:lnTo>
                <a:lnTo>
                  <a:pt x="4690" y="3464"/>
                </a:lnTo>
                <a:lnTo>
                  <a:pt x="4697" y="3462"/>
                </a:lnTo>
                <a:lnTo>
                  <a:pt x="4701" y="3459"/>
                </a:lnTo>
                <a:lnTo>
                  <a:pt x="4704" y="3455"/>
                </a:lnTo>
                <a:lnTo>
                  <a:pt x="4708" y="3450"/>
                </a:lnTo>
                <a:lnTo>
                  <a:pt x="4711" y="3446"/>
                </a:lnTo>
                <a:lnTo>
                  <a:pt x="4716" y="3443"/>
                </a:lnTo>
                <a:lnTo>
                  <a:pt x="4718" y="3442"/>
                </a:lnTo>
                <a:lnTo>
                  <a:pt x="4721" y="3443"/>
                </a:lnTo>
                <a:lnTo>
                  <a:pt x="4724" y="3443"/>
                </a:lnTo>
                <a:lnTo>
                  <a:pt x="4728" y="3446"/>
                </a:lnTo>
                <a:lnTo>
                  <a:pt x="4727" y="3439"/>
                </a:lnTo>
                <a:lnTo>
                  <a:pt x="4728" y="3433"/>
                </a:lnTo>
                <a:lnTo>
                  <a:pt x="4731" y="3428"/>
                </a:lnTo>
                <a:lnTo>
                  <a:pt x="4734" y="3423"/>
                </a:lnTo>
                <a:lnTo>
                  <a:pt x="4738" y="3418"/>
                </a:lnTo>
                <a:lnTo>
                  <a:pt x="4741" y="3413"/>
                </a:lnTo>
                <a:lnTo>
                  <a:pt x="4743" y="3407"/>
                </a:lnTo>
                <a:lnTo>
                  <a:pt x="4744" y="3401"/>
                </a:lnTo>
                <a:lnTo>
                  <a:pt x="4746" y="3398"/>
                </a:lnTo>
                <a:lnTo>
                  <a:pt x="4748" y="3397"/>
                </a:lnTo>
                <a:lnTo>
                  <a:pt x="4751" y="3397"/>
                </a:lnTo>
                <a:lnTo>
                  <a:pt x="4755" y="3397"/>
                </a:lnTo>
                <a:lnTo>
                  <a:pt x="4755" y="3412"/>
                </a:lnTo>
                <a:lnTo>
                  <a:pt x="4757" y="3427"/>
                </a:lnTo>
                <a:lnTo>
                  <a:pt x="4758" y="3434"/>
                </a:lnTo>
                <a:lnTo>
                  <a:pt x="4758" y="3442"/>
                </a:lnTo>
                <a:lnTo>
                  <a:pt x="4758" y="3450"/>
                </a:lnTo>
                <a:lnTo>
                  <a:pt x="4755" y="3458"/>
                </a:lnTo>
                <a:lnTo>
                  <a:pt x="4754" y="3463"/>
                </a:lnTo>
                <a:lnTo>
                  <a:pt x="4752" y="3468"/>
                </a:lnTo>
                <a:lnTo>
                  <a:pt x="4749" y="3473"/>
                </a:lnTo>
                <a:lnTo>
                  <a:pt x="4745" y="3477"/>
                </a:lnTo>
                <a:lnTo>
                  <a:pt x="4743" y="3479"/>
                </a:lnTo>
                <a:lnTo>
                  <a:pt x="4741" y="3480"/>
                </a:lnTo>
                <a:lnTo>
                  <a:pt x="4739" y="3480"/>
                </a:lnTo>
                <a:lnTo>
                  <a:pt x="4735" y="3480"/>
                </a:lnTo>
                <a:lnTo>
                  <a:pt x="4735" y="3486"/>
                </a:lnTo>
                <a:lnTo>
                  <a:pt x="4734" y="3491"/>
                </a:lnTo>
                <a:lnTo>
                  <a:pt x="4732" y="3496"/>
                </a:lnTo>
                <a:lnTo>
                  <a:pt x="4729" y="3502"/>
                </a:lnTo>
                <a:lnTo>
                  <a:pt x="4726" y="3507"/>
                </a:lnTo>
                <a:lnTo>
                  <a:pt x="4722" y="3511"/>
                </a:lnTo>
                <a:lnTo>
                  <a:pt x="4718" y="3515"/>
                </a:lnTo>
                <a:lnTo>
                  <a:pt x="4713" y="3519"/>
                </a:lnTo>
                <a:lnTo>
                  <a:pt x="4707" y="3523"/>
                </a:lnTo>
                <a:lnTo>
                  <a:pt x="4701" y="3527"/>
                </a:lnTo>
                <a:lnTo>
                  <a:pt x="4699" y="3530"/>
                </a:lnTo>
                <a:lnTo>
                  <a:pt x="4697" y="3533"/>
                </a:lnTo>
                <a:lnTo>
                  <a:pt x="4696" y="3537"/>
                </a:lnTo>
                <a:lnTo>
                  <a:pt x="4696" y="3541"/>
                </a:lnTo>
                <a:lnTo>
                  <a:pt x="4698" y="3539"/>
                </a:lnTo>
                <a:lnTo>
                  <a:pt x="4701" y="3536"/>
                </a:lnTo>
                <a:lnTo>
                  <a:pt x="4703" y="3535"/>
                </a:lnTo>
                <a:lnTo>
                  <a:pt x="4706" y="3535"/>
                </a:lnTo>
                <a:lnTo>
                  <a:pt x="4712" y="3536"/>
                </a:lnTo>
                <a:lnTo>
                  <a:pt x="4718" y="3536"/>
                </a:lnTo>
                <a:lnTo>
                  <a:pt x="4723" y="3534"/>
                </a:lnTo>
                <a:lnTo>
                  <a:pt x="4727" y="3531"/>
                </a:lnTo>
                <a:lnTo>
                  <a:pt x="4734" y="3524"/>
                </a:lnTo>
                <a:lnTo>
                  <a:pt x="4742" y="3515"/>
                </a:lnTo>
                <a:lnTo>
                  <a:pt x="4752" y="3503"/>
                </a:lnTo>
                <a:lnTo>
                  <a:pt x="4764" y="3491"/>
                </a:lnTo>
                <a:lnTo>
                  <a:pt x="4761" y="3493"/>
                </a:lnTo>
                <a:lnTo>
                  <a:pt x="4758" y="3494"/>
                </a:lnTo>
                <a:lnTo>
                  <a:pt x="4755" y="3494"/>
                </a:lnTo>
                <a:lnTo>
                  <a:pt x="4753" y="3493"/>
                </a:lnTo>
                <a:lnTo>
                  <a:pt x="4751" y="3491"/>
                </a:lnTo>
                <a:lnTo>
                  <a:pt x="4749" y="3489"/>
                </a:lnTo>
                <a:lnTo>
                  <a:pt x="4748" y="3486"/>
                </a:lnTo>
                <a:lnTo>
                  <a:pt x="4747" y="3483"/>
                </a:lnTo>
                <a:lnTo>
                  <a:pt x="4752" y="3482"/>
                </a:lnTo>
                <a:lnTo>
                  <a:pt x="4757" y="3483"/>
                </a:lnTo>
                <a:lnTo>
                  <a:pt x="4761" y="3486"/>
                </a:lnTo>
                <a:lnTo>
                  <a:pt x="4765" y="3490"/>
                </a:lnTo>
                <a:lnTo>
                  <a:pt x="4770" y="3486"/>
                </a:lnTo>
                <a:lnTo>
                  <a:pt x="4776" y="3483"/>
                </a:lnTo>
                <a:lnTo>
                  <a:pt x="4782" y="3481"/>
                </a:lnTo>
                <a:lnTo>
                  <a:pt x="4789" y="3479"/>
                </a:lnTo>
                <a:lnTo>
                  <a:pt x="4795" y="3476"/>
                </a:lnTo>
                <a:lnTo>
                  <a:pt x="4800" y="3472"/>
                </a:lnTo>
                <a:lnTo>
                  <a:pt x="4802" y="3470"/>
                </a:lnTo>
                <a:lnTo>
                  <a:pt x="4804" y="3467"/>
                </a:lnTo>
                <a:lnTo>
                  <a:pt x="4805" y="3464"/>
                </a:lnTo>
                <a:lnTo>
                  <a:pt x="4807" y="3460"/>
                </a:lnTo>
                <a:lnTo>
                  <a:pt x="4808" y="3459"/>
                </a:lnTo>
                <a:lnTo>
                  <a:pt x="4811" y="3458"/>
                </a:lnTo>
                <a:lnTo>
                  <a:pt x="4814" y="3459"/>
                </a:lnTo>
                <a:lnTo>
                  <a:pt x="4816" y="3461"/>
                </a:lnTo>
                <a:lnTo>
                  <a:pt x="4819" y="3465"/>
                </a:lnTo>
                <a:lnTo>
                  <a:pt x="4821" y="3471"/>
                </a:lnTo>
                <a:lnTo>
                  <a:pt x="4821" y="3473"/>
                </a:lnTo>
                <a:lnTo>
                  <a:pt x="4821" y="3475"/>
                </a:lnTo>
                <a:lnTo>
                  <a:pt x="4821" y="3477"/>
                </a:lnTo>
                <a:lnTo>
                  <a:pt x="4819" y="3479"/>
                </a:lnTo>
                <a:lnTo>
                  <a:pt x="4815" y="3481"/>
                </a:lnTo>
                <a:lnTo>
                  <a:pt x="4811" y="3484"/>
                </a:lnTo>
                <a:lnTo>
                  <a:pt x="4808" y="3487"/>
                </a:lnTo>
                <a:lnTo>
                  <a:pt x="4806" y="3491"/>
                </a:lnTo>
                <a:lnTo>
                  <a:pt x="4802" y="3498"/>
                </a:lnTo>
                <a:lnTo>
                  <a:pt x="4799" y="3507"/>
                </a:lnTo>
                <a:lnTo>
                  <a:pt x="4797" y="3516"/>
                </a:lnTo>
                <a:lnTo>
                  <a:pt x="4794" y="3524"/>
                </a:lnTo>
                <a:lnTo>
                  <a:pt x="4791" y="3531"/>
                </a:lnTo>
                <a:lnTo>
                  <a:pt x="4786" y="3538"/>
                </a:lnTo>
                <a:lnTo>
                  <a:pt x="4784" y="3539"/>
                </a:lnTo>
                <a:lnTo>
                  <a:pt x="4780" y="3540"/>
                </a:lnTo>
                <a:lnTo>
                  <a:pt x="4780" y="3540"/>
                </a:lnTo>
                <a:lnTo>
                  <a:pt x="4780" y="3540"/>
                </a:lnTo>
                <a:lnTo>
                  <a:pt x="4776" y="3551"/>
                </a:lnTo>
                <a:lnTo>
                  <a:pt x="4772" y="3563"/>
                </a:lnTo>
                <a:lnTo>
                  <a:pt x="4768" y="3574"/>
                </a:lnTo>
                <a:lnTo>
                  <a:pt x="4764" y="3584"/>
                </a:lnTo>
                <a:lnTo>
                  <a:pt x="4761" y="3581"/>
                </a:lnTo>
                <a:lnTo>
                  <a:pt x="4759" y="3578"/>
                </a:lnTo>
                <a:lnTo>
                  <a:pt x="4758" y="3575"/>
                </a:lnTo>
                <a:lnTo>
                  <a:pt x="4758" y="3571"/>
                </a:lnTo>
                <a:lnTo>
                  <a:pt x="4758" y="3564"/>
                </a:lnTo>
                <a:lnTo>
                  <a:pt x="4759" y="3557"/>
                </a:lnTo>
                <a:lnTo>
                  <a:pt x="4756" y="3563"/>
                </a:lnTo>
                <a:lnTo>
                  <a:pt x="4754" y="3570"/>
                </a:lnTo>
                <a:lnTo>
                  <a:pt x="4753" y="3577"/>
                </a:lnTo>
                <a:lnTo>
                  <a:pt x="4752" y="3584"/>
                </a:lnTo>
                <a:lnTo>
                  <a:pt x="4751" y="3589"/>
                </a:lnTo>
                <a:lnTo>
                  <a:pt x="4750" y="3594"/>
                </a:lnTo>
                <a:lnTo>
                  <a:pt x="4748" y="3598"/>
                </a:lnTo>
                <a:lnTo>
                  <a:pt x="4746" y="3602"/>
                </a:lnTo>
                <a:lnTo>
                  <a:pt x="4743" y="3606"/>
                </a:lnTo>
                <a:lnTo>
                  <a:pt x="4740" y="3609"/>
                </a:lnTo>
                <a:lnTo>
                  <a:pt x="4735" y="3613"/>
                </a:lnTo>
                <a:lnTo>
                  <a:pt x="4730" y="3616"/>
                </a:lnTo>
                <a:lnTo>
                  <a:pt x="4728" y="3617"/>
                </a:lnTo>
                <a:lnTo>
                  <a:pt x="4726" y="3618"/>
                </a:lnTo>
                <a:lnTo>
                  <a:pt x="4728" y="3620"/>
                </a:lnTo>
                <a:lnTo>
                  <a:pt x="4730" y="3621"/>
                </a:lnTo>
                <a:lnTo>
                  <a:pt x="4732" y="3620"/>
                </a:lnTo>
                <a:lnTo>
                  <a:pt x="4735" y="3619"/>
                </a:lnTo>
                <a:lnTo>
                  <a:pt x="4740" y="3615"/>
                </a:lnTo>
                <a:lnTo>
                  <a:pt x="4744" y="3611"/>
                </a:lnTo>
                <a:lnTo>
                  <a:pt x="4748" y="3605"/>
                </a:lnTo>
                <a:lnTo>
                  <a:pt x="4752" y="3600"/>
                </a:lnTo>
                <a:lnTo>
                  <a:pt x="4754" y="3599"/>
                </a:lnTo>
                <a:lnTo>
                  <a:pt x="4757" y="3600"/>
                </a:lnTo>
                <a:lnTo>
                  <a:pt x="4760" y="3602"/>
                </a:lnTo>
                <a:lnTo>
                  <a:pt x="4762" y="3608"/>
                </a:lnTo>
                <a:lnTo>
                  <a:pt x="4754" y="3616"/>
                </a:lnTo>
                <a:lnTo>
                  <a:pt x="4745" y="3624"/>
                </a:lnTo>
                <a:lnTo>
                  <a:pt x="4736" y="3632"/>
                </a:lnTo>
                <a:lnTo>
                  <a:pt x="4727" y="3639"/>
                </a:lnTo>
                <a:lnTo>
                  <a:pt x="4723" y="3632"/>
                </a:lnTo>
                <a:lnTo>
                  <a:pt x="4719" y="3625"/>
                </a:lnTo>
                <a:lnTo>
                  <a:pt x="4719" y="3625"/>
                </a:lnTo>
                <a:lnTo>
                  <a:pt x="4719" y="3625"/>
                </a:lnTo>
                <a:lnTo>
                  <a:pt x="4716" y="3626"/>
                </a:lnTo>
                <a:lnTo>
                  <a:pt x="4713" y="3627"/>
                </a:lnTo>
                <a:lnTo>
                  <a:pt x="4711" y="3627"/>
                </a:lnTo>
                <a:lnTo>
                  <a:pt x="4708" y="3626"/>
                </a:lnTo>
                <a:lnTo>
                  <a:pt x="4707" y="3626"/>
                </a:lnTo>
                <a:lnTo>
                  <a:pt x="4707" y="3626"/>
                </a:lnTo>
                <a:lnTo>
                  <a:pt x="4705" y="3630"/>
                </a:lnTo>
                <a:lnTo>
                  <a:pt x="4703" y="3635"/>
                </a:lnTo>
                <a:lnTo>
                  <a:pt x="4700" y="3639"/>
                </a:lnTo>
                <a:lnTo>
                  <a:pt x="4696" y="3642"/>
                </a:lnTo>
                <a:lnTo>
                  <a:pt x="4700" y="3648"/>
                </a:lnTo>
                <a:lnTo>
                  <a:pt x="4703" y="3654"/>
                </a:lnTo>
                <a:lnTo>
                  <a:pt x="4703" y="3658"/>
                </a:lnTo>
                <a:lnTo>
                  <a:pt x="4702" y="3661"/>
                </a:lnTo>
                <a:lnTo>
                  <a:pt x="4700" y="3664"/>
                </a:lnTo>
                <a:lnTo>
                  <a:pt x="4697" y="3668"/>
                </a:lnTo>
                <a:lnTo>
                  <a:pt x="4695" y="3673"/>
                </a:lnTo>
                <a:lnTo>
                  <a:pt x="4690" y="3677"/>
                </a:lnTo>
                <a:lnTo>
                  <a:pt x="4686" y="3680"/>
                </a:lnTo>
                <a:lnTo>
                  <a:pt x="4681" y="3683"/>
                </a:lnTo>
                <a:lnTo>
                  <a:pt x="4676" y="3686"/>
                </a:lnTo>
                <a:lnTo>
                  <a:pt x="4673" y="3690"/>
                </a:lnTo>
                <a:lnTo>
                  <a:pt x="4672" y="3693"/>
                </a:lnTo>
                <a:lnTo>
                  <a:pt x="4671" y="3695"/>
                </a:lnTo>
                <a:lnTo>
                  <a:pt x="4670" y="3698"/>
                </a:lnTo>
                <a:lnTo>
                  <a:pt x="4671" y="3702"/>
                </a:lnTo>
                <a:lnTo>
                  <a:pt x="4669" y="3702"/>
                </a:lnTo>
                <a:lnTo>
                  <a:pt x="4667" y="3702"/>
                </a:lnTo>
                <a:lnTo>
                  <a:pt x="4667" y="3706"/>
                </a:lnTo>
                <a:lnTo>
                  <a:pt x="4666" y="3709"/>
                </a:lnTo>
                <a:lnTo>
                  <a:pt x="4665" y="3712"/>
                </a:lnTo>
                <a:lnTo>
                  <a:pt x="4664" y="3715"/>
                </a:lnTo>
                <a:lnTo>
                  <a:pt x="4660" y="3719"/>
                </a:lnTo>
                <a:lnTo>
                  <a:pt x="4654" y="3724"/>
                </a:lnTo>
                <a:lnTo>
                  <a:pt x="4649" y="3728"/>
                </a:lnTo>
                <a:lnTo>
                  <a:pt x="4643" y="3731"/>
                </a:lnTo>
                <a:lnTo>
                  <a:pt x="4638" y="3735"/>
                </a:lnTo>
                <a:lnTo>
                  <a:pt x="4635" y="3741"/>
                </a:lnTo>
                <a:lnTo>
                  <a:pt x="4630" y="3746"/>
                </a:lnTo>
                <a:lnTo>
                  <a:pt x="4624" y="3752"/>
                </a:lnTo>
                <a:lnTo>
                  <a:pt x="4621" y="3758"/>
                </a:lnTo>
                <a:lnTo>
                  <a:pt x="4619" y="3763"/>
                </a:lnTo>
                <a:lnTo>
                  <a:pt x="4623" y="3767"/>
                </a:lnTo>
                <a:lnTo>
                  <a:pt x="4627" y="3769"/>
                </a:lnTo>
                <a:lnTo>
                  <a:pt x="4630" y="3771"/>
                </a:lnTo>
                <a:lnTo>
                  <a:pt x="4632" y="3772"/>
                </a:lnTo>
                <a:lnTo>
                  <a:pt x="4633" y="3775"/>
                </a:lnTo>
                <a:lnTo>
                  <a:pt x="4634" y="3779"/>
                </a:lnTo>
                <a:lnTo>
                  <a:pt x="4635" y="3785"/>
                </a:lnTo>
                <a:lnTo>
                  <a:pt x="4637" y="3791"/>
                </a:lnTo>
                <a:lnTo>
                  <a:pt x="4639" y="3797"/>
                </a:lnTo>
                <a:lnTo>
                  <a:pt x="4642" y="3803"/>
                </a:lnTo>
                <a:lnTo>
                  <a:pt x="4644" y="3809"/>
                </a:lnTo>
                <a:lnTo>
                  <a:pt x="4647" y="3816"/>
                </a:lnTo>
                <a:lnTo>
                  <a:pt x="4647" y="3822"/>
                </a:lnTo>
                <a:lnTo>
                  <a:pt x="4647" y="3829"/>
                </a:lnTo>
                <a:lnTo>
                  <a:pt x="4640" y="3834"/>
                </a:lnTo>
                <a:lnTo>
                  <a:pt x="4633" y="3838"/>
                </a:lnTo>
                <a:lnTo>
                  <a:pt x="4630" y="3838"/>
                </a:lnTo>
                <a:lnTo>
                  <a:pt x="4626" y="3838"/>
                </a:lnTo>
                <a:lnTo>
                  <a:pt x="4623" y="3840"/>
                </a:lnTo>
                <a:lnTo>
                  <a:pt x="4620" y="3842"/>
                </a:lnTo>
                <a:lnTo>
                  <a:pt x="4617" y="3844"/>
                </a:lnTo>
                <a:lnTo>
                  <a:pt x="4613" y="3846"/>
                </a:lnTo>
                <a:lnTo>
                  <a:pt x="4610" y="3846"/>
                </a:lnTo>
                <a:lnTo>
                  <a:pt x="4606" y="3844"/>
                </a:lnTo>
                <a:lnTo>
                  <a:pt x="4604" y="3846"/>
                </a:lnTo>
                <a:lnTo>
                  <a:pt x="4603" y="3849"/>
                </a:lnTo>
                <a:lnTo>
                  <a:pt x="4601" y="3851"/>
                </a:lnTo>
                <a:lnTo>
                  <a:pt x="4597" y="3852"/>
                </a:lnTo>
                <a:lnTo>
                  <a:pt x="4596" y="3856"/>
                </a:lnTo>
                <a:lnTo>
                  <a:pt x="4595" y="3859"/>
                </a:lnTo>
                <a:lnTo>
                  <a:pt x="4602" y="3857"/>
                </a:lnTo>
                <a:lnTo>
                  <a:pt x="4608" y="3854"/>
                </a:lnTo>
                <a:lnTo>
                  <a:pt x="4612" y="3858"/>
                </a:lnTo>
                <a:lnTo>
                  <a:pt x="4616" y="3863"/>
                </a:lnTo>
                <a:lnTo>
                  <a:pt x="4619" y="3867"/>
                </a:lnTo>
                <a:lnTo>
                  <a:pt x="4622" y="3872"/>
                </a:lnTo>
                <a:lnTo>
                  <a:pt x="4623" y="3877"/>
                </a:lnTo>
                <a:lnTo>
                  <a:pt x="4624" y="3882"/>
                </a:lnTo>
                <a:lnTo>
                  <a:pt x="4623" y="3889"/>
                </a:lnTo>
                <a:lnTo>
                  <a:pt x="4621" y="3895"/>
                </a:lnTo>
                <a:lnTo>
                  <a:pt x="4621" y="3895"/>
                </a:lnTo>
                <a:lnTo>
                  <a:pt x="4621" y="3895"/>
                </a:lnTo>
                <a:lnTo>
                  <a:pt x="4616" y="3894"/>
                </a:lnTo>
                <a:lnTo>
                  <a:pt x="4612" y="3892"/>
                </a:lnTo>
                <a:lnTo>
                  <a:pt x="4610" y="3890"/>
                </a:lnTo>
                <a:lnTo>
                  <a:pt x="4609" y="3887"/>
                </a:lnTo>
                <a:lnTo>
                  <a:pt x="4609" y="3879"/>
                </a:lnTo>
                <a:lnTo>
                  <a:pt x="4610" y="3872"/>
                </a:lnTo>
                <a:lnTo>
                  <a:pt x="4602" y="3872"/>
                </a:lnTo>
                <a:lnTo>
                  <a:pt x="4593" y="3874"/>
                </a:lnTo>
                <a:lnTo>
                  <a:pt x="4591" y="3871"/>
                </a:lnTo>
                <a:lnTo>
                  <a:pt x="4590" y="3868"/>
                </a:lnTo>
                <a:lnTo>
                  <a:pt x="4588" y="3872"/>
                </a:lnTo>
                <a:lnTo>
                  <a:pt x="4588" y="3876"/>
                </a:lnTo>
                <a:lnTo>
                  <a:pt x="4586" y="3875"/>
                </a:lnTo>
                <a:lnTo>
                  <a:pt x="4589" y="3881"/>
                </a:lnTo>
                <a:lnTo>
                  <a:pt x="4590" y="3887"/>
                </a:lnTo>
                <a:lnTo>
                  <a:pt x="4590" y="3893"/>
                </a:lnTo>
                <a:lnTo>
                  <a:pt x="4591" y="3899"/>
                </a:lnTo>
                <a:lnTo>
                  <a:pt x="4591" y="3905"/>
                </a:lnTo>
                <a:lnTo>
                  <a:pt x="4593" y="3911"/>
                </a:lnTo>
                <a:lnTo>
                  <a:pt x="4596" y="3916"/>
                </a:lnTo>
                <a:lnTo>
                  <a:pt x="4602" y="3920"/>
                </a:lnTo>
                <a:lnTo>
                  <a:pt x="4602" y="3920"/>
                </a:lnTo>
                <a:lnTo>
                  <a:pt x="4613" y="3915"/>
                </a:lnTo>
                <a:lnTo>
                  <a:pt x="4623" y="3911"/>
                </a:lnTo>
                <a:lnTo>
                  <a:pt x="4624" y="3911"/>
                </a:lnTo>
                <a:lnTo>
                  <a:pt x="4624" y="3912"/>
                </a:lnTo>
                <a:lnTo>
                  <a:pt x="4624" y="3911"/>
                </a:lnTo>
                <a:lnTo>
                  <a:pt x="4624" y="3911"/>
                </a:lnTo>
                <a:lnTo>
                  <a:pt x="4627" y="3906"/>
                </a:lnTo>
                <a:lnTo>
                  <a:pt x="4630" y="3902"/>
                </a:lnTo>
                <a:lnTo>
                  <a:pt x="4631" y="3898"/>
                </a:lnTo>
                <a:lnTo>
                  <a:pt x="4631" y="3893"/>
                </a:lnTo>
                <a:lnTo>
                  <a:pt x="4631" y="3882"/>
                </a:lnTo>
                <a:lnTo>
                  <a:pt x="4629" y="3873"/>
                </a:lnTo>
                <a:lnTo>
                  <a:pt x="4628" y="3866"/>
                </a:lnTo>
                <a:lnTo>
                  <a:pt x="4627" y="3859"/>
                </a:lnTo>
                <a:lnTo>
                  <a:pt x="4628" y="3856"/>
                </a:lnTo>
                <a:lnTo>
                  <a:pt x="4629" y="3852"/>
                </a:lnTo>
                <a:lnTo>
                  <a:pt x="4633" y="3849"/>
                </a:lnTo>
                <a:lnTo>
                  <a:pt x="4638" y="3845"/>
                </a:lnTo>
                <a:lnTo>
                  <a:pt x="4636" y="3850"/>
                </a:lnTo>
                <a:lnTo>
                  <a:pt x="4635" y="3853"/>
                </a:lnTo>
                <a:lnTo>
                  <a:pt x="4635" y="3856"/>
                </a:lnTo>
                <a:lnTo>
                  <a:pt x="4635" y="3859"/>
                </a:lnTo>
                <a:lnTo>
                  <a:pt x="4638" y="3863"/>
                </a:lnTo>
                <a:lnTo>
                  <a:pt x="4643" y="3866"/>
                </a:lnTo>
                <a:lnTo>
                  <a:pt x="4648" y="3868"/>
                </a:lnTo>
                <a:lnTo>
                  <a:pt x="4653" y="3871"/>
                </a:lnTo>
                <a:lnTo>
                  <a:pt x="4655" y="3873"/>
                </a:lnTo>
                <a:lnTo>
                  <a:pt x="4656" y="3875"/>
                </a:lnTo>
                <a:lnTo>
                  <a:pt x="4657" y="3878"/>
                </a:lnTo>
                <a:lnTo>
                  <a:pt x="4657" y="3881"/>
                </a:lnTo>
                <a:lnTo>
                  <a:pt x="4658" y="3890"/>
                </a:lnTo>
                <a:lnTo>
                  <a:pt x="4661" y="3898"/>
                </a:lnTo>
                <a:lnTo>
                  <a:pt x="4661" y="3898"/>
                </a:lnTo>
                <a:lnTo>
                  <a:pt x="4659" y="3904"/>
                </a:lnTo>
                <a:lnTo>
                  <a:pt x="4654" y="3911"/>
                </a:lnTo>
                <a:lnTo>
                  <a:pt x="4653" y="3915"/>
                </a:lnTo>
                <a:lnTo>
                  <a:pt x="4652" y="3918"/>
                </a:lnTo>
                <a:lnTo>
                  <a:pt x="4653" y="3920"/>
                </a:lnTo>
                <a:lnTo>
                  <a:pt x="4654" y="3922"/>
                </a:lnTo>
                <a:lnTo>
                  <a:pt x="4655" y="3924"/>
                </a:lnTo>
                <a:lnTo>
                  <a:pt x="4657" y="3926"/>
                </a:lnTo>
                <a:lnTo>
                  <a:pt x="4663" y="3928"/>
                </a:lnTo>
                <a:lnTo>
                  <a:pt x="4669" y="3930"/>
                </a:lnTo>
                <a:lnTo>
                  <a:pt x="4672" y="3931"/>
                </a:lnTo>
                <a:lnTo>
                  <a:pt x="4674" y="3933"/>
                </a:lnTo>
                <a:lnTo>
                  <a:pt x="4675" y="3937"/>
                </a:lnTo>
                <a:lnTo>
                  <a:pt x="4674" y="3943"/>
                </a:lnTo>
                <a:lnTo>
                  <a:pt x="4673" y="3948"/>
                </a:lnTo>
                <a:lnTo>
                  <a:pt x="4670" y="3951"/>
                </a:lnTo>
                <a:lnTo>
                  <a:pt x="4667" y="3953"/>
                </a:lnTo>
                <a:lnTo>
                  <a:pt x="4664" y="3954"/>
                </a:lnTo>
                <a:lnTo>
                  <a:pt x="4657" y="3955"/>
                </a:lnTo>
                <a:lnTo>
                  <a:pt x="4650" y="3955"/>
                </a:lnTo>
                <a:lnTo>
                  <a:pt x="4650" y="3955"/>
                </a:lnTo>
                <a:lnTo>
                  <a:pt x="4650" y="3955"/>
                </a:lnTo>
                <a:lnTo>
                  <a:pt x="4649" y="3967"/>
                </a:lnTo>
                <a:lnTo>
                  <a:pt x="4648" y="3984"/>
                </a:lnTo>
                <a:lnTo>
                  <a:pt x="4646" y="3986"/>
                </a:lnTo>
                <a:lnTo>
                  <a:pt x="4642" y="3988"/>
                </a:lnTo>
                <a:lnTo>
                  <a:pt x="4640" y="3990"/>
                </a:lnTo>
                <a:lnTo>
                  <a:pt x="4637" y="3990"/>
                </a:lnTo>
                <a:lnTo>
                  <a:pt x="4631" y="3991"/>
                </a:lnTo>
                <a:lnTo>
                  <a:pt x="4625" y="3991"/>
                </a:lnTo>
                <a:lnTo>
                  <a:pt x="4625" y="3992"/>
                </a:lnTo>
                <a:lnTo>
                  <a:pt x="4622" y="3991"/>
                </a:lnTo>
                <a:lnTo>
                  <a:pt x="4620" y="3989"/>
                </a:lnTo>
                <a:lnTo>
                  <a:pt x="4617" y="3987"/>
                </a:lnTo>
                <a:lnTo>
                  <a:pt x="4615" y="3983"/>
                </a:lnTo>
                <a:lnTo>
                  <a:pt x="4610" y="3975"/>
                </a:lnTo>
                <a:lnTo>
                  <a:pt x="4607" y="3969"/>
                </a:lnTo>
                <a:lnTo>
                  <a:pt x="4600" y="3961"/>
                </a:lnTo>
                <a:lnTo>
                  <a:pt x="4593" y="3952"/>
                </a:lnTo>
                <a:lnTo>
                  <a:pt x="4590" y="3952"/>
                </a:lnTo>
                <a:lnTo>
                  <a:pt x="4589" y="3953"/>
                </a:lnTo>
                <a:lnTo>
                  <a:pt x="4590" y="3955"/>
                </a:lnTo>
                <a:lnTo>
                  <a:pt x="4591" y="3957"/>
                </a:lnTo>
                <a:lnTo>
                  <a:pt x="4591" y="3960"/>
                </a:lnTo>
                <a:lnTo>
                  <a:pt x="4590" y="3963"/>
                </a:lnTo>
                <a:lnTo>
                  <a:pt x="4585" y="3966"/>
                </a:lnTo>
                <a:lnTo>
                  <a:pt x="4576" y="3968"/>
                </a:lnTo>
                <a:lnTo>
                  <a:pt x="4576" y="3968"/>
                </a:lnTo>
                <a:lnTo>
                  <a:pt x="4577" y="3976"/>
                </a:lnTo>
                <a:lnTo>
                  <a:pt x="4579" y="3984"/>
                </a:lnTo>
                <a:lnTo>
                  <a:pt x="4580" y="3992"/>
                </a:lnTo>
                <a:lnTo>
                  <a:pt x="4582" y="4001"/>
                </a:lnTo>
                <a:lnTo>
                  <a:pt x="4582" y="4000"/>
                </a:lnTo>
                <a:lnTo>
                  <a:pt x="4581" y="4000"/>
                </a:lnTo>
                <a:lnTo>
                  <a:pt x="4585" y="4009"/>
                </a:lnTo>
                <a:lnTo>
                  <a:pt x="4590" y="4017"/>
                </a:lnTo>
                <a:lnTo>
                  <a:pt x="4591" y="4024"/>
                </a:lnTo>
                <a:lnTo>
                  <a:pt x="4592" y="4030"/>
                </a:lnTo>
                <a:lnTo>
                  <a:pt x="4592" y="4030"/>
                </a:lnTo>
                <a:lnTo>
                  <a:pt x="4594" y="4024"/>
                </a:lnTo>
                <a:lnTo>
                  <a:pt x="4596" y="4017"/>
                </a:lnTo>
                <a:lnTo>
                  <a:pt x="4601" y="4019"/>
                </a:lnTo>
                <a:lnTo>
                  <a:pt x="4604" y="4019"/>
                </a:lnTo>
                <a:lnTo>
                  <a:pt x="4605" y="4019"/>
                </a:lnTo>
                <a:lnTo>
                  <a:pt x="4606" y="4020"/>
                </a:lnTo>
                <a:lnTo>
                  <a:pt x="4606" y="4022"/>
                </a:lnTo>
                <a:lnTo>
                  <a:pt x="4606" y="4024"/>
                </a:lnTo>
                <a:lnTo>
                  <a:pt x="4606" y="4024"/>
                </a:lnTo>
                <a:lnTo>
                  <a:pt x="4609" y="4022"/>
                </a:lnTo>
                <a:lnTo>
                  <a:pt x="4611" y="4020"/>
                </a:lnTo>
                <a:lnTo>
                  <a:pt x="4611" y="4019"/>
                </a:lnTo>
                <a:lnTo>
                  <a:pt x="4610" y="4018"/>
                </a:lnTo>
                <a:lnTo>
                  <a:pt x="4609" y="4015"/>
                </a:lnTo>
                <a:lnTo>
                  <a:pt x="4609" y="4013"/>
                </a:lnTo>
                <a:lnTo>
                  <a:pt x="4609" y="4010"/>
                </a:lnTo>
                <a:lnTo>
                  <a:pt x="4610" y="4007"/>
                </a:lnTo>
                <a:lnTo>
                  <a:pt x="4604" y="4006"/>
                </a:lnTo>
                <a:lnTo>
                  <a:pt x="4598" y="4004"/>
                </a:lnTo>
                <a:lnTo>
                  <a:pt x="4597" y="3999"/>
                </a:lnTo>
                <a:lnTo>
                  <a:pt x="4596" y="3993"/>
                </a:lnTo>
                <a:lnTo>
                  <a:pt x="4601" y="3993"/>
                </a:lnTo>
                <a:lnTo>
                  <a:pt x="4604" y="3994"/>
                </a:lnTo>
                <a:lnTo>
                  <a:pt x="4611" y="4000"/>
                </a:lnTo>
                <a:lnTo>
                  <a:pt x="4618" y="4005"/>
                </a:lnTo>
                <a:lnTo>
                  <a:pt x="4618" y="4005"/>
                </a:lnTo>
                <a:lnTo>
                  <a:pt x="4620" y="4003"/>
                </a:lnTo>
                <a:lnTo>
                  <a:pt x="4622" y="4000"/>
                </a:lnTo>
                <a:lnTo>
                  <a:pt x="4622" y="3998"/>
                </a:lnTo>
                <a:lnTo>
                  <a:pt x="4624" y="3997"/>
                </a:lnTo>
                <a:lnTo>
                  <a:pt x="4625" y="3997"/>
                </a:lnTo>
                <a:lnTo>
                  <a:pt x="4628" y="3998"/>
                </a:lnTo>
                <a:lnTo>
                  <a:pt x="4630" y="4000"/>
                </a:lnTo>
                <a:lnTo>
                  <a:pt x="4632" y="4001"/>
                </a:lnTo>
                <a:lnTo>
                  <a:pt x="4633" y="4001"/>
                </a:lnTo>
                <a:lnTo>
                  <a:pt x="4634" y="4001"/>
                </a:lnTo>
                <a:lnTo>
                  <a:pt x="4636" y="3999"/>
                </a:lnTo>
                <a:lnTo>
                  <a:pt x="4637" y="3995"/>
                </a:lnTo>
                <a:lnTo>
                  <a:pt x="4638" y="3992"/>
                </a:lnTo>
                <a:lnTo>
                  <a:pt x="4640" y="3989"/>
                </a:lnTo>
                <a:lnTo>
                  <a:pt x="4640" y="3988"/>
                </a:lnTo>
                <a:lnTo>
                  <a:pt x="4642" y="3988"/>
                </a:lnTo>
                <a:lnTo>
                  <a:pt x="4643" y="3988"/>
                </a:lnTo>
                <a:lnTo>
                  <a:pt x="4646" y="3989"/>
                </a:lnTo>
                <a:lnTo>
                  <a:pt x="4647" y="3995"/>
                </a:lnTo>
                <a:lnTo>
                  <a:pt x="4649" y="4000"/>
                </a:lnTo>
                <a:lnTo>
                  <a:pt x="4652" y="4005"/>
                </a:lnTo>
                <a:lnTo>
                  <a:pt x="4655" y="4009"/>
                </a:lnTo>
                <a:lnTo>
                  <a:pt x="4662" y="4017"/>
                </a:lnTo>
                <a:lnTo>
                  <a:pt x="4668" y="4026"/>
                </a:lnTo>
                <a:lnTo>
                  <a:pt x="4668" y="4020"/>
                </a:lnTo>
                <a:lnTo>
                  <a:pt x="4669" y="4015"/>
                </a:lnTo>
                <a:lnTo>
                  <a:pt x="4671" y="4011"/>
                </a:lnTo>
                <a:lnTo>
                  <a:pt x="4676" y="4007"/>
                </a:lnTo>
                <a:lnTo>
                  <a:pt x="4680" y="4000"/>
                </a:lnTo>
                <a:lnTo>
                  <a:pt x="4685" y="3993"/>
                </a:lnTo>
                <a:lnTo>
                  <a:pt x="4692" y="3992"/>
                </a:lnTo>
                <a:lnTo>
                  <a:pt x="4698" y="3991"/>
                </a:lnTo>
                <a:lnTo>
                  <a:pt x="4700" y="3991"/>
                </a:lnTo>
                <a:lnTo>
                  <a:pt x="4703" y="3990"/>
                </a:lnTo>
                <a:lnTo>
                  <a:pt x="4699" y="3998"/>
                </a:lnTo>
                <a:lnTo>
                  <a:pt x="4695" y="4004"/>
                </a:lnTo>
                <a:lnTo>
                  <a:pt x="4689" y="4008"/>
                </a:lnTo>
                <a:lnTo>
                  <a:pt x="4683" y="4012"/>
                </a:lnTo>
                <a:lnTo>
                  <a:pt x="4681" y="4018"/>
                </a:lnTo>
                <a:lnTo>
                  <a:pt x="4678" y="4023"/>
                </a:lnTo>
                <a:lnTo>
                  <a:pt x="4674" y="4027"/>
                </a:lnTo>
                <a:lnTo>
                  <a:pt x="4669" y="4030"/>
                </a:lnTo>
                <a:lnTo>
                  <a:pt x="4670" y="4033"/>
                </a:lnTo>
                <a:lnTo>
                  <a:pt x="4660" y="4043"/>
                </a:lnTo>
                <a:lnTo>
                  <a:pt x="4650" y="4053"/>
                </a:lnTo>
                <a:lnTo>
                  <a:pt x="4646" y="4063"/>
                </a:lnTo>
                <a:lnTo>
                  <a:pt x="4641" y="4073"/>
                </a:lnTo>
                <a:lnTo>
                  <a:pt x="4638" y="4073"/>
                </a:lnTo>
                <a:lnTo>
                  <a:pt x="4636" y="4073"/>
                </a:lnTo>
                <a:lnTo>
                  <a:pt x="4634" y="4072"/>
                </a:lnTo>
                <a:lnTo>
                  <a:pt x="4634" y="4070"/>
                </a:lnTo>
                <a:lnTo>
                  <a:pt x="4633" y="4066"/>
                </a:lnTo>
                <a:lnTo>
                  <a:pt x="4632" y="4062"/>
                </a:lnTo>
                <a:lnTo>
                  <a:pt x="4627" y="4066"/>
                </a:lnTo>
                <a:lnTo>
                  <a:pt x="4623" y="4070"/>
                </a:lnTo>
                <a:lnTo>
                  <a:pt x="4618" y="4071"/>
                </a:lnTo>
                <a:lnTo>
                  <a:pt x="4613" y="4072"/>
                </a:lnTo>
                <a:lnTo>
                  <a:pt x="4613" y="4075"/>
                </a:lnTo>
                <a:lnTo>
                  <a:pt x="4613" y="4077"/>
                </a:lnTo>
                <a:lnTo>
                  <a:pt x="4605" y="4087"/>
                </a:lnTo>
                <a:lnTo>
                  <a:pt x="4597" y="4097"/>
                </a:lnTo>
                <a:lnTo>
                  <a:pt x="4593" y="4101"/>
                </a:lnTo>
                <a:lnTo>
                  <a:pt x="4588" y="4103"/>
                </a:lnTo>
                <a:lnTo>
                  <a:pt x="4585" y="4104"/>
                </a:lnTo>
                <a:lnTo>
                  <a:pt x="4581" y="4104"/>
                </a:lnTo>
                <a:lnTo>
                  <a:pt x="4578" y="4103"/>
                </a:lnTo>
                <a:lnTo>
                  <a:pt x="4574" y="4101"/>
                </a:lnTo>
                <a:lnTo>
                  <a:pt x="4573" y="4096"/>
                </a:lnTo>
                <a:lnTo>
                  <a:pt x="4573" y="4091"/>
                </a:lnTo>
                <a:lnTo>
                  <a:pt x="4575" y="4082"/>
                </a:lnTo>
                <a:lnTo>
                  <a:pt x="4578" y="4074"/>
                </a:lnTo>
                <a:lnTo>
                  <a:pt x="4582" y="4067"/>
                </a:lnTo>
                <a:lnTo>
                  <a:pt x="4586" y="4059"/>
                </a:lnTo>
                <a:lnTo>
                  <a:pt x="4581" y="4063"/>
                </a:lnTo>
                <a:lnTo>
                  <a:pt x="4576" y="4065"/>
                </a:lnTo>
                <a:lnTo>
                  <a:pt x="4573" y="4065"/>
                </a:lnTo>
                <a:lnTo>
                  <a:pt x="4570" y="4065"/>
                </a:lnTo>
                <a:lnTo>
                  <a:pt x="4567" y="4064"/>
                </a:lnTo>
                <a:lnTo>
                  <a:pt x="4563" y="4063"/>
                </a:lnTo>
                <a:lnTo>
                  <a:pt x="4563" y="4060"/>
                </a:lnTo>
                <a:lnTo>
                  <a:pt x="4562" y="4058"/>
                </a:lnTo>
                <a:lnTo>
                  <a:pt x="4560" y="4050"/>
                </a:lnTo>
                <a:lnTo>
                  <a:pt x="4558" y="4044"/>
                </a:lnTo>
                <a:lnTo>
                  <a:pt x="4558" y="4040"/>
                </a:lnTo>
                <a:lnTo>
                  <a:pt x="4558" y="4037"/>
                </a:lnTo>
                <a:lnTo>
                  <a:pt x="4560" y="4033"/>
                </a:lnTo>
                <a:lnTo>
                  <a:pt x="4563" y="4030"/>
                </a:lnTo>
                <a:lnTo>
                  <a:pt x="4563" y="4030"/>
                </a:lnTo>
                <a:lnTo>
                  <a:pt x="4563" y="4030"/>
                </a:lnTo>
                <a:lnTo>
                  <a:pt x="4558" y="4030"/>
                </a:lnTo>
                <a:lnTo>
                  <a:pt x="4555" y="4031"/>
                </a:lnTo>
                <a:lnTo>
                  <a:pt x="4552" y="4034"/>
                </a:lnTo>
                <a:lnTo>
                  <a:pt x="4550" y="4038"/>
                </a:lnTo>
                <a:lnTo>
                  <a:pt x="4547" y="4046"/>
                </a:lnTo>
                <a:lnTo>
                  <a:pt x="4544" y="4054"/>
                </a:lnTo>
                <a:lnTo>
                  <a:pt x="4550" y="4060"/>
                </a:lnTo>
                <a:lnTo>
                  <a:pt x="4558" y="4065"/>
                </a:lnTo>
                <a:lnTo>
                  <a:pt x="4556" y="4074"/>
                </a:lnTo>
                <a:lnTo>
                  <a:pt x="4555" y="4084"/>
                </a:lnTo>
                <a:lnTo>
                  <a:pt x="4548" y="4084"/>
                </a:lnTo>
                <a:lnTo>
                  <a:pt x="4544" y="4083"/>
                </a:lnTo>
                <a:lnTo>
                  <a:pt x="4540" y="4082"/>
                </a:lnTo>
                <a:lnTo>
                  <a:pt x="4538" y="4080"/>
                </a:lnTo>
                <a:lnTo>
                  <a:pt x="4536" y="4078"/>
                </a:lnTo>
                <a:lnTo>
                  <a:pt x="4534" y="4076"/>
                </a:lnTo>
                <a:lnTo>
                  <a:pt x="4531" y="4075"/>
                </a:lnTo>
                <a:lnTo>
                  <a:pt x="4528" y="4075"/>
                </a:lnTo>
                <a:lnTo>
                  <a:pt x="4528" y="4075"/>
                </a:lnTo>
                <a:lnTo>
                  <a:pt x="4527" y="4075"/>
                </a:lnTo>
                <a:lnTo>
                  <a:pt x="4522" y="4075"/>
                </a:lnTo>
                <a:lnTo>
                  <a:pt x="4517" y="4073"/>
                </a:lnTo>
                <a:lnTo>
                  <a:pt x="4512" y="4070"/>
                </a:lnTo>
                <a:lnTo>
                  <a:pt x="4506" y="4067"/>
                </a:lnTo>
                <a:lnTo>
                  <a:pt x="4501" y="4064"/>
                </a:lnTo>
                <a:lnTo>
                  <a:pt x="4498" y="4062"/>
                </a:lnTo>
                <a:lnTo>
                  <a:pt x="4497" y="4061"/>
                </a:lnTo>
                <a:lnTo>
                  <a:pt x="4496" y="4061"/>
                </a:lnTo>
                <a:lnTo>
                  <a:pt x="4495" y="4061"/>
                </a:lnTo>
                <a:lnTo>
                  <a:pt x="4495" y="4062"/>
                </a:lnTo>
                <a:lnTo>
                  <a:pt x="4497" y="4072"/>
                </a:lnTo>
                <a:lnTo>
                  <a:pt x="4500" y="4089"/>
                </a:lnTo>
                <a:lnTo>
                  <a:pt x="4503" y="4104"/>
                </a:lnTo>
                <a:lnTo>
                  <a:pt x="4504" y="4112"/>
                </a:lnTo>
                <a:lnTo>
                  <a:pt x="4513" y="4110"/>
                </a:lnTo>
                <a:lnTo>
                  <a:pt x="4518" y="4103"/>
                </a:lnTo>
                <a:lnTo>
                  <a:pt x="4519" y="4102"/>
                </a:lnTo>
                <a:lnTo>
                  <a:pt x="4513" y="4097"/>
                </a:lnTo>
                <a:lnTo>
                  <a:pt x="4502" y="4090"/>
                </a:lnTo>
                <a:lnTo>
                  <a:pt x="4501" y="4086"/>
                </a:lnTo>
                <a:lnTo>
                  <a:pt x="4500" y="4081"/>
                </a:lnTo>
                <a:lnTo>
                  <a:pt x="4491" y="4082"/>
                </a:lnTo>
                <a:lnTo>
                  <a:pt x="4482" y="4082"/>
                </a:lnTo>
                <a:lnTo>
                  <a:pt x="4482" y="4082"/>
                </a:lnTo>
                <a:lnTo>
                  <a:pt x="4482" y="4082"/>
                </a:lnTo>
                <a:lnTo>
                  <a:pt x="4473" y="4094"/>
                </a:lnTo>
                <a:lnTo>
                  <a:pt x="4463" y="4106"/>
                </a:lnTo>
                <a:lnTo>
                  <a:pt x="4458" y="4113"/>
                </a:lnTo>
                <a:lnTo>
                  <a:pt x="4455" y="4120"/>
                </a:lnTo>
                <a:lnTo>
                  <a:pt x="4454" y="4124"/>
                </a:lnTo>
                <a:lnTo>
                  <a:pt x="4454" y="4128"/>
                </a:lnTo>
                <a:lnTo>
                  <a:pt x="4455" y="4132"/>
                </a:lnTo>
                <a:lnTo>
                  <a:pt x="4456" y="4137"/>
                </a:lnTo>
                <a:lnTo>
                  <a:pt x="4456" y="4138"/>
                </a:lnTo>
                <a:lnTo>
                  <a:pt x="4455" y="4140"/>
                </a:lnTo>
                <a:lnTo>
                  <a:pt x="4453" y="4141"/>
                </a:lnTo>
                <a:lnTo>
                  <a:pt x="4451" y="4142"/>
                </a:lnTo>
                <a:lnTo>
                  <a:pt x="4449" y="4143"/>
                </a:lnTo>
                <a:lnTo>
                  <a:pt x="4447" y="4143"/>
                </a:lnTo>
                <a:lnTo>
                  <a:pt x="4445" y="4142"/>
                </a:lnTo>
                <a:lnTo>
                  <a:pt x="4444" y="4141"/>
                </a:lnTo>
                <a:lnTo>
                  <a:pt x="4440" y="4136"/>
                </a:lnTo>
                <a:lnTo>
                  <a:pt x="4438" y="4132"/>
                </a:lnTo>
                <a:lnTo>
                  <a:pt x="4435" y="4130"/>
                </a:lnTo>
                <a:lnTo>
                  <a:pt x="4433" y="4128"/>
                </a:lnTo>
                <a:lnTo>
                  <a:pt x="4432" y="4128"/>
                </a:lnTo>
                <a:lnTo>
                  <a:pt x="4430" y="4128"/>
                </a:lnTo>
                <a:lnTo>
                  <a:pt x="4429" y="4129"/>
                </a:lnTo>
                <a:lnTo>
                  <a:pt x="4428" y="4131"/>
                </a:lnTo>
                <a:lnTo>
                  <a:pt x="4424" y="4141"/>
                </a:lnTo>
                <a:lnTo>
                  <a:pt x="4420" y="4148"/>
                </a:lnTo>
                <a:lnTo>
                  <a:pt x="4414" y="4160"/>
                </a:lnTo>
                <a:lnTo>
                  <a:pt x="4409" y="4172"/>
                </a:lnTo>
                <a:lnTo>
                  <a:pt x="4407" y="4178"/>
                </a:lnTo>
                <a:lnTo>
                  <a:pt x="4405" y="4184"/>
                </a:lnTo>
                <a:lnTo>
                  <a:pt x="4404" y="4190"/>
                </a:lnTo>
                <a:lnTo>
                  <a:pt x="4404" y="4197"/>
                </a:lnTo>
                <a:lnTo>
                  <a:pt x="4406" y="4205"/>
                </a:lnTo>
                <a:lnTo>
                  <a:pt x="4408" y="4214"/>
                </a:lnTo>
                <a:lnTo>
                  <a:pt x="4410" y="4219"/>
                </a:lnTo>
                <a:lnTo>
                  <a:pt x="4410" y="4223"/>
                </a:lnTo>
                <a:lnTo>
                  <a:pt x="4411" y="4227"/>
                </a:lnTo>
                <a:lnTo>
                  <a:pt x="4410" y="4232"/>
                </a:lnTo>
                <a:lnTo>
                  <a:pt x="4410" y="4232"/>
                </a:lnTo>
                <a:lnTo>
                  <a:pt x="4413" y="4235"/>
                </a:lnTo>
                <a:lnTo>
                  <a:pt x="4414" y="4238"/>
                </a:lnTo>
                <a:lnTo>
                  <a:pt x="4416" y="4241"/>
                </a:lnTo>
                <a:lnTo>
                  <a:pt x="4414" y="4244"/>
                </a:lnTo>
                <a:lnTo>
                  <a:pt x="4412" y="4250"/>
                </a:lnTo>
                <a:lnTo>
                  <a:pt x="4407" y="4255"/>
                </a:lnTo>
                <a:lnTo>
                  <a:pt x="4406" y="4256"/>
                </a:lnTo>
                <a:lnTo>
                  <a:pt x="4405" y="4258"/>
                </a:lnTo>
                <a:lnTo>
                  <a:pt x="4405" y="4259"/>
                </a:lnTo>
                <a:lnTo>
                  <a:pt x="4405" y="4261"/>
                </a:lnTo>
                <a:lnTo>
                  <a:pt x="4406" y="4265"/>
                </a:lnTo>
                <a:lnTo>
                  <a:pt x="4408" y="4269"/>
                </a:lnTo>
                <a:lnTo>
                  <a:pt x="4409" y="4273"/>
                </a:lnTo>
                <a:lnTo>
                  <a:pt x="4409" y="4277"/>
                </a:lnTo>
                <a:lnTo>
                  <a:pt x="4408" y="4278"/>
                </a:lnTo>
                <a:lnTo>
                  <a:pt x="4406" y="4280"/>
                </a:lnTo>
                <a:lnTo>
                  <a:pt x="4404" y="4281"/>
                </a:lnTo>
                <a:lnTo>
                  <a:pt x="4401" y="4282"/>
                </a:lnTo>
                <a:lnTo>
                  <a:pt x="4397" y="4281"/>
                </a:lnTo>
                <a:lnTo>
                  <a:pt x="4394" y="4283"/>
                </a:lnTo>
                <a:lnTo>
                  <a:pt x="4391" y="4286"/>
                </a:lnTo>
                <a:lnTo>
                  <a:pt x="4388" y="4289"/>
                </a:lnTo>
                <a:lnTo>
                  <a:pt x="4386" y="4292"/>
                </a:lnTo>
                <a:lnTo>
                  <a:pt x="4383" y="4293"/>
                </a:lnTo>
                <a:lnTo>
                  <a:pt x="4381" y="4294"/>
                </a:lnTo>
                <a:lnTo>
                  <a:pt x="4379" y="4294"/>
                </a:lnTo>
                <a:lnTo>
                  <a:pt x="4377" y="4293"/>
                </a:lnTo>
                <a:lnTo>
                  <a:pt x="4374" y="4292"/>
                </a:lnTo>
                <a:lnTo>
                  <a:pt x="4371" y="4287"/>
                </a:lnTo>
                <a:lnTo>
                  <a:pt x="4366" y="4283"/>
                </a:lnTo>
                <a:lnTo>
                  <a:pt x="4363" y="4283"/>
                </a:lnTo>
                <a:lnTo>
                  <a:pt x="4360" y="4283"/>
                </a:lnTo>
                <a:lnTo>
                  <a:pt x="4357" y="4289"/>
                </a:lnTo>
                <a:lnTo>
                  <a:pt x="4354" y="4296"/>
                </a:lnTo>
                <a:lnTo>
                  <a:pt x="4350" y="4302"/>
                </a:lnTo>
                <a:lnTo>
                  <a:pt x="4346" y="4307"/>
                </a:lnTo>
                <a:lnTo>
                  <a:pt x="4338" y="4318"/>
                </a:lnTo>
                <a:lnTo>
                  <a:pt x="4328" y="4328"/>
                </a:lnTo>
                <a:lnTo>
                  <a:pt x="4306" y="4347"/>
                </a:lnTo>
                <a:lnTo>
                  <a:pt x="4287" y="4366"/>
                </a:lnTo>
                <a:lnTo>
                  <a:pt x="4280" y="4370"/>
                </a:lnTo>
                <a:lnTo>
                  <a:pt x="4273" y="4375"/>
                </a:lnTo>
                <a:lnTo>
                  <a:pt x="4267" y="4380"/>
                </a:lnTo>
                <a:lnTo>
                  <a:pt x="4261" y="4387"/>
                </a:lnTo>
                <a:lnTo>
                  <a:pt x="4256" y="4392"/>
                </a:lnTo>
                <a:lnTo>
                  <a:pt x="4250" y="4398"/>
                </a:lnTo>
                <a:lnTo>
                  <a:pt x="4243" y="4402"/>
                </a:lnTo>
                <a:lnTo>
                  <a:pt x="4236" y="4406"/>
                </a:lnTo>
                <a:lnTo>
                  <a:pt x="4232" y="4413"/>
                </a:lnTo>
                <a:lnTo>
                  <a:pt x="4226" y="4419"/>
                </a:lnTo>
                <a:lnTo>
                  <a:pt x="4221" y="4424"/>
                </a:lnTo>
                <a:lnTo>
                  <a:pt x="4215" y="4429"/>
                </a:lnTo>
                <a:lnTo>
                  <a:pt x="4209" y="4433"/>
                </a:lnTo>
                <a:lnTo>
                  <a:pt x="4202" y="4436"/>
                </a:lnTo>
                <a:lnTo>
                  <a:pt x="4195" y="4439"/>
                </a:lnTo>
                <a:lnTo>
                  <a:pt x="4187" y="4440"/>
                </a:lnTo>
                <a:lnTo>
                  <a:pt x="4183" y="4440"/>
                </a:lnTo>
                <a:lnTo>
                  <a:pt x="4181" y="4440"/>
                </a:lnTo>
                <a:lnTo>
                  <a:pt x="4179" y="4441"/>
                </a:lnTo>
                <a:lnTo>
                  <a:pt x="4178" y="4443"/>
                </a:lnTo>
                <a:lnTo>
                  <a:pt x="4177" y="4446"/>
                </a:lnTo>
                <a:lnTo>
                  <a:pt x="4176" y="4451"/>
                </a:lnTo>
                <a:lnTo>
                  <a:pt x="4175" y="4455"/>
                </a:lnTo>
                <a:lnTo>
                  <a:pt x="4173" y="4457"/>
                </a:lnTo>
                <a:lnTo>
                  <a:pt x="4171" y="4458"/>
                </a:lnTo>
                <a:lnTo>
                  <a:pt x="4168" y="4458"/>
                </a:lnTo>
                <a:lnTo>
                  <a:pt x="4166" y="4457"/>
                </a:lnTo>
                <a:lnTo>
                  <a:pt x="4164" y="4455"/>
                </a:lnTo>
                <a:lnTo>
                  <a:pt x="4162" y="4452"/>
                </a:lnTo>
                <a:lnTo>
                  <a:pt x="4161" y="4449"/>
                </a:lnTo>
                <a:lnTo>
                  <a:pt x="4162" y="4441"/>
                </a:lnTo>
                <a:lnTo>
                  <a:pt x="4164" y="4432"/>
                </a:lnTo>
                <a:lnTo>
                  <a:pt x="4167" y="4425"/>
                </a:lnTo>
                <a:lnTo>
                  <a:pt x="4171" y="4419"/>
                </a:lnTo>
                <a:lnTo>
                  <a:pt x="4176" y="4413"/>
                </a:lnTo>
                <a:lnTo>
                  <a:pt x="4181" y="4409"/>
                </a:lnTo>
                <a:lnTo>
                  <a:pt x="4189" y="4404"/>
                </a:lnTo>
                <a:lnTo>
                  <a:pt x="4196" y="4401"/>
                </a:lnTo>
                <a:lnTo>
                  <a:pt x="4202" y="4400"/>
                </a:lnTo>
                <a:lnTo>
                  <a:pt x="4208" y="4399"/>
                </a:lnTo>
                <a:lnTo>
                  <a:pt x="4209" y="4399"/>
                </a:lnTo>
                <a:lnTo>
                  <a:pt x="4210" y="4399"/>
                </a:lnTo>
                <a:lnTo>
                  <a:pt x="4216" y="4390"/>
                </a:lnTo>
                <a:lnTo>
                  <a:pt x="4224" y="4380"/>
                </a:lnTo>
                <a:lnTo>
                  <a:pt x="4223" y="4380"/>
                </a:lnTo>
                <a:lnTo>
                  <a:pt x="4222" y="4380"/>
                </a:lnTo>
                <a:lnTo>
                  <a:pt x="4219" y="4379"/>
                </a:lnTo>
                <a:lnTo>
                  <a:pt x="4216" y="4377"/>
                </a:lnTo>
                <a:lnTo>
                  <a:pt x="4214" y="4375"/>
                </a:lnTo>
                <a:lnTo>
                  <a:pt x="4212" y="4372"/>
                </a:lnTo>
                <a:lnTo>
                  <a:pt x="4207" y="4379"/>
                </a:lnTo>
                <a:lnTo>
                  <a:pt x="4201" y="4384"/>
                </a:lnTo>
                <a:lnTo>
                  <a:pt x="4197" y="4386"/>
                </a:lnTo>
                <a:lnTo>
                  <a:pt x="4193" y="4387"/>
                </a:lnTo>
                <a:lnTo>
                  <a:pt x="4189" y="4386"/>
                </a:lnTo>
                <a:lnTo>
                  <a:pt x="4183" y="4385"/>
                </a:lnTo>
                <a:lnTo>
                  <a:pt x="4179" y="4374"/>
                </a:lnTo>
                <a:lnTo>
                  <a:pt x="4174" y="4364"/>
                </a:lnTo>
                <a:lnTo>
                  <a:pt x="4171" y="4359"/>
                </a:lnTo>
                <a:lnTo>
                  <a:pt x="4168" y="4353"/>
                </a:lnTo>
                <a:lnTo>
                  <a:pt x="4161" y="4351"/>
                </a:lnTo>
                <a:lnTo>
                  <a:pt x="4155" y="4348"/>
                </a:lnTo>
                <a:lnTo>
                  <a:pt x="4151" y="4346"/>
                </a:lnTo>
                <a:lnTo>
                  <a:pt x="4147" y="4345"/>
                </a:lnTo>
                <a:lnTo>
                  <a:pt x="4145" y="4345"/>
                </a:lnTo>
                <a:lnTo>
                  <a:pt x="4142" y="4346"/>
                </a:lnTo>
                <a:lnTo>
                  <a:pt x="4140" y="4344"/>
                </a:lnTo>
                <a:lnTo>
                  <a:pt x="4136" y="4341"/>
                </a:lnTo>
                <a:lnTo>
                  <a:pt x="4130" y="4349"/>
                </a:lnTo>
                <a:lnTo>
                  <a:pt x="4124" y="4357"/>
                </a:lnTo>
                <a:lnTo>
                  <a:pt x="4125" y="4357"/>
                </a:lnTo>
                <a:lnTo>
                  <a:pt x="4127" y="4358"/>
                </a:lnTo>
                <a:lnTo>
                  <a:pt x="4131" y="4363"/>
                </a:lnTo>
                <a:lnTo>
                  <a:pt x="4133" y="4369"/>
                </a:lnTo>
                <a:lnTo>
                  <a:pt x="4134" y="4374"/>
                </a:lnTo>
                <a:lnTo>
                  <a:pt x="4134" y="4381"/>
                </a:lnTo>
                <a:lnTo>
                  <a:pt x="4133" y="4383"/>
                </a:lnTo>
                <a:lnTo>
                  <a:pt x="4133" y="4384"/>
                </a:lnTo>
                <a:lnTo>
                  <a:pt x="4136" y="4379"/>
                </a:lnTo>
                <a:lnTo>
                  <a:pt x="4139" y="4374"/>
                </a:lnTo>
                <a:lnTo>
                  <a:pt x="4140" y="4372"/>
                </a:lnTo>
                <a:lnTo>
                  <a:pt x="4141" y="4370"/>
                </a:lnTo>
                <a:lnTo>
                  <a:pt x="4143" y="4369"/>
                </a:lnTo>
                <a:lnTo>
                  <a:pt x="4147" y="4370"/>
                </a:lnTo>
                <a:lnTo>
                  <a:pt x="4150" y="4372"/>
                </a:lnTo>
                <a:lnTo>
                  <a:pt x="4153" y="4372"/>
                </a:lnTo>
                <a:lnTo>
                  <a:pt x="4157" y="4371"/>
                </a:lnTo>
                <a:lnTo>
                  <a:pt x="4161" y="4371"/>
                </a:lnTo>
                <a:lnTo>
                  <a:pt x="4164" y="4371"/>
                </a:lnTo>
                <a:lnTo>
                  <a:pt x="4167" y="4372"/>
                </a:lnTo>
                <a:lnTo>
                  <a:pt x="4170" y="4375"/>
                </a:lnTo>
                <a:lnTo>
                  <a:pt x="4172" y="4380"/>
                </a:lnTo>
                <a:lnTo>
                  <a:pt x="4174" y="4392"/>
                </a:lnTo>
                <a:lnTo>
                  <a:pt x="4176" y="4402"/>
                </a:lnTo>
                <a:lnTo>
                  <a:pt x="4177" y="4410"/>
                </a:lnTo>
                <a:lnTo>
                  <a:pt x="4176" y="4419"/>
                </a:lnTo>
                <a:lnTo>
                  <a:pt x="4175" y="4426"/>
                </a:lnTo>
                <a:lnTo>
                  <a:pt x="4172" y="4433"/>
                </a:lnTo>
                <a:lnTo>
                  <a:pt x="4168" y="4439"/>
                </a:lnTo>
                <a:lnTo>
                  <a:pt x="4162" y="4443"/>
                </a:lnTo>
                <a:lnTo>
                  <a:pt x="4159" y="4445"/>
                </a:lnTo>
                <a:lnTo>
                  <a:pt x="4155" y="4446"/>
                </a:lnTo>
                <a:lnTo>
                  <a:pt x="4152" y="4447"/>
                </a:lnTo>
                <a:lnTo>
                  <a:pt x="4147" y="4447"/>
                </a:lnTo>
                <a:lnTo>
                  <a:pt x="4144" y="4458"/>
                </a:lnTo>
                <a:lnTo>
                  <a:pt x="4141" y="4469"/>
                </a:lnTo>
                <a:lnTo>
                  <a:pt x="4147" y="4468"/>
                </a:lnTo>
                <a:lnTo>
                  <a:pt x="4140" y="4429"/>
                </a:lnTo>
                <a:lnTo>
                  <a:pt x="4123" y="4442"/>
                </a:lnTo>
                <a:lnTo>
                  <a:pt x="4114" y="4450"/>
                </a:lnTo>
                <a:lnTo>
                  <a:pt x="4107" y="4456"/>
                </a:lnTo>
                <a:lnTo>
                  <a:pt x="4101" y="4464"/>
                </a:lnTo>
                <a:lnTo>
                  <a:pt x="4099" y="4466"/>
                </a:lnTo>
                <a:lnTo>
                  <a:pt x="4098" y="4468"/>
                </a:lnTo>
                <a:lnTo>
                  <a:pt x="4096" y="4469"/>
                </a:lnTo>
                <a:lnTo>
                  <a:pt x="4094" y="4469"/>
                </a:lnTo>
                <a:lnTo>
                  <a:pt x="4088" y="4468"/>
                </a:lnTo>
                <a:lnTo>
                  <a:pt x="4084" y="4466"/>
                </a:lnTo>
                <a:lnTo>
                  <a:pt x="4083" y="4456"/>
                </a:lnTo>
                <a:lnTo>
                  <a:pt x="4082" y="4446"/>
                </a:lnTo>
                <a:lnTo>
                  <a:pt x="4081" y="4441"/>
                </a:lnTo>
                <a:lnTo>
                  <a:pt x="4079" y="4435"/>
                </a:lnTo>
                <a:lnTo>
                  <a:pt x="4077" y="4431"/>
                </a:lnTo>
                <a:lnTo>
                  <a:pt x="4074" y="4427"/>
                </a:lnTo>
                <a:lnTo>
                  <a:pt x="4073" y="4428"/>
                </a:lnTo>
                <a:lnTo>
                  <a:pt x="4072" y="4429"/>
                </a:lnTo>
                <a:lnTo>
                  <a:pt x="4071" y="4430"/>
                </a:lnTo>
                <a:lnTo>
                  <a:pt x="4069" y="4431"/>
                </a:lnTo>
                <a:lnTo>
                  <a:pt x="4066" y="4438"/>
                </a:lnTo>
                <a:lnTo>
                  <a:pt x="4065" y="4445"/>
                </a:lnTo>
                <a:lnTo>
                  <a:pt x="4066" y="4452"/>
                </a:lnTo>
                <a:lnTo>
                  <a:pt x="4067" y="4459"/>
                </a:lnTo>
                <a:lnTo>
                  <a:pt x="4063" y="4463"/>
                </a:lnTo>
                <a:lnTo>
                  <a:pt x="4058" y="4466"/>
                </a:lnTo>
                <a:lnTo>
                  <a:pt x="4057" y="4466"/>
                </a:lnTo>
                <a:lnTo>
                  <a:pt x="4057" y="4466"/>
                </a:lnTo>
                <a:lnTo>
                  <a:pt x="4057" y="4472"/>
                </a:lnTo>
                <a:lnTo>
                  <a:pt x="4058" y="4478"/>
                </a:lnTo>
                <a:lnTo>
                  <a:pt x="4059" y="4484"/>
                </a:lnTo>
                <a:lnTo>
                  <a:pt x="4062" y="4489"/>
                </a:lnTo>
                <a:lnTo>
                  <a:pt x="4060" y="4494"/>
                </a:lnTo>
                <a:lnTo>
                  <a:pt x="4058" y="4498"/>
                </a:lnTo>
                <a:lnTo>
                  <a:pt x="4052" y="4498"/>
                </a:lnTo>
                <a:lnTo>
                  <a:pt x="4045" y="4499"/>
                </a:lnTo>
                <a:lnTo>
                  <a:pt x="4043" y="4495"/>
                </a:lnTo>
                <a:lnTo>
                  <a:pt x="4040" y="4491"/>
                </a:lnTo>
                <a:lnTo>
                  <a:pt x="4036" y="4489"/>
                </a:lnTo>
                <a:lnTo>
                  <a:pt x="4032" y="4487"/>
                </a:lnTo>
                <a:lnTo>
                  <a:pt x="4028" y="4485"/>
                </a:lnTo>
                <a:lnTo>
                  <a:pt x="4025" y="4482"/>
                </a:lnTo>
                <a:lnTo>
                  <a:pt x="4024" y="4481"/>
                </a:lnTo>
                <a:lnTo>
                  <a:pt x="4023" y="4479"/>
                </a:lnTo>
                <a:lnTo>
                  <a:pt x="4023" y="4476"/>
                </a:lnTo>
                <a:lnTo>
                  <a:pt x="4023" y="4473"/>
                </a:lnTo>
                <a:lnTo>
                  <a:pt x="4021" y="4478"/>
                </a:lnTo>
                <a:lnTo>
                  <a:pt x="4020" y="4483"/>
                </a:lnTo>
                <a:lnTo>
                  <a:pt x="4019" y="4488"/>
                </a:lnTo>
                <a:lnTo>
                  <a:pt x="4018" y="4495"/>
                </a:lnTo>
                <a:lnTo>
                  <a:pt x="4017" y="4500"/>
                </a:lnTo>
                <a:lnTo>
                  <a:pt x="4016" y="4505"/>
                </a:lnTo>
                <a:lnTo>
                  <a:pt x="4012" y="4509"/>
                </a:lnTo>
                <a:lnTo>
                  <a:pt x="4008" y="4513"/>
                </a:lnTo>
                <a:lnTo>
                  <a:pt x="4003" y="4514"/>
                </a:lnTo>
                <a:lnTo>
                  <a:pt x="3998" y="4515"/>
                </a:lnTo>
                <a:lnTo>
                  <a:pt x="3994" y="4517"/>
                </a:lnTo>
                <a:lnTo>
                  <a:pt x="3991" y="4520"/>
                </a:lnTo>
                <a:close/>
                <a:moveTo>
                  <a:pt x="0" y="313"/>
                </a:moveTo>
                <a:lnTo>
                  <a:pt x="0" y="164"/>
                </a:lnTo>
                <a:lnTo>
                  <a:pt x="4" y="156"/>
                </a:lnTo>
                <a:lnTo>
                  <a:pt x="9" y="148"/>
                </a:lnTo>
                <a:lnTo>
                  <a:pt x="12" y="144"/>
                </a:lnTo>
                <a:lnTo>
                  <a:pt x="15" y="141"/>
                </a:lnTo>
                <a:lnTo>
                  <a:pt x="19" y="139"/>
                </a:lnTo>
                <a:lnTo>
                  <a:pt x="23" y="139"/>
                </a:lnTo>
                <a:lnTo>
                  <a:pt x="23" y="133"/>
                </a:lnTo>
                <a:lnTo>
                  <a:pt x="22" y="129"/>
                </a:lnTo>
                <a:lnTo>
                  <a:pt x="23" y="129"/>
                </a:lnTo>
                <a:lnTo>
                  <a:pt x="23" y="129"/>
                </a:lnTo>
                <a:lnTo>
                  <a:pt x="22" y="129"/>
                </a:lnTo>
                <a:lnTo>
                  <a:pt x="22" y="129"/>
                </a:lnTo>
                <a:lnTo>
                  <a:pt x="22" y="126"/>
                </a:lnTo>
                <a:lnTo>
                  <a:pt x="23" y="124"/>
                </a:lnTo>
                <a:lnTo>
                  <a:pt x="24" y="123"/>
                </a:lnTo>
                <a:lnTo>
                  <a:pt x="26" y="121"/>
                </a:lnTo>
                <a:lnTo>
                  <a:pt x="30" y="119"/>
                </a:lnTo>
                <a:lnTo>
                  <a:pt x="33" y="117"/>
                </a:lnTo>
                <a:lnTo>
                  <a:pt x="39" y="111"/>
                </a:lnTo>
                <a:lnTo>
                  <a:pt x="44" y="105"/>
                </a:lnTo>
                <a:lnTo>
                  <a:pt x="48" y="99"/>
                </a:lnTo>
                <a:lnTo>
                  <a:pt x="52" y="94"/>
                </a:lnTo>
                <a:lnTo>
                  <a:pt x="54" y="92"/>
                </a:lnTo>
                <a:lnTo>
                  <a:pt x="57" y="91"/>
                </a:lnTo>
                <a:lnTo>
                  <a:pt x="60" y="91"/>
                </a:lnTo>
                <a:lnTo>
                  <a:pt x="64" y="91"/>
                </a:lnTo>
                <a:lnTo>
                  <a:pt x="64" y="90"/>
                </a:lnTo>
                <a:lnTo>
                  <a:pt x="64" y="89"/>
                </a:lnTo>
                <a:lnTo>
                  <a:pt x="69" y="80"/>
                </a:lnTo>
                <a:lnTo>
                  <a:pt x="74" y="73"/>
                </a:lnTo>
                <a:lnTo>
                  <a:pt x="81" y="67"/>
                </a:lnTo>
                <a:lnTo>
                  <a:pt x="89" y="61"/>
                </a:lnTo>
                <a:lnTo>
                  <a:pt x="97" y="56"/>
                </a:lnTo>
                <a:lnTo>
                  <a:pt x="104" y="51"/>
                </a:lnTo>
                <a:lnTo>
                  <a:pt x="111" y="45"/>
                </a:lnTo>
                <a:lnTo>
                  <a:pt x="118" y="39"/>
                </a:lnTo>
                <a:lnTo>
                  <a:pt x="125" y="33"/>
                </a:lnTo>
                <a:lnTo>
                  <a:pt x="133" y="26"/>
                </a:lnTo>
                <a:lnTo>
                  <a:pt x="141" y="22"/>
                </a:lnTo>
                <a:lnTo>
                  <a:pt x="150" y="19"/>
                </a:lnTo>
                <a:lnTo>
                  <a:pt x="150" y="19"/>
                </a:lnTo>
                <a:lnTo>
                  <a:pt x="151" y="19"/>
                </a:lnTo>
                <a:lnTo>
                  <a:pt x="152" y="16"/>
                </a:lnTo>
                <a:lnTo>
                  <a:pt x="154" y="13"/>
                </a:lnTo>
                <a:lnTo>
                  <a:pt x="157" y="10"/>
                </a:lnTo>
                <a:lnTo>
                  <a:pt x="160" y="7"/>
                </a:lnTo>
                <a:lnTo>
                  <a:pt x="164" y="4"/>
                </a:lnTo>
                <a:lnTo>
                  <a:pt x="169" y="0"/>
                </a:lnTo>
                <a:lnTo>
                  <a:pt x="272" y="0"/>
                </a:lnTo>
                <a:lnTo>
                  <a:pt x="260" y="9"/>
                </a:lnTo>
                <a:lnTo>
                  <a:pt x="249" y="18"/>
                </a:lnTo>
                <a:lnTo>
                  <a:pt x="238" y="27"/>
                </a:lnTo>
                <a:lnTo>
                  <a:pt x="227" y="37"/>
                </a:lnTo>
                <a:lnTo>
                  <a:pt x="214" y="46"/>
                </a:lnTo>
                <a:lnTo>
                  <a:pt x="201" y="55"/>
                </a:lnTo>
                <a:lnTo>
                  <a:pt x="195" y="60"/>
                </a:lnTo>
                <a:lnTo>
                  <a:pt x="190" y="65"/>
                </a:lnTo>
                <a:lnTo>
                  <a:pt x="185" y="71"/>
                </a:lnTo>
                <a:lnTo>
                  <a:pt x="180" y="77"/>
                </a:lnTo>
                <a:lnTo>
                  <a:pt x="183" y="79"/>
                </a:lnTo>
                <a:lnTo>
                  <a:pt x="185" y="79"/>
                </a:lnTo>
                <a:lnTo>
                  <a:pt x="187" y="79"/>
                </a:lnTo>
                <a:lnTo>
                  <a:pt x="189" y="79"/>
                </a:lnTo>
                <a:lnTo>
                  <a:pt x="193" y="77"/>
                </a:lnTo>
                <a:lnTo>
                  <a:pt x="196" y="76"/>
                </a:lnTo>
                <a:lnTo>
                  <a:pt x="198" y="81"/>
                </a:lnTo>
                <a:lnTo>
                  <a:pt x="198" y="86"/>
                </a:lnTo>
                <a:lnTo>
                  <a:pt x="196" y="89"/>
                </a:lnTo>
                <a:lnTo>
                  <a:pt x="195" y="92"/>
                </a:lnTo>
                <a:lnTo>
                  <a:pt x="192" y="94"/>
                </a:lnTo>
                <a:lnTo>
                  <a:pt x="189" y="96"/>
                </a:lnTo>
                <a:lnTo>
                  <a:pt x="186" y="97"/>
                </a:lnTo>
                <a:lnTo>
                  <a:pt x="183" y="98"/>
                </a:lnTo>
                <a:lnTo>
                  <a:pt x="178" y="98"/>
                </a:lnTo>
                <a:lnTo>
                  <a:pt x="172" y="100"/>
                </a:lnTo>
                <a:lnTo>
                  <a:pt x="168" y="102"/>
                </a:lnTo>
                <a:lnTo>
                  <a:pt x="164" y="104"/>
                </a:lnTo>
                <a:lnTo>
                  <a:pt x="157" y="110"/>
                </a:lnTo>
                <a:lnTo>
                  <a:pt x="151" y="117"/>
                </a:lnTo>
                <a:lnTo>
                  <a:pt x="145" y="125"/>
                </a:lnTo>
                <a:lnTo>
                  <a:pt x="139" y="132"/>
                </a:lnTo>
                <a:lnTo>
                  <a:pt x="133" y="139"/>
                </a:lnTo>
                <a:lnTo>
                  <a:pt x="124" y="144"/>
                </a:lnTo>
                <a:lnTo>
                  <a:pt x="122" y="146"/>
                </a:lnTo>
                <a:lnTo>
                  <a:pt x="120" y="148"/>
                </a:lnTo>
                <a:lnTo>
                  <a:pt x="119" y="151"/>
                </a:lnTo>
                <a:lnTo>
                  <a:pt x="118" y="153"/>
                </a:lnTo>
                <a:lnTo>
                  <a:pt x="119" y="155"/>
                </a:lnTo>
                <a:lnTo>
                  <a:pt x="120" y="157"/>
                </a:lnTo>
                <a:lnTo>
                  <a:pt x="122" y="160"/>
                </a:lnTo>
                <a:lnTo>
                  <a:pt x="125" y="162"/>
                </a:lnTo>
                <a:lnTo>
                  <a:pt x="128" y="152"/>
                </a:lnTo>
                <a:lnTo>
                  <a:pt x="134" y="145"/>
                </a:lnTo>
                <a:lnTo>
                  <a:pt x="140" y="137"/>
                </a:lnTo>
                <a:lnTo>
                  <a:pt x="147" y="132"/>
                </a:lnTo>
                <a:lnTo>
                  <a:pt x="154" y="128"/>
                </a:lnTo>
                <a:lnTo>
                  <a:pt x="163" y="124"/>
                </a:lnTo>
                <a:lnTo>
                  <a:pt x="172" y="122"/>
                </a:lnTo>
                <a:lnTo>
                  <a:pt x="182" y="119"/>
                </a:lnTo>
                <a:lnTo>
                  <a:pt x="182" y="119"/>
                </a:lnTo>
                <a:lnTo>
                  <a:pt x="184" y="115"/>
                </a:lnTo>
                <a:lnTo>
                  <a:pt x="186" y="111"/>
                </a:lnTo>
                <a:lnTo>
                  <a:pt x="189" y="108"/>
                </a:lnTo>
                <a:lnTo>
                  <a:pt x="192" y="106"/>
                </a:lnTo>
                <a:lnTo>
                  <a:pt x="200" y="101"/>
                </a:lnTo>
                <a:lnTo>
                  <a:pt x="207" y="96"/>
                </a:lnTo>
                <a:lnTo>
                  <a:pt x="208" y="104"/>
                </a:lnTo>
                <a:lnTo>
                  <a:pt x="208" y="109"/>
                </a:lnTo>
                <a:lnTo>
                  <a:pt x="206" y="114"/>
                </a:lnTo>
                <a:lnTo>
                  <a:pt x="203" y="118"/>
                </a:lnTo>
                <a:lnTo>
                  <a:pt x="199" y="120"/>
                </a:lnTo>
                <a:lnTo>
                  <a:pt x="194" y="122"/>
                </a:lnTo>
                <a:lnTo>
                  <a:pt x="189" y="124"/>
                </a:lnTo>
                <a:lnTo>
                  <a:pt x="183" y="125"/>
                </a:lnTo>
                <a:lnTo>
                  <a:pt x="173" y="134"/>
                </a:lnTo>
                <a:lnTo>
                  <a:pt x="163" y="142"/>
                </a:lnTo>
                <a:lnTo>
                  <a:pt x="161" y="146"/>
                </a:lnTo>
                <a:lnTo>
                  <a:pt x="159" y="148"/>
                </a:lnTo>
                <a:lnTo>
                  <a:pt x="156" y="150"/>
                </a:lnTo>
                <a:lnTo>
                  <a:pt x="154" y="152"/>
                </a:lnTo>
                <a:lnTo>
                  <a:pt x="148" y="155"/>
                </a:lnTo>
                <a:lnTo>
                  <a:pt x="142" y="158"/>
                </a:lnTo>
                <a:lnTo>
                  <a:pt x="142" y="160"/>
                </a:lnTo>
                <a:lnTo>
                  <a:pt x="142" y="162"/>
                </a:lnTo>
                <a:lnTo>
                  <a:pt x="140" y="167"/>
                </a:lnTo>
                <a:lnTo>
                  <a:pt x="138" y="172"/>
                </a:lnTo>
                <a:lnTo>
                  <a:pt x="136" y="173"/>
                </a:lnTo>
                <a:lnTo>
                  <a:pt x="134" y="174"/>
                </a:lnTo>
                <a:lnTo>
                  <a:pt x="132" y="174"/>
                </a:lnTo>
                <a:lnTo>
                  <a:pt x="128" y="174"/>
                </a:lnTo>
                <a:lnTo>
                  <a:pt x="127" y="177"/>
                </a:lnTo>
                <a:lnTo>
                  <a:pt x="126" y="180"/>
                </a:lnTo>
                <a:lnTo>
                  <a:pt x="110" y="195"/>
                </a:lnTo>
                <a:lnTo>
                  <a:pt x="95" y="211"/>
                </a:lnTo>
                <a:lnTo>
                  <a:pt x="88" y="219"/>
                </a:lnTo>
                <a:lnTo>
                  <a:pt x="79" y="226"/>
                </a:lnTo>
                <a:lnTo>
                  <a:pt x="70" y="233"/>
                </a:lnTo>
                <a:lnTo>
                  <a:pt x="62" y="239"/>
                </a:lnTo>
                <a:lnTo>
                  <a:pt x="47" y="258"/>
                </a:lnTo>
                <a:lnTo>
                  <a:pt x="32" y="276"/>
                </a:lnTo>
                <a:lnTo>
                  <a:pt x="16" y="294"/>
                </a:lnTo>
                <a:lnTo>
                  <a:pt x="0" y="313"/>
                </a:lnTo>
                <a:close/>
                <a:moveTo>
                  <a:pt x="0" y="18"/>
                </a:moveTo>
                <a:lnTo>
                  <a:pt x="0" y="0"/>
                </a:lnTo>
                <a:lnTo>
                  <a:pt x="20" y="0"/>
                </a:lnTo>
                <a:lnTo>
                  <a:pt x="0" y="18"/>
                </a:lnTo>
                <a:close/>
                <a:moveTo>
                  <a:pt x="290" y="0"/>
                </a:moveTo>
                <a:lnTo>
                  <a:pt x="520" y="0"/>
                </a:lnTo>
                <a:lnTo>
                  <a:pt x="507" y="23"/>
                </a:lnTo>
                <a:lnTo>
                  <a:pt x="493" y="48"/>
                </a:lnTo>
                <a:lnTo>
                  <a:pt x="480" y="71"/>
                </a:lnTo>
                <a:lnTo>
                  <a:pt x="467" y="95"/>
                </a:lnTo>
                <a:lnTo>
                  <a:pt x="463" y="98"/>
                </a:lnTo>
                <a:lnTo>
                  <a:pt x="457" y="99"/>
                </a:lnTo>
                <a:lnTo>
                  <a:pt x="457" y="99"/>
                </a:lnTo>
                <a:lnTo>
                  <a:pt x="451" y="108"/>
                </a:lnTo>
                <a:lnTo>
                  <a:pt x="445" y="116"/>
                </a:lnTo>
                <a:lnTo>
                  <a:pt x="439" y="124"/>
                </a:lnTo>
                <a:lnTo>
                  <a:pt x="432" y="130"/>
                </a:lnTo>
                <a:lnTo>
                  <a:pt x="424" y="136"/>
                </a:lnTo>
                <a:lnTo>
                  <a:pt x="415" y="141"/>
                </a:lnTo>
                <a:lnTo>
                  <a:pt x="411" y="142"/>
                </a:lnTo>
                <a:lnTo>
                  <a:pt x="404" y="143"/>
                </a:lnTo>
                <a:lnTo>
                  <a:pt x="399" y="144"/>
                </a:lnTo>
                <a:lnTo>
                  <a:pt x="393" y="144"/>
                </a:lnTo>
                <a:lnTo>
                  <a:pt x="394" y="137"/>
                </a:lnTo>
                <a:lnTo>
                  <a:pt x="395" y="132"/>
                </a:lnTo>
                <a:lnTo>
                  <a:pt x="397" y="127"/>
                </a:lnTo>
                <a:lnTo>
                  <a:pt x="399" y="122"/>
                </a:lnTo>
                <a:lnTo>
                  <a:pt x="401" y="117"/>
                </a:lnTo>
                <a:lnTo>
                  <a:pt x="403" y="113"/>
                </a:lnTo>
                <a:lnTo>
                  <a:pt x="403" y="108"/>
                </a:lnTo>
                <a:lnTo>
                  <a:pt x="403" y="103"/>
                </a:lnTo>
                <a:lnTo>
                  <a:pt x="398" y="99"/>
                </a:lnTo>
                <a:lnTo>
                  <a:pt x="393" y="94"/>
                </a:lnTo>
                <a:lnTo>
                  <a:pt x="380" y="96"/>
                </a:lnTo>
                <a:lnTo>
                  <a:pt x="367" y="97"/>
                </a:lnTo>
                <a:lnTo>
                  <a:pt x="361" y="96"/>
                </a:lnTo>
                <a:lnTo>
                  <a:pt x="354" y="95"/>
                </a:lnTo>
                <a:lnTo>
                  <a:pt x="348" y="94"/>
                </a:lnTo>
                <a:lnTo>
                  <a:pt x="342" y="91"/>
                </a:lnTo>
                <a:lnTo>
                  <a:pt x="334" y="82"/>
                </a:lnTo>
                <a:lnTo>
                  <a:pt x="328" y="74"/>
                </a:lnTo>
                <a:lnTo>
                  <a:pt x="323" y="66"/>
                </a:lnTo>
                <a:lnTo>
                  <a:pt x="321" y="59"/>
                </a:lnTo>
                <a:lnTo>
                  <a:pt x="321" y="51"/>
                </a:lnTo>
                <a:lnTo>
                  <a:pt x="322" y="42"/>
                </a:lnTo>
                <a:lnTo>
                  <a:pt x="325" y="33"/>
                </a:lnTo>
                <a:lnTo>
                  <a:pt x="330" y="22"/>
                </a:lnTo>
                <a:lnTo>
                  <a:pt x="332" y="14"/>
                </a:lnTo>
                <a:lnTo>
                  <a:pt x="332" y="9"/>
                </a:lnTo>
                <a:lnTo>
                  <a:pt x="331" y="8"/>
                </a:lnTo>
                <a:lnTo>
                  <a:pt x="329" y="7"/>
                </a:lnTo>
                <a:lnTo>
                  <a:pt x="325" y="7"/>
                </a:lnTo>
                <a:lnTo>
                  <a:pt x="319" y="9"/>
                </a:lnTo>
                <a:lnTo>
                  <a:pt x="311" y="11"/>
                </a:lnTo>
                <a:lnTo>
                  <a:pt x="303" y="12"/>
                </a:lnTo>
                <a:lnTo>
                  <a:pt x="300" y="12"/>
                </a:lnTo>
                <a:lnTo>
                  <a:pt x="296" y="11"/>
                </a:lnTo>
                <a:lnTo>
                  <a:pt x="293" y="11"/>
                </a:lnTo>
                <a:lnTo>
                  <a:pt x="291" y="9"/>
                </a:lnTo>
                <a:lnTo>
                  <a:pt x="290" y="7"/>
                </a:lnTo>
                <a:lnTo>
                  <a:pt x="289" y="5"/>
                </a:lnTo>
                <a:lnTo>
                  <a:pt x="289" y="2"/>
                </a:lnTo>
                <a:lnTo>
                  <a:pt x="29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12742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468035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9967516"/>
      </p:ext>
    </p:extLst>
  </p:cSld>
  <p:clrMapOvr>
    <a:masterClrMapping/>
  </p:clrMapOvr>
  <p:hf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742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8068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777952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371582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850707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645082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ing slide 21 (24/09/1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6559395" y="1142998"/>
            <a:ext cx="4633272" cy="4965616"/>
          </a:xfrm>
          <a:custGeom>
            <a:avLst/>
            <a:gdLst>
              <a:gd name="T0" fmla="*/ 2121 w 3060"/>
              <a:gd name="T1" fmla="*/ 3270 h 3278"/>
              <a:gd name="T2" fmla="*/ 1962 w 3060"/>
              <a:gd name="T3" fmla="*/ 3258 h 3278"/>
              <a:gd name="T4" fmla="*/ 1836 w 3060"/>
              <a:gd name="T5" fmla="*/ 3150 h 3278"/>
              <a:gd name="T6" fmla="*/ 1802 w 3060"/>
              <a:gd name="T7" fmla="*/ 2994 h 3278"/>
              <a:gd name="T8" fmla="*/ 1867 w 3060"/>
              <a:gd name="T9" fmla="*/ 2846 h 3278"/>
              <a:gd name="T10" fmla="*/ 2527 w 3060"/>
              <a:gd name="T11" fmla="*/ 2237 h 3278"/>
              <a:gd name="T12" fmla="*/ 2686 w 3060"/>
              <a:gd name="T13" fmla="*/ 2249 h 3278"/>
              <a:gd name="T14" fmla="*/ 2812 w 3060"/>
              <a:gd name="T15" fmla="*/ 2358 h 3278"/>
              <a:gd name="T16" fmla="*/ 2847 w 3060"/>
              <a:gd name="T17" fmla="*/ 2514 h 3278"/>
              <a:gd name="T18" fmla="*/ 2781 w 3060"/>
              <a:gd name="T19" fmla="*/ 2663 h 3278"/>
              <a:gd name="T20" fmla="*/ 332 w 3060"/>
              <a:gd name="T21" fmla="*/ 1034 h 3278"/>
              <a:gd name="T22" fmla="*/ 172 w 3060"/>
              <a:gd name="T23" fmla="*/ 1030 h 3278"/>
              <a:gd name="T24" fmla="*/ 42 w 3060"/>
              <a:gd name="T25" fmla="*/ 929 h 3278"/>
              <a:gd name="T26" fmla="*/ 0 w 3060"/>
              <a:gd name="T27" fmla="*/ 773 h 3278"/>
              <a:gd name="T28" fmla="*/ 57 w 3060"/>
              <a:gd name="T29" fmla="*/ 622 h 3278"/>
              <a:gd name="T30" fmla="*/ 701 w 3060"/>
              <a:gd name="T31" fmla="*/ 20 h 3278"/>
              <a:gd name="T32" fmla="*/ 861 w 3060"/>
              <a:gd name="T33" fmla="*/ 25 h 3278"/>
              <a:gd name="T34" fmla="*/ 991 w 3060"/>
              <a:gd name="T35" fmla="*/ 126 h 3278"/>
              <a:gd name="T36" fmla="*/ 1034 w 3060"/>
              <a:gd name="T37" fmla="*/ 281 h 3278"/>
              <a:gd name="T38" fmla="*/ 976 w 3060"/>
              <a:gd name="T39" fmla="*/ 432 h 3278"/>
              <a:gd name="T40" fmla="*/ 413 w 3060"/>
              <a:gd name="T41" fmla="*/ 1768 h 3278"/>
              <a:gd name="T42" fmla="*/ 253 w 3060"/>
              <a:gd name="T43" fmla="*/ 1771 h 3278"/>
              <a:gd name="T44" fmla="*/ 119 w 3060"/>
              <a:gd name="T45" fmla="*/ 1676 h 3278"/>
              <a:gd name="T46" fmla="*/ 69 w 3060"/>
              <a:gd name="T47" fmla="*/ 1523 h 3278"/>
              <a:gd name="T48" fmla="*/ 119 w 3060"/>
              <a:gd name="T49" fmla="*/ 1370 h 3278"/>
              <a:gd name="T50" fmla="*/ 1507 w 3060"/>
              <a:gd name="T51" fmla="*/ 14 h 3278"/>
              <a:gd name="T52" fmla="*/ 1666 w 3060"/>
              <a:gd name="T53" fmla="*/ 11 h 3278"/>
              <a:gd name="T54" fmla="*/ 1801 w 3060"/>
              <a:gd name="T55" fmla="*/ 106 h 3278"/>
              <a:gd name="T56" fmla="*/ 1851 w 3060"/>
              <a:gd name="T57" fmla="*/ 258 h 3278"/>
              <a:gd name="T58" fmla="*/ 1801 w 3060"/>
              <a:gd name="T59" fmla="*/ 412 h 3278"/>
              <a:gd name="T60" fmla="*/ 413 w 3060"/>
              <a:gd name="T61" fmla="*/ 2582 h 3278"/>
              <a:gd name="T62" fmla="*/ 254 w 3060"/>
              <a:gd name="T63" fmla="*/ 2593 h 3278"/>
              <a:gd name="T64" fmla="*/ 115 w 3060"/>
              <a:gd name="T65" fmla="*/ 2506 h 3278"/>
              <a:gd name="T66" fmla="*/ 57 w 3060"/>
              <a:gd name="T67" fmla="*/ 2354 h 3278"/>
              <a:gd name="T68" fmla="*/ 99 w 3060"/>
              <a:gd name="T69" fmla="*/ 2199 h 3278"/>
              <a:gd name="T70" fmla="*/ 2201 w 3060"/>
              <a:gd name="T71" fmla="*/ 119 h 3278"/>
              <a:gd name="T72" fmla="*/ 2360 w 3060"/>
              <a:gd name="T73" fmla="*/ 108 h 3278"/>
              <a:gd name="T74" fmla="*/ 2499 w 3060"/>
              <a:gd name="T75" fmla="*/ 195 h 3278"/>
              <a:gd name="T76" fmla="*/ 2558 w 3060"/>
              <a:gd name="T77" fmla="*/ 347 h 3278"/>
              <a:gd name="T78" fmla="*/ 2515 w 3060"/>
              <a:gd name="T79" fmla="*/ 502 h 3278"/>
              <a:gd name="T80" fmla="*/ 828 w 3060"/>
              <a:gd name="T81" fmla="*/ 2981 h 3278"/>
              <a:gd name="T82" fmla="*/ 670 w 3060"/>
              <a:gd name="T83" fmla="*/ 2999 h 3278"/>
              <a:gd name="T84" fmla="*/ 527 w 3060"/>
              <a:gd name="T85" fmla="*/ 2919 h 3278"/>
              <a:gd name="T86" fmla="*/ 461 w 3060"/>
              <a:gd name="T87" fmla="*/ 2771 h 3278"/>
              <a:gd name="T88" fmla="*/ 497 w 3060"/>
              <a:gd name="T89" fmla="*/ 2614 h 3278"/>
              <a:gd name="T90" fmla="*/ 2593 w 3060"/>
              <a:gd name="T91" fmla="*/ 528 h 3278"/>
              <a:gd name="T92" fmla="*/ 2752 w 3060"/>
              <a:gd name="T93" fmla="*/ 508 h 3278"/>
              <a:gd name="T94" fmla="*/ 2894 w 3060"/>
              <a:gd name="T95" fmla="*/ 589 h 3278"/>
              <a:gd name="T96" fmla="*/ 2960 w 3060"/>
              <a:gd name="T97" fmla="*/ 738 h 3278"/>
              <a:gd name="T98" fmla="*/ 2926 w 3060"/>
              <a:gd name="T99" fmla="*/ 893 h 3278"/>
              <a:gd name="T100" fmla="*/ 1438 w 3060"/>
              <a:gd name="T101" fmla="*/ 3182 h 3278"/>
              <a:gd name="T102" fmla="*/ 1281 w 3060"/>
              <a:gd name="T103" fmla="*/ 3209 h 3278"/>
              <a:gd name="T104" fmla="*/ 1135 w 3060"/>
              <a:gd name="T105" fmla="*/ 3137 h 3278"/>
              <a:gd name="T106" fmla="*/ 1062 w 3060"/>
              <a:gd name="T107" fmla="*/ 2991 h 3278"/>
              <a:gd name="T108" fmla="*/ 1089 w 3060"/>
              <a:gd name="T109" fmla="*/ 2833 h 3278"/>
              <a:gd name="T110" fmla="*/ 2680 w 3060"/>
              <a:gd name="T111" fmla="*/ 1242 h 3278"/>
              <a:gd name="T112" fmla="*/ 2837 w 3060"/>
              <a:gd name="T113" fmla="*/ 1215 h 3278"/>
              <a:gd name="T114" fmla="*/ 2984 w 3060"/>
              <a:gd name="T115" fmla="*/ 1287 h 3278"/>
              <a:gd name="T116" fmla="*/ 3057 w 3060"/>
              <a:gd name="T117" fmla="*/ 1434 h 3278"/>
              <a:gd name="T118" fmla="*/ 3029 w 3060"/>
              <a:gd name="T119" fmla="*/ 1592 h 3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060" h="3278">
                <a:moveTo>
                  <a:pt x="2772" y="2672"/>
                </a:moveTo>
                <a:lnTo>
                  <a:pt x="2243" y="3202"/>
                </a:lnTo>
                <a:lnTo>
                  <a:pt x="2233" y="3211"/>
                </a:lnTo>
                <a:lnTo>
                  <a:pt x="2223" y="3220"/>
                </a:lnTo>
                <a:lnTo>
                  <a:pt x="2213" y="3228"/>
                </a:lnTo>
                <a:lnTo>
                  <a:pt x="2202" y="3235"/>
                </a:lnTo>
                <a:lnTo>
                  <a:pt x="2191" y="3242"/>
                </a:lnTo>
                <a:lnTo>
                  <a:pt x="2180" y="3248"/>
                </a:lnTo>
                <a:lnTo>
                  <a:pt x="2169" y="3254"/>
                </a:lnTo>
                <a:lnTo>
                  <a:pt x="2157" y="3258"/>
                </a:lnTo>
                <a:lnTo>
                  <a:pt x="2145" y="3263"/>
                </a:lnTo>
                <a:lnTo>
                  <a:pt x="2134" y="3267"/>
                </a:lnTo>
                <a:lnTo>
                  <a:pt x="2121" y="3270"/>
                </a:lnTo>
                <a:lnTo>
                  <a:pt x="2109" y="3273"/>
                </a:lnTo>
                <a:lnTo>
                  <a:pt x="2097" y="3275"/>
                </a:lnTo>
                <a:lnTo>
                  <a:pt x="2085" y="3276"/>
                </a:lnTo>
                <a:lnTo>
                  <a:pt x="2072" y="3277"/>
                </a:lnTo>
                <a:lnTo>
                  <a:pt x="2060" y="3278"/>
                </a:lnTo>
                <a:lnTo>
                  <a:pt x="2047" y="3277"/>
                </a:lnTo>
                <a:lnTo>
                  <a:pt x="2035" y="3276"/>
                </a:lnTo>
                <a:lnTo>
                  <a:pt x="2022" y="3275"/>
                </a:lnTo>
                <a:lnTo>
                  <a:pt x="2010" y="3273"/>
                </a:lnTo>
                <a:lnTo>
                  <a:pt x="1997" y="3270"/>
                </a:lnTo>
                <a:lnTo>
                  <a:pt x="1986" y="3267"/>
                </a:lnTo>
                <a:lnTo>
                  <a:pt x="1973" y="3263"/>
                </a:lnTo>
                <a:lnTo>
                  <a:pt x="1962" y="3258"/>
                </a:lnTo>
                <a:lnTo>
                  <a:pt x="1951" y="3254"/>
                </a:lnTo>
                <a:lnTo>
                  <a:pt x="1939" y="3248"/>
                </a:lnTo>
                <a:lnTo>
                  <a:pt x="1928" y="3242"/>
                </a:lnTo>
                <a:lnTo>
                  <a:pt x="1916" y="3235"/>
                </a:lnTo>
                <a:lnTo>
                  <a:pt x="1906" y="3228"/>
                </a:lnTo>
                <a:lnTo>
                  <a:pt x="1896" y="3220"/>
                </a:lnTo>
                <a:lnTo>
                  <a:pt x="1886" y="3211"/>
                </a:lnTo>
                <a:lnTo>
                  <a:pt x="1876" y="3202"/>
                </a:lnTo>
                <a:lnTo>
                  <a:pt x="1867" y="3193"/>
                </a:lnTo>
                <a:lnTo>
                  <a:pt x="1858" y="3182"/>
                </a:lnTo>
                <a:lnTo>
                  <a:pt x="1851" y="3172"/>
                </a:lnTo>
                <a:lnTo>
                  <a:pt x="1844" y="3162"/>
                </a:lnTo>
                <a:lnTo>
                  <a:pt x="1836" y="3150"/>
                </a:lnTo>
                <a:lnTo>
                  <a:pt x="1830" y="3140"/>
                </a:lnTo>
                <a:lnTo>
                  <a:pt x="1825" y="3128"/>
                </a:lnTo>
                <a:lnTo>
                  <a:pt x="1820" y="3117"/>
                </a:lnTo>
                <a:lnTo>
                  <a:pt x="1815" y="3104"/>
                </a:lnTo>
                <a:lnTo>
                  <a:pt x="1811" y="3093"/>
                </a:lnTo>
                <a:lnTo>
                  <a:pt x="1808" y="3080"/>
                </a:lnTo>
                <a:lnTo>
                  <a:pt x="1805" y="3068"/>
                </a:lnTo>
                <a:lnTo>
                  <a:pt x="1803" y="3056"/>
                </a:lnTo>
                <a:lnTo>
                  <a:pt x="1802" y="3044"/>
                </a:lnTo>
                <a:lnTo>
                  <a:pt x="1801" y="3032"/>
                </a:lnTo>
                <a:lnTo>
                  <a:pt x="1801" y="3019"/>
                </a:lnTo>
                <a:lnTo>
                  <a:pt x="1801" y="3007"/>
                </a:lnTo>
                <a:lnTo>
                  <a:pt x="1802" y="2994"/>
                </a:lnTo>
                <a:lnTo>
                  <a:pt x="1803" y="2982"/>
                </a:lnTo>
                <a:lnTo>
                  <a:pt x="1805" y="2969"/>
                </a:lnTo>
                <a:lnTo>
                  <a:pt x="1808" y="2957"/>
                </a:lnTo>
                <a:lnTo>
                  <a:pt x="1811" y="2945"/>
                </a:lnTo>
                <a:lnTo>
                  <a:pt x="1815" y="2933"/>
                </a:lnTo>
                <a:lnTo>
                  <a:pt x="1820" y="2921"/>
                </a:lnTo>
                <a:lnTo>
                  <a:pt x="1825" y="2910"/>
                </a:lnTo>
                <a:lnTo>
                  <a:pt x="1830" y="2899"/>
                </a:lnTo>
                <a:lnTo>
                  <a:pt x="1836" y="2887"/>
                </a:lnTo>
                <a:lnTo>
                  <a:pt x="1844" y="2876"/>
                </a:lnTo>
                <a:lnTo>
                  <a:pt x="1851" y="2865"/>
                </a:lnTo>
                <a:lnTo>
                  <a:pt x="1858" y="2855"/>
                </a:lnTo>
                <a:lnTo>
                  <a:pt x="1867" y="2846"/>
                </a:lnTo>
                <a:lnTo>
                  <a:pt x="1876" y="2835"/>
                </a:lnTo>
                <a:lnTo>
                  <a:pt x="2406" y="2306"/>
                </a:lnTo>
                <a:lnTo>
                  <a:pt x="2415" y="2297"/>
                </a:lnTo>
                <a:lnTo>
                  <a:pt x="2426" y="2288"/>
                </a:lnTo>
                <a:lnTo>
                  <a:pt x="2436" y="2280"/>
                </a:lnTo>
                <a:lnTo>
                  <a:pt x="2446" y="2273"/>
                </a:lnTo>
                <a:lnTo>
                  <a:pt x="2457" y="2267"/>
                </a:lnTo>
                <a:lnTo>
                  <a:pt x="2468" y="2260"/>
                </a:lnTo>
                <a:lnTo>
                  <a:pt x="2480" y="2254"/>
                </a:lnTo>
                <a:lnTo>
                  <a:pt x="2491" y="2249"/>
                </a:lnTo>
                <a:lnTo>
                  <a:pt x="2504" y="2245"/>
                </a:lnTo>
                <a:lnTo>
                  <a:pt x="2515" y="2242"/>
                </a:lnTo>
                <a:lnTo>
                  <a:pt x="2527" y="2237"/>
                </a:lnTo>
                <a:lnTo>
                  <a:pt x="2539" y="2235"/>
                </a:lnTo>
                <a:lnTo>
                  <a:pt x="2551" y="2233"/>
                </a:lnTo>
                <a:lnTo>
                  <a:pt x="2564" y="2231"/>
                </a:lnTo>
                <a:lnTo>
                  <a:pt x="2576" y="2231"/>
                </a:lnTo>
                <a:lnTo>
                  <a:pt x="2589" y="2230"/>
                </a:lnTo>
                <a:lnTo>
                  <a:pt x="2601" y="2231"/>
                </a:lnTo>
                <a:lnTo>
                  <a:pt x="2614" y="2231"/>
                </a:lnTo>
                <a:lnTo>
                  <a:pt x="2626" y="2233"/>
                </a:lnTo>
                <a:lnTo>
                  <a:pt x="2639" y="2235"/>
                </a:lnTo>
                <a:lnTo>
                  <a:pt x="2651" y="2237"/>
                </a:lnTo>
                <a:lnTo>
                  <a:pt x="2663" y="2242"/>
                </a:lnTo>
                <a:lnTo>
                  <a:pt x="2675" y="2245"/>
                </a:lnTo>
                <a:lnTo>
                  <a:pt x="2686" y="2249"/>
                </a:lnTo>
                <a:lnTo>
                  <a:pt x="2698" y="2254"/>
                </a:lnTo>
                <a:lnTo>
                  <a:pt x="2709" y="2260"/>
                </a:lnTo>
                <a:lnTo>
                  <a:pt x="2721" y="2267"/>
                </a:lnTo>
                <a:lnTo>
                  <a:pt x="2731" y="2273"/>
                </a:lnTo>
                <a:lnTo>
                  <a:pt x="2743" y="2280"/>
                </a:lnTo>
                <a:lnTo>
                  <a:pt x="2753" y="2288"/>
                </a:lnTo>
                <a:lnTo>
                  <a:pt x="2762" y="2297"/>
                </a:lnTo>
                <a:lnTo>
                  <a:pt x="2772" y="2306"/>
                </a:lnTo>
                <a:lnTo>
                  <a:pt x="2781" y="2315"/>
                </a:lnTo>
                <a:lnTo>
                  <a:pt x="2789" y="2326"/>
                </a:lnTo>
                <a:lnTo>
                  <a:pt x="2798" y="2336"/>
                </a:lnTo>
                <a:lnTo>
                  <a:pt x="2805" y="2347"/>
                </a:lnTo>
                <a:lnTo>
                  <a:pt x="2812" y="2358"/>
                </a:lnTo>
                <a:lnTo>
                  <a:pt x="2818" y="2368"/>
                </a:lnTo>
                <a:lnTo>
                  <a:pt x="2824" y="2380"/>
                </a:lnTo>
                <a:lnTo>
                  <a:pt x="2829" y="2391"/>
                </a:lnTo>
                <a:lnTo>
                  <a:pt x="2833" y="2404"/>
                </a:lnTo>
                <a:lnTo>
                  <a:pt x="2837" y="2415"/>
                </a:lnTo>
                <a:lnTo>
                  <a:pt x="2840" y="2428"/>
                </a:lnTo>
                <a:lnTo>
                  <a:pt x="2843" y="2440"/>
                </a:lnTo>
                <a:lnTo>
                  <a:pt x="2846" y="2452"/>
                </a:lnTo>
                <a:lnTo>
                  <a:pt x="2847" y="2464"/>
                </a:lnTo>
                <a:lnTo>
                  <a:pt x="2848" y="2477"/>
                </a:lnTo>
                <a:lnTo>
                  <a:pt x="2848" y="2489"/>
                </a:lnTo>
                <a:lnTo>
                  <a:pt x="2848" y="2501"/>
                </a:lnTo>
                <a:lnTo>
                  <a:pt x="2847" y="2514"/>
                </a:lnTo>
                <a:lnTo>
                  <a:pt x="2846" y="2526"/>
                </a:lnTo>
                <a:lnTo>
                  <a:pt x="2843" y="2539"/>
                </a:lnTo>
                <a:lnTo>
                  <a:pt x="2840" y="2551"/>
                </a:lnTo>
                <a:lnTo>
                  <a:pt x="2837" y="2563"/>
                </a:lnTo>
                <a:lnTo>
                  <a:pt x="2833" y="2575"/>
                </a:lnTo>
                <a:lnTo>
                  <a:pt x="2829" y="2587"/>
                </a:lnTo>
                <a:lnTo>
                  <a:pt x="2824" y="2598"/>
                </a:lnTo>
                <a:lnTo>
                  <a:pt x="2818" y="2610"/>
                </a:lnTo>
                <a:lnTo>
                  <a:pt x="2812" y="2621"/>
                </a:lnTo>
                <a:lnTo>
                  <a:pt x="2805" y="2631"/>
                </a:lnTo>
                <a:lnTo>
                  <a:pt x="2798" y="2643"/>
                </a:lnTo>
                <a:lnTo>
                  <a:pt x="2789" y="2653"/>
                </a:lnTo>
                <a:lnTo>
                  <a:pt x="2781" y="2663"/>
                </a:lnTo>
                <a:lnTo>
                  <a:pt x="2772" y="2672"/>
                </a:lnTo>
                <a:close/>
                <a:moveTo>
                  <a:pt x="958" y="452"/>
                </a:moveTo>
                <a:lnTo>
                  <a:pt x="441" y="969"/>
                </a:lnTo>
                <a:lnTo>
                  <a:pt x="432" y="978"/>
                </a:lnTo>
                <a:lnTo>
                  <a:pt x="422" y="987"/>
                </a:lnTo>
                <a:lnTo>
                  <a:pt x="411" y="994"/>
                </a:lnTo>
                <a:lnTo>
                  <a:pt x="401" y="1002"/>
                </a:lnTo>
                <a:lnTo>
                  <a:pt x="389" y="1009"/>
                </a:lnTo>
                <a:lnTo>
                  <a:pt x="379" y="1015"/>
                </a:lnTo>
                <a:lnTo>
                  <a:pt x="368" y="1020"/>
                </a:lnTo>
                <a:lnTo>
                  <a:pt x="356" y="1025"/>
                </a:lnTo>
                <a:lnTo>
                  <a:pt x="344" y="1030"/>
                </a:lnTo>
                <a:lnTo>
                  <a:pt x="332" y="1034"/>
                </a:lnTo>
                <a:lnTo>
                  <a:pt x="320" y="1037"/>
                </a:lnTo>
                <a:lnTo>
                  <a:pt x="307" y="1040"/>
                </a:lnTo>
                <a:lnTo>
                  <a:pt x="295" y="1042"/>
                </a:lnTo>
                <a:lnTo>
                  <a:pt x="283" y="1043"/>
                </a:lnTo>
                <a:lnTo>
                  <a:pt x="271" y="1044"/>
                </a:lnTo>
                <a:lnTo>
                  <a:pt x="259" y="1044"/>
                </a:lnTo>
                <a:lnTo>
                  <a:pt x="246" y="1044"/>
                </a:lnTo>
                <a:lnTo>
                  <a:pt x="234" y="1043"/>
                </a:lnTo>
                <a:lnTo>
                  <a:pt x="221" y="1042"/>
                </a:lnTo>
                <a:lnTo>
                  <a:pt x="209" y="1040"/>
                </a:lnTo>
                <a:lnTo>
                  <a:pt x="196" y="1037"/>
                </a:lnTo>
                <a:lnTo>
                  <a:pt x="185" y="1034"/>
                </a:lnTo>
                <a:lnTo>
                  <a:pt x="172" y="1030"/>
                </a:lnTo>
                <a:lnTo>
                  <a:pt x="161" y="1025"/>
                </a:lnTo>
                <a:lnTo>
                  <a:pt x="149" y="1020"/>
                </a:lnTo>
                <a:lnTo>
                  <a:pt x="138" y="1015"/>
                </a:lnTo>
                <a:lnTo>
                  <a:pt x="127" y="1009"/>
                </a:lnTo>
                <a:lnTo>
                  <a:pt x="115" y="1002"/>
                </a:lnTo>
                <a:lnTo>
                  <a:pt x="105" y="994"/>
                </a:lnTo>
                <a:lnTo>
                  <a:pt x="94" y="987"/>
                </a:lnTo>
                <a:lnTo>
                  <a:pt x="85" y="978"/>
                </a:lnTo>
                <a:lnTo>
                  <a:pt x="75" y="969"/>
                </a:lnTo>
                <a:lnTo>
                  <a:pt x="66" y="959"/>
                </a:lnTo>
                <a:lnTo>
                  <a:pt x="57" y="950"/>
                </a:lnTo>
                <a:lnTo>
                  <a:pt x="50" y="939"/>
                </a:lnTo>
                <a:lnTo>
                  <a:pt x="42" y="929"/>
                </a:lnTo>
                <a:lnTo>
                  <a:pt x="35" y="917"/>
                </a:lnTo>
                <a:lnTo>
                  <a:pt x="29" y="906"/>
                </a:lnTo>
                <a:lnTo>
                  <a:pt x="24" y="896"/>
                </a:lnTo>
                <a:lnTo>
                  <a:pt x="18" y="883"/>
                </a:lnTo>
                <a:lnTo>
                  <a:pt x="14" y="872"/>
                </a:lnTo>
                <a:lnTo>
                  <a:pt x="10" y="859"/>
                </a:lnTo>
                <a:lnTo>
                  <a:pt x="7" y="848"/>
                </a:lnTo>
                <a:lnTo>
                  <a:pt x="4" y="835"/>
                </a:lnTo>
                <a:lnTo>
                  <a:pt x="2" y="823"/>
                </a:lnTo>
                <a:lnTo>
                  <a:pt x="1" y="810"/>
                </a:lnTo>
                <a:lnTo>
                  <a:pt x="0" y="798"/>
                </a:lnTo>
                <a:lnTo>
                  <a:pt x="0" y="785"/>
                </a:lnTo>
                <a:lnTo>
                  <a:pt x="0" y="773"/>
                </a:lnTo>
                <a:lnTo>
                  <a:pt x="1" y="760"/>
                </a:lnTo>
                <a:lnTo>
                  <a:pt x="2" y="749"/>
                </a:lnTo>
                <a:lnTo>
                  <a:pt x="4" y="737"/>
                </a:lnTo>
                <a:lnTo>
                  <a:pt x="7" y="724"/>
                </a:lnTo>
                <a:lnTo>
                  <a:pt x="10" y="712"/>
                </a:lnTo>
                <a:lnTo>
                  <a:pt x="14" y="700"/>
                </a:lnTo>
                <a:lnTo>
                  <a:pt x="18" y="689"/>
                </a:lnTo>
                <a:lnTo>
                  <a:pt x="24" y="676"/>
                </a:lnTo>
                <a:lnTo>
                  <a:pt x="29" y="665"/>
                </a:lnTo>
                <a:lnTo>
                  <a:pt x="35" y="654"/>
                </a:lnTo>
                <a:lnTo>
                  <a:pt x="42" y="643"/>
                </a:lnTo>
                <a:lnTo>
                  <a:pt x="50" y="633"/>
                </a:lnTo>
                <a:lnTo>
                  <a:pt x="57" y="622"/>
                </a:lnTo>
                <a:lnTo>
                  <a:pt x="66" y="612"/>
                </a:lnTo>
                <a:lnTo>
                  <a:pt x="75" y="602"/>
                </a:lnTo>
                <a:lnTo>
                  <a:pt x="592" y="86"/>
                </a:lnTo>
                <a:lnTo>
                  <a:pt x="602" y="76"/>
                </a:lnTo>
                <a:lnTo>
                  <a:pt x="612" y="68"/>
                </a:lnTo>
                <a:lnTo>
                  <a:pt x="622" y="60"/>
                </a:lnTo>
                <a:lnTo>
                  <a:pt x="633" y="53"/>
                </a:lnTo>
                <a:lnTo>
                  <a:pt x="643" y="45"/>
                </a:lnTo>
                <a:lnTo>
                  <a:pt x="655" y="39"/>
                </a:lnTo>
                <a:lnTo>
                  <a:pt x="666" y="34"/>
                </a:lnTo>
                <a:lnTo>
                  <a:pt x="677" y="29"/>
                </a:lnTo>
                <a:lnTo>
                  <a:pt x="690" y="25"/>
                </a:lnTo>
                <a:lnTo>
                  <a:pt x="701" y="20"/>
                </a:lnTo>
                <a:lnTo>
                  <a:pt x="714" y="17"/>
                </a:lnTo>
                <a:lnTo>
                  <a:pt x="725" y="15"/>
                </a:lnTo>
                <a:lnTo>
                  <a:pt x="738" y="13"/>
                </a:lnTo>
                <a:lnTo>
                  <a:pt x="750" y="11"/>
                </a:lnTo>
                <a:lnTo>
                  <a:pt x="763" y="10"/>
                </a:lnTo>
                <a:lnTo>
                  <a:pt x="775" y="10"/>
                </a:lnTo>
                <a:lnTo>
                  <a:pt x="788" y="10"/>
                </a:lnTo>
                <a:lnTo>
                  <a:pt x="800" y="11"/>
                </a:lnTo>
                <a:lnTo>
                  <a:pt x="812" y="13"/>
                </a:lnTo>
                <a:lnTo>
                  <a:pt x="825" y="15"/>
                </a:lnTo>
                <a:lnTo>
                  <a:pt x="837" y="17"/>
                </a:lnTo>
                <a:lnTo>
                  <a:pt x="849" y="20"/>
                </a:lnTo>
                <a:lnTo>
                  <a:pt x="861" y="25"/>
                </a:lnTo>
                <a:lnTo>
                  <a:pt x="873" y="29"/>
                </a:lnTo>
                <a:lnTo>
                  <a:pt x="884" y="34"/>
                </a:lnTo>
                <a:lnTo>
                  <a:pt x="896" y="39"/>
                </a:lnTo>
                <a:lnTo>
                  <a:pt x="907" y="45"/>
                </a:lnTo>
                <a:lnTo>
                  <a:pt x="917" y="53"/>
                </a:lnTo>
                <a:lnTo>
                  <a:pt x="929" y="60"/>
                </a:lnTo>
                <a:lnTo>
                  <a:pt x="939" y="68"/>
                </a:lnTo>
                <a:lnTo>
                  <a:pt x="949" y="76"/>
                </a:lnTo>
                <a:lnTo>
                  <a:pt x="958" y="86"/>
                </a:lnTo>
                <a:lnTo>
                  <a:pt x="967" y="95"/>
                </a:lnTo>
                <a:lnTo>
                  <a:pt x="976" y="106"/>
                </a:lnTo>
                <a:lnTo>
                  <a:pt x="984" y="115"/>
                </a:lnTo>
                <a:lnTo>
                  <a:pt x="991" y="126"/>
                </a:lnTo>
                <a:lnTo>
                  <a:pt x="999" y="137"/>
                </a:lnTo>
                <a:lnTo>
                  <a:pt x="1005" y="148"/>
                </a:lnTo>
                <a:lnTo>
                  <a:pt x="1010" y="160"/>
                </a:lnTo>
                <a:lnTo>
                  <a:pt x="1015" y="171"/>
                </a:lnTo>
                <a:lnTo>
                  <a:pt x="1019" y="183"/>
                </a:lnTo>
                <a:lnTo>
                  <a:pt x="1023" y="195"/>
                </a:lnTo>
                <a:lnTo>
                  <a:pt x="1027" y="207"/>
                </a:lnTo>
                <a:lnTo>
                  <a:pt x="1030" y="219"/>
                </a:lnTo>
                <a:lnTo>
                  <a:pt x="1032" y="231"/>
                </a:lnTo>
                <a:lnTo>
                  <a:pt x="1033" y="244"/>
                </a:lnTo>
                <a:lnTo>
                  <a:pt x="1034" y="256"/>
                </a:lnTo>
                <a:lnTo>
                  <a:pt x="1034" y="269"/>
                </a:lnTo>
                <a:lnTo>
                  <a:pt x="1034" y="281"/>
                </a:lnTo>
                <a:lnTo>
                  <a:pt x="1033" y="294"/>
                </a:lnTo>
                <a:lnTo>
                  <a:pt x="1032" y="306"/>
                </a:lnTo>
                <a:lnTo>
                  <a:pt x="1030" y="319"/>
                </a:lnTo>
                <a:lnTo>
                  <a:pt x="1027" y="330"/>
                </a:lnTo>
                <a:lnTo>
                  <a:pt x="1023" y="343"/>
                </a:lnTo>
                <a:lnTo>
                  <a:pt x="1019" y="354"/>
                </a:lnTo>
                <a:lnTo>
                  <a:pt x="1015" y="366"/>
                </a:lnTo>
                <a:lnTo>
                  <a:pt x="1010" y="378"/>
                </a:lnTo>
                <a:lnTo>
                  <a:pt x="1005" y="389"/>
                </a:lnTo>
                <a:lnTo>
                  <a:pt x="999" y="401"/>
                </a:lnTo>
                <a:lnTo>
                  <a:pt x="991" y="411"/>
                </a:lnTo>
                <a:lnTo>
                  <a:pt x="984" y="422"/>
                </a:lnTo>
                <a:lnTo>
                  <a:pt x="976" y="432"/>
                </a:lnTo>
                <a:lnTo>
                  <a:pt x="967" y="442"/>
                </a:lnTo>
                <a:lnTo>
                  <a:pt x="958" y="452"/>
                </a:lnTo>
                <a:close/>
                <a:moveTo>
                  <a:pt x="1775" y="441"/>
                </a:moveTo>
                <a:lnTo>
                  <a:pt x="511" y="1706"/>
                </a:lnTo>
                <a:lnTo>
                  <a:pt x="501" y="1716"/>
                </a:lnTo>
                <a:lnTo>
                  <a:pt x="491" y="1724"/>
                </a:lnTo>
                <a:lnTo>
                  <a:pt x="481" y="1732"/>
                </a:lnTo>
                <a:lnTo>
                  <a:pt x="471" y="1740"/>
                </a:lnTo>
                <a:lnTo>
                  <a:pt x="459" y="1746"/>
                </a:lnTo>
                <a:lnTo>
                  <a:pt x="449" y="1752"/>
                </a:lnTo>
                <a:lnTo>
                  <a:pt x="437" y="1758"/>
                </a:lnTo>
                <a:lnTo>
                  <a:pt x="425" y="1763"/>
                </a:lnTo>
                <a:lnTo>
                  <a:pt x="413" y="1768"/>
                </a:lnTo>
                <a:lnTo>
                  <a:pt x="402" y="1771"/>
                </a:lnTo>
                <a:lnTo>
                  <a:pt x="389" y="1775"/>
                </a:lnTo>
                <a:lnTo>
                  <a:pt x="377" y="1777"/>
                </a:lnTo>
                <a:lnTo>
                  <a:pt x="365" y="1779"/>
                </a:lnTo>
                <a:lnTo>
                  <a:pt x="352" y="1781"/>
                </a:lnTo>
                <a:lnTo>
                  <a:pt x="340" y="1781"/>
                </a:lnTo>
                <a:lnTo>
                  <a:pt x="328" y="1782"/>
                </a:lnTo>
                <a:lnTo>
                  <a:pt x="316" y="1781"/>
                </a:lnTo>
                <a:lnTo>
                  <a:pt x="303" y="1781"/>
                </a:lnTo>
                <a:lnTo>
                  <a:pt x="291" y="1779"/>
                </a:lnTo>
                <a:lnTo>
                  <a:pt x="278" y="1777"/>
                </a:lnTo>
                <a:lnTo>
                  <a:pt x="266" y="1775"/>
                </a:lnTo>
                <a:lnTo>
                  <a:pt x="253" y="1771"/>
                </a:lnTo>
                <a:lnTo>
                  <a:pt x="242" y="1768"/>
                </a:lnTo>
                <a:lnTo>
                  <a:pt x="230" y="1763"/>
                </a:lnTo>
                <a:lnTo>
                  <a:pt x="218" y="1758"/>
                </a:lnTo>
                <a:lnTo>
                  <a:pt x="207" y="1752"/>
                </a:lnTo>
                <a:lnTo>
                  <a:pt x="196" y="1746"/>
                </a:lnTo>
                <a:lnTo>
                  <a:pt x="185" y="1740"/>
                </a:lnTo>
                <a:lnTo>
                  <a:pt x="174" y="1732"/>
                </a:lnTo>
                <a:lnTo>
                  <a:pt x="164" y="1724"/>
                </a:lnTo>
                <a:lnTo>
                  <a:pt x="155" y="1716"/>
                </a:lnTo>
                <a:lnTo>
                  <a:pt x="144" y="1706"/>
                </a:lnTo>
                <a:lnTo>
                  <a:pt x="135" y="1697"/>
                </a:lnTo>
                <a:lnTo>
                  <a:pt x="127" y="1687"/>
                </a:lnTo>
                <a:lnTo>
                  <a:pt x="119" y="1676"/>
                </a:lnTo>
                <a:lnTo>
                  <a:pt x="111" y="1666"/>
                </a:lnTo>
                <a:lnTo>
                  <a:pt x="105" y="1655"/>
                </a:lnTo>
                <a:lnTo>
                  <a:pt x="98" y="1644"/>
                </a:lnTo>
                <a:lnTo>
                  <a:pt x="93" y="1633"/>
                </a:lnTo>
                <a:lnTo>
                  <a:pt x="88" y="1621"/>
                </a:lnTo>
                <a:lnTo>
                  <a:pt x="83" y="1609"/>
                </a:lnTo>
                <a:lnTo>
                  <a:pt x="80" y="1597"/>
                </a:lnTo>
                <a:lnTo>
                  <a:pt x="77" y="1585"/>
                </a:lnTo>
                <a:lnTo>
                  <a:pt x="74" y="1572"/>
                </a:lnTo>
                <a:lnTo>
                  <a:pt x="71" y="1561"/>
                </a:lnTo>
                <a:lnTo>
                  <a:pt x="70" y="1548"/>
                </a:lnTo>
                <a:lnTo>
                  <a:pt x="69" y="1536"/>
                </a:lnTo>
                <a:lnTo>
                  <a:pt x="69" y="1523"/>
                </a:lnTo>
                <a:lnTo>
                  <a:pt x="69" y="1511"/>
                </a:lnTo>
                <a:lnTo>
                  <a:pt x="70" y="1498"/>
                </a:lnTo>
                <a:lnTo>
                  <a:pt x="71" y="1486"/>
                </a:lnTo>
                <a:lnTo>
                  <a:pt x="74" y="1473"/>
                </a:lnTo>
                <a:lnTo>
                  <a:pt x="77" y="1461"/>
                </a:lnTo>
                <a:lnTo>
                  <a:pt x="80" y="1450"/>
                </a:lnTo>
                <a:lnTo>
                  <a:pt x="83" y="1437"/>
                </a:lnTo>
                <a:lnTo>
                  <a:pt x="88" y="1426"/>
                </a:lnTo>
                <a:lnTo>
                  <a:pt x="93" y="1414"/>
                </a:lnTo>
                <a:lnTo>
                  <a:pt x="98" y="1403"/>
                </a:lnTo>
                <a:lnTo>
                  <a:pt x="105" y="1391"/>
                </a:lnTo>
                <a:lnTo>
                  <a:pt x="111" y="1381"/>
                </a:lnTo>
                <a:lnTo>
                  <a:pt x="119" y="1370"/>
                </a:lnTo>
                <a:lnTo>
                  <a:pt x="127" y="1359"/>
                </a:lnTo>
                <a:lnTo>
                  <a:pt x="135" y="1350"/>
                </a:lnTo>
                <a:lnTo>
                  <a:pt x="144" y="1340"/>
                </a:lnTo>
                <a:lnTo>
                  <a:pt x="1409" y="75"/>
                </a:lnTo>
                <a:lnTo>
                  <a:pt x="1418" y="66"/>
                </a:lnTo>
                <a:lnTo>
                  <a:pt x="1429" y="58"/>
                </a:lnTo>
                <a:lnTo>
                  <a:pt x="1439" y="49"/>
                </a:lnTo>
                <a:lnTo>
                  <a:pt x="1450" y="42"/>
                </a:lnTo>
                <a:lnTo>
                  <a:pt x="1460" y="36"/>
                </a:lnTo>
                <a:lnTo>
                  <a:pt x="1471" y="30"/>
                </a:lnTo>
                <a:lnTo>
                  <a:pt x="1483" y="23"/>
                </a:lnTo>
                <a:lnTo>
                  <a:pt x="1494" y="19"/>
                </a:lnTo>
                <a:lnTo>
                  <a:pt x="1507" y="14"/>
                </a:lnTo>
                <a:lnTo>
                  <a:pt x="1518" y="11"/>
                </a:lnTo>
                <a:lnTo>
                  <a:pt x="1531" y="7"/>
                </a:lnTo>
                <a:lnTo>
                  <a:pt x="1542" y="5"/>
                </a:lnTo>
                <a:lnTo>
                  <a:pt x="1555" y="3"/>
                </a:lnTo>
                <a:lnTo>
                  <a:pt x="1567" y="2"/>
                </a:lnTo>
                <a:lnTo>
                  <a:pt x="1580" y="1"/>
                </a:lnTo>
                <a:lnTo>
                  <a:pt x="1592" y="0"/>
                </a:lnTo>
                <a:lnTo>
                  <a:pt x="1605" y="1"/>
                </a:lnTo>
                <a:lnTo>
                  <a:pt x="1617" y="2"/>
                </a:lnTo>
                <a:lnTo>
                  <a:pt x="1629" y="3"/>
                </a:lnTo>
                <a:lnTo>
                  <a:pt x="1642" y="5"/>
                </a:lnTo>
                <a:lnTo>
                  <a:pt x="1654" y="7"/>
                </a:lnTo>
                <a:lnTo>
                  <a:pt x="1666" y="11"/>
                </a:lnTo>
                <a:lnTo>
                  <a:pt x="1678" y="14"/>
                </a:lnTo>
                <a:lnTo>
                  <a:pt x="1690" y="19"/>
                </a:lnTo>
                <a:lnTo>
                  <a:pt x="1701" y="23"/>
                </a:lnTo>
                <a:lnTo>
                  <a:pt x="1713" y="30"/>
                </a:lnTo>
                <a:lnTo>
                  <a:pt x="1724" y="36"/>
                </a:lnTo>
                <a:lnTo>
                  <a:pt x="1734" y="42"/>
                </a:lnTo>
                <a:lnTo>
                  <a:pt x="1746" y="49"/>
                </a:lnTo>
                <a:lnTo>
                  <a:pt x="1755" y="58"/>
                </a:lnTo>
                <a:lnTo>
                  <a:pt x="1766" y="66"/>
                </a:lnTo>
                <a:lnTo>
                  <a:pt x="1775" y="75"/>
                </a:lnTo>
                <a:lnTo>
                  <a:pt x="1784" y="85"/>
                </a:lnTo>
                <a:lnTo>
                  <a:pt x="1793" y="95"/>
                </a:lnTo>
                <a:lnTo>
                  <a:pt x="1801" y="106"/>
                </a:lnTo>
                <a:lnTo>
                  <a:pt x="1808" y="116"/>
                </a:lnTo>
                <a:lnTo>
                  <a:pt x="1815" y="127"/>
                </a:lnTo>
                <a:lnTo>
                  <a:pt x="1822" y="138"/>
                </a:lnTo>
                <a:lnTo>
                  <a:pt x="1827" y="149"/>
                </a:lnTo>
                <a:lnTo>
                  <a:pt x="1832" y="161"/>
                </a:lnTo>
                <a:lnTo>
                  <a:pt x="1836" y="173"/>
                </a:lnTo>
                <a:lnTo>
                  <a:pt x="1840" y="185"/>
                </a:lnTo>
                <a:lnTo>
                  <a:pt x="1844" y="197"/>
                </a:lnTo>
                <a:lnTo>
                  <a:pt x="1847" y="210"/>
                </a:lnTo>
                <a:lnTo>
                  <a:pt x="1848" y="221"/>
                </a:lnTo>
                <a:lnTo>
                  <a:pt x="1850" y="233"/>
                </a:lnTo>
                <a:lnTo>
                  <a:pt x="1851" y="246"/>
                </a:lnTo>
                <a:lnTo>
                  <a:pt x="1851" y="258"/>
                </a:lnTo>
                <a:lnTo>
                  <a:pt x="1851" y="271"/>
                </a:lnTo>
                <a:lnTo>
                  <a:pt x="1850" y="283"/>
                </a:lnTo>
                <a:lnTo>
                  <a:pt x="1848" y="296"/>
                </a:lnTo>
                <a:lnTo>
                  <a:pt x="1847" y="308"/>
                </a:lnTo>
                <a:lnTo>
                  <a:pt x="1844" y="321"/>
                </a:lnTo>
                <a:lnTo>
                  <a:pt x="1840" y="332"/>
                </a:lnTo>
                <a:lnTo>
                  <a:pt x="1836" y="345"/>
                </a:lnTo>
                <a:lnTo>
                  <a:pt x="1832" y="356"/>
                </a:lnTo>
                <a:lnTo>
                  <a:pt x="1827" y="368"/>
                </a:lnTo>
                <a:lnTo>
                  <a:pt x="1822" y="379"/>
                </a:lnTo>
                <a:lnTo>
                  <a:pt x="1815" y="390"/>
                </a:lnTo>
                <a:lnTo>
                  <a:pt x="1808" y="402"/>
                </a:lnTo>
                <a:lnTo>
                  <a:pt x="1801" y="412"/>
                </a:lnTo>
                <a:lnTo>
                  <a:pt x="1793" y="423"/>
                </a:lnTo>
                <a:lnTo>
                  <a:pt x="1784" y="432"/>
                </a:lnTo>
                <a:lnTo>
                  <a:pt x="1775" y="441"/>
                </a:lnTo>
                <a:close/>
                <a:moveTo>
                  <a:pt x="2482" y="542"/>
                </a:moveTo>
                <a:lnTo>
                  <a:pt x="499" y="2525"/>
                </a:lnTo>
                <a:lnTo>
                  <a:pt x="489" y="2535"/>
                </a:lnTo>
                <a:lnTo>
                  <a:pt x="479" y="2543"/>
                </a:lnTo>
                <a:lnTo>
                  <a:pt x="468" y="2550"/>
                </a:lnTo>
                <a:lnTo>
                  <a:pt x="458" y="2559"/>
                </a:lnTo>
                <a:lnTo>
                  <a:pt x="448" y="2565"/>
                </a:lnTo>
                <a:lnTo>
                  <a:pt x="436" y="2571"/>
                </a:lnTo>
                <a:lnTo>
                  <a:pt x="425" y="2576"/>
                </a:lnTo>
                <a:lnTo>
                  <a:pt x="413" y="2582"/>
                </a:lnTo>
                <a:lnTo>
                  <a:pt x="402" y="2587"/>
                </a:lnTo>
                <a:lnTo>
                  <a:pt x="389" y="2590"/>
                </a:lnTo>
                <a:lnTo>
                  <a:pt x="377" y="2593"/>
                </a:lnTo>
                <a:lnTo>
                  <a:pt x="366" y="2596"/>
                </a:lnTo>
                <a:lnTo>
                  <a:pt x="353" y="2598"/>
                </a:lnTo>
                <a:lnTo>
                  <a:pt x="341" y="2599"/>
                </a:lnTo>
                <a:lnTo>
                  <a:pt x="328" y="2600"/>
                </a:lnTo>
                <a:lnTo>
                  <a:pt x="316" y="2600"/>
                </a:lnTo>
                <a:lnTo>
                  <a:pt x="303" y="2600"/>
                </a:lnTo>
                <a:lnTo>
                  <a:pt x="291" y="2599"/>
                </a:lnTo>
                <a:lnTo>
                  <a:pt x="278" y="2598"/>
                </a:lnTo>
                <a:lnTo>
                  <a:pt x="266" y="2596"/>
                </a:lnTo>
                <a:lnTo>
                  <a:pt x="254" y="2593"/>
                </a:lnTo>
                <a:lnTo>
                  <a:pt x="242" y="2590"/>
                </a:lnTo>
                <a:lnTo>
                  <a:pt x="229" y="2587"/>
                </a:lnTo>
                <a:lnTo>
                  <a:pt x="218" y="2582"/>
                </a:lnTo>
                <a:lnTo>
                  <a:pt x="207" y="2576"/>
                </a:lnTo>
                <a:lnTo>
                  <a:pt x="195" y="2571"/>
                </a:lnTo>
                <a:lnTo>
                  <a:pt x="184" y="2565"/>
                </a:lnTo>
                <a:lnTo>
                  <a:pt x="173" y="2559"/>
                </a:lnTo>
                <a:lnTo>
                  <a:pt x="163" y="2550"/>
                </a:lnTo>
                <a:lnTo>
                  <a:pt x="152" y="2543"/>
                </a:lnTo>
                <a:lnTo>
                  <a:pt x="142" y="2535"/>
                </a:lnTo>
                <a:lnTo>
                  <a:pt x="133" y="2525"/>
                </a:lnTo>
                <a:lnTo>
                  <a:pt x="123" y="2515"/>
                </a:lnTo>
                <a:lnTo>
                  <a:pt x="115" y="2506"/>
                </a:lnTo>
                <a:lnTo>
                  <a:pt x="107" y="2495"/>
                </a:lnTo>
                <a:lnTo>
                  <a:pt x="99" y="2485"/>
                </a:lnTo>
                <a:lnTo>
                  <a:pt x="92" y="2473"/>
                </a:lnTo>
                <a:lnTo>
                  <a:pt x="87" y="2462"/>
                </a:lnTo>
                <a:lnTo>
                  <a:pt x="81" y="2452"/>
                </a:lnTo>
                <a:lnTo>
                  <a:pt x="76" y="2439"/>
                </a:lnTo>
                <a:lnTo>
                  <a:pt x="71" y="2428"/>
                </a:lnTo>
                <a:lnTo>
                  <a:pt x="67" y="2416"/>
                </a:lnTo>
                <a:lnTo>
                  <a:pt x="64" y="2404"/>
                </a:lnTo>
                <a:lnTo>
                  <a:pt x="62" y="2391"/>
                </a:lnTo>
                <a:lnTo>
                  <a:pt x="60" y="2379"/>
                </a:lnTo>
                <a:lnTo>
                  <a:pt x="58" y="2366"/>
                </a:lnTo>
                <a:lnTo>
                  <a:pt x="57" y="2354"/>
                </a:lnTo>
                <a:lnTo>
                  <a:pt x="57" y="2341"/>
                </a:lnTo>
                <a:lnTo>
                  <a:pt x="57" y="2329"/>
                </a:lnTo>
                <a:lnTo>
                  <a:pt x="58" y="2318"/>
                </a:lnTo>
                <a:lnTo>
                  <a:pt x="60" y="2305"/>
                </a:lnTo>
                <a:lnTo>
                  <a:pt x="62" y="2293"/>
                </a:lnTo>
                <a:lnTo>
                  <a:pt x="64" y="2280"/>
                </a:lnTo>
                <a:lnTo>
                  <a:pt x="67" y="2268"/>
                </a:lnTo>
                <a:lnTo>
                  <a:pt x="71" y="2256"/>
                </a:lnTo>
                <a:lnTo>
                  <a:pt x="76" y="2245"/>
                </a:lnTo>
                <a:lnTo>
                  <a:pt x="81" y="2232"/>
                </a:lnTo>
                <a:lnTo>
                  <a:pt x="87" y="2221"/>
                </a:lnTo>
                <a:lnTo>
                  <a:pt x="92" y="2210"/>
                </a:lnTo>
                <a:lnTo>
                  <a:pt x="99" y="2199"/>
                </a:lnTo>
                <a:lnTo>
                  <a:pt x="107" y="2189"/>
                </a:lnTo>
                <a:lnTo>
                  <a:pt x="115" y="2178"/>
                </a:lnTo>
                <a:lnTo>
                  <a:pt x="123" y="2169"/>
                </a:lnTo>
                <a:lnTo>
                  <a:pt x="133" y="2158"/>
                </a:lnTo>
                <a:lnTo>
                  <a:pt x="2116" y="175"/>
                </a:lnTo>
                <a:lnTo>
                  <a:pt x="2125" y="167"/>
                </a:lnTo>
                <a:lnTo>
                  <a:pt x="2136" y="158"/>
                </a:lnTo>
                <a:lnTo>
                  <a:pt x="2146" y="150"/>
                </a:lnTo>
                <a:lnTo>
                  <a:pt x="2156" y="143"/>
                </a:lnTo>
                <a:lnTo>
                  <a:pt x="2167" y="136"/>
                </a:lnTo>
                <a:lnTo>
                  <a:pt x="2178" y="130"/>
                </a:lnTo>
                <a:lnTo>
                  <a:pt x="2190" y="124"/>
                </a:lnTo>
                <a:lnTo>
                  <a:pt x="2201" y="119"/>
                </a:lnTo>
                <a:lnTo>
                  <a:pt x="2214" y="115"/>
                </a:lnTo>
                <a:lnTo>
                  <a:pt x="2225" y="111"/>
                </a:lnTo>
                <a:lnTo>
                  <a:pt x="2237" y="108"/>
                </a:lnTo>
                <a:lnTo>
                  <a:pt x="2249" y="105"/>
                </a:lnTo>
                <a:lnTo>
                  <a:pt x="2261" y="102"/>
                </a:lnTo>
                <a:lnTo>
                  <a:pt x="2274" y="101"/>
                </a:lnTo>
                <a:lnTo>
                  <a:pt x="2286" y="100"/>
                </a:lnTo>
                <a:lnTo>
                  <a:pt x="2299" y="100"/>
                </a:lnTo>
                <a:lnTo>
                  <a:pt x="2311" y="100"/>
                </a:lnTo>
                <a:lnTo>
                  <a:pt x="2324" y="101"/>
                </a:lnTo>
                <a:lnTo>
                  <a:pt x="2336" y="102"/>
                </a:lnTo>
                <a:lnTo>
                  <a:pt x="2349" y="105"/>
                </a:lnTo>
                <a:lnTo>
                  <a:pt x="2360" y="108"/>
                </a:lnTo>
                <a:lnTo>
                  <a:pt x="2373" y="111"/>
                </a:lnTo>
                <a:lnTo>
                  <a:pt x="2385" y="115"/>
                </a:lnTo>
                <a:lnTo>
                  <a:pt x="2397" y="119"/>
                </a:lnTo>
                <a:lnTo>
                  <a:pt x="2408" y="124"/>
                </a:lnTo>
                <a:lnTo>
                  <a:pt x="2419" y="130"/>
                </a:lnTo>
                <a:lnTo>
                  <a:pt x="2431" y="136"/>
                </a:lnTo>
                <a:lnTo>
                  <a:pt x="2441" y="143"/>
                </a:lnTo>
                <a:lnTo>
                  <a:pt x="2453" y="150"/>
                </a:lnTo>
                <a:lnTo>
                  <a:pt x="2462" y="158"/>
                </a:lnTo>
                <a:lnTo>
                  <a:pt x="2472" y="167"/>
                </a:lnTo>
                <a:lnTo>
                  <a:pt x="2482" y="175"/>
                </a:lnTo>
                <a:lnTo>
                  <a:pt x="2491" y="186"/>
                </a:lnTo>
                <a:lnTo>
                  <a:pt x="2499" y="195"/>
                </a:lnTo>
                <a:lnTo>
                  <a:pt x="2508" y="205"/>
                </a:lnTo>
                <a:lnTo>
                  <a:pt x="2515" y="216"/>
                </a:lnTo>
                <a:lnTo>
                  <a:pt x="2522" y="227"/>
                </a:lnTo>
                <a:lnTo>
                  <a:pt x="2529" y="239"/>
                </a:lnTo>
                <a:lnTo>
                  <a:pt x="2534" y="250"/>
                </a:lnTo>
                <a:lnTo>
                  <a:pt x="2539" y="262"/>
                </a:lnTo>
                <a:lnTo>
                  <a:pt x="2543" y="273"/>
                </a:lnTo>
                <a:lnTo>
                  <a:pt x="2547" y="285"/>
                </a:lnTo>
                <a:lnTo>
                  <a:pt x="2550" y="297"/>
                </a:lnTo>
                <a:lnTo>
                  <a:pt x="2553" y="309"/>
                </a:lnTo>
                <a:lnTo>
                  <a:pt x="2554" y="322"/>
                </a:lnTo>
                <a:lnTo>
                  <a:pt x="2557" y="334"/>
                </a:lnTo>
                <a:lnTo>
                  <a:pt x="2558" y="347"/>
                </a:lnTo>
                <a:lnTo>
                  <a:pt x="2558" y="359"/>
                </a:lnTo>
                <a:lnTo>
                  <a:pt x="2558" y="372"/>
                </a:lnTo>
                <a:lnTo>
                  <a:pt x="2557" y="383"/>
                </a:lnTo>
                <a:lnTo>
                  <a:pt x="2554" y="396"/>
                </a:lnTo>
                <a:lnTo>
                  <a:pt x="2553" y="408"/>
                </a:lnTo>
                <a:lnTo>
                  <a:pt x="2550" y="421"/>
                </a:lnTo>
                <a:lnTo>
                  <a:pt x="2547" y="433"/>
                </a:lnTo>
                <a:lnTo>
                  <a:pt x="2543" y="444"/>
                </a:lnTo>
                <a:lnTo>
                  <a:pt x="2539" y="456"/>
                </a:lnTo>
                <a:lnTo>
                  <a:pt x="2534" y="468"/>
                </a:lnTo>
                <a:lnTo>
                  <a:pt x="2529" y="480"/>
                </a:lnTo>
                <a:lnTo>
                  <a:pt x="2522" y="490"/>
                </a:lnTo>
                <a:lnTo>
                  <a:pt x="2515" y="502"/>
                </a:lnTo>
                <a:lnTo>
                  <a:pt x="2508" y="512"/>
                </a:lnTo>
                <a:lnTo>
                  <a:pt x="2499" y="522"/>
                </a:lnTo>
                <a:lnTo>
                  <a:pt x="2491" y="533"/>
                </a:lnTo>
                <a:lnTo>
                  <a:pt x="2482" y="542"/>
                </a:lnTo>
                <a:close/>
                <a:moveTo>
                  <a:pt x="2886" y="945"/>
                </a:moveTo>
                <a:lnTo>
                  <a:pt x="902" y="2929"/>
                </a:lnTo>
                <a:lnTo>
                  <a:pt x="893" y="2938"/>
                </a:lnTo>
                <a:lnTo>
                  <a:pt x="883" y="2946"/>
                </a:lnTo>
                <a:lnTo>
                  <a:pt x="873" y="2955"/>
                </a:lnTo>
                <a:lnTo>
                  <a:pt x="861" y="2962"/>
                </a:lnTo>
                <a:lnTo>
                  <a:pt x="851" y="2968"/>
                </a:lnTo>
                <a:lnTo>
                  <a:pt x="840" y="2974"/>
                </a:lnTo>
                <a:lnTo>
                  <a:pt x="828" y="2981"/>
                </a:lnTo>
                <a:lnTo>
                  <a:pt x="817" y="2985"/>
                </a:lnTo>
                <a:lnTo>
                  <a:pt x="805" y="2990"/>
                </a:lnTo>
                <a:lnTo>
                  <a:pt x="793" y="2993"/>
                </a:lnTo>
                <a:lnTo>
                  <a:pt x="781" y="2996"/>
                </a:lnTo>
                <a:lnTo>
                  <a:pt x="769" y="2999"/>
                </a:lnTo>
                <a:lnTo>
                  <a:pt x="756" y="3001"/>
                </a:lnTo>
                <a:lnTo>
                  <a:pt x="744" y="3003"/>
                </a:lnTo>
                <a:lnTo>
                  <a:pt x="731" y="3004"/>
                </a:lnTo>
                <a:lnTo>
                  <a:pt x="719" y="3004"/>
                </a:lnTo>
                <a:lnTo>
                  <a:pt x="706" y="3004"/>
                </a:lnTo>
                <a:lnTo>
                  <a:pt x="694" y="3003"/>
                </a:lnTo>
                <a:lnTo>
                  <a:pt x="682" y="3001"/>
                </a:lnTo>
                <a:lnTo>
                  <a:pt x="670" y="2999"/>
                </a:lnTo>
                <a:lnTo>
                  <a:pt x="658" y="2996"/>
                </a:lnTo>
                <a:lnTo>
                  <a:pt x="645" y="2993"/>
                </a:lnTo>
                <a:lnTo>
                  <a:pt x="634" y="2990"/>
                </a:lnTo>
                <a:lnTo>
                  <a:pt x="621" y="2985"/>
                </a:lnTo>
                <a:lnTo>
                  <a:pt x="610" y="2981"/>
                </a:lnTo>
                <a:lnTo>
                  <a:pt x="598" y="2974"/>
                </a:lnTo>
                <a:lnTo>
                  <a:pt x="587" y="2968"/>
                </a:lnTo>
                <a:lnTo>
                  <a:pt x="577" y="2962"/>
                </a:lnTo>
                <a:lnTo>
                  <a:pt x="566" y="2955"/>
                </a:lnTo>
                <a:lnTo>
                  <a:pt x="556" y="2946"/>
                </a:lnTo>
                <a:lnTo>
                  <a:pt x="545" y="2938"/>
                </a:lnTo>
                <a:lnTo>
                  <a:pt x="536" y="2929"/>
                </a:lnTo>
                <a:lnTo>
                  <a:pt x="527" y="2919"/>
                </a:lnTo>
                <a:lnTo>
                  <a:pt x="518" y="2909"/>
                </a:lnTo>
                <a:lnTo>
                  <a:pt x="510" y="2899"/>
                </a:lnTo>
                <a:lnTo>
                  <a:pt x="503" y="2888"/>
                </a:lnTo>
                <a:lnTo>
                  <a:pt x="497" y="2877"/>
                </a:lnTo>
                <a:lnTo>
                  <a:pt x="490" y="2866"/>
                </a:lnTo>
                <a:lnTo>
                  <a:pt x="484" y="2855"/>
                </a:lnTo>
                <a:lnTo>
                  <a:pt x="479" y="2842"/>
                </a:lnTo>
                <a:lnTo>
                  <a:pt x="475" y="2831"/>
                </a:lnTo>
                <a:lnTo>
                  <a:pt x="471" y="2820"/>
                </a:lnTo>
                <a:lnTo>
                  <a:pt x="467" y="2807"/>
                </a:lnTo>
                <a:lnTo>
                  <a:pt x="465" y="2795"/>
                </a:lnTo>
                <a:lnTo>
                  <a:pt x="463" y="2782"/>
                </a:lnTo>
                <a:lnTo>
                  <a:pt x="461" y="2771"/>
                </a:lnTo>
                <a:lnTo>
                  <a:pt x="461" y="2758"/>
                </a:lnTo>
                <a:lnTo>
                  <a:pt x="460" y="2746"/>
                </a:lnTo>
                <a:lnTo>
                  <a:pt x="461" y="2733"/>
                </a:lnTo>
                <a:lnTo>
                  <a:pt x="461" y="2721"/>
                </a:lnTo>
                <a:lnTo>
                  <a:pt x="463" y="2708"/>
                </a:lnTo>
                <a:lnTo>
                  <a:pt x="465" y="2696"/>
                </a:lnTo>
                <a:lnTo>
                  <a:pt x="467" y="2683"/>
                </a:lnTo>
                <a:lnTo>
                  <a:pt x="471" y="2672"/>
                </a:lnTo>
                <a:lnTo>
                  <a:pt x="475" y="2659"/>
                </a:lnTo>
                <a:lnTo>
                  <a:pt x="479" y="2648"/>
                </a:lnTo>
                <a:lnTo>
                  <a:pt x="484" y="2637"/>
                </a:lnTo>
                <a:lnTo>
                  <a:pt x="490" y="2625"/>
                </a:lnTo>
                <a:lnTo>
                  <a:pt x="497" y="2614"/>
                </a:lnTo>
                <a:lnTo>
                  <a:pt x="503" y="2602"/>
                </a:lnTo>
                <a:lnTo>
                  <a:pt x="510" y="2592"/>
                </a:lnTo>
                <a:lnTo>
                  <a:pt x="518" y="2582"/>
                </a:lnTo>
                <a:lnTo>
                  <a:pt x="527" y="2572"/>
                </a:lnTo>
                <a:lnTo>
                  <a:pt x="536" y="2562"/>
                </a:lnTo>
                <a:lnTo>
                  <a:pt x="2519" y="579"/>
                </a:lnTo>
                <a:lnTo>
                  <a:pt x="2529" y="570"/>
                </a:lnTo>
                <a:lnTo>
                  <a:pt x="2539" y="561"/>
                </a:lnTo>
                <a:lnTo>
                  <a:pt x="2549" y="554"/>
                </a:lnTo>
                <a:lnTo>
                  <a:pt x="2560" y="546"/>
                </a:lnTo>
                <a:lnTo>
                  <a:pt x="2570" y="539"/>
                </a:lnTo>
                <a:lnTo>
                  <a:pt x="2582" y="533"/>
                </a:lnTo>
                <a:lnTo>
                  <a:pt x="2593" y="528"/>
                </a:lnTo>
                <a:lnTo>
                  <a:pt x="2604" y="522"/>
                </a:lnTo>
                <a:lnTo>
                  <a:pt x="2617" y="518"/>
                </a:lnTo>
                <a:lnTo>
                  <a:pt x="2628" y="514"/>
                </a:lnTo>
                <a:lnTo>
                  <a:pt x="2641" y="511"/>
                </a:lnTo>
                <a:lnTo>
                  <a:pt x="2653" y="508"/>
                </a:lnTo>
                <a:lnTo>
                  <a:pt x="2665" y="506"/>
                </a:lnTo>
                <a:lnTo>
                  <a:pt x="2677" y="505"/>
                </a:lnTo>
                <a:lnTo>
                  <a:pt x="2690" y="504"/>
                </a:lnTo>
                <a:lnTo>
                  <a:pt x="2702" y="504"/>
                </a:lnTo>
                <a:lnTo>
                  <a:pt x="2715" y="504"/>
                </a:lnTo>
                <a:lnTo>
                  <a:pt x="2727" y="505"/>
                </a:lnTo>
                <a:lnTo>
                  <a:pt x="2739" y="506"/>
                </a:lnTo>
                <a:lnTo>
                  <a:pt x="2752" y="508"/>
                </a:lnTo>
                <a:lnTo>
                  <a:pt x="2764" y="511"/>
                </a:lnTo>
                <a:lnTo>
                  <a:pt x="2776" y="514"/>
                </a:lnTo>
                <a:lnTo>
                  <a:pt x="2788" y="518"/>
                </a:lnTo>
                <a:lnTo>
                  <a:pt x="2800" y="522"/>
                </a:lnTo>
                <a:lnTo>
                  <a:pt x="2811" y="528"/>
                </a:lnTo>
                <a:lnTo>
                  <a:pt x="2823" y="533"/>
                </a:lnTo>
                <a:lnTo>
                  <a:pt x="2834" y="539"/>
                </a:lnTo>
                <a:lnTo>
                  <a:pt x="2844" y="546"/>
                </a:lnTo>
                <a:lnTo>
                  <a:pt x="2856" y="554"/>
                </a:lnTo>
                <a:lnTo>
                  <a:pt x="2866" y="561"/>
                </a:lnTo>
                <a:lnTo>
                  <a:pt x="2876" y="570"/>
                </a:lnTo>
                <a:lnTo>
                  <a:pt x="2886" y="579"/>
                </a:lnTo>
                <a:lnTo>
                  <a:pt x="2894" y="589"/>
                </a:lnTo>
                <a:lnTo>
                  <a:pt x="2904" y="598"/>
                </a:lnTo>
                <a:lnTo>
                  <a:pt x="2911" y="609"/>
                </a:lnTo>
                <a:lnTo>
                  <a:pt x="2918" y="619"/>
                </a:lnTo>
                <a:lnTo>
                  <a:pt x="2926" y="631"/>
                </a:lnTo>
                <a:lnTo>
                  <a:pt x="2932" y="642"/>
                </a:lnTo>
                <a:lnTo>
                  <a:pt x="2937" y="653"/>
                </a:lnTo>
                <a:lnTo>
                  <a:pt x="2942" y="665"/>
                </a:lnTo>
                <a:lnTo>
                  <a:pt x="2946" y="676"/>
                </a:lnTo>
                <a:lnTo>
                  <a:pt x="2950" y="689"/>
                </a:lnTo>
                <a:lnTo>
                  <a:pt x="2954" y="700"/>
                </a:lnTo>
                <a:lnTo>
                  <a:pt x="2957" y="713"/>
                </a:lnTo>
                <a:lnTo>
                  <a:pt x="2959" y="725"/>
                </a:lnTo>
                <a:lnTo>
                  <a:pt x="2960" y="738"/>
                </a:lnTo>
                <a:lnTo>
                  <a:pt x="2961" y="750"/>
                </a:lnTo>
                <a:lnTo>
                  <a:pt x="2961" y="763"/>
                </a:lnTo>
                <a:lnTo>
                  <a:pt x="2961" y="775"/>
                </a:lnTo>
                <a:lnTo>
                  <a:pt x="2960" y="787"/>
                </a:lnTo>
                <a:lnTo>
                  <a:pt x="2959" y="800"/>
                </a:lnTo>
                <a:lnTo>
                  <a:pt x="2957" y="811"/>
                </a:lnTo>
                <a:lnTo>
                  <a:pt x="2954" y="824"/>
                </a:lnTo>
                <a:lnTo>
                  <a:pt x="2950" y="836"/>
                </a:lnTo>
                <a:lnTo>
                  <a:pt x="2946" y="848"/>
                </a:lnTo>
                <a:lnTo>
                  <a:pt x="2942" y="860"/>
                </a:lnTo>
                <a:lnTo>
                  <a:pt x="2937" y="872"/>
                </a:lnTo>
                <a:lnTo>
                  <a:pt x="2932" y="883"/>
                </a:lnTo>
                <a:lnTo>
                  <a:pt x="2926" y="893"/>
                </a:lnTo>
                <a:lnTo>
                  <a:pt x="2918" y="905"/>
                </a:lnTo>
                <a:lnTo>
                  <a:pt x="2911" y="915"/>
                </a:lnTo>
                <a:lnTo>
                  <a:pt x="2904" y="926"/>
                </a:lnTo>
                <a:lnTo>
                  <a:pt x="2894" y="936"/>
                </a:lnTo>
                <a:lnTo>
                  <a:pt x="2886" y="945"/>
                </a:lnTo>
                <a:close/>
                <a:moveTo>
                  <a:pt x="2984" y="1654"/>
                </a:moveTo>
                <a:lnTo>
                  <a:pt x="1502" y="3137"/>
                </a:lnTo>
                <a:lnTo>
                  <a:pt x="1491" y="3146"/>
                </a:lnTo>
                <a:lnTo>
                  <a:pt x="1482" y="3154"/>
                </a:lnTo>
                <a:lnTo>
                  <a:pt x="1471" y="3163"/>
                </a:lnTo>
                <a:lnTo>
                  <a:pt x="1461" y="3170"/>
                </a:lnTo>
                <a:lnTo>
                  <a:pt x="1450" y="3176"/>
                </a:lnTo>
                <a:lnTo>
                  <a:pt x="1438" y="3182"/>
                </a:lnTo>
                <a:lnTo>
                  <a:pt x="1427" y="3189"/>
                </a:lnTo>
                <a:lnTo>
                  <a:pt x="1415" y="3193"/>
                </a:lnTo>
                <a:lnTo>
                  <a:pt x="1404" y="3198"/>
                </a:lnTo>
                <a:lnTo>
                  <a:pt x="1391" y="3201"/>
                </a:lnTo>
                <a:lnTo>
                  <a:pt x="1380" y="3205"/>
                </a:lnTo>
                <a:lnTo>
                  <a:pt x="1368" y="3207"/>
                </a:lnTo>
                <a:lnTo>
                  <a:pt x="1355" y="3209"/>
                </a:lnTo>
                <a:lnTo>
                  <a:pt x="1343" y="3210"/>
                </a:lnTo>
                <a:lnTo>
                  <a:pt x="1330" y="3211"/>
                </a:lnTo>
                <a:lnTo>
                  <a:pt x="1318" y="3212"/>
                </a:lnTo>
                <a:lnTo>
                  <a:pt x="1305" y="3211"/>
                </a:lnTo>
                <a:lnTo>
                  <a:pt x="1293" y="3210"/>
                </a:lnTo>
                <a:lnTo>
                  <a:pt x="1281" y="3209"/>
                </a:lnTo>
                <a:lnTo>
                  <a:pt x="1269" y="3207"/>
                </a:lnTo>
                <a:lnTo>
                  <a:pt x="1256" y="3205"/>
                </a:lnTo>
                <a:lnTo>
                  <a:pt x="1244" y="3201"/>
                </a:lnTo>
                <a:lnTo>
                  <a:pt x="1232" y="3198"/>
                </a:lnTo>
                <a:lnTo>
                  <a:pt x="1220" y="3193"/>
                </a:lnTo>
                <a:lnTo>
                  <a:pt x="1208" y="3189"/>
                </a:lnTo>
                <a:lnTo>
                  <a:pt x="1197" y="3182"/>
                </a:lnTo>
                <a:lnTo>
                  <a:pt x="1187" y="3176"/>
                </a:lnTo>
                <a:lnTo>
                  <a:pt x="1175" y="3170"/>
                </a:lnTo>
                <a:lnTo>
                  <a:pt x="1165" y="3163"/>
                </a:lnTo>
                <a:lnTo>
                  <a:pt x="1154" y="3154"/>
                </a:lnTo>
                <a:lnTo>
                  <a:pt x="1144" y="3146"/>
                </a:lnTo>
                <a:lnTo>
                  <a:pt x="1135" y="3137"/>
                </a:lnTo>
                <a:lnTo>
                  <a:pt x="1125" y="3127"/>
                </a:lnTo>
                <a:lnTo>
                  <a:pt x="1117" y="3117"/>
                </a:lnTo>
                <a:lnTo>
                  <a:pt x="1109" y="3106"/>
                </a:lnTo>
                <a:lnTo>
                  <a:pt x="1101" y="3096"/>
                </a:lnTo>
                <a:lnTo>
                  <a:pt x="1095" y="3085"/>
                </a:lnTo>
                <a:lnTo>
                  <a:pt x="1089" y="3074"/>
                </a:lnTo>
                <a:lnTo>
                  <a:pt x="1083" y="3063"/>
                </a:lnTo>
                <a:lnTo>
                  <a:pt x="1079" y="3051"/>
                </a:lnTo>
                <a:lnTo>
                  <a:pt x="1073" y="3039"/>
                </a:lnTo>
                <a:lnTo>
                  <a:pt x="1070" y="3027"/>
                </a:lnTo>
                <a:lnTo>
                  <a:pt x="1067" y="3015"/>
                </a:lnTo>
                <a:lnTo>
                  <a:pt x="1064" y="3003"/>
                </a:lnTo>
                <a:lnTo>
                  <a:pt x="1062" y="2991"/>
                </a:lnTo>
                <a:lnTo>
                  <a:pt x="1061" y="2979"/>
                </a:lnTo>
                <a:lnTo>
                  <a:pt x="1060" y="2966"/>
                </a:lnTo>
                <a:lnTo>
                  <a:pt x="1059" y="2954"/>
                </a:lnTo>
                <a:lnTo>
                  <a:pt x="1060" y="2941"/>
                </a:lnTo>
                <a:lnTo>
                  <a:pt x="1061" y="2929"/>
                </a:lnTo>
                <a:lnTo>
                  <a:pt x="1062" y="2916"/>
                </a:lnTo>
                <a:lnTo>
                  <a:pt x="1064" y="2904"/>
                </a:lnTo>
                <a:lnTo>
                  <a:pt x="1067" y="2891"/>
                </a:lnTo>
                <a:lnTo>
                  <a:pt x="1070" y="2880"/>
                </a:lnTo>
                <a:lnTo>
                  <a:pt x="1073" y="2867"/>
                </a:lnTo>
                <a:lnTo>
                  <a:pt x="1079" y="2856"/>
                </a:lnTo>
                <a:lnTo>
                  <a:pt x="1083" y="2845"/>
                </a:lnTo>
                <a:lnTo>
                  <a:pt x="1089" y="2833"/>
                </a:lnTo>
                <a:lnTo>
                  <a:pt x="1095" y="2822"/>
                </a:lnTo>
                <a:lnTo>
                  <a:pt x="1101" y="2810"/>
                </a:lnTo>
                <a:lnTo>
                  <a:pt x="1109" y="2800"/>
                </a:lnTo>
                <a:lnTo>
                  <a:pt x="1117" y="2789"/>
                </a:lnTo>
                <a:lnTo>
                  <a:pt x="1125" y="2780"/>
                </a:lnTo>
                <a:lnTo>
                  <a:pt x="1135" y="2770"/>
                </a:lnTo>
                <a:lnTo>
                  <a:pt x="2617" y="1287"/>
                </a:lnTo>
                <a:lnTo>
                  <a:pt x="2627" y="1279"/>
                </a:lnTo>
                <a:lnTo>
                  <a:pt x="2637" y="1270"/>
                </a:lnTo>
                <a:lnTo>
                  <a:pt x="2647" y="1262"/>
                </a:lnTo>
                <a:lnTo>
                  <a:pt x="2657" y="1255"/>
                </a:lnTo>
                <a:lnTo>
                  <a:pt x="2669" y="1248"/>
                </a:lnTo>
                <a:lnTo>
                  <a:pt x="2680" y="1242"/>
                </a:lnTo>
                <a:lnTo>
                  <a:pt x="2691" y="1237"/>
                </a:lnTo>
                <a:lnTo>
                  <a:pt x="2703" y="1231"/>
                </a:lnTo>
                <a:lnTo>
                  <a:pt x="2715" y="1227"/>
                </a:lnTo>
                <a:lnTo>
                  <a:pt x="2726" y="1223"/>
                </a:lnTo>
                <a:lnTo>
                  <a:pt x="2738" y="1220"/>
                </a:lnTo>
                <a:lnTo>
                  <a:pt x="2751" y="1217"/>
                </a:lnTo>
                <a:lnTo>
                  <a:pt x="2763" y="1215"/>
                </a:lnTo>
                <a:lnTo>
                  <a:pt x="2776" y="1214"/>
                </a:lnTo>
                <a:lnTo>
                  <a:pt x="2788" y="1213"/>
                </a:lnTo>
                <a:lnTo>
                  <a:pt x="2801" y="1213"/>
                </a:lnTo>
                <a:lnTo>
                  <a:pt x="2813" y="1213"/>
                </a:lnTo>
                <a:lnTo>
                  <a:pt x="2825" y="1214"/>
                </a:lnTo>
                <a:lnTo>
                  <a:pt x="2837" y="1215"/>
                </a:lnTo>
                <a:lnTo>
                  <a:pt x="2850" y="1217"/>
                </a:lnTo>
                <a:lnTo>
                  <a:pt x="2862" y="1220"/>
                </a:lnTo>
                <a:lnTo>
                  <a:pt x="2875" y="1223"/>
                </a:lnTo>
                <a:lnTo>
                  <a:pt x="2886" y="1227"/>
                </a:lnTo>
                <a:lnTo>
                  <a:pt x="2897" y="1231"/>
                </a:lnTo>
                <a:lnTo>
                  <a:pt x="2910" y="1237"/>
                </a:lnTo>
                <a:lnTo>
                  <a:pt x="2921" y="1242"/>
                </a:lnTo>
                <a:lnTo>
                  <a:pt x="2932" y="1248"/>
                </a:lnTo>
                <a:lnTo>
                  <a:pt x="2943" y="1255"/>
                </a:lnTo>
                <a:lnTo>
                  <a:pt x="2954" y="1262"/>
                </a:lnTo>
                <a:lnTo>
                  <a:pt x="2964" y="1270"/>
                </a:lnTo>
                <a:lnTo>
                  <a:pt x="2974" y="1279"/>
                </a:lnTo>
                <a:lnTo>
                  <a:pt x="2984" y="1287"/>
                </a:lnTo>
                <a:lnTo>
                  <a:pt x="2993" y="1298"/>
                </a:lnTo>
                <a:lnTo>
                  <a:pt x="3001" y="1307"/>
                </a:lnTo>
                <a:lnTo>
                  <a:pt x="3010" y="1318"/>
                </a:lnTo>
                <a:lnTo>
                  <a:pt x="3017" y="1328"/>
                </a:lnTo>
                <a:lnTo>
                  <a:pt x="3023" y="1339"/>
                </a:lnTo>
                <a:lnTo>
                  <a:pt x="3029" y="1351"/>
                </a:lnTo>
                <a:lnTo>
                  <a:pt x="3035" y="1362"/>
                </a:lnTo>
                <a:lnTo>
                  <a:pt x="3040" y="1374"/>
                </a:lnTo>
                <a:lnTo>
                  <a:pt x="3045" y="1385"/>
                </a:lnTo>
                <a:lnTo>
                  <a:pt x="3048" y="1398"/>
                </a:lnTo>
                <a:lnTo>
                  <a:pt x="3051" y="1409"/>
                </a:lnTo>
                <a:lnTo>
                  <a:pt x="3054" y="1422"/>
                </a:lnTo>
                <a:lnTo>
                  <a:pt x="3057" y="1434"/>
                </a:lnTo>
                <a:lnTo>
                  <a:pt x="3058" y="1446"/>
                </a:lnTo>
                <a:lnTo>
                  <a:pt x="3059" y="1459"/>
                </a:lnTo>
                <a:lnTo>
                  <a:pt x="3060" y="1471"/>
                </a:lnTo>
                <a:lnTo>
                  <a:pt x="3059" y="1484"/>
                </a:lnTo>
                <a:lnTo>
                  <a:pt x="3058" y="1496"/>
                </a:lnTo>
                <a:lnTo>
                  <a:pt x="3057" y="1508"/>
                </a:lnTo>
                <a:lnTo>
                  <a:pt x="3054" y="1520"/>
                </a:lnTo>
                <a:lnTo>
                  <a:pt x="3051" y="1533"/>
                </a:lnTo>
                <a:lnTo>
                  <a:pt x="3048" y="1545"/>
                </a:lnTo>
                <a:lnTo>
                  <a:pt x="3045" y="1557"/>
                </a:lnTo>
                <a:lnTo>
                  <a:pt x="3040" y="1568"/>
                </a:lnTo>
                <a:lnTo>
                  <a:pt x="3035" y="1581"/>
                </a:lnTo>
                <a:lnTo>
                  <a:pt x="3029" y="1592"/>
                </a:lnTo>
                <a:lnTo>
                  <a:pt x="3023" y="1602"/>
                </a:lnTo>
                <a:lnTo>
                  <a:pt x="3017" y="1614"/>
                </a:lnTo>
                <a:lnTo>
                  <a:pt x="3010" y="1624"/>
                </a:lnTo>
                <a:lnTo>
                  <a:pt x="3001" y="1635"/>
                </a:lnTo>
                <a:lnTo>
                  <a:pt x="2993" y="1645"/>
                </a:lnTo>
                <a:lnTo>
                  <a:pt x="2984" y="165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607915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 noChangeAspect="1"/>
          </p:cNvSpPr>
          <p:nvPr>
            <p:ph type="pic" sz="quarter" idx="15"/>
          </p:nvPr>
        </p:nvSpPr>
        <p:spPr>
          <a:xfrm>
            <a:off x="5029202" y="1260658"/>
            <a:ext cx="2133600" cy="2133600"/>
          </a:xfrm>
          <a:prstGeom prst="ellipse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4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27523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4" name="Freeform 5"/>
          <p:cNvSpPr>
            <a:spLocks noGrp="1"/>
          </p:cNvSpPr>
          <p:nvPr>
            <p:ph type="pic" sz="quarter" idx="10"/>
          </p:nvPr>
        </p:nvSpPr>
        <p:spPr bwMode="auto">
          <a:xfrm>
            <a:off x="889000" y="1965951"/>
            <a:ext cx="2336800" cy="2706932"/>
          </a:xfrm>
          <a:custGeom>
            <a:avLst/>
            <a:gdLst>
              <a:gd name="T0" fmla="*/ 7903 w 14000"/>
              <a:gd name="T1" fmla="*/ 8 h 16220"/>
              <a:gd name="T2" fmla="*/ 8865 w 14000"/>
              <a:gd name="T3" fmla="*/ 132 h 16220"/>
              <a:gd name="T4" fmla="*/ 9777 w 14000"/>
              <a:gd name="T5" fmla="*/ 393 h 16220"/>
              <a:gd name="T6" fmla="*/ 10630 w 14000"/>
              <a:gd name="T7" fmla="*/ 783 h 16220"/>
              <a:gd name="T8" fmla="*/ 11412 w 14000"/>
              <a:gd name="T9" fmla="*/ 1287 h 16220"/>
              <a:gd name="T10" fmla="*/ 12112 w 14000"/>
              <a:gd name="T11" fmla="*/ 1897 h 16220"/>
              <a:gd name="T12" fmla="*/ 12719 w 14000"/>
              <a:gd name="T13" fmla="*/ 2600 h 16220"/>
              <a:gd name="T14" fmla="*/ 13221 w 14000"/>
              <a:gd name="T15" fmla="*/ 3386 h 16220"/>
              <a:gd name="T16" fmla="*/ 13609 w 14000"/>
              <a:gd name="T17" fmla="*/ 4244 h 16220"/>
              <a:gd name="T18" fmla="*/ 13869 w 14000"/>
              <a:gd name="T19" fmla="*/ 5160 h 16220"/>
              <a:gd name="T20" fmla="*/ 13992 w 14000"/>
              <a:gd name="T21" fmla="*/ 6126 h 16220"/>
              <a:gd name="T22" fmla="*/ 13992 w 14000"/>
              <a:gd name="T23" fmla="*/ 10094 h 16220"/>
              <a:gd name="T24" fmla="*/ 13869 w 14000"/>
              <a:gd name="T25" fmla="*/ 11060 h 16220"/>
              <a:gd name="T26" fmla="*/ 13609 w 14000"/>
              <a:gd name="T27" fmla="*/ 11977 h 16220"/>
              <a:gd name="T28" fmla="*/ 13221 w 14000"/>
              <a:gd name="T29" fmla="*/ 12834 h 16220"/>
              <a:gd name="T30" fmla="*/ 12719 w 14000"/>
              <a:gd name="T31" fmla="*/ 13620 h 16220"/>
              <a:gd name="T32" fmla="*/ 12112 w 14000"/>
              <a:gd name="T33" fmla="*/ 14323 h 16220"/>
              <a:gd name="T34" fmla="*/ 11412 w 14000"/>
              <a:gd name="T35" fmla="*/ 14934 h 16220"/>
              <a:gd name="T36" fmla="*/ 10630 w 14000"/>
              <a:gd name="T37" fmla="*/ 15438 h 16220"/>
              <a:gd name="T38" fmla="*/ 9777 w 14000"/>
              <a:gd name="T39" fmla="*/ 15827 h 16220"/>
              <a:gd name="T40" fmla="*/ 8865 w 14000"/>
              <a:gd name="T41" fmla="*/ 16088 h 16220"/>
              <a:gd name="T42" fmla="*/ 7903 w 14000"/>
              <a:gd name="T43" fmla="*/ 16212 h 16220"/>
              <a:gd name="T44" fmla="*/ 6097 w 14000"/>
              <a:gd name="T45" fmla="*/ 16212 h 16220"/>
              <a:gd name="T46" fmla="*/ 5135 w 14000"/>
              <a:gd name="T47" fmla="*/ 16088 h 16220"/>
              <a:gd name="T48" fmla="*/ 4222 w 14000"/>
              <a:gd name="T49" fmla="*/ 15827 h 16220"/>
              <a:gd name="T50" fmla="*/ 3370 w 14000"/>
              <a:gd name="T51" fmla="*/ 15438 h 16220"/>
              <a:gd name="T52" fmla="*/ 2588 w 14000"/>
              <a:gd name="T53" fmla="*/ 14934 h 16220"/>
              <a:gd name="T54" fmla="*/ 1888 w 14000"/>
              <a:gd name="T55" fmla="*/ 14323 h 16220"/>
              <a:gd name="T56" fmla="*/ 1280 w 14000"/>
              <a:gd name="T57" fmla="*/ 13620 h 16220"/>
              <a:gd name="T58" fmla="*/ 779 w 14000"/>
              <a:gd name="T59" fmla="*/ 12834 h 16220"/>
              <a:gd name="T60" fmla="*/ 391 w 14000"/>
              <a:gd name="T61" fmla="*/ 11977 h 16220"/>
              <a:gd name="T62" fmla="*/ 131 w 14000"/>
              <a:gd name="T63" fmla="*/ 11060 h 16220"/>
              <a:gd name="T64" fmla="*/ 8 w 14000"/>
              <a:gd name="T65" fmla="*/ 10094 h 16220"/>
              <a:gd name="T66" fmla="*/ 8 w 14000"/>
              <a:gd name="T67" fmla="*/ 6126 h 16220"/>
              <a:gd name="T68" fmla="*/ 131 w 14000"/>
              <a:gd name="T69" fmla="*/ 5160 h 16220"/>
              <a:gd name="T70" fmla="*/ 391 w 14000"/>
              <a:gd name="T71" fmla="*/ 4244 h 16220"/>
              <a:gd name="T72" fmla="*/ 779 w 14000"/>
              <a:gd name="T73" fmla="*/ 3386 h 16220"/>
              <a:gd name="T74" fmla="*/ 1280 w 14000"/>
              <a:gd name="T75" fmla="*/ 2600 h 16220"/>
              <a:gd name="T76" fmla="*/ 1888 w 14000"/>
              <a:gd name="T77" fmla="*/ 1897 h 16220"/>
              <a:gd name="T78" fmla="*/ 2588 w 14000"/>
              <a:gd name="T79" fmla="*/ 1287 h 16220"/>
              <a:gd name="T80" fmla="*/ 3370 w 14000"/>
              <a:gd name="T81" fmla="*/ 783 h 16220"/>
              <a:gd name="T82" fmla="*/ 4222 w 14000"/>
              <a:gd name="T83" fmla="*/ 393 h 16220"/>
              <a:gd name="T84" fmla="*/ 5135 w 14000"/>
              <a:gd name="T85" fmla="*/ 132 h 16220"/>
              <a:gd name="T86" fmla="*/ 6097 w 14000"/>
              <a:gd name="T87" fmla="*/ 8 h 16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4000" h="16220">
                <a:moveTo>
                  <a:pt x="6426" y="0"/>
                </a:moveTo>
                <a:lnTo>
                  <a:pt x="7574" y="0"/>
                </a:lnTo>
                <a:lnTo>
                  <a:pt x="7903" y="8"/>
                </a:lnTo>
                <a:lnTo>
                  <a:pt x="8228" y="33"/>
                </a:lnTo>
                <a:lnTo>
                  <a:pt x="8549" y="75"/>
                </a:lnTo>
                <a:lnTo>
                  <a:pt x="8865" y="132"/>
                </a:lnTo>
                <a:lnTo>
                  <a:pt x="9175" y="205"/>
                </a:lnTo>
                <a:lnTo>
                  <a:pt x="9479" y="292"/>
                </a:lnTo>
                <a:lnTo>
                  <a:pt x="9777" y="393"/>
                </a:lnTo>
                <a:lnTo>
                  <a:pt x="10068" y="510"/>
                </a:lnTo>
                <a:lnTo>
                  <a:pt x="10353" y="640"/>
                </a:lnTo>
                <a:lnTo>
                  <a:pt x="10630" y="783"/>
                </a:lnTo>
                <a:lnTo>
                  <a:pt x="10899" y="939"/>
                </a:lnTo>
                <a:lnTo>
                  <a:pt x="11160" y="1107"/>
                </a:lnTo>
                <a:lnTo>
                  <a:pt x="11412" y="1287"/>
                </a:lnTo>
                <a:lnTo>
                  <a:pt x="11655" y="1479"/>
                </a:lnTo>
                <a:lnTo>
                  <a:pt x="11888" y="1683"/>
                </a:lnTo>
                <a:lnTo>
                  <a:pt x="12112" y="1897"/>
                </a:lnTo>
                <a:lnTo>
                  <a:pt x="12325" y="2122"/>
                </a:lnTo>
                <a:lnTo>
                  <a:pt x="12528" y="2356"/>
                </a:lnTo>
                <a:lnTo>
                  <a:pt x="12719" y="2600"/>
                </a:lnTo>
                <a:lnTo>
                  <a:pt x="12898" y="2854"/>
                </a:lnTo>
                <a:lnTo>
                  <a:pt x="13066" y="3115"/>
                </a:lnTo>
                <a:lnTo>
                  <a:pt x="13221" y="3386"/>
                </a:lnTo>
                <a:lnTo>
                  <a:pt x="13363" y="3665"/>
                </a:lnTo>
                <a:lnTo>
                  <a:pt x="13493" y="3951"/>
                </a:lnTo>
                <a:lnTo>
                  <a:pt x="13609" y="4244"/>
                </a:lnTo>
                <a:lnTo>
                  <a:pt x="13709" y="4543"/>
                </a:lnTo>
                <a:lnTo>
                  <a:pt x="13796" y="4849"/>
                </a:lnTo>
                <a:lnTo>
                  <a:pt x="13869" y="5160"/>
                </a:lnTo>
                <a:lnTo>
                  <a:pt x="13925" y="5477"/>
                </a:lnTo>
                <a:lnTo>
                  <a:pt x="13967" y="5800"/>
                </a:lnTo>
                <a:lnTo>
                  <a:pt x="13992" y="6126"/>
                </a:lnTo>
                <a:lnTo>
                  <a:pt x="14000" y="6458"/>
                </a:lnTo>
                <a:lnTo>
                  <a:pt x="14000" y="9762"/>
                </a:lnTo>
                <a:lnTo>
                  <a:pt x="13992" y="10094"/>
                </a:lnTo>
                <a:lnTo>
                  <a:pt x="13967" y="10420"/>
                </a:lnTo>
                <a:lnTo>
                  <a:pt x="13925" y="10743"/>
                </a:lnTo>
                <a:lnTo>
                  <a:pt x="13869" y="11060"/>
                </a:lnTo>
                <a:lnTo>
                  <a:pt x="13796" y="11372"/>
                </a:lnTo>
                <a:lnTo>
                  <a:pt x="13709" y="11677"/>
                </a:lnTo>
                <a:lnTo>
                  <a:pt x="13609" y="11977"/>
                </a:lnTo>
                <a:lnTo>
                  <a:pt x="13493" y="12270"/>
                </a:lnTo>
                <a:lnTo>
                  <a:pt x="13363" y="12556"/>
                </a:lnTo>
                <a:lnTo>
                  <a:pt x="13221" y="12834"/>
                </a:lnTo>
                <a:lnTo>
                  <a:pt x="13066" y="13105"/>
                </a:lnTo>
                <a:lnTo>
                  <a:pt x="12898" y="13366"/>
                </a:lnTo>
                <a:lnTo>
                  <a:pt x="12719" y="13620"/>
                </a:lnTo>
                <a:lnTo>
                  <a:pt x="12528" y="13864"/>
                </a:lnTo>
                <a:lnTo>
                  <a:pt x="12325" y="14099"/>
                </a:lnTo>
                <a:lnTo>
                  <a:pt x="12112" y="14323"/>
                </a:lnTo>
                <a:lnTo>
                  <a:pt x="11888" y="14537"/>
                </a:lnTo>
                <a:lnTo>
                  <a:pt x="11655" y="14741"/>
                </a:lnTo>
                <a:lnTo>
                  <a:pt x="11412" y="14934"/>
                </a:lnTo>
                <a:lnTo>
                  <a:pt x="11160" y="15114"/>
                </a:lnTo>
                <a:lnTo>
                  <a:pt x="10899" y="15282"/>
                </a:lnTo>
                <a:lnTo>
                  <a:pt x="10630" y="15438"/>
                </a:lnTo>
                <a:lnTo>
                  <a:pt x="10353" y="15581"/>
                </a:lnTo>
                <a:lnTo>
                  <a:pt x="10068" y="15711"/>
                </a:lnTo>
                <a:lnTo>
                  <a:pt x="9777" y="15827"/>
                </a:lnTo>
                <a:lnTo>
                  <a:pt x="9479" y="15929"/>
                </a:lnTo>
                <a:lnTo>
                  <a:pt x="9175" y="16016"/>
                </a:lnTo>
                <a:lnTo>
                  <a:pt x="8865" y="16088"/>
                </a:lnTo>
                <a:lnTo>
                  <a:pt x="8549" y="16145"/>
                </a:lnTo>
                <a:lnTo>
                  <a:pt x="8228" y="16187"/>
                </a:lnTo>
                <a:lnTo>
                  <a:pt x="7903" y="16212"/>
                </a:lnTo>
                <a:lnTo>
                  <a:pt x="7574" y="16220"/>
                </a:lnTo>
                <a:lnTo>
                  <a:pt x="6426" y="16220"/>
                </a:lnTo>
                <a:lnTo>
                  <a:pt x="6097" y="16212"/>
                </a:lnTo>
                <a:lnTo>
                  <a:pt x="5772" y="16187"/>
                </a:lnTo>
                <a:lnTo>
                  <a:pt x="5451" y="16145"/>
                </a:lnTo>
                <a:lnTo>
                  <a:pt x="5135" y="16088"/>
                </a:lnTo>
                <a:lnTo>
                  <a:pt x="4824" y="16016"/>
                </a:lnTo>
                <a:lnTo>
                  <a:pt x="4521" y="15929"/>
                </a:lnTo>
                <a:lnTo>
                  <a:pt x="4222" y="15827"/>
                </a:lnTo>
                <a:lnTo>
                  <a:pt x="3931" y="15711"/>
                </a:lnTo>
                <a:lnTo>
                  <a:pt x="3646" y="15581"/>
                </a:lnTo>
                <a:lnTo>
                  <a:pt x="3370" y="15438"/>
                </a:lnTo>
                <a:lnTo>
                  <a:pt x="3100" y="15282"/>
                </a:lnTo>
                <a:lnTo>
                  <a:pt x="2840" y="15114"/>
                </a:lnTo>
                <a:lnTo>
                  <a:pt x="2588" y="14934"/>
                </a:lnTo>
                <a:lnTo>
                  <a:pt x="2345" y="14741"/>
                </a:lnTo>
                <a:lnTo>
                  <a:pt x="2111" y="14537"/>
                </a:lnTo>
                <a:lnTo>
                  <a:pt x="1888" y="14323"/>
                </a:lnTo>
                <a:lnTo>
                  <a:pt x="1675" y="14099"/>
                </a:lnTo>
                <a:lnTo>
                  <a:pt x="1472" y="13864"/>
                </a:lnTo>
                <a:lnTo>
                  <a:pt x="1280" y="13620"/>
                </a:lnTo>
                <a:lnTo>
                  <a:pt x="1102" y="13366"/>
                </a:lnTo>
                <a:lnTo>
                  <a:pt x="933" y="13105"/>
                </a:lnTo>
                <a:lnTo>
                  <a:pt x="779" y="12834"/>
                </a:lnTo>
                <a:lnTo>
                  <a:pt x="636" y="12556"/>
                </a:lnTo>
                <a:lnTo>
                  <a:pt x="506" y="12270"/>
                </a:lnTo>
                <a:lnTo>
                  <a:pt x="391" y="11977"/>
                </a:lnTo>
                <a:lnTo>
                  <a:pt x="290" y="11677"/>
                </a:lnTo>
                <a:lnTo>
                  <a:pt x="203" y="11372"/>
                </a:lnTo>
                <a:lnTo>
                  <a:pt x="131" y="11060"/>
                </a:lnTo>
                <a:lnTo>
                  <a:pt x="75" y="10743"/>
                </a:lnTo>
                <a:lnTo>
                  <a:pt x="33" y="10420"/>
                </a:lnTo>
                <a:lnTo>
                  <a:pt x="8" y="10094"/>
                </a:lnTo>
                <a:lnTo>
                  <a:pt x="0" y="9762"/>
                </a:lnTo>
                <a:lnTo>
                  <a:pt x="0" y="6458"/>
                </a:lnTo>
                <a:lnTo>
                  <a:pt x="8" y="6126"/>
                </a:lnTo>
                <a:lnTo>
                  <a:pt x="33" y="5800"/>
                </a:lnTo>
                <a:lnTo>
                  <a:pt x="75" y="5477"/>
                </a:lnTo>
                <a:lnTo>
                  <a:pt x="131" y="5160"/>
                </a:lnTo>
                <a:lnTo>
                  <a:pt x="203" y="4849"/>
                </a:lnTo>
                <a:lnTo>
                  <a:pt x="290" y="4543"/>
                </a:lnTo>
                <a:lnTo>
                  <a:pt x="391" y="4244"/>
                </a:lnTo>
                <a:lnTo>
                  <a:pt x="506" y="3951"/>
                </a:lnTo>
                <a:lnTo>
                  <a:pt x="636" y="3665"/>
                </a:lnTo>
                <a:lnTo>
                  <a:pt x="779" y="3386"/>
                </a:lnTo>
                <a:lnTo>
                  <a:pt x="933" y="3115"/>
                </a:lnTo>
                <a:lnTo>
                  <a:pt x="1102" y="2854"/>
                </a:lnTo>
                <a:lnTo>
                  <a:pt x="1280" y="2600"/>
                </a:lnTo>
                <a:lnTo>
                  <a:pt x="1472" y="2356"/>
                </a:lnTo>
                <a:lnTo>
                  <a:pt x="1675" y="2122"/>
                </a:lnTo>
                <a:lnTo>
                  <a:pt x="1888" y="1897"/>
                </a:lnTo>
                <a:lnTo>
                  <a:pt x="2111" y="1683"/>
                </a:lnTo>
                <a:lnTo>
                  <a:pt x="2345" y="1479"/>
                </a:lnTo>
                <a:lnTo>
                  <a:pt x="2588" y="1287"/>
                </a:lnTo>
                <a:lnTo>
                  <a:pt x="2840" y="1107"/>
                </a:lnTo>
                <a:lnTo>
                  <a:pt x="3100" y="939"/>
                </a:lnTo>
                <a:lnTo>
                  <a:pt x="3370" y="783"/>
                </a:lnTo>
                <a:lnTo>
                  <a:pt x="3646" y="640"/>
                </a:lnTo>
                <a:lnTo>
                  <a:pt x="3931" y="510"/>
                </a:lnTo>
                <a:lnTo>
                  <a:pt x="4222" y="393"/>
                </a:lnTo>
                <a:lnTo>
                  <a:pt x="4521" y="292"/>
                </a:lnTo>
                <a:lnTo>
                  <a:pt x="4824" y="205"/>
                </a:lnTo>
                <a:lnTo>
                  <a:pt x="5135" y="132"/>
                </a:lnTo>
                <a:lnTo>
                  <a:pt x="5451" y="75"/>
                </a:lnTo>
                <a:lnTo>
                  <a:pt x="5772" y="33"/>
                </a:lnTo>
                <a:lnTo>
                  <a:pt x="6097" y="8"/>
                </a:lnTo>
                <a:lnTo>
                  <a:pt x="6426" y="0"/>
                </a:lnTo>
                <a:close/>
              </a:path>
            </a:pathLst>
          </a:custGeom>
          <a:solidFill>
            <a:schemeClr val="bg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ru-RU" sz="100"/>
            </a:lvl1pPr>
          </a:lstStyle>
          <a:p>
            <a:pPr lvl="0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86039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1691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6"/>
            <a:ext cx="12193200" cy="295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0DA148-D16F-4316-A457-38D0ACF4DEC4}"/>
              </a:ext>
            </a:extLst>
          </p:cNvPr>
          <p:cNvSpPr txBox="1"/>
          <p:nvPr userDrawn="1"/>
        </p:nvSpPr>
        <p:spPr>
          <a:xfrm>
            <a:off x="7379211" y="6588706"/>
            <a:ext cx="4732338" cy="246221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Copyright © by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Impact" panose="020B0806030902050204" pitchFamily="34" charset="0"/>
                <a:cs typeface="Times New Roman" pitchFamily="18" charset="0"/>
              </a:rPr>
              <a:t>EC-Council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.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All Rights Reserved. Reproduction is Strictly Prohibited.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2004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  <p:sldLayoutId id="2147483753" r:id="rId17"/>
    <p:sldLayoutId id="2147483754" r:id="rId18"/>
    <p:sldLayoutId id="2147483755" r:id="rId19"/>
    <p:sldLayoutId id="2147483756" r:id="rId20"/>
    <p:sldLayoutId id="2147483757" r:id="rId21"/>
    <p:sldLayoutId id="2147483758" r:id="rId22"/>
    <p:sldLayoutId id="2147483759" r:id="rId23"/>
    <p:sldLayoutId id="2147483760" r:id="rId24"/>
    <p:sldLayoutId id="2147483761" r:id="rId25"/>
    <p:sldLayoutId id="2147483762" r:id="rId26"/>
    <p:sldLayoutId id="2147483763" r:id="rId27"/>
    <p:sldLayoutId id="2147483764" r:id="rId28"/>
    <p:sldLayoutId id="2147483765" r:id="rId29"/>
    <p:sldLayoutId id="2147483766" r:id="rId30"/>
    <p:sldLayoutId id="2147483768" r:id="rId31"/>
    <p:sldLayoutId id="2147483771" r:id="rId32"/>
    <p:sldLayoutId id="2147483772" r:id="rId33"/>
    <p:sldLayoutId id="2147483773" r:id="rId34"/>
    <p:sldLayoutId id="2147483775" r:id="rId35"/>
    <p:sldLayoutId id="2147483776" r:id="rId36"/>
    <p:sldLayoutId id="2147483778" r:id="rId37"/>
    <p:sldLayoutId id="2147483793" r:id="rId38"/>
    <p:sldLayoutId id="2147483813" r:id="rId39"/>
    <p:sldLayoutId id="2147483816" r:id="rId40"/>
    <p:sldLayoutId id="2147483949" r:id="rId41"/>
    <p:sldLayoutId id="2147483950" r:id="rId42"/>
    <p:sldLayoutId id="2147483955" r:id="rId43"/>
    <p:sldLayoutId id="2147483987" r:id="rId44"/>
    <p:sldLayoutId id="2147483997" r:id="rId45"/>
    <p:sldLayoutId id="2147484025" r:id="rId46"/>
    <p:sldLayoutId id="2147484106" r:id="rId47"/>
    <p:sldLayoutId id="2147484181" r:id="rId48"/>
    <p:sldLayoutId id="2147484208" r:id="rId49"/>
    <p:sldLayoutId id="2147484480" r:id="rId50"/>
    <p:sldLayoutId id="2147484663" r:id="rId51"/>
    <p:sldLayoutId id="2147484699" r:id="rId52"/>
    <p:sldLayoutId id="2147484762" r:id="rId53"/>
    <p:sldLayoutId id="2147484877" r:id="rId54"/>
    <p:sldLayoutId id="2147484992" r:id="rId55"/>
    <p:sldLayoutId id="2147485074" r:id="rId5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11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7.png"/><Relationship Id="rId5" Type="http://schemas.openxmlformats.org/officeDocument/2006/relationships/image" Target="../media/image32.png"/><Relationship Id="rId10" Type="http://schemas.openxmlformats.org/officeDocument/2006/relationships/image" Target="../media/image36.png"/><Relationship Id="rId4" Type="http://schemas.openxmlformats.org/officeDocument/2006/relationships/image" Target="../media/image31.png"/><Relationship Id="rId9" Type="http://schemas.openxmlformats.org/officeDocument/2006/relationships/image" Target="../media/image14.png"/><Relationship Id="rId1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5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55.xml"/><Relationship Id="rId4" Type="http://schemas.openxmlformats.org/officeDocument/2006/relationships/image" Target="../media/image5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53.png"/><Relationship Id="rId3" Type="http://schemas.openxmlformats.org/officeDocument/2006/relationships/image" Target="../media/image61.png"/><Relationship Id="rId7" Type="http://schemas.openxmlformats.org/officeDocument/2006/relationships/image" Target="../media/image10.png"/><Relationship Id="rId12" Type="http://schemas.openxmlformats.org/officeDocument/2006/relationships/image" Target="../media/image5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64.png"/><Relationship Id="rId11" Type="http://schemas.openxmlformats.org/officeDocument/2006/relationships/image" Target="../media/image17.png"/><Relationship Id="rId5" Type="http://schemas.openxmlformats.org/officeDocument/2006/relationships/image" Target="../media/image63.png"/><Relationship Id="rId10" Type="http://schemas.openxmlformats.org/officeDocument/2006/relationships/image" Target="../media/image14.png"/><Relationship Id="rId4" Type="http://schemas.openxmlformats.org/officeDocument/2006/relationships/image" Target="../media/image62.png"/><Relationship Id="rId9" Type="http://schemas.openxmlformats.org/officeDocument/2006/relationships/image" Target="../media/image6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3.wdp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26310" y="609600"/>
            <a:ext cx="7494483" cy="2795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5300" b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Ethical Hacking Essentials (EHE)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1800" b="1" dirty="0"/>
              <a:t>Master of Science in Cybersecurity </a:t>
            </a:r>
            <a:endParaRPr lang="en-US" sz="2400" b="1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60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257006" y="2941638"/>
            <a:ext cx="382108" cy="182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45720" tIns="22860" rIns="45720" bIns="22860" rtlCol="0" anchor="ctr">
            <a:normAutofit/>
          </a:bodyPr>
          <a:lstStyle>
            <a:defPPr>
              <a:defRPr lang="en-US"/>
            </a:defPPr>
            <a:lvl1pPr marL="0" algn="r" defTabSz="228600" rtl="0" eaLnBrk="1" latinLnBrk="0" hangingPunct="1">
              <a:defRPr sz="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430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71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00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28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Aft>
                <a:spcPts val="600"/>
              </a:spcAft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 defTabSz="914400">
                <a:spcAft>
                  <a:spcPts val="600"/>
                </a:spcAft>
                <a:defRPr/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9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Placeholder 27" descr="A picture containing person&#10;&#10;Description automatically generated">
            <a:extLst>
              <a:ext uri="{FF2B5EF4-FFF2-40B4-BE49-F238E27FC236}">
                <a16:creationId xmlns:a16="http://schemas.microsoft.com/office/drawing/2014/main" id="{26E659F0-6894-477D-8BF8-D30E1FB36F8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8" t="1108" r="6658"/>
          <a:stretch/>
        </p:blipFill>
        <p:spPr>
          <a:xfrm flipH="1">
            <a:off x="0" y="0"/>
            <a:ext cx="12192000" cy="6546153"/>
          </a:xfrm>
        </p:spPr>
      </p:pic>
      <p:sp>
        <p:nvSpPr>
          <p:cNvPr id="20" name="Rectangle 19"/>
          <p:cNvSpPr/>
          <p:nvPr/>
        </p:nvSpPr>
        <p:spPr>
          <a:xfrm>
            <a:off x="2728265" y="4045258"/>
            <a:ext cx="9463735" cy="1948951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743199" y="4817705"/>
            <a:ext cx="9169205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 defTabSz="914217"/>
            <a:r>
              <a:rPr lang="en-US" sz="3000" b="1" dirty="0">
                <a:solidFill>
                  <a:prstClr val="white"/>
                </a:solidFill>
                <a:latin typeface="Rockwell" panose="02060603020205020403" pitchFamily="18" charset="0"/>
              </a:rPr>
              <a:t>Information Security Threats and Vulnerability Assessment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829800" y="4176252"/>
            <a:ext cx="2082604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914217"/>
            <a:r>
              <a:rPr lang="en-US" sz="2700" b="1" dirty="0">
                <a:solidFill>
                  <a:srgbClr val="FFC000"/>
                </a:solidFill>
                <a:latin typeface="Calibri" panose="020F0502020204030204"/>
                <a:ea typeface="Open Sans Light" pitchFamily="34" charset="0"/>
                <a:cs typeface="Open Sans Light" pitchFamily="34" charset="0"/>
              </a:rPr>
              <a:t>Module 03</a:t>
            </a:r>
          </a:p>
        </p:txBody>
      </p:sp>
      <p:sp>
        <p:nvSpPr>
          <p:cNvPr id="7" name="Round Same Side Corner Rectangle 6"/>
          <p:cNvSpPr/>
          <p:nvPr/>
        </p:nvSpPr>
        <p:spPr>
          <a:xfrm rot="10800000">
            <a:off x="9947311" y="-1"/>
            <a:ext cx="2049099" cy="1542193"/>
          </a:xfrm>
          <a:prstGeom prst="round2SameRect">
            <a:avLst>
              <a:gd name="adj1" fmla="val 6047"/>
              <a:gd name="adj2" fmla="val 0"/>
            </a:avLst>
          </a:prstGeom>
          <a:solidFill>
            <a:srgbClr val="FA957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700" y="126695"/>
            <a:ext cx="1576321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3352800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Objectives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FF6461C-065B-430C-9C2A-1B38E1EAE10A}"/>
              </a:ext>
            </a:extLst>
          </p:cNvPr>
          <p:cNvGrpSpPr/>
          <p:nvPr/>
        </p:nvGrpSpPr>
        <p:grpSpPr>
          <a:xfrm>
            <a:off x="3477928" y="1100849"/>
            <a:ext cx="429514" cy="430887"/>
            <a:chOff x="5867400" y="1201500"/>
            <a:chExt cx="429514" cy="430887"/>
          </a:xfrm>
        </p:grpSpPr>
        <p:sp>
          <p:nvSpPr>
            <p:cNvPr id="37" name="Oval 36"/>
            <p:cNvSpPr/>
            <p:nvPr/>
          </p:nvSpPr>
          <p:spPr>
            <a:xfrm>
              <a:off x="5867400" y="120218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912078" y="120150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0F1F683-5C8D-4A32-8756-5C901ADF3523}"/>
              </a:ext>
            </a:extLst>
          </p:cNvPr>
          <p:cNvGrpSpPr/>
          <p:nvPr/>
        </p:nvGrpSpPr>
        <p:grpSpPr>
          <a:xfrm>
            <a:off x="3477928" y="1787843"/>
            <a:ext cx="429514" cy="430887"/>
            <a:chOff x="5638800" y="1959280"/>
            <a:chExt cx="429514" cy="430887"/>
          </a:xfrm>
        </p:grpSpPr>
        <p:sp>
          <p:nvSpPr>
            <p:cNvPr id="39" name="Oval 38"/>
            <p:cNvSpPr/>
            <p:nvPr/>
          </p:nvSpPr>
          <p:spPr>
            <a:xfrm>
              <a:off x="5638800" y="195996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683478" y="195928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2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CCB0E71-CF27-4F05-96EB-CD5644B7C254}"/>
              </a:ext>
            </a:extLst>
          </p:cNvPr>
          <p:cNvGrpSpPr/>
          <p:nvPr/>
        </p:nvGrpSpPr>
        <p:grpSpPr>
          <a:xfrm>
            <a:off x="3477928" y="2474837"/>
            <a:ext cx="429514" cy="430887"/>
            <a:chOff x="5410200" y="2840468"/>
            <a:chExt cx="429514" cy="430887"/>
          </a:xfrm>
        </p:grpSpPr>
        <p:sp>
          <p:nvSpPr>
            <p:cNvPr id="41" name="Oval 40"/>
            <p:cNvSpPr/>
            <p:nvPr/>
          </p:nvSpPr>
          <p:spPr>
            <a:xfrm>
              <a:off x="5410200" y="2841154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454878" y="2840468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5D1EE5B-6724-40C7-94F4-7F2DF0DBCF01}"/>
              </a:ext>
            </a:extLst>
          </p:cNvPr>
          <p:cNvGrpSpPr/>
          <p:nvPr/>
        </p:nvGrpSpPr>
        <p:grpSpPr>
          <a:xfrm>
            <a:off x="3477928" y="3161831"/>
            <a:ext cx="429514" cy="430887"/>
            <a:chOff x="5181600" y="3691177"/>
            <a:chExt cx="429514" cy="430887"/>
          </a:xfrm>
        </p:grpSpPr>
        <p:sp>
          <p:nvSpPr>
            <p:cNvPr id="43" name="Oval 42"/>
            <p:cNvSpPr/>
            <p:nvPr/>
          </p:nvSpPr>
          <p:spPr>
            <a:xfrm>
              <a:off x="5181600" y="3691862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226278" y="3691177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378DB72-B61B-4A4E-8064-BBF5E5FF09A4}"/>
              </a:ext>
            </a:extLst>
          </p:cNvPr>
          <p:cNvGrpSpPr/>
          <p:nvPr/>
        </p:nvGrpSpPr>
        <p:grpSpPr>
          <a:xfrm>
            <a:off x="3477928" y="3848825"/>
            <a:ext cx="429514" cy="430887"/>
            <a:chOff x="4953000" y="4454175"/>
            <a:chExt cx="429514" cy="430887"/>
          </a:xfrm>
        </p:grpSpPr>
        <p:sp>
          <p:nvSpPr>
            <p:cNvPr id="45" name="Oval 44"/>
            <p:cNvSpPr/>
            <p:nvPr/>
          </p:nvSpPr>
          <p:spPr>
            <a:xfrm>
              <a:off x="4953000" y="4454860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997678" y="445417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0F6888E-9557-4DED-B2EE-24D30ACA4CC5}"/>
              </a:ext>
            </a:extLst>
          </p:cNvPr>
          <p:cNvGrpSpPr/>
          <p:nvPr/>
        </p:nvGrpSpPr>
        <p:grpSpPr>
          <a:xfrm>
            <a:off x="3477928" y="4535819"/>
            <a:ext cx="429514" cy="430887"/>
            <a:chOff x="4724400" y="5134985"/>
            <a:chExt cx="429514" cy="430887"/>
          </a:xfrm>
        </p:grpSpPr>
        <p:sp>
          <p:nvSpPr>
            <p:cNvPr id="47" name="Oval 46"/>
            <p:cNvSpPr/>
            <p:nvPr/>
          </p:nvSpPr>
          <p:spPr>
            <a:xfrm>
              <a:off x="4724400" y="5135671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769078" y="513498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6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1F7555F-A750-4C49-951D-69F6643D2ECE}"/>
              </a:ext>
            </a:extLst>
          </p:cNvPr>
          <p:cNvGrpSpPr/>
          <p:nvPr/>
        </p:nvGrpSpPr>
        <p:grpSpPr>
          <a:xfrm>
            <a:off x="3477928" y="5222813"/>
            <a:ext cx="429514" cy="430887"/>
            <a:chOff x="4495800" y="5932549"/>
            <a:chExt cx="429514" cy="430887"/>
          </a:xfrm>
        </p:grpSpPr>
        <p:sp>
          <p:nvSpPr>
            <p:cNvPr id="49" name="Oval 48"/>
            <p:cNvSpPr/>
            <p:nvPr/>
          </p:nvSpPr>
          <p:spPr>
            <a:xfrm>
              <a:off x="4495800" y="593323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540478" y="5932549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7</a:t>
              </a:r>
            </a:p>
          </p:txBody>
        </p: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FF88D11F-867A-46C2-AC8B-5627346C8354}"/>
              </a:ext>
            </a:extLst>
          </p:cNvPr>
          <p:cNvSpPr/>
          <p:nvPr/>
        </p:nvSpPr>
        <p:spPr>
          <a:xfrm>
            <a:off x="4043009" y="1818620"/>
            <a:ext cx="573915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Malware and Components of Malware 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CB520E9-4F15-4360-8A49-2885A5A45CDD}"/>
              </a:ext>
            </a:extLst>
          </p:cNvPr>
          <p:cNvSpPr/>
          <p:nvPr/>
        </p:nvSpPr>
        <p:spPr>
          <a:xfrm>
            <a:off x="4043009" y="2505614"/>
            <a:ext cx="812195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Common Techniques Attackers use to Distribute Malware on the Web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4B1403D-A52C-457B-A08A-EF31D9DFBC99}"/>
              </a:ext>
            </a:extLst>
          </p:cNvPr>
          <p:cNvSpPr/>
          <p:nvPr/>
        </p:nvSpPr>
        <p:spPr>
          <a:xfrm>
            <a:off x="4043009" y="3192608"/>
            <a:ext cx="760259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Different Types of Malware and Malware Countermeasures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401172B-FAA5-43A4-9915-E71BFBBF0C65}"/>
              </a:ext>
            </a:extLst>
          </p:cNvPr>
          <p:cNvSpPr/>
          <p:nvPr/>
        </p:nvSpPr>
        <p:spPr>
          <a:xfrm>
            <a:off x="4043009" y="3879602"/>
            <a:ext cx="681285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Vulnerability and Vulnerability Classification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D6812DF-7BBF-41B8-BCEE-FE41AC3A293D}"/>
              </a:ext>
            </a:extLst>
          </p:cNvPr>
          <p:cNvSpPr/>
          <p:nvPr/>
        </p:nvSpPr>
        <p:spPr>
          <a:xfrm>
            <a:off x="4043009" y="4566596"/>
            <a:ext cx="776528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Vulnerability Assessment and Types of Vulnerability Assessment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13C3A49-E77E-407B-8C09-08E42F6465D3}"/>
              </a:ext>
            </a:extLst>
          </p:cNvPr>
          <p:cNvSpPr/>
          <p:nvPr/>
        </p:nvSpPr>
        <p:spPr>
          <a:xfrm>
            <a:off x="4043009" y="5253590"/>
            <a:ext cx="812195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Vulnerability Scoring Systems and Vulnerability Management Life Cycle 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627F08E2-A8C5-4E9F-8677-16E11062870C}"/>
              </a:ext>
            </a:extLst>
          </p:cNvPr>
          <p:cNvSpPr/>
          <p:nvPr/>
        </p:nvSpPr>
        <p:spPr>
          <a:xfrm>
            <a:off x="4043009" y="1131626"/>
            <a:ext cx="556865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the Threat and Threat Sources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DE02281-A7DA-4AEE-B8F9-EF44872FFB0A}"/>
              </a:ext>
            </a:extLst>
          </p:cNvPr>
          <p:cNvGrpSpPr/>
          <p:nvPr/>
        </p:nvGrpSpPr>
        <p:grpSpPr>
          <a:xfrm>
            <a:off x="3477928" y="5909807"/>
            <a:ext cx="429514" cy="430887"/>
            <a:chOff x="4495800" y="5932549"/>
            <a:chExt cx="429514" cy="430887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4FE304CC-A5C4-4D9F-8E5A-5935CF08E408}"/>
                </a:ext>
              </a:extLst>
            </p:cNvPr>
            <p:cNvSpPr/>
            <p:nvPr/>
          </p:nvSpPr>
          <p:spPr>
            <a:xfrm>
              <a:off x="4495800" y="593323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6C85004A-7A91-4E21-B82E-18709ECD6CC2}"/>
                </a:ext>
              </a:extLst>
            </p:cNvPr>
            <p:cNvSpPr txBox="1"/>
            <p:nvPr/>
          </p:nvSpPr>
          <p:spPr>
            <a:xfrm>
              <a:off x="4540478" y="5932549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8</a:t>
              </a:r>
            </a:p>
          </p:txBody>
        </p:sp>
      </p:grpSp>
      <p:sp>
        <p:nvSpPr>
          <p:cNvPr id="61" name="Rectangle 60">
            <a:extLst>
              <a:ext uri="{FF2B5EF4-FFF2-40B4-BE49-F238E27FC236}">
                <a16:creationId xmlns:a16="http://schemas.microsoft.com/office/drawing/2014/main" id="{AC0CAA97-2D93-4B7F-9794-390920A096FA}"/>
              </a:ext>
            </a:extLst>
          </p:cNvPr>
          <p:cNvSpPr/>
          <p:nvPr/>
        </p:nvSpPr>
        <p:spPr>
          <a:xfrm>
            <a:off x="4043009" y="5940584"/>
            <a:ext cx="812195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Vulnerability Assessment Tools and Vulnerability Exploitation</a:t>
            </a:r>
          </a:p>
        </p:txBody>
      </p:sp>
      <p:pic>
        <p:nvPicPr>
          <p:cNvPr id="27" name="Picture Placeholder 26" descr="A picture containing light, traffic, signal&#10;&#10;Description automatically generated">
            <a:extLst>
              <a:ext uri="{FF2B5EF4-FFF2-40B4-BE49-F238E27FC236}">
                <a16:creationId xmlns:a16="http://schemas.microsoft.com/office/drawing/2014/main" id="{B1DC36ED-A607-47DB-A5EC-D7B0A3F47561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19" r="34519"/>
          <a:stretch/>
        </p:blipFill>
        <p:spPr>
          <a:xfrm>
            <a:off x="-3482" y="0"/>
            <a:ext cx="3051482" cy="6569663"/>
          </a:xfrm>
        </p:spPr>
      </p:pic>
    </p:spTree>
    <p:extLst>
      <p:ext uri="{BB962C8B-B14F-4D97-AF65-F5344CB8AC3E}">
        <p14:creationId xmlns:p14="http://schemas.microsoft.com/office/powerpoint/2010/main" val="721788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10" descr="A person pointing at a screen&#10;&#10;Description automatically generated with low confidence">
            <a:extLst>
              <a:ext uri="{FF2B5EF4-FFF2-40B4-BE49-F238E27FC236}">
                <a16:creationId xmlns:a16="http://schemas.microsoft.com/office/drawing/2014/main" id="{759F2EB8-0266-4629-857D-FE75A58F06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7" r="25407"/>
          <a:stretch>
            <a:fillRect/>
          </a:stretch>
        </p:blipFill>
        <p:spPr>
          <a:xfrm>
            <a:off x="7132638" y="1"/>
            <a:ext cx="5059362" cy="658368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097" h="9856">
                <a:moveTo>
                  <a:pt x="1753" y="9430"/>
                </a:moveTo>
                <a:lnTo>
                  <a:pt x="1753" y="9434"/>
                </a:lnTo>
                <a:lnTo>
                  <a:pt x="1752" y="9438"/>
                </a:lnTo>
                <a:lnTo>
                  <a:pt x="1753" y="9434"/>
                </a:lnTo>
                <a:lnTo>
                  <a:pt x="1753" y="9430"/>
                </a:lnTo>
                <a:close/>
                <a:moveTo>
                  <a:pt x="3274" y="0"/>
                </a:moveTo>
                <a:lnTo>
                  <a:pt x="3285" y="0"/>
                </a:lnTo>
                <a:lnTo>
                  <a:pt x="3282" y="2"/>
                </a:lnTo>
                <a:lnTo>
                  <a:pt x="3278" y="3"/>
                </a:lnTo>
                <a:lnTo>
                  <a:pt x="3275" y="2"/>
                </a:lnTo>
                <a:lnTo>
                  <a:pt x="3274" y="0"/>
                </a:lnTo>
                <a:close/>
                <a:moveTo>
                  <a:pt x="3417" y="0"/>
                </a:moveTo>
                <a:lnTo>
                  <a:pt x="3436" y="0"/>
                </a:lnTo>
                <a:lnTo>
                  <a:pt x="3434" y="3"/>
                </a:lnTo>
                <a:lnTo>
                  <a:pt x="3431" y="5"/>
                </a:lnTo>
                <a:lnTo>
                  <a:pt x="3428" y="6"/>
                </a:lnTo>
                <a:lnTo>
                  <a:pt x="3425" y="6"/>
                </a:lnTo>
                <a:lnTo>
                  <a:pt x="3421" y="6"/>
                </a:lnTo>
                <a:lnTo>
                  <a:pt x="3419" y="5"/>
                </a:lnTo>
                <a:lnTo>
                  <a:pt x="3418" y="3"/>
                </a:lnTo>
                <a:lnTo>
                  <a:pt x="3417" y="0"/>
                </a:lnTo>
                <a:close/>
                <a:moveTo>
                  <a:pt x="3561" y="0"/>
                </a:moveTo>
                <a:lnTo>
                  <a:pt x="3587" y="0"/>
                </a:lnTo>
                <a:lnTo>
                  <a:pt x="3584" y="4"/>
                </a:lnTo>
                <a:lnTo>
                  <a:pt x="3580" y="7"/>
                </a:lnTo>
                <a:lnTo>
                  <a:pt x="3576" y="9"/>
                </a:lnTo>
                <a:lnTo>
                  <a:pt x="3571" y="10"/>
                </a:lnTo>
                <a:lnTo>
                  <a:pt x="3567" y="9"/>
                </a:lnTo>
                <a:lnTo>
                  <a:pt x="3563" y="7"/>
                </a:lnTo>
                <a:lnTo>
                  <a:pt x="3561" y="4"/>
                </a:lnTo>
                <a:lnTo>
                  <a:pt x="3561" y="0"/>
                </a:lnTo>
                <a:close/>
                <a:moveTo>
                  <a:pt x="3705" y="0"/>
                </a:moveTo>
                <a:lnTo>
                  <a:pt x="3738" y="0"/>
                </a:lnTo>
                <a:lnTo>
                  <a:pt x="3734" y="5"/>
                </a:lnTo>
                <a:lnTo>
                  <a:pt x="3729" y="9"/>
                </a:lnTo>
                <a:lnTo>
                  <a:pt x="3724" y="12"/>
                </a:lnTo>
                <a:lnTo>
                  <a:pt x="3718" y="13"/>
                </a:lnTo>
                <a:lnTo>
                  <a:pt x="3712" y="12"/>
                </a:lnTo>
                <a:lnTo>
                  <a:pt x="3707" y="9"/>
                </a:lnTo>
                <a:lnTo>
                  <a:pt x="3705" y="5"/>
                </a:lnTo>
                <a:lnTo>
                  <a:pt x="3705" y="0"/>
                </a:lnTo>
                <a:close/>
                <a:moveTo>
                  <a:pt x="3839" y="0"/>
                </a:moveTo>
                <a:lnTo>
                  <a:pt x="3925" y="0"/>
                </a:lnTo>
                <a:lnTo>
                  <a:pt x="3842" y="260"/>
                </a:lnTo>
                <a:lnTo>
                  <a:pt x="3807" y="385"/>
                </a:lnTo>
                <a:lnTo>
                  <a:pt x="3816" y="423"/>
                </a:lnTo>
                <a:lnTo>
                  <a:pt x="3865" y="421"/>
                </a:lnTo>
                <a:lnTo>
                  <a:pt x="3869" y="418"/>
                </a:lnTo>
                <a:lnTo>
                  <a:pt x="3874" y="416"/>
                </a:lnTo>
                <a:lnTo>
                  <a:pt x="3879" y="414"/>
                </a:lnTo>
                <a:lnTo>
                  <a:pt x="3883" y="414"/>
                </a:lnTo>
                <a:lnTo>
                  <a:pt x="3884" y="414"/>
                </a:lnTo>
                <a:lnTo>
                  <a:pt x="3884" y="414"/>
                </a:lnTo>
                <a:lnTo>
                  <a:pt x="3895" y="400"/>
                </a:lnTo>
                <a:lnTo>
                  <a:pt x="3907" y="377"/>
                </a:lnTo>
                <a:lnTo>
                  <a:pt x="3918" y="347"/>
                </a:lnTo>
                <a:lnTo>
                  <a:pt x="3929" y="312"/>
                </a:lnTo>
                <a:lnTo>
                  <a:pt x="3922" y="315"/>
                </a:lnTo>
                <a:lnTo>
                  <a:pt x="3915" y="316"/>
                </a:lnTo>
                <a:lnTo>
                  <a:pt x="3906" y="315"/>
                </a:lnTo>
                <a:lnTo>
                  <a:pt x="3900" y="309"/>
                </a:lnTo>
                <a:lnTo>
                  <a:pt x="3897" y="301"/>
                </a:lnTo>
                <a:lnTo>
                  <a:pt x="3898" y="291"/>
                </a:lnTo>
                <a:lnTo>
                  <a:pt x="3904" y="282"/>
                </a:lnTo>
                <a:lnTo>
                  <a:pt x="3911" y="274"/>
                </a:lnTo>
                <a:lnTo>
                  <a:pt x="3921" y="269"/>
                </a:lnTo>
                <a:lnTo>
                  <a:pt x="3931" y="267"/>
                </a:lnTo>
                <a:lnTo>
                  <a:pt x="3937" y="268"/>
                </a:lnTo>
                <a:lnTo>
                  <a:pt x="3941" y="271"/>
                </a:lnTo>
                <a:lnTo>
                  <a:pt x="3949" y="246"/>
                </a:lnTo>
                <a:lnTo>
                  <a:pt x="3957" y="220"/>
                </a:lnTo>
                <a:lnTo>
                  <a:pt x="3964" y="193"/>
                </a:lnTo>
                <a:lnTo>
                  <a:pt x="3972" y="166"/>
                </a:lnTo>
                <a:lnTo>
                  <a:pt x="3967" y="167"/>
                </a:lnTo>
                <a:lnTo>
                  <a:pt x="3963" y="168"/>
                </a:lnTo>
                <a:lnTo>
                  <a:pt x="3955" y="166"/>
                </a:lnTo>
                <a:lnTo>
                  <a:pt x="3949" y="160"/>
                </a:lnTo>
                <a:lnTo>
                  <a:pt x="3945" y="153"/>
                </a:lnTo>
                <a:lnTo>
                  <a:pt x="3947" y="144"/>
                </a:lnTo>
                <a:lnTo>
                  <a:pt x="3952" y="135"/>
                </a:lnTo>
                <a:lnTo>
                  <a:pt x="3959" y="128"/>
                </a:lnTo>
                <a:lnTo>
                  <a:pt x="3968" y="123"/>
                </a:lnTo>
                <a:lnTo>
                  <a:pt x="3978" y="121"/>
                </a:lnTo>
                <a:lnTo>
                  <a:pt x="3981" y="122"/>
                </a:lnTo>
                <a:lnTo>
                  <a:pt x="3985" y="123"/>
                </a:lnTo>
                <a:lnTo>
                  <a:pt x="3993" y="96"/>
                </a:lnTo>
                <a:lnTo>
                  <a:pt x="4002" y="69"/>
                </a:lnTo>
                <a:lnTo>
                  <a:pt x="4011" y="43"/>
                </a:lnTo>
                <a:lnTo>
                  <a:pt x="4020" y="16"/>
                </a:lnTo>
                <a:lnTo>
                  <a:pt x="4016" y="18"/>
                </a:lnTo>
                <a:lnTo>
                  <a:pt x="4011" y="18"/>
                </a:lnTo>
                <a:lnTo>
                  <a:pt x="4003" y="17"/>
                </a:lnTo>
                <a:lnTo>
                  <a:pt x="3998" y="13"/>
                </a:lnTo>
                <a:lnTo>
                  <a:pt x="3995" y="7"/>
                </a:lnTo>
                <a:lnTo>
                  <a:pt x="3995" y="0"/>
                </a:lnTo>
                <a:lnTo>
                  <a:pt x="4044" y="0"/>
                </a:lnTo>
                <a:lnTo>
                  <a:pt x="4017" y="96"/>
                </a:lnTo>
                <a:lnTo>
                  <a:pt x="3997" y="161"/>
                </a:lnTo>
                <a:lnTo>
                  <a:pt x="3983" y="209"/>
                </a:lnTo>
                <a:lnTo>
                  <a:pt x="3975" y="256"/>
                </a:lnTo>
                <a:lnTo>
                  <a:pt x="3981" y="263"/>
                </a:lnTo>
                <a:lnTo>
                  <a:pt x="3987" y="265"/>
                </a:lnTo>
                <a:lnTo>
                  <a:pt x="3993" y="264"/>
                </a:lnTo>
                <a:lnTo>
                  <a:pt x="3998" y="256"/>
                </a:lnTo>
                <a:lnTo>
                  <a:pt x="4033" y="153"/>
                </a:lnTo>
                <a:lnTo>
                  <a:pt x="4047" y="92"/>
                </a:lnTo>
                <a:lnTo>
                  <a:pt x="4056" y="49"/>
                </a:lnTo>
                <a:lnTo>
                  <a:pt x="4077" y="0"/>
                </a:lnTo>
                <a:lnTo>
                  <a:pt x="4108" y="0"/>
                </a:lnTo>
                <a:lnTo>
                  <a:pt x="4104" y="24"/>
                </a:lnTo>
                <a:lnTo>
                  <a:pt x="4093" y="61"/>
                </a:lnTo>
                <a:lnTo>
                  <a:pt x="4073" y="140"/>
                </a:lnTo>
                <a:lnTo>
                  <a:pt x="4040" y="283"/>
                </a:lnTo>
                <a:lnTo>
                  <a:pt x="4016" y="331"/>
                </a:lnTo>
                <a:lnTo>
                  <a:pt x="3987" y="410"/>
                </a:lnTo>
                <a:lnTo>
                  <a:pt x="3940" y="565"/>
                </a:lnTo>
                <a:lnTo>
                  <a:pt x="3858" y="845"/>
                </a:lnTo>
                <a:lnTo>
                  <a:pt x="3855" y="856"/>
                </a:lnTo>
                <a:lnTo>
                  <a:pt x="3853" y="865"/>
                </a:lnTo>
                <a:lnTo>
                  <a:pt x="3852" y="872"/>
                </a:lnTo>
                <a:lnTo>
                  <a:pt x="3852" y="878"/>
                </a:lnTo>
                <a:lnTo>
                  <a:pt x="3859" y="868"/>
                </a:lnTo>
                <a:lnTo>
                  <a:pt x="3868" y="858"/>
                </a:lnTo>
                <a:lnTo>
                  <a:pt x="3879" y="853"/>
                </a:lnTo>
                <a:lnTo>
                  <a:pt x="3891" y="850"/>
                </a:lnTo>
                <a:lnTo>
                  <a:pt x="3891" y="851"/>
                </a:lnTo>
                <a:lnTo>
                  <a:pt x="3892" y="851"/>
                </a:lnTo>
                <a:lnTo>
                  <a:pt x="3908" y="828"/>
                </a:lnTo>
                <a:lnTo>
                  <a:pt x="3922" y="804"/>
                </a:lnTo>
                <a:lnTo>
                  <a:pt x="3936" y="781"/>
                </a:lnTo>
                <a:lnTo>
                  <a:pt x="3951" y="757"/>
                </a:lnTo>
                <a:lnTo>
                  <a:pt x="3950" y="773"/>
                </a:lnTo>
                <a:lnTo>
                  <a:pt x="3949" y="788"/>
                </a:lnTo>
                <a:lnTo>
                  <a:pt x="3948" y="803"/>
                </a:lnTo>
                <a:lnTo>
                  <a:pt x="3947" y="818"/>
                </a:lnTo>
                <a:lnTo>
                  <a:pt x="3951" y="823"/>
                </a:lnTo>
                <a:lnTo>
                  <a:pt x="3955" y="824"/>
                </a:lnTo>
                <a:lnTo>
                  <a:pt x="3959" y="822"/>
                </a:lnTo>
                <a:lnTo>
                  <a:pt x="3963" y="816"/>
                </a:lnTo>
                <a:lnTo>
                  <a:pt x="3976" y="786"/>
                </a:lnTo>
                <a:lnTo>
                  <a:pt x="3986" y="755"/>
                </a:lnTo>
                <a:lnTo>
                  <a:pt x="3992" y="722"/>
                </a:lnTo>
                <a:lnTo>
                  <a:pt x="3992" y="689"/>
                </a:lnTo>
                <a:lnTo>
                  <a:pt x="3993" y="639"/>
                </a:lnTo>
                <a:lnTo>
                  <a:pt x="3998" y="608"/>
                </a:lnTo>
                <a:lnTo>
                  <a:pt x="3991" y="620"/>
                </a:lnTo>
                <a:lnTo>
                  <a:pt x="3960" y="698"/>
                </a:lnTo>
                <a:lnTo>
                  <a:pt x="3948" y="697"/>
                </a:lnTo>
                <a:lnTo>
                  <a:pt x="3939" y="697"/>
                </a:lnTo>
                <a:lnTo>
                  <a:pt x="3944" y="674"/>
                </a:lnTo>
                <a:lnTo>
                  <a:pt x="3951" y="653"/>
                </a:lnTo>
                <a:lnTo>
                  <a:pt x="3956" y="634"/>
                </a:lnTo>
                <a:lnTo>
                  <a:pt x="3961" y="614"/>
                </a:lnTo>
                <a:lnTo>
                  <a:pt x="3953" y="611"/>
                </a:lnTo>
                <a:lnTo>
                  <a:pt x="3948" y="605"/>
                </a:lnTo>
                <a:lnTo>
                  <a:pt x="3945" y="597"/>
                </a:lnTo>
                <a:lnTo>
                  <a:pt x="3947" y="587"/>
                </a:lnTo>
                <a:lnTo>
                  <a:pt x="3952" y="577"/>
                </a:lnTo>
                <a:lnTo>
                  <a:pt x="3959" y="569"/>
                </a:lnTo>
                <a:lnTo>
                  <a:pt x="3967" y="563"/>
                </a:lnTo>
                <a:lnTo>
                  <a:pt x="3977" y="559"/>
                </a:lnTo>
                <a:lnTo>
                  <a:pt x="3986" y="529"/>
                </a:lnTo>
                <a:lnTo>
                  <a:pt x="3996" y="504"/>
                </a:lnTo>
                <a:lnTo>
                  <a:pt x="4004" y="483"/>
                </a:lnTo>
                <a:lnTo>
                  <a:pt x="4011" y="466"/>
                </a:lnTo>
                <a:lnTo>
                  <a:pt x="4003" y="463"/>
                </a:lnTo>
                <a:lnTo>
                  <a:pt x="3997" y="458"/>
                </a:lnTo>
                <a:lnTo>
                  <a:pt x="3993" y="449"/>
                </a:lnTo>
                <a:lnTo>
                  <a:pt x="3996" y="439"/>
                </a:lnTo>
                <a:lnTo>
                  <a:pt x="4001" y="428"/>
                </a:lnTo>
                <a:lnTo>
                  <a:pt x="4010" y="420"/>
                </a:lnTo>
                <a:lnTo>
                  <a:pt x="4020" y="414"/>
                </a:lnTo>
                <a:lnTo>
                  <a:pt x="4032" y="412"/>
                </a:lnTo>
                <a:lnTo>
                  <a:pt x="4041" y="413"/>
                </a:lnTo>
                <a:lnTo>
                  <a:pt x="4048" y="419"/>
                </a:lnTo>
                <a:lnTo>
                  <a:pt x="4052" y="427"/>
                </a:lnTo>
                <a:lnTo>
                  <a:pt x="4051" y="436"/>
                </a:lnTo>
                <a:lnTo>
                  <a:pt x="4060" y="451"/>
                </a:lnTo>
                <a:lnTo>
                  <a:pt x="4068" y="469"/>
                </a:lnTo>
                <a:lnTo>
                  <a:pt x="4076" y="486"/>
                </a:lnTo>
                <a:lnTo>
                  <a:pt x="4084" y="498"/>
                </a:lnTo>
                <a:lnTo>
                  <a:pt x="4090" y="498"/>
                </a:lnTo>
                <a:lnTo>
                  <a:pt x="4094" y="497"/>
                </a:lnTo>
                <a:lnTo>
                  <a:pt x="4116" y="450"/>
                </a:lnTo>
                <a:lnTo>
                  <a:pt x="4136" y="398"/>
                </a:lnTo>
                <a:lnTo>
                  <a:pt x="4153" y="339"/>
                </a:lnTo>
                <a:lnTo>
                  <a:pt x="4165" y="277"/>
                </a:lnTo>
                <a:lnTo>
                  <a:pt x="4175" y="228"/>
                </a:lnTo>
                <a:lnTo>
                  <a:pt x="4192" y="181"/>
                </a:lnTo>
                <a:lnTo>
                  <a:pt x="4210" y="135"/>
                </a:lnTo>
                <a:lnTo>
                  <a:pt x="4229" y="89"/>
                </a:lnTo>
                <a:lnTo>
                  <a:pt x="4236" y="81"/>
                </a:lnTo>
                <a:lnTo>
                  <a:pt x="4243" y="74"/>
                </a:lnTo>
                <a:lnTo>
                  <a:pt x="4251" y="80"/>
                </a:lnTo>
                <a:lnTo>
                  <a:pt x="4255" y="84"/>
                </a:lnTo>
                <a:lnTo>
                  <a:pt x="4258" y="95"/>
                </a:lnTo>
                <a:lnTo>
                  <a:pt x="4260" y="120"/>
                </a:lnTo>
                <a:lnTo>
                  <a:pt x="4267" y="118"/>
                </a:lnTo>
                <a:lnTo>
                  <a:pt x="4274" y="116"/>
                </a:lnTo>
                <a:lnTo>
                  <a:pt x="4284" y="119"/>
                </a:lnTo>
                <a:lnTo>
                  <a:pt x="4291" y="125"/>
                </a:lnTo>
                <a:lnTo>
                  <a:pt x="4294" y="134"/>
                </a:lnTo>
                <a:lnTo>
                  <a:pt x="4293" y="144"/>
                </a:lnTo>
                <a:lnTo>
                  <a:pt x="4289" y="152"/>
                </a:lnTo>
                <a:lnTo>
                  <a:pt x="4283" y="159"/>
                </a:lnTo>
                <a:lnTo>
                  <a:pt x="4274" y="166"/>
                </a:lnTo>
                <a:lnTo>
                  <a:pt x="4266" y="170"/>
                </a:lnTo>
                <a:lnTo>
                  <a:pt x="4266" y="171"/>
                </a:lnTo>
                <a:lnTo>
                  <a:pt x="4266" y="173"/>
                </a:lnTo>
                <a:lnTo>
                  <a:pt x="4269" y="177"/>
                </a:lnTo>
                <a:lnTo>
                  <a:pt x="4273" y="183"/>
                </a:lnTo>
                <a:lnTo>
                  <a:pt x="4302" y="144"/>
                </a:lnTo>
                <a:lnTo>
                  <a:pt x="4310" y="140"/>
                </a:lnTo>
                <a:lnTo>
                  <a:pt x="4299" y="189"/>
                </a:lnTo>
                <a:lnTo>
                  <a:pt x="4269" y="310"/>
                </a:lnTo>
                <a:lnTo>
                  <a:pt x="4271" y="315"/>
                </a:lnTo>
                <a:lnTo>
                  <a:pt x="4274" y="317"/>
                </a:lnTo>
                <a:lnTo>
                  <a:pt x="4278" y="315"/>
                </a:lnTo>
                <a:lnTo>
                  <a:pt x="4282" y="310"/>
                </a:lnTo>
                <a:lnTo>
                  <a:pt x="4294" y="279"/>
                </a:lnTo>
                <a:lnTo>
                  <a:pt x="4310" y="250"/>
                </a:lnTo>
                <a:lnTo>
                  <a:pt x="4329" y="225"/>
                </a:lnTo>
                <a:lnTo>
                  <a:pt x="4348" y="200"/>
                </a:lnTo>
                <a:lnTo>
                  <a:pt x="4355" y="131"/>
                </a:lnTo>
                <a:lnTo>
                  <a:pt x="4360" y="93"/>
                </a:lnTo>
                <a:lnTo>
                  <a:pt x="4370" y="59"/>
                </a:lnTo>
                <a:lnTo>
                  <a:pt x="4396" y="0"/>
                </a:lnTo>
                <a:lnTo>
                  <a:pt x="4527" y="0"/>
                </a:lnTo>
                <a:lnTo>
                  <a:pt x="4524" y="14"/>
                </a:lnTo>
                <a:lnTo>
                  <a:pt x="4520" y="30"/>
                </a:lnTo>
                <a:lnTo>
                  <a:pt x="4515" y="45"/>
                </a:lnTo>
                <a:lnTo>
                  <a:pt x="4512" y="59"/>
                </a:lnTo>
                <a:lnTo>
                  <a:pt x="4528" y="57"/>
                </a:lnTo>
                <a:lnTo>
                  <a:pt x="4539" y="46"/>
                </a:lnTo>
                <a:lnTo>
                  <a:pt x="4547" y="27"/>
                </a:lnTo>
                <a:lnTo>
                  <a:pt x="4554" y="0"/>
                </a:lnTo>
                <a:lnTo>
                  <a:pt x="11097" y="0"/>
                </a:lnTo>
                <a:lnTo>
                  <a:pt x="11097" y="9856"/>
                </a:lnTo>
                <a:lnTo>
                  <a:pt x="1624" y="9856"/>
                </a:lnTo>
                <a:lnTo>
                  <a:pt x="1738" y="9502"/>
                </a:lnTo>
                <a:lnTo>
                  <a:pt x="1743" y="9482"/>
                </a:lnTo>
                <a:lnTo>
                  <a:pt x="1747" y="9465"/>
                </a:lnTo>
                <a:lnTo>
                  <a:pt x="1750" y="9450"/>
                </a:lnTo>
                <a:lnTo>
                  <a:pt x="1752" y="9438"/>
                </a:lnTo>
                <a:lnTo>
                  <a:pt x="1746" y="9449"/>
                </a:lnTo>
                <a:lnTo>
                  <a:pt x="1737" y="9458"/>
                </a:lnTo>
                <a:lnTo>
                  <a:pt x="1726" y="9465"/>
                </a:lnTo>
                <a:lnTo>
                  <a:pt x="1715" y="9467"/>
                </a:lnTo>
                <a:lnTo>
                  <a:pt x="1709" y="9467"/>
                </a:lnTo>
                <a:lnTo>
                  <a:pt x="1706" y="9466"/>
                </a:lnTo>
                <a:lnTo>
                  <a:pt x="1702" y="9464"/>
                </a:lnTo>
                <a:lnTo>
                  <a:pt x="1699" y="9462"/>
                </a:lnTo>
                <a:lnTo>
                  <a:pt x="1680" y="9499"/>
                </a:lnTo>
                <a:lnTo>
                  <a:pt x="1676" y="9512"/>
                </a:lnTo>
                <a:lnTo>
                  <a:pt x="1678" y="9519"/>
                </a:lnTo>
                <a:lnTo>
                  <a:pt x="1674" y="9541"/>
                </a:lnTo>
                <a:lnTo>
                  <a:pt x="1670" y="9554"/>
                </a:lnTo>
                <a:lnTo>
                  <a:pt x="1664" y="9565"/>
                </a:lnTo>
                <a:lnTo>
                  <a:pt x="1670" y="9562"/>
                </a:lnTo>
                <a:lnTo>
                  <a:pt x="1675" y="9560"/>
                </a:lnTo>
                <a:lnTo>
                  <a:pt x="1680" y="9559"/>
                </a:lnTo>
                <a:lnTo>
                  <a:pt x="1685" y="9558"/>
                </a:lnTo>
                <a:lnTo>
                  <a:pt x="1695" y="9560"/>
                </a:lnTo>
                <a:lnTo>
                  <a:pt x="1702" y="9566"/>
                </a:lnTo>
                <a:lnTo>
                  <a:pt x="1705" y="9575"/>
                </a:lnTo>
                <a:lnTo>
                  <a:pt x="1704" y="9585"/>
                </a:lnTo>
                <a:lnTo>
                  <a:pt x="1698" y="9596"/>
                </a:lnTo>
                <a:lnTo>
                  <a:pt x="1689" y="9606"/>
                </a:lnTo>
                <a:lnTo>
                  <a:pt x="1679" y="9612"/>
                </a:lnTo>
                <a:lnTo>
                  <a:pt x="1668" y="9614"/>
                </a:lnTo>
                <a:lnTo>
                  <a:pt x="1658" y="9612"/>
                </a:lnTo>
                <a:lnTo>
                  <a:pt x="1652" y="9608"/>
                </a:lnTo>
                <a:lnTo>
                  <a:pt x="1648" y="9602"/>
                </a:lnTo>
                <a:lnTo>
                  <a:pt x="1647" y="9593"/>
                </a:lnTo>
                <a:lnTo>
                  <a:pt x="1641" y="9594"/>
                </a:lnTo>
                <a:lnTo>
                  <a:pt x="1634" y="9596"/>
                </a:lnTo>
                <a:lnTo>
                  <a:pt x="1634" y="9563"/>
                </a:lnTo>
                <a:lnTo>
                  <a:pt x="1642" y="9535"/>
                </a:lnTo>
                <a:lnTo>
                  <a:pt x="1651" y="9502"/>
                </a:lnTo>
                <a:lnTo>
                  <a:pt x="1653" y="9456"/>
                </a:lnTo>
                <a:lnTo>
                  <a:pt x="1651" y="9449"/>
                </a:lnTo>
                <a:lnTo>
                  <a:pt x="1645" y="9443"/>
                </a:lnTo>
                <a:lnTo>
                  <a:pt x="1638" y="9439"/>
                </a:lnTo>
                <a:lnTo>
                  <a:pt x="1632" y="9439"/>
                </a:lnTo>
                <a:lnTo>
                  <a:pt x="1622" y="9444"/>
                </a:lnTo>
                <a:lnTo>
                  <a:pt x="1613" y="9453"/>
                </a:lnTo>
                <a:lnTo>
                  <a:pt x="1602" y="9476"/>
                </a:lnTo>
                <a:lnTo>
                  <a:pt x="1582" y="9523"/>
                </a:lnTo>
                <a:lnTo>
                  <a:pt x="1575" y="9516"/>
                </a:lnTo>
                <a:lnTo>
                  <a:pt x="1568" y="9510"/>
                </a:lnTo>
                <a:lnTo>
                  <a:pt x="1564" y="9503"/>
                </a:lnTo>
                <a:lnTo>
                  <a:pt x="1562" y="9497"/>
                </a:lnTo>
                <a:lnTo>
                  <a:pt x="1561" y="9488"/>
                </a:lnTo>
                <a:lnTo>
                  <a:pt x="1560" y="9479"/>
                </a:lnTo>
                <a:lnTo>
                  <a:pt x="1560" y="9472"/>
                </a:lnTo>
                <a:lnTo>
                  <a:pt x="1561" y="9466"/>
                </a:lnTo>
                <a:lnTo>
                  <a:pt x="1554" y="9463"/>
                </a:lnTo>
                <a:lnTo>
                  <a:pt x="1550" y="9458"/>
                </a:lnTo>
                <a:lnTo>
                  <a:pt x="1547" y="9451"/>
                </a:lnTo>
                <a:lnTo>
                  <a:pt x="1547" y="9444"/>
                </a:lnTo>
                <a:lnTo>
                  <a:pt x="1536" y="9443"/>
                </a:lnTo>
                <a:lnTo>
                  <a:pt x="1521" y="9441"/>
                </a:lnTo>
                <a:lnTo>
                  <a:pt x="1515" y="9420"/>
                </a:lnTo>
                <a:lnTo>
                  <a:pt x="1509" y="9398"/>
                </a:lnTo>
                <a:lnTo>
                  <a:pt x="1504" y="9378"/>
                </a:lnTo>
                <a:lnTo>
                  <a:pt x="1498" y="9358"/>
                </a:lnTo>
                <a:lnTo>
                  <a:pt x="1502" y="9349"/>
                </a:lnTo>
                <a:lnTo>
                  <a:pt x="1507" y="9344"/>
                </a:lnTo>
                <a:lnTo>
                  <a:pt x="1513" y="9341"/>
                </a:lnTo>
                <a:lnTo>
                  <a:pt x="1521" y="9341"/>
                </a:lnTo>
                <a:lnTo>
                  <a:pt x="1536" y="9336"/>
                </a:lnTo>
                <a:lnTo>
                  <a:pt x="1543" y="9317"/>
                </a:lnTo>
                <a:lnTo>
                  <a:pt x="1546" y="9293"/>
                </a:lnTo>
                <a:lnTo>
                  <a:pt x="1548" y="9268"/>
                </a:lnTo>
                <a:lnTo>
                  <a:pt x="1556" y="9256"/>
                </a:lnTo>
                <a:lnTo>
                  <a:pt x="1564" y="9246"/>
                </a:lnTo>
                <a:lnTo>
                  <a:pt x="1576" y="9237"/>
                </a:lnTo>
                <a:lnTo>
                  <a:pt x="1590" y="9229"/>
                </a:lnTo>
                <a:lnTo>
                  <a:pt x="1574" y="9291"/>
                </a:lnTo>
                <a:lnTo>
                  <a:pt x="1567" y="9322"/>
                </a:lnTo>
                <a:lnTo>
                  <a:pt x="1569" y="9341"/>
                </a:lnTo>
                <a:lnTo>
                  <a:pt x="1577" y="9373"/>
                </a:lnTo>
                <a:lnTo>
                  <a:pt x="1588" y="9365"/>
                </a:lnTo>
                <a:lnTo>
                  <a:pt x="1593" y="9360"/>
                </a:lnTo>
                <a:lnTo>
                  <a:pt x="1597" y="9348"/>
                </a:lnTo>
                <a:lnTo>
                  <a:pt x="1606" y="9318"/>
                </a:lnTo>
                <a:lnTo>
                  <a:pt x="1598" y="9314"/>
                </a:lnTo>
                <a:lnTo>
                  <a:pt x="1594" y="9308"/>
                </a:lnTo>
                <a:lnTo>
                  <a:pt x="1592" y="9300"/>
                </a:lnTo>
                <a:lnTo>
                  <a:pt x="1593" y="9291"/>
                </a:lnTo>
                <a:lnTo>
                  <a:pt x="1598" y="9281"/>
                </a:lnTo>
                <a:lnTo>
                  <a:pt x="1605" y="9274"/>
                </a:lnTo>
                <a:lnTo>
                  <a:pt x="1613" y="9266"/>
                </a:lnTo>
                <a:lnTo>
                  <a:pt x="1623" y="9262"/>
                </a:lnTo>
                <a:lnTo>
                  <a:pt x="1629" y="9244"/>
                </a:lnTo>
                <a:lnTo>
                  <a:pt x="1636" y="9222"/>
                </a:lnTo>
                <a:lnTo>
                  <a:pt x="1644" y="9199"/>
                </a:lnTo>
                <a:lnTo>
                  <a:pt x="1653" y="9172"/>
                </a:lnTo>
                <a:lnTo>
                  <a:pt x="1645" y="9168"/>
                </a:lnTo>
                <a:lnTo>
                  <a:pt x="1640" y="9162"/>
                </a:lnTo>
                <a:lnTo>
                  <a:pt x="1638" y="9153"/>
                </a:lnTo>
                <a:lnTo>
                  <a:pt x="1640" y="9143"/>
                </a:lnTo>
                <a:lnTo>
                  <a:pt x="1645" y="9133"/>
                </a:lnTo>
                <a:lnTo>
                  <a:pt x="1653" y="9123"/>
                </a:lnTo>
                <a:lnTo>
                  <a:pt x="1663" y="9117"/>
                </a:lnTo>
                <a:lnTo>
                  <a:pt x="1675" y="9113"/>
                </a:lnTo>
                <a:lnTo>
                  <a:pt x="1679" y="9100"/>
                </a:lnTo>
                <a:lnTo>
                  <a:pt x="1684" y="9086"/>
                </a:lnTo>
                <a:lnTo>
                  <a:pt x="1690" y="9071"/>
                </a:lnTo>
                <a:lnTo>
                  <a:pt x="1695" y="9057"/>
                </a:lnTo>
                <a:lnTo>
                  <a:pt x="1701" y="9042"/>
                </a:lnTo>
                <a:lnTo>
                  <a:pt x="1705" y="9027"/>
                </a:lnTo>
                <a:lnTo>
                  <a:pt x="1695" y="9024"/>
                </a:lnTo>
                <a:lnTo>
                  <a:pt x="1687" y="9017"/>
                </a:lnTo>
                <a:lnTo>
                  <a:pt x="1684" y="9008"/>
                </a:lnTo>
                <a:lnTo>
                  <a:pt x="1686" y="8996"/>
                </a:lnTo>
                <a:lnTo>
                  <a:pt x="1690" y="8986"/>
                </a:lnTo>
                <a:lnTo>
                  <a:pt x="1697" y="8977"/>
                </a:lnTo>
                <a:lnTo>
                  <a:pt x="1705" y="8971"/>
                </a:lnTo>
                <a:lnTo>
                  <a:pt x="1715" y="8966"/>
                </a:lnTo>
                <a:lnTo>
                  <a:pt x="1719" y="8957"/>
                </a:lnTo>
                <a:lnTo>
                  <a:pt x="1723" y="8949"/>
                </a:lnTo>
                <a:lnTo>
                  <a:pt x="1732" y="8933"/>
                </a:lnTo>
                <a:lnTo>
                  <a:pt x="1740" y="8917"/>
                </a:lnTo>
                <a:lnTo>
                  <a:pt x="1747" y="8900"/>
                </a:lnTo>
                <a:lnTo>
                  <a:pt x="1754" y="8881"/>
                </a:lnTo>
                <a:lnTo>
                  <a:pt x="1742" y="8879"/>
                </a:lnTo>
                <a:lnTo>
                  <a:pt x="1734" y="8872"/>
                </a:lnTo>
                <a:lnTo>
                  <a:pt x="1730" y="8861"/>
                </a:lnTo>
                <a:lnTo>
                  <a:pt x="1732" y="8848"/>
                </a:lnTo>
                <a:lnTo>
                  <a:pt x="1739" y="8835"/>
                </a:lnTo>
                <a:lnTo>
                  <a:pt x="1749" y="8824"/>
                </a:lnTo>
                <a:lnTo>
                  <a:pt x="1763" y="8817"/>
                </a:lnTo>
                <a:lnTo>
                  <a:pt x="1776" y="8815"/>
                </a:lnTo>
                <a:lnTo>
                  <a:pt x="1776" y="8815"/>
                </a:lnTo>
                <a:lnTo>
                  <a:pt x="1777" y="8815"/>
                </a:lnTo>
                <a:lnTo>
                  <a:pt x="1782" y="8794"/>
                </a:lnTo>
                <a:lnTo>
                  <a:pt x="1788" y="8774"/>
                </a:lnTo>
                <a:lnTo>
                  <a:pt x="1794" y="8754"/>
                </a:lnTo>
                <a:lnTo>
                  <a:pt x="1799" y="8735"/>
                </a:lnTo>
                <a:lnTo>
                  <a:pt x="1788" y="8732"/>
                </a:lnTo>
                <a:lnTo>
                  <a:pt x="1780" y="8724"/>
                </a:lnTo>
                <a:lnTo>
                  <a:pt x="1777" y="8714"/>
                </a:lnTo>
                <a:lnTo>
                  <a:pt x="1778" y="8700"/>
                </a:lnTo>
                <a:lnTo>
                  <a:pt x="1785" y="8687"/>
                </a:lnTo>
                <a:lnTo>
                  <a:pt x="1795" y="8677"/>
                </a:lnTo>
                <a:lnTo>
                  <a:pt x="1809" y="8670"/>
                </a:lnTo>
                <a:lnTo>
                  <a:pt x="1823" y="8667"/>
                </a:lnTo>
                <a:lnTo>
                  <a:pt x="1827" y="8655"/>
                </a:lnTo>
                <a:lnTo>
                  <a:pt x="1831" y="8645"/>
                </a:lnTo>
                <a:lnTo>
                  <a:pt x="1836" y="8636"/>
                </a:lnTo>
                <a:lnTo>
                  <a:pt x="1840" y="8627"/>
                </a:lnTo>
                <a:lnTo>
                  <a:pt x="1846" y="8615"/>
                </a:lnTo>
                <a:lnTo>
                  <a:pt x="1851" y="8605"/>
                </a:lnTo>
                <a:lnTo>
                  <a:pt x="1854" y="8596"/>
                </a:lnTo>
                <a:lnTo>
                  <a:pt x="1857" y="8588"/>
                </a:lnTo>
                <a:lnTo>
                  <a:pt x="1852" y="8589"/>
                </a:lnTo>
                <a:lnTo>
                  <a:pt x="1848" y="8589"/>
                </a:lnTo>
                <a:lnTo>
                  <a:pt x="1835" y="8586"/>
                </a:lnTo>
                <a:lnTo>
                  <a:pt x="1827" y="8579"/>
                </a:lnTo>
                <a:lnTo>
                  <a:pt x="1823" y="8567"/>
                </a:lnTo>
                <a:lnTo>
                  <a:pt x="1824" y="8553"/>
                </a:lnTo>
                <a:lnTo>
                  <a:pt x="1829" y="8543"/>
                </a:lnTo>
                <a:lnTo>
                  <a:pt x="1836" y="8533"/>
                </a:lnTo>
                <a:lnTo>
                  <a:pt x="1845" y="8526"/>
                </a:lnTo>
                <a:lnTo>
                  <a:pt x="1857" y="8520"/>
                </a:lnTo>
                <a:lnTo>
                  <a:pt x="1857" y="8507"/>
                </a:lnTo>
                <a:lnTo>
                  <a:pt x="1858" y="8492"/>
                </a:lnTo>
                <a:lnTo>
                  <a:pt x="1861" y="8474"/>
                </a:lnTo>
                <a:lnTo>
                  <a:pt x="1866" y="8454"/>
                </a:lnTo>
                <a:lnTo>
                  <a:pt x="1869" y="8442"/>
                </a:lnTo>
                <a:lnTo>
                  <a:pt x="1872" y="8430"/>
                </a:lnTo>
                <a:lnTo>
                  <a:pt x="1870" y="8425"/>
                </a:lnTo>
                <a:lnTo>
                  <a:pt x="1869" y="8419"/>
                </a:lnTo>
                <a:lnTo>
                  <a:pt x="1869" y="8412"/>
                </a:lnTo>
                <a:lnTo>
                  <a:pt x="1870" y="8405"/>
                </a:lnTo>
                <a:lnTo>
                  <a:pt x="1873" y="8399"/>
                </a:lnTo>
                <a:lnTo>
                  <a:pt x="1876" y="8394"/>
                </a:lnTo>
                <a:lnTo>
                  <a:pt x="1881" y="8389"/>
                </a:lnTo>
                <a:lnTo>
                  <a:pt x="1885" y="8383"/>
                </a:lnTo>
                <a:lnTo>
                  <a:pt x="1898" y="8337"/>
                </a:lnTo>
                <a:lnTo>
                  <a:pt x="1905" y="8314"/>
                </a:lnTo>
                <a:lnTo>
                  <a:pt x="1907" y="8301"/>
                </a:lnTo>
                <a:lnTo>
                  <a:pt x="1908" y="8282"/>
                </a:lnTo>
                <a:lnTo>
                  <a:pt x="1905" y="8276"/>
                </a:lnTo>
                <a:lnTo>
                  <a:pt x="1899" y="8272"/>
                </a:lnTo>
                <a:lnTo>
                  <a:pt x="1892" y="8273"/>
                </a:lnTo>
                <a:lnTo>
                  <a:pt x="1888" y="8279"/>
                </a:lnTo>
                <a:lnTo>
                  <a:pt x="1863" y="8362"/>
                </a:lnTo>
                <a:lnTo>
                  <a:pt x="1834" y="8445"/>
                </a:lnTo>
                <a:lnTo>
                  <a:pt x="1803" y="8530"/>
                </a:lnTo>
                <a:lnTo>
                  <a:pt x="1772" y="8617"/>
                </a:lnTo>
                <a:lnTo>
                  <a:pt x="1833" y="8354"/>
                </a:lnTo>
                <a:lnTo>
                  <a:pt x="1873" y="8226"/>
                </a:lnTo>
                <a:lnTo>
                  <a:pt x="1895" y="8139"/>
                </a:lnTo>
                <a:lnTo>
                  <a:pt x="1906" y="7999"/>
                </a:lnTo>
                <a:lnTo>
                  <a:pt x="1897" y="8001"/>
                </a:lnTo>
                <a:lnTo>
                  <a:pt x="1889" y="8002"/>
                </a:lnTo>
                <a:lnTo>
                  <a:pt x="1882" y="8002"/>
                </a:lnTo>
                <a:lnTo>
                  <a:pt x="1876" y="8000"/>
                </a:lnTo>
                <a:lnTo>
                  <a:pt x="1871" y="7996"/>
                </a:lnTo>
                <a:lnTo>
                  <a:pt x="1867" y="7992"/>
                </a:lnTo>
                <a:lnTo>
                  <a:pt x="1860" y="8015"/>
                </a:lnTo>
                <a:lnTo>
                  <a:pt x="1853" y="8036"/>
                </a:lnTo>
                <a:lnTo>
                  <a:pt x="1846" y="8059"/>
                </a:lnTo>
                <a:lnTo>
                  <a:pt x="1840" y="8081"/>
                </a:lnTo>
                <a:lnTo>
                  <a:pt x="1846" y="8078"/>
                </a:lnTo>
                <a:lnTo>
                  <a:pt x="1853" y="8075"/>
                </a:lnTo>
                <a:lnTo>
                  <a:pt x="1861" y="8073"/>
                </a:lnTo>
                <a:lnTo>
                  <a:pt x="1867" y="8072"/>
                </a:lnTo>
                <a:lnTo>
                  <a:pt x="1881" y="8075"/>
                </a:lnTo>
                <a:lnTo>
                  <a:pt x="1890" y="8083"/>
                </a:lnTo>
                <a:lnTo>
                  <a:pt x="1895" y="8095"/>
                </a:lnTo>
                <a:lnTo>
                  <a:pt x="1893" y="8111"/>
                </a:lnTo>
                <a:lnTo>
                  <a:pt x="1885" y="8125"/>
                </a:lnTo>
                <a:lnTo>
                  <a:pt x="1873" y="8137"/>
                </a:lnTo>
                <a:lnTo>
                  <a:pt x="1859" y="8145"/>
                </a:lnTo>
                <a:lnTo>
                  <a:pt x="1842" y="8148"/>
                </a:lnTo>
                <a:lnTo>
                  <a:pt x="1836" y="8148"/>
                </a:lnTo>
                <a:lnTo>
                  <a:pt x="1830" y="8146"/>
                </a:lnTo>
                <a:lnTo>
                  <a:pt x="1826" y="8143"/>
                </a:lnTo>
                <a:lnTo>
                  <a:pt x="1822" y="8139"/>
                </a:lnTo>
                <a:lnTo>
                  <a:pt x="1817" y="8153"/>
                </a:lnTo>
                <a:lnTo>
                  <a:pt x="1813" y="8166"/>
                </a:lnTo>
                <a:lnTo>
                  <a:pt x="1775" y="8207"/>
                </a:lnTo>
                <a:lnTo>
                  <a:pt x="1754" y="8254"/>
                </a:lnTo>
                <a:lnTo>
                  <a:pt x="1740" y="8304"/>
                </a:lnTo>
                <a:lnTo>
                  <a:pt x="1721" y="8356"/>
                </a:lnTo>
                <a:lnTo>
                  <a:pt x="1717" y="8360"/>
                </a:lnTo>
                <a:lnTo>
                  <a:pt x="1710" y="8363"/>
                </a:lnTo>
                <a:lnTo>
                  <a:pt x="1704" y="8366"/>
                </a:lnTo>
                <a:lnTo>
                  <a:pt x="1697" y="8369"/>
                </a:lnTo>
                <a:lnTo>
                  <a:pt x="1697" y="8342"/>
                </a:lnTo>
                <a:lnTo>
                  <a:pt x="1703" y="8306"/>
                </a:lnTo>
                <a:lnTo>
                  <a:pt x="1709" y="8268"/>
                </a:lnTo>
                <a:lnTo>
                  <a:pt x="1712" y="8234"/>
                </a:lnTo>
                <a:lnTo>
                  <a:pt x="1712" y="8211"/>
                </a:lnTo>
                <a:lnTo>
                  <a:pt x="1714" y="8187"/>
                </a:lnTo>
                <a:lnTo>
                  <a:pt x="1717" y="8164"/>
                </a:lnTo>
                <a:lnTo>
                  <a:pt x="1719" y="8140"/>
                </a:lnTo>
                <a:lnTo>
                  <a:pt x="1714" y="8143"/>
                </a:lnTo>
                <a:lnTo>
                  <a:pt x="1707" y="8145"/>
                </a:lnTo>
                <a:lnTo>
                  <a:pt x="1701" y="8146"/>
                </a:lnTo>
                <a:lnTo>
                  <a:pt x="1695" y="8147"/>
                </a:lnTo>
                <a:lnTo>
                  <a:pt x="1682" y="8144"/>
                </a:lnTo>
                <a:lnTo>
                  <a:pt x="1673" y="8136"/>
                </a:lnTo>
                <a:lnTo>
                  <a:pt x="1669" y="8125"/>
                </a:lnTo>
                <a:lnTo>
                  <a:pt x="1671" y="8111"/>
                </a:lnTo>
                <a:lnTo>
                  <a:pt x="1678" y="8096"/>
                </a:lnTo>
                <a:lnTo>
                  <a:pt x="1690" y="8084"/>
                </a:lnTo>
                <a:lnTo>
                  <a:pt x="1704" y="8077"/>
                </a:lnTo>
                <a:lnTo>
                  <a:pt x="1720" y="8074"/>
                </a:lnTo>
                <a:lnTo>
                  <a:pt x="1724" y="8074"/>
                </a:lnTo>
                <a:lnTo>
                  <a:pt x="1727" y="8075"/>
                </a:lnTo>
                <a:lnTo>
                  <a:pt x="1729" y="8061"/>
                </a:lnTo>
                <a:lnTo>
                  <a:pt x="1731" y="8045"/>
                </a:lnTo>
                <a:lnTo>
                  <a:pt x="1733" y="8030"/>
                </a:lnTo>
                <a:lnTo>
                  <a:pt x="1734" y="8016"/>
                </a:lnTo>
                <a:lnTo>
                  <a:pt x="1735" y="8007"/>
                </a:lnTo>
                <a:lnTo>
                  <a:pt x="1736" y="7999"/>
                </a:lnTo>
                <a:lnTo>
                  <a:pt x="1725" y="7995"/>
                </a:lnTo>
                <a:lnTo>
                  <a:pt x="1718" y="7987"/>
                </a:lnTo>
                <a:lnTo>
                  <a:pt x="1715" y="7976"/>
                </a:lnTo>
                <a:lnTo>
                  <a:pt x="1717" y="7962"/>
                </a:lnTo>
                <a:lnTo>
                  <a:pt x="1723" y="7950"/>
                </a:lnTo>
                <a:lnTo>
                  <a:pt x="1732" y="7940"/>
                </a:lnTo>
                <a:lnTo>
                  <a:pt x="1744" y="7932"/>
                </a:lnTo>
                <a:lnTo>
                  <a:pt x="1756" y="7927"/>
                </a:lnTo>
                <a:lnTo>
                  <a:pt x="1760" y="7920"/>
                </a:lnTo>
                <a:lnTo>
                  <a:pt x="1764" y="7911"/>
                </a:lnTo>
                <a:lnTo>
                  <a:pt x="1766" y="7901"/>
                </a:lnTo>
                <a:lnTo>
                  <a:pt x="1769" y="7889"/>
                </a:lnTo>
                <a:lnTo>
                  <a:pt x="1770" y="7879"/>
                </a:lnTo>
                <a:lnTo>
                  <a:pt x="1771" y="7868"/>
                </a:lnTo>
                <a:lnTo>
                  <a:pt x="1772" y="7859"/>
                </a:lnTo>
                <a:lnTo>
                  <a:pt x="1773" y="7849"/>
                </a:lnTo>
                <a:lnTo>
                  <a:pt x="1767" y="7843"/>
                </a:lnTo>
                <a:lnTo>
                  <a:pt x="1763" y="7835"/>
                </a:lnTo>
                <a:lnTo>
                  <a:pt x="1762" y="7826"/>
                </a:lnTo>
                <a:lnTo>
                  <a:pt x="1764" y="7815"/>
                </a:lnTo>
                <a:lnTo>
                  <a:pt x="1767" y="7807"/>
                </a:lnTo>
                <a:lnTo>
                  <a:pt x="1772" y="7799"/>
                </a:lnTo>
                <a:lnTo>
                  <a:pt x="1779" y="7792"/>
                </a:lnTo>
                <a:lnTo>
                  <a:pt x="1786" y="7787"/>
                </a:lnTo>
                <a:lnTo>
                  <a:pt x="1795" y="7762"/>
                </a:lnTo>
                <a:lnTo>
                  <a:pt x="1802" y="7739"/>
                </a:lnTo>
                <a:lnTo>
                  <a:pt x="1807" y="7717"/>
                </a:lnTo>
                <a:lnTo>
                  <a:pt x="1813" y="7697"/>
                </a:lnTo>
                <a:lnTo>
                  <a:pt x="1810" y="7691"/>
                </a:lnTo>
                <a:lnTo>
                  <a:pt x="1807" y="7683"/>
                </a:lnTo>
                <a:lnTo>
                  <a:pt x="1807" y="7676"/>
                </a:lnTo>
                <a:lnTo>
                  <a:pt x="1810" y="7668"/>
                </a:lnTo>
                <a:lnTo>
                  <a:pt x="1814" y="7658"/>
                </a:lnTo>
                <a:lnTo>
                  <a:pt x="1820" y="7650"/>
                </a:lnTo>
                <a:lnTo>
                  <a:pt x="1824" y="7604"/>
                </a:lnTo>
                <a:lnTo>
                  <a:pt x="1826" y="7563"/>
                </a:lnTo>
                <a:lnTo>
                  <a:pt x="1831" y="7525"/>
                </a:lnTo>
                <a:lnTo>
                  <a:pt x="1840" y="7488"/>
                </a:lnTo>
                <a:lnTo>
                  <a:pt x="1869" y="7395"/>
                </a:lnTo>
                <a:lnTo>
                  <a:pt x="1892" y="7303"/>
                </a:lnTo>
                <a:lnTo>
                  <a:pt x="1926" y="7199"/>
                </a:lnTo>
                <a:lnTo>
                  <a:pt x="1984" y="7069"/>
                </a:lnTo>
                <a:lnTo>
                  <a:pt x="1990" y="7079"/>
                </a:lnTo>
                <a:lnTo>
                  <a:pt x="1993" y="7086"/>
                </a:lnTo>
                <a:lnTo>
                  <a:pt x="1993" y="7082"/>
                </a:lnTo>
                <a:lnTo>
                  <a:pt x="1994" y="7078"/>
                </a:lnTo>
                <a:lnTo>
                  <a:pt x="2003" y="7062"/>
                </a:lnTo>
                <a:lnTo>
                  <a:pt x="2014" y="7050"/>
                </a:lnTo>
                <a:lnTo>
                  <a:pt x="2028" y="7041"/>
                </a:lnTo>
                <a:lnTo>
                  <a:pt x="2044" y="7036"/>
                </a:lnTo>
                <a:lnTo>
                  <a:pt x="2044" y="7018"/>
                </a:lnTo>
                <a:lnTo>
                  <a:pt x="2043" y="7000"/>
                </a:lnTo>
                <a:lnTo>
                  <a:pt x="2043" y="6980"/>
                </a:lnTo>
                <a:lnTo>
                  <a:pt x="2042" y="6960"/>
                </a:lnTo>
                <a:lnTo>
                  <a:pt x="2040" y="6954"/>
                </a:lnTo>
                <a:lnTo>
                  <a:pt x="2038" y="6947"/>
                </a:lnTo>
                <a:lnTo>
                  <a:pt x="2039" y="6939"/>
                </a:lnTo>
                <a:lnTo>
                  <a:pt x="2040" y="6930"/>
                </a:lnTo>
                <a:lnTo>
                  <a:pt x="2042" y="6927"/>
                </a:lnTo>
                <a:lnTo>
                  <a:pt x="2043" y="6925"/>
                </a:lnTo>
                <a:lnTo>
                  <a:pt x="2043" y="6909"/>
                </a:lnTo>
                <a:lnTo>
                  <a:pt x="2044" y="6893"/>
                </a:lnTo>
                <a:lnTo>
                  <a:pt x="2047" y="6875"/>
                </a:lnTo>
                <a:lnTo>
                  <a:pt x="2049" y="6857"/>
                </a:lnTo>
                <a:lnTo>
                  <a:pt x="2065" y="6830"/>
                </a:lnTo>
                <a:lnTo>
                  <a:pt x="2073" y="6816"/>
                </a:lnTo>
                <a:lnTo>
                  <a:pt x="2079" y="6807"/>
                </a:lnTo>
                <a:lnTo>
                  <a:pt x="2085" y="6797"/>
                </a:lnTo>
                <a:lnTo>
                  <a:pt x="2085" y="6789"/>
                </a:lnTo>
                <a:lnTo>
                  <a:pt x="2087" y="6782"/>
                </a:lnTo>
                <a:lnTo>
                  <a:pt x="2091" y="6774"/>
                </a:lnTo>
                <a:lnTo>
                  <a:pt x="2096" y="6766"/>
                </a:lnTo>
                <a:lnTo>
                  <a:pt x="2093" y="6747"/>
                </a:lnTo>
                <a:lnTo>
                  <a:pt x="2089" y="6729"/>
                </a:lnTo>
                <a:lnTo>
                  <a:pt x="2087" y="6711"/>
                </a:lnTo>
                <a:lnTo>
                  <a:pt x="2089" y="6692"/>
                </a:lnTo>
                <a:lnTo>
                  <a:pt x="2092" y="6673"/>
                </a:lnTo>
                <a:lnTo>
                  <a:pt x="2095" y="6653"/>
                </a:lnTo>
                <a:lnTo>
                  <a:pt x="2096" y="6634"/>
                </a:lnTo>
                <a:lnTo>
                  <a:pt x="2098" y="6615"/>
                </a:lnTo>
                <a:lnTo>
                  <a:pt x="2110" y="6543"/>
                </a:lnTo>
                <a:lnTo>
                  <a:pt x="2110" y="6533"/>
                </a:lnTo>
                <a:lnTo>
                  <a:pt x="2100" y="6562"/>
                </a:lnTo>
                <a:lnTo>
                  <a:pt x="2077" y="6611"/>
                </a:lnTo>
                <a:lnTo>
                  <a:pt x="2079" y="6616"/>
                </a:lnTo>
                <a:lnTo>
                  <a:pt x="2079" y="6622"/>
                </a:lnTo>
                <a:lnTo>
                  <a:pt x="2079" y="6629"/>
                </a:lnTo>
                <a:lnTo>
                  <a:pt x="2077" y="6635"/>
                </a:lnTo>
                <a:lnTo>
                  <a:pt x="2068" y="6652"/>
                </a:lnTo>
                <a:lnTo>
                  <a:pt x="2055" y="6666"/>
                </a:lnTo>
                <a:lnTo>
                  <a:pt x="2037" y="6676"/>
                </a:lnTo>
                <a:lnTo>
                  <a:pt x="2020" y="6679"/>
                </a:lnTo>
                <a:lnTo>
                  <a:pt x="2004" y="6676"/>
                </a:lnTo>
                <a:lnTo>
                  <a:pt x="1992" y="6666"/>
                </a:lnTo>
                <a:lnTo>
                  <a:pt x="1987" y="6652"/>
                </a:lnTo>
                <a:lnTo>
                  <a:pt x="1989" y="6635"/>
                </a:lnTo>
                <a:lnTo>
                  <a:pt x="1994" y="6625"/>
                </a:lnTo>
                <a:lnTo>
                  <a:pt x="2002" y="6615"/>
                </a:lnTo>
                <a:lnTo>
                  <a:pt x="2010" y="6606"/>
                </a:lnTo>
                <a:lnTo>
                  <a:pt x="2020" y="6600"/>
                </a:lnTo>
                <a:lnTo>
                  <a:pt x="2024" y="6586"/>
                </a:lnTo>
                <a:lnTo>
                  <a:pt x="2029" y="6569"/>
                </a:lnTo>
                <a:lnTo>
                  <a:pt x="2034" y="6547"/>
                </a:lnTo>
                <a:lnTo>
                  <a:pt x="2042" y="6523"/>
                </a:lnTo>
                <a:lnTo>
                  <a:pt x="2037" y="6515"/>
                </a:lnTo>
                <a:lnTo>
                  <a:pt x="2034" y="6507"/>
                </a:lnTo>
                <a:lnTo>
                  <a:pt x="2034" y="6498"/>
                </a:lnTo>
                <a:lnTo>
                  <a:pt x="2036" y="6488"/>
                </a:lnTo>
                <a:lnTo>
                  <a:pt x="2040" y="6478"/>
                </a:lnTo>
                <a:lnTo>
                  <a:pt x="2047" y="6470"/>
                </a:lnTo>
                <a:lnTo>
                  <a:pt x="2054" y="6461"/>
                </a:lnTo>
                <a:lnTo>
                  <a:pt x="2062" y="6455"/>
                </a:lnTo>
                <a:lnTo>
                  <a:pt x="2067" y="6436"/>
                </a:lnTo>
                <a:lnTo>
                  <a:pt x="2073" y="6416"/>
                </a:lnTo>
                <a:lnTo>
                  <a:pt x="2079" y="6395"/>
                </a:lnTo>
                <a:lnTo>
                  <a:pt x="2086" y="6372"/>
                </a:lnTo>
                <a:lnTo>
                  <a:pt x="2082" y="6365"/>
                </a:lnTo>
                <a:lnTo>
                  <a:pt x="2081" y="6358"/>
                </a:lnTo>
                <a:lnTo>
                  <a:pt x="2081" y="6349"/>
                </a:lnTo>
                <a:lnTo>
                  <a:pt x="2083" y="6340"/>
                </a:lnTo>
                <a:lnTo>
                  <a:pt x="2087" y="6331"/>
                </a:lnTo>
                <a:lnTo>
                  <a:pt x="2092" y="6321"/>
                </a:lnTo>
                <a:lnTo>
                  <a:pt x="2100" y="6313"/>
                </a:lnTo>
                <a:lnTo>
                  <a:pt x="2109" y="6307"/>
                </a:lnTo>
                <a:lnTo>
                  <a:pt x="2118" y="6289"/>
                </a:lnTo>
                <a:lnTo>
                  <a:pt x="2129" y="6272"/>
                </a:lnTo>
                <a:lnTo>
                  <a:pt x="2142" y="6256"/>
                </a:lnTo>
                <a:lnTo>
                  <a:pt x="2154" y="6239"/>
                </a:lnTo>
                <a:lnTo>
                  <a:pt x="2140" y="6232"/>
                </a:lnTo>
                <a:lnTo>
                  <a:pt x="2131" y="6222"/>
                </a:lnTo>
                <a:lnTo>
                  <a:pt x="2127" y="6209"/>
                </a:lnTo>
                <a:lnTo>
                  <a:pt x="2129" y="6193"/>
                </a:lnTo>
                <a:lnTo>
                  <a:pt x="2138" y="6174"/>
                </a:lnTo>
                <a:lnTo>
                  <a:pt x="2154" y="6160"/>
                </a:lnTo>
                <a:lnTo>
                  <a:pt x="2171" y="6150"/>
                </a:lnTo>
                <a:lnTo>
                  <a:pt x="2191" y="6147"/>
                </a:lnTo>
                <a:lnTo>
                  <a:pt x="2192" y="6147"/>
                </a:lnTo>
                <a:lnTo>
                  <a:pt x="2193" y="6147"/>
                </a:lnTo>
                <a:lnTo>
                  <a:pt x="2197" y="6132"/>
                </a:lnTo>
                <a:lnTo>
                  <a:pt x="2202" y="6118"/>
                </a:lnTo>
                <a:lnTo>
                  <a:pt x="2207" y="6105"/>
                </a:lnTo>
                <a:lnTo>
                  <a:pt x="2214" y="6091"/>
                </a:lnTo>
                <a:lnTo>
                  <a:pt x="2211" y="6091"/>
                </a:lnTo>
                <a:lnTo>
                  <a:pt x="2208" y="6091"/>
                </a:lnTo>
                <a:lnTo>
                  <a:pt x="2191" y="6088"/>
                </a:lnTo>
                <a:lnTo>
                  <a:pt x="2179" y="6078"/>
                </a:lnTo>
                <a:lnTo>
                  <a:pt x="2174" y="6063"/>
                </a:lnTo>
                <a:lnTo>
                  <a:pt x="2176" y="6045"/>
                </a:lnTo>
                <a:lnTo>
                  <a:pt x="2185" y="6027"/>
                </a:lnTo>
                <a:lnTo>
                  <a:pt x="2201" y="6012"/>
                </a:lnTo>
                <a:lnTo>
                  <a:pt x="2219" y="6003"/>
                </a:lnTo>
                <a:lnTo>
                  <a:pt x="2238" y="5998"/>
                </a:lnTo>
                <a:lnTo>
                  <a:pt x="2246" y="5999"/>
                </a:lnTo>
                <a:lnTo>
                  <a:pt x="2252" y="6000"/>
                </a:lnTo>
                <a:lnTo>
                  <a:pt x="2258" y="6004"/>
                </a:lnTo>
                <a:lnTo>
                  <a:pt x="2262" y="6008"/>
                </a:lnTo>
                <a:lnTo>
                  <a:pt x="2273" y="5988"/>
                </a:lnTo>
                <a:lnTo>
                  <a:pt x="2283" y="5968"/>
                </a:lnTo>
                <a:lnTo>
                  <a:pt x="2295" y="5944"/>
                </a:lnTo>
                <a:lnTo>
                  <a:pt x="2306" y="5919"/>
                </a:lnTo>
                <a:lnTo>
                  <a:pt x="2295" y="5930"/>
                </a:lnTo>
                <a:lnTo>
                  <a:pt x="2282" y="5938"/>
                </a:lnTo>
                <a:lnTo>
                  <a:pt x="2269" y="5943"/>
                </a:lnTo>
                <a:lnTo>
                  <a:pt x="2255" y="5945"/>
                </a:lnTo>
                <a:lnTo>
                  <a:pt x="2238" y="5941"/>
                </a:lnTo>
                <a:lnTo>
                  <a:pt x="2226" y="5931"/>
                </a:lnTo>
                <a:lnTo>
                  <a:pt x="2221" y="5916"/>
                </a:lnTo>
                <a:lnTo>
                  <a:pt x="2223" y="5897"/>
                </a:lnTo>
                <a:lnTo>
                  <a:pt x="2232" y="5879"/>
                </a:lnTo>
                <a:lnTo>
                  <a:pt x="2248" y="5864"/>
                </a:lnTo>
                <a:lnTo>
                  <a:pt x="2266" y="5854"/>
                </a:lnTo>
                <a:lnTo>
                  <a:pt x="2286" y="5850"/>
                </a:lnTo>
                <a:lnTo>
                  <a:pt x="2300" y="5852"/>
                </a:lnTo>
                <a:lnTo>
                  <a:pt x="2311" y="5859"/>
                </a:lnTo>
                <a:lnTo>
                  <a:pt x="2317" y="5870"/>
                </a:lnTo>
                <a:lnTo>
                  <a:pt x="2320" y="5883"/>
                </a:lnTo>
                <a:lnTo>
                  <a:pt x="2326" y="5865"/>
                </a:lnTo>
                <a:lnTo>
                  <a:pt x="2333" y="5846"/>
                </a:lnTo>
                <a:lnTo>
                  <a:pt x="2340" y="5826"/>
                </a:lnTo>
                <a:lnTo>
                  <a:pt x="2346" y="5805"/>
                </a:lnTo>
                <a:lnTo>
                  <a:pt x="2350" y="5791"/>
                </a:lnTo>
                <a:lnTo>
                  <a:pt x="2354" y="5780"/>
                </a:lnTo>
                <a:lnTo>
                  <a:pt x="2357" y="5771"/>
                </a:lnTo>
                <a:lnTo>
                  <a:pt x="2360" y="5762"/>
                </a:lnTo>
                <a:lnTo>
                  <a:pt x="2349" y="5777"/>
                </a:lnTo>
                <a:lnTo>
                  <a:pt x="2335" y="5788"/>
                </a:lnTo>
                <a:lnTo>
                  <a:pt x="2319" y="5795"/>
                </a:lnTo>
                <a:lnTo>
                  <a:pt x="2302" y="5798"/>
                </a:lnTo>
                <a:lnTo>
                  <a:pt x="2285" y="5794"/>
                </a:lnTo>
                <a:lnTo>
                  <a:pt x="2273" y="5784"/>
                </a:lnTo>
                <a:lnTo>
                  <a:pt x="2268" y="5768"/>
                </a:lnTo>
                <a:lnTo>
                  <a:pt x="2270" y="5750"/>
                </a:lnTo>
                <a:lnTo>
                  <a:pt x="2279" y="5732"/>
                </a:lnTo>
                <a:lnTo>
                  <a:pt x="2295" y="5716"/>
                </a:lnTo>
                <a:lnTo>
                  <a:pt x="2313" y="5706"/>
                </a:lnTo>
                <a:lnTo>
                  <a:pt x="2334" y="5702"/>
                </a:lnTo>
                <a:lnTo>
                  <a:pt x="2350" y="5706"/>
                </a:lnTo>
                <a:lnTo>
                  <a:pt x="2362" y="5715"/>
                </a:lnTo>
                <a:lnTo>
                  <a:pt x="2367" y="5730"/>
                </a:lnTo>
                <a:lnTo>
                  <a:pt x="2366" y="5748"/>
                </a:lnTo>
                <a:lnTo>
                  <a:pt x="2373" y="5735"/>
                </a:lnTo>
                <a:lnTo>
                  <a:pt x="2376" y="5726"/>
                </a:lnTo>
                <a:lnTo>
                  <a:pt x="2376" y="5705"/>
                </a:lnTo>
                <a:lnTo>
                  <a:pt x="2374" y="5662"/>
                </a:lnTo>
                <a:lnTo>
                  <a:pt x="2378" y="5651"/>
                </a:lnTo>
                <a:lnTo>
                  <a:pt x="2382" y="5641"/>
                </a:lnTo>
                <a:lnTo>
                  <a:pt x="2374" y="5645"/>
                </a:lnTo>
                <a:lnTo>
                  <a:pt x="2366" y="5648"/>
                </a:lnTo>
                <a:lnTo>
                  <a:pt x="2358" y="5650"/>
                </a:lnTo>
                <a:lnTo>
                  <a:pt x="2350" y="5651"/>
                </a:lnTo>
                <a:lnTo>
                  <a:pt x="2333" y="5647"/>
                </a:lnTo>
                <a:lnTo>
                  <a:pt x="2320" y="5637"/>
                </a:lnTo>
                <a:lnTo>
                  <a:pt x="2314" y="5621"/>
                </a:lnTo>
                <a:lnTo>
                  <a:pt x="2317" y="5603"/>
                </a:lnTo>
                <a:lnTo>
                  <a:pt x="2326" y="5584"/>
                </a:lnTo>
                <a:lnTo>
                  <a:pt x="2342" y="5568"/>
                </a:lnTo>
                <a:lnTo>
                  <a:pt x="2360" y="5558"/>
                </a:lnTo>
                <a:lnTo>
                  <a:pt x="2381" y="5554"/>
                </a:lnTo>
                <a:lnTo>
                  <a:pt x="2390" y="5555"/>
                </a:lnTo>
                <a:lnTo>
                  <a:pt x="2397" y="5558"/>
                </a:lnTo>
                <a:lnTo>
                  <a:pt x="2404" y="5562"/>
                </a:lnTo>
                <a:lnTo>
                  <a:pt x="2409" y="5567"/>
                </a:lnTo>
                <a:lnTo>
                  <a:pt x="2412" y="5555"/>
                </a:lnTo>
                <a:lnTo>
                  <a:pt x="2416" y="5540"/>
                </a:lnTo>
                <a:lnTo>
                  <a:pt x="2421" y="5519"/>
                </a:lnTo>
                <a:lnTo>
                  <a:pt x="2428" y="5495"/>
                </a:lnTo>
                <a:lnTo>
                  <a:pt x="2420" y="5499"/>
                </a:lnTo>
                <a:lnTo>
                  <a:pt x="2412" y="5502"/>
                </a:lnTo>
                <a:lnTo>
                  <a:pt x="2405" y="5503"/>
                </a:lnTo>
                <a:lnTo>
                  <a:pt x="2397" y="5504"/>
                </a:lnTo>
                <a:lnTo>
                  <a:pt x="2380" y="5500"/>
                </a:lnTo>
                <a:lnTo>
                  <a:pt x="2367" y="5490"/>
                </a:lnTo>
                <a:lnTo>
                  <a:pt x="2361" y="5474"/>
                </a:lnTo>
                <a:lnTo>
                  <a:pt x="2364" y="5455"/>
                </a:lnTo>
                <a:lnTo>
                  <a:pt x="2373" y="5436"/>
                </a:lnTo>
                <a:lnTo>
                  <a:pt x="2389" y="5421"/>
                </a:lnTo>
                <a:lnTo>
                  <a:pt x="2408" y="5410"/>
                </a:lnTo>
                <a:lnTo>
                  <a:pt x="2429" y="5407"/>
                </a:lnTo>
                <a:lnTo>
                  <a:pt x="2434" y="5407"/>
                </a:lnTo>
                <a:lnTo>
                  <a:pt x="2438" y="5408"/>
                </a:lnTo>
                <a:lnTo>
                  <a:pt x="2443" y="5409"/>
                </a:lnTo>
                <a:lnTo>
                  <a:pt x="2447" y="5411"/>
                </a:lnTo>
                <a:lnTo>
                  <a:pt x="2450" y="5398"/>
                </a:lnTo>
                <a:lnTo>
                  <a:pt x="2453" y="5384"/>
                </a:lnTo>
                <a:lnTo>
                  <a:pt x="2456" y="5369"/>
                </a:lnTo>
                <a:lnTo>
                  <a:pt x="2460" y="5354"/>
                </a:lnTo>
                <a:lnTo>
                  <a:pt x="2452" y="5356"/>
                </a:lnTo>
                <a:lnTo>
                  <a:pt x="2444" y="5357"/>
                </a:lnTo>
                <a:lnTo>
                  <a:pt x="2427" y="5353"/>
                </a:lnTo>
                <a:lnTo>
                  <a:pt x="2414" y="5342"/>
                </a:lnTo>
                <a:lnTo>
                  <a:pt x="2408" y="5327"/>
                </a:lnTo>
                <a:lnTo>
                  <a:pt x="2411" y="5308"/>
                </a:lnTo>
                <a:lnTo>
                  <a:pt x="2415" y="5296"/>
                </a:lnTo>
                <a:lnTo>
                  <a:pt x="2422" y="5286"/>
                </a:lnTo>
                <a:lnTo>
                  <a:pt x="2431" y="5278"/>
                </a:lnTo>
                <a:lnTo>
                  <a:pt x="2440" y="5270"/>
                </a:lnTo>
                <a:lnTo>
                  <a:pt x="2435" y="5269"/>
                </a:lnTo>
                <a:lnTo>
                  <a:pt x="2430" y="5267"/>
                </a:lnTo>
                <a:lnTo>
                  <a:pt x="2445" y="5207"/>
                </a:lnTo>
                <a:lnTo>
                  <a:pt x="2460" y="5147"/>
                </a:lnTo>
                <a:lnTo>
                  <a:pt x="2477" y="5089"/>
                </a:lnTo>
                <a:lnTo>
                  <a:pt x="2495" y="5031"/>
                </a:lnTo>
                <a:lnTo>
                  <a:pt x="2501" y="5005"/>
                </a:lnTo>
                <a:lnTo>
                  <a:pt x="2502" y="4987"/>
                </a:lnTo>
                <a:lnTo>
                  <a:pt x="2499" y="4974"/>
                </a:lnTo>
                <a:lnTo>
                  <a:pt x="2497" y="4967"/>
                </a:lnTo>
                <a:lnTo>
                  <a:pt x="2497" y="4968"/>
                </a:lnTo>
                <a:lnTo>
                  <a:pt x="2497" y="4969"/>
                </a:lnTo>
                <a:lnTo>
                  <a:pt x="2496" y="4967"/>
                </a:lnTo>
                <a:lnTo>
                  <a:pt x="2497" y="4967"/>
                </a:lnTo>
                <a:lnTo>
                  <a:pt x="2517" y="4866"/>
                </a:lnTo>
                <a:lnTo>
                  <a:pt x="2556" y="4780"/>
                </a:lnTo>
                <a:lnTo>
                  <a:pt x="2593" y="4693"/>
                </a:lnTo>
                <a:lnTo>
                  <a:pt x="2606" y="4591"/>
                </a:lnTo>
                <a:lnTo>
                  <a:pt x="2606" y="4565"/>
                </a:lnTo>
                <a:lnTo>
                  <a:pt x="2609" y="4531"/>
                </a:lnTo>
                <a:lnTo>
                  <a:pt x="2614" y="4492"/>
                </a:lnTo>
                <a:lnTo>
                  <a:pt x="2622" y="4451"/>
                </a:lnTo>
                <a:lnTo>
                  <a:pt x="2612" y="4457"/>
                </a:lnTo>
                <a:lnTo>
                  <a:pt x="2602" y="4463"/>
                </a:lnTo>
                <a:lnTo>
                  <a:pt x="2592" y="4467"/>
                </a:lnTo>
                <a:lnTo>
                  <a:pt x="2582" y="4468"/>
                </a:lnTo>
                <a:lnTo>
                  <a:pt x="2565" y="4464"/>
                </a:lnTo>
                <a:lnTo>
                  <a:pt x="2554" y="4454"/>
                </a:lnTo>
                <a:lnTo>
                  <a:pt x="2549" y="4440"/>
                </a:lnTo>
                <a:lnTo>
                  <a:pt x="2551" y="4423"/>
                </a:lnTo>
                <a:lnTo>
                  <a:pt x="2560" y="4404"/>
                </a:lnTo>
                <a:lnTo>
                  <a:pt x="2575" y="4390"/>
                </a:lnTo>
                <a:lnTo>
                  <a:pt x="2592" y="4381"/>
                </a:lnTo>
                <a:lnTo>
                  <a:pt x="2611" y="4378"/>
                </a:lnTo>
                <a:lnTo>
                  <a:pt x="2619" y="4378"/>
                </a:lnTo>
                <a:lnTo>
                  <a:pt x="2626" y="4380"/>
                </a:lnTo>
                <a:lnTo>
                  <a:pt x="2631" y="4383"/>
                </a:lnTo>
                <a:lnTo>
                  <a:pt x="2636" y="4387"/>
                </a:lnTo>
                <a:lnTo>
                  <a:pt x="2642" y="4363"/>
                </a:lnTo>
                <a:lnTo>
                  <a:pt x="2649" y="4342"/>
                </a:lnTo>
                <a:lnTo>
                  <a:pt x="2657" y="4324"/>
                </a:lnTo>
                <a:lnTo>
                  <a:pt x="2665" y="4306"/>
                </a:lnTo>
                <a:lnTo>
                  <a:pt x="2656" y="4312"/>
                </a:lnTo>
                <a:lnTo>
                  <a:pt x="2648" y="4316"/>
                </a:lnTo>
                <a:lnTo>
                  <a:pt x="2639" y="4318"/>
                </a:lnTo>
                <a:lnTo>
                  <a:pt x="2630" y="4319"/>
                </a:lnTo>
                <a:lnTo>
                  <a:pt x="2613" y="4315"/>
                </a:lnTo>
                <a:lnTo>
                  <a:pt x="2602" y="4306"/>
                </a:lnTo>
                <a:lnTo>
                  <a:pt x="2597" y="4292"/>
                </a:lnTo>
                <a:lnTo>
                  <a:pt x="2599" y="4275"/>
                </a:lnTo>
                <a:lnTo>
                  <a:pt x="2608" y="4257"/>
                </a:lnTo>
                <a:lnTo>
                  <a:pt x="2623" y="4243"/>
                </a:lnTo>
                <a:lnTo>
                  <a:pt x="2640" y="4234"/>
                </a:lnTo>
                <a:lnTo>
                  <a:pt x="2658" y="4231"/>
                </a:lnTo>
                <a:lnTo>
                  <a:pt x="2675" y="4234"/>
                </a:lnTo>
                <a:lnTo>
                  <a:pt x="2686" y="4243"/>
                </a:lnTo>
                <a:lnTo>
                  <a:pt x="2691" y="4257"/>
                </a:lnTo>
                <a:lnTo>
                  <a:pt x="2689" y="4275"/>
                </a:lnTo>
                <a:lnTo>
                  <a:pt x="2685" y="4283"/>
                </a:lnTo>
                <a:lnTo>
                  <a:pt x="2681" y="4290"/>
                </a:lnTo>
                <a:lnTo>
                  <a:pt x="2676" y="4296"/>
                </a:lnTo>
                <a:lnTo>
                  <a:pt x="2670" y="4302"/>
                </a:lnTo>
                <a:lnTo>
                  <a:pt x="2683" y="4317"/>
                </a:lnTo>
                <a:lnTo>
                  <a:pt x="2684" y="4338"/>
                </a:lnTo>
                <a:lnTo>
                  <a:pt x="2684" y="4360"/>
                </a:lnTo>
                <a:lnTo>
                  <a:pt x="2692" y="4379"/>
                </a:lnTo>
                <a:lnTo>
                  <a:pt x="2785" y="4077"/>
                </a:lnTo>
                <a:lnTo>
                  <a:pt x="2842" y="3883"/>
                </a:lnTo>
                <a:lnTo>
                  <a:pt x="2880" y="3744"/>
                </a:lnTo>
                <a:lnTo>
                  <a:pt x="2915" y="3608"/>
                </a:lnTo>
                <a:lnTo>
                  <a:pt x="2907" y="3597"/>
                </a:lnTo>
                <a:lnTo>
                  <a:pt x="2900" y="3588"/>
                </a:lnTo>
                <a:lnTo>
                  <a:pt x="2894" y="3581"/>
                </a:lnTo>
                <a:lnTo>
                  <a:pt x="2890" y="3574"/>
                </a:lnTo>
                <a:lnTo>
                  <a:pt x="2885" y="3577"/>
                </a:lnTo>
                <a:lnTo>
                  <a:pt x="2879" y="3579"/>
                </a:lnTo>
                <a:lnTo>
                  <a:pt x="2873" y="3580"/>
                </a:lnTo>
                <a:lnTo>
                  <a:pt x="2867" y="3580"/>
                </a:lnTo>
                <a:lnTo>
                  <a:pt x="2860" y="3580"/>
                </a:lnTo>
                <a:lnTo>
                  <a:pt x="2853" y="3578"/>
                </a:lnTo>
                <a:lnTo>
                  <a:pt x="2848" y="3575"/>
                </a:lnTo>
                <a:lnTo>
                  <a:pt x="2843" y="3570"/>
                </a:lnTo>
                <a:lnTo>
                  <a:pt x="2834" y="3591"/>
                </a:lnTo>
                <a:lnTo>
                  <a:pt x="2826" y="3612"/>
                </a:lnTo>
                <a:lnTo>
                  <a:pt x="2817" y="3635"/>
                </a:lnTo>
                <a:lnTo>
                  <a:pt x="2809" y="3658"/>
                </a:lnTo>
                <a:lnTo>
                  <a:pt x="2817" y="3651"/>
                </a:lnTo>
                <a:lnTo>
                  <a:pt x="2827" y="3646"/>
                </a:lnTo>
                <a:lnTo>
                  <a:pt x="2837" y="3643"/>
                </a:lnTo>
                <a:lnTo>
                  <a:pt x="2847" y="3641"/>
                </a:lnTo>
                <a:lnTo>
                  <a:pt x="2863" y="3645"/>
                </a:lnTo>
                <a:lnTo>
                  <a:pt x="2874" y="3654"/>
                </a:lnTo>
                <a:lnTo>
                  <a:pt x="2879" y="3668"/>
                </a:lnTo>
                <a:lnTo>
                  <a:pt x="2877" y="3685"/>
                </a:lnTo>
                <a:lnTo>
                  <a:pt x="2869" y="3700"/>
                </a:lnTo>
                <a:lnTo>
                  <a:pt x="2858" y="3712"/>
                </a:lnTo>
                <a:lnTo>
                  <a:pt x="2842" y="3722"/>
                </a:lnTo>
                <a:lnTo>
                  <a:pt x="2827" y="3727"/>
                </a:lnTo>
                <a:lnTo>
                  <a:pt x="2824" y="3732"/>
                </a:lnTo>
                <a:lnTo>
                  <a:pt x="2819" y="3740"/>
                </a:lnTo>
                <a:lnTo>
                  <a:pt x="2817" y="3737"/>
                </a:lnTo>
                <a:lnTo>
                  <a:pt x="2816" y="3733"/>
                </a:lnTo>
                <a:lnTo>
                  <a:pt x="2816" y="3731"/>
                </a:lnTo>
                <a:lnTo>
                  <a:pt x="2816" y="3728"/>
                </a:lnTo>
                <a:lnTo>
                  <a:pt x="2808" y="3726"/>
                </a:lnTo>
                <a:lnTo>
                  <a:pt x="2800" y="3723"/>
                </a:lnTo>
                <a:lnTo>
                  <a:pt x="2795" y="3718"/>
                </a:lnTo>
                <a:lnTo>
                  <a:pt x="2791" y="3711"/>
                </a:lnTo>
                <a:lnTo>
                  <a:pt x="2784" y="3734"/>
                </a:lnTo>
                <a:lnTo>
                  <a:pt x="2778" y="3756"/>
                </a:lnTo>
                <a:lnTo>
                  <a:pt x="2772" y="3779"/>
                </a:lnTo>
                <a:lnTo>
                  <a:pt x="2766" y="3800"/>
                </a:lnTo>
                <a:lnTo>
                  <a:pt x="2774" y="3795"/>
                </a:lnTo>
                <a:lnTo>
                  <a:pt x="2782" y="3792"/>
                </a:lnTo>
                <a:lnTo>
                  <a:pt x="2791" y="3789"/>
                </a:lnTo>
                <a:lnTo>
                  <a:pt x="2800" y="3788"/>
                </a:lnTo>
                <a:lnTo>
                  <a:pt x="2816" y="3792"/>
                </a:lnTo>
                <a:lnTo>
                  <a:pt x="2827" y="3801"/>
                </a:lnTo>
                <a:lnTo>
                  <a:pt x="2832" y="3816"/>
                </a:lnTo>
                <a:lnTo>
                  <a:pt x="2830" y="3832"/>
                </a:lnTo>
                <a:lnTo>
                  <a:pt x="2821" y="3849"/>
                </a:lnTo>
                <a:lnTo>
                  <a:pt x="2808" y="3863"/>
                </a:lnTo>
                <a:lnTo>
                  <a:pt x="2790" y="3873"/>
                </a:lnTo>
                <a:lnTo>
                  <a:pt x="2772" y="3876"/>
                </a:lnTo>
                <a:lnTo>
                  <a:pt x="2766" y="3876"/>
                </a:lnTo>
                <a:lnTo>
                  <a:pt x="2760" y="3874"/>
                </a:lnTo>
                <a:lnTo>
                  <a:pt x="2754" y="3872"/>
                </a:lnTo>
                <a:lnTo>
                  <a:pt x="2749" y="3868"/>
                </a:lnTo>
                <a:lnTo>
                  <a:pt x="2745" y="3888"/>
                </a:lnTo>
                <a:lnTo>
                  <a:pt x="2742" y="3907"/>
                </a:lnTo>
                <a:lnTo>
                  <a:pt x="2739" y="3923"/>
                </a:lnTo>
                <a:lnTo>
                  <a:pt x="2736" y="3938"/>
                </a:lnTo>
                <a:lnTo>
                  <a:pt x="2744" y="3936"/>
                </a:lnTo>
                <a:lnTo>
                  <a:pt x="2753" y="3935"/>
                </a:lnTo>
                <a:lnTo>
                  <a:pt x="2769" y="3939"/>
                </a:lnTo>
                <a:lnTo>
                  <a:pt x="2780" y="3949"/>
                </a:lnTo>
                <a:lnTo>
                  <a:pt x="2785" y="3963"/>
                </a:lnTo>
                <a:lnTo>
                  <a:pt x="2783" y="3980"/>
                </a:lnTo>
                <a:lnTo>
                  <a:pt x="2774" y="3997"/>
                </a:lnTo>
                <a:lnTo>
                  <a:pt x="2760" y="4011"/>
                </a:lnTo>
                <a:lnTo>
                  <a:pt x="2743" y="4020"/>
                </a:lnTo>
                <a:lnTo>
                  <a:pt x="2725" y="4024"/>
                </a:lnTo>
                <a:lnTo>
                  <a:pt x="2708" y="4020"/>
                </a:lnTo>
                <a:lnTo>
                  <a:pt x="2697" y="4011"/>
                </a:lnTo>
                <a:lnTo>
                  <a:pt x="2692" y="3997"/>
                </a:lnTo>
                <a:lnTo>
                  <a:pt x="2694" y="3980"/>
                </a:lnTo>
                <a:lnTo>
                  <a:pt x="2695" y="3978"/>
                </a:lnTo>
                <a:lnTo>
                  <a:pt x="2696" y="3976"/>
                </a:lnTo>
                <a:lnTo>
                  <a:pt x="2693" y="3961"/>
                </a:lnTo>
                <a:lnTo>
                  <a:pt x="2691" y="3945"/>
                </a:lnTo>
                <a:lnTo>
                  <a:pt x="2692" y="3930"/>
                </a:lnTo>
                <a:lnTo>
                  <a:pt x="2695" y="3914"/>
                </a:lnTo>
                <a:lnTo>
                  <a:pt x="2705" y="3875"/>
                </a:lnTo>
                <a:lnTo>
                  <a:pt x="2719" y="3828"/>
                </a:lnTo>
                <a:lnTo>
                  <a:pt x="2734" y="3782"/>
                </a:lnTo>
                <a:lnTo>
                  <a:pt x="2751" y="3747"/>
                </a:lnTo>
                <a:lnTo>
                  <a:pt x="2774" y="3707"/>
                </a:lnTo>
                <a:lnTo>
                  <a:pt x="2794" y="3646"/>
                </a:lnTo>
                <a:lnTo>
                  <a:pt x="2827" y="3530"/>
                </a:lnTo>
                <a:lnTo>
                  <a:pt x="2882" y="3326"/>
                </a:lnTo>
                <a:lnTo>
                  <a:pt x="2872" y="3333"/>
                </a:lnTo>
                <a:lnTo>
                  <a:pt x="2863" y="3337"/>
                </a:lnTo>
                <a:lnTo>
                  <a:pt x="2851" y="3316"/>
                </a:lnTo>
                <a:lnTo>
                  <a:pt x="2866" y="3262"/>
                </a:lnTo>
                <a:lnTo>
                  <a:pt x="2889" y="3196"/>
                </a:lnTo>
                <a:lnTo>
                  <a:pt x="2906" y="3144"/>
                </a:lnTo>
                <a:lnTo>
                  <a:pt x="2907" y="3135"/>
                </a:lnTo>
                <a:lnTo>
                  <a:pt x="2906" y="3127"/>
                </a:lnTo>
                <a:lnTo>
                  <a:pt x="2905" y="3118"/>
                </a:lnTo>
                <a:lnTo>
                  <a:pt x="2905" y="3110"/>
                </a:lnTo>
                <a:lnTo>
                  <a:pt x="2896" y="3119"/>
                </a:lnTo>
                <a:lnTo>
                  <a:pt x="2886" y="3126"/>
                </a:lnTo>
                <a:lnTo>
                  <a:pt x="2875" y="3130"/>
                </a:lnTo>
                <a:lnTo>
                  <a:pt x="2864" y="3132"/>
                </a:lnTo>
                <a:lnTo>
                  <a:pt x="2850" y="3129"/>
                </a:lnTo>
                <a:lnTo>
                  <a:pt x="2840" y="3121"/>
                </a:lnTo>
                <a:lnTo>
                  <a:pt x="2836" y="3110"/>
                </a:lnTo>
                <a:lnTo>
                  <a:pt x="2838" y="3094"/>
                </a:lnTo>
                <a:lnTo>
                  <a:pt x="2845" y="3080"/>
                </a:lnTo>
                <a:lnTo>
                  <a:pt x="2858" y="3069"/>
                </a:lnTo>
                <a:lnTo>
                  <a:pt x="2872" y="3061"/>
                </a:lnTo>
                <a:lnTo>
                  <a:pt x="2887" y="3057"/>
                </a:lnTo>
                <a:lnTo>
                  <a:pt x="2899" y="3059"/>
                </a:lnTo>
                <a:lnTo>
                  <a:pt x="2909" y="3067"/>
                </a:lnTo>
                <a:lnTo>
                  <a:pt x="2914" y="3078"/>
                </a:lnTo>
                <a:lnTo>
                  <a:pt x="2913" y="3090"/>
                </a:lnTo>
                <a:lnTo>
                  <a:pt x="2926" y="3087"/>
                </a:lnTo>
                <a:lnTo>
                  <a:pt x="2938" y="3083"/>
                </a:lnTo>
                <a:lnTo>
                  <a:pt x="2948" y="3067"/>
                </a:lnTo>
                <a:lnTo>
                  <a:pt x="2956" y="3050"/>
                </a:lnTo>
                <a:lnTo>
                  <a:pt x="2959" y="3032"/>
                </a:lnTo>
                <a:lnTo>
                  <a:pt x="2958" y="3012"/>
                </a:lnTo>
                <a:lnTo>
                  <a:pt x="2940" y="3022"/>
                </a:lnTo>
                <a:lnTo>
                  <a:pt x="2930" y="3023"/>
                </a:lnTo>
                <a:lnTo>
                  <a:pt x="2928" y="3009"/>
                </a:lnTo>
                <a:lnTo>
                  <a:pt x="2936" y="2976"/>
                </a:lnTo>
                <a:lnTo>
                  <a:pt x="2930" y="2979"/>
                </a:lnTo>
                <a:lnTo>
                  <a:pt x="2924" y="2981"/>
                </a:lnTo>
                <a:lnTo>
                  <a:pt x="2918" y="2983"/>
                </a:lnTo>
                <a:lnTo>
                  <a:pt x="2911" y="2984"/>
                </a:lnTo>
                <a:lnTo>
                  <a:pt x="2897" y="2981"/>
                </a:lnTo>
                <a:lnTo>
                  <a:pt x="2889" y="2973"/>
                </a:lnTo>
                <a:lnTo>
                  <a:pt x="2885" y="2961"/>
                </a:lnTo>
                <a:lnTo>
                  <a:pt x="2886" y="2947"/>
                </a:lnTo>
                <a:lnTo>
                  <a:pt x="2893" y="2933"/>
                </a:lnTo>
                <a:lnTo>
                  <a:pt x="2906" y="2922"/>
                </a:lnTo>
                <a:lnTo>
                  <a:pt x="2920" y="2913"/>
                </a:lnTo>
                <a:lnTo>
                  <a:pt x="2934" y="2910"/>
                </a:lnTo>
                <a:lnTo>
                  <a:pt x="2940" y="2911"/>
                </a:lnTo>
                <a:lnTo>
                  <a:pt x="2944" y="2912"/>
                </a:lnTo>
                <a:lnTo>
                  <a:pt x="2948" y="2914"/>
                </a:lnTo>
                <a:lnTo>
                  <a:pt x="2953" y="2917"/>
                </a:lnTo>
                <a:lnTo>
                  <a:pt x="2955" y="2909"/>
                </a:lnTo>
                <a:lnTo>
                  <a:pt x="2958" y="2900"/>
                </a:lnTo>
                <a:lnTo>
                  <a:pt x="2961" y="2890"/>
                </a:lnTo>
                <a:lnTo>
                  <a:pt x="2964" y="2880"/>
                </a:lnTo>
                <a:lnTo>
                  <a:pt x="2968" y="2867"/>
                </a:lnTo>
                <a:lnTo>
                  <a:pt x="2971" y="2854"/>
                </a:lnTo>
                <a:lnTo>
                  <a:pt x="2975" y="2842"/>
                </a:lnTo>
                <a:lnTo>
                  <a:pt x="2979" y="2830"/>
                </a:lnTo>
                <a:lnTo>
                  <a:pt x="2974" y="2833"/>
                </a:lnTo>
                <a:lnTo>
                  <a:pt x="2969" y="2834"/>
                </a:lnTo>
                <a:lnTo>
                  <a:pt x="2964" y="2835"/>
                </a:lnTo>
                <a:lnTo>
                  <a:pt x="2959" y="2836"/>
                </a:lnTo>
                <a:lnTo>
                  <a:pt x="2945" y="2833"/>
                </a:lnTo>
                <a:lnTo>
                  <a:pt x="2936" y="2825"/>
                </a:lnTo>
                <a:lnTo>
                  <a:pt x="2932" y="2813"/>
                </a:lnTo>
                <a:lnTo>
                  <a:pt x="2934" y="2800"/>
                </a:lnTo>
                <a:lnTo>
                  <a:pt x="2941" y="2786"/>
                </a:lnTo>
                <a:lnTo>
                  <a:pt x="2953" y="2774"/>
                </a:lnTo>
                <a:lnTo>
                  <a:pt x="2967" y="2766"/>
                </a:lnTo>
                <a:lnTo>
                  <a:pt x="2982" y="2763"/>
                </a:lnTo>
                <a:lnTo>
                  <a:pt x="2986" y="2764"/>
                </a:lnTo>
                <a:lnTo>
                  <a:pt x="2990" y="2765"/>
                </a:lnTo>
                <a:lnTo>
                  <a:pt x="2993" y="2766"/>
                </a:lnTo>
                <a:lnTo>
                  <a:pt x="2997" y="2768"/>
                </a:lnTo>
                <a:lnTo>
                  <a:pt x="3004" y="2746"/>
                </a:lnTo>
                <a:lnTo>
                  <a:pt x="3010" y="2724"/>
                </a:lnTo>
                <a:lnTo>
                  <a:pt x="3016" y="2704"/>
                </a:lnTo>
                <a:lnTo>
                  <a:pt x="3022" y="2683"/>
                </a:lnTo>
                <a:lnTo>
                  <a:pt x="3014" y="2687"/>
                </a:lnTo>
                <a:lnTo>
                  <a:pt x="3007" y="2688"/>
                </a:lnTo>
                <a:lnTo>
                  <a:pt x="2993" y="2684"/>
                </a:lnTo>
                <a:lnTo>
                  <a:pt x="2984" y="2677"/>
                </a:lnTo>
                <a:lnTo>
                  <a:pt x="2981" y="2666"/>
                </a:lnTo>
                <a:lnTo>
                  <a:pt x="2982" y="2652"/>
                </a:lnTo>
                <a:lnTo>
                  <a:pt x="2989" y="2638"/>
                </a:lnTo>
                <a:lnTo>
                  <a:pt x="3001" y="2627"/>
                </a:lnTo>
                <a:lnTo>
                  <a:pt x="3014" y="2620"/>
                </a:lnTo>
                <a:lnTo>
                  <a:pt x="3029" y="2617"/>
                </a:lnTo>
                <a:lnTo>
                  <a:pt x="3035" y="2618"/>
                </a:lnTo>
                <a:lnTo>
                  <a:pt x="3041" y="2619"/>
                </a:lnTo>
                <a:lnTo>
                  <a:pt x="3048" y="2598"/>
                </a:lnTo>
                <a:lnTo>
                  <a:pt x="3055" y="2576"/>
                </a:lnTo>
                <a:lnTo>
                  <a:pt x="3060" y="2556"/>
                </a:lnTo>
                <a:lnTo>
                  <a:pt x="3066" y="2537"/>
                </a:lnTo>
                <a:lnTo>
                  <a:pt x="3060" y="2538"/>
                </a:lnTo>
                <a:lnTo>
                  <a:pt x="3054" y="2539"/>
                </a:lnTo>
                <a:lnTo>
                  <a:pt x="3041" y="2536"/>
                </a:lnTo>
                <a:lnTo>
                  <a:pt x="3032" y="2529"/>
                </a:lnTo>
                <a:lnTo>
                  <a:pt x="3028" y="2518"/>
                </a:lnTo>
                <a:lnTo>
                  <a:pt x="3030" y="2505"/>
                </a:lnTo>
                <a:lnTo>
                  <a:pt x="3037" y="2491"/>
                </a:lnTo>
                <a:lnTo>
                  <a:pt x="3049" y="2480"/>
                </a:lnTo>
                <a:lnTo>
                  <a:pt x="3062" y="2473"/>
                </a:lnTo>
                <a:lnTo>
                  <a:pt x="3076" y="2470"/>
                </a:lnTo>
                <a:lnTo>
                  <a:pt x="3081" y="2470"/>
                </a:lnTo>
                <a:lnTo>
                  <a:pt x="3085" y="2472"/>
                </a:lnTo>
                <a:lnTo>
                  <a:pt x="3094" y="2447"/>
                </a:lnTo>
                <a:lnTo>
                  <a:pt x="3101" y="2425"/>
                </a:lnTo>
                <a:lnTo>
                  <a:pt x="3107" y="2405"/>
                </a:lnTo>
                <a:lnTo>
                  <a:pt x="3112" y="2389"/>
                </a:lnTo>
                <a:lnTo>
                  <a:pt x="3107" y="2390"/>
                </a:lnTo>
                <a:lnTo>
                  <a:pt x="3102" y="2391"/>
                </a:lnTo>
                <a:lnTo>
                  <a:pt x="3089" y="2388"/>
                </a:lnTo>
                <a:lnTo>
                  <a:pt x="3080" y="2381"/>
                </a:lnTo>
                <a:lnTo>
                  <a:pt x="3077" y="2370"/>
                </a:lnTo>
                <a:lnTo>
                  <a:pt x="3078" y="2357"/>
                </a:lnTo>
                <a:lnTo>
                  <a:pt x="3085" y="2344"/>
                </a:lnTo>
                <a:lnTo>
                  <a:pt x="3096" y="2333"/>
                </a:lnTo>
                <a:lnTo>
                  <a:pt x="3109" y="2326"/>
                </a:lnTo>
                <a:lnTo>
                  <a:pt x="3123" y="2323"/>
                </a:lnTo>
                <a:lnTo>
                  <a:pt x="3127" y="2324"/>
                </a:lnTo>
                <a:lnTo>
                  <a:pt x="3131" y="2324"/>
                </a:lnTo>
                <a:lnTo>
                  <a:pt x="3134" y="2326"/>
                </a:lnTo>
                <a:lnTo>
                  <a:pt x="3137" y="2327"/>
                </a:lnTo>
                <a:lnTo>
                  <a:pt x="3143" y="2321"/>
                </a:lnTo>
                <a:lnTo>
                  <a:pt x="3148" y="2317"/>
                </a:lnTo>
                <a:lnTo>
                  <a:pt x="3153" y="2314"/>
                </a:lnTo>
                <a:lnTo>
                  <a:pt x="3159" y="2310"/>
                </a:lnTo>
                <a:lnTo>
                  <a:pt x="3159" y="2309"/>
                </a:lnTo>
                <a:lnTo>
                  <a:pt x="3159" y="2307"/>
                </a:lnTo>
                <a:lnTo>
                  <a:pt x="3160" y="2306"/>
                </a:lnTo>
                <a:lnTo>
                  <a:pt x="3162" y="2304"/>
                </a:lnTo>
                <a:lnTo>
                  <a:pt x="3170" y="2280"/>
                </a:lnTo>
                <a:lnTo>
                  <a:pt x="3179" y="2252"/>
                </a:lnTo>
                <a:lnTo>
                  <a:pt x="3190" y="2221"/>
                </a:lnTo>
                <a:lnTo>
                  <a:pt x="3202" y="2183"/>
                </a:lnTo>
                <a:lnTo>
                  <a:pt x="3200" y="2214"/>
                </a:lnTo>
                <a:lnTo>
                  <a:pt x="3194" y="2250"/>
                </a:lnTo>
                <a:lnTo>
                  <a:pt x="3182" y="2282"/>
                </a:lnTo>
                <a:lnTo>
                  <a:pt x="3162" y="2304"/>
                </a:lnTo>
                <a:lnTo>
                  <a:pt x="3161" y="2307"/>
                </a:lnTo>
                <a:lnTo>
                  <a:pt x="3160" y="2310"/>
                </a:lnTo>
                <a:lnTo>
                  <a:pt x="3160" y="2310"/>
                </a:lnTo>
                <a:lnTo>
                  <a:pt x="3159" y="2310"/>
                </a:lnTo>
                <a:lnTo>
                  <a:pt x="3164" y="2343"/>
                </a:lnTo>
                <a:lnTo>
                  <a:pt x="3168" y="2357"/>
                </a:lnTo>
                <a:lnTo>
                  <a:pt x="3176" y="2366"/>
                </a:lnTo>
                <a:lnTo>
                  <a:pt x="3195" y="2377"/>
                </a:lnTo>
                <a:lnTo>
                  <a:pt x="3178" y="2459"/>
                </a:lnTo>
                <a:lnTo>
                  <a:pt x="3146" y="2567"/>
                </a:lnTo>
                <a:lnTo>
                  <a:pt x="3112" y="2679"/>
                </a:lnTo>
                <a:lnTo>
                  <a:pt x="3093" y="2777"/>
                </a:lnTo>
                <a:lnTo>
                  <a:pt x="3098" y="2772"/>
                </a:lnTo>
                <a:lnTo>
                  <a:pt x="3103" y="2768"/>
                </a:lnTo>
                <a:lnTo>
                  <a:pt x="3109" y="2765"/>
                </a:lnTo>
                <a:lnTo>
                  <a:pt x="3115" y="2762"/>
                </a:lnTo>
                <a:lnTo>
                  <a:pt x="3121" y="2742"/>
                </a:lnTo>
                <a:lnTo>
                  <a:pt x="3126" y="2722"/>
                </a:lnTo>
                <a:lnTo>
                  <a:pt x="3132" y="2704"/>
                </a:lnTo>
                <a:lnTo>
                  <a:pt x="3136" y="2688"/>
                </a:lnTo>
                <a:lnTo>
                  <a:pt x="3129" y="2681"/>
                </a:lnTo>
                <a:lnTo>
                  <a:pt x="3125" y="2673"/>
                </a:lnTo>
                <a:lnTo>
                  <a:pt x="3124" y="2663"/>
                </a:lnTo>
                <a:lnTo>
                  <a:pt x="3126" y="2652"/>
                </a:lnTo>
                <a:lnTo>
                  <a:pt x="3130" y="2642"/>
                </a:lnTo>
                <a:lnTo>
                  <a:pt x="3137" y="2632"/>
                </a:lnTo>
                <a:lnTo>
                  <a:pt x="3147" y="2624"/>
                </a:lnTo>
                <a:lnTo>
                  <a:pt x="3157" y="2618"/>
                </a:lnTo>
                <a:lnTo>
                  <a:pt x="3164" y="2593"/>
                </a:lnTo>
                <a:lnTo>
                  <a:pt x="3171" y="2570"/>
                </a:lnTo>
                <a:lnTo>
                  <a:pt x="3176" y="2552"/>
                </a:lnTo>
                <a:lnTo>
                  <a:pt x="3181" y="2536"/>
                </a:lnTo>
                <a:lnTo>
                  <a:pt x="3176" y="2530"/>
                </a:lnTo>
                <a:lnTo>
                  <a:pt x="3173" y="2523"/>
                </a:lnTo>
                <a:lnTo>
                  <a:pt x="3172" y="2514"/>
                </a:lnTo>
                <a:lnTo>
                  <a:pt x="3174" y="2505"/>
                </a:lnTo>
                <a:lnTo>
                  <a:pt x="3179" y="2493"/>
                </a:lnTo>
                <a:lnTo>
                  <a:pt x="3188" y="2483"/>
                </a:lnTo>
                <a:lnTo>
                  <a:pt x="3197" y="2475"/>
                </a:lnTo>
                <a:lnTo>
                  <a:pt x="3208" y="2470"/>
                </a:lnTo>
                <a:lnTo>
                  <a:pt x="3214" y="2459"/>
                </a:lnTo>
                <a:lnTo>
                  <a:pt x="3220" y="2446"/>
                </a:lnTo>
                <a:lnTo>
                  <a:pt x="3227" y="2431"/>
                </a:lnTo>
                <a:lnTo>
                  <a:pt x="3238" y="2413"/>
                </a:lnTo>
                <a:lnTo>
                  <a:pt x="3241" y="2424"/>
                </a:lnTo>
                <a:lnTo>
                  <a:pt x="3241" y="2435"/>
                </a:lnTo>
                <a:lnTo>
                  <a:pt x="3238" y="2448"/>
                </a:lnTo>
                <a:lnTo>
                  <a:pt x="3231" y="2468"/>
                </a:lnTo>
                <a:lnTo>
                  <a:pt x="3243" y="2472"/>
                </a:lnTo>
                <a:lnTo>
                  <a:pt x="3250" y="2480"/>
                </a:lnTo>
                <a:lnTo>
                  <a:pt x="3253" y="2491"/>
                </a:lnTo>
                <a:lnTo>
                  <a:pt x="3251" y="2505"/>
                </a:lnTo>
                <a:lnTo>
                  <a:pt x="3245" y="2517"/>
                </a:lnTo>
                <a:lnTo>
                  <a:pt x="3237" y="2527"/>
                </a:lnTo>
                <a:lnTo>
                  <a:pt x="3225" y="2535"/>
                </a:lnTo>
                <a:lnTo>
                  <a:pt x="3213" y="2540"/>
                </a:lnTo>
                <a:lnTo>
                  <a:pt x="3210" y="2552"/>
                </a:lnTo>
                <a:lnTo>
                  <a:pt x="3208" y="2563"/>
                </a:lnTo>
                <a:lnTo>
                  <a:pt x="3205" y="2576"/>
                </a:lnTo>
                <a:lnTo>
                  <a:pt x="3200" y="2589"/>
                </a:lnTo>
                <a:lnTo>
                  <a:pt x="3195" y="2603"/>
                </a:lnTo>
                <a:lnTo>
                  <a:pt x="3192" y="2616"/>
                </a:lnTo>
                <a:lnTo>
                  <a:pt x="3199" y="2621"/>
                </a:lnTo>
                <a:lnTo>
                  <a:pt x="3203" y="2627"/>
                </a:lnTo>
                <a:lnTo>
                  <a:pt x="3205" y="2636"/>
                </a:lnTo>
                <a:lnTo>
                  <a:pt x="3205" y="2646"/>
                </a:lnTo>
                <a:lnTo>
                  <a:pt x="3212" y="2644"/>
                </a:lnTo>
                <a:lnTo>
                  <a:pt x="3218" y="2642"/>
                </a:lnTo>
                <a:lnTo>
                  <a:pt x="3275" y="2476"/>
                </a:lnTo>
                <a:lnTo>
                  <a:pt x="3306" y="2394"/>
                </a:lnTo>
                <a:lnTo>
                  <a:pt x="3328" y="2356"/>
                </a:lnTo>
                <a:lnTo>
                  <a:pt x="3363" y="2319"/>
                </a:lnTo>
                <a:lnTo>
                  <a:pt x="3377" y="2270"/>
                </a:lnTo>
                <a:lnTo>
                  <a:pt x="3389" y="2238"/>
                </a:lnTo>
                <a:lnTo>
                  <a:pt x="3395" y="2214"/>
                </a:lnTo>
                <a:lnTo>
                  <a:pt x="3392" y="2196"/>
                </a:lnTo>
                <a:lnTo>
                  <a:pt x="3379" y="2210"/>
                </a:lnTo>
                <a:lnTo>
                  <a:pt x="3372" y="2228"/>
                </a:lnTo>
                <a:lnTo>
                  <a:pt x="3368" y="2247"/>
                </a:lnTo>
                <a:lnTo>
                  <a:pt x="3360" y="2263"/>
                </a:lnTo>
                <a:lnTo>
                  <a:pt x="3362" y="2195"/>
                </a:lnTo>
                <a:lnTo>
                  <a:pt x="3434" y="1943"/>
                </a:lnTo>
                <a:lnTo>
                  <a:pt x="3534" y="1616"/>
                </a:lnTo>
                <a:lnTo>
                  <a:pt x="3622" y="1326"/>
                </a:lnTo>
                <a:lnTo>
                  <a:pt x="3616" y="1338"/>
                </a:lnTo>
                <a:lnTo>
                  <a:pt x="3605" y="1347"/>
                </a:lnTo>
                <a:lnTo>
                  <a:pt x="3594" y="1354"/>
                </a:lnTo>
                <a:lnTo>
                  <a:pt x="3581" y="1356"/>
                </a:lnTo>
                <a:lnTo>
                  <a:pt x="3570" y="1353"/>
                </a:lnTo>
                <a:lnTo>
                  <a:pt x="3561" y="1347"/>
                </a:lnTo>
                <a:lnTo>
                  <a:pt x="3558" y="1337"/>
                </a:lnTo>
                <a:lnTo>
                  <a:pt x="3559" y="1324"/>
                </a:lnTo>
                <a:lnTo>
                  <a:pt x="3567" y="1312"/>
                </a:lnTo>
                <a:lnTo>
                  <a:pt x="3576" y="1302"/>
                </a:lnTo>
                <a:lnTo>
                  <a:pt x="3588" y="1296"/>
                </a:lnTo>
                <a:lnTo>
                  <a:pt x="3601" y="1293"/>
                </a:lnTo>
                <a:lnTo>
                  <a:pt x="3612" y="1295"/>
                </a:lnTo>
                <a:lnTo>
                  <a:pt x="3620" y="1301"/>
                </a:lnTo>
                <a:lnTo>
                  <a:pt x="3624" y="1310"/>
                </a:lnTo>
                <a:lnTo>
                  <a:pt x="3623" y="1321"/>
                </a:lnTo>
                <a:lnTo>
                  <a:pt x="3635" y="1279"/>
                </a:lnTo>
                <a:lnTo>
                  <a:pt x="3645" y="1244"/>
                </a:lnTo>
                <a:lnTo>
                  <a:pt x="3652" y="1215"/>
                </a:lnTo>
                <a:lnTo>
                  <a:pt x="3656" y="1196"/>
                </a:lnTo>
                <a:lnTo>
                  <a:pt x="3650" y="1201"/>
                </a:lnTo>
                <a:lnTo>
                  <a:pt x="3643" y="1204"/>
                </a:lnTo>
                <a:lnTo>
                  <a:pt x="3636" y="1207"/>
                </a:lnTo>
                <a:lnTo>
                  <a:pt x="3629" y="1208"/>
                </a:lnTo>
                <a:lnTo>
                  <a:pt x="3618" y="1205"/>
                </a:lnTo>
                <a:lnTo>
                  <a:pt x="3610" y="1199"/>
                </a:lnTo>
                <a:lnTo>
                  <a:pt x="3606" y="1188"/>
                </a:lnTo>
                <a:lnTo>
                  <a:pt x="3608" y="1177"/>
                </a:lnTo>
                <a:lnTo>
                  <a:pt x="3611" y="1170"/>
                </a:lnTo>
                <a:lnTo>
                  <a:pt x="3616" y="1163"/>
                </a:lnTo>
                <a:lnTo>
                  <a:pt x="3622" y="1158"/>
                </a:lnTo>
                <a:lnTo>
                  <a:pt x="3628" y="1153"/>
                </a:lnTo>
                <a:lnTo>
                  <a:pt x="3624" y="1139"/>
                </a:lnTo>
                <a:lnTo>
                  <a:pt x="3625" y="1122"/>
                </a:lnTo>
                <a:lnTo>
                  <a:pt x="3630" y="1099"/>
                </a:lnTo>
                <a:lnTo>
                  <a:pt x="3640" y="1064"/>
                </a:lnTo>
                <a:lnTo>
                  <a:pt x="3671" y="955"/>
                </a:lnTo>
                <a:lnTo>
                  <a:pt x="3686" y="892"/>
                </a:lnTo>
                <a:lnTo>
                  <a:pt x="3694" y="859"/>
                </a:lnTo>
                <a:lnTo>
                  <a:pt x="3701" y="840"/>
                </a:lnTo>
                <a:lnTo>
                  <a:pt x="3716" y="803"/>
                </a:lnTo>
                <a:lnTo>
                  <a:pt x="3723" y="765"/>
                </a:lnTo>
                <a:lnTo>
                  <a:pt x="3724" y="728"/>
                </a:lnTo>
                <a:lnTo>
                  <a:pt x="3720" y="689"/>
                </a:lnTo>
                <a:lnTo>
                  <a:pt x="3673" y="835"/>
                </a:lnTo>
                <a:lnTo>
                  <a:pt x="3626" y="982"/>
                </a:lnTo>
                <a:lnTo>
                  <a:pt x="3579" y="1128"/>
                </a:lnTo>
                <a:lnTo>
                  <a:pt x="3532" y="1274"/>
                </a:lnTo>
                <a:lnTo>
                  <a:pt x="3526" y="1244"/>
                </a:lnTo>
                <a:lnTo>
                  <a:pt x="3552" y="1143"/>
                </a:lnTo>
                <a:lnTo>
                  <a:pt x="3611" y="939"/>
                </a:lnTo>
                <a:lnTo>
                  <a:pt x="3699" y="597"/>
                </a:lnTo>
                <a:lnTo>
                  <a:pt x="3694" y="602"/>
                </a:lnTo>
                <a:lnTo>
                  <a:pt x="3688" y="606"/>
                </a:lnTo>
                <a:lnTo>
                  <a:pt x="3681" y="609"/>
                </a:lnTo>
                <a:lnTo>
                  <a:pt x="3674" y="610"/>
                </a:lnTo>
                <a:lnTo>
                  <a:pt x="3667" y="636"/>
                </a:lnTo>
                <a:lnTo>
                  <a:pt x="3658" y="660"/>
                </a:lnTo>
                <a:lnTo>
                  <a:pt x="3651" y="686"/>
                </a:lnTo>
                <a:lnTo>
                  <a:pt x="3645" y="710"/>
                </a:lnTo>
                <a:lnTo>
                  <a:pt x="3652" y="713"/>
                </a:lnTo>
                <a:lnTo>
                  <a:pt x="3657" y="718"/>
                </a:lnTo>
                <a:lnTo>
                  <a:pt x="3659" y="726"/>
                </a:lnTo>
                <a:lnTo>
                  <a:pt x="3657" y="735"/>
                </a:lnTo>
                <a:lnTo>
                  <a:pt x="3654" y="742"/>
                </a:lnTo>
                <a:lnTo>
                  <a:pt x="3648" y="749"/>
                </a:lnTo>
                <a:lnTo>
                  <a:pt x="3640" y="754"/>
                </a:lnTo>
                <a:lnTo>
                  <a:pt x="3632" y="757"/>
                </a:lnTo>
                <a:lnTo>
                  <a:pt x="3624" y="786"/>
                </a:lnTo>
                <a:lnTo>
                  <a:pt x="3616" y="812"/>
                </a:lnTo>
                <a:lnTo>
                  <a:pt x="3605" y="836"/>
                </a:lnTo>
                <a:lnTo>
                  <a:pt x="3595" y="856"/>
                </a:lnTo>
                <a:lnTo>
                  <a:pt x="3604" y="858"/>
                </a:lnTo>
                <a:lnTo>
                  <a:pt x="3609" y="865"/>
                </a:lnTo>
                <a:lnTo>
                  <a:pt x="3612" y="872"/>
                </a:lnTo>
                <a:lnTo>
                  <a:pt x="3611" y="882"/>
                </a:lnTo>
                <a:lnTo>
                  <a:pt x="3606" y="892"/>
                </a:lnTo>
                <a:lnTo>
                  <a:pt x="3598" y="899"/>
                </a:lnTo>
                <a:lnTo>
                  <a:pt x="3588" y="905"/>
                </a:lnTo>
                <a:lnTo>
                  <a:pt x="3578" y="907"/>
                </a:lnTo>
                <a:lnTo>
                  <a:pt x="3569" y="905"/>
                </a:lnTo>
                <a:lnTo>
                  <a:pt x="3562" y="899"/>
                </a:lnTo>
                <a:lnTo>
                  <a:pt x="3559" y="892"/>
                </a:lnTo>
                <a:lnTo>
                  <a:pt x="3560" y="882"/>
                </a:lnTo>
                <a:lnTo>
                  <a:pt x="3565" y="873"/>
                </a:lnTo>
                <a:lnTo>
                  <a:pt x="3572" y="866"/>
                </a:lnTo>
                <a:lnTo>
                  <a:pt x="3580" y="860"/>
                </a:lnTo>
                <a:lnTo>
                  <a:pt x="3589" y="857"/>
                </a:lnTo>
                <a:lnTo>
                  <a:pt x="3586" y="851"/>
                </a:lnTo>
                <a:lnTo>
                  <a:pt x="3585" y="847"/>
                </a:lnTo>
                <a:lnTo>
                  <a:pt x="3591" y="821"/>
                </a:lnTo>
                <a:lnTo>
                  <a:pt x="3597" y="796"/>
                </a:lnTo>
                <a:lnTo>
                  <a:pt x="3604" y="774"/>
                </a:lnTo>
                <a:lnTo>
                  <a:pt x="3610" y="752"/>
                </a:lnTo>
                <a:lnTo>
                  <a:pt x="3608" y="748"/>
                </a:lnTo>
                <a:lnTo>
                  <a:pt x="3607" y="744"/>
                </a:lnTo>
                <a:lnTo>
                  <a:pt x="3607" y="739"/>
                </a:lnTo>
                <a:lnTo>
                  <a:pt x="3608" y="735"/>
                </a:lnTo>
                <a:lnTo>
                  <a:pt x="3610" y="730"/>
                </a:lnTo>
                <a:lnTo>
                  <a:pt x="3613" y="725"/>
                </a:lnTo>
                <a:lnTo>
                  <a:pt x="3618" y="720"/>
                </a:lnTo>
                <a:lnTo>
                  <a:pt x="3622" y="716"/>
                </a:lnTo>
                <a:lnTo>
                  <a:pt x="3632" y="686"/>
                </a:lnTo>
                <a:lnTo>
                  <a:pt x="3642" y="658"/>
                </a:lnTo>
                <a:lnTo>
                  <a:pt x="3651" y="630"/>
                </a:lnTo>
                <a:lnTo>
                  <a:pt x="3659" y="604"/>
                </a:lnTo>
                <a:lnTo>
                  <a:pt x="3657" y="601"/>
                </a:lnTo>
                <a:lnTo>
                  <a:pt x="3656" y="597"/>
                </a:lnTo>
                <a:lnTo>
                  <a:pt x="3656" y="592"/>
                </a:lnTo>
                <a:lnTo>
                  <a:pt x="3657" y="587"/>
                </a:lnTo>
                <a:lnTo>
                  <a:pt x="3658" y="582"/>
                </a:lnTo>
                <a:lnTo>
                  <a:pt x="3662" y="578"/>
                </a:lnTo>
                <a:lnTo>
                  <a:pt x="3665" y="575"/>
                </a:lnTo>
                <a:lnTo>
                  <a:pt x="3668" y="571"/>
                </a:lnTo>
                <a:lnTo>
                  <a:pt x="3670" y="561"/>
                </a:lnTo>
                <a:lnTo>
                  <a:pt x="3673" y="550"/>
                </a:lnTo>
                <a:lnTo>
                  <a:pt x="3675" y="539"/>
                </a:lnTo>
                <a:lnTo>
                  <a:pt x="3676" y="527"/>
                </a:lnTo>
                <a:lnTo>
                  <a:pt x="3678" y="517"/>
                </a:lnTo>
                <a:lnTo>
                  <a:pt x="3683" y="503"/>
                </a:lnTo>
                <a:lnTo>
                  <a:pt x="3692" y="481"/>
                </a:lnTo>
                <a:lnTo>
                  <a:pt x="3705" y="450"/>
                </a:lnTo>
                <a:lnTo>
                  <a:pt x="3704" y="445"/>
                </a:lnTo>
                <a:lnTo>
                  <a:pt x="3705" y="439"/>
                </a:lnTo>
                <a:lnTo>
                  <a:pt x="3707" y="435"/>
                </a:lnTo>
                <a:lnTo>
                  <a:pt x="3710" y="432"/>
                </a:lnTo>
                <a:lnTo>
                  <a:pt x="3712" y="428"/>
                </a:lnTo>
                <a:lnTo>
                  <a:pt x="3715" y="425"/>
                </a:lnTo>
                <a:lnTo>
                  <a:pt x="3716" y="423"/>
                </a:lnTo>
                <a:lnTo>
                  <a:pt x="3717" y="421"/>
                </a:lnTo>
                <a:lnTo>
                  <a:pt x="3717" y="422"/>
                </a:lnTo>
                <a:lnTo>
                  <a:pt x="3718" y="423"/>
                </a:lnTo>
                <a:lnTo>
                  <a:pt x="3722" y="421"/>
                </a:lnTo>
                <a:lnTo>
                  <a:pt x="3726" y="418"/>
                </a:lnTo>
                <a:lnTo>
                  <a:pt x="3731" y="417"/>
                </a:lnTo>
                <a:lnTo>
                  <a:pt x="3735" y="417"/>
                </a:lnTo>
                <a:lnTo>
                  <a:pt x="3743" y="418"/>
                </a:lnTo>
                <a:lnTo>
                  <a:pt x="3749" y="423"/>
                </a:lnTo>
                <a:lnTo>
                  <a:pt x="3751" y="430"/>
                </a:lnTo>
                <a:lnTo>
                  <a:pt x="3750" y="439"/>
                </a:lnTo>
                <a:lnTo>
                  <a:pt x="3747" y="447"/>
                </a:lnTo>
                <a:lnTo>
                  <a:pt x="3741" y="453"/>
                </a:lnTo>
                <a:lnTo>
                  <a:pt x="3734" y="458"/>
                </a:lnTo>
                <a:lnTo>
                  <a:pt x="3726" y="461"/>
                </a:lnTo>
                <a:lnTo>
                  <a:pt x="3730" y="466"/>
                </a:lnTo>
                <a:lnTo>
                  <a:pt x="3735" y="470"/>
                </a:lnTo>
                <a:lnTo>
                  <a:pt x="3742" y="471"/>
                </a:lnTo>
                <a:lnTo>
                  <a:pt x="3752" y="470"/>
                </a:lnTo>
                <a:lnTo>
                  <a:pt x="3807" y="299"/>
                </a:lnTo>
                <a:lnTo>
                  <a:pt x="3835" y="188"/>
                </a:lnTo>
                <a:lnTo>
                  <a:pt x="3853" y="103"/>
                </a:lnTo>
                <a:lnTo>
                  <a:pt x="3874" y="13"/>
                </a:lnTo>
                <a:lnTo>
                  <a:pt x="3869" y="15"/>
                </a:lnTo>
                <a:lnTo>
                  <a:pt x="3864" y="16"/>
                </a:lnTo>
                <a:lnTo>
                  <a:pt x="3863" y="16"/>
                </a:lnTo>
                <a:lnTo>
                  <a:pt x="3861" y="15"/>
                </a:lnTo>
                <a:lnTo>
                  <a:pt x="3853" y="40"/>
                </a:lnTo>
                <a:lnTo>
                  <a:pt x="3842" y="64"/>
                </a:lnTo>
                <a:lnTo>
                  <a:pt x="3831" y="88"/>
                </a:lnTo>
                <a:lnTo>
                  <a:pt x="3817" y="110"/>
                </a:lnTo>
                <a:lnTo>
                  <a:pt x="3822" y="79"/>
                </a:lnTo>
                <a:lnTo>
                  <a:pt x="3827" y="50"/>
                </a:lnTo>
                <a:lnTo>
                  <a:pt x="3833" y="25"/>
                </a:lnTo>
                <a:lnTo>
                  <a:pt x="3839" y="0"/>
                </a:lnTo>
                <a:close/>
                <a:moveTo>
                  <a:pt x="3967" y="0"/>
                </a:moveTo>
                <a:lnTo>
                  <a:pt x="3983" y="0"/>
                </a:lnTo>
                <a:lnTo>
                  <a:pt x="3978" y="9"/>
                </a:lnTo>
                <a:lnTo>
                  <a:pt x="3974" y="20"/>
                </a:lnTo>
                <a:lnTo>
                  <a:pt x="3968" y="32"/>
                </a:lnTo>
                <a:lnTo>
                  <a:pt x="3961" y="45"/>
                </a:lnTo>
                <a:lnTo>
                  <a:pt x="3962" y="32"/>
                </a:lnTo>
                <a:lnTo>
                  <a:pt x="3964" y="19"/>
                </a:lnTo>
                <a:lnTo>
                  <a:pt x="3965" y="9"/>
                </a:lnTo>
                <a:lnTo>
                  <a:pt x="3967" y="0"/>
                </a:lnTo>
                <a:close/>
                <a:moveTo>
                  <a:pt x="4140" y="0"/>
                </a:moveTo>
                <a:lnTo>
                  <a:pt x="4189" y="0"/>
                </a:lnTo>
                <a:lnTo>
                  <a:pt x="4182" y="8"/>
                </a:lnTo>
                <a:lnTo>
                  <a:pt x="4175" y="15"/>
                </a:lnTo>
                <a:lnTo>
                  <a:pt x="4166" y="19"/>
                </a:lnTo>
                <a:lnTo>
                  <a:pt x="4157" y="21"/>
                </a:lnTo>
                <a:lnTo>
                  <a:pt x="4149" y="19"/>
                </a:lnTo>
                <a:lnTo>
                  <a:pt x="4143" y="15"/>
                </a:lnTo>
                <a:lnTo>
                  <a:pt x="4140" y="8"/>
                </a:lnTo>
                <a:lnTo>
                  <a:pt x="4140" y="0"/>
                </a:lnTo>
                <a:close/>
                <a:moveTo>
                  <a:pt x="4285" y="0"/>
                </a:moveTo>
                <a:lnTo>
                  <a:pt x="4338" y="0"/>
                </a:lnTo>
                <a:lnTo>
                  <a:pt x="4332" y="9"/>
                </a:lnTo>
                <a:lnTo>
                  <a:pt x="4323" y="16"/>
                </a:lnTo>
                <a:lnTo>
                  <a:pt x="4314" y="21"/>
                </a:lnTo>
                <a:lnTo>
                  <a:pt x="4304" y="24"/>
                </a:lnTo>
                <a:lnTo>
                  <a:pt x="4295" y="21"/>
                </a:lnTo>
                <a:lnTo>
                  <a:pt x="4289" y="16"/>
                </a:lnTo>
                <a:lnTo>
                  <a:pt x="4285" y="9"/>
                </a:lnTo>
                <a:lnTo>
                  <a:pt x="4285" y="0"/>
                </a:lnTo>
                <a:close/>
                <a:moveTo>
                  <a:pt x="4343" y="0"/>
                </a:moveTo>
                <a:lnTo>
                  <a:pt x="4356" y="0"/>
                </a:lnTo>
                <a:lnTo>
                  <a:pt x="4342" y="46"/>
                </a:lnTo>
                <a:lnTo>
                  <a:pt x="4336" y="66"/>
                </a:lnTo>
                <a:lnTo>
                  <a:pt x="4332" y="74"/>
                </a:lnTo>
                <a:lnTo>
                  <a:pt x="4326" y="77"/>
                </a:lnTo>
                <a:lnTo>
                  <a:pt x="4323" y="74"/>
                </a:lnTo>
                <a:lnTo>
                  <a:pt x="4322" y="71"/>
                </a:lnTo>
                <a:lnTo>
                  <a:pt x="4325" y="46"/>
                </a:lnTo>
                <a:lnTo>
                  <a:pt x="4330" y="33"/>
                </a:lnTo>
                <a:lnTo>
                  <a:pt x="4334" y="24"/>
                </a:lnTo>
                <a:lnTo>
                  <a:pt x="4340" y="9"/>
                </a:lnTo>
                <a:lnTo>
                  <a:pt x="4342" y="4"/>
                </a:lnTo>
                <a:lnTo>
                  <a:pt x="4343" y="0"/>
                </a:lnTo>
                <a:close/>
                <a:moveTo>
                  <a:pt x="1593" y="9856"/>
                </a:moveTo>
                <a:lnTo>
                  <a:pt x="1586" y="9856"/>
                </a:lnTo>
                <a:lnTo>
                  <a:pt x="1588" y="9856"/>
                </a:lnTo>
                <a:lnTo>
                  <a:pt x="1589" y="9856"/>
                </a:lnTo>
                <a:lnTo>
                  <a:pt x="1591" y="9856"/>
                </a:lnTo>
                <a:lnTo>
                  <a:pt x="1593" y="9856"/>
                </a:lnTo>
                <a:close/>
                <a:moveTo>
                  <a:pt x="1446" y="9856"/>
                </a:moveTo>
                <a:lnTo>
                  <a:pt x="1438" y="9856"/>
                </a:lnTo>
                <a:lnTo>
                  <a:pt x="1440" y="9856"/>
                </a:lnTo>
                <a:lnTo>
                  <a:pt x="1442" y="9856"/>
                </a:lnTo>
                <a:lnTo>
                  <a:pt x="1444" y="9856"/>
                </a:lnTo>
                <a:lnTo>
                  <a:pt x="1446" y="9856"/>
                </a:lnTo>
                <a:close/>
                <a:moveTo>
                  <a:pt x="1101" y="9856"/>
                </a:moveTo>
                <a:lnTo>
                  <a:pt x="1069" y="9856"/>
                </a:lnTo>
                <a:lnTo>
                  <a:pt x="1135" y="9647"/>
                </a:lnTo>
                <a:lnTo>
                  <a:pt x="1220" y="9372"/>
                </a:lnTo>
                <a:lnTo>
                  <a:pt x="1295" y="9123"/>
                </a:lnTo>
                <a:lnTo>
                  <a:pt x="1329" y="8991"/>
                </a:lnTo>
                <a:lnTo>
                  <a:pt x="1315" y="8984"/>
                </a:lnTo>
                <a:lnTo>
                  <a:pt x="1303" y="8977"/>
                </a:lnTo>
                <a:lnTo>
                  <a:pt x="1310" y="8953"/>
                </a:lnTo>
                <a:lnTo>
                  <a:pt x="1317" y="8938"/>
                </a:lnTo>
                <a:lnTo>
                  <a:pt x="1330" y="8928"/>
                </a:lnTo>
                <a:lnTo>
                  <a:pt x="1352" y="8918"/>
                </a:lnTo>
                <a:lnTo>
                  <a:pt x="1367" y="8892"/>
                </a:lnTo>
                <a:lnTo>
                  <a:pt x="1375" y="8864"/>
                </a:lnTo>
                <a:lnTo>
                  <a:pt x="1385" y="8834"/>
                </a:lnTo>
                <a:lnTo>
                  <a:pt x="1400" y="8808"/>
                </a:lnTo>
                <a:lnTo>
                  <a:pt x="1407" y="8820"/>
                </a:lnTo>
                <a:lnTo>
                  <a:pt x="1395" y="8875"/>
                </a:lnTo>
                <a:lnTo>
                  <a:pt x="1345" y="9046"/>
                </a:lnTo>
                <a:lnTo>
                  <a:pt x="1236" y="9404"/>
                </a:lnTo>
                <a:lnTo>
                  <a:pt x="1189" y="9563"/>
                </a:lnTo>
                <a:lnTo>
                  <a:pt x="1152" y="9687"/>
                </a:lnTo>
                <a:lnTo>
                  <a:pt x="1122" y="9784"/>
                </a:lnTo>
                <a:lnTo>
                  <a:pt x="1101" y="9856"/>
                </a:lnTo>
                <a:close/>
                <a:moveTo>
                  <a:pt x="1621" y="9759"/>
                </a:moveTo>
                <a:lnTo>
                  <a:pt x="1631" y="9757"/>
                </a:lnTo>
                <a:lnTo>
                  <a:pt x="1641" y="9752"/>
                </a:lnTo>
                <a:lnTo>
                  <a:pt x="1649" y="9744"/>
                </a:lnTo>
                <a:lnTo>
                  <a:pt x="1655" y="9733"/>
                </a:lnTo>
                <a:lnTo>
                  <a:pt x="1656" y="9723"/>
                </a:lnTo>
                <a:lnTo>
                  <a:pt x="1653" y="9715"/>
                </a:lnTo>
                <a:lnTo>
                  <a:pt x="1646" y="9709"/>
                </a:lnTo>
                <a:lnTo>
                  <a:pt x="1637" y="9707"/>
                </a:lnTo>
                <a:lnTo>
                  <a:pt x="1627" y="9709"/>
                </a:lnTo>
                <a:lnTo>
                  <a:pt x="1616" y="9715"/>
                </a:lnTo>
                <a:lnTo>
                  <a:pt x="1608" y="9723"/>
                </a:lnTo>
                <a:lnTo>
                  <a:pt x="1602" y="9733"/>
                </a:lnTo>
                <a:lnTo>
                  <a:pt x="1601" y="9744"/>
                </a:lnTo>
                <a:lnTo>
                  <a:pt x="1604" y="9752"/>
                </a:lnTo>
                <a:lnTo>
                  <a:pt x="1610" y="9757"/>
                </a:lnTo>
                <a:lnTo>
                  <a:pt x="1621" y="9759"/>
                </a:lnTo>
                <a:close/>
                <a:moveTo>
                  <a:pt x="1538" y="9559"/>
                </a:moveTo>
                <a:lnTo>
                  <a:pt x="1526" y="9561"/>
                </a:lnTo>
                <a:lnTo>
                  <a:pt x="1515" y="9566"/>
                </a:lnTo>
                <a:lnTo>
                  <a:pt x="1507" y="9575"/>
                </a:lnTo>
                <a:lnTo>
                  <a:pt x="1501" y="9585"/>
                </a:lnTo>
                <a:lnTo>
                  <a:pt x="1500" y="9596"/>
                </a:lnTo>
                <a:lnTo>
                  <a:pt x="1503" y="9605"/>
                </a:lnTo>
                <a:lnTo>
                  <a:pt x="1510" y="9611"/>
                </a:lnTo>
                <a:lnTo>
                  <a:pt x="1519" y="9613"/>
                </a:lnTo>
                <a:lnTo>
                  <a:pt x="1531" y="9611"/>
                </a:lnTo>
                <a:lnTo>
                  <a:pt x="1542" y="9605"/>
                </a:lnTo>
                <a:lnTo>
                  <a:pt x="1550" y="9596"/>
                </a:lnTo>
                <a:lnTo>
                  <a:pt x="1556" y="9585"/>
                </a:lnTo>
                <a:lnTo>
                  <a:pt x="1557" y="9575"/>
                </a:lnTo>
                <a:lnTo>
                  <a:pt x="1554" y="9566"/>
                </a:lnTo>
                <a:lnTo>
                  <a:pt x="1547" y="9561"/>
                </a:lnTo>
                <a:lnTo>
                  <a:pt x="1538" y="9559"/>
                </a:lnTo>
                <a:close/>
                <a:moveTo>
                  <a:pt x="1455" y="9733"/>
                </a:moveTo>
                <a:lnTo>
                  <a:pt x="1454" y="9744"/>
                </a:lnTo>
                <a:lnTo>
                  <a:pt x="1457" y="9752"/>
                </a:lnTo>
                <a:lnTo>
                  <a:pt x="1463" y="9757"/>
                </a:lnTo>
                <a:lnTo>
                  <a:pt x="1472" y="9759"/>
                </a:lnTo>
                <a:lnTo>
                  <a:pt x="1484" y="9757"/>
                </a:lnTo>
                <a:lnTo>
                  <a:pt x="1494" y="9752"/>
                </a:lnTo>
                <a:lnTo>
                  <a:pt x="1502" y="9744"/>
                </a:lnTo>
                <a:lnTo>
                  <a:pt x="1507" y="9733"/>
                </a:lnTo>
                <a:lnTo>
                  <a:pt x="1508" y="9723"/>
                </a:lnTo>
                <a:lnTo>
                  <a:pt x="1506" y="9715"/>
                </a:lnTo>
                <a:lnTo>
                  <a:pt x="1499" y="9709"/>
                </a:lnTo>
                <a:lnTo>
                  <a:pt x="1490" y="9707"/>
                </a:lnTo>
                <a:lnTo>
                  <a:pt x="1479" y="9709"/>
                </a:lnTo>
                <a:lnTo>
                  <a:pt x="1468" y="9715"/>
                </a:lnTo>
                <a:lnTo>
                  <a:pt x="1460" y="9723"/>
                </a:lnTo>
                <a:lnTo>
                  <a:pt x="1455" y="9733"/>
                </a:lnTo>
                <a:close/>
                <a:moveTo>
                  <a:pt x="1795" y="8296"/>
                </a:moveTo>
                <a:lnTo>
                  <a:pt x="1811" y="8293"/>
                </a:lnTo>
                <a:lnTo>
                  <a:pt x="1826" y="8284"/>
                </a:lnTo>
                <a:lnTo>
                  <a:pt x="1837" y="8272"/>
                </a:lnTo>
                <a:lnTo>
                  <a:pt x="1845" y="8258"/>
                </a:lnTo>
                <a:lnTo>
                  <a:pt x="1846" y="8243"/>
                </a:lnTo>
                <a:lnTo>
                  <a:pt x="1842" y="8231"/>
                </a:lnTo>
                <a:lnTo>
                  <a:pt x="1833" y="8223"/>
                </a:lnTo>
                <a:lnTo>
                  <a:pt x="1820" y="8220"/>
                </a:lnTo>
                <a:lnTo>
                  <a:pt x="1803" y="8223"/>
                </a:lnTo>
                <a:lnTo>
                  <a:pt x="1789" y="8231"/>
                </a:lnTo>
                <a:lnTo>
                  <a:pt x="1778" y="8243"/>
                </a:lnTo>
                <a:lnTo>
                  <a:pt x="1770" y="8258"/>
                </a:lnTo>
                <a:lnTo>
                  <a:pt x="1768" y="8272"/>
                </a:lnTo>
                <a:lnTo>
                  <a:pt x="1773" y="8284"/>
                </a:lnTo>
                <a:lnTo>
                  <a:pt x="1782" y="8293"/>
                </a:lnTo>
                <a:lnTo>
                  <a:pt x="1795" y="8296"/>
                </a:lnTo>
                <a:close/>
                <a:moveTo>
                  <a:pt x="1724" y="8405"/>
                </a:moveTo>
                <a:lnTo>
                  <a:pt x="1722" y="8419"/>
                </a:lnTo>
                <a:lnTo>
                  <a:pt x="1726" y="8432"/>
                </a:lnTo>
                <a:lnTo>
                  <a:pt x="1735" y="8439"/>
                </a:lnTo>
                <a:lnTo>
                  <a:pt x="1748" y="8442"/>
                </a:lnTo>
                <a:lnTo>
                  <a:pt x="1764" y="8439"/>
                </a:lnTo>
                <a:lnTo>
                  <a:pt x="1778" y="8432"/>
                </a:lnTo>
                <a:lnTo>
                  <a:pt x="1789" y="8419"/>
                </a:lnTo>
                <a:lnTo>
                  <a:pt x="1796" y="8405"/>
                </a:lnTo>
                <a:lnTo>
                  <a:pt x="1798" y="8392"/>
                </a:lnTo>
                <a:lnTo>
                  <a:pt x="1794" y="8379"/>
                </a:lnTo>
                <a:lnTo>
                  <a:pt x="1785" y="8372"/>
                </a:lnTo>
                <a:lnTo>
                  <a:pt x="1772" y="8369"/>
                </a:lnTo>
                <a:lnTo>
                  <a:pt x="1756" y="8372"/>
                </a:lnTo>
                <a:lnTo>
                  <a:pt x="1742" y="8379"/>
                </a:lnTo>
                <a:lnTo>
                  <a:pt x="1731" y="8392"/>
                </a:lnTo>
                <a:lnTo>
                  <a:pt x="1724" y="8405"/>
                </a:lnTo>
                <a:close/>
                <a:moveTo>
                  <a:pt x="1678" y="8553"/>
                </a:moveTo>
                <a:lnTo>
                  <a:pt x="1676" y="8566"/>
                </a:lnTo>
                <a:lnTo>
                  <a:pt x="1680" y="8578"/>
                </a:lnTo>
                <a:lnTo>
                  <a:pt x="1689" y="8586"/>
                </a:lnTo>
                <a:lnTo>
                  <a:pt x="1701" y="8588"/>
                </a:lnTo>
                <a:lnTo>
                  <a:pt x="1716" y="8586"/>
                </a:lnTo>
                <a:lnTo>
                  <a:pt x="1730" y="8578"/>
                </a:lnTo>
                <a:lnTo>
                  <a:pt x="1741" y="8566"/>
                </a:lnTo>
                <a:lnTo>
                  <a:pt x="1748" y="8553"/>
                </a:lnTo>
                <a:lnTo>
                  <a:pt x="1749" y="8539"/>
                </a:lnTo>
                <a:lnTo>
                  <a:pt x="1745" y="8529"/>
                </a:lnTo>
                <a:lnTo>
                  <a:pt x="1737" y="8520"/>
                </a:lnTo>
                <a:lnTo>
                  <a:pt x="1724" y="8517"/>
                </a:lnTo>
                <a:lnTo>
                  <a:pt x="1709" y="8520"/>
                </a:lnTo>
                <a:lnTo>
                  <a:pt x="1696" y="8529"/>
                </a:lnTo>
                <a:lnTo>
                  <a:pt x="1685" y="8539"/>
                </a:lnTo>
                <a:lnTo>
                  <a:pt x="1678" y="8553"/>
                </a:lnTo>
                <a:close/>
                <a:moveTo>
                  <a:pt x="1676" y="8667"/>
                </a:moveTo>
                <a:lnTo>
                  <a:pt x="1670" y="8668"/>
                </a:lnTo>
                <a:lnTo>
                  <a:pt x="1663" y="8669"/>
                </a:lnTo>
                <a:lnTo>
                  <a:pt x="1657" y="8672"/>
                </a:lnTo>
                <a:lnTo>
                  <a:pt x="1651" y="8676"/>
                </a:lnTo>
                <a:lnTo>
                  <a:pt x="1658" y="8664"/>
                </a:lnTo>
                <a:lnTo>
                  <a:pt x="1663" y="8651"/>
                </a:lnTo>
                <a:lnTo>
                  <a:pt x="1664" y="8636"/>
                </a:lnTo>
                <a:lnTo>
                  <a:pt x="1661" y="8617"/>
                </a:lnTo>
                <a:lnTo>
                  <a:pt x="1654" y="8633"/>
                </a:lnTo>
                <a:lnTo>
                  <a:pt x="1648" y="8647"/>
                </a:lnTo>
                <a:lnTo>
                  <a:pt x="1645" y="8660"/>
                </a:lnTo>
                <a:lnTo>
                  <a:pt x="1649" y="8677"/>
                </a:lnTo>
                <a:lnTo>
                  <a:pt x="1643" y="8682"/>
                </a:lnTo>
                <a:lnTo>
                  <a:pt x="1638" y="8687"/>
                </a:lnTo>
                <a:lnTo>
                  <a:pt x="1634" y="8694"/>
                </a:lnTo>
                <a:lnTo>
                  <a:pt x="1632" y="8700"/>
                </a:lnTo>
                <a:lnTo>
                  <a:pt x="1630" y="8714"/>
                </a:lnTo>
                <a:lnTo>
                  <a:pt x="1634" y="8725"/>
                </a:lnTo>
                <a:lnTo>
                  <a:pt x="1642" y="8732"/>
                </a:lnTo>
                <a:lnTo>
                  <a:pt x="1654" y="8734"/>
                </a:lnTo>
                <a:lnTo>
                  <a:pt x="1669" y="8732"/>
                </a:lnTo>
                <a:lnTo>
                  <a:pt x="1682" y="8725"/>
                </a:lnTo>
                <a:lnTo>
                  <a:pt x="1692" y="8714"/>
                </a:lnTo>
                <a:lnTo>
                  <a:pt x="1699" y="8700"/>
                </a:lnTo>
                <a:lnTo>
                  <a:pt x="1701" y="8687"/>
                </a:lnTo>
                <a:lnTo>
                  <a:pt x="1697" y="8677"/>
                </a:lnTo>
                <a:lnTo>
                  <a:pt x="1689" y="8670"/>
                </a:lnTo>
                <a:lnTo>
                  <a:pt x="1676" y="8667"/>
                </a:lnTo>
                <a:close/>
                <a:moveTo>
                  <a:pt x="1485" y="9261"/>
                </a:moveTo>
                <a:lnTo>
                  <a:pt x="1473" y="9264"/>
                </a:lnTo>
                <a:lnTo>
                  <a:pt x="1462" y="9270"/>
                </a:lnTo>
                <a:lnTo>
                  <a:pt x="1453" y="9280"/>
                </a:lnTo>
                <a:lnTo>
                  <a:pt x="1447" y="9291"/>
                </a:lnTo>
                <a:lnTo>
                  <a:pt x="1446" y="9302"/>
                </a:lnTo>
                <a:lnTo>
                  <a:pt x="1449" y="9311"/>
                </a:lnTo>
                <a:lnTo>
                  <a:pt x="1456" y="9317"/>
                </a:lnTo>
                <a:lnTo>
                  <a:pt x="1466" y="9320"/>
                </a:lnTo>
                <a:lnTo>
                  <a:pt x="1479" y="9317"/>
                </a:lnTo>
                <a:lnTo>
                  <a:pt x="1490" y="9311"/>
                </a:lnTo>
                <a:lnTo>
                  <a:pt x="1499" y="9302"/>
                </a:lnTo>
                <a:lnTo>
                  <a:pt x="1505" y="9291"/>
                </a:lnTo>
                <a:lnTo>
                  <a:pt x="1506" y="9280"/>
                </a:lnTo>
                <a:lnTo>
                  <a:pt x="1503" y="9270"/>
                </a:lnTo>
                <a:lnTo>
                  <a:pt x="1496" y="9264"/>
                </a:lnTo>
                <a:lnTo>
                  <a:pt x="1485" y="9261"/>
                </a:lnTo>
                <a:close/>
                <a:moveTo>
                  <a:pt x="1401" y="9438"/>
                </a:moveTo>
                <a:lnTo>
                  <a:pt x="1399" y="9449"/>
                </a:lnTo>
                <a:lnTo>
                  <a:pt x="1403" y="9457"/>
                </a:lnTo>
                <a:lnTo>
                  <a:pt x="1409" y="9464"/>
                </a:lnTo>
                <a:lnTo>
                  <a:pt x="1419" y="9466"/>
                </a:lnTo>
                <a:lnTo>
                  <a:pt x="1431" y="9464"/>
                </a:lnTo>
                <a:lnTo>
                  <a:pt x="1442" y="9457"/>
                </a:lnTo>
                <a:lnTo>
                  <a:pt x="1451" y="9449"/>
                </a:lnTo>
                <a:lnTo>
                  <a:pt x="1456" y="9438"/>
                </a:lnTo>
                <a:lnTo>
                  <a:pt x="1457" y="9427"/>
                </a:lnTo>
                <a:lnTo>
                  <a:pt x="1454" y="9419"/>
                </a:lnTo>
                <a:lnTo>
                  <a:pt x="1448" y="9413"/>
                </a:lnTo>
                <a:lnTo>
                  <a:pt x="1438" y="9410"/>
                </a:lnTo>
                <a:lnTo>
                  <a:pt x="1425" y="9413"/>
                </a:lnTo>
                <a:lnTo>
                  <a:pt x="1415" y="9419"/>
                </a:lnTo>
                <a:lnTo>
                  <a:pt x="1406" y="9427"/>
                </a:lnTo>
                <a:lnTo>
                  <a:pt x="1401" y="9438"/>
                </a:lnTo>
                <a:close/>
                <a:moveTo>
                  <a:pt x="1408" y="9585"/>
                </a:moveTo>
                <a:lnTo>
                  <a:pt x="1409" y="9575"/>
                </a:lnTo>
                <a:lnTo>
                  <a:pt x="1406" y="9567"/>
                </a:lnTo>
                <a:lnTo>
                  <a:pt x="1399" y="9561"/>
                </a:lnTo>
                <a:lnTo>
                  <a:pt x="1390" y="9559"/>
                </a:lnTo>
                <a:lnTo>
                  <a:pt x="1378" y="9561"/>
                </a:lnTo>
                <a:lnTo>
                  <a:pt x="1368" y="9567"/>
                </a:lnTo>
                <a:lnTo>
                  <a:pt x="1360" y="9575"/>
                </a:lnTo>
                <a:lnTo>
                  <a:pt x="1355" y="9585"/>
                </a:lnTo>
                <a:lnTo>
                  <a:pt x="1353" y="9596"/>
                </a:lnTo>
                <a:lnTo>
                  <a:pt x="1356" y="9605"/>
                </a:lnTo>
                <a:lnTo>
                  <a:pt x="1363" y="9610"/>
                </a:lnTo>
                <a:lnTo>
                  <a:pt x="1372" y="9612"/>
                </a:lnTo>
                <a:lnTo>
                  <a:pt x="1384" y="9610"/>
                </a:lnTo>
                <a:lnTo>
                  <a:pt x="1394" y="9605"/>
                </a:lnTo>
                <a:lnTo>
                  <a:pt x="1402" y="9596"/>
                </a:lnTo>
                <a:lnTo>
                  <a:pt x="1408" y="9585"/>
                </a:lnTo>
                <a:close/>
                <a:moveTo>
                  <a:pt x="1359" y="9733"/>
                </a:moveTo>
                <a:lnTo>
                  <a:pt x="1360" y="9723"/>
                </a:lnTo>
                <a:lnTo>
                  <a:pt x="1357" y="9715"/>
                </a:lnTo>
                <a:lnTo>
                  <a:pt x="1351" y="9710"/>
                </a:lnTo>
                <a:lnTo>
                  <a:pt x="1342" y="9708"/>
                </a:lnTo>
                <a:lnTo>
                  <a:pt x="1331" y="9710"/>
                </a:lnTo>
                <a:lnTo>
                  <a:pt x="1321" y="9715"/>
                </a:lnTo>
                <a:lnTo>
                  <a:pt x="1313" y="9723"/>
                </a:lnTo>
                <a:lnTo>
                  <a:pt x="1308" y="9733"/>
                </a:lnTo>
                <a:lnTo>
                  <a:pt x="1307" y="9743"/>
                </a:lnTo>
                <a:lnTo>
                  <a:pt x="1310" y="9751"/>
                </a:lnTo>
                <a:lnTo>
                  <a:pt x="1316" y="9757"/>
                </a:lnTo>
                <a:lnTo>
                  <a:pt x="1325" y="9759"/>
                </a:lnTo>
                <a:lnTo>
                  <a:pt x="1337" y="9757"/>
                </a:lnTo>
                <a:lnTo>
                  <a:pt x="1346" y="9751"/>
                </a:lnTo>
                <a:lnTo>
                  <a:pt x="1354" y="9743"/>
                </a:lnTo>
                <a:lnTo>
                  <a:pt x="1359" y="9733"/>
                </a:lnTo>
                <a:close/>
                <a:moveTo>
                  <a:pt x="1672" y="8222"/>
                </a:moveTo>
                <a:lnTo>
                  <a:pt x="1656" y="8225"/>
                </a:lnTo>
                <a:lnTo>
                  <a:pt x="1643" y="8233"/>
                </a:lnTo>
                <a:lnTo>
                  <a:pt x="1632" y="8245"/>
                </a:lnTo>
                <a:lnTo>
                  <a:pt x="1625" y="8258"/>
                </a:lnTo>
                <a:lnTo>
                  <a:pt x="1623" y="8272"/>
                </a:lnTo>
                <a:lnTo>
                  <a:pt x="1627" y="8283"/>
                </a:lnTo>
                <a:lnTo>
                  <a:pt x="1636" y="8290"/>
                </a:lnTo>
                <a:lnTo>
                  <a:pt x="1648" y="8294"/>
                </a:lnTo>
                <a:lnTo>
                  <a:pt x="1663" y="8290"/>
                </a:lnTo>
                <a:lnTo>
                  <a:pt x="1677" y="8283"/>
                </a:lnTo>
                <a:lnTo>
                  <a:pt x="1688" y="8272"/>
                </a:lnTo>
                <a:lnTo>
                  <a:pt x="1695" y="8258"/>
                </a:lnTo>
                <a:lnTo>
                  <a:pt x="1697" y="8245"/>
                </a:lnTo>
                <a:lnTo>
                  <a:pt x="1693" y="8233"/>
                </a:lnTo>
                <a:lnTo>
                  <a:pt x="1684" y="8225"/>
                </a:lnTo>
                <a:lnTo>
                  <a:pt x="1672" y="8222"/>
                </a:lnTo>
                <a:close/>
                <a:moveTo>
                  <a:pt x="1647" y="8405"/>
                </a:moveTo>
                <a:lnTo>
                  <a:pt x="1648" y="8392"/>
                </a:lnTo>
                <a:lnTo>
                  <a:pt x="1645" y="8381"/>
                </a:lnTo>
                <a:lnTo>
                  <a:pt x="1636" y="8373"/>
                </a:lnTo>
                <a:lnTo>
                  <a:pt x="1624" y="8371"/>
                </a:lnTo>
                <a:lnTo>
                  <a:pt x="1609" y="8373"/>
                </a:lnTo>
                <a:lnTo>
                  <a:pt x="1596" y="8381"/>
                </a:lnTo>
                <a:lnTo>
                  <a:pt x="1585" y="8392"/>
                </a:lnTo>
                <a:lnTo>
                  <a:pt x="1579" y="8405"/>
                </a:lnTo>
                <a:lnTo>
                  <a:pt x="1577" y="8419"/>
                </a:lnTo>
                <a:lnTo>
                  <a:pt x="1581" y="8429"/>
                </a:lnTo>
                <a:lnTo>
                  <a:pt x="1589" y="8437"/>
                </a:lnTo>
                <a:lnTo>
                  <a:pt x="1601" y="8440"/>
                </a:lnTo>
                <a:lnTo>
                  <a:pt x="1615" y="8437"/>
                </a:lnTo>
                <a:lnTo>
                  <a:pt x="1629" y="8429"/>
                </a:lnTo>
                <a:lnTo>
                  <a:pt x="1640" y="8419"/>
                </a:lnTo>
                <a:lnTo>
                  <a:pt x="1647" y="8405"/>
                </a:lnTo>
                <a:close/>
                <a:moveTo>
                  <a:pt x="1393" y="8996"/>
                </a:moveTo>
                <a:lnTo>
                  <a:pt x="1392" y="9000"/>
                </a:lnTo>
                <a:lnTo>
                  <a:pt x="1392" y="9004"/>
                </a:lnTo>
                <a:lnTo>
                  <a:pt x="1393" y="9008"/>
                </a:lnTo>
                <a:lnTo>
                  <a:pt x="1394" y="9012"/>
                </a:lnTo>
                <a:lnTo>
                  <a:pt x="1388" y="9035"/>
                </a:lnTo>
                <a:lnTo>
                  <a:pt x="1383" y="9060"/>
                </a:lnTo>
                <a:lnTo>
                  <a:pt x="1377" y="9088"/>
                </a:lnTo>
                <a:lnTo>
                  <a:pt x="1373" y="9116"/>
                </a:lnTo>
                <a:lnTo>
                  <a:pt x="1364" y="9121"/>
                </a:lnTo>
                <a:lnTo>
                  <a:pt x="1357" y="9127"/>
                </a:lnTo>
                <a:lnTo>
                  <a:pt x="1351" y="9135"/>
                </a:lnTo>
                <a:lnTo>
                  <a:pt x="1347" y="9143"/>
                </a:lnTo>
                <a:lnTo>
                  <a:pt x="1346" y="9154"/>
                </a:lnTo>
                <a:lnTo>
                  <a:pt x="1349" y="9163"/>
                </a:lnTo>
                <a:lnTo>
                  <a:pt x="1356" y="9169"/>
                </a:lnTo>
                <a:lnTo>
                  <a:pt x="1366" y="9171"/>
                </a:lnTo>
                <a:lnTo>
                  <a:pt x="1374" y="9170"/>
                </a:lnTo>
                <a:lnTo>
                  <a:pt x="1382" y="9168"/>
                </a:lnTo>
                <a:lnTo>
                  <a:pt x="1383" y="9168"/>
                </a:lnTo>
                <a:lnTo>
                  <a:pt x="1383" y="9168"/>
                </a:lnTo>
                <a:lnTo>
                  <a:pt x="1383" y="9167"/>
                </a:lnTo>
                <a:lnTo>
                  <a:pt x="1384" y="9167"/>
                </a:lnTo>
                <a:lnTo>
                  <a:pt x="1390" y="9162"/>
                </a:lnTo>
                <a:lnTo>
                  <a:pt x="1396" y="9157"/>
                </a:lnTo>
                <a:lnTo>
                  <a:pt x="1401" y="9150"/>
                </a:lnTo>
                <a:lnTo>
                  <a:pt x="1404" y="9143"/>
                </a:lnTo>
                <a:lnTo>
                  <a:pt x="1406" y="9137"/>
                </a:lnTo>
                <a:lnTo>
                  <a:pt x="1405" y="9130"/>
                </a:lnTo>
                <a:lnTo>
                  <a:pt x="1403" y="9124"/>
                </a:lnTo>
                <a:lnTo>
                  <a:pt x="1400" y="9120"/>
                </a:lnTo>
                <a:lnTo>
                  <a:pt x="1410" y="9091"/>
                </a:lnTo>
                <a:lnTo>
                  <a:pt x="1419" y="9064"/>
                </a:lnTo>
                <a:lnTo>
                  <a:pt x="1429" y="9040"/>
                </a:lnTo>
                <a:lnTo>
                  <a:pt x="1436" y="9017"/>
                </a:lnTo>
                <a:lnTo>
                  <a:pt x="1442" y="9013"/>
                </a:lnTo>
                <a:lnTo>
                  <a:pt x="1446" y="9008"/>
                </a:lnTo>
                <a:lnTo>
                  <a:pt x="1450" y="9002"/>
                </a:lnTo>
                <a:lnTo>
                  <a:pt x="1453" y="8996"/>
                </a:lnTo>
                <a:lnTo>
                  <a:pt x="1454" y="8989"/>
                </a:lnTo>
                <a:lnTo>
                  <a:pt x="1454" y="8984"/>
                </a:lnTo>
                <a:lnTo>
                  <a:pt x="1453" y="8980"/>
                </a:lnTo>
                <a:lnTo>
                  <a:pt x="1451" y="8975"/>
                </a:lnTo>
                <a:lnTo>
                  <a:pt x="1469" y="8929"/>
                </a:lnTo>
                <a:lnTo>
                  <a:pt x="1480" y="8904"/>
                </a:lnTo>
                <a:lnTo>
                  <a:pt x="1485" y="8892"/>
                </a:lnTo>
                <a:lnTo>
                  <a:pt x="1486" y="8890"/>
                </a:lnTo>
                <a:lnTo>
                  <a:pt x="1486" y="8890"/>
                </a:lnTo>
                <a:lnTo>
                  <a:pt x="1486" y="8890"/>
                </a:lnTo>
                <a:lnTo>
                  <a:pt x="1487" y="8885"/>
                </a:lnTo>
                <a:lnTo>
                  <a:pt x="1491" y="8865"/>
                </a:lnTo>
                <a:lnTo>
                  <a:pt x="1494" y="8861"/>
                </a:lnTo>
                <a:lnTo>
                  <a:pt x="1497" y="8857"/>
                </a:lnTo>
                <a:lnTo>
                  <a:pt x="1500" y="8853"/>
                </a:lnTo>
                <a:lnTo>
                  <a:pt x="1502" y="8848"/>
                </a:lnTo>
                <a:lnTo>
                  <a:pt x="1503" y="8841"/>
                </a:lnTo>
                <a:lnTo>
                  <a:pt x="1503" y="8836"/>
                </a:lnTo>
                <a:lnTo>
                  <a:pt x="1502" y="8830"/>
                </a:lnTo>
                <a:lnTo>
                  <a:pt x="1499" y="8826"/>
                </a:lnTo>
                <a:lnTo>
                  <a:pt x="1504" y="8807"/>
                </a:lnTo>
                <a:lnTo>
                  <a:pt x="1509" y="8785"/>
                </a:lnTo>
                <a:lnTo>
                  <a:pt x="1515" y="8759"/>
                </a:lnTo>
                <a:lnTo>
                  <a:pt x="1524" y="8729"/>
                </a:lnTo>
                <a:lnTo>
                  <a:pt x="1532" y="8724"/>
                </a:lnTo>
                <a:lnTo>
                  <a:pt x="1540" y="8718"/>
                </a:lnTo>
                <a:lnTo>
                  <a:pt x="1546" y="8709"/>
                </a:lnTo>
                <a:lnTo>
                  <a:pt x="1550" y="8700"/>
                </a:lnTo>
                <a:lnTo>
                  <a:pt x="1552" y="8690"/>
                </a:lnTo>
                <a:lnTo>
                  <a:pt x="1550" y="8682"/>
                </a:lnTo>
                <a:lnTo>
                  <a:pt x="1545" y="8675"/>
                </a:lnTo>
                <a:lnTo>
                  <a:pt x="1538" y="8671"/>
                </a:lnTo>
                <a:lnTo>
                  <a:pt x="1543" y="8651"/>
                </a:lnTo>
                <a:lnTo>
                  <a:pt x="1548" y="8630"/>
                </a:lnTo>
                <a:lnTo>
                  <a:pt x="1554" y="8608"/>
                </a:lnTo>
                <a:lnTo>
                  <a:pt x="1560" y="8586"/>
                </a:lnTo>
                <a:lnTo>
                  <a:pt x="1573" y="8582"/>
                </a:lnTo>
                <a:lnTo>
                  <a:pt x="1584" y="8575"/>
                </a:lnTo>
                <a:lnTo>
                  <a:pt x="1593" y="8564"/>
                </a:lnTo>
                <a:lnTo>
                  <a:pt x="1599" y="8553"/>
                </a:lnTo>
                <a:lnTo>
                  <a:pt x="1600" y="8540"/>
                </a:lnTo>
                <a:lnTo>
                  <a:pt x="1596" y="8530"/>
                </a:lnTo>
                <a:lnTo>
                  <a:pt x="1588" y="8522"/>
                </a:lnTo>
                <a:lnTo>
                  <a:pt x="1576" y="8519"/>
                </a:lnTo>
                <a:lnTo>
                  <a:pt x="1562" y="8522"/>
                </a:lnTo>
                <a:lnTo>
                  <a:pt x="1549" y="8530"/>
                </a:lnTo>
                <a:lnTo>
                  <a:pt x="1539" y="8540"/>
                </a:lnTo>
                <a:lnTo>
                  <a:pt x="1532" y="8553"/>
                </a:lnTo>
                <a:lnTo>
                  <a:pt x="1530" y="8563"/>
                </a:lnTo>
                <a:lnTo>
                  <a:pt x="1532" y="8573"/>
                </a:lnTo>
                <a:lnTo>
                  <a:pt x="1538" y="8580"/>
                </a:lnTo>
                <a:lnTo>
                  <a:pt x="1546" y="8585"/>
                </a:lnTo>
                <a:lnTo>
                  <a:pt x="1538" y="8607"/>
                </a:lnTo>
                <a:lnTo>
                  <a:pt x="1531" y="8630"/>
                </a:lnTo>
                <a:lnTo>
                  <a:pt x="1524" y="8650"/>
                </a:lnTo>
                <a:lnTo>
                  <a:pt x="1516" y="8671"/>
                </a:lnTo>
                <a:lnTo>
                  <a:pt x="1506" y="8675"/>
                </a:lnTo>
                <a:lnTo>
                  <a:pt x="1498" y="8682"/>
                </a:lnTo>
                <a:lnTo>
                  <a:pt x="1491" y="8691"/>
                </a:lnTo>
                <a:lnTo>
                  <a:pt x="1486" y="8700"/>
                </a:lnTo>
                <a:lnTo>
                  <a:pt x="1484" y="8709"/>
                </a:lnTo>
                <a:lnTo>
                  <a:pt x="1486" y="8719"/>
                </a:lnTo>
                <a:lnTo>
                  <a:pt x="1489" y="8725"/>
                </a:lnTo>
                <a:lnTo>
                  <a:pt x="1495" y="8730"/>
                </a:lnTo>
                <a:lnTo>
                  <a:pt x="1486" y="8755"/>
                </a:lnTo>
                <a:lnTo>
                  <a:pt x="1477" y="8780"/>
                </a:lnTo>
                <a:lnTo>
                  <a:pt x="1468" y="8802"/>
                </a:lnTo>
                <a:lnTo>
                  <a:pt x="1460" y="8824"/>
                </a:lnTo>
                <a:lnTo>
                  <a:pt x="1453" y="8828"/>
                </a:lnTo>
                <a:lnTo>
                  <a:pt x="1447" y="8834"/>
                </a:lnTo>
                <a:lnTo>
                  <a:pt x="1443" y="8840"/>
                </a:lnTo>
                <a:lnTo>
                  <a:pt x="1440" y="8848"/>
                </a:lnTo>
                <a:lnTo>
                  <a:pt x="1438" y="8855"/>
                </a:lnTo>
                <a:lnTo>
                  <a:pt x="1438" y="8861"/>
                </a:lnTo>
                <a:lnTo>
                  <a:pt x="1440" y="8866"/>
                </a:lnTo>
                <a:lnTo>
                  <a:pt x="1442" y="8870"/>
                </a:lnTo>
                <a:lnTo>
                  <a:pt x="1431" y="8901"/>
                </a:lnTo>
                <a:lnTo>
                  <a:pt x="1420" y="8928"/>
                </a:lnTo>
                <a:lnTo>
                  <a:pt x="1410" y="8955"/>
                </a:lnTo>
                <a:lnTo>
                  <a:pt x="1402" y="8981"/>
                </a:lnTo>
                <a:lnTo>
                  <a:pt x="1397" y="8988"/>
                </a:lnTo>
                <a:lnTo>
                  <a:pt x="1393" y="8996"/>
                </a:lnTo>
                <a:close/>
                <a:moveTo>
                  <a:pt x="1356" y="9291"/>
                </a:moveTo>
                <a:lnTo>
                  <a:pt x="1357" y="9280"/>
                </a:lnTo>
                <a:lnTo>
                  <a:pt x="1354" y="9271"/>
                </a:lnTo>
                <a:lnTo>
                  <a:pt x="1347" y="9265"/>
                </a:lnTo>
                <a:lnTo>
                  <a:pt x="1338" y="9263"/>
                </a:lnTo>
                <a:lnTo>
                  <a:pt x="1325" y="9265"/>
                </a:lnTo>
                <a:lnTo>
                  <a:pt x="1315" y="9271"/>
                </a:lnTo>
                <a:lnTo>
                  <a:pt x="1307" y="9280"/>
                </a:lnTo>
                <a:lnTo>
                  <a:pt x="1301" y="9291"/>
                </a:lnTo>
                <a:lnTo>
                  <a:pt x="1300" y="9301"/>
                </a:lnTo>
                <a:lnTo>
                  <a:pt x="1303" y="9310"/>
                </a:lnTo>
                <a:lnTo>
                  <a:pt x="1310" y="9315"/>
                </a:lnTo>
                <a:lnTo>
                  <a:pt x="1319" y="9318"/>
                </a:lnTo>
                <a:lnTo>
                  <a:pt x="1330" y="9315"/>
                </a:lnTo>
                <a:lnTo>
                  <a:pt x="1342" y="9310"/>
                </a:lnTo>
                <a:lnTo>
                  <a:pt x="1350" y="9301"/>
                </a:lnTo>
                <a:lnTo>
                  <a:pt x="1356" y="9291"/>
                </a:lnTo>
                <a:close/>
                <a:moveTo>
                  <a:pt x="1255" y="9438"/>
                </a:moveTo>
                <a:lnTo>
                  <a:pt x="1254" y="9448"/>
                </a:lnTo>
                <a:lnTo>
                  <a:pt x="1257" y="9456"/>
                </a:lnTo>
                <a:lnTo>
                  <a:pt x="1263" y="9463"/>
                </a:lnTo>
                <a:lnTo>
                  <a:pt x="1272" y="9465"/>
                </a:lnTo>
                <a:lnTo>
                  <a:pt x="1283" y="9463"/>
                </a:lnTo>
                <a:lnTo>
                  <a:pt x="1294" y="9456"/>
                </a:lnTo>
                <a:lnTo>
                  <a:pt x="1302" y="9448"/>
                </a:lnTo>
                <a:lnTo>
                  <a:pt x="1307" y="9438"/>
                </a:lnTo>
                <a:lnTo>
                  <a:pt x="1308" y="9428"/>
                </a:lnTo>
                <a:lnTo>
                  <a:pt x="1306" y="9420"/>
                </a:lnTo>
                <a:lnTo>
                  <a:pt x="1299" y="9414"/>
                </a:lnTo>
                <a:lnTo>
                  <a:pt x="1290" y="9411"/>
                </a:lnTo>
                <a:lnTo>
                  <a:pt x="1278" y="9414"/>
                </a:lnTo>
                <a:lnTo>
                  <a:pt x="1268" y="9420"/>
                </a:lnTo>
                <a:lnTo>
                  <a:pt x="1260" y="9428"/>
                </a:lnTo>
                <a:lnTo>
                  <a:pt x="1255" y="9438"/>
                </a:lnTo>
                <a:close/>
                <a:moveTo>
                  <a:pt x="1259" y="9585"/>
                </a:moveTo>
                <a:lnTo>
                  <a:pt x="1260" y="9576"/>
                </a:lnTo>
                <a:lnTo>
                  <a:pt x="1257" y="9568"/>
                </a:lnTo>
                <a:lnTo>
                  <a:pt x="1251" y="9563"/>
                </a:lnTo>
                <a:lnTo>
                  <a:pt x="1242" y="9561"/>
                </a:lnTo>
                <a:lnTo>
                  <a:pt x="1231" y="9563"/>
                </a:lnTo>
                <a:lnTo>
                  <a:pt x="1222" y="9568"/>
                </a:lnTo>
                <a:lnTo>
                  <a:pt x="1214" y="9576"/>
                </a:lnTo>
                <a:lnTo>
                  <a:pt x="1209" y="9585"/>
                </a:lnTo>
                <a:lnTo>
                  <a:pt x="1208" y="9595"/>
                </a:lnTo>
                <a:lnTo>
                  <a:pt x="1210" y="9604"/>
                </a:lnTo>
                <a:lnTo>
                  <a:pt x="1216" y="9609"/>
                </a:lnTo>
                <a:lnTo>
                  <a:pt x="1225" y="9611"/>
                </a:lnTo>
                <a:lnTo>
                  <a:pt x="1235" y="9609"/>
                </a:lnTo>
                <a:lnTo>
                  <a:pt x="1246" y="9604"/>
                </a:lnTo>
                <a:lnTo>
                  <a:pt x="1254" y="9595"/>
                </a:lnTo>
                <a:lnTo>
                  <a:pt x="1259" y="9585"/>
                </a:lnTo>
                <a:close/>
                <a:moveTo>
                  <a:pt x="1178" y="9757"/>
                </a:moveTo>
                <a:lnTo>
                  <a:pt x="1188" y="9755"/>
                </a:lnTo>
                <a:lnTo>
                  <a:pt x="1198" y="9750"/>
                </a:lnTo>
                <a:lnTo>
                  <a:pt x="1205" y="9743"/>
                </a:lnTo>
                <a:lnTo>
                  <a:pt x="1210" y="9733"/>
                </a:lnTo>
                <a:lnTo>
                  <a:pt x="1211" y="9724"/>
                </a:lnTo>
                <a:lnTo>
                  <a:pt x="1209" y="9716"/>
                </a:lnTo>
                <a:lnTo>
                  <a:pt x="1203" y="9711"/>
                </a:lnTo>
                <a:lnTo>
                  <a:pt x="1194" y="9710"/>
                </a:lnTo>
                <a:lnTo>
                  <a:pt x="1184" y="9711"/>
                </a:lnTo>
                <a:lnTo>
                  <a:pt x="1175" y="9716"/>
                </a:lnTo>
                <a:lnTo>
                  <a:pt x="1167" y="9724"/>
                </a:lnTo>
                <a:lnTo>
                  <a:pt x="1163" y="9733"/>
                </a:lnTo>
                <a:lnTo>
                  <a:pt x="1162" y="9743"/>
                </a:lnTo>
                <a:lnTo>
                  <a:pt x="1164" y="9750"/>
                </a:lnTo>
                <a:lnTo>
                  <a:pt x="1170" y="9755"/>
                </a:lnTo>
                <a:lnTo>
                  <a:pt x="1178" y="9757"/>
                </a:lnTo>
                <a:close/>
                <a:moveTo>
                  <a:pt x="3919" y="764"/>
                </a:moveTo>
                <a:lnTo>
                  <a:pt x="3931" y="762"/>
                </a:lnTo>
                <a:lnTo>
                  <a:pt x="3942" y="755"/>
                </a:lnTo>
                <a:lnTo>
                  <a:pt x="3953" y="746"/>
                </a:lnTo>
                <a:lnTo>
                  <a:pt x="3959" y="735"/>
                </a:lnTo>
                <a:lnTo>
                  <a:pt x="3960" y="722"/>
                </a:lnTo>
                <a:lnTo>
                  <a:pt x="3957" y="713"/>
                </a:lnTo>
                <a:lnTo>
                  <a:pt x="3949" y="706"/>
                </a:lnTo>
                <a:lnTo>
                  <a:pt x="3938" y="704"/>
                </a:lnTo>
                <a:lnTo>
                  <a:pt x="3925" y="706"/>
                </a:lnTo>
                <a:lnTo>
                  <a:pt x="3914" y="713"/>
                </a:lnTo>
                <a:lnTo>
                  <a:pt x="3905" y="722"/>
                </a:lnTo>
                <a:lnTo>
                  <a:pt x="3898" y="735"/>
                </a:lnTo>
                <a:lnTo>
                  <a:pt x="3896" y="746"/>
                </a:lnTo>
                <a:lnTo>
                  <a:pt x="3900" y="755"/>
                </a:lnTo>
                <a:lnTo>
                  <a:pt x="3908" y="762"/>
                </a:lnTo>
                <a:lnTo>
                  <a:pt x="3919" y="764"/>
                </a:lnTo>
                <a:close/>
                <a:moveTo>
                  <a:pt x="2029" y="6782"/>
                </a:moveTo>
                <a:lnTo>
                  <a:pt x="2031" y="6766"/>
                </a:lnTo>
                <a:lnTo>
                  <a:pt x="2026" y="6753"/>
                </a:lnTo>
                <a:lnTo>
                  <a:pt x="2016" y="6743"/>
                </a:lnTo>
                <a:lnTo>
                  <a:pt x="2000" y="6739"/>
                </a:lnTo>
                <a:lnTo>
                  <a:pt x="1982" y="6743"/>
                </a:lnTo>
                <a:lnTo>
                  <a:pt x="1966" y="6753"/>
                </a:lnTo>
                <a:lnTo>
                  <a:pt x="1952" y="6766"/>
                </a:lnTo>
                <a:lnTo>
                  <a:pt x="1943" y="6782"/>
                </a:lnTo>
                <a:lnTo>
                  <a:pt x="1941" y="6800"/>
                </a:lnTo>
                <a:lnTo>
                  <a:pt x="1946" y="6813"/>
                </a:lnTo>
                <a:lnTo>
                  <a:pt x="1957" y="6822"/>
                </a:lnTo>
                <a:lnTo>
                  <a:pt x="1972" y="6825"/>
                </a:lnTo>
                <a:lnTo>
                  <a:pt x="1990" y="6822"/>
                </a:lnTo>
                <a:lnTo>
                  <a:pt x="2007" y="6813"/>
                </a:lnTo>
                <a:lnTo>
                  <a:pt x="2020" y="6800"/>
                </a:lnTo>
                <a:lnTo>
                  <a:pt x="2029" y="6782"/>
                </a:lnTo>
                <a:close/>
                <a:moveTo>
                  <a:pt x="1981" y="6930"/>
                </a:moveTo>
                <a:lnTo>
                  <a:pt x="1983" y="6914"/>
                </a:lnTo>
                <a:lnTo>
                  <a:pt x="1978" y="6901"/>
                </a:lnTo>
                <a:lnTo>
                  <a:pt x="1968" y="6892"/>
                </a:lnTo>
                <a:lnTo>
                  <a:pt x="1953" y="6888"/>
                </a:lnTo>
                <a:lnTo>
                  <a:pt x="1935" y="6892"/>
                </a:lnTo>
                <a:lnTo>
                  <a:pt x="1919" y="6901"/>
                </a:lnTo>
                <a:lnTo>
                  <a:pt x="1906" y="6914"/>
                </a:lnTo>
                <a:lnTo>
                  <a:pt x="1896" y="6930"/>
                </a:lnTo>
                <a:lnTo>
                  <a:pt x="1894" y="6947"/>
                </a:lnTo>
                <a:lnTo>
                  <a:pt x="1899" y="6960"/>
                </a:lnTo>
                <a:lnTo>
                  <a:pt x="1910" y="6969"/>
                </a:lnTo>
                <a:lnTo>
                  <a:pt x="1925" y="6972"/>
                </a:lnTo>
                <a:lnTo>
                  <a:pt x="1942" y="6969"/>
                </a:lnTo>
                <a:lnTo>
                  <a:pt x="1959" y="6960"/>
                </a:lnTo>
                <a:lnTo>
                  <a:pt x="1972" y="6947"/>
                </a:lnTo>
                <a:lnTo>
                  <a:pt x="1981" y="6930"/>
                </a:lnTo>
                <a:close/>
                <a:moveTo>
                  <a:pt x="1810" y="7334"/>
                </a:moveTo>
                <a:lnTo>
                  <a:pt x="1799" y="7335"/>
                </a:lnTo>
                <a:lnTo>
                  <a:pt x="1789" y="7339"/>
                </a:lnTo>
                <a:lnTo>
                  <a:pt x="1780" y="7344"/>
                </a:lnTo>
                <a:lnTo>
                  <a:pt x="1771" y="7351"/>
                </a:lnTo>
                <a:lnTo>
                  <a:pt x="1780" y="7324"/>
                </a:lnTo>
                <a:lnTo>
                  <a:pt x="1788" y="7297"/>
                </a:lnTo>
                <a:lnTo>
                  <a:pt x="1796" y="7272"/>
                </a:lnTo>
                <a:lnTo>
                  <a:pt x="1803" y="7246"/>
                </a:lnTo>
                <a:lnTo>
                  <a:pt x="1807" y="7254"/>
                </a:lnTo>
                <a:lnTo>
                  <a:pt x="1814" y="7260"/>
                </a:lnTo>
                <a:lnTo>
                  <a:pt x="1821" y="7265"/>
                </a:lnTo>
                <a:lnTo>
                  <a:pt x="1831" y="7266"/>
                </a:lnTo>
                <a:lnTo>
                  <a:pt x="1836" y="7266"/>
                </a:lnTo>
                <a:lnTo>
                  <a:pt x="1840" y="7265"/>
                </a:lnTo>
                <a:lnTo>
                  <a:pt x="1836" y="7280"/>
                </a:lnTo>
                <a:lnTo>
                  <a:pt x="1831" y="7297"/>
                </a:lnTo>
                <a:lnTo>
                  <a:pt x="1827" y="7316"/>
                </a:lnTo>
                <a:lnTo>
                  <a:pt x="1822" y="7336"/>
                </a:lnTo>
                <a:lnTo>
                  <a:pt x="1816" y="7334"/>
                </a:lnTo>
                <a:lnTo>
                  <a:pt x="1810" y="7334"/>
                </a:lnTo>
                <a:close/>
                <a:moveTo>
                  <a:pt x="1933" y="7078"/>
                </a:moveTo>
                <a:lnTo>
                  <a:pt x="1934" y="7061"/>
                </a:lnTo>
                <a:lnTo>
                  <a:pt x="1930" y="7049"/>
                </a:lnTo>
                <a:lnTo>
                  <a:pt x="1920" y="7040"/>
                </a:lnTo>
                <a:lnTo>
                  <a:pt x="1905" y="7037"/>
                </a:lnTo>
                <a:lnTo>
                  <a:pt x="1887" y="7040"/>
                </a:lnTo>
                <a:lnTo>
                  <a:pt x="1872" y="7049"/>
                </a:lnTo>
                <a:lnTo>
                  <a:pt x="1859" y="7061"/>
                </a:lnTo>
                <a:lnTo>
                  <a:pt x="1850" y="7078"/>
                </a:lnTo>
                <a:lnTo>
                  <a:pt x="1848" y="7094"/>
                </a:lnTo>
                <a:lnTo>
                  <a:pt x="1852" y="7107"/>
                </a:lnTo>
                <a:lnTo>
                  <a:pt x="1863" y="7115"/>
                </a:lnTo>
                <a:lnTo>
                  <a:pt x="1878" y="7119"/>
                </a:lnTo>
                <a:lnTo>
                  <a:pt x="1881" y="7118"/>
                </a:lnTo>
                <a:lnTo>
                  <a:pt x="1884" y="7118"/>
                </a:lnTo>
                <a:lnTo>
                  <a:pt x="1879" y="7128"/>
                </a:lnTo>
                <a:lnTo>
                  <a:pt x="1874" y="7140"/>
                </a:lnTo>
                <a:lnTo>
                  <a:pt x="1868" y="7159"/>
                </a:lnTo>
                <a:lnTo>
                  <a:pt x="1861" y="7186"/>
                </a:lnTo>
                <a:lnTo>
                  <a:pt x="1859" y="7185"/>
                </a:lnTo>
                <a:lnTo>
                  <a:pt x="1858" y="7185"/>
                </a:lnTo>
                <a:lnTo>
                  <a:pt x="1845" y="7186"/>
                </a:lnTo>
                <a:lnTo>
                  <a:pt x="1835" y="7191"/>
                </a:lnTo>
                <a:lnTo>
                  <a:pt x="1825" y="7197"/>
                </a:lnTo>
                <a:lnTo>
                  <a:pt x="1816" y="7205"/>
                </a:lnTo>
                <a:lnTo>
                  <a:pt x="1834" y="7140"/>
                </a:lnTo>
                <a:lnTo>
                  <a:pt x="1848" y="7088"/>
                </a:lnTo>
                <a:lnTo>
                  <a:pt x="1855" y="7051"/>
                </a:lnTo>
                <a:lnTo>
                  <a:pt x="1854" y="7033"/>
                </a:lnTo>
                <a:lnTo>
                  <a:pt x="1747" y="7321"/>
                </a:lnTo>
                <a:lnTo>
                  <a:pt x="1636" y="7657"/>
                </a:lnTo>
                <a:lnTo>
                  <a:pt x="1531" y="7993"/>
                </a:lnTo>
                <a:lnTo>
                  <a:pt x="1443" y="8286"/>
                </a:lnTo>
                <a:lnTo>
                  <a:pt x="1366" y="8537"/>
                </a:lnTo>
                <a:lnTo>
                  <a:pt x="1301" y="8741"/>
                </a:lnTo>
                <a:lnTo>
                  <a:pt x="1256" y="8888"/>
                </a:lnTo>
                <a:lnTo>
                  <a:pt x="1245" y="8966"/>
                </a:lnTo>
                <a:lnTo>
                  <a:pt x="1263" y="8962"/>
                </a:lnTo>
                <a:lnTo>
                  <a:pt x="1277" y="8946"/>
                </a:lnTo>
                <a:lnTo>
                  <a:pt x="1290" y="8917"/>
                </a:lnTo>
                <a:lnTo>
                  <a:pt x="1304" y="8875"/>
                </a:lnTo>
                <a:lnTo>
                  <a:pt x="1308" y="8876"/>
                </a:lnTo>
                <a:lnTo>
                  <a:pt x="1314" y="8877"/>
                </a:lnTo>
                <a:lnTo>
                  <a:pt x="1325" y="8875"/>
                </a:lnTo>
                <a:lnTo>
                  <a:pt x="1337" y="8869"/>
                </a:lnTo>
                <a:lnTo>
                  <a:pt x="1346" y="8860"/>
                </a:lnTo>
                <a:lnTo>
                  <a:pt x="1352" y="8848"/>
                </a:lnTo>
                <a:lnTo>
                  <a:pt x="1353" y="8837"/>
                </a:lnTo>
                <a:lnTo>
                  <a:pt x="1350" y="8827"/>
                </a:lnTo>
                <a:lnTo>
                  <a:pt x="1343" y="8821"/>
                </a:lnTo>
                <a:lnTo>
                  <a:pt x="1332" y="8819"/>
                </a:lnTo>
                <a:lnTo>
                  <a:pt x="1326" y="8820"/>
                </a:lnTo>
                <a:lnTo>
                  <a:pt x="1320" y="8822"/>
                </a:lnTo>
                <a:lnTo>
                  <a:pt x="1326" y="8800"/>
                </a:lnTo>
                <a:lnTo>
                  <a:pt x="1334" y="8778"/>
                </a:lnTo>
                <a:lnTo>
                  <a:pt x="1342" y="8754"/>
                </a:lnTo>
                <a:lnTo>
                  <a:pt x="1350" y="8728"/>
                </a:lnTo>
                <a:lnTo>
                  <a:pt x="1355" y="8730"/>
                </a:lnTo>
                <a:lnTo>
                  <a:pt x="1361" y="8730"/>
                </a:lnTo>
                <a:lnTo>
                  <a:pt x="1373" y="8728"/>
                </a:lnTo>
                <a:lnTo>
                  <a:pt x="1385" y="8722"/>
                </a:lnTo>
                <a:lnTo>
                  <a:pt x="1394" y="8713"/>
                </a:lnTo>
                <a:lnTo>
                  <a:pt x="1400" y="8700"/>
                </a:lnTo>
                <a:lnTo>
                  <a:pt x="1402" y="8689"/>
                </a:lnTo>
                <a:lnTo>
                  <a:pt x="1398" y="8680"/>
                </a:lnTo>
                <a:lnTo>
                  <a:pt x="1391" y="8673"/>
                </a:lnTo>
                <a:lnTo>
                  <a:pt x="1379" y="8671"/>
                </a:lnTo>
                <a:lnTo>
                  <a:pt x="1375" y="8672"/>
                </a:lnTo>
                <a:lnTo>
                  <a:pt x="1370" y="8673"/>
                </a:lnTo>
                <a:lnTo>
                  <a:pt x="1370" y="8670"/>
                </a:lnTo>
                <a:lnTo>
                  <a:pt x="1371" y="8668"/>
                </a:lnTo>
                <a:lnTo>
                  <a:pt x="1393" y="8668"/>
                </a:lnTo>
                <a:lnTo>
                  <a:pt x="1408" y="8660"/>
                </a:lnTo>
                <a:lnTo>
                  <a:pt x="1421" y="8634"/>
                </a:lnTo>
                <a:lnTo>
                  <a:pt x="1436" y="8575"/>
                </a:lnTo>
                <a:lnTo>
                  <a:pt x="1436" y="8574"/>
                </a:lnTo>
                <a:lnTo>
                  <a:pt x="1435" y="8573"/>
                </a:lnTo>
                <a:lnTo>
                  <a:pt x="1440" y="8568"/>
                </a:lnTo>
                <a:lnTo>
                  <a:pt x="1444" y="8563"/>
                </a:lnTo>
                <a:lnTo>
                  <a:pt x="1447" y="8558"/>
                </a:lnTo>
                <a:lnTo>
                  <a:pt x="1449" y="8553"/>
                </a:lnTo>
                <a:lnTo>
                  <a:pt x="1450" y="8541"/>
                </a:lnTo>
                <a:lnTo>
                  <a:pt x="1447" y="8531"/>
                </a:lnTo>
                <a:lnTo>
                  <a:pt x="1439" y="8524"/>
                </a:lnTo>
                <a:lnTo>
                  <a:pt x="1427" y="8521"/>
                </a:lnTo>
                <a:lnTo>
                  <a:pt x="1422" y="8522"/>
                </a:lnTo>
                <a:lnTo>
                  <a:pt x="1416" y="8524"/>
                </a:lnTo>
                <a:lnTo>
                  <a:pt x="1421" y="8501"/>
                </a:lnTo>
                <a:lnTo>
                  <a:pt x="1426" y="8479"/>
                </a:lnTo>
                <a:lnTo>
                  <a:pt x="1433" y="8455"/>
                </a:lnTo>
                <a:lnTo>
                  <a:pt x="1440" y="8433"/>
                </a:lnTo>
                <a:lnTo>
                  <a:pt x="1443" y="8435"/>
                </a:lnTo>
                <a:lnTo>
                  <a:pt x="1447" y="8437"/>
                </a:lnTo>
                <a:lnTo>
                  <a:pt x="1450" y="8438"/>
                </a:lnTo>
                <a:lnTo>
                  <a:pt x="1455" y="8438"/>
                </a:lnTo>
                <a:lnTo>
                  <a:pt x="1460" y="8438"/>
                </a:lnTo>
                <a:lnTo>
                  <a:pt x="1465" y="8436"/>
                </a:lnTo>
                <a:lnTo>
                  <a:pt x="1470" y="8434"/>
                </a:lnTo>
                <a:lnTo>
                  <a:pt x="1475" y="8432"/>
                </a:lnTo>
                <a:lnTo>
                  <a:pt x="1475" y="8433"/>
                </a:lnTo>
                <a:lnTo>
                  <a:pt x="1475" y="8433"/>
                </a:lnTo>
                <a:lnTo>
                  <a:pt x="1477" y="8432"/>
                </a:lnTo>
                <a:lnTo>
                  <a:pt x="1478" y="8429"/>
                </a:lnTo>
                <a:lnTo>
                  <a:pt x="1484" y="8425"/>
                </a:lnTo>
                <a:lnTo>
                  <a:pt x="1490" y="8419"/>
                </a:lnTo>
                <a:lnTo>
                  <a:pt x="1494" y="8413"/>
                </a:lnTo>
                <a:lnTo>
                  <a:pt x="1497" y="8405"/>
                </a:lnTo>
                <a:lnTo>
                  <a:pt x="1499" y="8398"/>
                </a:lnTo>
                <a:lnTo>
                  <a:pt x="1498" y="8391"/>
                </a:lnTo>
                <a:lnTo>
                  <a:pt x="1496" y="8384"/>
                </a:lnTo>
                <a:lnTo>
                  <a:pt x="1492" y="8380"/>
                </a:lnTo>
                <a:lnTo>
                  <a:pt x="1490" y="8373"/>
                </a:lnTo>
                <a:lnTo>
                  <a:pt x="1486" y="8367"/>
                </a:lnTo>
                <a:lnTo>
                  <a:pt x="1485" y="8371"/>
                </a:lnTo>
                <a:lnTo>
                  <a:pt x="1484" y="8375"/>
                </a:lnTo>
                <a:lnTo>
                  <a:pt x="1480" y="8373"/>
                </a:lnTo>
                <a:lnTo>
                  <a:pt x="1475" y="8373"/>
                </a:lnTo>
                <a:lnTo>
                  <a:pt x="1469" y="8373"/>
                </a:lnTo>
                <a:lnTo>
                  <a:pt x="1463" y="8375"/>
                </a:lnTo>
                <a:lnTo>
                  <a:pt x="1473" y="8368"/>
                </a:lnTo>
                <a:lnTo>
                  <a:pt x="1484" y="8362"/>
                </a:lnTo>
                <a:lnTo>
                  <a:pt x="1485" y="8365"/>
                </a:lnTo>
                <a:lnTo>
                  <a:pt x="1486" y="8367"/>
                </a:lnTo>
                <a:lnTo>
                  <a:pt x="1487" y="8364"/>
                </a:lnTo>
                <a:lnTo>
                  <a:pt x="1486" y="8363"/>
                </a:lnTo>
                <a:lnTo>
                  <a:pt x="1485" y="8362"/>
                </a:lnTo>
                <a:lnTo>
                  <a:pt x="1484" y="8362"/>
                </a:lnTo>
                <a:lnTo>
                  <a:pt x="1485" y="8362"/>
                </a:lnTo>
                <a:lnTo>
                  <a:pt x="1485" y="8361"/>
                </a:lnTo>
                <a:lnTo>
                  <a:pt x="1486" y="8361"/>
                </a:lnTo>
                <a:lnTo>
                  <a:pt x="1485" y="8361"/>
                </a:lnTo>
                <a:lnTo>
                  <a:pt x="1485" y="8362"/>
                </a:lnTo>
                <a:lnTo>
                  <a:pt x="1484" y="8362"/>
                </a:lnTo>
                <a:lnTo>
                  <a:pt x="1500" y="8343"/>
                </a:lnTo>
                <a:lnTo>
                  <a:pt x="1514" y="8322"/>
                </a:lnTo>
                <a:lnTo>
                  <a:pt x="1526" y="8300"/>
                </a:lnTo>
                <a:lnTo>
                  <a:pt x="1533" y="8277"/>
                </a:lnTo>
                <a:lnTo>
                  <a:pt x="1537" y="8273"/>
                </a:lnTo>
                <a:lnTo>
                  <a:pt x="1541" y="8268"/>
                </a:lnTo>
                <a:lnTo>
                  <a:pt x="1543" y="8263"/>
                </a:lnTo>
                <a:lnTo>
                  <a:pt x="1546" y="8258"/>
                </a:lnTo>
                <a:lnTo>
                  <a:pt x="1547" y="8249"/>
                </a:lnTo>
                <a:lnTo>
                  <a:pt x="1546" y="8240"/>
                </a:lnTo>
                <a:lnTo>
                  <a:pt x="1543" y="8234"/>
                </a:lnTo>
                <a:lnTo>
                  <a:pt x="1537" y="8229"/>
                </a:lnTo>
                <a:lnTo>
                  <a:pt x="1537" y="8221"/>
                </a:lnTo>
                <a:lnTo>
                  <a:pt x="1536" y="8213"/>
                </a:lnTo>
                <a:lnTo>
                  <a:pt x="1535" y="8201"/>
                </a:lnTo>
                <a:lnTo>
                  <a:pt x="1535" y="8184"/>
                </a:lnTo>
                <a:lnTo>
                  <a:pt x="1538" y="8165"/>
                </a:lnTo>
                <a:lnTo>
                  <a:pt x="1541" y="8143"/>
                </a:lnTo>
                <a:lnTo>
                  <a:pt x="1545" y="8144"/>
                </a:lnTo>
                <a:lnTo>
                  <a:pt x="1549" y="8144"/>
                </a:lnTo>
                <a:lnTo>
                  <a:pt x="1563" y="8142"/>
                </a:lnTo>
                <a:lnTo>
                  <a:pt x="1577" y="8135"/>
                </a:lnTo>
                <a:lnTo>
                  <a:pt x="1587" y="8124"/>
                </a:lnTo>
                <a:lnTo>
                  <a:pt x="1594" y="8111"/>
                </a:lnTo>
                <a:lnTo>
                  <a:pt x="1596" y="8097"/>
                </a:lnTo>
                <a:lnTo>
                  <a:pt x="1592" y="8086"/>
                </a:lnTo>
                <a:lnTo>
                  <a:pt x="1584" y="8079"/>
                </a:lnTo>
                <a:lnTo>
                  <a:pt x="1570" y="8076"/>
                </a:lnTo>
                <a:lnTo>
                  <a:pt x="1562" y="8077"/>
                </a:lnTo>
                <a:lnTo>
                  <a:pt x="1554" y="8080"/>
                </a:lnTo>
                <a:lnTo>
                  <a:pt x="1559" y="8060"/>
                </a:lnTo>
                <a:lnTo>
                  <a:pt x="1564" y="8037"/>
                </a:lnTo>
                <a:lnTo>
                  <a:pt x="1570" y="8014"/>
                </a:lnTo>
                <a:lnTo>
                  <a:pt x="1577" y="7990"/>
                </a:lnTo>
                <a:lnTo>
                  <a:pt x="1581" y="7993"/>
                </a:lnTo>
                <a:lnTo>
                  <a:pt x="1585" y="7996"/>
                </a:lnTo>
                <a:lnTo>
                  <a:pt x="1590" y="7997"/>
                </a:lnTo>
                <a:lnTo>
                  <a:pt x="1596" y="7998"/>
                </a:lnTo>
                <a:lnTo>
                  <a:pt x="1610" y="7995"/>
                </a:lnTo>
                <a:lnTo>
                  <a:pt x="1624" y="7988"/>
                </a:lnTo>
                <a:lnTo>
                  <a:pt x="1635" y="7977"/>
                </a:lnTo>
                <a:lnTo>
                  <a:pt x="1642" y="7962"/>
                </a:lnTo>
                <a:lnTo>
                  <a:pt x="1644" y="7949"/>
                </a:lnTo>
                <a:lnTo>
                  <a:pt x="1640" y="7938"/>
                </a:lnTo>
                <a:lnTo>
                  <a:pt x="1632" y="7931"/>
                </a:lnTo>
                <a:lnTo>
                  <a:pt x="1619" y="7928"/>
                </a:lnTo>
                <a:lnTo>
                  <a:pt x="1611" y="7929"/>
                </a:lnTo>
                <a:lnTo>
                  <a:pt x="1604" y="7931"/>
                </a:lnTo>
                <a:lnTo>
                  <a:pt x="1597" y="7934"/>
                </a:lnTo>
                <a:lnTo>
                  <a:pt x="1591" y="7938"/>
                </a:lnTo>
                <a:lnTo>
                  <a:pt x="1598" y="7913"/>
                </a:lnTo>
                <a:lnTo>
                  <a:pt x="1605" y="7889"/>
                </a:lnTo>
                <a:lnTo>
                  <a:pt x="1612" y="7864"/>
                </a:lnTo>
                <a:lnTo>
                  <a:pt x="1620" y="7839"/>
                </a:lnTo>
                <a:lnTo>
                  <a:pt x="1624" y="7844"/>
                </a:lnTo>
                <a:lnTo>
                  <a:pt x="1629" y="7848"/>
                </a:lnTo>
                <a:lnTo>
                  <a:pt x="1635" y="7851"/>
                </a:lnTo>
                <a:lnTo>
                  <a:pt x="1643" y="7852"/>
                </a:lnTo>
                <a:lnTo>
                  <a:pt x="1658" y="7849"/>
                </a:lnTo>
                <a:lnTo>
                  <a:pt x="1672" y="7841"/>
                </a:lnTo>
                <a:lnTo>
                  <a:pt x="1684" y="7830"/>
                </a:lnTo>
                <a:lnTo>
                  <a:pt x="1691" y="7815"/>
                </a:lnTo>
                <a:lnTo>
                  <a:pt x="1693" y="7801"/>
                </a:lnTo>
                <a:lnTo>
                  <a:pt x="1689" y="7790"/>
                </a:lnTo>
                <a:lnTo>
                  <a:pt x="1680" y="7782"/>
                </a:lnTo>
                <a:lnTo>
                  <a:pt x="1667" y="7779"/>
                </a:lnTo>
                <a:lnTo>
                  <a:pt x="1657" y="7780"/>
                </a:lnTo>
                <a:lnTo>
                  <a:pt x="1649" y="7783"/>
                </a:lnTo>
                <a:lnTo>
                  <a:pt x="1641" y="7788"/>
                </a:lnTo>
                <a:lnTo>
                  <a:pt x="1633" y="7794"/>
                </a:lnTo>
                <a:lnTo>
                  <a:pt x="1641" y="7768"/>
                </a:lnTo>
                <a:lnTo>
                  <a:pt x="1649" y="7742"/>
                </a:lnTo>
                <a:lnTo>
                  <a:pt x="1657" y="7716"/>
                </a:lnTo>
                <a:lnTo>
                  <a:pt x="1665" y="7690"/>
                </a:lnTo>
                <a:lnTo>
                  <a:pt x="1669" y="7696"/>
                </a:lnTo>
                <a:lnTo>
                  <a:pt x="1675" y="7701"/>
                </a:lnTo>
                <a:lnTo>
                  <a:pt x="1681" y="7704"/>
                </a:lnTo>
                <a:lnTo>
                  <a:pt x="1690" y="7706"/>
                </a:lnTo>
                <a:lnTo>
                  <a:pt x="1705" y="7703"/>
                </a:lnTo>
                <a:lnTo>
                  <a:pt x="1720" y="7695"/>
                </a:lnTo>
                <a:lnTo>
                  <a:pt x="1732" y="7682"/>
                </a:lnTo>
                <a:lnTo>
                  <a:pt x="1740" y="7668"/>
                </a:lnTo>
                <a:lnTo>
                  <a:pt x="1741" y="7661"/>
                </a:lnTo>
                <a:lnTo>
                  <a:pt x="1741" y="7654"/>
                </a:lnTo>
                <a:lnTo>
                  <a:pt x="1740" y="7648"/>
                </a:lnTo>
                <a:lnTo>
                  <a:pt x="1738" y="7643"/>
                </a:lnTo>
                <a:lnTo>
                  <a:pt x="1740" y="7636"/>
                </a:lnTo>
                <a:lnTo>
                  <a:pt x="1744" y="7627"/>
                </a:lnTo>
                <a:lnTo>
                  <a:pt x="1741" y="7626"/>
                </a:lnTo>
                <a:lnTo>
                  <a:pt x="1740" y="7626"/>
                </a:lnTo>
                <a:lnTo>
                  <a:pt x="1738" y="7630"/>
                </a:lnTo>
                <a:lnTo>
                  <a:pt x="1734" y="7639"/>
                </a:lnTo>
                <a:lnTo>
                  <a:pt x="1731" y="7635"/>
                </a:lnTo>
                <a:lnTo>
                  <a:pt x="1726" y="7632"/>
                </a:lnTo>
                <a:lnTo>
                  <a:pt x="1721" y="7630"/>
                </a:lnTo>
                <a:lnTo>
                  <a:pt x="1715" y="7630"/>
                </a:lnTo>
                <a:lnTo>
                  <a:pt x="1704" y="7631"/>
                </a:lnTo>
                <a:lnTo>
                  <a:pt x="1695" y="7634"/>
                </a:lnTo>
                <a:lnTo>
                  <a:pt x="1686" y="7640"/>
                </a:lnTo>
                <a:lnTo>
                  <a:pt x="1679" y="7647"/>
                </a:lnTo>
                <a:lnTo>
                  <a:pt x="1687" y="7620"/>
                </a:lnTo>
                <a:lnTo>
                  <a:pt x="1695" y="7594"/>
                </a:lnTo>
                <a:lnTo>
                  <a:pt x="1703" y="7568"/>
                </a:lnTo>
                <a:lnTo>
                  <a:pt x="1711" y="7541"/>
                </a:lnTo>
                <a:lnTo>
                  <a:pt x="1716" y="7549"/>
                </a:lnTo>
                <a:lnTo>
                  <a:pt x="1721" y="7554"/>
                </a:lnTo>
                <a:lnTo>
                  <a:pt x="1728" y="7558"/>
                </a:lnTo>
                <a:lnTo>
                  <a:pt x="1737" y="7559"/>
                </a:lnTo>
                <a:lnTo>
                  <a:pt x="1753" y="7556"/>
                </a:lnTo>
                <a:lnTo>
                  <a:pt x="1768" y="7548"/>
                </a:lnTo>
                <a:lnTo>
                  <a:pt x="1780" y="7535"/>
                </a:lnTo>
                <a:lnTo>
                  <a:pt x="1788" y="7520"/>
                </a:lnTo>
                <a:lnTo>
                  <a:pt x="1789" y="7506"/>
                </a:lnTo>
                <a:lnTo>
                  <a:pt x="1785" y="7493"/>
                </a:lnTo>
                <a:lnTo>
                  <a:pt x="1776" y="7485"/>
                </a:lnTo>
                <a:lnTo>
                  <a:pt x="1762" y="7482"/>
                </a:lnTo>
                <a:lnTo>
                  <a:pt x="1751" y="7483"/>
                </a:lnTo>
                <a:lnTo>
                  <a:pt x="1742" y="7486"/>
                </a:lnTo>
                <a:lnTo>
                  <a:pt x="1733" y="7492"/>
                </a:lnTo>
                <a:lnTo>
                  <a:pt x="1725" y="7500"/>
                </a:lnTo>
                <a:lnTo>
                  <a:pt x="1733" y="7473"/>
                </a:lnTo>
                <a:lnTo>
                  <a:pt x="1741" y="7446"/>
                </a:lnTo>
                <a:lnTo>
                  <a:pt x="1749" y="7420"/>
                </a:lnTo>
                <a:lnTo>
                  <a:pt x="1757" y="7394"/>
                </a:lnTo>
                <a:lnTo>
                  <a:pt x="1762" y="7401"/>
                </a:lnTo>
                <a:lnTo>
                  <a:pt x="1768" y="7408"/>
                </a:lnTo>
                <a:lnTo>
                  <a:pt x="1775" y="7411"/>
                </a:lnTo>
                <a:lnTo>
                  <a:pt x="1784" y="7412"/>
                </a:lnTo>
                <a:lnTo>
                  <a:pt x="1793" y="7411"/>
                </a:lnTo>
                <a:lnTo>
                  <a:pt x="1802" y="7408"/>
                </a:lnTo>
                <a:lnTo>
                  <a:pt x="1799" y="7421"/>
                </a:lnTo>
                <a:lnTo>
                  <a:pt x="1795" y="7434"/>
                </a:lnTo>
                <a:lnTo>
                  <a:pt x="1792" y="7447"/>
                </a:lnTo>
                <a:lnTo>
                  <a:pt x="1788" y="7462"/>
                </a:lnTo>
                <a:lnTo>
                  <a:pt x="1794" y="7446"/>
                </a:lnTo>
                <a:lnTo>
                  <a:pt x="1800" y="7432"/>
                </a:lnTo>
                <a:lnTo>
                  <a:pt x="1805" y="7417"/>
                </a:lnTo>
                <a:lnTo>
                  <a:pt x="1812" y="7403"/>
                </a:lnTo>
                <a:lnTo>
                  <a:pt x="1819" y="7397"/>
                </a:lnTo>
                <a:lnTo>
                  <a:pt x="1826" y="7390"/>
                </a:lnTo>
                <a:lnTo>
                  <a:pt x="1832" y="7382"/>
                </a:lnTo>
                <a:lnTo>
                  <a:pt x="1836" y="7373"/>
                </a:lnTo>
                <a:lnTo>
                  <a:pt x="1837" y="7366"/>
                </a:lnTo>
                <a:lnTo>
                  <a:pt x="1838" y="7359"/>
                </a:lnTo>
                <a:lnTo>
                  <a:pt x="1836" y="7351"/>
                </a:lnTo>
                <a:lnTo>
                  <a:pt x="1834" y="7346"/>
                </a:lnTo>
                <a:lnTo>
                  <a:pt x="1839" y="7333"/>
                </a:lnTo>
                <a:lnTo>
                  <a:pt x="1845" y="7320"/>
                </a:lnTo>
                <a:lnTo>
                  <a:pt x="1851" y="7307"/>
                </a:lnTo>
                <a:lnTo>
                  <a:pt x="1858" y="7295"/>
                </a:lnTo>
                <a:lnTo>
                  <a:pt x="1865" y="7281"/>
                </a:lnTo>
                <a:lnTo>
                  <a:pt x="1870" y="7267"/>
                </a:lnTo>
                <a:lnTo>
                  <a:pt x="1874" y="7252"/>
                </a:lnTo>
                <a:lnTo>
                  <a:pt x="1878" y="7238"/>
                </a:lnTo>
                <a:lnTo>
                  <a:pt x="1882" y="7232"/>
                </a:lnTo>
                <a:lnTo>
                  <a:pt x="1884" y="7226"/>
                </a:lnTo>
                <a:lnTo>
                  <a:pt x="1886" y="7216"/>
                </a:lnTo>
                <a:lnTo>
                  <a:pt x="1886" y="7208"/>
                </a:lnTo>
                <a:lnTo>
                  <a:pt x="1889" y="7199"/>
                </a:lnTo>
                <a:lnTo>
                  <a:pt x="1892" y="7190"/>
                </a:lnTo>
                <a:lnTo>
                  <a:pt x="1897" y="7182"/>
                </a:lnTo>
                <a:lnTo>
                  <a:pt x="1901" y="7173"/>
                </a:lnTo>
                <a:lnTo>
                  <a:pt x="1905" y="7164"/>
                </a:lnTo>
                <a:lnTo>
                  <a:pt x="1905" y="7150"/>
                </a:lnTo>
                <a:lnTo>
                  <a:pt x="1905" y="7133"/>
                </a:lnTo>
                <a:lnTo>
                  <a:pt x="1902" y="7111"/>
                </a:lnTo>
                <a:lnTo>
                  <a:pt x="1913" y="7105"/>
                </a:lnTo>
                <a:lnTo>
                  <a:pt x="1921" y="7097"/>
                </a:lnTo>
                <a:lnTo>
                  <a:pt x="1928" y="7088"/>
                </a:lnTo>
                <a:lnTo>
                  <a:pt x="1933" y="7078"/>
                </a:lnTo>
                <a:close/>
                <a:moveTo>
                  <a:pt x="1304" y="8996"/>
                </a:moveTo>
                <a:lnTo>
                  <a:pt x="1305" y="8984"/>
                </a:lnTo>
                <a:lnTo>
                  <a:pt x="1302" y="8976"/>
                </a:lnTo>
                <a:lnTo>
                  <a:pt x="1295" y="8970"/>
                </a:lnTo>
                <a:lnTo>
                  <a:pt x="1284" y="8968"/>
                </a:lnTo>
                <a:lnTo>
                  <a:pt x="1273" y="8970"/>
                </a:lnTo>
                <a:lnTo>
                  <a:pt x="1262" y="8976"/>
                </a:lnTo>
                <a:lnTo>
                  <a:pt x="1254" y="8984"/>
                </a:lnTo>
                <a:lnTo>
                  <a:pt x="1248" y="8996"/>
                </a:lnTo>
                <a:lnTo>
                  <a:pt x="1247" y="9007"/>
                </a:lnTo>
                <a:lnTo>
                  <a:pt x="1250" y="9015"/>
                </a:lnTo>
                <a:lnTo>
                  <a:pt x="1257" y="9021"/>
                </a:lnTo>
                <a:lnTo>
                  <a:pt x="1267" y="9023"/>
                </a:lnTo>
                <a:lnTo>
                  <a:pt x="1278" y="9021"/>
                </a:lnTo>
                <a:lnTo>
                  <a:pt x="1289" y="9015"/>
                </a:lnTo>
                <a:lnTo>
                  <a:pt x="1298" y="9007"/>
                </a:lnTo>
                <a:lnTo>
                  <a:pt x="1304" y="8996"/>
                </a:lnTo>
                <a:close/>
                <a:moveTo>
                  <a:pt x="1202" y="9143"/>
                </a:moveTo>
                <a:lnTo>
                  <a:pt x="1201" y="9153"/>
                </a:lnTo>
                <a:lnTo>
                  <a:pt x="1204" y="9162"/>
                </a:lnTo>
                <a:lnTo>
                  <a:pt x="1210" y="9167"/>
                </a:lnTo>
                <a:lnTo>
                  <a:pt x="1220" y="9169"/>
                </a:lnTo>
                <a:lnTo>
                  <a:pt x="1230" y="9167"/>
                </a:lnTo>
                <a:lnTo>
                  <a:pt x="1241" y="9162"/>
                </a:lnTo>
                <a:lnTo>
                  <a:pt x="1250" y="9153"/>
                </a:lnTo>
                <a:lnTo>
                  <a:pt x="1255" y="9143"/>
                </a:lnTo>
                <a:lnTo>
                  <a:pt x="1256" y="9133"/>
                </a:lnTo>
                <a:lnTo>
                  <a:pt x="1253" y="9124"/>
                </a:lnTo>
                <a:lnTo>
                  <a:pt x="1247" y="9118"/>
                </a:lnTo>
                <a:lnTo>
                  <a:pt x="1236" y="9116"/>
                </a:lnTo>
                <a:lnTo>
                  <a:pt x="1226" y="9118"/>
                </a:lnTo>
                <a:lnTo>
                  <a:pt x="1215" y="9124"/>
                </a:lnTo>
                <a:lnTo>
                  <a:pt x="1207" y="9133"/>
                </a:lnTo>
                <a:lnTo>
                  <a:pt x="1202" y="9143"/>
                </a:lnTo>
                <a:close/>
                <a:moveTo>
                  <a:pt x="1206" y="9291"/>
                </a:moveTo>
                <a:lnTo>
                  <a:pt x="1208" y="9281"/>
                </a:lnTo>
                <a:lnTo>
                  <a:pt x="1205" y="9273"/>
                </a:lnTo>
                <a:lnTo>
                  <a:pt x="1199" y="9267"/>
                </a:lnTo>
                <a:lnTo>
                  <a:pt x="1189" y="9265"/>
                </a:lnTo>
                <a:lnTo>
                  <a:pt x="1178" y="9267"/>
                </a:lnTo>
                <a:lnTo>
                  <a:pt x="1169" y="9273"/>
                </a:lnTo>
                <a:lnTo>
                  <a:pt x="1161" y="9281"/>
                </a:lnTo>
                <a:lnTo>
                  <a:pt x="1156" y="9291"/>
                </a:lnTo>
                <a:lnTo>
                  <a:pt x="1155" y="9300"/>
                </a:lnTo>
                <a:lnTo>
                  <a:pt x="1157" y="9308"/>
                </a:lnTo>
                <a:lnTo>
                  <a:pt x="1164" y="9314"/>
                </a:lnTo>
                <a:lnTo>
                  <a:pt x="1173" y="9316"/>
                </a:lnTo>
                <a:lnTo>
                  <a:pt x="1183" y="9314"/>
                </a:lnTo>
                <a:lnTo>
                  <a:pt x="1194" y="9308"/>
                </a:lnTo>
                <a:lnTo>
                  <a:pt x="1201" y="9300"/>
                </a:lnTo>
                <a:lnTo>
                  <a:pt x="1206" y="9291"/>
                </a:lnTo>
                <a:close/>
                <a:moveTo>
                  <a:pt x="1158" y="9438"/>
                </a:moveTo>
                <a:lnTo>
                  <a:pt x="1159" y="9429"/>
                </a:lnTo>
                <a:lnTo>
                  <a:pt x="1157" y="9421"/>
                </a:lnTo>
                <a:lnTo>
                  <a:pt x="1151" y="9416"/>
                </a:lnTo>
                <a:lnTo>
                  <a:pt x="1141" y="9414"/>
                </a:lnTo>
                <a:lnTo>
                  <a:pt x="1131" y="9416"/>
                </a:lnTo>
                <a:lnTo>
                  <a:pt x="1122" y="9421"/>
                </a:lnTo>
                <a:lnTo>
                  <a:pt x="1114" y="9429"/>
                </a:lnTo>
                <a:lnTo>
                  <a:pt x="1109" y="9438"/>
                </a:lnTo>
                <a:lnTo>
                  <a:pt x="1108" y="9447"/>
                </a:lnTo>
                <a:lnTo>
                  <a:pt x="1111" y="9455"/>
                </a:lnTo>
                <a:lnTo>
                  <a:pt x="1117" y="9461"/>
                </a:lnTo>
                <a:lnTo>
                  <a:pt x="1126" y="9463"/>
                </a:lnTo>
                <a:lnTo>
                  <a:pt x="1135" y="9461"/>
                </a:lnTo>
                <a:lnTo>
                  <a:pt x="1146" y="9455"/>
                </a:lnTo>
                <a:lnTo>
                  <a:pt x="1153" y="9447"/>
                </a:lnTo>
                <a:lnTo>
                  <a:pt x="1158" y="9438"/>
                </a:lnTo>
                <a:close/>
                <a:moveTo>
                  <a:pt x="1061" y="9733"/>
                </a:moveTo>
                <a:lnTo>
                  <a:pt x="1062" y="9724"/>
                </a:lnTo>
                <a:lnTo>
                  <a:pt x="1060" y="9717"/>
                </a:lnTo>
                <a:lnTo>
                  <a:pt x="1054" y="9713"/>
                </a:lnTo>
                <a:lnTo>
                  <a:pt x="1045" y="9711"/>
                </a:lnTo>
                <a:lnTo>
                  <a:pt x="1036" y="9713"/>
                </a:lnTo>
                <a:lnTo>
                  <a:pt x="1028" y="9717"/>
                </a:lnTo>
                <a:lnTo>
                  <a:pt x="1021" y="9724"/>
                </a:lnTo>
                <a:lnTo>
                  <a:pt x="1017" y="9733"/>
                </a:lnTo>
                <a:lnTo>
                  <a:pt x="1016" y="9742"/>
                </a:lnTo>
                <a:lnTo>
                  <a:pt x="1018" y="9749"/>
                </a:lnTo>
                <a:lnTo>
                  <a:pt x="1024" y="9754"/>
                </a:lnTo>
                <a:lnTo>
                  <a:pt x="1032" y="9755"/>
                </a:lnTo>
                <a:lnTo>
                  <a:pt x="1040" y="9754"/>
                </a:lnTo>
                <a:lnTo>
                  <a:pt x="1050" y="9749"/>
                </a:lnTo>
                <a:lnTo>
                  <a:pt x="1057" y="9742"/>
                </a:lnTo>
                <a:lnTo>
                  <a:pt x="1061" y="9733"/>
                </a:lnTo>
                <a:close/>
                <a:moveTo>
                  <a:pt x="3577" y="1472"/>
                </a:moveTo>
                <a:lnTo>
                  <a:pt x="3578" y="1459"/>
                </a:lnTo>
                <a:lnTo>
                  <a:pt x="3574" y="1449"/>
                </a:lnTo>
                <a:lnTo>
                  <a:pt x="3567" y="1442"/>
                </a:lnTo>
                <a:lnTo>
                  <a:pt x="3554" y="1440"/>
                </a:lnTo>
                <a:lnTo>
                  <a:pt x="3541" y="1442"/>
                </a:lnTo>
                <a:lnTo>
                  <a:pt x="3529" y="1449"/>
                </a:lnTo>
                <a:lnTo>
                  <a:pt x="3518" y="1459"/>
                </a:lnTo>
                <a:lnTo>
                  <a:pt x="3511" y="1472"/>
                </a:lnTo>
                <a:lnTo>
                  <a:pt x="3510" y="1485"/>
                </a:lnTo>
                <a:lnTo>
                  <a:pt x="3513" y="1495"/>
                </a:lnTo>
                <a:lnTo>
                  <a:pt x="3522" y="1501"/>
                </a:lnTo>
                <a:lnTo>
                  <a:pt x="3534" y="1504"/>
                </a:lnTo>
                <a:lnTo>
                  <a:pt x="3547" y="1501"/>
                </a:lnTo>
                <a:lnTo>
                  <a:pt x="3559" y="1495"/>
                </a:lnTo>
                <a:lnTo>
                  <a:pt x="3570" y="1485"/>
                </a:lnTo>
                <a:lnTo>
                  <a:pt x="3577" y="1472"/>
                </a:lnTo>
                <a:close/>
                <a:moveTo>
                  <a:pt x="3530" y="1620"/>
                </a:moveTo>
                <a:lnTo>
                  <a:pt x="3532" y="1606"/>
                </a:lnTo>
                <a:lnTo>
                  <a:pt x="3528" y="1595"/>
                </a:lnTo>
                <a:lnTo>
                  <a:pt x="3520" y="1588"/>
                </a:lnTo>
                <a:lnTo>
                  <a:pt x="3507" y="1586"/>
                </a:lnTo>
                <a:lnTo>
                  <a:pt x="3493" y="1588"/>
                </a:lnTo>
                <a:lnTo>
                  <a:pt x="3481" y="1595"/>
                </a:lnTo>
                <a:lnTo>
                  <a:pt x="3469" y="1606"/>
                </a:lnTo>
                <a:lnTo>
                  <a:pt x="3463" y="1620"/>
                </a:lnTo>
                <a:lnTo>
                  <a:pt x="3461" y="1632"/>
                </a:lnTo>
                <a:lnTo>
                  <a:pt x="3465" y="1643"/>
                </a:lnTo>
                <a:lnTo>
                  <a:pt x="3474" y="1650"/>
                </a:lnTo>
                <a:lnTo>
                  <a:pt x="3486" y="1653"/>
                </a:lnTo>
                <a:lnTo>
                  <a:pt x="3500" y="1650"/>
                </a:lnTo>
                <a:lnTo>
                  <a:pt x="3512" y="1643"/>
                </a:lnTo>
                <a:lnTo>
                  <a:pt x="3524" y="1632"/>
                </a:lnTo>
                <a:lnTo>
                  <a:pt x="3530" y="1620"/>
                </a:lnTo>
                <a:close/>
                <a:moveTo>
                  <a:pt x="3484" y="1767"/>
                </a:moveTo>
                <a:lnTo>
                  <a:pt x="3485" y="1754"/>
                </a:lnTo>
                <a:lnTo>
                  <a:pt x="3482" y="1742"/>
                </a:lnTo>
                <a:lnTo>
                  <a:pt x="3473" y="1735"/>
                </a:lnTo>
                <a:lnTo>
                  <a:pt x="3460" y="1732"/>
                </a:lnTo>
                <a:lnTo>
                  <a:pt x="3446" y="1735"/>
                </a:lnTo>
                <a:lnTo>
                  <a:pt x="3433" y="1742"/>
                </a:lnTo>
                <a:lnTo>
                  <a:pt x="3421" y="1754"/>
                </a:lnTo>
                <a:lnTo>
                  <a:pt x="3415" y="1767"/>
                </a:lnTo>
                <a:lnTo>
                  <a:pt x="3413" y="1780"/>
                </a:lnTo>
                <a:lnTo>
                  <a:pt x="3417" y="1791"/>
                </a:lnTo>
                <a:lnTo>
                  <a:pt x="3426" y="1799"/>
                </a:lnTo>
                <a:lnTo>
                  <a:pt x="3438" y="1802"/>
                </a:lnTo>
                <a:lnTo>
                  <a:pt x="3452" y="1799"/>
                </a:lnTo>
                <a:lnTo>
                  <a:pt x="3465" y="1791"/>
                </a:lnTo>
                <a:lnTo>
                  <a:pt x="3477" y="1780"/>
                </a:lnTo>
                <a:lnTo>
                  <a:pt x="3484" y="1767"/>
                </a:lnTo>
                <a:close/>
                <a:moveTo>
                  <a:pt x="3437" y="1914"/>
                </a:moveTo>
                <a:lnTo>
                  <a:pt x="3439" y="1901"/>
                </a:lnTo>
                <a:lnTo>
                  <a:pt x="3435" y="1889"/>
                </a:lnTo>
                <a:lnTo>
                  <a:pt x="3426" y="1882"/>
                </a:lnTo>
                <a:lnTo>
                  <a:pt x="3413" y="1879"/>
                </a:lnTo>
                <a:lnTo>
                  <a:pt x="3399" y="1882"/>
                </a:lnTo>
                <a:lnTo>
                  <a:pt x="3385" y="1889"/>
                </a:lnTo>
                <a:lnTo>
                  <a:pt x="3373" y="1901"/>
                </a:lnTo>
                <a:lnTo>
                  <a:pt x="3366" y="1914"/>
                </a:lnTo>
                <a:lnTo>
                  <a:pt x="3365" y="1928"/>
                </a:lnTo>
                <a:lnTo>
                  <a:pt x="3369" y="1940"/>
                </a:lnTo>
                <a:lnTo>
                  <a:pt x="3378" y="1947"/>
                </a:lnTo>
                <a:lnTo>
                  <a:pt x="3391" y="1950"/>
                </a:lnTo>
                <a:lnTo>
                  <a:pt x="3405" y="1947"/>
                </a:lnTo>
                <a:lnTo>
                  <a:pt x="3418" y="1940"/>
                </a:lnTo>
                <a:lnTo>
                  <a:pt x="3430" y="1928"/>
                </a:lnTo>
                <a:lnTo>
                  <a:pt x="3437" y="1914"/>
                </a:lnTo>
                <a:close/>
                <a:moveTo>
                  <a:pt x="3391" y="2062"/>
                </a:moveTo>
                <a:lnTo>
                  <a:pt x="3392" y="2048"/>
                </a:lnTo>
                <a:lnTo>
                  <a:pt x="3388" y="2037"/>
                </a:lnTo>
                <a:lnTo>
                  <a:pt x="3380" y="2028"/>
                </a:lnTo>
                <a:lnTo>
                  <a:pt x="3366" y="2026"/>
                </a:lnTo>
                <a:lnTo>
                  <a:pt x="3351" y="2028"/>
                </a:lnTo>
                <a:lnTo>
                  <a:pt x="3338" y="2037"/>
                </a:lnTo>
                <a:lnTo>
                  <a:pt x="3325" y="2048"/>
                </a:lnTo>
                <a:lnTo>
                  <a:pt x="3318" y="2062"/>
                </a:lnTo>
                <a:lnTo>
                  <a:pt x="3317" y="2075"/>
                </a:lnTo>
                <a:lnTo>
                  <a:pt x="3321" y="2088"/>
                </a:lnTo>
                <a:lnTo>
                  <a:pt x="3330" y="2095"/>
                </a:lnTo>
                <a:lnTo>
                  <a:pt x="3343" y="2098"/>
                </a:lnTo>
                <a:lnTo>
                  <a:pt x="3358" y="2095"/>
                </a:lnTo>
                <a:lnTo>
                  <a:pt x="3371" y="2088"/>
                </a:lnTo>
                <a:lnTo>
                  <a:pt x="3383" y="2075"/>
                </a:lnTo>
                <a:lnTo>
                  <a:pt x="3391" y="2062"/>
                </a:lnTo>
                <a:close/>
                <a:moveTo>
                  <a:pt x="3344" y="2209"/>
                </a:moveTo>
                <a:lnTo>
                  <a:pt x="3346" y="2195"/>
                </a:lnTo>
                <a:lnTo>
                  <a:pt x="3342" y="2184"/>
                </a:lnTo>
                <a:lnTo>
                  <a:pt x="3333" y="2176"/>
                </a:lnTo>
                <a:lnTo>
                  <a:pt x="3319" y="2173"/>
                </a:lnTo>
                <a:lnTo>
                  <a:pt x="3304" y="2176"/>
                </a:lnTo>
                <a:lnTo>
                  <a:pt x="3290" y="2184"/>
                </a:lnTo>
                <a:lnTo>
                  <a:pt x="3277" y="2195"/>
                </a:lnTo>
                <a:lnTo>
                  <a:pt x="3270" y="2209"/>
                </a:lnTo>
                <a:lnTo>
                  <a:pt x="3268" y="2224"/>
                </a:lnTo>
                <a:lnTo>
                  <a:pt x="3272" y="2236"/>
                </a:lnTo>
                <a:lnTo>
                  <a:pt x="3282" y="2243"/>
                </a:lnTo>
                <a:lnTo>
                  <a:pt x="3295" y="2246"/>
                </a:lnTo>
                <a:lnTo>
                  <a:pt x="3310" y="2243"/>
                </a:lnTo>
                <a:lnTo>
                  <a:pt x="3324" y="2236"/>
                </a:lnTo>
                <a:lnTo>
                  <a:pt x="3337" y="2224"/>
                </a:lnTo>
                <a:lnTo>
                  <a:pt x="3344" y="2209"/>
                </a:lnTo>
                <a:close/>
                <a:moveTo>
                  <a:pt x="3248" y="2394"/>
                </a:moveTo>
                <a:lnTo>
                  <a:pt x="3263" y="2391"/>
                </a:lnTo>
                <a:lnTo>
                  <a:pt x="3277" y="2384"/>
                </a:lnTo>
                <a:lnTo>
                  <a:pt x="3290" y="2372"/>
                </a:lnTo>
                <a:lnTo>
                  <a:pt x="3298" y="2357"/>
                </a:lnTo>
                <a:lnTo>
                  <a:pt x="3299" y="2342"/>
                </a:lnTo>
                <a:lnTo>
                  <a:pt x="3295" y="2330"/>
                </a:lnTo>
                <a:lnTo>
                  <a:pt x="3286" y="2323"/>
                </a:lnTo>
                <a:lnTo>
                  <a:pt x="3272" y="2320"/>
                </a:lnTo>
                <a:lnTo>
                  <a:pt x="3256" y="2323"/>
                </a:lnTo>
                <a:lnTo>
                  <a:pt x="3242" y="2330"/>
                </a:lnTo>
                <a:lnTo>
                  <a:pt x="3229" y="2342"/>
                </a:lnTo>
                <a:lnTo>
                  <a:pt x="3222" y="2357"/>
                </a:lnTo>
                <a:lnTo>
                  <a:pt x="3220" y="2372"/>
                </a:lnTo>
                <a:lnTo>
                  <a:pt x="3224" y="2384"/>
                </a:lnTo>
                <a:lnTo>
                  <a:pt x="3233" y="2391"/>
                </a:lnTo>
                <a:lnTo>
                  <a:pt x="3248" y="2394"/>
                </a:lnTo>
                <a:close/>
                <a:moveTo>
                  <a:pt x="2647" y="4127"/>
                </a:moveTo>
                <a:lnTo>
                  <a:pt x="2645" y="4145"/>
                </a:lnTo>
                <a:lnTo>
                  <a:pt x="2649" y="4159"/>
                </a:lnTo>
                <a:lnTo>
                  <a:pt x="2660" y="4168"/>
                </a:lnTo>
                <a:lnTo>
                  <a:pt x="2677" y="4172"/>
                </a:lnTo>
                <a:lnTo>
                  <a:pt x="2695" y="4168"/>
                </a:lnTo>
                <a:lnTo>
                  <a:pt x="2713" y="4159"/>
                </a:lnTo>
                <a:lnTo>
                  <a:pt x="2727" y="4145"/>
                </a:lnTo>
                <a:lnTo>
                  <a:pt x="2736" y="4127"/>
                </a:lnTo>
                <a:lnTo>
                  <a:pt x="2738" y="4110"/>
                </a:lnTo>
                <a:lnTo>
                  <a:pt x="2733" y="4096"/>
                </a:lnTo>
                <a:lnTo>
                  <a:pt x="2722" y="4086"/>
                </a:lnTo>
                <a:lnTo>
                  <a:pt x="2705" y="4082"/>
                </a:lnTo>
                <a:lnTo>
                  <a:pt x="2687" y="4086"/>
                </a:lnTo>
                <a:lnTo>
                  <a:pt x="2670" y="4096"/>
                </a:lnTo>
                <a:lnTo>
                  <a:pt x="2655" y="4110"/>
                </a:lnTo>
                <a:lnTo>
                  <a:pt x="2647" y="4127"/>
                </a:lnTo>
                <a:close/>
                <a:moveTo>
                  <a:pt x="2563" y="4525"/>
                </a:moveTo>
                <a:lnTo>
                  <a:pt x="2545" y="4528"/>
                </a:lnTo>
                <a:lnTo>
                  <a:pt x="2528" y="4538"/>
                </a:lnTo>
                <a:lnTo>
                  <a:pt x="2513" y="4552"/>
                </a:lnTo>
                <a:lnTo>
                  <a:pt x="2504" y="4570"/>
                </a:lnTo>
                <a:lnTo>
                  <a:pt x="2502" y="4587"/>
                </a:lnTo>
                <a:lnTo>
                  <a:pt x="2507" y="4602"/>
                </a:lnTo>
                <a:lnTo>
                  <a:pt x="2518" y="4612"/>
                </a:lnTo>
                <a:lnTo>
                  <a:pt x="2535" y="4615"/>
                </a:lnTo>
                <a:lnTo>
                  <a:pt x="2553" y="4612"/>
                </a:lnTo>
                <a:lnTo>
                  <a:pt x="2571" y="4602"/>
                </a:lnTo>
                <a:lnTo>
                  <a:pt x="2585" y="4587"/>
                </a:lnTo>
                <a:lnTo>
                  <a:pt x="2594" y="4570"/>
                </a:lnTo>
                <a:lnTo>
                  <a:pt x="2596" y="4552"/>
                </a:lnTo>
                <a:lnTo>
                  <a:pt x="2591" y="4538"/>
                </a:lnTo>
                <a:lnTo>
                  <a:pt x="2580" y="4528"/>
                </a:lnTo>
                <a:lnTo>
                  <a:pt x="2563" y="4525"/>
                </a:lnTo>
                <a:close/>
                <a:moveTo>
                  <a:pt x="2547" y="4717"/>
                </a:moveTo>
                <a:lnTo>
                  <a:pt x="2548" y="4711"/>
                </a:lnTo>
                <a:lnTo>
                  <a:pt x="2549" y="4705"/>
                </a:lnTo>
                <a:lnTo>
                  <a:pt x="2558" y="4684"/>
                </a:lnTo>
                <a:lnTo>
                  <a:pt x="2566" y="4663"/>
                </a:lnTo>
                <a:lnTo>
                  <a:pt x="2571" y="4640"/>
                </a:lnTo>
                <a:lnTo>
                  <a:pt x="2571" y="4616"/>
                </a:lnTo>
                <a:lnTo>
                  <a:pt x="2558" y="4636"/>
                </a:lnTo>
                <a:lnTo>
                  <a:pt x="2550" y="4653"/>
                </a:lnTo>
                <a:lnTo>
                  <a:pt x="2545" y="4667"/>
                </a:lnTo>
                <a:lnTo>
                  <a:pt x="2542" y="4683"/>
                </a:lnTo>
                <a:lnTo>
                  <a:pt x="2537" y="4679"/>
                </a:lnTo>
                <a:lnTo>
                  <a:pt x="2532" y="4675"/>
                </a:lnTo>
                <a:lnTo>
                  <a:pt x="2525" y="4673"/>
                </a:lnTo>
                <a:lnTo>
                  <a:pt x="2516" y="4672"/>
                </a:lnTo>
                <a:lnTo>
                  <a:pt x="2498" y="4676"/>
                </a:lnTo>
                <a:lnTo>
                  <a:pt x="2481" y="4685"/>
                </a:lnTo>
                <a:lnTo>
                  <a:pt x="2466" y="4700"/>
                </a:lnTo>
                <a:lnTo>
                  <a:pt x="2457" y="4717"/>
                </a:lnTo>
                <a:lnTo>
                  <a:pt x="2455" y="4735"/>
                </a:lnTo>
                <a:lnTo>
                  <a:pt x="2460" y="4750"/>
                </a:lnTo>
                <a:lnTo>
                  <a:pt x="2471" y="4759"/>
                </a:lnTo>
                <a:lnTo>
                  <a:pt x="2488" y="4762"/>
                </a:lnTo>
                <a:lnTo>
                  <a:pt x="2506" y="4759"/>
                </a:lnTo>
                <a:lnTo>
                  <a:pt x="2524" y="4750"/>
                </a:lnTo>
                <a:lnTo>
                  <a:pt x="2538" y="4735"/>
                </a:lnTo>
                <a:lnTo>
                  <a:pt x="2547" y="4717"/>
                </a:lnTo>
                <a:close/>
                <a:moveTo>
                  <a:pt x="2469" y="4820"/>
                </a:moveTo>
                <a:lnTo>
                  <a:pt x="2450" y="4823"/>
                </a:lnTo>
                <a:lnTo>
                  <a:pt x="2433" y="4833"/>
                </a:lnTo>
                <a:lnTo>
                  <a:pt x="2418" y="4848"/>
                </a:lnTo>
                <a:lnTo>
                  <a:pt x="2409" y="4865"/>
                </a:lnTo>
                <a:lnTo>
                  <a:pt x="2407" y="4883"/>
                </a:lnTo>
                <a:lnTo>
                  <a:pt x="2412" y="4897"/>
                </a:lnTo>
                <a:lnTo>
                  <a:pt x="2423" y="4906"/>
                </a:lnTo>
                <a:lnTo>
                  <a:pt x="2440" y="4910"/>
                </a:lnTo>
                <a:lnTo>
                  <a:pt x="2458" y="4906"/>
                </a:lnTo>
                <a:lnTo>
                  <a:pt x="2477" y="4897"/>
                </a:lnTo>
                <a:lnTo>
                  <a:pt x="2490" y="4883"/>
                </a:lnTo>
                <a:lnTo>
                  <a:pt x="2499" y="4865"/>
                </a:lnTo>
                <a:lnTo>
                  <a:pt x="2501" y="4848"/>
                </a:lnTo>
                <a:lnTo>
                  <a:pt x="2497" y="4833"/>
                </a:lnTo>
                <a:lnTo>
                  <a:pt x="2486" y="4823"/>
                </a:lnTo>
                <a:lnTo>
                  <a:pt x="2469" y="4820"/>
                </a:lnTo>
                <a:close/>
                <a:moveTo>
                  <a:pt x="2452" y="5012"/>
                </a:moveTo>
                <a:lnTo>
                  <a:pt x="2454" y="4995"/>
                </a:lnTo>
                <a:lnTo>
                  <a:pt x="2449" y="4981"/>
                </a:lnTo>
                <a:lnTo>
                  <a:pt x="2438" y="4971"/>
                </a:lnTo>
                <a:lnTo>
                  <a:pt x="2421" y="4967"/>
                </a:lnTo>
                <a:lnTo>
                  <a:pt x="2403" y="4971"/>
                </a:lnTo>
                <a:lnTo>
                  <a:pt x="2386" y="4981"/>
                </a:lnTo>
                <a:lnTo>
                  <a:pt x="2371" y="4995"/>
                </a:lnTo>
                <a:lnTo>
                  <a:pt x="2362" y="5012"/>
                </a:lnTo>
                <a:lnTo>
                  <a:pt x="2360" y="5030"/>
                </a:lnTo>
                <a:lnTo>
                  <a:pt x="2365" y="5044"/>
                </a:lnTo>
                <a:lnTo>
                  <a:pt x="2376" y="5054"/>
                </a:lnTo>
                <a:lnTo>
                  <a:pt x="2393" y="5057"/>
                </a:lnTo>
                <a:lnTo>
                  <a:pt x="2411" y="5054"/>
                </a:lnTo>
                <a:lnTo>
                  <a:pt x="2429" y="5044"/>
                </a:lnTo>
                <a:lnTo>
                  <a:pt x="2443" y="5030"/>
                </a:lnTo>
                <a:lnTo>
                  <a:pt x="2452" y="5012"/>
                </a:lnTo>
                <a:close/>
                <a:moveTo>
                  <a:pt x="2404" y="5159"/>
                </a:moveTo>
                <a:lnTo>
                  <a:pt x="2406" y="5142"/>
                </a:lnTo>
                <a:lnTo>
                  <a:pt x="2401" y="5129"/>
                </a:lnTo>
                <a:lnTo>
                  <a:pt x="2391" y="5119"/>
                </a:lnTo>
                <a:lnTo>
                  <a:pt x="2374" y="5116"/>
                </a:lnTo>
                <a:lnTo>
                  <a:pt x="2356" y="5119"/>
                </a:lnTo>
                <a:lnTo>
                  <a:pt x="2339" y="5129"/>
                </a:lnTo>
                <a:lnTo>
                  <a:pt x="2324" y="5142"/>
                </a:lnTo>
                <a:lnTo>
                  <a:pt x="2315" y="5159"/>
                </a:lnTo>
                <a:lnTo>
                  <a:pt x="2313" y="5177"/>
                </a:lnTo>
                <a:lnTo>
                  <a:pt x="2318" y="5191"/>
                </a:lnTo>
                <a:lnTo>
                  <a:pt x="2329" y="5201"/>
                </a:lnTo>
                <a:lnTo>
                  <a:pt x="2346" y="5204"/>
                </a:lnTo>
                <a:lnTo>
                  <a:pt x="2364" y="5201"/>
                </a:lnTo>
                <a:lnTo>
                  <a:pt x="2382" y="5191"/>
                </a:lnTo>
                <a:lnTo>
                  <a:pt x="2395" y="5177"/>
                </a:lnTo>
                <a:lnTo>
                  <a:pt x="2404" y="5159"/>
                </a:lnTo>
                <a:close/>
                <a:moveTo>
                  <a:pt x="2298" y="5352"/>
                </a:moveTo>
                <a:lnTo>
                  <a:pt x="2316" y="5349"/>
                </a:lnTo>
                <a:lnTo>
                  <a:pt x="2334" y="5339"/>
                </a:lnTo>
                <a:lnTo>
                  <a:pt x="2348" y="5325"/>
                </a:lnTo>
                <a:lnTo>
                  <a:pt x="2357" y="5308"/>
                </a:lnTo>
                <a:lnTo>
                  <a:pt x="2359" y="5290"/>
                </a:lnTo>
                <a:lnTo>
                  <a:pt x="2354" y="5276"/>
                </a:lnTo>
                <a:lnTo>
                  <a:pt x="2343" y="5267"/>
                </a:lnTo>
                <a:lnTo>
                  <a:pt x="2326" y="5263"/>
                </a:lnTo>
                <a:lnTo>
                  <a:pt x="2308" y="5267"/>
                </a:lnTo>
                <a:lnTo>
                  <a:pt x="2291" y="5276"/>
                </a:lnTo>
                <a:lnTo>
                  <a:pt x="2277" y="5290"/>
                </a:lnTo>
                <a:lnTo>
                  <a:pt x="2268" y="5308"/>
                </a:lnTo>
                <a:lnTo>
                  <a:pt x="2265" y="5322"/>
                </a:lnTo>
                <a:lnTo>
                  <a:pt x="2268" y="5334"/>
                </a:lnTo>
                <a:lnTo>
                  <a:pt x="2275" y="5343"/>
                </a:lnTo>
                <a:lnTo>
                  <a:pt x="2286" y="5350"/>
                </a:lnTo>
                <a:lnTo>
                  <a:pt x="2283" y="5354"/>
                </a:lnTo>
                <a:lnTo>
                  <a:pt x="2279" y="5364"/>
                </a:lnTo>
                <a:lnTo>
                  <a:pt x="2274" y="5383"/>
                </a:lnTo>
                <a:lnTo>
                  <a:pt x="2265" y="5414"/>
                </a:lnTo>
                <a:lnTo>
                  <a:pt x="2251" y="5420"/>
                </a:lnTo>
                <a:lnTo>
                  <a:pt x="2238" y="5429"/>
                </a:lnTo>
                <a:lnTo>
                  <a:pt x="2227" y="5441"/>
                </a:lnTo>
                <a:lnTo>
                  <a:pt x="2221" y="5455"/>
                </a:lnTo>
                <a:lnTo>
                  <a:pt x="2218" y="5468"/>
                </a:lnTo>
                <a:lnTo>
                  <a:pt x="2220" y="5479"/>
                </a:lnTo>
                <a:lnTo>
                  <a:pt x="2225" y="5488"/>
                </a:lnTo>
                <a:lnTo>
                  <a:pt x="2233" y="5495"/>
                </a:lnTo>
                <a:lnTo>
                  <a:pt x="2207" y="5523"/>
                </a:lnTo>
                <a:lnTo>
                  <a:pt x="2182" y="5563"/>
                </a:lnTo>
                <a:lnTo>
                  <a:pt x="2164" y="5609"/>
                </a:lnTo>
                <a:lnTo>
                  <a:pt x="2158" y="5654"/>
                </a:lnTo>
                <a:lnTo>
                  <a:pt x="2159" y="5657"/>
                </a:lnTo>
                <a:lnTo>
                  <a:pt x="2163" y="5659"/>
                </a:lnTo>
                <a:lnTo>
                  <a:pt x="2168" y="5662"/>
                </a:lnTo>
                <a:lnTo>
                  <a:pt x="2173" y="5665"/>
                </a:lnTo>
                <a:lnTo>
                  <a:pt x="2180" y="5654"/>
                </a:lnTo>
                <a:lnTo>
                  <a:pt x="2187" y="5643"/>
                </a:lnTo>
                <a:lnTo>
                  <a:pt x="2195" y="5646"/>
                </a:lnTo>
                <a:lnTo>
                  <a:pt x="2204" y="5646"/>
                </a:lnTo>
                <a:lnTo>
                  <a:pt x="2209" y="5646"/>
                </a:lnTo>
                <a:lnTo>
                  <a:pt x="2214" y="5645"/>
                </a:lnTo>
                <a:lnTo>
                  <a:pt x="2219" y="5644"/>
                </a:lnTo>
                <a:lnTo>
                  <a:pt x="2224" y="5642"/>
                </a:lnTo>
                <a:lnTo>
                  <a:pt x="2227" y="5654"/>
                </a:lnTo>
                <a:lnTo>
                  <a:pt x="2230" y="5666"/>
                </a:lnTo>
                <a:lnTo>
                  <a:pt x="2254" y="5661"/>
                </a:lnTo>
                <a:lnTo>
                  <a:pt x="2263" y="5644"/>
                </a:lnTo>
                <a:lnTo>
                  <a:pt x="2273" y="5620"/>
                </a:lnTo>
                <a:lnTo>
                  <a:pt x="2297" y="5600"/>
                </a:lnTo>
                <a:lnTo>
                  <a:pt x="2304" y="5606"/>
                </a:lnTo>
                <a:lnTo>
                  <a:pt x="2311" y="5613"/>
                </a:lnTo>
                <a:lnTo>
                  <a:pt x="2315" y="5603"/>
                </a:lnTo>
                <a:lnTo>
                  <a:pt x="2318" y="5593"/>
                </a:lnTo>
                <a:lnTo>
                  <a:pt x="2318" y="5583"/>
                </a:lnTo>
                <a:lnTo>
                  <a:pt x="2313" y="5572"/>
                </a:lnTo>
                <a:lnTo>
                  <a:pt x="2304" y="5546"/>
                </a:lnTo>
                <a:lnTo>
                  <a:pt x="2314" y="5524"/>
                </a:lnTo>
                <a:lnTo>
                  <a:pt x="2328" y="5503"/>
                </a:lnTo>
                <a:lnTo>
                  <a:pt x="2330" y="5475"/>
                </a:lnTo>
                <a:lnTo>
                  <a:pt x="2326" y="5473"/>
                </a:lnTo>
                <a:lnTo>
                  <a:pt x="2319" y="5475"/>
                </a:lnTo>
                <a:lnTo>
                  <a:pt x="2311" y="5479"/>
                </a:lnTo>
                <a:lnTo>
                  <a:pt x="2306" y="5484"/>
                </a:lnTo>
                <a:lnTo>
                  <a:pt x="2285" y="5525"/>
                </a:lnTo>
                <a:lnTo>
                  <a:pt x="2276" y="5542"/>
                </a:lnTo>
                <a:lnTo>
                  <a:pt x="2271" y="5546"/>
                </a:lnTo>
                <a:lnTo>
                  <a:pt x="2262" y="5549"/>
                </a:lnTo>
                <a:lnTo>
                  <a:pt x="2264" y="5530"/>
                </a:lnTo>
                <a:lnTo>
                  <a:pt x="2266" y="5516"/>
                </a:lnTo>
                <a:lnTo>
                  <a:pt x="2267" y="5505"/>
                </a:lnTo>
                <a:lnTo>
                  <a:pt x="2267" y="5496"/>
                </a:lnTo>
                <a:lnTo>
                  <a:pt x="2280" y="5490"/>
                </a:lnTo>
                <a:lnTo>
                  <a:pt x="2293" y="5480"/>
                </a:lnTo>
                <a:lnTo>
                  <a:pt x="2303" y="5469"/>
                </a:lnTo>
                <a:lnTo>
                  <a:pt x="2309" y="5455"/>
                </a:lnTo>
                <a:lnTo>
                  <a:pt x="2311" y="5438"/>
                </a:lnTo>
                <a:lnTo>
                  <a:pt x="2307" y="5424"/>
                </a:lnTo>
                <a:lnTo>
                  <a:pt x="2296" y="5415"/>
                </a:lnTo>
                <a:lnTo>
                  <a:pt x="2280" y="5411"/>
                </a:lnTo>
                <a:lnTo>
                  <a:pt x="2282" y="5400"/>
                </a:lnTo>
                <a:lnTo>
                  <a:pt x="2285" y="5385"/>
                </a:lnTo>
                <a:lnTo>
                  <a:pt x="2287" y="5369"/>
                </a:lnTo>
                <a:lnTo>
                  <a:pt x="2290" y="5352"/>
                </a:lnTo>
                <a:lnTo>
                  <a:pt x="2294" y="5352"/>
                </a:lnTo>
                <a:lnTo>
                  <a:pt x="2298" y="5352"/>
                </a:lnTo>
                <a:close/>
                <a:moveTo>
                  <a:pt x="2214" y="5750"/>
                </a:moveTo>
                <a:lnTo>
                  <a:pt x="2216" y="5733"/>
                </a:lnTo>
                <a:lnTo>
                  <a:pt x="2211" y="5719"/>
                </a:lnTo>
                <a:lnTo>
                  <a:pt x="2200" y="5710"/>
                </a:lnTo>
                <a:lnTo>
                  <a:pt x="2184" y="5706"/>
                </a:lnTo>
                <a:lnTo>
                  <a:pt x="2166" y="5710"/>
                </a:lnTo>
                <a:lnTo>
                  <a:pt x="2150" y="5719"/>
                </a:lnTo>
                <a:lnTo>
                  <a:pt x="2135" y="5733"/>
                </a:lnTo>
                <a:lnTo>
                  <a:pt x="2127" y="5750"/>
                </a:lnTo>
                <a:lnTo>
                  <a:pt x="2125" y="5766"/>
                </a:lnTo>
                <a:lnTo>
                  <a:pt x="2130" y="5781"/>
                </a:lnTo>
                <a:lnTo>
                  <a:pt x="2140" y="5790"/>
                </a:lnTo>
                <a:lnTo>
                  <a:pt x="2157" y="5793"/>
                </a:lnTo>
                <a:lnTo>
                  <a:pt x="2174" y="5790"/>
                </a:lnTo>
                <a:lnTo>
                  <a:pt x="2192" y="5781"/>
                </a:lnTo>
                <a:lnTo>
                  <a:pt x="2205" y="5766"/>
                </a:lnTo>
                <a:lnTo>
                  <a:pt x="2214" y="5750"/>
                </a:lnTo>
                <a:close/>
                <a:moveTo>
                  <a:pt x="2166" y="5897"/>
                </a:moveTo>
                <a:lnTo>
                  <a:pt x="2168" y="5881"/>
                </a:lnTo>
                <a:lnTo>
                  <a:pt x="2163" y="5868"/>
                </a:lnTo>
                <a:lnTo>
                  <a:pt x="2153" y="5858"/>
                </a:lnTo>
                <a:lnTo>
                  <a:pt x="2136" y="5854"/>
                </a:lnTo>
                <a:lnTo>
                  <a:pt x="2119" y="5858"/>
                </a:lnTo>
                <a:lnTo>
                  <a:pt x="2103" y="5868"/>
                </a:lnTo>
                <a:lnTo>
                  <a:pt x="2088" y="5881"/>
                </a:lnTo>
                <a:lnTo>
                  <a:pt x="2080" y="5897"/>
                </a:lnTo>
                <a:lnTo>
                  <a:pt x="2078" y="5915"/>
                </a:lnTo>
                <a:lnTo>
                  <a:pt x="2083" y="5928"/>
                </a:lnTo>
                <a:lnTo>
                  <a:pt x="2093" y="5937"/>
                </a:lnTo>
                <a:lnTo>
                  <a:pt x="2109" y="5940"/>
                </a:lnTo>
                <a:lnTo>
                  <a:pt x="2127" y="5937"/>
                </a:lnTo>
                <a:lnTo>
                  <a:pt x="2144" y="5928"/>
                </a:lnTo>
                <a:lnTo>
                  <a:pt x="2157" y="5915"/>
                </a:lnTo>
                <a:lnTo>
                  <a:pt x="2166" y="5897"/>
                </a:lnTo>
                <a:close/>
                <a:moveTo>
                  <a:pt x="2118" y="6045"/>
                </a:moveTo>
                <a:lnTo>
                  <a:pt x="2120" y="6028"/>
                </a:lnTo>
                <a:lnTo>
                  <a:pt x="2115" y="6015"/>
                </a:lnTo>
                <a:lnTo>
                  <a:pt x="2105" y="6006"/>
                </a:lnTo>
                <a:lnTo>
                  <a:pt x="2089" y="6003"/>
                </a:lnTo>
                <a:lnTo>
                  <a:pt x="2072" y="6006"/>
                </a:lnTo>
                <a:lnTo>
                  <a:pt x="2055" y="6015"/>
                </a:lnTo>
                <a:lnTo>
                  <a:pt x="2041" y="6028"/>
                </a:lnTo>
                <a:lnTo>
                  <a:pt x="2033" y="6045"/>
                </a:lnTo>
                <a:lnTo>
                  <a:pt x="2031" y="6062"/>
                </a:lnTo>
                <a:lnTo>
                  <a:pt x="2036" y="6075"/>
                </a:lnTo>
                <a:lnTo>
                  <a:pt x="2047" y="6084"/>
                </a:lnTo>
                <a:lnTo>
                  <a:pt x="2062" y="6087"/>
                </a:lnTo>
                <a:lnTo>
                  <a:pt x="2079" y="6084"/>
                </a:lnTo>
                <a:lnTo>
                  <a:pt x="2096" y="6075"/>
                </a:lnTo>
                <a:lnTo>
                  <a:pt x="2110" y="6062"/>
                </a:lnTo>
                <a:lnTo>
                  <a:pt x="2118" y="6045"/>
                </a:lnTo>
                <a:close/>
                <a:moveTo>
                  <a:pt x="2041" y="6151"/>
                </a:moveTo>
                <a:lnTo>
                  <a:pt x="2024" y="6154"/>
                </a:lnTo>
                <a:lnTo>
                  <a:pt x="2008" y="6163"/>
                </a:lnTo>
                <a:lnTo>
                  <a:pt x="1994" y="6176"/>
                </a:lnTo>
                <a:lnTo>
                  <a:pt x="1986" y="6193"/>
                </a:lnTo>
                <a:lnTo>
                  <a:pt x="1984" y="6209"/>
                </a:lnTo>
                <a:lnTo>
                  <a:pt x="1989" y="6222"/>
                </a:lnTo>
                <a:lnTo>
                  <a:pt x="2000" y="6231"/>
                </a:lnTo>
                <a:lnTo>
                  <a:pt x="2015" y="6234"/>
                </a:lnTo>
                <a:lnTo>
                  <a:pt x="2032" y="6231"/>
                </a:lnTo>
                <a:lnTo>
                  <a:pt x="2049" y="6222"/>
                </a:lnTo>
                <a:lnTo>
                  <a:pt x="2062" y="6209"/>
                </a:lnTo>
                <a:lnTo>
                  <a:pt x="2070" y="6193"/>
                </a:lnTo>
                <a:lnTo>
                  <a:pt x="2072" y="6176"/>
                </a:lnTo>
                <a:lnTo>
                  <a:pt x="2068" y="6163"/>
                </a:lnTo>
                <a:lnTo>
                  <a:pt x="2057" y="6154"/>
                </a:lnTo>
                <a:lnTo>
                  <a:pt x="2041" y="6151"/>
                </a:lnTo>
                <a:close/>
                <a:moveTo>
                  <a:pt x="1974" y="6488"/>
                </a:moveTo>
                <a:lnTo>
                  <a:pt x="1976" y="6472"/>
                </a:lnTo>
                <a:lnTo>
                  <a:pt x="1971" y="6459"/>
                </a:lnTo>
                <a:lnTo>
                  <a:pt x="1961" y="6450"/>
                </a:lnTo>
                <a:lnTo>
                  <a:pt x="1946" y="6447"/>
                </a:lnTo>
                <a:lnTo>
                  <a:pt x="1930" y="6450"/>
                </a:lnTo>
                <a:lnTo>
                  <a:pt x="1914" y="6459"/>
                </a:lnTo>
                <a:lnTo>
                  <a:pt x="1901" y="6472"/>
                </a:lnTo>
                <a:lnTo>
                  <a:pt x="1893" y="6488"/>
                </a:lnTo>
                <a:lnTo>
                  <a:pt x="1891" y="6503"/>
                </a:lnTo>
                <a:lnTo>
                  <a:pt x="1895" y="6517"/>
                </a:lnTo>
                <a:lnTo>
                  <a:pt x="1906" y="6525"/>
                </a:lnTo>
                <a:lnTo>
                  <a:pt x="1921" y="6528"/>
                </a:lnTo>
                <a:lnTo>
                  <a:pt x="1937" y="6525"/>
                </a:lnTo>
                <a:lnTo>
                  <a:pt x="1953" y="6517"/>
                </a:lnTo>
                <a:lnTo>
                  <a:pt x="1966" y="6503"/>
                </a:lnTo>
                <a:lnTo>
                  <a:pt x="1974" y="6488"/>
                </a:lnTo>
                <a:close/>
                <a:moveTo>
                  <a:pt x="1926" y="6635"/>
                </a:moveTo>
                <a:lnTo>
                  <a:pt x="1928" y="6620"/>
                </a:lnTo>
                <a:lnTo>
                  <a:pt x="1924" y="6606"/>
                </a:lnTo>
                <a:lnTo>
                  <a:pt x="1914" y="6598"/>
                </a:lnTo>
                <a:lnTo>
                  <a:pt x="1899" y="6595"/>
                </a:lnTo>
                <a:lnTo>
                  <a:pt x="1882" y="6598"/>
                </a:lnTo>
                <a:lnTo>
                  <a:pt x="1867" y="6606"/>
                </a:lnTo>
                <a:lnTo>
                  <a:pt x="1854" y="6620"/>
                </a:lnTo>
                <a:lnTo>
                  <a:pt x="1846" y="6635"/>
                </a:lnTo>
                <a:lnTo>
                  <a:pt x="1844" y="6650"/>
                </a:lnTo>
                <a:lnTo>
                  <a:pt x="1848" y="6664"/>
                </a:lnTo>
                <a:lnTo>
                  <a:pt x="1859" y="6672"/>
                </a:lnTo>
                <a:lnTo>
                  <a:pt x="1873" y="6675"/>
                </a:lnTo>
                <a:lnTo>
                  <a:pt x="1890" y="6672"/>
                </a:lnTo>
                <a:lnTo>
                  <a:pt x="1906" y="6664"/>
                </a:lnTo>
                <a:lnTo>
                  <a:pt x="1918" y="6650"/>
                </a:lnTo>
                <a:lnTo>
                  <a:pt x="1926" y="6635"/>
                </a:lnTo>
                <a:close/>
                <a:moveTo>
                  <a:pt x="1878" y="6782"/>
                </a:moveTo>
                <a:lnTo>
                  <a:pt x="1880" y="6768"/>
                </a:lnTo>
                <a:lnTo>
                  <a:pt x="1875" y="6755"/>
                </a:lnTo>
                <a:lnTo>
                  <a:pt x="1866" y="6746"/>
                </a:lnTo>
                <a:lnTo>
                  <a:pt x="1851" y="6743"/>
                </a:lnTo>
                <a:lnTo>
                  <a:pt x="1835" y="6746"/>
                </a:lnTo>
                <a:lnTo>
                  <a:pt x="1820" y="6755"/>
                </a:lnTo>
                <a:lnTo>
                  <a:pt x="1807" y="6768"/>
                </a:lnTo>
                <a:lnTo>
                  <a:pt x="1799" y="6782"/>
                </a:lnTo>
                <a:lnTo>
                  <a:pt x="1797" y="6798"/>
                </a:lnTo>
                <a:lnTo>
                  <a:pt x="1802" y="6811"/>
                </a:lnTo>
                <a:lnTo>
                  <a:pt x="1812" y="6819"/>
                </a:lnTo>
                <a:lnTo>
                  <a:pt x="1826" y="6822"/>
                </a:lnTo>
                <a:lnTo>
                  <a:pt x="1842" y="6819"/>
                </a:lnTo>
                <a:lnTo>
                  <a:pt x="1858" y="6811"/>
                </a:lnTo>
                <a:lnTo>
                  <a:pt x="1870" y="6798"/>
                </a:lnTo>
                <a:lnTo>
                  <a:pt x="1878" y="6782"/>
                </a:lnTo>
                <a:close/>
                <a:moveTo>
                  <a:pt x="1830" y="6930"/>
                </a:moveTo>
                <a:lnTo>
                  <a:pt x="1832" y="6915"/>
                </a:lnTo>
                <a:lnTo>
                  <a:pt x="1827" y="6903"/>
                </a:lnTo>
                <a:lnTo>
                  <a:pt x="1818" y="6895"/>
                </a:lnTo>
                <a:lnTo>
                  <a:pt x="1803" y="6892"/>
                </a:lnTo>
                <a:lnTo>
                  <a:pt x="1788" y="6895"/>
                </a:lnTo>
                <a:lnTo>
                  <a:pt x="1773" y="6903"/>
                </a:lnTo>
                <a:lnTo>
                  <a:pt x="1760" y="6915"/>
                </a:lnTo>
                <a:lnTo>
                  <a:pt x="1753" y="6930"/>
                </a:lnTo>
                <a:lnTo>
                  <a:pt x="1751" y="6946"/>
                </a:lnTo>
                <a:lnTo>
                  <a:pt x="1755" y="6957"/>
                </a:lnTo>
                <a:lnTo>
                  <a:pt x="1765" y="6966"/>
                </a:lnTo>
                <a:lnTo>
                  <a:pt x="1779" y="6968"/>
                </a:lnTo>
                <a:lnTo>
                  <a:pt x="1795" y="6966"/>
                </a:lnTo>
                <a:lnTo>
                  <a:pt x="1810" y="6957"/>
                </a:lnTo>
                <a:lnTo>
                  <a:pt x="1822" y="6945"/>
                </a:lnTo>
                <a:lnTo>
                  <a:pt x="1830" y="6930"/>
                </a:lnTo>
                <a:close/>
                <a:moveTo>
                  <a:pt x="1782" y="7078"/>
                </a:moveTo>
                <a:lnTo>
                  <a:pt x="1783" y="7063"/>
                </a:lnTo>
                <a:lnTo>
                  <a:pt x="1779" y="7051"/>
                </a:lnTo>
                <a:lnTo>
                  <a:pt x="1770" y="7043"/>
                </a:lnTo>
                <a:lnTo>
                  <a:pt x="1756" y="7040"/>
                </a:lnTo>
                <a:lnTo>
                  <a:pt x="1740" y="7043"/>
                </a:lnTo>
                <a:lnTo>
                  <a:pt x="1726" y="7051"/>
                </a:lnTo>
                <a:lnTo>
                  <a:pt x="1714" y="7063"/>
                </a:lnTo>
                <a:lnTo>
                  <a:pt x="1706" y="7078"/>
                </a:lnTo>
                <a:lnTo>
                  <a:pt x="1704" y="7093"/>
                </a:lnTo>
                <a:lnTo>
                  <a:pt x="1708" y="7104"/>
                </a:lnTo>
                <a:lnTo>
                  <a:pt x="1719" y="7112"/>
                </a:lnTo>
                <a:lnTo>
                  <a:pt x="1732" y="7115"/>
                </a:lnTo>
                <a:lnTo>
                  <a:pt x="1747" y="7112"/>
                </a:lnTo>
                <a:lnTo>
                  <a:pt x="1762" y="7104"/>
                </a:lnTo>
                <a:lnTo>
                  <a:pt x="1774" y="7093"/>
                </a:lnTo>
                <a:lnTo>
                  <a:pt x="1782" y="7078"/>
                </a:lnTo>
                <a:close/>
                <a:moveTo>
                  <a:pt x="1685" y="7373"/>
                </a:moveTo>
                <a:lnTo>
                  <a:pt x="1687" y="7359"/>
                </a:lnTo>
                <a:lnTo>
                  <a:pt x="1683" y="7347"/>
                </a:lnTo>
                <a:lnTo>
                  <a:pt x="1674" y="7339"/>
                </a:lnTo>
                <a:lnTo>
                  <a:pt x="1660" y="7337"/>
                </a:lnTo>
                <a:lnTo>
                  <a:pt x="1646" y="7339"/>
                </a:lnTo>
                <a:lnTo>
                  <a:pt x="1632" y="7347"/>
                </a:lnTo>
                <a:lnTo>
                  <a:pt x="1621" y="7359"/>
                </a:lnTo>
                <a:lnTo>
                  <a:pt x="1613" y="7373"/>
                </a:lnTo>
                <a:lnTo>
                  <a:pt x="1611" y="7387"/>
                </a:lnTo>
                <a:lnTo>
                  <a:pt x="1615" y="7398"/>
                </a:lnTo>
                <a:lnTo>
                  <a:pt x="1625" y="7406"/>
                </a:lnTo>
                <a:lnTo>
                  <a:pt x="1638" y="7409"/>
                </a:lnTo>
                <a:lnTo>
                  <a:pt x="1652" y="7406"/>
                </a:lnTo>
                <a:lnTo>
                  <a:pt x="1667" y="7398"/>
                </a:lnTo>
                <a:lnTo>
                  <a:pt x="1678" y="7387"/>
                </a:lnTo>
                <a:lnTo>
                  <a:pt x="1685" y="7373"/>
                </a:lnTo>
                <a:close/>
                <a:moveTo>
                  <a:pt x="1613" y="7485"/>
                </a:moveTo>
                <a:lnTo>
                  <a:pt x="1598" y="7488"/>
                </a:lnTo>
                <a:lnTo>
                  <a:pt x="1585" y="7495"/>
                </a:lnTo>
                <a:lnTo>
                  <a:pt x="1574" y="7507"/>
                </a:lnTo>
                <a:lnTo>
                  <a:pt x="1566" y="7520"/>
                </a:lnTo>
                <a:lnTo>
                  <a:pt x="1565" y="7534"/>
                </a:lnTo>
                <a:lnTo>
                  <a:pt x="1569" y="7546"/>
                </a:lnTo>
                <a:lnTo>
                  <a:pt x="1578" y="7553"/>
                </a:lnTo>
                <a:lnTo>
                  <a:pt x="1591" y="7556"/>
                </a:lnTo>
                <a:lnTo>
                  <a:pt x="1605" y="7553"/>
                </a:lnTo>
                <a:lnTo>
                  <a:pt x="1619" y="7546"/>
                </a:lnTo>
                <a:lnTo>
                  <a:pt x="1630" y="7534"/>
                </a:lnTo>
                <a:lnTo>
                  <a:pt x="1637" y="7520"/>
                </a:lnTo>
                <a:lnTo>
                  <a:pt x="1639" y="7507"/>
                </a:lnTo>
                <a:lnTo>
                  <a:pt x="1635" y="7495"/>
                </a:lnTo>
                <a:lnTo>
                  <a:pt x="1626" y="7488"/>
                </a:lnTo>
                <a:lnTo>
                  <a:pt x="1613" y="7485"/>
                </a:lnTo>
                <a:close/>
                <a:moveTo>
                  <a:pt x="1589" y="7668"/>
                </a:moveTo>
                <a:lnTo>
                  <a:pt x="1591" y="7655"/>
                </a:lnTo>
                <a:lnTo>
                  <a:pt x="1587" y="7644"/>
                </a:lnTo>
                <a:lnTo>
                  <a:pt x="1578" y="7636"/>
                </a:lnTo>
                <a:lnTo>
                  <a:pt x="1565" y="7633"/>
                </a:lnTo>
                <a:lnTo>
                  <a:pt x="1551" y="7636"/>
                </a:lnTo>
                <a:lnTo>
                  <a:pt x="1538" y="7644"/>
                </a:lnTo>
                <a:lnTo>
                  <a:pt x="1528" y="7655"/>
                </a:lnTo>
                <a:lnTo>
                  <a:pt x="1520" y="7668"/>
                </a:lnTo>
                <a:lnTo>
                  <a:pt x="1518" y="7681"/>
                </a:lnTo>
                <a:lnTo>
                  <a:pt x="1522" y="7692"/>
                </a:lnTo>
                <a:lnTo>
                  <a:pt x="1531" y="7700"/>
                </a:lnTo>
                <a:lnTo>
                  <a:pt x="1544" y="7702"/>
                </a:lnTo>
                <a:lnTo>
                  <a:pt x="1557" y="7700"/>
                </a:lnTo>
                <a:lnTo>
                  <a:pt x="1570" y="7692"/>
                </a:lnTo>
                <a:lnTo>
                  <a:pt x="1582" y="7681"/>
                </a:lnTo>
                <a:lnTo>
                  <a:pt x="1589" y="7668"/>
                </a:lnTo>
                <a:close/>
                <a:moveTo>
                  <a:pt x="1517" y="7783"/>
                </a:moveTo>
                <a:lnTo>
                  <a:pt x="1504" y="7785"/>
                </a:lnTo>
                <a:lnTo>
                  <a:pt x="1491" y="7792"/>
                </a:lnTo>
                <a:lnTo>
                  <a:pt x="1481" y="7802"/>
                </a:lnTo>
                <a:lnTo>
                  <a:pt x="1474" y="7815"/>
                </a:lnTo>
                <a:lnTo>
                  <a:pt x="1472" y="7829"/>
                </a:lnTo>
                <a:lnTo>
                  <a:pt x="1477" y="7839"/>
                </a:lnTo>
                <a:lnTo>
                  <a:pt x="1485" y="7846"/>
                </a:lnTo>
                <a:lnTo>
                  <a:pt x="1497" y="7848"/>
                </a:lnTo>
                <a:lnTo>
                  <a:pt x="1510" y="7846"/>
                </a:lnTo>
                <a:lnTo>
                  <a:pt x="1524" y="7839"/>
                </a:lnTo>
                <a:lnTo>
                  <a:pt x="1534" y="7829"/>
                </a:lnTo>
                <a:lnTo>
                  <a:pt x="1540" y="7815"/>
                </a:lnTo>
                <a:lnTo>
                  <a:pt x="1542" y="7802"/>
                </a:lnTo>
                <a:lnTo>
                  <a:pt x="1538" y="7792"/>
                </a:lnTo>
                <a:lnTo>
                  <a:pt x="1530" y="7785"/>
                </a:lnTo>
                <a:lnTo>
                  <a:pt x="1517" y="7783"/>
                </a:lnTo>
                <a:close/>
                <a:moveTo>
                  <a:pt x="1470" y="7931"/>
                </a:moveTo>
                <a:lnTo>
                  <a:pt x="1457" y="7933"/>
                </a:lnTo>
                <a:lnTo>
                  <a:pt x="1444" y="7940"/>
                </a:lnTo>
                <a:lnTo>
                  <a:pt x="1434" y="7950"/>
                </a:lnTo>
                <a:lnTo>
                  <a:pt x="1427" y="7962"/>
                </a:lnTo>
                <a:lnTo>
                  <a:pt x="1425" y="7976"/>
                </a:lnTo>
                <a:lnTo>
                  <a:pt x="1430" y="7986"/>
                </a:lnTo>
                <a:lnTo>
                  <a:pt x="1438" y="7993"/>
                </a:lnTo>
                <a:lnTo>
                  <a:pt x="1449" y="7995"/>
                </a:lnTo>
                <a:lnTo>
                  <a:pt x="1463" y="7993"/>
                </a:lnTo>
                <a:lnTo>
                  <a:pt x="1475" y="7986"/>
                </a:lnTo>
                <a:lnTo>
                  <a:pt x="1486" y="7976"/>
                </a:lnTo>
                <a:lnTo>
                  <a:pt x="1492" y="7962"/>
                </a:lnTo>
                <a:lnTo>
                  <a:pt x="1494" y="7950"/>
                </a:lnTo>
                <a:lnTo>
                  <a:pt x="1490" y="7940"/>
                </a:lnTo>
                <a:lnTo>
                  <a:pt x="1482" y="7933"/>
                </a:lnTo>
                <a:lnTo>
                  <a:pt x="1470" y="7931"/>
                </a:lnTo>
                <a:close/>
                <a:moveTo>
                  <a:pt x="1422" y="8079"/>
                </a:moveTo>
                <a:lnTo>
                  <a:pt x="1409" y="8081"/>
                </a:lnTo>
                <a:lnTo>
                  <a:pt x="1397" y="8088"/>
                </a:lnTo>
                <a:lnTo>
                  <a:pt x="1388" y="8098"/>
                </a:lnTo>
                <a:lnTo>
                  <a:pt x="1380" y="8111"/>
                </a:lnTo>
                <a:lnTo>
                  <a:pt x="1379" y="8123"/>
                </a:lnTo>
                <a:lnTo>
                  <a:pt x="1383" y="8133"/>
                </a:lnTo>
                <a:lnTo>
                  <a:pt x="1391" y="8139"/>
                </a:lnTo>
                <a:lnTo>
                  <a:pt x="1402" y="8142"/>
                </a:lnTo>
                <a:lnTo>
                  <a:pt x="1415" y="8139"/>
                </a:lnTo>
                <a:lnTo>
                  <a:pt x="1427" y="8133"/>
                </a:lnTo>
                <a:lnTo>
                  <a:pt x="1438" y="8123"/>
                </a:lnTo>
                <a:lnTo>
                  <a:pt x="1444" y="8111"/>
                </a:lnTo>
                <a:lnTo>
                  <a:pt x="1445" y="8098"/>
                </a:lnTo>
                <a:lnTo>
                  <a:pt x="1442" y="8088"/>
                </a:lnTo>
                <a:lnTo>
                  <a:pt x="1434" y="8081"/>
                </a:lnTo>
                <a:lnTo>
                  <a:pt x="1422" y="8079"/>
                </a:lnTo>
                <a:close/>
                <a:moveTo>
                  <a:pt x="1395" y="8258"/>
                </a:moveTo>
                <a:lnTo>
                  <a:pt x="1397" y="8247"/>
                </a:lnTo>
                <a:lnTo>
                  <a:pt x="1394" y="8236"/>
                </a:lnTo>
                <a:lnTo>
                  <a:pt x="1386" y="8230"/>
                </a:lnTo>
                <a:lnTo>
                  <a:pt x="1374" y="8228"/>
                </a:lnTo>
                <a:lnTo>
                  <a:pt x="1362" y="8230"/>
                </a:lnTo>
                <a:lnTo>
                  <a:pt x="1351" y="8236"/>
                </a:lnTo>
                <a:lnTo>
                  <a:pt x="1341" y="8247"/>
                </a:lnTo>
                <a:lnTo>
                  <a:pt x="1335" y="8258"/>
                </a:lnTo>
                <a:lnTo>
                  <a:pt x="1334" y="8270"/>
                </a:lnTo>
                <a:lnTo>
                  <a:pt x="1337" y="8279"/>
                </a:lnTo>
                <a:lnTo>
                  <a:pt x="1345" y="8285"/>
                </a:lnTo>
                <a:lnTo>
                  <a:pt x="1355" y="8288"/>
                </a:lnTo>
                <a:lnTo>
                  <a:pt x="1368" y="8285"/>
                </a:lnTo>
                <a:lnTo>
                  <a:pt x="1379" y="8279"/>
                </a:lnTo>
                <a:lnTo>
                  <a:pt x="1389" y="8270"/>
                </a:lnTo>
                <a:lnTo>
                  <a:pt x="1395" y="8258"/>
                </a:lnTo>
                <a:close/>
                <a:moveTo>
                  <a:pt x="1347" y="8405"/>
                </a:moveTo>
                <a:lnTo>
                  <a:pt x="1349" y="8394"/>
                </a:lnTo>
                <a:lnTo>
                  <a:pt x="1345" y="8384"/>
                </a:lnTo>
                <a:lnTo>
                  <a:pt x="1338" y="8378"/>
                </a:lnTo>
                <a:lnTo>
                  <a:pt x="1327" y="8376"/>
                </a:lnTo>
                <a:lnTo>
                  <a:pt x="1315" y="8378"/>
                </a:lnTo>
                <a:lnTo>
                  <a:pt x="1304" y="8384"/>
                </a:lnTo>
                <a:lnTo>
                  <a:pt x="1295" y="8394"/>
                </a:lnTo>
                <a:lnTo>
                  <a:pt x="1289" y="8405"/>
                </a:lnTo>
                <a:lnTo>
                  <a:pt x="1287" y="8417"/>
                </a:lnTo>
                <a:lnTo>
                  <a:pt x="1291" y="8426"/>
                </a:lnTo>
                <a:lnTo>
                  <a:pt x="1298" y="8433"/>
                </a:lnTo>
                <a:lnTo>
                  <a:pt x="1308" y="8435"/>
                </a:lnTo>
                <a:lnTo>
                  <a:pt x="1320" y="8433"/>
                </a:lnTo>
                <a:lnTo>
                  <a:pt x="1331" y="8426"/>
                </a:lnTo>
                <a:lnTo>
                  <a:pt x="1341" y="8417"/>
                </a:lnTo>
                <a:lnTo>
                  <a:pt x="1347" y="8405"/>
                </a:lnTo>
                <a:close/>
                <a:moveTo>
                  <a:pt x="1299" y="8553"/>
                </a:moveTo>
                <a:lnTo>
                  <a:pt x="1300" y="8543"/>
                </a:lnTo>
                <a:lnTo>
                  <a:pt x="1298" y="8534"/>
                </a:lnTo>
                <a:lnTo>
                  <a:pt x="1292" y="8528"/>
                </a:lnTo>
                <a:lnTo>
                  <a:pt x="1282" y="8524"/>
                </a:lnTo>
                <a:lnTo>
                  <a:pt x="1287" y="8509"/>
                </a:lnTo>
                <a:lnTo>
                  <a:pt x="1291" y="8494"/>
                </a:lnTo>
                <a:lnTo>
                  <a:pt x="1294" y="8477"/>
                </a:lnTo>
                <a:lnTo>
                  <a:pt x="1298" y="8462"/>
                </a:lnTo>
                <a:lnTo>
                  <a:pt x="1297" y="8456"/>
                </a:lnTo>
                <a:lnTo>
                  <a:pt x="1292" y="8454"/>
                </a:lnTo>
                <a:lnTo>
                  <a:pt x="1283" y="8455"/>
                </a:lnTo>
                <a:lnTo>
                  <a:pt x="1275" y="8458"/>
                </a:lnTo>
                <a:lnTo>
                  <a:pt x="1269" y="8472"/>
                </a:lnTo>
                <a:lnTo>
                  <a:pt x="1262" y="8494"/>
                </a:lnTo>
                <a:lnTo>
                  <a:pt x="1253" y="8520"/>
                </a:lnTo>
                <a:lnTo>
                  <a:pt x="1243" y="8551"/>
                </a:lnTo>
                <a:lnTo>
                  <a:pt x="1243" y="8552"/>
                </a:lnTo>
                <a:lnTo>
                  <a:pt x="1242" y="8553"/>
                </a:lnTo>
                <a:lnTo>
                  <a:pt x="1242" y="8554"/>
                </a:lnTo>
                <a:lnTo>
                  <a:pt x="1242" y="8555"/>
                </a:lnTo>
                <a:lnTo>
                  <a:pt x="1230" y="8590"/>
                </a:lnTo>
                <a:lnTo>
                  <a:pt x="1219" y="8626"/>
                </a:lnTo>
                <a:lnTo>
                  <a:pt x="1208" y="8661"/>
                </a:lnTo>
                <a:lnTo>
                  <a:pt x="1198" y="8696"/>
                </a:lnTo>
                <a:lnTo>
                  <a:pt x="1197" y="8698"/>
                </a:lnTo>
                <a:lnTo>
                  <a:pt x="1196" y="8700"/>
                </a:lnTo>
                <a:lnTo>
                  <a:pt x="1195" y="8703"/>
                </a:lnTo>
                <a:lnTo>
                  <a:pt x="1195" y="8706"/>
                </a:lnTo>
                <a:lnTo>
                  <a:pt x="1184" y="8740"/>
                </a:lnTo>
                <a:lnTo>
                  <a:pt x="1176" y="8768"/>
                </a:lnTo>
                <a:lnTo>
                  <a:pt x="1171" y="8786"/>
                </a:lnTo>
                <a:lnTo>
                  <a:pt x="1169" y="8793"/>
                </a:lnTo>
                <a:lnTo>
                  <a:pt x="1169" y="8810"/>
                </a:lnTo>
                <a:lnTo>
                  <a:pt x="1175" y="8819"/>
                </a:lnTo>
                <a:lnTo>
                  <a:pt x="1185" y="8817"/>
                </a:lnTo>
                <a:lnTo>
                  <a:pt x="1197" y="8797"/>
                </a:lnTo>
                <a:lnTo>
                  <a:pt x="1207" y="8771"/>
                </a:lnTo>
                <a:lnTo>
                  <a:pt x="1212" y="8752"/>
                </a:lnTo>
                <a:lnTo>
                  <a:pt x="1214" y="8738"/>
                </a:lnTo>
                <a:lnTo>
                  <a:pt x="1216" y="8728"/>
                </a:lnTo>
                <a:lnTo>
                  <a:pt x="1227" y="8725"/>
                </a:lnTo>
                <a:lnTo>
                  <a:pt x="1236" y="8719"/>
                </a:lnTo>
                <a:lnTo>
                  <a:pt x="1245" y="8710"/>
                </a:lnTo>
                <a:lnTo>
                  <a:pt x="1251" y="8700"/>
                </a:lnTo>
                <a:lnTo>
                  <a:pt x="1252" y="8691"/>
                </a:lnTo>
                <a:lnTo>
                  <a:pt x="1250" y="8684"/>
                </a:lnTo>
                <a:lnTo>
                  <a:pt x="1245" y="8678"/>
                </a:lnTo>
                <a:lnTo>
                  <a:pt x="1237" y="8675"/>
                </a:lnTo>
                <a:lnTo>
                  <a:pt x="1247" y="8651"/>
                </a:lnTo>
                <a:lnTo>
                  <a:pt x="1254" y="8628"/>
                </a:lnTo>
                <a:lnTo>
                  <a:pt x="1262" y="8604"/>
                </a:lnTo>
                <a:lnTo>
                  <a:pt x="1268" y="8581"/>
                </a:lnTo>
                <a:lnTo>
                  <a:pt x="1278" y="8577"/>
                </a:lnTo>
                <a:lnTo>
                  <a:pt x="1287" y="8570"/>
                </a:lnTo>
                <a:lnTo>
                  <a:pt x="1294" y="8562"/>
                </a:lnTo>
                <a:lnTo>
                  <a:pt x="1299" y="8553"/>
                </a:lnTo>
                <a:close/>
                <a:moveTo>
                  <a:pt x="1202" y="8848"/>
                </a:moveTo>
                <a:lnTo>
                  <a:pt x="1204" y="8837"/>
                </a:lnTo>
                <a:lnTo>
                  <a:pt x="1201" y="8829"/>
                </a:lnTo>
                <a:lnTo>
                  <a:pt x="1194" y="8824"/>
                </a:lnTo>
                <a:lnTo>
                  <a:pt x="1184" y="8822"/>
                </a:lnTo>
                <a:lnTo>
                  <a:pt x="1173" y="8824"/>
                </a:lnTo>
                <a:lnTo>
                  <a:pt x="1163" y="8829"/>
                </a:lnTo>
                <a:lnTo>
                  <a:pt x="1155" y="8837"/>
                </a:lnTo>
                <a:lnTo>
                  <a:pt x="1149" y="8848"/>
                </a:lnTo>
                <a:lnTo>
                  <a:pt x="1148" y="8859"/>
                </a:lnTo>
                <a:lnTo>
                  <a:pt x="1151" y="8867"/>
                </a:lnTo>
                <a:lnTo>
                  <a:pt x="1158" y="8873"/>
                </a:lnTo>
                <a:lnTo>
                  <a:pt x="1167" y="8875"/>
                </a:lnTo>
                <a:lnTo>
                  <a:pt x="1178" y="8873"/>
                </a:lnTo>
                <a:lnTo>
                  <a:pt x="1188" y="8867"/>
                </a:lnTo>
                <a:lnTo>
                  <a:pt x="1197" y="8859"/>
                </a:lnTo>
                <a:lnTo>
                  <a:pt x="1202" y="8848"/>
                </a:lnTo>
                <a:close/>
                <a:moveTo>
                  <a:pt x="1120" y="9021"/>
                </a:moveTo>
                <a:lnTo>
                  <a:pt x="1130" y="9019"/>
                </a:lnTo>
                <a:lnTo>
                  <a:pt x="1140" y="9014"/>
                </a:lnTo>
                <a:lnTo>
                  <a:pt x="1149" y="9006"/>
                </a:lnTo>
                <a:lnTo>
                  <a:pt x="1154" y="8996"/>
                </a:lnTo>
                <a:lnTo>
                  <a:pt x="1155" y="8985"/>
                </a:lnTo>
                <a:lnTo>
                  <a:pt x="1152" y="8977"/>
                </a:lnTo>
                <a:lnTo>
                  <a:pt x="1146" y="8972"/>
                </a:lnTo>
                <a:lnTo>
                  <a:pt x="1136" y="8970"/>
                </a:lnTo>
                <a:lnTo>
                  <a:pt x="1126" y="8972"/>
                </a:lnTo>
                <a:lnTo>
                  <a:pt x="1116" y="8977"/>
                </a:lnTo>
                <a:lnTo>
                  <a:pt x="1108" y="8985"/>
                </a:lnTo>
                <a:lnTo>
                  <a:pt x="1103" y="8996"/>
                </a:lnTo>
                <a:lnTo>
                  <a:pt x="1102" y="9006"/>
                </a:lnTo>
                <a:lnTo>
                  <a:pt x="1105" y="9014"/>
                </a:lnTo>
                <a:lnTo>
                  <a:pt x="1111" y="9019"/>
                </a:lnTo>
                <a:lnTo>
                  <a:pt x="1120" y="9021"/>
                </a:lnTo>
                <a:close/>
                <a:moveTo>
                  <a:pt x="1073" y="9167"/>
                </a:moveTo>
                <a:lnTo>
                  <a:pt x="1083" y="9165"/>
                </a:lnTo>
                <a:lnTo>
                  <a:pt x="1092" y="9160"/>
                </a:lnTo>
                <a:lnTo>
                  <a:pt x="1100" y="9153"/>
                </a:lnTo>
                <a:lnTo>
                  <a:pt x="1105" y="9143"/>
                </a:lnTo>
                <a:lnTo>
                  <a:pt x="1106" y="9134"/>
                </a:lnTo>
                <a:lnTo>
                  <a:pt x="1104" y="9126"/>
                </a:lnTo>
                <a:lnTo>
                  <a:pt x="1098" y="9121"/>
                </a:lnTo>
                <a:lnTo>
                  <a:pt x="1088" y="9119"/>
                </a:lnTo>
                <a:lnTo>
                  <a:pt x="1078" y="9121"/>
                </a:lnTo>
                <a:lnTo>
                  <a:pt x="1069" y="9126"/>
                </a:lnTo>
                <a:lnTo>
                  <a:pt x="1062" y="9134"/>
                </a:lnTo>
                <a:lnTo>
                  <a:pt x="1057" y="9143"/>
                </a:lnTo>
                <a:lnTo>
                  <a:pt x="1056" y="9153"/>
                </a:lnTo>
                <a:lnTo>
                  <a:pt x="1059" y="9160"/>
                </a:lnTo>
                <a:lnTo>
                  <a:pt x="1064" y="9165"/>
                </a:lnTo>
                <a:lnTo>
                  <a:pt x="1073" y="9167"/>
                </a:lnTo>
                <a:close/>
                <a:moveTo>
                  <a:pt x="1026" y="9313"/>
                </a:moveTo>
                <a:lnTo>
                  <a:pt x="1035" y="9312"/>
                </a:lnTo>
                <a:lnTo>
                  <a:pt x="1044" y="9307"/>
                </a:lnTo>
                <a:lnTo>
                  <a:pt x="1052" y="9300"/>
                </a:lnTo>
                <a:lnTo>
                  <a:pt x="1057" y="9291"/>
                </a:lnTo>
                <a:lnTo>
                  <a:pt x="1058" y="9282"/>
                </a:lnTo>
                <a:lnTo>
                  <a:pt x="1056" y="9275"/>
                </a:lnTo>
                <a:lnTo>
                  <a:pt x="1050" y="9269"/>
                </a:lnTo>
                <a:lnTo>
                  <a:pt x="1041" y="9267"/>
                </a:lnTo>
                <a:lnTo>
                  <a:pt x="1031" y="9269"/>
                </a:lnTo>
                <a:lnTo>
                  <a:pt x="1022" y="9275"/>
                </a:lnTo>
                <a:lnTo>
                  <a:pt x="1015" y="9282"/>
                </a:lnTo>
                <a:lnTo>
                  <a:pt x="1010" y="9291"/>
                </a:lnTo>
                <a:lnTo>
                  <a:pt x="1009" y="9300"/>
                </a:lnTo>
                <a:lnTo>
                  <a:pt x="1012" y="9307"/>
                </a:lnTo>
                <a:lnTo>
                  <a:pt x="1018" y="9312"/>
                </a:lnTo>
                <a:lnTo>
                  <a:pt x="1026" y="9313"/>
                </a:lnTo>
                <a:close/>
                <a:moveTo>
                  <a:pt x="979" y="9461"/>
                </a:moveTo>
                <a:lnTo>
                  <a:pt x="988" y="9458"/>
                </a:lnTo>
                <a:lnTo>
                  <a:pt x="996" y="9453"/>
                </a:lnTo>
                <a:lnTo>
                  <a:pt x="1004" y="9446"/>
                </a:lnTo>
                <a:lnTo>
                  <a:pt x="1008" y="9438"/>
                </a:lnTo>
                <a:lnTo>
                  <a:pt x="1009" y="9430"/>
                </a:lnTo>
                <a:lnTo>
                  <a:pt x="1007" y="9423"/>
                </a:lnTo>
                <a:lnTo>
                  <a:pt x="1002" y="9418"/>
                </a:lnTo>
                <a:lnTo>
                  <a:pt x="993" y="9416"/>
                </a:lnTo>
                <a:lnTo>
                  <a:pt x="984" y="9418"/>
                </a:lnTo>
                <a:lnTo>
                  <a:pt x="976" y="9423"/>
                </a:lnTo>
                <a:lnTo>
                  <a:pt x="969" y="9430"/>
                </a:lnTo>
                <a:lnTo>
                  <a:pt x="964" y="9438"/>
                </a:lnTo>
                <a:lnTo>
                  <a:pt x="963" y="9446"/>
                </a:lnTo>
                <a:lnTo>
                  <a:pt x="966" y="9453"/>
                </a:lnTo>
                <a:lnTo>
                  <a:pt x="971" y="9458"/>
                </a:lnTo>
                <a:lnTo>
                  <a:pt x="979" y="9461"/>
                </a:lnTo>
                <a:close/>
                <a:moveTo>
                  <a:pt x="932" y="9607"/>
                </a:moveTo>
                <a:lnTo>
                  <a:pt x="940" y="9606"/>
                </a:lnTo>
                <a:lnTo>
                  <a:pt x="948" y="9601"/>
                </a:lnTo>
                <a:lnTo>
                  <a:pt x="956" y="9594"/>
                </a:lnTo>
                <a:lnTo>
                  <a:pt x="960" y="9585"/>
                </a:lnTo>
                <a:lnTo>
                  <a:pt x="961" y="9577"/>
                </a:lnTo>
                <a:lnTo>
                  <a:pt x="959" y="9571"/>
                </a:lnTo>
                <a:lnTo>
                  <a:pt x="954" y="9566"/>
                </a:lnTo>
                <a:lnTo>
                  <a:pt x="945" y="9565"/>
                </a:lnTo>
                <a:lnTo>
                  <a:pt x="937" y="9566"/>
                </a:lnTo>
                <a:lnTo>
                  <a:pt x="929" y="9571"/>
                </a:lnTo>
                <a:lnTo>
                  <a:pt x="922" y="9577"/>
                </a:lnTo>
                <a:lnTo>
                  <a:pt x="918" y="9585"/>
                </a:lnTo>
                <a:lnTo>
                  <a:pt x="917" y="9594"/>
                </a:lnTo>
                <a:lnTo>
                  <a:pt x="919" y="9601"/>
                </a:lnTo>
                <a:lnTo>
                  <a:pt x="924" y="9606"/>
                </a:lnTo>
                <a:lnTo>
                  <a:pt x="932" y="9607"/>
                </a:lnTo>
                <a:close/>
                <a:moveTo>
                  <a:pt x="885" y="9753"/>
                </a:moveTo>
                <a:lnTo>
                  <a:pt x="893" y="9752"/>
                </a:lnTo>
                <a:lnTo>
                  <a:pt x="901" y="9748"/>
                </a:lnTo>
                <a:lnTo>
                  <a:pt x="908" y="9741"/>
                </a:lnTo>
                <a:lnTo>
                  <a:pt x="912" y="9733"/>
                </a:lnTo>
                <a:lnTo>
                  <a:pt x="913" y="9725"/>
                </a:lnTo>
                <a:lnTo>
                  <a:pt x="910" y="9719"/>
                </a:lnTo>
                <a:lnTo>
                  <a:pt x="905" y="9715"/>
                </a:lnTo>
                <a:lnTo>
                  <a:pt x="897" y="9713"/>
                </a:lnTo>
                <a:lnTo>
                  <a:pt x="889" y="9715"/>
                </a:lnTo>
                <a:lnTo>
                  <a:pt x="882" y="9719"/>
                </a:lnTo>
                <a:lnTo>
                  <a:pt x="875" y="9725"/>
                </a:lnTo>
                <a:lnTo>
                  <a:pt x="872" y="9733"/>
                </a:lnTo>
                <a:lnTo>
                  <a:pt x="871" y="9741"/>
                </a:lnTo>
                <a:lnTo>
                  <a:pt x="873" y="9748"/>
                </a:lnTo>
                <a:lnTo>
                  <a:pt x="878" y="9752"/>
                </a:lnTo>
                <a:lnTo>
                  <a:pt x="885" y="9753"/>
                </a:lnTo>
                <a:close/>
                <a:moveTo>
                  <a:pt x="3816" y="165"/>
                </a:moveTo>
                <a:lnTo>
                  <a:pt x="3825" y="162"/>
                </a:lnTo>
                <a:lnTo>
                  <a:pt x="3832" y="158"/>
                </a:lnTo>
                <a:lnTo>
                  <a:pt x="3839" y="152"/>
                </a:lnTo>
                <a:lnTo>
                  <a:pt x="3843" y="144"/>
                </a:lnTo>
                <a:lnTo>
                  <a:pt x="3844" y="136"/>
                </a:lnTo>
                <a:lnTo>
                  <a:pt x="3842" y="130"/>
                </a:lnTo>
                <a:lnTo>
                  <a:pt x="3837" y="126"/>
                </a:lnTo>
                <a:lnTo>
                  <a:pt x="3829" y="124"/>
                </a:lnTo>
                <a:lnTo>
                  <a:pt x="3821" y="126"/>
                </a:lnTo>
                <a:lnTo>
                  <a:pt x="3813" y="130"/>
                </a:lnTo>
                <a:lnTo>
                  <a:pt x="3807" y="136"/>
                </a:lnTo>
                <a:lnTo>
                  <a:pt x="3802" y="144"/>
                </a:lnTo>
                <a:lnTo>
                  <a:pt x="3801" y="152"/>
                </a:lnTo>
                <a:lnTo>
                  <a:pt x="3803" y="158"/>
                </a:lnTo>
                <a:lnTo>
                  <a:pt x="3809" y="162"/>
                </a:lnTo>
                <a:lnTo>
                  <a:pt x="3816" y="165"/>
                </a:lnTo>
                <a:close/>
                <a:moveTo>
                  <a:pt x="3769" y="314"/>
                </a:moveTo>
                <a:lnTo>
                  <a:pt x="3777" y="312"/>
                </a:lnTo>
                <a:lnTo>
                  <a:pt x="3786" y="307"/>
                </a:lnTo>
                <a:lnTo>
                  <a:pt x="3792" y="300"/>
                </a:lnTo>
                <a:lnTo>
                  <a:pt x="3797" y="291"/>
                </a:lnTo>
                <a:lnTo>
                  <a:pt x="3798" y="283"/>
                </a:lnTo>
                <a:lnTo>
                  <a:pt x="3795" y="276"/>
                </a:lnTo>
                <a:lnTo>
                  <a:pt x="3790" y="272"/>
                </a:lnTo>
                <a:lnTo>
                  <a:pt x="3782" y="270"/>
                </a:lnTo>
                <a:lnTo>
                  <a:pt x="3774" y="272"/>
                </a:lnTo>
                <a:lnTo>
                  <a:pt x="3765" y="276"/>
                </a:lnTo>
                <a:lnTo>
                  <a:pt x="3759" y="283"/>
                </a:lnTo>
                <a:lnTo>
                  <a:pt x="3753" y="291"/>
                </a:lnTo>
                <a:lnTo>
                  <a:pt x="3752" y="300"/>
                </a:lnTo>
                <a:lnTo>
                  <a:pt x="3755" y="307"/>
                </a:lnTo>
                <a:lnTo>
                  <a:pt x="3761" y="312"/>
                </a:lnTo>
                <a:lnTo>
                  <a:pt x="3769" y="314"/>
                </a:lnTo>
                <a:close/>
                <a:moveTo>
                  <a:pt x="3530" y="1056"/>
                </a:moveTo>
                <a:lnTo>
                  <a:pt x="3541" y="1054"/>
                </a:lnTo>
                <a:lnTo>
                  <a:pt x="3551" y="1048"/>
                </a:lnTo>
                <a:lnTo>
                  <a:pt x="3559" y="1039"/>
                </a:lnTo>
                <a:lnTo>
                  <a:pt x="3565" y="1029"/>
                </a:lnTo>
                <a:lnTo>
                  <a:pt x="3567" y="1019"/>
                </a:lnTo>
                <a:lnTo>
                  <a:pt x="3563" y="1011"/>
                </a:lnTo>
                <a:lnTo>
                  <a:pt x="3556" y="1005"/>
                </a:lnTo>
                <a:lnTo>
                  <a:pt x="3547" y="1002"/>
                </a:lnTo>
                <a:lnTo>
                  <a:pt x="3536" y="1005"/>
                </a:lnTo>
                <a:lnTo>
                  <a:pt x="3526" y="1011"/>
                </a:lnTo>
                <a:lnTo>
                  <a:pt x="3517" y="1019"/>
                </a:lnTo>
                <a:lnTo>
                  <a:pt x="3512" y="1029"/>
                </a:lnTo>
                <a:lnTo>
                  <a:pt x="3510" y="1039"/>
                </a:lnTo>
                <a:lnTo>
                  <a:pt x="3513" y="1048"/>
                </a:lnTo>
                <a:lnTo>
                  <a:pt x="3521" y="1054"/>
                </a:lnTo>
                <a:lnTo>
                  <a:pt x="3530" y="1056"/>
                </a:lnTo>
                <a:close/>
                <a:moveTo>
                  <a:pt x="3483" y="1204"/>
                </a:moveTo>
                <a:lnTo>
                  <a:pt x="3494" y="1202"/>
                </a:lnTo>
                <a:lnTo>
                  <a:pt x="3504" y="1197"/>
                </a:lnTo>
                <a:lnTo>
                  <a:pt x="3513" y="1187"/>
                </a:lnTo>
                <a:lnTo>
                  <a:pt x="3518" y="1177"/>
                </a:lnTo>
                <a:lnTo>
                  <a:pt x="3520" y="1166"/>
                </a:lnTo>
                <a:lnTo>
                  <a:pt x="3516" y="1158"/>
                </a:lnTo>
                <a:lnTo>
                  <a:pt x="3510" y="1152"/>
                </a:lnTo>
                <a:lnTo>
                  <a:pt x="3500" y="1150"/>
                </a:lnTo>
                <a:lnTo>
                  <a:pt x="3489" y="1152"/>
                </a:lnTo>
                <a:lnTo>
                  <a:pt x="3478" y="1158"/>
                </a:lnTo>
                <a:lnTo>
                  <a:pt x="3469" y="1166"/>
                </a:lnTo>
                <a:lnTo>
                  <a:pt x="3463" y="1177"/>
                </a:lnTo>
                <a:lnTo>
                  <a:pt x="3462" y="1187"/>
                </a:lnTo>
                <a:lnTo>
                  <a:pt x="3465" y="1197"/>
                </a:lnTo>
                <a:lnTo>
                  <a:pt x="3473" y="1202"/>
                </a:lnTo>
                <a:lnTo>
                  <a:pt x="3483" y="1204"/>
                </a:lnTo>
                <a:close/>
                <a:moveTo>
                  <a:pt x="3473" y="1324"/>
                </a:moveTo>
                <a:lnTo>
                  <a:pt x="3474" y="1313"/>
                </a:lnTo>
                <a:lnTo>
                  <a:pt x="3470" y="1304"/>
                </a:lnTo>
                <a:lnTo>
                  <a:pt x="3463" y="1299"/>
                </a:lnTo>
                <a:lnTo>
                  <a:pt x="3453" y="1296"/>
                </a:lnTo>
                <a:lnTo>
                  <a:pt x="3441" y="1299"/>
                </a:lnTo>
                <a:lnTo>
                  <a:pt x="3431" y="1304"/>
                </a:lnTo>
                <a:lnTo>
                  <a:pt x="3421" y="1313"/>
                </a:lnTo>
                <a:lnTo>
                  <a:pt x="3415" y="1324"/>
                </a:lnTo>
                <a:lnTo>
                  <a:pt x="3414" y="1336"/>
                </a:lnTo>
                <a:lnTo>
                  <a:pt x="3417" y="1345"/>
                </a:lnTo>
                <a:lnTo>
                  <a:pt x="3425" y="1350"/>
                </a:lnTo>
                <a:lnTo>
                  <a:pt x="3435" y="1353"/>
                </a:lnTo>
                <a:lnTo>
                  <a:pt x="3447" y="1350"/>
                </a:lnTo>
                <a:lnTo>
                  <a:pt x="3457" y="1345"/>
                </a:lnTo>
                <a:lnTo>
                  <a:pt x="3466" y="1336"/>
                </a:lnTo>
                <a:lnTo>
                  <a:pt x="3473" y="1324"/>
                </a:lnTo>
                <a:close/>
                <a:moveTo>
                  <a:pt x="3367" y="1472"/>
                </a:moveTo>
                <a:lnTo>
                  <a:pt x="3366" y="1483"/>
                </a:lnTo>
                <a:lnTo>
                  <a:pt x="3369" y="1492"/>
                </a:lnTo>
                <a:lnTo>
                  <a:pt x="3377" y="1499"/>
                </a:lnTo>
                <a:lnTo>
                  <a:pt x="3387" y="1501"/>
                </a:lnTo>
                <a:lnTo>
                  <a:pt x="3399" y="1499"/>
                </a:lnTo>
                <a:lnTo>
                  <a:pt x="3410" y="1492"/>
                </a:lnTo>
                <a:lnTo>
                  <a:pt x="3419" y="1483"/>
                </a:lnTo>
                <a:lnTo>
                  <a:pt x="3426" y="1472"/>
                </a:lnTo>
                <a:lnTo>
                  <a:pt x="3427" y="1460"/>
                </a:lnTo>
                <a:lnTo>
                  <a:pt x="3423" y="1451"/>
                </a:lnTo>
                <a:lnTo>
                  <a:pt x="3416" y="1445"/>
                </a:lnTo>
                <a:lnTo>
                  <a:pt x="3406" y="1443"/>
                </a:lnTo>
                <a:lnTo>
                  <a:pt x="3394" y="1445"/>
                </a:lnTo>
                <a:lnTo>
                  <a:pt x="3383" y="1451"/>
                </a:lnTo>
                <a:lnTo>
                  <a:pt x="3373" y="1460"/>
                </a:lnTo>
                <a:lnTo>
                  <a:pt x="3367" y="1472"/>
                </a:lnTo>
                <a:close/>
                <a:moveTo>
                  <a:pt x="3319" y="1620"/>
                </a:moveTo>
                <a:lnTo>
                  <a:pt x="3318" y="1631"/>
                </a:lnTo>
                <a:lnTo>
                  <a:pt x="3321" y="1640"/>
                </a:lnTo>
                <a:lnTo>
                  <a:pt x="3328" y="1647"/>
                </a:lnTo>
                <a:lnTo>
                  <a:pt x="3340" y="1649"/>
                </a:lnTo>
                <a:lnTo>
                  <a:pt x="3352" y="1647"/>
                </a:lnTo>
                <a:lnTo>
                  <a:pt x="3363" y="1640"/>
                </a:lnTo>
                <a:lnTo>
                  <a:pt x="3372" y="1631"/>
                </a:lnTo>
                <a:lnTo>
                  <a:pt x="3379" y="1620"/>
                </a:lnTo>
                <a:lnTo>
                  <a:pt x="3381" y="1607"/>
                </a:lnTo>
                <a:lnTo>
                  <a:pt x="3377" y="1598"/>
                </a:lnTo>
                <a:lnTo>
                  <a:pt x="3369" y="1592"/>
                </a:lnTo>
                <a:lnTo>
                  <a:pt x="3359" y="1589"/>
                </a:lnTo>
                <a:lnTo>
                  <a:pt x="3346" y="1592"/>
                </a:lnTo>
                <a:lnTo>
                  <a:pt x="3335" y="1598"/>
                </a:lnTo>
                <a:lnTo>
                  <a:pt x="3325" y="1607"/>
                </a:lnTo>
                <a:lnTo>
                  <a:pt x="3319" y="1620"/>
                </a:lnTo>
                <a:close/>
                <a:moveTo>
                  <a:pt x="3271" y="1767"/>
                </a:moveTo>
                <a:lnTo>
                  <a:pt x="3269" y="1779"/>
                </a:lnTo>
                <a:lnTo>
                  <a:pt x="3273" y="1788"/>
                </a:lnTo>
                <a:lnTo>
                  <a:pt x="3280" y="1795"/>
                </a:lnTo>
                <a:lnTo>
                  <a:pt x="3292" y="1797"/>
                </a:lnTo>
                <a:lnTo>
                  <a:pt x="3305" y="1795"/>
                </a:lnTo>
                <a:lnTo>
                  <a:pt x="3316" y="1788"/>
                </a:lnTo>
                <a:lnTo>
                  <a:pt x="3326" y="1779"/>
                </a:lnTo>
                <a:lnTo>
                  <a:pt x="3333" y="1767"/>
                </a:lnTo>
                <a:lnTo>
                  <a:pt x="3334" y="1755"/>
                </a:lnTo>
                <a:lnTo>
                  <a:pt x="3331" y="1745"/>
                </a:lnTo>
                <a:lnTo>
                  <a:pt x="3322" y="1738"/>
                </a:lnTo>
                <a:lnTo>
                  <a:pt x="3311" y="1736"/>
                </a:lnTo>
                <a:lnTo>
                  <a:pt x="3299" y="1738"/>
                </a:lnTo>
                <a:lnTo>
                  <a:pt x="3287" y="1745"/>
                </a:lnTo>
                <a:lnTo>
                  <a:pt x="3277" y="1755"/>
                </a:lnTo>
                <a:lnTo>
                  <a:pt x="3271" y="1767"/>
                </a:lnTo>
                <a:close/>
                <a:moveTo>
                  <a:pt x="3223" y="1914"/>
                </a:moveTo>
                <a:lnTo>
                  <a:pt x="3221" y="1926"/>
                </a:lnTo>
                <a:lnTo>
                  <a:pt x="3225" y="1936"/>
                </a:lnTo>
                <a:lnTo>
                  <a:pt x="3232" y="1944"/>
                </a:lnTo>
                <a:lnTo>
                  <a:pt x="3245" y="1946"/>
                </a:lnTo>
                <a:lnTo>
                  <a:pt x="3257" y="1944"/>
                </a:lnTo>
                <a:lnTo>
                  <a:pt x="3269" y="1936"/>
                </a:lnTo>
                <a:lnTo>
                  <a:pt x="3279" y="1926"/>
                </a:lnTo>
                <a:lnTo>
                  <a:pt x="3286" y="1914"/>
                </a:lnTo>
                <a:lnTo>
                  <a:pt x="3288" y="1902"/>
                </a:lnTo>
                <a:lnTo>
                  <a:pt x="3284" y="1893"/>
                </a:lnTo>
                <a:lnTo>
                  <a:pt x="3276" y="1885"/>
                </a:lnTo>
                <a:lnTo>
                  <a:pt x="3264" y="1883"/>
                </a:lnTo>
                <a:lnTo>
                  <a:pt x="3252" y="1885"/>
                </a:lnTo>
                <a:lnTo>
                  <a:pt x="3240" y="1893"/>
                </a:lnTo>
                <a:lnTo>
                  <a:pt x="3229" y="1902"/>
                </a:lnTo>
                <a:lnTo>
                  <a:pt x="3223" y="1914"/>
                </a:lnTo>
                <a:close/>
                <a:moveTo>
                  <a:pt x="3240" y="2062"/>
                </a:moveTo>
                <a:lnTo>
                  <a:pt x="3241" y="2049"/>
                </a:lnTo>
                <a:lnTo>
                  <a:pt x="3238" y="2039"/>
                </a:lnTo>
                <a:lnTo>
                  <a:pt x="3229" y="2033"/>
                </a:lnTo>
                <a:lnTo>
                  <a:pt x="3217" y="2029"/>
                </a:lnTo>
                <a:lnTo>
                  <a:pt x="3204" y="2033"/>
                </a:lnTo>
                <a:lnTo>
                  <a:pt x="3192" y="2039"/>
                </a:lnTo>
                <a:lnTo>
                  <a:pt x="3181" y="2049"/>
                </a:lnTo>
                <a:lnTo>
                  <a:pt x="3174" y="2062"/>
                </a:lnTo>
                <a:lnTo>
                  <a:pt x="3173" y="2074"/>
                </a:lnTo>
                <a:lnTo>
                  <a:pt x="3177" y="2085"/>
                </a:lnTo>
                <a:lnTo>
                  <a:pt x="3184" y="2092"/>
                </a:lnTo>
                <a:lnTo>
                  <a:pt x="3197" y="2094"/>
                </a:lnTo>
                <a:lnTo>
                  <a:pt x="3210" y="2092"/>
                </a:lnTo>
                <a:lnTo>
                  <a:pt x="3222" y="2085"/>
                </a:lnTo>
                <a:lnTo>
                  <a:pt x="3232" y="2074"/>
                </a:lnTo>
                <a:lnTo>
                  <a:pt x="3240" y="2062"/>
                </a:lnTo>
                <a:close/>
                <a:moveTo>
                  <a:pt x="3126" y="2209"/>
                </a:moveTo>
                <a:lnTo>
                  <a:pt x="3125" y="2223"/>
                </a:lnTo>
                <a:lnTo>
                  <a:pt x="3128" y="2233"/>
                </a:lnTo>
                <a:lnTo>
                  <a:pt x="3136" y="2240"/>
                </a:lnTo>
                <a:lnTo>
                  <a:pt x="3149" y="2243"/>
                </a:lnTo>
                <a:lnTo>
                  <a:pt x="3163" y="2240"/>
                </a:lnTo>
                <a:lnTo>
                  <a:pt x="3175" y="2233"/>
                </a:lnTo>
                <a:lnTo>
                  <a:pt x="3187" y="2223"/>
                </a:lnTo>
                <a:lnTo>
                  <a:pt x="3193" y="2209"/>
                </a:lnTo>
                <a:lnTo>
                  <a:pt x="3195" y="2197"/>
                </a:lnTo>
                <a:lnTo>
                  <a:pt x="3191" y="2186"/>
                </a:lnTo>
                <a:lnTo>
                  <a:pt x="3182" y="2179"/>
                </a:lnTo>
                <a:lnTo>
                  <a:pt x="3170" y="2177"/>
                </a:lnTo>
                <a:lnTo>
                  <a:pt x="3157" y="2179"/>
                </a:lnTo>
                <a:lnTo>
                  <a:pt x="3144" y="2186"/>
                </a:lnTo>
                <a:lnTo>
                  <a:pt x="3133" y="2197"/>
                </a:lnTo>
                <a:lnTo>
                  <a:pt x="3126" y="2209"/>
                </a:lnTo>
                <a:close/>
                <a:moveTo>
                  <a:pt x="2866" y="3242"/>
                </a:moveTo>
                <a:lnTo>
                  <a:pt x="2868" y="3227"/>
                </a:lnTo>
                <a:lnTo>
                  <a:pt x="2864" y="3216"/>
                </a:lnTo>
                <a:lnTo>
                  <a:pt x="2853" y="3208"/>
                </a:lnTo>
                <a:lnTo>
                  <a:pt x="2840" y="3205"/>
                </a:lnTo>
                <a:lnTo>
                  <a:pt x="2825" y="3208"/>
                </a:lnTo>
                <a:lnTo>
                  <a:pt x="2810" y="3216"/>
                </a:lnTo>
                <a:lnTo>
                  <a:pt x="2798" y="3227"/>
                </a:lnTo>
                <a:lnTo>
                  <a:pt x="2790" y="3242"/>
                </a:lnTo>
                <a:lnTo>
                  <a:pt x="2789" y="3257"/>
                </a:lnTo>
                <a:lnTo>
                  <a:pt x="2793" y="3269"/>
                </a:lnTo>
                <a:lnTo>
                  <a:pt x="2802" y="3277"/>
                </a:lnTo>
                <a:lnTo>
                  <a:pt x="2816" y="3280"/>
                </a:lnTo>
                <a:lnTo>
                  <a:pt x="2832" y="3277"/>
                </a:lnTo>
                <a:lnTo>
                  <a:pt x="2846" y="3269"/>
                </a:lnTo>
                <a:lnTo>
                  <a:pt x="2858" y="3257"/>
                </a:lnTo>
                <a:lnTo>
                  <a:pt x="2866" y="3242"/>
                </a:lnTo>
                <a:close/>
                <a:moveTo>
                  <a:pt x="2819" y="3390"/>
                </a:moveTo>
                <a:lnTo>
                  <a:pt x="2821" y="3375"/>
                </a:lnTo>
                <a:lnTo>
                  <a:pt x="2817" y="3363"/>
                </a:lnTo>
                <a:lnTo>
                  <a:pt x="2807" y="3355"/>
                </a:lnTo>
                <a:lnTo>
                  <a:pt x="2793" y="3352"/>
                </a:lnTo>
                <a:lnTo>
                  <a:pt x="2777" y="3355"/>
                </a:lnTo>
                <a:lnTo>
                  <a:pt x="2763" y="3363"/>
                </a:lnTo>
                <a:lnTo>
                  <a:pt x="2750" y="3375"/>
                </a:lnTo>
                <a:lnTo>
                  <a:pt x="2743" y="3390"/>
                </a:lnTo>
                <a:lnTo>
                  <a:pt x="2741" y="3405"/>
                </a:lnTo>
                <a:lnTo>
                  <a:pt x="2745" y="3416"/>
                </a:lnTo>
                <a:lnTo>
                  <a:pt x="2754" y="3424"/>
                </a:lnTo>
                <a:lnTo>
                  <a:pt x="2769" y="3427"/>
                </a:lnTo>
                <a:lnTo>
                  <a:pt x="2784" y="3424"/>
                </a:lnTo>
                <a:lnTo>
                  <a:pt x="2799" y="3416"/>
                </a:lnTo>
                <a:lnTo>
                  <a:pt x="2811" y="3405"/>
                </a:lnTo>
                <a:lnTo>
                  <a:pt x="2819" y="3390"/>
                </a:lnTo>
                <a:close/>
                <a:moveTo>
                  <a:pt x="2772" y="3537"/>
                </a:moveTo>
                <a:lnTo>
                  <a:pt x="2774" y="3522"/>
                </a:lnTo>
                <a:lnTo>
                  <a:pt x="2770" y="3510"/>
                </a:lnTo>
                <a:lnTo>
                  <a:pt x="2760" y="3502"/>
                </a:lnTo>
                <a:lnTo>
                  <a:pt x="2745" y="3499"/>
                </a:lnTo>
                <a:lnTo>
                  <a:pt x="2730" y="3502"/>
                </a:lnTo>
                <a:lnTo>
                  <a:pt x="2715" y="3510"/>
                </a:lnTo>
                <a:lnTo>
                  <a:pt x="2702" y="3522"/>
                </a:lnTo>
                <a:lnTo>
                  <a:pt x="2695" y="3537"/>
                </a:lnTo>
                <a:lnTo>
                  <a:pt x="2693" y="3552"/>
                </a:lnTo>
                <a:lnTo>
                  <a:pt x="2697" y="3564"/>
                </a:lnTo>
                <a:lnTo>
                  <a:pt x="2707" y="3572"/>
                </a:lnTo>
                <a:lnTo>
                  <a:pt x="2721" y="3576"/>
                </a:lnTo>
                <a:lnTo>
                  <a:pt x="2737" y="3572"/>
                </a:lnTo>
                <a:lnTo>
                  <a:pt x="2751" y="3564"/>
                </a:lnTo>
                <a:lnTo>
                  <a:pt x="2764" y="3552"/>
                </a:lnTo>
                <a:lnTo>
                  <a:pt x="2772" y="3537"/>
                </a:lnTo>
                <a:close/>
                <a:moveTo>
                  <a:pt x="2725" y="3685"/>
                </a:moveTo>
                <a:lnTo>
                  <a:pt x="2727" y="3670"/>
                </a:lnTo>
                <a:lnTo>
                  <a:pt x="2723" y="3657"/>
                </a:lnTo>
                <a:lnTo>
                  <a:pt x="2713" y="3649"/>
                </a:lnTo>
                <a:lnTo>
                  <a:pt x="2698" y="3646"/>
                </a:lnTo>
                <a:lnTo>
                  <a:pt x="2682" y="3649"/>
                </a:lnTo>
                <a:lnTo>
                  <a:pt x="2668" y="3657"/>
                </a:lnTo>
                <a:lnTo>
                  <a:pt x="2655" y="3670"/>
                </a:lnTo>
                <a:lnTo>
                  <a:pt x="2647" y="3685"/>
                </a:lnTo>
                <a:lnTo>
                  <a:pt x="2645" y="3700"/>
                </a:lnTo>
                <a:lnTo>
                  <a:pt x="2649" y="3712"/>
                </a:lnTo>
                <a:lnTo>
                  <a:pt x="2659" y="3721"/>
                </a:lnTo>
                <a:lnTo>
                  <a:pt x="2674" y="3724"/>
                </a:lnTo>
                <a:lnTo>
                  <a:pt x="2690" y="3721"/>
                </a:lnTo>
                <a:lnTo>
                  <a:pt x="2704" y="3712"/>
                </a:lnTo>
                <a:lnTo>
                  <a:pt x="2717" y="3700"/>
                </a:lnTo>
                <a:lnTo>
                  <a:pt x="2725" y="3685"/>
                </a:lnTo>
                <a:close/>
                <a:moveTo>
                  <a:pt x="2651" y="3793"/>
                </a:moveTo>
                <a:lnTo>
                  <a:pt x="2635" y="3796"/>
                </a:lnTo>
                <a:lnTo>
                  <a:pt x="2620" y="3804"/>
                </a:lnTo>
                <a:lnTo>
                  <a:pt x="2607" y="3817"/>
                </a:lnTo>
                <a:lnTo>
                  <a:pt x="2599" y="3832"/>
                </a:lnTo>
                <a:lnTo>
                  <a:pt x="2597" y="3847"/>
                </a:lnTo>
                <a:lnTo>
                  <a:pt x="2602" y="3860"/>
                </a:lnTo>
                <a:lnTo>
                  <a:pt x="2611" y="3869"/>
                </a:lnTo>
                <a:lnTo>
                  <a:pt x="2626" y="3872"/>
                </a:lnTo>
                <a:lnTo>
                  <a:pt x="2642" y="3869"/>
                </a:lnTo>
                <a:lnTo>
                  <a:pt x="2657" y="3860"/>
                </a:lnTo>
                <a:lnTo>
                  <a:pt x="2670" y="3847"/>
                </a:lnTo>
                <a:lnTo>
                  <a:pt x="2678" y="3832"/>
                </a:lnTo>
                <a:lnTo>
                  <a:pt x="2680" y="3817"/>
                </a:lnTo>
                <a:lnTo>
                  <a:pt x="2676" y="3804"/>
                </a:lnTo>
                <a:lnTo>
                  <a:pt x="2666" y="3796"/>
                </a:lnTo>
                <a:lnTo>
                  <a:pt x="2651" y="3793"/>
                </a:lnTo>
                <a:close/>
                <a:moveTo>
                  <a:pt x="2631" y="3980"/>
                </a:moveTo>
                <a:lnTo>
                  <a:pt x="2633" y="3964"/>
                </a:lnTo>
                <a:lnTo>
                  <a:pt x="2629" y="3952"/>
                </a:lnTo>
                <a:lnTo>
                  <a:pt x="2619" y="3943"/>
                </a:lnTo>
                <a:lnTo>
                  <a:pt x="2604" y="3940"/>
                </a:lnTo>
                <a:lnTo>
                  <a:pt x="2588" y="3943"/>
                </a:lnTo>
                <a:lnTo>
                  <a:pt x="2573" y="3952"/>
                </a:lnTo>
                <a:lnTo>
                  <a:pt x="2559" y="3964"/>
                </a:lnTo>
                <a:lnTo>
                  <a:pt x="2551" y="3980"/>
                </a:lnTo>
                <a:lnTo>
                  <a:pt x="2550" y="3996"/>
                </a:lnTo>
                <a:lnTo>
                  <a:pt x="2554" y="4008"/>
                </a:lnTo>
                <a:lnTo>
                  <a:pt x="2564" y="4016"/>
                </a:lnTo>
                <a:lnTo>
                  <a:pt x="2579" y="4019"/>
                </a:lnTo>
                <a:lnTo>
                  <a:pt x="2595" y="4016"/>
                </a:lnTo>
                <a:lnTo>
                  <a:pt x="2610" y="4008"/>
                </a:lnTo>
                <a:lnTo>
                  <a:pt x="2623" y="3996"/>
                </a:lnTo>
                <a:lnTo>
                  <a:pt x="2631" y="3980"/>
                </a:lnTo>
                <a:close/>
                <a:moveTo>
                  <a:pt x="2584" y="4127"/>
                </a:moveTo>
                <a:lnTo>
                  <a:pt x="2585" y="4112"/>
                </a:lnTo>
                <a:lnTo>
                  <a:pt x="2581" y="4099"/>
                </a:lnTo>
                <a:lnTo>
                  <a:pt x="2571" y="4091"/>
                </a:lnTo>
                <a:lnTo>
                  <a:pt x="2556" y="4088"/>
                </a:lnTo>
                <a:lnTo>
                  <a:pt x="2540" y="4091"/>
                </a:lnTo>
                <a:lnTo>
                  <a:pt x="2525" y="4099"/>
                </a:lnTo>
                <a:lnTo>
                  <a:pt x="2512" y="4112"/>
                </a:lnTo>
                <a:lnTo>
                  <a:pt x="2504" y="4127"/>
                </a:lnTo>
                <a:lnTo>
                  <a:pt x="2502" y="4143"/>
                </a:lnTo>
                <a:lnTo>
                  <a:pt x="2507" y="4155"/>
                </a:lnTo>
                <a:lnTo>
                  <a:pt x="2516" y="4164"/>
                </a:lnTo>
                <a:lnTo>
                  <a:pt x="2531" y="4167"/>
                </a:lnTo>
                <a:lnTo>
                  <a:pt x="2547" y="4164"/>
                </a:lnTo>
                <a:lnTo>
                  <a:pt x="2563" y="4155"/>
                </a:lnTo>
                <a:lnTo>
                  <a:pt x="2576" y="4143"/>
                </a:lnTo>
                <a:lnTo>
                  <a:pt x="2584" y="4127"/>
                </a:lnTo>
                <a:close/>
                <a:moveTo>
                  <a:pt x="2509" y="4235"/>
                </a:moveTo>
                <a:lnTo>
                  <a:pt x="2493" y="4238"/>
                </a:lnTo>
                <a:lnTo>
                  <a:pt x="2478" y="4247"/>
                </a:lnTo>
                <a:lnTo>
                  <a:pt x="2464" y="4259"/>
                </a:lnTo>
                <a:lnTo>
                  <a:pt x="2456" y="4275"/>
                </a:lnTo>
                <a:lnTo>
                  <a:pt x="2454" y="4291"/>
                </a:lnTo>
                <a:lnTo>
                  <a:pt x="2459" y="4303"/>
                </a:lnTo>
                <a:lnTo>
                  <a:pt x="2469" y="4311"/>
                </a:lnTo>
                <a:lnTo>
                  <a:pt x="2484" y="4315"/>
                </a:lnTo>
                <a:lnTo>
                  <a:pt x="2500" y="4311"/>
                </a:lnTo>
                <a:lnTo>
                  <a:pt x="2515" y="4303"/>
                </a:lnTo>
                <a:lnTo>
                  <a:pt x="2529" y="4291"/>
                </a:lnTo>
                <a:lnTo>
                  <a:pt x="2537" y="4275"/>
                </a:lnTo>
                <a:lnTo>
                  <a:pt x="2539" y="4259"/>
                </a:lnTo>
                <a:lnTo>
                  <a:pt x="2534" y="4247"/>
                </a:lnTo>
                <a:lnTo>
                  <a:pt x="2524" y="4238"/>
                </a:lnTo>
                <a:lnTo>
                  <a:pt x="2509" y="4235"/>
                </a:lnTo>
                <a:close/>
                <a:moveTo>
                  <a:pt x="2489" y="4423"/>
                </a:moveTo>
                <a:lnTo>
                  <a:pt x="2491" y="4406"/>
                </a:lnTo>
                <a:lnTo>
                  <a:pt x="2487" y="4394"/>
                </a:lnTo>
                <a:lnTo>
                  <a:pt x="2477" y="4385"/>
                </a:lnTo>
                <a:lnTo>
                  <a:pt x="2462" y="4382"/>
                </a:lnTo>
                <a:lnTo>
                  <a:pt x="2445" y="4385"/>
                </a:lnTo>
                <a:lnTo>
                  <a:pt x="2430" y="4394"/>
                </a:lnTo>
                <a:lnTo>
                  <a:pt x="2417" y="4406"/>
                </a:lnTo>
                <a:lnTo>
                  <a:pt x="2409" y="4423"/>
                </a:lnTo>
                <a:lnTo>
                  <a:pt x="2407" y="4438"/>
                </a:lnTo>
                <a:lnTo>
                  <a:pt x="2411" y="4450"/>
                </a:lnTo>
                <a:lnTo>
                  <a:pt x="2421" y="4459"/>
                </a:lnTo>
                <a:lnTo>
                  <a:pt x="2437" y="4463"/>
                </a:lnTo>
                <a:lnTo>
                  <a:pt x="2453" y="4459"/>
                </a:lnTo>
                <a:lnTo>
                  <a:pt x="2468" y="4450"/>
                </a:lnTo>
                <a:lnTo>
                  <a:pt x="2481" y="4438"/>
                </a:lnTo>
                <a:lnTo>
                  <a:pt x="2489" y="4423"/>
                </a:lnTo>
                <a:close/>
                <a:moveTo>
                  <a:pt x="2442" y="4570"/>
                </a:moveTo>
                <a:lnTo>
                  <a:pt x="2444" y="4555"/>
                </a:lnTo>
                <a:lnTo>
                  <a:pt x="2439" y="4541"/>
                </a:lnTo>
                <a:lnTo>
                  <a:pt x="2430" y="4533"/>
                </a:lnTo>
                <a:lnTo>
                  <a:pt x="2414" y="4530"/>
                </a:lnTo>
                <a:lnTo>
                  <a:pt x="2398" y="4533"/>
                </a:lnTo>
                <a:lnTo>
                  <a:pt x="2383" y="4541"/>
                </a:lnTo>
                <a:lnTo>
                  <a:pt x="2370" y="4555"/>
                </a:lnTo>
                <a:lnTo>
                  <a:pt x="2362" y="4570"/>
                </a:lnTo>
                <a:lnTo>
                  <a:pt x="2360" y="4585"/>
                </a:lnTo>
                <a:lnTo>
                  <a:pt x="2364" y="4598"/>
                </a:lnTo>
                <a:lnTo>
                  <a:pt x="2374" y="4607"/>
                </a:lnTo>
                <a:lnTo>
                  <a:pt x="2389" y="4610"/>
                </a:lnTo>
                <a:lnTo>
                  <a:pt x="2405" y="4607"/>
                </a:lnTo>
                <a:lnTo>
                  <a:pt x="2421" y="4598"/>
                </a:lnTo>
                <a:lnTo>
                  <a:pt x="2434" y="4585"/>
                </a:lnTo>
                <a:lnTo>
                  <a:pt x="2442" y="4570"/>
                </a:lnTo>
                <a:close/>
                <a:moveTo>
                  <a:pt x="2395" y="4717"/>
                </a:moveTo>
                <a:lnTo>
                  <a:pt x="2396" y="4702"/>
                </a:lnTo>
                <a:lnTo>
                  <a:pt x="2392" y="4689"/>
                </a:lnTo>
                <a:lnTo>
                  <a:pt x="2382" y="4680"/>
                </a:lnTo>
                <a:lnTo>
                  <a:pt x="2367" y="4677"/>
                </a:lnTo>
                <a:lnTo>
                  <a:pt x="2351" y="4680"/>
                </a:lnTo>
                <a:lnTo>
                  <a:pt x="2336" y="4689"/>
                </a:lnTo>
                <a:lnTo>
                  <a:pt x="2322" y="4702"/>
                </a:lnTo>
                <a:lnTo>
                  <a:pt x="2314" y="4717"/>
                </a:lnTo>
                <a:lnTo>
                  <a:pt x="2312" y="4733"/>
                </a:lnTo>
                <a:lnTo>
                  <a:pt x="2317" y="4746"/>
                </a:lnTo>
                <a:lnTo>
                  <a:pt x="2327" y="4755"/>
                </a:lnTo>
                <a:lnTo>
                  <a:pt x="2342" y="4758"/>
                </a:lnTo>
                <a:lnTo>
                  <a:pt x="2358" y="4755"/>
                </a:lnTo>
                <a:lnTo>
                  <a:pt x="2373" y="4746"/>
                </a:lnTo>
                <a:lnTo>
                  <a:pt x="2387" y="4733"/>
                </a:lnTo>
                <a:lnTo>
                  <a:pt x="2395" y="4717"/>
                </a:lnTo>
                <a:close/>
                <a:moveTo>
                  <a:pt x="2347" y="4865"/>
                </a:moveTo>
                <a:lnTo>
                  <a:pt x="2349" y="4849"/>
                </a:lnTo>
                <a:lnTo>
                  <a:pt x="2345" y="4837"/>
                </a:lnTo>
                <a:lnTo>
                  <a:pt x="2335" y="4828"/>
                </a:lnTo>
                <a:lnTo>
                  <a:pt x="2320" y="4824"/>
                </a:lnTo>
                <a:lnTo>
                  <a:pt x="2303" y="4828"/>
                </a:lnTo>
                <a:lnTo>
                  <a:pt x="2288" y="4837"/>
                </a:lnTo>
                <a:lnTo>
                  <a:pt x="2275" y="4849"/>
                </a:lnTo>
                <a:lnTo>
                  <a:pt x="2267" y="4865"/>
                </a:lnTo>
                <a:lnTo>
                  <a:pt x="2265" y="4880"/>
                </a:lnTo>
                <a:lnTo>
                  <a:pt x="2269" y="4893"/>
                </a:lnTo>
                <a:lnTo>
                  <a:pt x="2279" y="4902"/>
                </a:lnTo>
                <a:lnTo>
                  <a:pt x="2294" y="4905"/>
                </a:lnTo>
                <a:lnTo>
                  <a:pt x="2311" y="4902"/>
                </a:lnTo>
                <a:lnTo>
                  <a:pt x="2326" y="4893"/>
                </a:lnTo>
                <a:lnTo>
                  <a:pt x="2339" y="4880"/>
                </a:lnTo>
                <a:lnTo>
                  <a:pt x="2347" y="4865"/>
                </a:lnTo>
                <a:close/>
                <a:moveTo>
                  <a:pt x="2300" y="5012"/>
                </a:moveTo>
                <a:lnTo>
                  <a:pt x="2302" y="4997"/>
                </a:lnTo>
                <a:lnTo>
                  <a:pt x="2297" y="4984"/>
                </a:lnTo>
                <a:lnTo>
                  <a:pt x="2288" y="4976"/>
                </a:lnTo>
                <a:lnTo>
                  <a:pt x="2272" y="4972"/>
                </a:lnTo>
                <a:lnTo>
                  <a:pt x="2256" y="4976"/>
                </a:lnTo>
                <a:lnTo>
                  <a:pt x="2241" y="4984"/>
                </a:lnTo>
                <a:lnTo>
                  <a:pt x="2227" y="4997"/>
                </a:lnTo>
                <a:lnTo>
                  <a:pt x="2219" y="5012"/>
                </a:lnTo>
                <a:lnTo>
                  <a:pt x="2218" y="5028"/>
                </a:lnTo>
                <a:lnTo>
                  <a:pt x="2222" y="5041"/>
                </a:lnTo>
                <a:lnTo>
                  <a:pt x="2232" y="5049"/>
                </a:lnTo>
                <a:lnTo>
                  <a:pt x="2247" y="5052"/>
                </a:lnTo>
                <a:lnTo>
                  <a:pt x="2263" y="5049"/>
                </a:lnTo>
                <a:lnTo>
                  <a:pt x="2278" y="5041"/>
                </a:lnTo>
                <a:lnTo>
                  <a:pt x="2292" y="5028"/>
                </a:lnTo>
                <a:lnTo>
                  <a:pt x="2300" y="5012"/>
                </a:lnTo>
                <a:close/>
                <a:moveTo>
                  <a:pt x="2253" y="5159"/>
                </a:moveTo>
                <a:lnTo>
                  <a:pt x="2254" y="5144"/>
                </a:lnTo>
                <a:lnTo>
                  <a:pt x="2250" y="5132"/>
                </a:lnTo>
                <a:lnTo>
                  <a:pt x="2240" y="5123"/>
                </a:lnTo>
                <a:lnTo>
                  <a:pt x="2225" y="5120"/>
                </a:lnTo>
                <a:lnTo>
                  <a:pt x="2209" y="5123"/>
                </a:lnTo>
                <a:lnTo>
                  <a:pt x="2193" y="5132"/>
                </a:lnTo>
                <a:lnTo>
                  <a:pt x="2180" y="5144"/>
                </a:lnTo>
                <a:lnTo>
                  <a:pt x="2172" y="5159"/>
                </a:lnTo>
                <a:lnTo>
                  <a:pt x="2170" y="5176"/>
                </a:lnTo>
                <a:lnTo>
                  <a:pt x="2175" y="5188"/>
                </a:lnTo>
                <a:lnTo>
                  <a:pt x="2184" y="5197"/>
                </a:lnTo>
                <a:lnTo>
                  <a:pt x="2200" y="5200"/>
                </a:lnTo>
                <a:lnTo>
                  <a:pt x="2216" y="5197"/>
                </a:lnTo>
                <a:lnTo>
                  <a:pt x="2231" y="5188"/>
                </a:lnTo>
                <a:lnTo>
                  <a:pt x="2245" y="5176"/>
                </a:lnTo>
                <a:lnTo>
                  <a:pt x="2253" y="5159"/>
                </a:lnTo>
                <a:close/>
                <a:moveTo>
                  <a:pt x="2205" y="5308"/>
                </a:moveTo>
                <a:lnTo>
                  <a:pt x="2207" y="5292"/>
                </a:lnTo>
                <a:lnTo>
                  <a:pt x="2202" y="5279"/>
                </a:lnTo>
                <a:lnTo>
                  <a:pt x="2193" y="5271"/>
                </a:lnTo>
                <a:lnTo>
                  <a:pt x="2177" y="5268"/>
                </a:lnTo>
                <a:lnTo>
                  <a:pt x="2161" y="5271"/>
                </a:lnTo>
                <a:lnTo>
                  <a:pt x="2146" y="5279"/>
                </a:lnTo>
                <a:lnTo>
                  <a:pt x="2133" y="5292"/>
                </a:lnTo>
                <a:lnTo>
                  <a:pt x="2125" y="5308"/>
                </a:lnTo>
                <a:lnTo>
                  <a:pt x="2123" y="5323"/>
                </a:lnTo>
                <a:lnTo>
                  <a:pt x="2128" y="5335"/>
                </a:lnTo>
                <a:lnTo>
                  <a:pt x="2137" y="5344"/>
                </a:lnTo>
                <a:lnTo>
                  <a:pt x="2152" y="5347"/>
                </a:lnTo>
                <a:lnTo>
                  <a:pt x="2169" y="5344"/>
                </a:lnTo>
                <a:lnTo>
                  <a:pt x="2184" y="5335"/>
                </a:lnTo>
                <a:lnTo>
                  <a:pt x="2197" y="5323"/>
                </a:lnTo>
                <a:lnTo>
                  <a:pt x="2205" y="5308"/>
                </a:lnTo>
                <a:close/>
                <a:moveTo>
                  <a:pt x="2157" y="5455"/>
                </a:moveTo>
                <a:lnTo>
                  <a:pt x="2159" y="5439"/>
                </a:lnTo>
                <a:lnTo>
                  <a:pt x="2155" y="5427"/>
                </a:lnTo>
                <a:lnTo>
                  <a:pt x="2145" y="5418"/>
                </a:lnTo>
                <a:lnTo>
                  <a:pt x="2130" y="5415"/>
                </a:lnTo>
                <a:lnTo>
                  <a:pt x="2114" y="5418"/>
                </a:lnTo>
                <a:lnTo>
                  <a:pt x="2099" y="5427"/>
                </a:lnTo>
                <a:lnTo>
                  <a:pt x="2086" y="5439"/>
                </a:lnTo>
                <a:lnTo>
                  <a:pt x="2078" y="5455"/>
                </a:lnTo>
                <a:lnTo>
                  <a:pt x="2076" y="5470"/>
                </a:lnTo>
                <a:lnTo>
                  <a:pt x="2080" y="5483"/>
                </a:lnTo>
                <a:lnTo>
                  <a:pt x="2090" y="5492"/>
                </a:lnTo>
                <a:lnTo>
                  <a:pt x="2105" y="5495"/>
                </a:lnTo>
                <a:lnTo>
                  <a:pt x="2121" y="5492"/>
                </a:lnTo>
                <a:lnTo>
                  <a:pt x="2136" y="5483"/>
                </a:lnTo>
                <a:lnTo>
                  <a:pt x="2149" y="5470"/>
                </a:lnTo>
                <a:lnTo>
                  <a:pt x="2157" y="5455"/>
                </a:lnTo>
                <a:close/>
                <a:moveTo>
                  <a:pt x="2110" y="5603"/>
                </a:moveTo>
                <a:lnTo>
                  <a:pt x="2111" y="5588"/>
                </a:lnTo>
                <a:lnTo>
                  <a:pt x="2107" y="5574"/>
                </a:lnTo>
                <a:lnTo>
                  <a:pt x="2097" y="5566"/>
                </a:lnTo>
                <a:lnTo>
                  <a:pt x="2083" y="5563"/>
                </a:lnTo>
                <a:lnTo>
                  <a:pt x="2067" y="5566"/>
                </a:lnTo>
                <a:lnTo>
                  <a:pt x="2052" y="5574"/>
                </a:lnTo>
                <a:lnTo>
                  <a:pt x="2039" y="5588"/>
                </a:lnTo>
                <a:lnTo>
                  <a:pt x="2031" y="5603"/>
                </a:lnTo>
                <a:lnTo>
                  <a:pt x="2029" y="5618"/>
                </a:lnTo>
                <a:lnTo>
                  <a:pt x="2033" y="5631"/>
                </a:lnTo>
                <a:lnTo>
                  <a:pt x="2043" y="5639"/>
                </a:lnTo>
                <a:lnTo>
                  <a:pt x="2058" y="5642"/>
                </a:lnTo>
                <a:lnTo>
                  <a:pt x="2074" y="5639"/>
                </a:lnTo>
                <a:lnTo>
                  <a:pt x="2089" y="5631"/>
                </a:lnTo>
                <a:lnTo>
                  <a:pt x="2102" y="5618"/>
                </a:lnTo>
                <a:lnTo>
                  <a:pt x="2110" y="5603"/>
                </a:lnTo>
                <a:close/>
                <a:moveTo>
                  <a:pt x="2062" y="5750"/>
                </a:moveTo>
                <a:lnTo>
                  <a:pt x="2064" y="5735"/>
                </a:lnTo>
                <a:lnTo>
                  <a:pt x="2059" y="5723"/>
                </a:lnTo>
                <a:lnTo>
                  <a:pt x="2050" y="5714"/>
                </a:lnTo>
                <a:lnTo>
                  <a:pt x="2035" y="5711"/>
                </a:lnTo>
                <a:lnTo>
                  <a:pt x="2019" y="5714"/>
                </a:lnTo>
                <a:lnTo>
                  <a:pt x="2005" y="5723"/>
                </a:lnTo>
                <a:lnTo>
                  <a:pt x="1992" y="5735"/>
                </a:lnTo>
                <a:lnTo>
                  <a:pt x="1984" y="5750"/>
                </a:lnTo>
                <a:lnTo>
                  <a:pt x="1982" y="5765"/>
                </a:lnTo>
                <a:lnTo>
                  <a:pt x="1986" y="5778"/>
                </a:lnTo>
                <a:lnTo>
                  <a:pt x="1996" y="5786"/>
                </a:lnTo>
                <a:lnTo>
                  <a:pt x="2011" y="5789"/>
                </a:lnTo>
                <a:lnTo>
                  <a:pt x="2026" y="5786"/>
                </a:lnTo>
                <a:lnTo>
                  <a:pt x="2041" y="5778"/>
                </a:lnTo>
                <a:lnTo>
                  <a:pt x="2054" y="5765"/>
                </a:lnTo>
                <a:lnTo>
                  <a:pt x="2062" y="5750"/>
                </a:lnTo>
                <a:close/>
                <a:moveTo>
                  <a:pt x="2014" y="5897"/>
                </a:moveTo>
                <a:lnTo>
                  <a:pt x="2016" y="5883"/>
                </a:lnTo>
                <a:lnTo>
                  <a:pt x="2012" y="5871"/>
                </a:lnTo>
                <a:lnTo>
                  <a:pt x="2002" y="5863"/>
                </a:lnTo>
                <a:lnTo>
                  <a:pt x="1988" y="5859"/>
                </a:lnTo>
                <a:lnTo>
                  <a:pt x="1972" y="5863"/>
                </a:lnTo>
                <a:lnTo>
                  <a:pt x="1957" y="5871"/>
                </a:lnTo>
                <a:lnTo>
                  <a:pt x="1944" y="5883"/>
                </a:lnTo>
                <a:lnTo>
                  <a:pt x="1937" y="5897"/>
                </a:lnTo>
                <a:lnTo>
                  <a:pt x="1935" y="5913"/>
                </a:lnTo>
                <a:lnTo>
                  <a:pt x="1939" y="5925"/>
                </a:lnTo>
                <a:lnTo>
                  <a:pt x="1949" y="5933"/>
                </a:lnTo>
                <a:lnTo>
                  <a:pt x="1963" y="5936"/>
                </a:lnTo>
                <a:lnTo>
                  <a:pt x="1979" y="5933"/>
                </a:lnTo>
                <a:lnTo>
                  <a:pt x="1993" y="5925"/>
                </a:lnTo>
                <a:lnTo>
                  <a:pt x="2006" y="5913"/>
                </a:lnTo>
                <a:lnTo>
                  <a:pt x="2014" y="5897"/>
                </a:lnTo>
                <a:close/>
                <a:moveTo>
                  <a:pt x="1966" y="6045"/>
                </a:moveTo>
                <a:lnTo>
                  <a:pt x="1968" y="6030"/>
                </a:lnTo>
                <a:lnTo>
                  <a:pt x="1964" y="6018"/>
                </a:lnTo>
                <a:lnTo>
                  <a:pt x="1955" y="6010"/>
                </a:lnTo>
                <a:lnTo>
                  <a:pt x="1940" y="6007"/>
                </a:lnTo>
                <a:lnTo>
                  <a:pt x="1925" y="6010"/>
                </a:lnTo>
                <a:lnTo>
                  <a:pt x="1910" y="6018"/>
                </a:lnTo>
                <a:lnTo>
                  <a:pt x="1897" y="6030"/>
                </a:lnTo>
                <a:lnTo>
                  <a:pt x="1890" y="6045"/>
                </a:lnTo>
                <a:lnTo>
                  <a:pt x="1888" y="6060"/>
                </a:lnTo>
                <a:lnTo>
                  <a:pt x="1892" y="6072"/>
                </a:lnTo>
                <a:lnTo>
                  <a:pt x="1902" y="6080"/>
                </a:lnTo>
                <a:lnTo>
                  <a:pt x="1916" y="6083"/>
                </a:lnTo>
                <a:lnTo>
                  <a:pt x="1932" y="6080"/>
                </a:lnTo>
                <a:lnTo>
                  <a:pt x="1946" y="6072"/>
                </a:lnTo>
                <a:lnTo>
                  <a:pt x="1959" y="6060"/>
                </a:lnTo>
                <a:lnTo>
                  <a:pt x="1966" y="6045"/>
                </a:lnTo>
                <a:close/>
                <a:moveTo>
                  <a:pt x="1893" y="6155"/>
                </a:moveTo>
                <a:lnTo>
                  <a:pt x="1877" y="6158"/>
                </a:lnTo>
                <a:lnTo>
                  <a:pt x="1863" y="6166"/>
                </a:lnTo>
                <a:lnTo>
                  <a:pt x="1850" y="6178"/>
                </a:lnTo>
                <a:lnTo>
                  <a:pt x="1843" y="6193"/>
                </a:lnTo>
                <a:lnTo>
                  <a:pt x="1841" y="6207"/>
                </a:lnTo>
                <a:lnTo>
                  <a:pt x="1845" y="6219"/>
                </a:lnTo>
                <a:lnTo>
                  <a:pt x="1854" y="6227"/>
                </a:lnTo>
                <a:lnTo>
                  <a:pt x="1869" y="6230"/>
                </a:lnTo>
                <a:lnTo>
                  <a:pt x="1884" y="6227"/>
                </a:lnTo>
                <a:lnTo>
                  <a:pt x="1898" y="6219"/>
                </a:lnTo>
                <a:lnTo>
                  <a:pt x="1911" y="6207"/>
                </a:lnTo>
                <a:lnTo>
                  <a:pt x="1919" y="6193"/>
                </a:lnTo>
                <a:lnTo>
                  <a:pt x="1920" y="6178"/>
                </a:lnTo>
                <a:lnTo>
                  <a:pt x="1916" y="6166"/>
                </a:lnTo>
                <a:lnTo>
                  <a:pt x="1907" y="6158"/>
                </a:lnTo>
                <a:lnTo>
                  <a:pt x="1893" y="6155"/>
                </a:lnTo>
                <a:close/>
                <a:moveTo>
                  <a:pt x="1871" y="6340"/>
                </a:moveTo>
                <a:lnTo>
                  <a:pt x="1872" y="6325"/>
                </a:lnTo>
                <a:lnTo>
                  <a:pt x="1868" y="6314"/>
                </a:lnTo>
                <a:lnTo>
                  <a:pt x="1859" y="6306"/>
                </a:lnTo>
                <a:lnTo>
                  <a:pt x="1845" y="6303"/>
                </a:lnTo>
                <a:lnTo>
                  <a:pt x="1830" y="6306"/>
                </a:lnTo>
                <a:lnTo>
                  <a:pt x="1816" y="6314"/>
                </a:lnTo>
                <a:lnTo>
                  <a:pt x="1803" y="6325"/>
                </a:lnTo>
                <a:lnTo>
                  <a:pt x="1796" y="6340"/>
                </a:lnTo>
                <a:lnTo>
                  <a:pt x="1794" y="6355"/>
                </a:lnTo>
                <a:lnTo>
                  <a:pt x="1798" y="6366"/>
                </a:lnTo>
                <a:lnTo>
                  <a:pt x="1807" y="6374"/>
                </a:lnTo>
                <a:lnTo>
                  <a:pt x="1822" y="6378"/>
                </a:lnTo>
                <a:lnTo>
                  <a:pt x="1837" y="6374"/>
                </a:lnTo>
                <a:lnTo>
                  <a:pt x="1851" y="6366"/>
                </a:lnTo>
                <a:lnTo>
                  <a:pt x="1863" y="6355"/>
                </a:lnTo>
                <a:lnTo>
                  <a:pt x="1871" y="6340"/>
                </a:lnTo>
                <a:close/>
                <a:moveTo>
                  <a:pt x="1823" y="6488"/>
                </a:moveTo>
                <a:lnTo>
                  <a:pt x="1824" y="6474"/>
                </a:lnTo>
                <a:lnTo>
                  <a:pt x="1820" y="6462"/>
                </a:lnTo>
                <a:lnTo>
                  <a:pt x="1811" y="6454"/>
                </a:lnTo>
                <a:lnTo>
                  <a:pt x="1797" y="6451"/>
                </a:lnTo>
                <a:lnTo>
                  <a:pt x="1783" y="6454"/>
                </a:lnTo>
                <a:lnTo>
                  <a:pt x="1769" y="6462"/>
                </a:lnTo>
                <a:lnTo>
                  <a:pt x="1757" y="6474"/>
                </a:lnTo>
                <a:lnTo>
                  <a:pt x="1749" y="6488"/>
                </a:lnTo>
                <a:lnTo>
                  <a:pt x="1748" y="6502"/>
                </a:lnTo>
                <a:lnTo>
                  <a:pt x="1752" y="6513"/>
                </a:lnTo>
                <a:lnTo>
                  <a:pt x="1762" y="6522"/>
                </a:lnTo>
                <a:lnTo>
                  <a:pt x="1774" y="6524"/>
                </a:lnTo>
                <a:lnTo>
                  <a:pt x="1789" y="6522"/>
                </a:lnTo>
                <a:lnTo>
                  <a:pt x="1803" y="6513"/>
                </a:lnTo>
                <a:lnTo>
                  <a:pt x="1815" y="6502"/>
                </a:lnTo>
                <a:lnTo>
                  <a:pt x="1823" y="6488"/>
                </a:lnTo>
                <a:close/>
                <a:moveTo>
                  <a:pt x="1775" y="6635"/>
                </a:moveTo>
                <a:lnTo>
                  <a:pt x="1776" y="6621"/>
                </a:lnTo>
                <a:lnTo>
                  <a:pt x="1772" y="6609"/>
                </a:lnTo>
                <a:lnTo>
                  <a:pt x="1764" y="6602"/>
                </a:lnTo>
                <a:lnTo>
                  <a:pt x="1750" y="6599"/>
                </a:lnTo>
                <a:lnTo>
                  <a:pt x="1735" y="6602"/>
                </a:lnTo>
                <a:lnTo>
                  <a:pt x="1722" y="6609"/>
                </a:lnTo>
                <a:lnTo>
                  <a:pt x="1710" y="6621"/>
                </a:lnTo>
                <a:lnTo>
                  <a:pt x="1702" y="6635"/>
                </a:lnTo>
                <a:lnTo>
                  <a:pt x="1701" y="6649"/>
                </a:lnTo>
                <a:lnTo>
                  <a:pt x="1705" y="6661"/>
                </a:lnTo>
                <a:lnTo>
                  <a:pt x="1714" y="6669"/>
                </a:lnTo>
                <a:lnTo>
                  <a:pt x="1727" y="6671"/>
                </a:lnTo>
                <a:lnTo>
                  <a:pt x="1742" y="6669"/>
                </a:lnTo>
                <a:lnTo>
                  <a:pt x="1755" y="6661"/>
                </a:lnTo>
                <a:lnTo>
                  <a:pt x="1768" y="6649"/>
                </a:lnTo>
                <a:lnTo>
                  <a:pt x="1775" y="6635"/>
                </a:lnTo>
                <a:close/>
                <a:moveTo>
                  <a:pt x="1727" y="6782"/>
                </a:moveTo>
                <a:lnTo>
                  <a:pt x="1728" y="6769"/>
                </a:lnTo>
                <a:lnTo>
                  <a:pt x="1724" y="6758"/>
                </a:lnTo>
                <a:lnTo>
                  <a:pt x="1716" y="6751"/>
                </a:lnTo>
                <a:lnTo>
                  <a:pt x="1702" y="6747"/>
                </a:lnTo>
                <a:lnTo>
                  <a:pt x="1688" y="6751"/>
                </a:lnTo>
                <a:lnTo>
                  <a:pt x="1675" y="6758"/>
                </a:lnTo>
                <a:lnTo>
                  <a:pt x="1663" y="6769"/>
                </a:lnTo>
                <a:lnTo>
                  <a:pt x="1656" y="6782"/>
                </a:lnTo>
                <a:lnTo>
                  <a:pt x="1654" y="6797"/>
                </a:lnTo>
                <a:lnTo>
                  <a:pt x="1658" y="6808"/>
                </a:lnTo>
                <a:lnTo>
                  <a:pt x="1668" y="6815"/>
                </a:lnTo>
                <a:lnTo>
                  <a:pt x="1680" y="6818"/>
                </a:lnTo>
                <a:lnTo>
                  <a:pt x="1694" y="6815"/>
                </a:lnTo>
                <a:lnTo>
                  <a:pt x="1708" y="6808"/>
                </a:lnTo>
                <a:lnTo>
                  <a:pt x="1720" y="6797"/>
                </a:lnTo>
                <a:lnTo>
                  <a:pt x="1727" y="6782"/>
                </a:lnTo>
                <a:close/>
                <a:moveTo>
                  <a:pt x="1678" y="6930"/>
                </a:moveTo>
                <a:lnTo>
                  <a:pt x="1680" y="6917"/>
                </a:lnTo>
                <a:lnTo>
                  <a:pt x="1676" y="6906"/>
                </a:lnTo>
                <a:lnTo>
                  <a:pt x="1668" y="6899"/>
                </a:lnTo>
                <a:lnTo>
                  <a:pt x="1655" y="6896"/>
                </a:lnTo>
                <a:lnTo>
                  <a:pt x="1641" y="6899"/>
                </a:lnTo>
                <a:lnTo>
                  <a:pt x="1628" y="6906"/>
                </a:lnTo>
                <a:lnTo>
                  <a:pt x="1616" y="6917"/>
                </a:lnTo>
                <a:lnTo>
                  <a:pt x="1609" y="6930"/>
                </a:lnTo>
                <a:lnTo>
                  <a:pt x="1608" y="6944"/>
                </a:lnTo>
                <a:lnTo>
                  <a:pt x="1611" y="6955"/>
                </a:lnTo>
                <a:lnTo>
                  <a:pt x="1621" y="6962"/>
                </a:lnTo>
                <a:lnTo>
                  <a:pt x="1633" y="6964"/>
                </a:lnTo>
                <a:lnTo>
                  <a:pt x="1647" y="6962"/>
                </a:lnTo>
                <a:lnTo>
                  <a:pt x="1660" y="6955"/>
                </a:lnTo>
                <a:lnTo>
                  <a:pt x="1672" y="6944"/>
                </a:lnTo>
                <a:lnTo>
                  <a:pt x="1678" y="6930"/>
                </a:lnTo>
                <a:close/>
                <a:moveTo>
                  <a:pt x="1631" y="7078"/>
                </a:moveTo>
                <a:lnTo>
                  <a:pt x="1632" y="7064"/>
                </a:lnTo>
                <a:lnTo>
                  <a:pt x="1628" y="7054"/>
                </a:lnTo>
                <a:lnTo>
                  <a:pt x="1620" y="7047"/>
                </a:lnTo>
                <a:lnTo>
                  <a:pt x="1607" y="7044"/>
                </a:lnTo>
                <a:lnTo>
                  <a:pt x="1593" y="7047"/>
                </a:lnTo>
                <a:lnTo>
                  <a:pt x="1581" y="7054"/>
                </a:lnTo>
                <a:lnTo>
                  <a:pt x="1569" y="7064"/>
                </a:lnTo>
                <a:lnTo>
                  <a:pt x="1562" y="7078"/>
                </a:lnTo>
                <a:lnTo>
                  <a:pt x="1561" y="7091"/>
                </a:lnTo>
                <a:lnTo>
                  <a:pt x="1564" y="7102"/>
                </a:lnTo>
                <a:lnTo>
                  <a:pt x="1574" y="7109"/>
                </a:lnTo>
                <a:lnTo>
                  <a:pt x="1586" y="7111"/>
                </a:lnTo>
                <a:lnTo>
                  <a:pt x="1600" y="7109"/>
                </a:lnTo>
                <a:lnTo>
                  <a:pt x="1612" y="7102"/>
                </a:lnTo>
                <a:lnTo>
                  <a:pt x="1624" y="7091"/>
                </a:lnTo>
                <a:lnTo>
                  <a:pt x="1631" y="7078"/>
                </a:lnTo>
                <a:close/>
                <a:moveTo>
                  <a:pt x="1583" y="7226"/>
                </a:moveTo>
                <a:lnTo>
                  <a:pt x="1584" y="7212"/>
                </a:lnTo>
                <a:lnTo>
                  <a:pt x="1580" y="7202"/>
                </a:lnTo>
                <a:lnTo>
                  <a:pt x="1572" y="7195"/>
                </a:lnTo>
                <a:lnTo>
                  <a:pt x="1559" y="7192"/>
                </a:lnTo>
                <a:lnTo>
                  <a:pt x="1546" y="7195"/>
                </a:lnTo>
                <a:lnTo>
                  <a:pt x="1534" y="7202"/>
                </a:lnTo>
                <a:lnTo>
                  <a:pt x="1522" y="7212"/>
                </a:lnTo>
                <a:lnTo>
                  <a:pt x="1516" y="7226"/>
                </a:lnTo>
                <a:lnTo>
                  <a:pt x="1514" y="7238"/>
                </a:lnTo>
                <a:lnTo>
                  <a:pt x="1518" y="7249"/>
                </a:lnTo>
                <a:lnTo>
                  <a:pt x="1527" y="7255"/>
                </a:lnTo>
                <a:lnTo>
                  <a:pt x="1539" y="7258"/>
                </a:lnTo>
                <a:lnTo>
                  <a:pt x="1552" y="7255"/>
                </a:lnTo>
                <a:lnTo>
                  <a:pt x="1565" y="7249"/>
                </a:lnTo>
                <a:lnTo>
                  <a:pt x="1576" y="7238"/>
                </a:lnTo>
                <a:lnTo>
                  <a:pt x="1583" y="7226"/>
                </a:lnTo>
                <a:close/>
                <a:moveTo>
                  <a:pt x="1534" y="7373"/>
                </a:moveTo>
                <a:lnTo>
                  <a:pt x="1536" y="7361"/>
                </a:lnTo>
                <a:lnTo>
                  <a:pt x="1532" y="7350"/>
                </a:lnTo>
                <a:lnTo>
                  <a:pt x="1524" y="7343"/>
                </a:lnTo>
                <a:lnTo>
                  <a:pt x="1512" y="7340"/>
                </a:lnTo>
                <a:lnTo>
                  <a:pt x="1499" y="7343"/>
                </a:lnTo>
                <a:lnTo>
                  <a:pt x="1487" y="7350"/>
                </a:lnTo>
                <a:lnTo>
                  <a:pt x="1477" y="7361"/>
                </a:lnTo>
                <a:lnTo>
                  <a:pt x="1469" y="7373"/>
                </a:lnTo>
                <a:lnTo>
                  <a:pt x="1468" y="7385"/>
                </a:lnTo>
                <a:lnTo>
                  <a:pt x="1471" y="7395"/>
                </a:lnTo>
                <a:lnTo>
                  <a:pt x="1480" y="7402"/>
                </a:lnTo>
                <a:lnTo>
                  <a:pt x="1492" y="7406"/>
                </a:lnTo>
                <a:lnTo>
                  <a:pt x="1505" y="7402"/>
                </a:lnTo>
                <a:lnTo>
                  <a:pt x="1517" y="7395"/>
                </a:lnTo>
                <a:lnTo>
                  <a:pt x="1528" y="7385"/>
                </a:lnTo>
                <a:lnTo>
                  <a:pt x="1534" y="7373"/>
                </a:lnTo>
                <a:close/>
                <a:moveTo>
                  <a:pt x="1486" y="7520"/>
                </a:moveTo>
                <a:lnTo>
                  <a:pt x="1488" y="7508"/>
                </a:lnTo>
                <a:lnTo>
                  <a:pt x="1484" y="7499"/>
                </a:lnTo>
                <a:lnTo>
                  <a:pt x="1475" y="7491"/>
                </a:lnTo>
                <a:lnTo>
                  <a:pt x="1464" y="7488"/>
                </a:lnTo>
                <a:lnTo>
                  <a:pt x="1451" y="7491"/>
                </a:lnTo>
                <a:lnTo>
                  <a:pt x="1440" y="7499"/>
                </a:lnTo>
                <a:lnTo>
                  <a:pt x="1430" y="7508"/>
                </a:lnTo>
                <a:lnTo>
                  <a:pt x="1423" y="7520"/>
                </a:lnTo>
                <a:lnTo>
                  <a:pt x="1421" y="7532"/>
                </a:lnTo>
                <a:lnTo>
                  <a:pt x="1425" y="7542"/>
                </a:lnTo>
                <a:lnTo>
                  <a:pt x="1433" y="7550"/>
                </a:lnTo>
                <a:lnTo>
                  <a:pt x="1444" y="7552"/>
                </a:lnTo>
                <a:lnTo>
                  <a:pt x="1457" y="7550"/>
                </a:lnTo>
                <a:lnTo>
                  <a:pt x="1469" y="7542"/>
                </a:lnTo>
                <a:lnTo>
                  <a:pt x="1480" y="7532"/>
                </a:lnTo>
                <a:lnTo>
                  <a:pt x="1486" y="7520"/>
                </a:lnTo>
                <a:close/>
                <a:moveTo>
                  <a:pt x="1438" y="7668"/>
                </a:moveTo>
                <a:lnTo>
                  <a:pt x="1439" y="7656"/>
                </a:lnTo>
                <a:lnTo>
                  <a:pt x="1436" y="7646"/>
                </a:lnTo>
                <a:lnTo>
                  <a:pt x="1429" y="7640"/>
                </a:lnTo>
                <a:lnTo>
                  <a:pt x="1417" y="7638"/>
                </a:lnTo>
                <a:lnTo>
                  <a:pt x="1404" y="7640"/>
                </a:lnTo>
                <a:lnTo>
                  <a:pt x="1393" y="7646"/>
                </a:lnTo>
                <a:lnTo>
                  <a:pt x="1383" y="7656"/>
                </a:lnTo>
                <a:lnTo>
                  <a:pt x="1376" y="7668"/>
                </a:lnTo>
                <a:lnTo>
                  <a:pt x="1375" y="7679"/>
                </a:lnTo>
                <a:lnTo>
                  <a:pt x="1378" y="7690"/>
                </a:lnTo>
                <a:lnTo>
                  <a:pt x="1386" y="7696"/>
                </a:lnTo>
                <a:lnTo>
                  <a:pt x="1397" y="7699"/>
                </a:lnTo>
                <a:lnTo>
                  <a:pt x="1410" y="7696"/>
                </a:lnTo>
                <a:lnTo>
                  <a:pt x="1421" y="7690"/>
                </a:lnTo>
                <a:lnTo>
                  <a:pt x="1432" y="7679"/>
                </a:lnTo>
                <a:lnTo>
                  <a:pt x="1438" y="7668"/>
                </a:lnTo>
                <a:close/>
                <a:moveTo>
                  <a:pt x="1369" y="7786"/>
                </a:moveTo>
                <a:lnTo>
                  <a:pt x="1357" y="7788"/>
                </a:lnTo>
                <a:lnTo>
                  <a:pt x="1346" y="7794"/>
                </a:lnTo>
                <a:lnTo>
                  <a:pt x="1336" y="7804"/>
                </a:lnTo>
                <a:lnTo>
                  <a:pt x="1329" y="7815"/>
                </a:lnTo>
                <a:lnTo>
                  <a:pt x="1328" y="7827"/>
                </a:lnTo>
                <a:lnTo>
                  <a:pt x="1331" y="7837"/>
                </a:lnTo>
                <a:lnTo>
                  <a:pt x="1340" y="7843"/>
                </a:lnTo>
                <a:lnTo>
                  <a:pt x="1350" y="7845"/>
                </a:lnTo>
                <a:lnTo>
                  <a:pt x="1362" y="7843"/>
                </a:lnTo>
                <a:lnTo>
                  <a:pt x="1374" y="7837"/>
                </a:lnTo>
                <a:lnTo>
                  <a:pt x="1384" y="7827"/>
                </a:lnTo>
                <a:lnTo>
                  <a:pt x="1390" y="7815"/>
                </a:lnTo>
                <a:lnTo>
                  <a:pt x="1391" y="7804"/>
                </a:lnTo>
                <a:lnTo>
                  <a:pt x="1388" y="7794"/>
                </a:lnTo>
                <a:lnTo>
                  <a:pt x="1380" y="7788"/>
                </a:lnTo>
                <a:lnTo>
                  <a:pt x="1369" y="7786"/>
                </a:lnTo>
                <a:close/>
                <a:moveTo>
                  <a:pt x="1342" y="7962"/>
                </a:moveTo>
                <a:lnTo>
                  <a:pt x="1343" y="7951"/>
                </a:lnTo>
                <a:lnTo>
                  <a:pt x="1340" y="7942"/>
                </a:lnTo>
                <a:lnTo>
                  <a:pt x="1332" y="7936"/>
                </a:lnTo>
                <a:lnTo>
                  <a:pt x="1321" y="7934"/>
                </a:lnTo>
                <a:lnTo>
                  <a:pt x="1310" y="7936"/>
                </a:lnTo>
                <a:lnTo>
                  <a:pt x="1299" y="7942"/>
                </a:lnTo>
                <a:lnTo>
                  <a:pt x="1290" y="7951"/>
                </a:lnTo>
                <a:lnTo>
                  <a:pt x="1283" y="7962"/>
                </a:lnTo>
                <a:lnTo>
                  <a:pt x="1281" y="7974"/>
                </a:lnTo>
                <a:lnTo>
                  <a:pt x="1285" y="7983"/>
                </a:lnTo>
                <a:lnTo>
                  <a:pt x="1293" y="7990"/>
                </a:lnTo>
                <a:lnTo>
                  <a:pt x="1303" y="7992"/>
                </a:lnTo>
                <a:lnTo>
                  <a:pt x="1315" y="7990"/>
                </a:lnTo>
                <a:lnTo>
                  <a:pt x="1326" y="7983"/>
                </a:lnTo>
                <a:lnTo>
                  <a:pt x="1336" y="7974"/>
                </a:lnTo>
                <a:lnTo>
                  <a:pt x="1342" y="7962"/>
                </a:lnTo>
                <a:close/>
                <a:moveTo>
                  <a:pt x="1236" y="8111"/>
                </a:moveTo>
                <a:lnTo>
                  <a:pt x="1235" y="8122"/>
                </a:lnTo>
                <a:lnTo>
                  <a:pt x="1239" y="8130"/>
                </a:lnTo>
                <a:lnTo>
                  <a:pt x="1246" y="8136"/>
                </a:lnTo>
                <a:lnTo>
                  <a:pt x="1256" y="8138"/>
                </a:lnTo>
                <a:lnTo>
                  <a:pt x="1267" y="8136"/>
                </a:lnTo>
                <a:lnTo>
                  <a:pt x="1278" y="8130"/>
                </a:lnTo>
                <a:lnTo>
                  <a:pt x="1288" y="8122"/>
                </a:lnTo>
                <a:lnTo>
                  <a:pt x="1293" y="8111"/>
                </a:lnTo>
                <a:lnTo>
                  <a:pt x="1295" y="8099"/>
                </a:lnTo>
                <a:lnTo>
                  <a:pt x="1292" y="8090"/>
                </a:lnTo>
                <a:lnTo>
                  <a:pt x="1284" y="8084"/>
                </a:lnTo>
                <a:lnTo>
                  <a:pt x="1274" y="8082"/>
                </a:lnTo>
                <a:lnTo>
                  <a:pt x="1262" y="8084"/>
                </a:lnTo>
                <a:lnTo>
                  <a:pt x="1252" y="8090"/>
                </a:lnTo>
                <a:lnTo>
                  <a:pt x="1243" y="8099"/>
                </a:lnTo>
                <a:lnTo>
                  <a:pt x="1236" y="8111"/>
                </a:lnTo>
                <a:close/>
                <a:moveTo>
                  <a:pt x="1190" y="8258"/>
                </a:moveTo>
                <a:lnTo>
                  <a:pt x="1188" y="8269"/>
                </a:lnTo>
                <a:lnTo>
                  <a:pt x="1192" y="8277"/>
                </a:lnTo>
                <a:lnTo>
                  <a:pt x="1199" y="8283"/>
                </a:lnTo>
                <a:lnTo>
                  <a:pt x="1209" y="8285"/>
                </a:lnTo>
                <a:lnTo>
                  <a:pt x="1220" y="8283"/>
                </a:lnTo>
                <a:lnTo>
                  <a:pt x="1230" y="8277"/>
                </a:lnTo>
                <a:lnTo>
                  <a:pt x="1240" y="8269"/>
                </a:lnTo>
                <a:lnTo>
                  <a:pt x="1245" y="8258"/>
                </a:lnTo>
                <a:lnTo>
                  <a:pt x="1247" y="8248"/>
                </a:lnTo>
                <a:lnTo>
                  <a:pt x="1244" y="8238"/>
                </a:lnTo>
                <a:lnTo>
                  <a:pt x="1236" y="8232"/>
                </a:lnTo>
                <a:lnTo>
                  <a:pt x="1226" y="8230"/>
                </a:lnTo>
                <a:lnTo>
                  <a:pt x="1215" y="8232"/>
                </a:lnTo>
                <a:lnTo>
                  <a:pt x="1205" y="8238"/>
                </a:lnTo>
                <a:lnTo>
                  <a:pt x="1196" y="8248"/>
                </a:lnTo>
                <a:lnTo>
                  <a:pt x="1190" y="8258"/>
                </a:lnTo>
                <a:close/>
                <a:moveTo>
                  <a:pt x="1021" y="8871"/>
                </a:moveTo>
                <a:lnTo>
                  <a:pt x="1030" y="8870"/>
                </a:lnTo>
                <a:lnTo>
                  <a:pt x="1039" y="8865"/>
                </a:lnTo>
                <a:lnTo>
                  <a:pt x="1046" y="8858"/>
                </a:lnTo>
                <a:lnTo>
                  <a:pt x="1052" y="8848"/>
                </a:lnTo>
                <a:lnTo>
                  <a:pt x="1053" y="8839"/>
                </a:lnTo>
                <a:lnTo>
                  <a:pt x="1050" y="8831"/>
                </a:lnTo>
                <a:lnTo>
                  <a:pt x="1044" y="8827"/>
                </a:lnTo>
                <a:lnTo>
                  <a:pt x="1035" y="8825"/>
                </a:lnTo>
                <a:lnTo>
                  <a:pt x="1026" y="8827"/>
                </a:lnTo>
                <a:lnTo>
                  <a:pt x="1017" y="8831"/>
                </a:lnTo>
                <a:lnTo>
                  <a:pt x="1010" y="8839"/>
                </a:lnTo>
                <a:lnTo>
                  <a:pt x="1005" y="8848"/>
                </a:lnTo>
                <a:lnTo>
                  <a:pt x="1004" y="8857"/>
                </a:lnTo>
                <a:lnTo>
                  <a:pt x="1007" y="8865"/>
                </a:lnTo>
                <a:lnTo>
                  <a:pt x="1012" y="8870"/>
                </a:lnTo>
                <a:lnTo>
                  <a:pt x="1021" y="8871"/>
                </a:lnTo>
                <a:close/>
                <a:moveTo>
                  <a:pt x="988" y="8973"/>
                </a:moveTo>
                <a:lnTo>
                  <a:pt x="979" y="8975"/>
                </a:lnTo>
                <a:lnTo>
                  <a:pt x="970" y="8979"/>
                </a:lnTo>
                <a:lnTo>
                  <a:pt x="963" y="8986"/>
                </a:lnTo>
                <a:lnTo>
                  <a:pt x="959" y="8996"/>
                </a:lnTo>
                <a:lnTo>
                  <a:pt x="958" y="9005"/>
                </a:lnTo>
                <a:lnTo>
                  <a:pt x="960" y="9012"/>
                </a:lnTo>
                <a:lnTo>
                  <a:pt x="966" y="9016"/>
                </a:lnTo>
                <a:lnTo>
                  <a:pt x="974" y="9018"/>
                </a:lnTo>
                <a:lnTo>
                  <a:pt x="983" y="9016"/>
                </a:lnTo>
                <a:lnTo>
                  <a:pt x="991" y="9012"/>
                </a:lnTo>
                <a:lnTo>
                  <a:pt x="998" y="9005"/>
                </a:lnTo>
                <a:lnTo>
                  <a:pt x="1004" y="8996"/>
                </a:lnTo>
                <a:lnTo>
                  <a:pt x="1005" y="8986"/>
                </a:lnTo>
                <a:lnTo>
                  <a:pt x="1002" y="8979"/>
                </a:lnTo>
                <a:lnTo>
                  <a:pt x="996" y="8975"/>
                </a:lnTo>
                <a:lnTo>
                  <a:pt x="988" y="8973"/>
                </a:lnTo>
                <a:close/>
                <a:moveTo>
                  <a:pt x="926" y="9165"/>
                </a:moveTo>
                <a:lnTo>
                  <a:pt x="935" y="9163"/>
                </a:lnTo>
                <a:lnTo>
                  <a:pt x="943" y="9158"/>
                </a:lnTo>
                <a:lnTo>
                  <a:pt x="950" y="9152"/>
                </a:lnTo>
                <a:lnTo>
                  <a:pt x="955" y="9143"/>
                </a:lnTo>
                <a:lnTo>
                  <a:pt x="956" y="9135"/>
                </a:lnTo>
                <a:lnTo>
                  <a:pt x="954" y="9127"/>
                </a:lnTo>
                <a:lnTo>
                  <a:pt x="948" y="9123"/>
                </a:lnTo>
                <a:lnTo>
                  <a:pt x="940" y="9121"/>
                </a:lnTo>
                <a:lnTo>
                  <a:pt x="931" y="9123"/>
                </a:lnTo>
                <a:lnTo>
                  <a:pt x="923" y="9127"/>
                </a:lnTo>
                <a:lnTo>
                  <a:pt x="916" y="9135"/>
                </a:lnTo>
                <a:lnTo>
                  <a:pt x="912" y="9143"/>
                </a:lnTo>
                <a:lnTo>
                  <a:pt x="911" y="9152"/>
                </a:lnTo>
                <a:lnTo>
                  <a:pt x="913" y="9158"/>
                </a:lnTo>
                <a:lnTo>
                  <a:pt x="919" y="9163"/>
                </a:lnTo>
                <a:lnTo>
                  <a:pt x="926" y="9165"/>
                </a:lnTo>
                <a:close/>
                <a:moveTo>
                  <a:pt x="879" y="9311"/>
                </a:moveTo>
                <a:lnTo>
                  <a:pt x="888" y="9309"/>
                </a:lnTo>
                <a:lnTo>
                  <a:pt x="895" y="9305"/>
                </a:lnTo>
                <a:lnTo>
                  <a:pt x="902" y="9298"/>
                </a:lnTo>
                <a:lnTo>
                  <a:pt x="907" y="9291"/>
                </a:lnTo>
                <a:lnTo>
                  <a:pt x="908" y="9283"/>
                </a:lnTo>
                <a:lnTo>
                  <a:pt x="905" y="9277"/>
                </a:lnTo>
                <a:lnTo>
                  <a:pt x="900" y="9271"/>
                </a:lnTo>
                <a:lnTo>
                  <a:pt x="892" y="9270"/>
                </a:lnTo>
                <a:lnTo>
                  <a:pt x="884" y="9271"/>
                </a:lnTo>
                <a:lnTo>
                  <a:pt x="876" y="9277"/>
                </a:lnTo>
                <a:lnTo>
                  <a:pt x="870" y="9283"/>
                </a:lnTo>
                <a:lnTo>
                  <a:pt x="866" y="9291"/>
                </a:lnTo>
                <a:lnTo>
                  <a:pt x="865" y="9298"/>
                </a:lnTo>
                <a:lnTo>
                  <a:pt x="867" y="9305"/>
                </a:lnTo>
                <a:lnTo>
                  <a:pt x="872" y="9309"/>
                </a:lnTo>
                <a:lnTo>
                  <a:pt x="879" y="9311"/>
                </a:lnTo>
                <a:close/>
                <a:moveTo>
                  <a:pt x="832" y="9457"/>
                </a:moveTo>
                <a:lnTo>
                  <a:pt x="840" y="9456"/>
                </a:lnTo>
                <a:lnTo>
                  <a:pt x="848" y="9452"/>
                </a:lnTo>
                <a:lnTo>
                  <a:pt x="854" y="9446"/>
                </a:lnTo>
                <a:lnTo>
                  <a:pt x="859" y="9438"/>
                </a:lnTo>
                <a:lnTo>
                  <a:pt x="860" y="9431"/>
                </a:lnTo>
                <a:lnTo>
                  <a:pt x="856" y="9424"/>
                </a:lnTo>
                <a:lnTo>
                  <a:pt x="852" y="9420"/>
                </a:lnTo>
                <a:lnTo>
                  <a:pt x="845" y="9419"/>
                </a:lnTo>
                <a:lnTo>
                  <a:pt x="837" y="9420"/>
                </a:lnTo>
                <a:lnTo>
                  <a:pt x="829" y="9424"/>
                </a:lnTo>
                <a:lnTo>
                  <a:pt x="823" y="9431"/>
                </a:lnTo>
                <a:lnTo>
                  <a:pt x="819" y="9438"/>
                </a:lnTo>
                <a:lnTo>
                  <a:pt x="818" y="9446"/>
                </a:lnTo>
                <a:lnTo>
                  <a:pt x="821" y="9452"/>
                </a:lnTo>
                <a:lnTo>
                  <a:pt x="825" y="9456"/>
                </a:lnTo>
                <a:lnTo>
                  <a:pt x="832" y="9457"/>
                </a:lnTo>
                <a:close/>
                <a:moveTo>
                  <a:pt x="785" y="9604"/>
                </a:moveTo>
                <a:lnTo>
                  <a:pt x="793" y="9603"/>
                </a:lnTo>
                <a:lnTo>
                  <a:pt x="800" y="9598"/>
                </a:lnTo>
                <a:lnTo>
                  <a:pt x="805" y="9592"/>
                </a:lnTo>
                <a:lnTo>
                  <a:pt x="809" y="9585"/>
                </a:lnTo>
                <a:lnTo>
                  <a:pt x="810" y="9578"/>
                </a:lnTo>
                <a:lnTo>
                  <a:pt x="808" y="9573"/>
                </a:lnTo>
                <a:lnTo>
                  <a:pt x="803" y="9569"/>
                </a:lnTo>
                <a:lnTo>
                  <a:pt x="797" y="9567"/>
                </a:lnTo>
                <a:lnTo>
                  <a:pt x="789" y="9569"/>
                </a:lnTo>
                <a:lnTo>
                  <a:pt x="782" y="9573"/>
                </a:lnTo>
                <a:lnTo>
                  <a:pt x="777" y="9578"/>
                </a:lnTo>
                <a:lnTo>
                  <a:pt x="773" y="9585"/>
                </a:lnTo>
                <a:lnTo>
                  <a:pt x="772" y="9592"/>
                </a:lnTo>
                <a:lnTo>
                  <a:pt x="774" y="9598"/>
                </a:lnTo>
                <a:lnTo>
                  <a:pt x="779" y="9603"/>
                </a:lnTo>
                <a:lnTo>
                  <a:pt x="785" y="9604"/>
                </a:lnTo>
                <a:close/>
                <a:moveTo>
                  <a:pt x="738" y="9751"/>
                </a:moveTo>
                <a:lnTo>
                  <a:pt x="745" y="9749"/>
                </a:lnTo>
                <a:lnTo>
                  <a:pt x="752" y="9746"/>
                </a:lnTo>
                <a:lnTo>
                  <a:pt x="757" y="9740"/>
                </a:lnTo>
                <a:lnTo>
                  <a:pt x="761" y="9733"/>
                </a:lnTo>
                <a:lnTo>
                  <a:pt x="761" y="9726"/>
                </a:lnTo>
                <a:lnTo>
                  <a:pt x="759" y="9721"/>
                </a:lnTo>
                <a:lnTo>
                  <a:pt x="755" y="9717"/>
                </a:lnTo>
                <a:lnTo>
                  <a:pt x="749" y="9716"/>
                </a:lnTo>
                <a:lnTo>
                  <a:pt x="742" y="9717"/>
                </a:lnTo>
                <a:lnTo>
                  <a:pt x="736" y="9721"/>
                </a:lnTo>
                <a:lnTo>
                  <a:pt x="730" y="9726"/>
                </a:lnTo>
                <a:lnTo>
                  <a:pt x="727" y="9733"/>
                </a:lnTo>
                <a:lnTo>
                  <a:pt x="726" y="9740"/>
                </a:lnTo>
                <a:lnTo>
                  <a:pt x="728" y="9746"/>
                </a:lnTo>
                <a:lnTo>
                  <a:pt x="732" y="9749"/>
                </a:lnTo>
                <a:lnTo>
                  <a:pt x="738" y="9751"/>
                </a:lnTo>
                <a:close/>
                <a:moveTo>
                  <a:pt x="3670" y="161"/>
                </a:moveTo>
                <a:lnTo>
                  <a:pt x="3677" y="160"/>
                </a:lnTo>
                <a:lnTo>
                  <a:pt x="3684" y="156"/>
                </a:lnTo>
                <a:lnTo>
                  <a:pt x="3689" y="151"/>
                </a:lnTo>
                <a:lnTo>
                  <a:pt x="3693" y="144"/>
                </a:lnTo>
                <a:lnTo>
                  <a:pt x="3694" y="137"/>
                </a:lnTo>
                <a:lnTo>
                  <a:pt x="3692" y="132"/>
                </a:lnTo>
                <a:lnTo>
                  <a:pt x="3687" y="128"/>
                </a:lnTo>
                <a:lnTo>
                  <a:pt x="3681" y="127"/>
                </a:lnTo>
                <a:lnTo>
                  <a:pt x="3674" y="128"/>
                </a:lnTo>
                <a:lnTo>
                  <a:pt x="3667" y="132"/>
                </a:lnTo>
                <a:lnTo>
                  <a:pt x="3662" y="137"/>
                </a:lnTo>
                <a:lnTo>
                  <a:pt x="3657" y="144"/>
                </a:lnTo>
                <a:lnTo>
                  <a:pt x="3657" y="151"/>
                </a:lnTo>
                <a:lnTo>
                  <a:pt x="3658" y="156"/>
                </a:lnTo>
                <a:lnTo>
                  <a:pt x="3664" y="160"/>
                </a:lnTo>
                <a:lnTo>
                  <a:pt x="3670" y="161"/>
                </a:lnTo>
                <a:close/>
                <a:moveTo>
                  <a:pt x="3622" y="310"/>
                </a:moveTo>
                <a:lnTo>
                  <a:pt x="3630" y="309"/>
                </a:lnTo>
                <a:lnTo>
                  <a:pt x="3637" y="305"/>
                </a:lnTo>
                <a:lnTo>
                  <a:pt x="3643" y="298"/>
                </a:lnTo>
                <a:lnTo>
                  <a:pt x="3646" y="291"/>
                </a:lnTo>
                <a:lnTo>
                  <a:pt x="3647" y="284"/>
                </a:lnTo>
                <a:lnTo>
                  <a:pt x="3645" y="279"/>
                </a:lnTo>
                <a:lnTo>
                  <a:pt x="3641" y="275"/>
                </a:lnTo>
                <a:lnTo>
                  <a:pt x="3634" y="273"/>
                </a:lnTo>
                <a:lnTo>
                  <a:pt x="3626" y="275"/>
                </a:lnTo>
                <a:lnTo>
                  <a:pt x="3620" y="279"/>
                </a:lnTo>
                <a:lnTo>
                  <a:pt x="3613" y="284"/>
                </a:lnTo>
                <a:lnTo>
                  <a:pt x="3609" y="291"/>
                </a:lnTo>
                <a:lnTo>
                  <a:pt x="3608" y="298"/>
                </a:lnTo>
                <a:lnTo>
                  <a:pt x="3610" y="305"/>
                </a:lnTo>
                <a:lnTo>
                  <a:pt x="3616" y="309"/>
                </a:lnTo>
                <a:lnTo>
                  <a:pt x="3622" y="310"/>
                </a:lnTo>
                <a:close/>
                <a:moveTo>
                  <a:pt x="3575" y="459"/>
                </a:moveTo>
                <a:lnTo>
                  <a:pt x="3583" y="457"/>
                </a:lnTo>
                <a:lnTo>
                  <a:pt x="3590" y="453"/>
                </a:lnTo>
                <a:lnTo>
                  <a:pt x="3596" y="447"/>
                </a:lnTo>
                <a:lnTo>
                  <a:pt x="3600" y="439"/>
                </a:lnTo>
                <a:lnTo>
                  <a:pt x="3601" y="431"/>
                </a:lnTo>
                <a:lnTo>
                  <a:pt x="3599" y="425"/>
                </a:lnTo>
                <a:lnTo>
                  <a:pt x="3594" y="421"/>
                </a:lnTo>
                <a:lnTo>
                  <a:pt x="3587" y="420"/>
                </a:lnTo>
                <a:lnTo>
                  <a:pt x="3579" y="421"/>
                </a:lnTo>
                <a:lnTo>
                  <a:pt x="3572" y="425"/>
                </a:lnTo>
                <a:lnTo>
                  <a:pt x="3564" y="431"/>
                </a:lnTo>
                <a:lnTo>
                  <a:pt x="3561" y="439"/>
                </a:lnTo>
                <a:lnTo>
                  <a:pt x="3560" y="447"/>
                </a:lnTo>
                <a:lnTo>
                  <a:pt x="3562" y="453"/>
                </a:lnTo>
                <a:lnTo>
                  <a:pt x="3568" y="457"/>
                </a:lnTo>
                <a:lnTo>
                  <a:pt x="3575" y="459"/>
                </a:lnTo>
                <a:close/>
                <a:moveTo>
                  <a:pt x="3527" y="607"/>
                </a:moveTo>
                <a:lnTo>
                  <a:pt x="3535" y="606"/>
                </a:lnTo>
                <a:lnTo>
                  <a:pt x="3543" y="601"/>
                </a:lnTo>
                <a:lnTo>
                  <a:pt x="3549" y="595"/>
                </a:lnTo>
                <a:lnTo>
                  <a:pt x="3553" y="587"/>
                </a:lnTo>
                <a:lnTo>
                  <a:pt x="3554" y="578"/>
                </a:lnTo>
                <a:lnTo>
                  <a:pt x="3552" y="572"/>
                </a:lnTo>
                <a:lnTo>
                  <a:pt x="3547" y="568"/>
                </a:lnTo>
                <a:lnTo>
                  <a:pt x="3540" y="566"/>
                </a:lnTo>
                <a:lnTo>
                  <a:pt x="3532" y="568"/>
                </a:lnTo>
                <a:lnTo>
                  <a:pt x="3524" y="572"/>
                </a:lnTo>
                <a:lnTo>
                  <a:pt x="3516" y="578"/>
                </a:lnTo>
                <a:lnTo>
                  <a:pt x="3512" y="587"/>
                </a:lnTo>
                <a:lnTo>
                  <a:pt x="3511" y="595"/>
                </a:lnTo>
                <a:lnTo>
                  <a:pt x="3514" y="601"/>
                </a:lnTo>
                <a:lnTo>
                  <a:pt x="3520" y="606"/>
                </a:lnTo>
                <a:lnTo>
                  <a:pt x="3527" y="607"/>
                </a:lnTo>
                <a:close/>
                <a:moveTo>
                  <a:pt x="3479" y="755"/>
                </a:moveTo>
                <a:lnTo>
                  <a:pt x="3488" y="754"/>
                </a:lnTo>
                <a:lnTo>
                  <a:pt x="3496" y="749"/>
                </a:lnTo>
                <a:lnTo>
                  <a:pt x="3503" y="743"/>
                </a:lnTo>
                <a:lnTo>
                  <a:pt x="3507" y="735"/>
                </a:lnTo>
                <a:lnTo>
                  <a:pt x="3508" y="726"/>
                </a:lnTo>
                <a:lnTo>
                  <a:pt x="3505" y="719"/>
                </a:lnTo>
                <a:lnTo>
                  <a:pt x="3500" y="714"/>
                </a:lnTo>
                <a:lnTo>
                  <a:pt x="3493" y="713"/>
                </a:lnTo>
                <a:lnTo>
                  <a:pt x="3484" y="714"/>
                </a:lnTo>
                <a:lnTo>
                  <a:pt x="3476" y="719"/>
                </a:lnTo>
                <a:lnTo>
                  <a:pt x="3468" y="726"/>
                </a:lnTo>
                <a:lnTo>
                  <a:pt x="3464" y="735"/>
                </a:lnTo>
                <a:lnTo>
                  <a:pt x="3463" y="743"/>
                </a:lnTo>
                <a:lnTo>
                  <a:pt x="3466" y="749"/>
                </a:lnTo>
                <a:lnTo>
                  <a:pt x="3472" y="754"/>
                </a:lnTo>
                <a:lnTo>
                  <a:pt x="3479" y="755"/>
                </a:lnTo>
                <a:close/>
                <a:moveTo>
                  <a:pt x="3432" y="903"/>
                </a:moveTo>
                <a:lnTo>
                  <a:pt x="3441" y="902"/>
                </a:lnTo>
                <a:lnTo>
                  <a:pt x="3449" y="897"/>
                </a:lnTo>
                <a:lnTo>
                  <a:pt x="3456" y="890"/>
                </a:lnTo>
                <a:lnTo>
                  <a:pt x="3460" y="882"/>
                </a:lnTo>
                <a:lnTo>
                  <a:pt x="3461" y="873"/>
                </a:lnTo>
                <a:lnTo>
                  <a:pt x="3459" y="867"/>
                </a:lnTo>
                <a:lnTo>
                  <a:pt x="3453" y="861"/>
                </a:lnTo>
                <a:lnTo>
                  <a:pt x="3446" y="859"/>
                </a:lnTo>
                <a:lnTo>
                  <a:pt x="3437" y="861"/>
                </a:lnTo>
                <a:lnTo>
                  <a:pt x="3428" y="867"/>
                </a:lnTo>
                <a:lnTo>
                  <a:pt x="3420" y="873"/>
                </a:lnTo>
                <a:lnTo>
                  <a:pt x="3416" y="882"/>
                </a:lnTo>
                <a:lnTo>
                  <a:pt x="3415" y="890"/>
                </a:lnTo>
                <a:lnTo>
                  <a:pt x="3417" y="897"/>
                </a:lnTo>
                <a:lnTo>
                  <a:pt x="3423" y="902"/>
                </a:lnTo>
                <a:lnTo>
                  <a:pt x="3432" y="903"/>
                </a:lnTo>
                <a:close/>
                <a:moveTo>
                  <a:pt x="3384" y="1053"/>
                </a:moveTo>
                <a:lnTo>
                  <a:pt x="3393" y="1050"/>
                </a:lnTo>
                <a:lnTo>
                  <a:pt x="3402" y="1045"/>
                </a:lnTo>
                <a:lnTo>
                  <a:pt x="3409" y="1038"/>
                </a:lnTo>
                <a:lnTo>
                  <a:pt x="3414" y="1029"/>
                </a:lnTo>
                <a:lnTo>
                  <a:pt x="3415" y="1021"/>
                </a:lnTo>
                <a:lnTo>
                  <a:pt x="3412" y="1013"/>
                </a:lnTo>
                <a:lnTo>
                  <a:pt x="3407" y="1009"/>
                </a:lnTo>
                <a:lnTo>
                  <a:pt x="3399" y="1007"/>
                </a:lnTo>
                <a:lnTo>
                  <a:pt x="3389" y="1009"/>
                </a:lnTo>
                <a:lnTo>
                  <a:pt x="3381" y="1013"/>
                </a:lnTo>
                <a:lnTo>
                  <a:pt x="3372" y="1021"/>
                </a:lnTo>
                <a:lnTo>
                  <a:pt x="3368" y="1029"/>
                </a:lnTo>
                <a:lnTo>
                  <a:pt x="3367" y="1038"/>
                </a:lnTo>
                <a:lnTo>
                  <a:pt x="3369" y="1045"/>
                </a:lnTo>
                <a:lnTo>
                  <a:pt x="3375" y="1050"/>
                </a:lnTo>
                <a:lnTo>
                  <a:pt x="3384" y="1053"/>
                </a:lnTo>
                <a:close/>
                <a:moveTo>
                  <a:pt x="3336" y="1201"/>
                </a:moveTo>
                <a:lnTo>
                  <a:pt x="3346" y="1199"/>
                </a:lnTo>
                <a:lnTo>
                  <a:pt x="3355" y="1194"/>
                </a:lnTo>
                <a:lnTo>
                  <a:pt x="3362" y="1186"/>
                </a:lnTo>
                <a:lnTo>
                  <a:pt x="3367" y="1177"/>
                </a:lnTo>
                <a:lnTo>
                  <a:pt x="3368" y="1168"/>
                </a:lnTo>
                <a:lnTo>
                  <a:pt x="3366" y="1160"/>
                </a:lnTo>
                <a:lnTo>
                  <a:pt x="3360" y="1155"/>
                </a:lnTo>
                <a:lnTo>
                  <a:pt x="3351" y="1153"/>
                </a:lnTo>
                <a:lnTo>
                  <a:pt x="3342" y="1155"/>
                </a:lnTo>
                <a:lnTo>
                  <a:pt x="3333" y="1160"/>
                </a:lnTo>
                <a:lnTo>
                  <a:pt x="3324" y="1168"/>
                </a:lnTo>
                <a:lnTo>
                  <a:pt x="3320" y="1177"/>
                </a:lnTo>
                <a:lnTo>
                  <a:pt x="3319" y="1186"/>
                </a:lnTo>
                <a:lnTo>
                  <a:pt x="3321" y="1194"/>
                </a:lnTo>
                <a:lnTo>
                  <a:pt x="3327" y="1199"/>
                </a:lnTo>
                <a:lnTo>
                  <a:pt x="3336" y="1201"/>
                </a:lnTo>
                <a:close/>
                <a:moveTo>
                  <a:pt x="3289" y="1349"/>
                </a:moveTo>
                <a:lnTo>
                  <a:pt x="3299" y="1347"/>
                </a:lnTo>
                <a:lnTo>
                  <a:pt x="3308" y="1342"/>
                </a:lnTo>
                <a:lnTo>
                  <a:pt x="3316" y="1334"/>
                </a:lnTo>
                <a:lnTo>
                  <a:pt x="3321" y="1324"/>
                </a:lnTo>
                <a:lnTo>
                  <a:pt x="3322" y="1315"/>
                </a:lnTo>
                <a:lnTo>
                  <a:pt x="3319" y="1307"/>
                </a:lnTo>
                <a:lnTo>
                  <a:pt x="3313" y="1302"/>
                </a:lnTo>
                <a:lnTo>
                  <a:pt x="3304" y="1300"/>
                </a:lnTo>
                <a:lnTo>
                  <a:pt x="3294" y="1302"/>
                </a:lnTo>
                <a:lnTo>
                  <a:pt x="3285" y="1307"/>
                </a:lnTo>
                <a:lnTo>
                  <a:pt x="3276" y="1315"/>
                </a:lnTo>
                <a:lnTo>
                  <a:pt x="3272" y="1324"/>
                </a:lnTo>
                <a:lnTo>
                  <a:pt x="3270" y="1334"/>
                </a:lnTo>
                <a:lnTo>
                  <a:pt x="3273" y="1342"/>
                </a:lnTo>
                <a:lnTo>
                  <a:pt x="3279" y="1347"/>
                </a:lnTo>
                <a:lnTo>
                  <a:pt x="3289" y="1349"/>
                </a:lnTo>
                <a:close/>
                <a:moveTo>
                  <a:pt x="3241" y="1497"/>
                </a:moveTo>
                <a:lnTo>
                  <a:pt x="3252" y="1495"/>
                </a:lnTo>
                <a:lnTo>
                  <a:pt x="3261" y="1490"/>
                </a:lnTo>
                <a:lnTo>
                  <a:pt x="3269" y="1482"/>
                </a:lnTo>
                <a:lnTo>
                  <a:pt x="3274" y="1472"/>
                </a:lnTo>
                <a:lnTo>
                  <a:pt x="3275" y="1462"/>
                </a:lnTo>
                <a:lnTo>
                  <a:pt x="3272" y="1454"/>
                </a:lnTo>
                <a:lnTo>
                  <a:pt x="3266" y="1448"/>
                </a:lnTo>
                <a:lnTo>
                  <a:pt x="3257" y="1446"/>
                </a:lnTo>
                <a:lnTo>
                  <a:pt x="3247" y="1448"/>
                </a:lnTo>
                <a:lnTo>
                  <a:pt x="3237" y="1454"/>
                </a:lnTo>
                <a:lnTo>
                  <a:pt x="3228" y="1462"/>
                </a:lnTo>
                <a:lnTo>
                  <a:pt x="3223" y="1472"/>
                </a:lnTo>
                <a:lnTo>
                  <a:pt x="3222" y="1482"/>
                </a:lnTo>
                <a:lnTo>
                  <a:pt x="3225" y="1490"/>
                </a:lnTo>
                <a:lnTo>
                  <a:pt x="3231" y="1495"/>
                </a:lnTo>
                <a:lnTo>
                  <a:pt x="3241" y="1497"/>
                </a:lnTo>
                <a:close/>
                <a:moveTo>
                  <a:pt x="3194" y="1645"/>
                </a:moveTo>
                <a:lnTo>
                  <a:pt x="3204" y="1643"/>
                </a:lnTo>
                <a:lnTo>
                  <a:pt x="3214" y="1638"/>
                </a:lnTo>
                <a:lnTo>
                  <a:pt x="3222" y="1630"/>
                </a:lnTo>
                <a:lnTo>
                  <a:pt x="3227" y="1620"/>
                </a:lnTo>
                <a:lnTo>
                  <a:pt x="3229" y="1609"/>
                </a:lnTo>
                <a:lnTo>
                  <a:pt x="3226" y="1601"/>
                </a:lnTo>
                <a:lnTo>
                  <a:pt x="3219" y="1595"/>
                </a:lnTo>
                <a:lnTo>
                  <a:pt x="3210" y="1593"/>
                </a:lnTo>
                <a:lnTo>
                  <a:pt x="3199" y="1595"/>
                </a:lnTo>
                <a:lnTo>
                  <a:pt x="3190" y="1601"/>
                </a:lnTo>
                <a:lnTo>
                  <a:pt x="3180" y="1609"/>
                </a:lnTo>
                <a:lnTo>
                  <a:pt x="3175" y="1620"/>
                </a:lnTo>
                <a:lnTo>
                  <a:pt x="3174" y="1630"/>
                </a:lnTo>
                <a:lnTo>
                  <a:pt x="3177" y="1638"/>
                </a:lnTo>
                <a:lnTo>
                  <a:pt x="3183" y="1643"/>
                </a:lnTo>
                <a:lnTo>
                  <a:pt x="3194" y="1645"/>
                </a:lnTo>
                <a:close/>
                <a:moveTo>
                  <a:pt x="3146" y="1793"/>
                </a:moveTo>
                <a:lnTo>
                  <a:pt x="3157" y="1791"/>
                </a:lnTo>
                <a:lnTo>
                  <a:pt x="3167" y="1786"/>
                </a:lnTo>
                <a:lnTo>
                  <a:pt x="3175" y="1777"/>
                </a:lnTo>
                <a:lnTo>
                  <a:pt x="3181" y="1767"/>
                </a:lnTo>
                <a:lnTo>
                  <a:pt x="3182" y="1757"/>
                </a:lnTo>
                <a:lnTo>
                  <a:pt x="3179" y="1747"/>
                </a:lnTo>
                <a:lnTo>
                  <a:pt x="3173" y="1742"/>
                </a:lnTo>
                <a:lnTo>
                  <a:pt x="3163" y="1740"/>
                </a:lnTo>
                <a:lnTo>
                  <a:pt x="3152" y="1742"/>
                </a:lnTo>
                <a:lnTo>
                  <a:pt x="3142" y="1747"/>
                </a:lnTo>
                <a:lnTo>
                  <a:pt x="3132" y="1757"/>
                </a:lnTo>
                <a:lnTo>
                  <a:pt x="3127" y="1767"/>
                </a:lnTo>
                <a:lnTo>
                  <a:pt x="3126" y="1777"/>
                </a:lnTo>
                <a:lnTo>
                  <a:pt x="3129" y="1786"/>
                </a:lnTo>
                <a:lnTo>
                  <a:pt x="3135" y="1791"/>
                </a:lnTo>
                <a:lnTo>
                  <a:pt x="3146" y="1793"/>
                </a:lnTo>
                <a:close/>
                <a:moveTo>
                  <a:pt x="3098" y="1943"/>
                </a:moveTo>
                <a:lnTo>
                  <a:pt x="3110" y="1940"/>
                </a:lnTo>
                <a:lnTo>
                  <a:pt x="3120" y="1934"/>
                </a:lnTo>
                <a:lnTo>
                  <a:pt x="3129" y="1925"/>
                </a:lnTo>
                <a:lnTo>
                  <a:pt x="3134" y="1914"/>
                </a:lnTo>
                <a:lnTo>
                  <a:pt x="3136" y="1904"/>
                </a:lnTo>
                <a:lnTo>
                  <a:pt x="3133" y="1895"/>
                </a:lnTo>
                <a:lnTo>
                  <a:pt x="3126" y="1888"/>
                </a:lnTo>
                <a:lnTo>
                  <a:pt x="3116" y="1886"/>
                </a:lnTo>
                <a:lnTo>
                  <a:pt x="3105" y="1888"/>
                </a:lnTo>
                <a:lnTo>
                  <a:pt x="3094" y="1895"/>
                </a:lnTo>
                <a:lnTo>
                  <a:pt x="3084" y="1904"/>
                </a:lnTo>
                <a:lnTo>
                  <a:pt x="3079" y="1914"/>
                </a:lnTo>
                <a:lnTo>
                  <a:pt x="3078" y="1925"/>
                </a:lnTo>
                <a:lnTo>
                  <a:pt x="3081" y="1934"/>
                </a:lnTo>
                <a:lnTo>
                  <a:pt x="3087" y="1941"/>
                </a:lnTo>
                <a:lnTo>
                  <a:pt x="3098" y="1943"/>
                </a:lnTo>
                <a:close/>
                <a:moveTo>
                  <a:pt x="3088" y="2062"/>
                </a:moveTo>
                <a:lnTo>
                  <a:pt x="3089" y="2051"/>
                </a:lnTo>
                <a:lnTo>
                  <a:pt x="3086" y="2042"/>
                </a:lnTo>
                <a:lnTo>
                  <a:pt x="3079" y="2036"/>
                </a:lnTo>
                <a:lnTo>
                  <a:pt x="3069" y="2034"/>
                </a:lnTo>
                <a:lnTo>
                  <a:pt x="3057" y="2036"/>
                </a:lnTo>
                <a:lnTo>
                  <a:pt x="3046" y="2042"/>
                </a:lnTo>
                <a:lnTo>
                  <a:pt x="3036" y="2051"/>
                </a:lnTo>
                <a:lnTo>
                  <a:pt x="3031" y="2062"/>
                </a:lnTo>
                <a:lnTo>
                  <a:pt x="3029" y="2073"/>
                </a:lnTo>
                <a:lnTo>
                  <a:pt x="3033" y="2083"/>
                </a:lnTo>
                <a:lnTo>
                  <a:pt x="3039" y="2089"/>
                </a:lnTo>
                <a:lnTo>
                  <a:pt x="3051" y="2091"/>
                </a:lnTo>
                <a:lnTo>
                  <a:pt x="3062" y="2089"/>
                </a:lnTo>
                <a:lnTo>
                  <a:pt x="3073" y="2083"/>
                </a:lnTo>
                <a:lnTo>
                  <a:pt x="3082" y="2073"/>
                </a:lnTo>
                <a:lnTo>
                  <a:pt x="3088" y="2062"/>
                </a:lnTo>
                <a:close/>
                <a:moveTo>
                  <a:pt x="3041" y="2209"/>
                </a:moveTo>
                <a:lnTo>
                  <a:pt x="3042" y="2198"/>
                </a:lnTo>
                <a:lnTo>
                  <a:pt x="3039" y="2189"/>
                </a:lnTo>
                <a:lnTo>
                  <a:pt x="3032" y="2183"/>
                </a:lnTo>
                <a:lnTo>
                  <a:pt x="3021" y="2181"/>
                </a:lnTo>
                <a:lnTo>
                  <a:pt x="3010" y="2183"/>
                </a:lnTo>
                <a:lnTo>
                  <a:pt x="2999" y="2189"/>
                </a:lnTo>
                <a:lnTo>
                  <a:pt x="2989" y="2198"/>
                </a:lnTo>
                <a:lnTo>
                  <a:pt x="2983" y="2209"/>
                </a:lnTo>
                <a:lnTo>
                  <a:pt x="2982" y="2221"/>
                </a:lnTo>
                <a:lnTo>
                  <a:pt x="2985" y="2230"/>
                </a:lnTo>
                <a:lnTo>
                  <a:pt x="2992" y="2236"/>
                </a:lnTo>
                <a:lnTo>
                  <a:pt x="3003" y="2239"/>
                </a:lnTo>
                <a:lnTo>
                  <a:pt x="3015" y="2236"/>
                </a:lnTo>
                <a:lnTo>
                  <a:pt x="3026" y="2230"/>
                </a:lnTo>
                <a:lnTo>
                  <a:pt x="3035" y="2221"/>
                </a:lnTo>
                <a:lnTo>
                  <a:pt x="3041" y="2209"/>
                </a:lnTo>
                <a:close/>
                <a:moveTo>
                  <a:pt x="2994" y="2357"/>
                </a:moveTo>
                <a:lnTo>
                  <a:pt x="2997" y="2345"/>
                </a:lnTo>
                <a:lnTo>
                  <a:pt x="2992" y="2336"/>
                </a:lnTo>
                <a:lnTo>
                  <a:pt x="2985" y="2330"/>
                </a:lnTo>
                <a:lnTo>
                  <a:pt x="2974" y="2327"/>
                </a:lnTo>
                <a:lnTo>
                  <a:pt x="2962" y="2330"/>
                </a:lnTo>
                <a:lnTo>
                  <a:pt x="2951" y="2336"/>
                </a:lnTo>
                <a:lnTo>
                  <a:pt x="2941" y="2345"/>
                </a:lnTo>
                <a:lnTo>
                  <a:pt x="2935" y="2357"/>
                </a:lnTo>
                <a:lnTo>
                  <a:pt x="2933" y="2369"/>
                </a:lnTo>
                <a:lnTo>
                  <a:pt x="2937" y="2378"/>
                </a:lnTo>
                <a:lnTo>
                  <a:pt x="2944" y="2384"/>
                </a:lnTo>
                <a:lnTo>
                  <a:pt x="2956" y="2387"/>
                </a:lnTo>
                <a:lnTo>
                  <a:pt x="2968" y="2384"/>
                </a:lnTo>
                <a:lnTo>
                  <a:pt x="2979" y="2378"/>
                </a:lnTo>
                <a:lnTo>
                  <a:pt x="2988" y="2369"/>
                </a:lnTo>
                <a:lnTo>
                  <a:pt x="2994" y="2357"/>
                </a:lnTo>
                <a:close/>
                <a:moveTo>
                  <a:pt x="2948" y="2505"/>
                </a:moveTo>
                <a:lnTo>
                  <a:pt x="2950" y="2492"/>
                </a:lnTo>
                <a:lnTo>
                  <a:pt x="2946" y="2483"/>
                </a:lnTo>
                <a:lnTo>
                  <a:pt x="2938" y="2476"/>
                </a:lnTo>
                <a:lnTo>
                  <a:pt x="2927" y="2474"/>
                </a:lnTo>
                <a:lnTo>
                  <a:pt x="2915" y="2476"/>
                </a:lnTo>
                <a:lnTo>
                  <a:pt x="2903" y="2483"/>
                </a:lnTo>
                <a:lnTo>
                  <a:pt x="2893" y="2492"/>
                </a:lnTo>
                <a:lnTo>
                  <a:pt x="2887" y="2505"/>
                </a:lnTo>
                <a:lnTo>
                  <a:pt x="2885" y="2517"/>
                </a:lnTo>
                <a:lnTo>
                  <a:pt x="2889" y="2526"/>
                </a:lnTo>
                <a:lnTo>
                  <a:pt x="2896" y="2533"/>
                </a:lnTo>
                <a:lnTo>
                  <a:pt x="2908" y="2535"/>
                </a:lnTo>
                <a:lnTo>
                  <a:pt x="2920" y="2533"/>
                </a:lnTo>
                <a:lnTo>
                  <a:pt x="2932" y="2526"/>
                </a:lnTo>
                <a:lnTo>
                  <a:pt x="2942" y="2517"/>
                </a:lnTo>
                <a:lnTo>
                  <a:pt x="2948" y="2505"/>
                </a:lnTo>
                <a:close/>
                <a:moveTo>
                  <a:pt x="2902" y="2652"/>
                </a:moveTo>
                <a:lnTo>
                  <a:pt x="2903" y="2640"/>
                </a:lnTo>
                <a:lnTo>
                  <a:pt x="2899" y="2630"/>
                </a:lnTo>
                <a:lnTo>
                  <a:pt x="2891" y="2623"/>
                </a:lnTo>
                <a:lnTo>
                  <a:pt x="2880" y="2621"/>
                </a:lnTo>
                <a:lnTo>
                  <a:pt x="2867" y="2623"/>
                </a:lnTo>
                <a:lnTo>
                  <a:pt x="2856" y="2630"/>
                </a:lnTo>
                <a:lnTo>
                  <a:pt x="2845" y="2640"/>
                </a:lnTo>
                <a:lnTo>
                  <a:pt x="2839" y="2652"/>
                </a:lnTo>
                <a:lnTo>
                  <a:pt x="2837" y="2664"/>
                </a:lnTo>
                <a:lnTo>
                  <a:pt x="2841" y="2674"/>
                </a:lnTo>
                <a:lnTo>
                  <a:pt x="2848" y="2680"/>
                </a:lnTo>
                <a:lnTo>
                  <a:pt x="2860" y="2683"/>
                </a:lnTo>
                <a:lnTo>
                  <a:pt x="2873" y="2680"/>
                </a:lnTo>
                <a:lnTo>
                  <a:pt x="2885" y="2674"/>
                </a:lnTo>
                <a:lnTo>
                  <a:pt x="2894" y="2664"/>
                </a:lnTo>
                <a:lnTo>
                  <a:pt x="2902" y="2652"/>
                </a:lnTo>
                <a:close/>
                <a:moveTo>
                  <a:pt x="2855" y="2800"/>
                </a:moveTo>
                <a:lnTo>
                  <a:pt x="2856" y="2788"/>
                </a:lnTo>
                <a:lnTo>
                  <a:pt x="2852" y="2777"/>
                </a:lnTo>
                <a:lnTo>
                  <a:pt x="2844" y="2770"/>
                </a:lnTo>
                <a:lnTo>
                  <a:pt x="2833" y="2768"/>
                </a:lnTo>
                <a:lnTo>
                  <a:pt x="2820" y="2770"/>
                </a:lnTo>
                <a:lnTo>
                  <a:pt x="2808" y="2777"/>
                </a:lnTo>
                <a:lnTo>
                  <a:pt x="2797" y="2788"/>
                </a:lnTo>
                <a:lnTo>
                  <a:pt x="2791" y="2800"/>
                </a:lnTo>
                <a:lnTo>
                  <a:pt x="2790" y="2812"/>
                </a:lnTo>
                <a:lnTo>
                  <a:pt x="2793" y="2821"/>
                </a:lnTo>
                <a:lnTo>
                  <a:pt x="2801" y="2829"/>
                </a:lnTo>
                <a:lnTo>
                  <a:pt x="2813" y="2831"/>
                </a:lnTo>
                <a:lnTo>
                  <a:pt x="2826" y="2829"/>
                </a:lnTo>
                <a:lnTo>
                  <a:pt x="2838" y="2821"/>
                </a:lnTo>
                <a:lnTo>
                  <a:pt x="2847" y="2812"/>
                </a:lnTo>
                <a:lnTo>
                  <a:pt x="2855" y="2800"/>
                </a:lnTo>
                <a:close/>
                <a:moveTo>
                  <a:pt x="2808" y="2947"/>
                </a:moveTo>
                <a:lnTo>
                  <a:pt x="2810" y="2935"/>
                </a:lnTo>
                <a:lnTo>
                  <a:pt x="2805" y="2925"/>
                </a:lnTo>
                <a:lnTo>
                  <a:pt x="2797" y="2917"/>
                </a:lnTo>
                <a:lnTo>
                  <a:pt x="2786" y="2914"/>
                </a:lnTo>
                <a:lnTo>
                  <a:pt x="2773" y="2917"/>
                </a:lnTo>
                <a:lnTo>
                  <a:pt x="2760" y="2925"/>
                </a:lnTo>
                <a:lnTo>
                  <a:pt x="2749" y="2935"/>
                </a:lnTo>
                <a:lnTo>
                  <a:pt x="2743" y="2947"/>
                </a:lnTo>
                <a:lnTo>
                  <a:pt x="2741" y="2959"/>
                </a:lnTo>
                <a:lnTo>
                  <a:pt x="2745" y="2970"/>
                </a:lnTo>
                <a:lnTo>
                  <a:pt x="2753" y="2977"/>
                </a:lnTo>
                <a:lnTo>
                  <a:pt x="2765" y="2980"/>
                </a:lnTo>
                <a:lnTo>
                  <a:pt x="2778" y="2977"/>
                </a:lnTo>
                <a:lnTo>
                  <a:pt x="2791" y="2970"/>
                </a:lnTo>
                <a:lnTo>
                  <a:pt x="2801" y="2959"/>
                </a:lnTo>
                <a:lnTo>
                  <a:pt x="2808" y="2947"/>
                </a:lnTo>
                <a:close/>
                <a:moveTo>
                  <a:pt x="2695" y="3094"/>
                </a:moveTo>
                <a:lnTo>
                  <a:pt x="2694" y="3108"/>
                </a:lnTo>
                <a:lnTo>
                  <a:pt x="2697" y="3118"/>
                </a:lnTo>
                <a:lnTo>
                  <a:pt x="2705" y="3125"/>
                </a:lnTo>
                <a:lnTo>
                  <a:pt x="2718" y="3127"/>
                </a:lnTo>
                <a:lnTo>
                  <a:pt x="2731" y="3125"/>
                </a:lnTo>
                <a:lnTo>
                  <a:pt x="2743" y="3118"/>
                </a:lnTo>
                <a:lnTo>
                  <a:pt x="2754" y="3108"/>
                </a:lnTo>
                <a:lnTo>
                  <a:pt x="2761" y="3094"/>
                </a:lnTo>
                <a:lnTo>
                  <a:pt x="2763" y="3082"/>
                </a:lnTo>
                <a:lnTo>
                  <a:pt x="2758" y="3072"/>
                </a:lnTo>
                <a:lnTo>
                  <a:pt x="2750" y="3065"/>
                </a:lnTo>
                <a:lnTo>
                  <a:pt x="2738" y="3062"/>
                </a:lnTo>
                <a:lnTo>
                  <a:pt x="2725" y="3065"/>
                </a:lnTo>
                <a:lnTo>
                  <a:pt x="2713" y="3072"/>
                </a:lnTo>
                <a:lnTo>
                  <a:pt x="2702" y="3082"/>
                </a:lnTo>
                <a:lnTo>
                  <a:pt x="2695" y="3094"/>
                </a:lnTo>
                <a:close/>
                <a:moveTo>
                  <a:pt x="2647" y="3242"/>
                </a:moveTo>
                <a:lnTo>
                  <a:pt x="2646" y="3255"/>
                </a:lnTo>
                <a:lnTo>
                  <a:pt x="2649" y="3266"/>
                </a:lnTo>
                <a:lnTo>
                  <a:pt x="2658" y="3273"/>
                </a:lnTo>
                <a:lnTo>
                  <a:pt x="2670" y="3275"/>
                </a:lnTo>
                <a:lnTo>
                  <a:pt x="2684" y="3273"/>
                </a:lnTo>
                <a:lnTo>
                  <a:pt x="2696" y="3266"/>
                </a:lnTo>
                <a:lnTo>
                  <a:pt x="2707" y="3255"/>
                </a:lnTo>
                <a:lnTo>
                  <a:pt x="2714" y="3242"/>
                </a:lnTo>
                <a:lnTo>
                  <a:pt x="2716" y="3229"/>
                </a:lnTo>
                <a:lnTo>
                  <a:pt x="2712" y="3219"/>
                </a:lnTo>
                <a:lnTo>
                  <a:pt x="2703" y="3212"/>
                </a:lnTo>
                <a:lnTo>
                  <a:pt x="2691" y="3209"/>
                </a:lnTo>
                <a:lnTo>
                  <a:pt x="2678" y="3212"/>
                </a:lnTo>
                <a:lnTo>
                  <a:pt x="2665" y="3219"/>
                </a:lnTo>
                <a:lnTo>
                  <a:pt x="2654" y="3229"/>
                </a:lnTo>
                <a:lnTo>
                  <a:pt x="2647" y="3242"/>
                </a:lnTo>
                <a:close/>
                <a:moveTo>
                  <a:pt x="2600" y="3390"/>
                </a:moveTo>
                <a:lnTo>
                  <a:pt x="2598" y="3403"/>
                </a:lnTo>
                <a:lnTo>
                  <a:pt x="2602" y="3413"/>
                </a:lnTo>
                <a:lnTo>
                  <a:pt x="2610" y="3420"/>
                </a:lnTo>
                <a:lnTo>
                  <a:pt x="2623" y="3423"/>
                </a:lnTo>
                <a:lnTo>
                  <a:pt x="2636" y="3420"/>
                </a:lnTo>
                <a:lnTo>
                  <a:pt x="2649" y="3413"/>
                </a:lnTo>
                <a:lnTo>
                  <a:pt x="2660" y="3403"/>
                </a:lnTo>
                <a:lnTo>
                  <a:pt x="2667" y="3390"/>
                </a:lnTo>
                <a:lnTo>
                  <a:pt x="2669" y="3376"/>
                </a:lnTo>
                <a:lnTo>
                  <a:pt x="2665" y="3366"/>
                </a:lnTo>
                <a:lnTo>
                  <a:pt x="2656" y="3359"/>
                </a:lnTo>
                <a:lnTo>
                  <a:pt x="2644" y="3356"/>
                </a:lnTo>
                <a:lnTo>
                  <a:pt x="2630" y="3359"/>
                </a:lnTo>
                <a:lnTo>
                  <a:pt x="2618" y="3366"/>
                </a:lnTo>
                <a:lnTo>
                  <a:pt x="2606" y="3376"/>
                </a:lnTo>
                <a:lnTo>
                  <a:pt x="2600" y="3390"/>
                </a:lnTo>
                <a:close/>
                <a:moveTo>
                  <a:pt x="2620" y="3537"/>
                </a:moveTo>
                <a:lnTo>
                  <a:pt x="2622" y="3524"/>
                </a:lnTo>
                <a:lnTo>
                  <a:pt x="2618" y="3513"/>
                </a:lnTo>
                <a:lnTo>
                  <a:pt x="2609" y="3506"/>
                </a:lnTo>
                <a:lnTo>
                  <a:pt x="2597" y="3503"/>
                </a:lnTo>
                <a:lnTo>
                  <a:pt x="2583" y="3506"/>
                </a:lnTo>
                <a:lnTo>
                  <a:pt x="2570" y="3513"/>
                </a:lnTo>
                <a:lnTo>
                  <a:pt x="2559" y="3524"/>
                </a:lnTo>
                <a:lnTo>
                  <a:pt x="2552" y="3537"/>
                </a:lnTo>
                <a:lnTo>
                  <a:pt x="2550" y="3550"/>
                </a:lnTo>
                <a:lnTo>
                  <a:pt x="2554" y="3561"/>
                </a:lnTo>
                <a:lnTo>
                  <a:pt x="2562" y="3568"/>
                </a:lnTo>
                <a:lnTo>
                  <a:pt x="2575" y="3571"/>
                </a:lnTo>
                <a:lnTo>
                  <a:pt x="2589" y="3568"/>
                </a:lnTo>
                <a:lnTo>
                  <a:pt x="2602" y="3561"/>
                </a:lnTo>
                <a:lnTo>
                  <a:pt x="2612" y="3550"/>
                </a:lnTo>
                <a:lnTo>
                  <a:pt x="2620" y="3537"/>
                </a:lnTo>
                <a:close/>
                <a:moveTo>
                  <a:pt x="2573" y="3685"/>
                </a:moveTo>
                <a:lnTo>
                  <a:pt x="2575" y="3672"/>
                </a:lnTo>
                <a:lnTo>
                  <a:pt x="2571" y="3660"/>
                </a:lnTo>
                <a:lnTo>
                  <a:pt x="2562" y="3653"/>
                </a:lnTo>
                <a:lnTo>
                  <a:pt x="2549" y="3650"/>
                </a:lnTo>
                <a:lnTo>
                  <a:pt x="2535" y="3653"/>
                </a:lnTo>
                <a:lnTo>
                  <a:pt x="2522" y="3660"/>
                </a:lnTo>
                <a:lnTo>
                  <a:pt x="2511" y="3672"/>
                </a:lnTo>
                <a:lnTo>
                  <a:pt x="2504" y="3685"/>
                </a:lnTo>
                <a:lnTo>
                  <a:pt x="2502" y="3698"/>
                </a:lnTo>
                <a:lnTo>
                  <a:pt x="2506" y="3709"/>
                </a:lnTo>
                <a:lnTo>
                  <a:pt x="2515" y="3717"/>
                </a:lnTo>
                <a:lnTo>
                  <a:pt x="2528" y="3719"/>
                </a:lnTo>
                <a:lnTo>
                  <a:pt x="2542" y="3717"/>
                </a:lnTo>
                <a:lnTo>
                  <a:pt x="2555" y="3709"/>
                </a:lnTo>
                <a:lnTo>
                  <a:pt x="2565" y="3698"/>
                </a:lnTo>
                <a:lnTo>
                  <a:pt x="2573" y="3685"/>
                </a:lnTo>
                <a:close/>
                <a:moveTo>
                  <a:pt x="2526" y="3832"/>
                </a:moveTo>
                <a:lnTo>
                  <a:pt x="2528" y="3819"/>
                </a:lnTo>
                <a:lnTo>
                  <a:pt x="2524" y="3808"/>
                </a:lnTo>
                <a:lnTo>
                  <a:pt x="2515" y="3800"/>
                </a:lnTo>
                <a:lnTo>
                  <a:pt x="2502" y="3797"/>
                </a:lnTo>
                <a:lnTo>
                  <a:pt x="2488" y="3800"/>
                </a:lnTo>
                <a:lnTo>
                  <a:pt x="2475" y="3808"/>
                </a:lnTo>
                <a:lnTo>
                  <a:pt x="2463" y="3819"/>
                </a:lnTo>
                <a:lnTo>
                  <a:pt x="2456" y="3832"/>
                </a:lnTo>
                <a:lnTo>
                  <a:pt x="2455" y="3845"/>
                </a:lnTo>
                <a:lnTo>
                  <a:pt x="2458" y="3857"/>
                </a:lnTo>
                <a:lnTo>
                  <a:pt x="2467" y="3865"/>
                </a:lnTo>
                <a:lnTo>
                  <a:pt x="2480" y="3867"/>
                </a:lnTo>
                <a:lnTo>
                  <a:pt x="2494" y="3865"/>
                </a:lnTo>
                <a:lnTo>
                  <a:pt x="2508" y="3857"/>
                </a:lnTo>
                <a:lnTo>
                  <a:pt x="2518" y="3845"/>
                </a:lnTo>
                <a:lnTo>
                  <a:pt x="2526" y="3832"/>
                </a:lnTo>
                <a:close/>
                <a:moveTo>
                  <a:pt x="2479" y="3980"/>
                </a:moveTo>
                <a:lnTo>
                  <a:pt x="2480" y="3966"/>
                </a:lnTo>
                <a:lnTo>
                  <a:pt x="2477" y="3955"/>
                </a:lnTo>
                <a:lnTo>
                  <a:pt x="2467" y="3948"/>
                </a:lnTo>
                <a:lnTo>
                  <a:pt x="2455" y="3945"/>
                </a:lnTo>
                <a:lnTo>
                  <a:pt x="2441" y="3948"/>
                </a:lnTo>
                <a:lnTo>
                  <a:pt x="2428" y="3955"/>
                </a:lnTo>
                <a:lnTo>
                  <a:pt x="2416" y="3966"/>
                </a:lnTo>
                <a:lnTo>
                  <a:pt x="2409" y="3980"/>
                </a:lnTo>
                <a:lnTo>
                  <a:pt x="2407" y="3993"/>
                </a:lnTo>
                <a:lnTo>
                  <a:pt x="2411" y="4005"/>
                </a:lnTo>
                <a:lnTo>
                  <a:pt x="2420" y="4012"/>
                </a:lnTo>
                <a:lnTo>
                  <a:pt x="2433" y="4015"/>
                </a:lnTo>
                <a:lnTo>
                  <a:pt x="2447" y="4012"/>
                </a:lnTo>
                <a:lnTo>
                  <a:pt x="2460" y="4005"/>
                </a:lnTo>
                <a:lnTo>
                  <a:pt x="2471" y="3993"/>
                </a:lnTo>
                <a:lnTo>
                  <a:pt x="2479" y="3980"/>
                </a:lnTo>
                <a:close/>
                <a:moveTo>
                  <a:pt x="2408" y="4092"/>
                </a:moveTo>
                <a:lnTo>
                  <a:pt x="2393" y="4095"/>
                </a:lnTo>
                <a:lnTo>
                  <a:pt x="2380" y="4103"/>
                </a:lnTo>
                <a:lnTo>
                  <a:pt x="2368" y="4114"/>
                </a:lnTo>
                <a:lnTo>
                  <a:pt x="2361" y="4127"/>
                </a:lnTo>
                <a:lnTo>
                  <a:pt x="2359" y="4141"/>
                </a:lnTo>
                <a:lnTo>
                  <a:pt x="2363" y="4152"/>
                </a:lnTo>
                <a:lnTo>
                  <a:pt x="2372" y="4160"/>
                </a:lnTo>
                <a:lnTo>
                  <a:pt x="2385" y="4162"/>
                </a:lnTo>
                <a:lnTo>
                  <a:pt x="2400" y="4160"/>
                </a:lnTo>
                <a:lnTo>
                  <a:pt x="2413" y="4152"/>
                </a:lnTo>
                <a:lnTo>
                  <a:pt x="2424" y="4141"/>
                </a:lnTo>
                <a:lnTo>
                  <a:pt x="2432" y="4127"/>
                </a:lnTo>
                <a:lnTo>
                  <a:pt x="2434" y="4114"/>
                </a:lnTo>
                <a:lnTo>
                  <a:pt x="2430" y="4103"/>
                </a:lnTo>
                <a:lnTo>
                  <a:pt x="2420" y="4095"/>
                </a:lnTo>
                <a:lnTo>
                  <a:pt x="2408" y="4092"/>
                </a:lnTo>
                <a:close/>
                <a:moveTo>
                  <a:pt x="2338" y="4310"/>
                </a:moveTo>
                <a:lnTo>
                  <a:pt x="2352" y="4307"/>
                </a:lnTo>
                <a:lnTo>
                  <a:pt x="2366" y="4300"/>
                </a:lnTo>
                <a:lnTo>
                  <a:pt x="2377" y="4289"/>
                </a:lnTo>
                <a:lnTo>
                  <a:pt x="2385" y="4275"/>
                </a:lnTo>
                <a:lnTo>
                  <a:pt x="2386" y="4261"/>
                </a:lnTo>
                <a:lnTo>
                  <a:pt x="2382" y="4250"/>
                </a:lnTo>
                <a:lnTo>
                  <a:pt x="2373" y="4243"/>
                </a:lnTo>
                <a:lnTo>
                  <a:pt x="2360" y="4240"/>
                </a:lnTo>
                <a:lnTo>
                  <a:pt x="2346" y="4243"/>
                </a:lnTo>
                <a:lnTo>
                  <a:pt x="2333" y="4250"/>
                </a:lnTo>
                <a:lnTo>
                  <a:pt x="2321" y="4261"/>
                </a:lnTo>
                <a:lnTo>
                  <a:pt x="2314" y="4275"/>
                </a:lnTo>
                <a:lnTo>
                  <a:pt x="2312" y="4289"/>
                </a:lnTo>
                <a:lnTo>
                  <a:pt x="2316" y="4300"/>
                </a:lnTo>
                <a:lnTo>
                  <a:pt x="2325" y="4307"/>
                </a:lnTo>
                <a:lnTo>
                  <a:pt x="2338" y="4310"/>
                </a:lnTo>
                <a:close/>
                <a:moveTo>
                  <a:pt x="2266" y="4423"/>
                </a:moveTo>
                <a:lnTo>
                  <a:pt x="2265" y="4436"/>
                </a:lnTo>
                <a:lnTo>
                  <a:pt x="2269" y="4447"/>
                </a:lnTo>
                <a:lnTo>
                  <a:pt x="2277" y="4454"/>
                </a:lnTo>
                <a:lnTo>
                  <a:pt x="2291" y="4457"/>
                </a:lnTo>
                <a:lnTo>
                  <a:pt x="2305" y="4454"/>
                </a:lnTo>
                <a:lnTo>
                  <a:pt x="2318" y="4447"/>
                </a:lnTo>
                <a:lnTo>
                  <a:pt x="2329" y="4436"/>
                </a:lnTo>
                <a:lnTo>
                  <a:pt x="2337" y="4423"/>
                </a:lnTo>
                <a:lnTo>
                  <a:pt x="2339" y="4408"/>
                </a:lnTo>
                <a:lnTo>
                  <a:pt x="2335" y="4397"/>
                </a:lnTo>
                <a:lnTo>
                  <a:pt x="2325" y="4390"/>
                </a:lnTo>
                <a:lnTo>
                  <a:pt x="2313" y="4387"/>
                </a:lnTo>
                <a:lnTo>
                  <a:pt x="2299" y="4390"/>
                </a:lnTo>
                <a:lnTo>
                  <a:pt x="2285" y="4397"/>
                </a:lnTo>
                <a:lnTo>
                  <a:pt x="2273" y="4408"/>
                </a:lnTo>
                <a:lnTo>
                  <a:pt x="2266" y="4423"/>
                </a:lnTo>
                <a:close/>
                <a:moveTo>
                  <a:pt x="2219" y="4570"/>
                </a:moveTo>
                <a:lnTo>
                  <a:pt x="2217" y="4583"/>
                </a:lnTo>
                <a:lnTo>
                  <a:pt x="2221" y="4594"/>
                </a:lnTo>
                <a:lnTo>
                  <a:pt x="2230" y="4603"/>
                </a:lnTo>
                <a:lnTo>
                  <a:pt x="2243" y="4605"/>
                </a:lnTo>
                <a:lnTo>
                  <a:pt x="2258" y="4603"/>
                </a:lnTo>
                <a:lnTo>
                  <a:pt x="2271" y="4594"/>
                </a:lnTo>
                <a:lnTo>
                  <a:pt x="2282" y="4583"/>
                </a:lnTo>
                <a:lnTo>
                  <a:pt x="2290" y="4570"/>
                </a:lnTo>
                <a:lnTo>
                  <a:pt x="2291" y="4557"/>
                </a:lnTo>
                <a:lnTo>
                  <a:pt x="2288" y="4545"/>
                </a:lnTo>
                <a:lnTo>
                  <a:pt x="2278" y="4537"/>
                </a:lnTo>
                <a:lnTo>
                  <a:pt x="2265" y="4535"/>
                </a:lnTo>
                <a:lnTo>
                  <a:pt x="2251" y="4537"/>
                </a:lnTo>
                <a:lnTo>
                  <a:pt x="2238" y="4545"/>
                </a:lnTo>
                <a:lnTo>
                  <a:pt x="2226" y="4557"/>
                </a:lnTo>
                <a:lnTo>
                  <a:pt x="2219" y="4570"/>
                </a:lnTo>
                <a:close/>
                <a:moveTo>
                  <a:pt x="2171" y="4717"/>
                </a:moveTo>
                <a:lnTo>
                  <a:pt x="2170" y="4731"/>
                </a:lnTo>
                <a:lnTo>
                  <a:pt x="2173" y="4743"/>
                </a:lnTo>
                <a:lnTo>
                  <a:pt x="2182" y="4750"/>
                </a:lnTo>
                <a:lnTo>
                  <a:pt x="2196" y="4753"/>
                </a:lnTo>
                <a:lnTo>
                  <a:pt x="2210" y="4750"/>
                </a:lnTo>
                <a:lnTo>
                  <a:pt x="2224" y="4743"/>
                </a:lnTo>
                <a:lnTo>
                  <a:pt x="2235" y="4731"/>
                </a:lnTo>
                <a:lnTo>
                  <a:pt x="2243" y="4717"/>
                </a:lnTo>
                <a:lnTo>
                  <a:pt x="2244" y="4704"/>
                </a:lnTo>
                <a:lnTo>
                  <a:pt x="2241" y="4692"/>
                </a:lnTo>
                <a:lnTo>
                  <a:pt x="2231" y="4684"/>
                </a:lnTo>
                <a:lnTo>
                  <a:pt x="2218" y="4682"/>
                </a:lnTo>
                <a:lnTo>
                  <a:pt x="2204" y="4684"/>
                </a:lnTo>
                <a:lnTo>
                  <a:pt x="2190" y="4692"/>
                </a:lnTo>
                <a:lnTo>
                  <a:pt x="2178" y="4704"/>
                </a:lnTo>
                <a:lnTo>
                  <a:pt x="2171" y="4717"/>
                </a:lnTo>
                <a:close/>
                <a:moveTo>
                  <a:pt x="2124" y="4865"/>
                </a:moveTo>
                <a:lnTo>
                  <a:pt x="2123" y="4878"/>
                </a:lnTo>
                <a:lnTo>
                  <a:pt x="2126" y="4890"/>
                </a:lnTo>
                <a:lnTo>
                  <a:pt x="2135" y="4897"/>
                </a:lnTo>
                <a:lnTo>
                  <a:pt x="2149" y="4900"/>
                </a:lnTo>
                <a:lnTo>
                  <a:pt x="2163" y="4897"/>
                </a:lnTo>
                <a:lnTo>
                  <a:pt x="2176" y="4890"/>
                </a:lnTo>
                <a:lnTo>
                  <a:pt x="2187" y="4878"/>
                </a:lnTo>
                <a:lnTo>
                  <a:pt x="2195" y="4865"/>
                </a:lnTo>
                <a:lnTo>
                  <a:pt x="2197" y="4851"/>
                </a:lnTo>
                <a:lnTo>
                  <a:pt x="2193" y="4840"/>
                </a:lnTo>
                <a:lnTo>
                  <a:pt x="2183" y="4832"/>
                </a:lnTo>
                <a:lnTo>
                  <a:pt x="2171" y="4829"/>
                </a:lnTo>
                <a:lnTo>
                  <a:pt x="2156" y="4832"/>
                </a:lnTo>
                <a:lnTo>
                  <a:pt x="2143" y="4840"/>
                </a:lnTo>
                <a:lnTo>
                  <a:pt x="2131" y="4851"/>
                </a:lnTo>
                <a:lnTo>
                  <a:pt x="2124" y="4865"/>
                </a:lnTo>
                <a:close/>
                <a:moveTo>
                  <a:pt x="2077" y="5012"/>
                </a:moveTo>
                <a:lnTo>
                  <a:pt x="2075" y="5026"/>
                </a:lnTo>
                <a:lnTo>
                  <a:pt x="2079" y="5037"/>
                </a:lnTo>
                <a:lnTo>
                  <a:pt x="2088" y="5045"/>
                </a:lnTo>
                <a:lnTo>
                  <a:pt x="2101" y="5048"/>
                </a:lnTo>
                <a:lnTo>
                  <a:pt x="2115" y="5045"/>
                </a:lnTo>
                <a:lnTo>
                  <a:pt x="2129" y="5037"/>
                </a:lnTo>
                <a:lnTo>
                  <a:pt x="2140" y="5026"/>
                </a:lnTo>
                <a:lnTo>
                  <a:pt x="2148" y="5012"/>
                </a:lnTo>
                <a:lnTo>
                  <a:pt x="2149" y="4999"/>
                </a:lnTo>
                <a:lnTo>
                  <a:pt x="2145" y="4988"/>
                </a:lnTo>
                <a:lnTo>
                  <a:pt x="2136" y="4980"/>
                </a:lnTo>
                <a:lnTo>
                  <a:pt x="2123" y="4978"/>
                </a:lnTo>
                <a:lnTo>
                  <a:pt x="2109" y="4980"/>
                </a:lnTo>
                <a:lnTo>
                  <a:pt x="2096" y="4988"/>
                </a:lnTo>
                <a:lnTo>
                  <a:pt x="2084" y="4999"/>
                </a:lnTo>
                <a:lnTo>
                  <a:pt x="2077" y="5012"/>
                </a:lnTo>
                <a:close/>
                <a:moveTo>
                  <a:pt x="2029" y="5159"/>
                </a:moveTo>
                <a:lnTo>
                  <a:pt x="2028" y="5174"/>
                </a:lnTo>
                <a:lnTo>
                  <a:pt x="2032" y="5185"/>
                </a:lnTo>
                <a:lnTo>
                  <a:pt x="2040" y="5192"/>
                </a:lnTo>
                <a:lnTo>
                  <a:pt x="2054" y="5195"/>
                </a:lnTo>
                <a:lnTo>
                  <a:pt x="2068" y="5192"/>
                </a:lnTo>
                <a:lnTo>
                  <a:pt x="2081" y="5185"/>
                </a:lnTo>
                <a:lnTo>
                  <a:pt x="2092" y="5174"/>
                </a:lnTo>
                <a:lnTo>
                  <a:pt x="2100" y="5159"/>
                </a:lnTo>
                <a:lnTo>
                  <a:pt x="2102" y="5146"/>
                </a:lnTo>
                <a:lnTo>
                  <a:pt x="2098" y="5135"/>
                </a:lnTo>
                <a:lnTo>
                  <a:pt x="2089" y="5128"/>
                </a:lnTo>
                <a:lnTo>
                  <a:pt x="2076" y="5125"/>
                </a:lnTo>
                <a:lnTo>
                  <a:pt x="2062" y="5128"/>
                </a:lnTo>
                <a:lnTo>
                  <a:pt x="2048" y="5135"/>
                </a:lnTo>
                <a:lnTo>
                  <a:pt x="2037" y="5146"/>
                </a:lnTo>
                <a:lnTo>
                  <a:pt x="2029" y="5159"/>
                </a:lnTo>
                <a:close/>
                <a:moveTo>
                  <a:pt x="1982" y="5308"/>
                </a:moveTo>
                <a:lnTo>
                  <a:pt x="1981" y="5321"/>
                </a:lnTo>
                <a:lnTo>
                  <a:pt x="1984" y="5332"/>
                </a:lnTo>
                <a:lnTo>
                  <a:pt x="1993" y="5340"/>
                </a:lnTo>
                <a:lnTo>
                  <a:pt x="2006" y="5342"/>
                </a:lnTo>
                <a:lnTo>
                  <a:pt x="2021" y="5340"/>
                </a:lnTo>
                <a:lnTo>
                  <a:pt x="2034" y="5332"/>
                </a:lnTo>
                <a:lnTo>
                  <a:pt x="2045" y="5321"/>
                </a:lnTo>
                <a:lnTo>
                  <a:pt x="2053" y="5308"/>
                </a:lnTo>
                <a:lnTo>
                  <a:pt x="2055" y="5293"/>
                </a:lnTo>
                <a:lnTo>
                  <a:pt x="2051" y="5282"/>
                </a:lnTo>
                <a:lnTo>
                  <a:pt x="2041" y="5275"/>
                </a:lnTo>
                <a:lnTo>
                  <a:pt x="2029" y="5272"/>
                </a:lnTo>
                <a:lnTo>
                  <a:pt x="2014" y="5275"/>
                </a:lnTo>
                <a:lnTo>
                  <a:pt x="2001" y="5282"/>
                </a:lnTo>
                <a:lnTo>
                  <a:pt x="1989" y="5293"/>
                </a:lnTo>
                <a:lnTo>
                  <a:pt x="1982" y="5308"/>
                </a:lnTo>
                <a:close/>
                <a:moveTo>
                  <a:pt x="2005" y="5455"/>
                </a:moveTo>
                <a:lnTo>
                  <a:pt x="2007" y="5441"/>
                </a:lnTo>
                <a:lnTo>
                  <a:pt x="2003" y="5430"/>
                </a:lnTo>
                <a:lnTo>
                  <a:pt x="1993" y="5423"/>
                </a:lnTo>
                <a:lnTo>
                  <a:pt x="1981" y="5420"/>
                </a:lnTo>
                <a:lnTo>
                  <a:pt x="1967" y="5423"/>
                </a:lnTo>
                <a:lnTo>
                  <a:pt x="1954" y="5430"/>
                </a:lnTo>
                <a:lnTo>
                  <a:pt x="1942" y="5441"/>
                </a:lnTo>
                <a:lnTo>
                  <a:pt x="1935" y="5455"/>
                </a:lnTo>
                <a:lnTo>
                  <a:pt x="1934" y="5468"/>
                </a:lnTo>
                <a:lnTo>
                  <a:pt x="1937" y="5479"/>
                </a:lnTo>
                <a:lnTo>
                  <a:pt x="1946" y="5487"/>
                </a:lnTo>
                <a:lnTo>
                  <a:pt x="1959" y="5490"/>
                </a:lnTo>
                <a:lnTo>
                  <a:pt x="1973" y="5487"/>
                </a:lnTo>
                <a:lnTo>
                  <a:pt x="1987" y="5479"/>
                </a:lnTo>
                <a:lnTo>
                  <a:pt x="1997" y="5468"/>
                </a:lnTo>
                <a:lnTo>
                  <a:pt x="2005" y="5455"/>
                </a:lnTo>
                <a:close/>
                <a:moveTo>
                  <a:pt x="1957" y="5603"/>
                </a:moveTo>
                <a:lnTo>
                  <a:pt x="1959" y="5589"/>
                </a:lnTo>
                <a:lnTo>
                  <a:pt x="1955" y="5578"/>
                </a:lnTo>
                <a:lnTo>
                  <a:pt x="1946" y="5571"/>
                </a:lnTo>
                <a:lnTo>
                  <a:pt x="1934" y="5568"/>
                </a:lnTo>
                <a:lnTo>
                  <a:pt x="1920" y="5571"/>
                </a:lnTo>
                <a:lnTo>
                  <a:pt x="1907" y="5578"/>
                </a:lnTo>
                <a:lnTo>
                  <a:pt x="1895" y="5589"/>
                </a:lnTo>
                <a:lnTo>
                  <a:pt x="1888" y="5603"/>
                </a:lnTo>
                <a:lnTo>
                  <a:pt x="1887" y="5616"/>
                </a:lnTo>
                <a:lnTo>
                  <a:pt x="1890" y="5626"/>
                </a:lnTo>
                <a:lnTo>
                  <a:pt x="1899" y="5635"/>
                </a:lnTo>
                <a:lnTo>
                  <a:pt x="1912" y="5637"/>
                </a:lnTo>
                <a:lnTo>
                  <a:pt x="1926" y="5635"/>
                </a:lnTo>
                <a:lnTo>
                  <a:pt x="1939" y="5626"/>
                </a:lnTo>
                <a:lnTo>
                  <a:pt x="1950" y="5616"/>
                </a:lnTo>
                <a:lnTo>
                  <a:pt x="1957" y="5603"/>
                </a:lnTo>
                <a:close/>
                <a:moveTo>
                  <a:pt x="1910" y="5750"/>
                </a:moveTo>
                <a:lnTo>
                  <a:pt x="1912" y="5737"/>
                </a:lnTo>
                <a:lnTo>
                  <a:pt x="1908" y="5726"/>
                </a:lnTo>
                <a:lnTo>
                  <a:pt x="1898" y="5718"/>
                </a:lnTo>
                <a:lnTo>
                  <a:pt x="1886" y="5715"/>
                </a:lnTo>
                <a:lnTo>
                  <a:pt x="1872" y="5718"/>
                </a:lnTo>
                <a:lnTo>
                  <a:pt x="1859" y="5726"/>
                </a:lnTo>
                <a:lnTo>
                  <a:pt x="1848" y="5737"/>
                </a:lnTo>
                <a:lnTo>
                  <a:pt x="1841" y="5750"/>
                </a:lnTo>
                <a:lnTo>
                  <a:pt x="1839" y="5763"/>
                </a:lnTo>
                <a:lnTo>
                  <a:pt x="1843" y="5775"/>
                </a:lnTo>
                <a:lnTo>
                  <a:pt x="1851" y="5782"/>
                </a:lnTo>
                <a:lnTo>
                  <a:pt x="1865" y="5785"/>
                </a:lnTo>
                <a:lnTo>
                  <a:pt x="1879" y="5782"/>
                </a:lnTo>
                <a:lnTo>
                  <a:pt x="1892" y="5775"/>
                </a:lnTo>
                <a:lnTo>
                  <a:pt x="1902" y="5763"/>
                </a:lnTo>
                <a:lnTo>
                  <a:pt x="1910" y="5750"/>
                </a:lnTo>
                <a:close/>
                <a:moveTo>
                  <a:pt x="1862" y="5897"/>
                </a:moveTo>
                <a:lnTo>
                  <a:pt x="1864" y="5884"/>
                </a:lnTo>
                <a:lnTo>
                  <a:pt x="1860" y="5874"/>
                </a:lnTo>
                <a:lnTo>
                  <a:pt x="1851" y="5867"/>
                </a:lnTo>
                <a:lnTo>
                  <a:pt x="1839" y="5864"/>
                </a:lnTo>
                <a:lnTo>
                  <a:pt x="1825" y="5867"/>
                </a:lnTo>
                <a:lnTo>
                  <a:pt x="1812" y="5874"/>
                </a:lnTo>
                <a:lnTo>
                  <a:pt x="1801" y="5884"/>
                </a:lnTo>
                <a:lnTo>
                  <a:pt x="1794" y="5897"/>
                </a:lnTo>
                <a:lnTo>
                  <a:pt x="1792" y="5911"/>
                </a:lnTo>
                <a:lnTo>
                  <a:pt x="1796" y="5922"/>
                </a:lnTo>
                <a:lnTo>
                  <a:pt x="1804" y="5929"/>
                </a:lnTo>
                <a:lnTo>
                  <a:pt x="1817" y="5932"/>
                </a:lnTo>
                <a:lnTo>
                  <a:pt x="1831" y="5929"/>
                </a:lnTo>
                <a:lnTo>
                  <a:pt x="1844" y="5922"/>
                </a:lnTo>
                <a:lnTo>
                  <a:pt x="1855" y="5911"/>
                </a:lnTo>
                <a:lnTo>
                  <a:pt x="1862" y="5897"/>
                </a:lnTo>
                <a:close/>
                <a:moveTo>
                  <a:pt x="1815" y="6045"/>
                </a:moveTo>
                <a:lnTo>
                  <a:pt x="1816" y="6032"/>
                </a:lnTo>
                <a:lnTo>
                  <a:pt x="1812" y="6021"/>
                </a:lnTo>
                <a:lnTo>
                  <a:pt x="1803" y="6014"/>
                </a:lnTo>
                <a:lnTo>
                  <a:pt x="1791" y="6012"/>
                </a:lnTo>
                <a:lnTo>
                  <a:pt x="1778" y="6014"/>
                </a:lnTo>
                <a:lnTo>
                  <a:pt x="1765" y="6021"/>
                </a:lnTo>
                <a:lnTo>
                  <a:pt x="1754" y="6032"/>
                </a:lnTo>
                <a:lnTo>
                  <a:pt x="1747" y="6045"/>
                </a:lnTo>
                <a:lnTo>
                  <a:pt x="1745" y="6058"/>
                </a:lnTo>
                <a:lnTo>
                  <a:pt x="1749" y="6069"/>
                </a:lnTo>
                <a:lnTo>
                  <a:pt x="1757" y="6076"/>
                </a:lnTo>
                <a:lnTo>
                  <a:pt x="1770" y="6078"/>
                </a:lnTo>
                <a:lnTo>
                  <a:pt x="1784" y="6076"/>
                </a:lnTo>
                <a:lnTo>
                  <a:pt x="1796" y="6069"/>
                </a:lnTo>
                <a:lnTo>
                  <a:pt x="1807" y="6058"/>
                </a:lnTo>
                <a:lnTo>
                  <a:pt x="1815" y="6045"/>
                </a:lnTo>
                <a:close/>
                <a:moveTo>
                  <a:pt x="1700" y="6193"/>
                </a:moveTo>
                <a:lnTo>
                  <a:pt x="1698" y="6206"/>
                </a:lnTo>
                <a:lnTo>
                  <a:pt x="1702" y="6216"/>
                </a:lnTo>
                <a:lnTo>
                  <a:pt x="1710" y="6223"/>
                </a:lnTo>
                <a:lnTo>
                  <a:pt x="1723" y="6225"/>
                </a:lnTo>
                <a:lnTo>
                  <a:pt x="1736" y="6223"/>
                </a:lnTo>
                <a:lnTo>
                  <a:pt x="1749" y="6216"/>
                </a:lnTo>
                <a:lnTo>
                  <a:pt x="1759" y="6206"/>
                </a:lnTo>
                <a:lnTo>
                  <a:pt x="1767" y="6193"/>
                </a:lnTo>
                <a:lnTo>
                  <a:pt x="1768" y="6179"/>
                </a:lnTo>
                <a:lnTo>
                  <a:pt x="1765" y="6169"/>
                </a:lnTo>
                <a:lnTo>
                  <a:pt x="1756" y="6162"/>
                </a:lnTo>
                <a:lnTo>
                  <a:pt x="1744" y="6160"/>
                </a:lnTo>
                <a:lnTo>
                  <a:pt x="1730" y="6162"/>
                </a:lnTo>
                <a:lnTo>
                  <a:pt x="1718" y="6169"/>
                </a:lnTo>
                <a:lnTo>
                  <a:pt x="1706" y="6179"/>
                </a:lnTo>
                <a:lnTo>
                  <a:pt x="1700" y="6193"/>
                </a:lnTo>
                <a:close/>
                <a:moveTo>
                  <a:pt x="1653" y="6340"/>
                </a:moveTo>
                <a:lnTo>
                  <a:pt x="1651" y="6353"/>
                </a:lnTo>
                <a:lnTo>
                  <a:pt x="1655" y="6363"/>
                </a:lnTo>
                <a:lnTo>
                  <a:pt x="1663" y="6370"/>
                </a:lnTo>
                <a:lnTo>
                  <a:pt x="1676" y="6372"/>
                </a:lnTo>
                <a:lnTo>
                  <a:pt x="1689" y="6370"/>
                </a:lnTo>
                <a:lnTo>
                  <a:pt x="1701" y="6363"/>
                </a:lnTo>
                <a:lnTo>
                  <a:pt x="1711" y="6353"/>
                </a:lnTo>
                <a:lnTo>
                  <a:pt x="1719" y="6340"/>
                </a:lnTo>
                <a:lnTo>
                  <a:pt x="1720" y="6327"/>
                </a:lnTo>
                <a:lnTo>
                  <a:pt x="1717" y="6317"/>
                </a:lnTo>
                <a:lnTo>
                  <a:pt x="1708" y="6310"/>
                </a:lnTo>
                <a:lnTo>
                  <a:pt x="1696" y="6307"/>
                </a:lnTo>
                <a:lnTo>
                  <a:pt x="1683" y="6310"/>
                </a:lnTo>
                <a:lnTo>
                  <a:pt x="1671" y="6317"/>
                </a:lnTo>
                <a:lnTo>
                  <a:pt x="1659" y="6327"/>
                </a:lnTo>
                <a:lnTo>
                  <a:pt x="1653" y="6340"/>
                </a:lnTo>
                <a:close/>
                <a:moveTo>
                  <a:pt x="1606" y="6488"/>
                </a:moveTo>
                <a:lnTo>
                  <a:pt x="1604" y="6500"/>
                </a:lnTo>
                <a:lnTo>
                  <a:pt x="1608" y="6510"/>
                </a:lnTo>
                <a:lnTo>
                  <a:pt x="1616" y="6518"/>
                </a:lnTo>
                <a:lnTo>
                  <a:pt x="1628" y="6520"/>
                </a:lnTo>
                <a:lnTo>
                  <a:pt x="1642" y="6518"/>
                </a:lnTo>
                <a:lnTo>
                  <a:pt x="1654" y="6510"/>
                </a:lnTo>
                <a:lnTo>
                  <a:pt x="1664" y="6500"/>
                </a:lnTo>
                <a:lnTo>
                  <a:pt x="1671" y="6488"/>
                </a:lnTo>
                <a:lnTo>
                  <a:pt x="1673" y="6475"/>
                </a:lnTo>
                <a:lnTo>
                  <a:pt x="1669" y="6464"/>
                </a:lnTo>
                <a:lnTo>
                  <a:pt x="1660" y="6458"/>
                </a:lnTo>
                <a:lnTo>
                  <a:pt x="1649" y="6455"/>
                </a:lnTo>
                <a:lnTo>
                  <a:pt x="1636" y="6458"/>
                </a:lnTo>
                <a:lnTo>
                  <a:pt x="1623" y="6464"/>
                </a:lnTo>
                <a:lnTo>
                  <a:pt x="1612" y="6475"/>
                </a:lnTo>
                <a:lnTo>
                  <a:pt x="1606" y="6488"/>
                </a:lnTo>
                <a:close/>
                <a:moveTo>
                  <a:pt x="1559" y="6635"/>
                </a:moveTo>
                <a:lnTo>
                  <a:pt x="1558" y="6647"/>
                </a:lnTo>
                <a:lnTo>
                  <a:pt x="1561" y="6658"/>
                </a:lnTo>
                <a:lnTo>
                  <a:pt x="1569" y="6665"/>
                </a:lnTo>
                <a:lnTo>
                  <a:pt x="1581" y="6667"/>
                </a:lnTo>
                <a:lnTo>
                  <a:pt x="1594" y="6665"/>
                </a:lnTo>
                <a:lnTo>
                  <a:pt x="1606" y="6658"/>
                </a:lnTo>
                <a:lnTo>
                  <a:pt x="1616" y="6647"/>
                </a:lnTo>
                <a:lnTo>
                  <a:pt x="1623" y="6635"/>
                </a:lnTo>
                <a:lnTo>
                  <a:pt x="1624" y="6623"/>
                </a:lnTo>
                <a:lnTo>
                  <a:pt x="1621" y="6613"/>
                </a:lnTo>
                <a:lnTo>
                  <a:pt x="1612" y="6606"/>
                </a:lnTo>
                <a:lnTo>
                  <a:pt x="1601" y="6603"/>
                </a:lnTo>
                <a:lnTo>
                  <a:pt x="1588" y="6606"/>
                </a:lnTo>
                <a:lnTo>
                  <a:pt x="1576" y="6613"/>
                </a:lnTo>
                <a:lnTo>
                  <a:pt x="1566" y="6623"/>
                </a:lnTo>
                <a:lnTo>
                  <a:pt x="1559" y="6635"/>
                </a:lnTo>
                <a:close/>
                <a:moveTo>
                  <a:pt x="1512" y="6782"/>
                </a:moveTo>
                <a:lnTo>
                  <a:pt x="1511" y="6794"/>
                </a:lnTo>
                <a:lnTo>
                  <a:pt x="1514" y="6805"/>
                </a:lnTo>
                <a:lnTo>
                  <a:pt x="1522" y="6812"/>
                </a:lnTo>
                <a:lnTo>
                  <a:pt x="1534" y="6814"/>
                </a:lnTo>
                <a:lnTo>
                  <a:pt x="1547" y="6812"/>
                </a:lnTo>
                <a:lnTo>
                  <a:pt x="1558" y="6805"/>
                </a:lnTo>
                <a:lnTo>
                  <a:pt x="1568" y="6794"/>
                </a:lnTo>
                <a:lnTo>
                  <a:pt x="1575" y="6782"/>
                </a:lnTo>
                <a:lnTo>
                  <a:pt x="1577" y="6771"/>
                </a:lnTo>
                <a:lnTo>
                  <a:pt x="1573" y="6761"/>
                </a:lnTo>
                <a:lnTo>
                  <a:pt x="1565" y="6754"/>
                </a:lnTo>
                <a:lnTo>
                  <a:pt x="1554" y="6752"/>
                </a:lnTo>
                <a:lnTo>
                  <a:pt x="1541" y="6754"/>
                </a:lnTo>
                <a:lnTo>
                  <a:pt x="1529" y="6761"/>
                </a:lnTo>
                <a:lnTo>
                  <a:pt x="1519" y="6771"/>
                </a:lnTo>
                <a:lnTo>
                  <a:pt x="1512" y="6782"/>
                </a:lnTo>
                <a:close/>
                <a:moveTo>
                  <a:pt x="1466" y="6930"/>
                </a:moveTo>
                <a:lnTo>
                  <a:pt x="1464" y="6942"/>
                </a:lnTo>
                <a:lnTo>
                  <a:pt x="1468" y="6952"/>
                </a:lnTo>
                <a:lnTo>
                  <a:pt x="1475" y="6958"/>
                </a:lnTo>
                <a:lnTo>
                  <a:pt x="1487" y="6960"/>
                </a:lnTo>
                <a:lnTo>
                  <a:pt x="1499" y="6958"/>
                </a:lnTo>
                <a:lnTo>
                  <a:pt x="1511" y="6952"/>
                </a:lnTo>
                <a:lnTo>
                  <a:pt x="1520" y="6942"/>
                </a:lnTo>
                <a:lnTo>
                  <a:pt x="1527" y="6930"/>
                </a:lnTo>
                <a:lnTo>
                  <a:pt x="1528" y="6918"/>
                </a:lnTo>
                <a:lnTo>
                  <a:pt x="1525" y="6909"/>
                </a:lnTo>
                <a:lnTo>
                  <a:pt x="1517" y="6903"/>
                </a:lnTo>
                <a:lnTo>
                  <a:pt x="1506" y="6900"/>
                </a:lnTo>
                <a:lnTo>
                  <a:pt x="1494" y="6903"/>
                </a:lnTo>
                <a:lnTo>
                  <a:pt x="1482" y="6909"/>
                </a:lnTo>
                <a:lnTo>
                  <a:pt x="1472" y="6918"/>
                </a:lnTo>
                <a:lnTo>
                  <a:pt x="1466" y="6930"/>
                </a:lnTo>
                <a:close/>
                <a:moveTo>
                  <a:pt x="1419" y="7078"/>
                </a:moveTo>
                <a:lnTo>
                  <a:pt x="1418" y="7090"/>
                </a:lnTo>
                <a:lnTo>
                  <a:pt x="1421" y="7099"/>
                </a:lnTo>
                <a:lnTo>
                  <a:pt x="1429" y="7105"/>
                </a:lnTo>
                <a:lnTo>
                  <a:pt x="1440" y="7107"/>
                </a:lnTo>
                <a:lnTo>
                  <a:pt x="1452" y="7105"/>
                </a:lnTo>
                <a:lnTo>
                  <a:pt x="1463" y="7099"/>
                </a:lnTo>
                <a:lnTo>
                  <a:pt x="1472" y="7090"/>
                </a:lnTo>
                <a:lnTo>
                  <a:pt x="1479" y="7078"/>
                </a:lnTo>
                <a:lnTo>
                  <a:pt x="1481" y="7066"/>
                </a:lnTo>
                <a:lnTo>
                  <a:pt x="1477" y="7057"/>
                </a:lnTo>
                <a:lnTo>
                  <a:pt x="1469" y="7050"/>
                </a:lnTo>
                <a:lnTo>
                  <a:pt x="1458" y="7048"/>
                </a:lnTo>
                <a:lnTo>
                  <a:pt x="1446" y="7050"/>
                </a:lnTo>
                <a:lnTo>
                  <a:pt x="1435" y="7057"/>
                </a:lnTo>
                <a:lnTo>
                  <a:pt x="1425" y="7066"/>
                </a:lnTo>
                <a:lnTo>
                  <a:pt x="1419" y="7078"/>
                </a:lnTo>
                <a:close/>
                <a:moveTo>
                  <a:pt x="1372" y="7226"/>
                </a:moveTo>
                <a:lnTo>
                  <a:pt x="1371" y="7237"/>
                </a:lnTo>
                <a:lnTo>
                  <a:pt x="1374" y="7246"/>
                </a:lnTo>
                <a:lnTo>
                  <a:pt x="1382" y="7252"/>
                </a:lnTo>
                <a:lnTo>
                  <a:pt x="1393" y="7254"/>
                </a:lnTo>
                <a:lnTo>
                  <a:pt x="1404" y="7252"/>
                </a:lnTo>
                <a:lnTo>
                  <a:pt x="1415" y="7246"/>
                </a:lnTo>
                <a:lnTo>
                  <a:pt x="1424" y="7237"/>
                </a:lnTo>
                <a:lnTo>
                  <a:pt x="1431" y="7226"/>
                </a:lnTo>
                <a:lnTo>
                  <a:pt x="1432" y="7214"/>
                </a:lnTo>
                <a:lnTo>
                  <a:pt x="1429" y="7204"/>
                </a:lnTo>
                <a:lnTo>
                  <a:pt x="1421" y="7198"/>
                </a:lnTo>
                <a:lnTo>
                  <a:pt x="1411" y="7196"/>
                </a:lnTo>
                <a:lnTo>
                  <a:pt x="1399" y="7198"/>
                </a:lnTo>
                <a:lnTo>
                  <a:pt x="1388" y="7204"/>
                </a:lnTo>
                <a:lnTo>
                  <a:pt x="1378" y="7214"/>
                </a:lnTo>
                <a:lnTo>
                  <a:pt x="1372" y="7226"/>
                </a:lnTo>
                <a:close/>
                <a:moveTo>
                  <a:pt x="1325" y="7373"/>
                </a:moveTo>
                <a:lnTo>
                  <a:pt x="1324" y="7384"/>
                </a:lnTo>
                <a:lnTo>
                  <a:pt x="1327" y="7393"/>
                </a:lnTo>
                <a:lnTo>
                  <a:pt x="1335" y="7399"/>
                </a:lnTo>
                <a:lnTo>
                  <a:pt x="1345" y="7401"/>
                </a:lnTo>
                <a:lnTo>
                  <a:pt x="1357" y="7399"/>
                </a:lnTo>
                <a:lnTo>
                  <a:pt x="1368" y="7393"/>
                </a:lnTo>
                <a:lnTo>
                  <a:pt x="1377" y="7384"/>
                </a:lnTo>
                <a:lnTo>
                  <a:pt x="1383" y="7373"/>
                </a:lnTo>
                <a:lnTo>
                  <a:pt x="1385" y="7362"/>
                </a:lnTo>
                <a:lnTo>
                  <a:pt x="1382" y="7352"/>
                </a:lnTo>
                <a:lnTo>
                  <a:pt x="1374" y="7346"/>
                </a:lnTo>
                <a:lnTo>
                  <a:pt x="1363" y="7344"/>
                </a:lnTo>
                <a:lnTo>
                  <a:pt x="1352" y="7346"/>
                </a:lnTo>
                <a:lnTo>
                  <a:pt x="1341" y="7352"/>
                </a:lnTo>
                <a:lnTo>
                  <a:pt x="1331" y="7362"/>
                </a:lnTo>
                <a:lnTo>
                  <a:pt x="1325" y="7373"/>
                </a:lnTo>
                <a:close/>
                <a:moveTo>
                  <a:pt x="1298" y="7549"/>
                </a:moveTo>
                <a:lnTo>
                  <a:pt x="1310" y="7546"/>
                </a:lnTo>
                <a:lnTo>
                  <a:pt x="1320" y="7540"/>
                </a:lnTo>
                <a:lnTo>
                  <a:pt x="1329" y="7531"/>
                </a:lnTo>
                <a:lnTo>
                  <a:pt x="1335" y="7520"/>
                </a:lnTo>
                <a:lnTo>
                  <a:pt x="1336" y="7510"/>
                </a:lnTo>
                <a:lnTo>
                  <a:pt x="1332" y="7501"/>
                </a:lnTo>
                <a:lnTo>
                  <a:pt x="1326" y="7494"/>
                </a:lnTo>
                <a:lnTo>
                  <a:pt x="1316" y="7492"/>
                </a:lnTo>
                <a:lnTo>
                  <a:pt x="1304" y="7494"/>
                </a:lnTo>
                <a:lnTo>
                  <a:pt x="1294" y="7501"/>
                </a:lnTo>
                <a:lnTo>
                  <a:pt x="1284" y="7510"/>
                </a:lnTo>
                <a:lnTo>
                  <a:pt x="1279" y="7520"/>
                </a:lnTo>
                <a:lnTo>
                  <a:pt x="1277" y="7531"/>
                </a:lnTo>
                <a:lnTo>
                  <a:pt x="1281" y="7540"/>
                </a:lnTo>
                <a:lnTo>
                  <a:pt x="1288" y="7546"/>
                </a:lnTo>
                <a:lnTo>
                  <a:pt x="1298" y="7549"/>
                </a:lnTo>
                <a:close/>
                <a:moveTo>
                  <a:pt x="1232" y="7668"/>
                </a:moveTo>
                <a:lnTo>
                  <a:pt x="1231" y="7678"/>
                </a:lnTo>
                <a:lnTo>
                  <a:pt x="1234" y="7687"/>
                </a:lnTo>
                <a:lnTo>
                  <a:pt x="1241" y="7693"/>
                </a:lnTo>
                <a:lnTo>
                  <a:pt x="1251" y="7695"/>
                </a:lnTo>
                <a:lnTo>
                  <a:pt x="1262" y="7693"/>
                </a:lnTo>
                <a:lnTo>
                  <a:pt x="1272" y="7687"/>
                </a:lnTo>
                <a:lnTo>
                  <a:pt x="1281" y="7678"/>
                </a:lnTo>
                <a:lnTo>
                  <a:pt x="1287" y="7668"/>
                </a:lnTo>
                <a:lnTo>
                  <a:pt x="1288" y="7657"/>
                </a:lnTo>
                <a:lnTo>
                  <a:pt x="1284" y="7649"/>
                </a:lnTo>
                <a:lnTo>
                  <a:pt x="1278" y="7643"/>
                </a:lnTo>
                <a:lnTo>
                  <a:pt x="1268" y="7641"/>
                </a:lnTo>
                <a:lnTo>
                  <a:pt x="1257" y="7643"/>
                </a:lnTo>
                <a:lnTo>
                  <a:pt x="1247" y="7649"/>
                </a:lnTo>
                <a:lnTo>
                  <a:pt x="1239" y="7657"/>
                </a:lnTo>
                <a:lnTo>
                  <a:pt x="1232" y="7668"/>
                </a:lnTo>
                <a:close/>
                <a:moveTo>
                  <a:pt x="1186" y="7815"/>
                </a:moveTo>
                <a:lnTo>
                  <a:pt x="1184" y="7826"/>
                </a:lnTo>
                <a:lnTo>
                  <a:pt x="1187" y="7834"/>
                </a:lnTo>
                <a:lnTo>
                  <a:pt x="1195" y="7840"/>
                </a:lnTo>
                <a:lnTo>
                  <a:pt x="1204" y="7842"/>
                </a:lnTo>
                <a:lnTo>
                  <a:pt x="1215" y="7840"/>
                </a:lnTo>
                <a:lnTo>
                  <a:pt x="1225" y="7834"/>
                </a:lnTo>
                <a:lnTo>
                  <a:pt x="1233" y="7826"/>
                </a:lnTo>
                <a:lnTo>
                  <a:pt x="1239" y="7815"/>
                </a:lnTo>
                <a:lnTo>
                  <a:pt x="1240" y="7805"/>
                </a:lnTo>
                <a:lnTo>
                  <a:pt x="1236" y="7797"/>
                </a:lnTo>
                <a:lnTo>
                  <a:pt x="1230" y="7791"/>
                </a:lnTo>
                <a:lnTo>
                  <a:pt x="1220" y="7789"/>
                </a:lnTo>
                <a:lnTo>
                  <a:pt x="1210" y="7791"/>
                </a:lnTo>
                <a:lnTo>
                  <a:pt x="1200" y="7797"/>
                </a:lnTo>
                <a:lnTo>
                  <a:pt x="1192" y="7805"/>
                </a:lnTo>
                <a:lnTo>
                  <a:pt x="1186" y="7815"/>
                </a:lnTo>
                <a:close/>
                <a:moveTo>
                  <a:pt x="1139" y="7962"/>
                </a:moveTo>
                <a:lnTo>
                  <a:pt x="1138" y="7973"/>
                </a:lnTo>
                <a:lnTo>
                  <a:pt x="1141" y="7981"/>
                </a:lnTo>
                <a:lnTo>
                  <a:pt x="1148" y="7986"/>
                </a:lnTo>
                <a:lnTo>
                  <a:pt x="1157" y="7988"/>
                </a:lnTo>
                <a:lnTo>
                  <a:pt x="1167" y="7986"/>
                </a:lnTo>
                <a:lnTo>
                  <a:pt x="1177" y="7981"/>
                </a:lnTo>
                <a:lnTo>
                  <a:pt x="1185" y="7973"/>
                </a:lnTo>
                <a:lnTo>
                  <a:pt x="1190" y="7962"/>
                </a:lnTo>
                <a:lnTo>
                  <a:pt x="1192" y="7953"/>
                </a:lnTo>
                <a:lnTo>
                  <a:pt x="1188" y="7945"/>
                </a:lnTo>
                <a:lnTo>
                  <a:pt x="1182" y="7940"/>
                </a:lnTo>
                <a:lnTo>
                  <a:pt x="1173" y="7938"/>
                </a:lnTo>
                <a:lnTo>
                  <a:pt x="1163" y="7940"/>
                </a:lnTo>
                <a:lnTo>
                  <a:pt x="1153" y="7945"/>
                </a:lnTo>
                <a:lnTo>
                  <a:pt x="1145" y="7953"/>
                </a:lnTo>
                <a:lnTo>
                  <a:pt x="1139" y="7962"/>
                </a:lnTo>
                <a:close/>
                <a:moveTo>
                  <a:pt x="1092" y="8111"/>
                </a:moveTo>
                <a:lnTo>
                  <a:pt x="1091" y="8120"/>
                </a:lnTo>
                <a:lnTo>
                  <a:pt x="1094" y="8128"/>
                </a:lnTo>
                <a:lnTo>
                  <a:pt x="1101" y="8133"/>
                </a:lnTo>
                <a:lnTo>
                  <a:pt x="1110" y="8135"/>
                </a:lnTo>
                <a:lnTo>
                  <a:pt x="1120" y="8133"/>
                </a:lnTo>
                <a:lnTo>
                  <a:pt x="1129" y="8128"/>
                </a:lnTo>
                <a:lnTo>
                  <a:pt x="1137" y="8120"/>
                </a:lnTo>
                <a:lnTo>
                  <a:pt x="1142" y="8111"/>
                </a:lnTo>
                <a:lnTo>
                  <a:pt x="1144" y="8100"/>
                </a:lnTo>
                <a:lnTo>
                  <a:pt x="1140" y="8093"/>
                </a:lnTo>
                <a:lnTo>
                  <a:pt x="1134" y="8088"/>
                </a:lnTo>
                <a:lnTo>
                  <a:pt x="1125" y="8086"/>
                </a:lnTo>
                <a:lnTo>
                  <a:pt x="1115" y="8088"/>
                </a:lnTo>
                <a:lnTo>
                  <a:pt x="1106" y="8093"/>
                </a:lnTo>
                <a:lnTo>
                  <a:pt x="1098" y="8100"/>
                </a:lnTo>
                <a:lnTo>
                  <a:pt x="1092" y="8111"/>
                </a:lnTo>
                <a:close/>
                <a:moveTo>
                  <a:pt x="1046" y="8258"/>
                </a:moveTo>
                <a:lnTo>
                  <a:pt x="1045" y="8267"/>
                </a:lnTo>
                <a:lnTo>
                  <a:pt x="1047" y="8275"/>
                </a:lnTo>
                <a:lnTo>
                  <a:pt x="1054" y="8280"/>
                </a:lnTo>
                <a:lnTo>
                  <a:pt x="1063" y="8281"/>
                </a:lnTo>
                <a:lnTo>
                  <a:pt x="1072" y="8280"/>
                </a:lnTo>
                <a:lnTo>
                  <a:pt x="1081" y="8275"/>
                </a:lnTo>
                <a:lnTo>
                  <a:pt x="1089" y="8267"/>
                </a:lnTo>
                <a:lnTo>
                  <a:pt x="1093" y="8258"/>
                </a:lnTo>
                <a:lnTo>
                  <a:pt x="1094" y="8249"/>
                </a:lnTo>
                <a:lnTo>
                  <a:pt x="1092" y="8241"/>
                </a:lnTo>
                <a:lnTo>
                  <a:pt x="1086" y="8236"/>
                </a:lnTo>
                <a:lnTo>
                  <a:pt x="1078" y="8234"/>
                </a:lnTo>
                <a:lnTo>
                  <a:pt x="1068" y="8236"/>
                </a:lnTo>
                <a:lnTo>
                  <a:pt x="1059" y="8241"/>
                </a:lnTo>
                <a:lnTo>
                  <a:pt x="1052" y="8249"/>
                </a:lnTo>
                <a:lnTo>
                  <a:pt x="1046" y="8258"/>
                </a:lnTo>
                <a:close/>
                <a:moveTo>
                  <a:pt x="999" y="8405"/>
                </a:moveTo>
                <a:lnTo>
                  <a:pt x="998" y="8414"/>
                </a:lnTo>
                <a:lnTo>
                  <a:pt x="1002" y="8421"/>
                </a:lnTo>
                <a:lnTo>
                  <a:pt x="1007" y="8426"/>
                </a:lnTo>
                <a:lnTo>
                  <a:pt x="1016" y="8428"/>
                </a:lnTo>
                <a:lnTo>
                  <a:pt x="1025" y="8426"/>
                </a:lnTo>
                <a:lnTo>
                  <a:pt x="1034" y="8421"/>
                </a:lnTo>
                <a:lnTo>
                  <a:pt x="1041" y="8414"/>
                </a:lnTo>
                <a:lnTo>
                  <a:pt x="1045" y="8405"/>
                </a:lnTo>
                <a:lnTo>
                  <a:pt x="1046" y="8397"/>
                </a:lnTo>
                <a:lnTo>
                  <a:pt x="1044" y="8390"/>
                </a:lnTo>
                <a:lnTo>
                  <a:pt x="1038" y="8384"/>
                </a:lnTo>
                <a:lnTo>
                  <a:pt x="1030" y="8382"/>
                </a:lnTo>
                <a:lnTo>
                  <a:pt x="1021" y="8384"/>
                </a:lnTo>
                <a:lnTo>
                  <a:pt x="1012" y="8390"/>
                </a:lnTo>
                <a:lnTo>
                  <a:pt x="1005" y="8397"/>
                </a:lnTo>
                <a:lnTo>
                  <a:pt x="999" y="8405"/>
                </a:lnTo>
                <a:close/>
                <a:moveTo>
                  <a:pt x="954" y="8553"/>
                </a:moveTo>
                <a:lnTo>
                  <a:pt x="952" y="8561"/>
                </a:lnTo>
                <a:lnTo>
                  <a:pt x="955" y="8568"/>
                </a:lnTo>
                <a:lnTo>
                  <a:pt x="961" y="8574"/>
                </a:lnTo>
                <a:lnTo>
                  <a:pt x="968" y="8575"/>
                </a:lnTo>
                <a:lnTo>
                  <a:pt x="977" y="8574"/>
                </a:lnTo>
                <a:lnTo>
                  <a:pt x="986" y="8568"/>
                </a:lnTo>
                <a:lnTo>
                  <a:pt x="993" y="8561"/>
                </a:lnTo>
                <a:lnTo>
                  <a:pt x="997" y="8553"/>
                </a:lnTo>
                <a:lnTo>
                  <a:pt x="998" y="8544"/>
                </a:lnTo>
                <a:lnTo>
                  <a:pt x="996" y="8538"/>
                </a:lnTo>
                <a:lnTo>
                  <a:pt x="990" y="8533"/>
                </a:lnTo>
                <a:lnTo>
                  <a:pt x="982" y="8531"/>
                </a:lnTo>
                <a:lnTo>
                  <a:pt x="973" y="8533"/>
                </a:lnTo>
                <a:lnTo>
                  <a:pt x="965" y="8538"/>
                </a:lnTo>
                <a:lnTo>
                  <a:pt x="958" y="8544"/>
                </a:lnTo>
                <a:lnTo>
                  <a:pt x="954" y="8553"/>
                </a:lnTo>
                <a:close/>
                <a:moveTo>
                  <a:pt x="935" y="8679"/>
                </a:moveTo>
                <a:lnTo>
                  <a:pt x="926" y="8681"/>
                </a:lnTo>
                <a:lnTo>
                  <a:pt x="918" y="8686"/>
                </a:lnTo>
                <a:lnTo>
                  <a:pt x="911" y="8692"/>
                </a:lnTo>
                <a:lnTo>
                  <a:pt x="907" y="8700"/>
                </a:lnTo>
                <a:lnTo>
                  <a:pt x="905" y="8708"/>
                </a:lnTo>
                <a:lnTo>
                  <a:pt x="909" y="8716"/>
                </a:lnTo>
                <a:lnTo>
                  <a:pt x="914" y="8720"/>
                </a:lnTo>
                <a:lnTo>
                  <a:pt x="921" y="8722"/>
                </a:lnTo>
                <a:lnTo>
                  <a:pt x="930" y="8720"/>
                </a:lnTo>
                <a:lnTo>
                  <a:pt x="938" y="8716"/>
                </a:lnTo>
                <a:lnTo>
                  <a:pt x="945" y="8708"/>
                </a:lnTo>
                <a:lnTo>
                  <a:pt x="949" y="8700"/>
                </a:lnTo>
                <a:lnTo>
                  <a:pt x="950" y="8692"/>
                </a:lnTo>
                <a:lnTo>
                  <a:pt x="947" y="8686"/>
                </a:lnTo>
                <a:lnTo>
                  <a:pt x="942" y="8681"/>
                </a:lnTo>
                <a:lnTo>
                  <a:pt x="935" y="8679"/>
                </a:lnTo>
                <a:close/>
                <a:moveTo>
                  <a:pt x="901" y="8848"/>
                </a:moveTo>
                <a:lnTo>
                  <a:pt x="902" y="8840"/>
                </a:lnTo>
                <a:lnTo>
                  <a:pt x="899" y="8833"/>
                </a:lnTo>
                <a:lnTo>
                  <a:pt x="894" y="8829"/>
                </a:lnTo>
                <a:lnTo>
                  <a:pt x="887" y="8828"/>
                </a:lnTo>
                <a:lnTo>
                  <a:pt x="879" y="8829"/>
                </a:lnTo>
                <a:lnTo>
                  <a:pt x="871" y="8833"/>
                </a:lnTo>
                <a:lnTo>
                  <a:pt x="865" y="8840"/>
                </a:lnTo>
                <a:lnTo>
                  <a:pt x="861" y="8848"/>
                </a:lnTo>
                <a:lnTo>
                  <a:pt x="860" y="8856"/>
                </a:lnTo>
                <a:lnTo>
                  <a:pt x="862" y="8863"/>
                </a:lnTo>
                <a:lnTo>
                  <a:pt x="867" y="8867"/>
                </a:lnTo>
                <a:lnTo>
                  <a:pt x="874" y="8869"/>
                </a:lnTo>
                <a:lnTo>
                  <a:pt x="882" y="8867"/>
                </a:lnTo>
                <a:lnTo>
                  <a:pt x="890" y="8863"/>
                </a:lnTo>
                <a:lnTo>
                  <a:pt x="897" y="8856"/>
                </a:lnTo>
                <a:lnTo>
                  <a:pt x="901" y="8848"/>
                </a:lnTo>
                <a:close/>
                <a:moveTo>
                  <a:pt x="827" y="9015"/>
                </a:moveTo>
                <a:lnTo>
                  <a:pt x="835" y="9013"/>
                </a:lnTo>
                <a:lnTo>
                  <a:pt x="842" y="9009"/>
                </a:lnTo>
                <a:lnTo>
                  <a:pt x="848" y="9003"/>
                </a:lnTo>
                <a:lnTo>
                  <a:pt x="852" y="8996"/>
                </a:lnTo>
                <a:lnTo>
                  <a:pt x="853" y="8988"/>
                </a:lnTo>
                <a:lnTo>
                  <a:pt x="851" y="8982"/>
                </a:lnTo>
                <a:lnTo>
                  <a:pt x="846" y="8978"/>
                </a:lnTo>
                <a:lnTo>
                  <a:pt x="839" y="8976"/>
                </a:lnTo>
                <a:lnTo>
                  <a:pt x="832" y="8978"/>
                </a:lnTo>
                <a:lnTo>
                  <a:pt x="824" y="8982"/>
                </a:lnTo>
                <a:lnTo>
                  <a:pt x="818" y="8988"/>
                </a:lnTo>
                <a:lnTo>
                  <a:pt x="814" y="8996"/>
                </a:lnTo>
                <a:lnTo>
                  <a:pt x="814" y="9003"/>
                </a:lnTo>
                <a:lnTo>
                  <a:pt x="816" y="9009"/>
                </a:lnTo>
                <a:lnTo>
                  <a:pt x="820" y="9013"/>
                </a:lnTo>
                <a:lnTo>
                  <a:pt x="827" y="9015"/>
                </a:lnTo>
                <a:close/>
                <a:moveTo>
                  <a:pt x="780" y="9161"/>
                </a:moveTo>
                <a:lnTo>
                  <a:pt x="788" y="9160"/>
                </a:lnTo>
                <a:lnTo>
                  <a:pt x="795" y="9156"/>
                </a:lnTo>
                <a:lnTo>
                  <a:pt x="800" y="9150"/>
                </a:lnTo>
                <a:lnTo>
                  <a:pt x="804" y="9143"/>
                </a:lnTo>
                <a:lnTo>
                  <a:pt x="805" y="9136"/>
                </a:lnTo>
                <a:lnTo>
                  <a:pt x="803" y="9130"/>
                </a:lnTo>
                <a:lnTo>
                  <a:pt x="798" y="9126"/>
                </a:lnTo>
                <a:lnTo>
                  <a:pt x="792" y="9124"/>
                </a:lnTo>
                <a:lnTo>
                  <a:pt x="784" y="9126"/>
                </a:lnTo>
                <a:lnTo>
                  <a:pt x="777" y="9130"/>
                </a:lnTo>
                <a:lnTo>
                  <a:pt x="772" y="9136"/>
                </a:lnTo>
                <a:lnTo>
                  <a:pt x="768" y="9143"/>
                </a:lnTo>
                <a:lnTo>
                  <a:pt x="767" y="9150"/>
                </a:lnTo>
                <a:lnTo>
                  <a:pt x="769" y="9156"/>
                </a:lnTo>
                <a:lnTo>
                  <a:pt x="774" y="9160"/>
                </a:lnTo>
                <a:lnTo>
                  <a:pt x="780" y="9161"/>
                </a:lnTo>
                <a:close/>
                <a:moveTo>
                  <a:pt x="733" y="9308"/>
                </a:moveTo>
                <a:lnTo>
                  <a:pt x="740" y="9307"/>
                </a:lnTo>
                <a:lnTo>
                  <a:pt x="747" y="9303"/>
                </a:lnTo>
                <a:lnTo>
                  <a:pt x="752" y="9297"/>
                </a:lnTo>
                <a:lnTo>
                  <a:pt x="756" y="9291"/>
                </a:lnTo>
                <a:lnTo>
                  <a:pt x="757" y="9284"/>
                </a:lnTo>
                <a:lnTo>
                  <a:pt x="755" y="9279"/>
                </a:lnTo>
                <a:lnTo>
                  <a:pt x="750" y="9275"/>
                </a:lnTo>
                <a:lnTo>
                  <a:pt x="744" y="9273"/>
                </a:lnTo>
                <a:lnTo>
                  <a:pt x="737" y="9275"/>
                </a:lnTo>
                <a:lnTo>
                  <a:pt x="730" y="9279"/>
                </a:lnTo>
                <a:lnTo>
                  <a:pt x="725" y="9284"/>
                </a:lnTo>
                <a:lnTo>
                  <a:pt x="721" y="9291"/>
                </a:lnTo>
                <a:lnTo>
                  <a:pt x="721" y="9297"/>
                </a:lnTo>
                <a:lnTo>
                  <a:pt x="722" y="9303"/>
                </a:lnTo>
                <a:lnTo>
                  <a:pt x="727" y="9307"/>
                </a:lnTo>
                <a:lnTo>
                  <a:pt x="733" y="9308"/>
                </a:lnTo>
                <a:close/>
                <a:moveTo>
                  <a:pt x="686" y="9454"/>
                </a:moveTo>
                <a:lnTo>
                  <a:pt x="693" y="9453"/>
                </a:lnTo>
                <a:lnTo>
                  <a:pt x="699" y="9449"/>
                </a:lnTo>
                <a:lnTo>
                  <a:pt x="704" y="9444"/>
                </a:lnTo>
                <a:lnTo>
                  <a:pt x="707" y="9438"/>
                </a:lnTo>
                <a:lnTo>
                  <a:pt x="708" y="9432"/>
                </a:lnTo>
                <a:lnTo>
                  <a:pt x="706" y="9427"/>
                </a:lnTo>
                <a:lnTo>
                  <a:pt x="702" y="9423"/>
                </a:lnTo>
                <a:lnTo>
                  <a:pt x="696" y="9422"/>
                </a:lnTo>
                <a:lnTo>
                  <a:pt x="690" y="9423"/>
                </a:lnTo>
                <a:lnTo>
                  <a:pt x="683" y="9427"/>
                </a:lnTo>
                <a:lnTo>
                  <a:pt x="678" y="9432"/>
                </a:lnTo>
                <a:lnTo>
                  <a:pt x="675" y="9438"/>
                </a:lnTo>
                <a:lnTo>
                  <a:pt x="674" y="9444"/>
                </a:lnTo>
                <a:lnTo>
                  <a:pt x="676" y="9449"/>
                </a:lnTo>
                <a:lnTo>
                  <a:pt x="680" y="9453"/>
                </a:lnTo>
                <a:lnTo>
                  <a:pt x="686" y="9454"/>
                </a:lnTo>
                <a:close/>
                <a:moveTo>
                  <a:pt x="649" y="9570"/>
                </a:moveTo>
                <a:lnTo>
                  <a:pt x="642" y="9571"/>
                </a:lnTo>
                <a:lnTo>
                  <a:pt x="636" y="9575"/>
                </a:lnTo>
                <a:lnTo>
                  <a:pt x="632" y="9580"/>
                </a:lnTo>
                <a:lnTo>
                  <a:pt x="629" y="9585"/>
                </a:lnTo>
                <a:lnTo>
                  <a:pt x="628" y="9591"/>
                </a:lnTo>
                <a:lnTo>
                  <a:pt x="630" y="9596"/>
                </a:lnTo>
                <a:lnTo>
                  <a:pt x="633" y="9600"/>
                </a:lnTo>
                <a:lnTo>
                  <a:pt x="639" y="9602"/>
                </a:lnTo>
                <a:lnTo>
                  <a:pt x="645" y="9600"/>
                </a:lnTo>
                <a:lnTo>
                  <a:pt x="651" y="9596"/>
                </a:lnTo>
                <a:lnTo>
                  <a:pt x="656" y="9591"/>
                </a:lnTo>
                <a:lnTo>
                  <a:pt x="659" y="9585"/>
                </a:lnTo>
                <a:lnTo>
                  <a:pt x="660" y="9580"/>
                </a:lnTo>
                <a:lnTo>
                  <a:pt x="658" y="9575"/>
                </a:lnTo>
                <a:lnTo>
                  <a:pt x="654" y="9571"/>
                </a:lnTo>
                <a:lnTo>
                  <a:pt x="649" y="9570"/>
                </a:lnTo>
                <a:close/>
                <a:moveTo>
                  <a:pt x="601" y="9718"/>
                </a:moveTo>
                <a:lnTo>
                  <a:pt x="595" y="9720"/>
                </a:lnTo>
                <a:lnTo>
                  <a:pt x="589" y="9723"/>
                </a:lnTo>
                <a:lnTo>
                  <a:pt x="585" y="9727"/>
                </a:lnTo>
                <a:lnTo>
                  <a:pt x="582" y="9733"/>
                </a:lnTo>
                <a:lnTo>
                  <a:pt x="581" y="9738"/>
                </a:lnTo>
                <a:lnTo>
                  <a:pt x="583" y="9744"/>
                </a:lnTo>
                <a:lnTo>
                  <a:pt x="587" y="9747"/>
                </a:lnTo>
                <a:lnTo>
                  <a:pt x="592" y="9748"/>
                </a:lnTo>
                <a:lnTo>
                  <a:pt x="598" y="9747"/>
                </a:lnTo>
                <a:lnTo>
                  <a:pt x="603" y="9744"/>
                </a:lnTo>
                <a:lnTo>
                  <a:pt x="608" y="9738"/>
                </a:lnTo>
                <a:lnTo>
                  <a:pt x="611" y="9733"/>
                </a:lnTo>
                <a:lnTo>
                  <a:pt x="611" y="9727"/>
                </a:lnTo>
                <a:lnTo>
                  <a:pt x="610" y="9723"/>
                </a:lnTo>
                <a:lnTo>
                  <a:pt x="606" y="9720"/>
                </a:lnTo>
                <a:lnTo>
                  <a:pt x="601" y="9718"/>
                </a:lnTo>
                <a:close/>
                <a:moveTo>
                  <a:pt x="3524" y="158"/>
                </a:moveTo>
                <a:lnTo>
                  <a:pt x="3529" y="157"/>
                </a:lnTo>
                <a:lnTo>
                  <a:pt x="3535" y="154"/>
                </a:lnTo>
                <a:lnTo>
                  <a:pt x="3539" y="149"/>
                </a:lnTo>
                <a:lnTo>
                  <a:pt x="3542" y="144"/>
                </a:lnTo>
                <a:lnTo>
                  <a:pt x="3543" y="139"/>
                </a:lnTo>
                <a:lnTo>
                  <a:pt x="3541" y="134"/>
                </a:lnTo>
                <a:lnTo>
                  <a:pt x="3538" y="131"/>
                </a:lnTo>
                <a:lnTo>
                  <a:pt x="3533" y="130"/>
                </a:lnTo>
                <a:lnTo>
                  <a:pt x="3527" y="131"/>
                </a:lnTo>
                <a:lnTo>
                  <a:pt x="3521" y="134"/>
                </a:lnTo>
                <a:lnTo>
                  <a:pt x="3516" y="139"/>
                </a:lnTo>
                <a:lnTo>
                  <a:pt x="3513" y="144"/>
                </a:lnTo>
                <a:lnTo>
                  <a:pt x="3513" y="149"/>
                </a:lnTo>
                <a:lnTo>
                  <a:pt x="3514" y="154"/>
                </a:lnTo>
                <a:lnTo>
                  <a:pt x="3518" y="157"/>
                </a:lnTo>
                <a:lnTo>
                  <a:pt x="3524" y="158"/>
                </a:lnTo>
                <a:close/>
                <a:moveTo>
                  <a:pt x="3476" y="307"/>
                </a:moveTo>
                <a:lnTo>
                  <a:pt x="3482" y="306"/>
                </a:lnTo>
                <a:lnTo>
                  <a:pt x="3488" y="302"/>
                </a:lnTo>
                <a:lnTo>
                  <a:pt x="3493" y="297"/>
                </a:lnTo>
                <a:lnTo>
                  <a:pt x="3496" y="291"/>
                </a:lnTo>
                <a:lnTo>
                  <a:pt x="3496" y="286"/>
                </a:lnTo>
                <a:lnTo>
                  <a:pt x="3495" y="281"/>
                </a:lnTo>
                <a:lnTo>
                  <a:pt x="3491" y="278"/>
                </a:lnTo>
                <a:lnTo>
                  <a:pt x="3486" y="277"/>
                </a:lnTo>
                <a:lnTo>
                  <a:pt x="3479" y="278"/>
                </a:lnTo>
                <a:lnTo>
                  <a:pt x="3474" y="281"/>
                </a:lnTo>
                <a:lnTo>
                  <a:pt x="3468" y="286"/>
                </a:lnTo>
                <a:lnTo>
                  <a:pt x="3465" y="291"/>
                </a:lnTo>
                <a:lnTo>
                  <a:pt x="3464" y="297"/>
                </a:lnTo>
                <a:lnTo>
                  <a:pt x="3466" y="302"/>
                </a:lnTo>
                <a:lnTo>
                  <a:pt x="3470" y="306"/>
                </a:lnTo>
                <a:lnTo>
                  <a:pt x="3476" y="307"/>
                </a:lnTo>
                <a:close/>
                <a:moveTo>
                  <a:pt x="3428" y="455"/>
                </a:moveTo>
                <a:lnTo>
                  <a:pt x="3435" y="454"/>
                </a:lnTo>
                <a:lnTo>
                  <a:pt x="3441" y="451"/>
                </a:lnTo>
                <a:lnTo>
                  <a:pt x="3446" y="446"/>
                </a:lnTo>
                <a:lnTo>
                  <a:pt x="3449" y="439"/>
                </a:lnTo>
                <a:lnTo>
                  <a:pt x="3450" y="433"/>
                </a:lnTo>
                <a:lnTo>
                  <a:pt x="3448" y="428"/>
                </a:lnTo>
                <a:lnTo>
                  <a:pt x="3444" y="424"/>
                </a:lnTo>
                <a:lnTo>
                  <a:pt x="3438" y="423"/>
                </a:lnTo>
                <a:lnTo>
                  <a:pt x="3432" y="424"/>
                </a:lnTo>
                <a:lnTo>
                  <a:pt x="3426" y="428"/>
                </a:lnTo>
                <a:lnTo>
                  <a:pt x="3420" y="433"/>
                </a:lnTo>
                <a:lnTo>
                  <a:pt x="3417" y="439"/>
                </a:lnTo>
                <a:lnTo>
                  <a:pt x="3416" y="446"/>
                </a:lnTo>
                <a:lnTo>
                  <a:pt x="3418" y="451"/>
                </a:lnTo>
                <a:lnTo>
                  <a:pt x="3422" y="454"/>
                </a:lnTo>
                <a:lnTo>
                  <a:pt x="3428" y="455"/>
                </a:lnTo>
                <a:close/>
                <a:moveTo>
                  <a:pt x="3381" y="604"/>
                </a:moveTo>
                <a:lnTo>
                  <a:pt x="3388" y="602"/>
                </a:lnTo>
                <a:lnTo>
                  <a:pt x="3394" y="599"/>
                </a:lnTo>
                <a:lnTo>
                  <a:pt x="3399" y="594"/>
                </a:lnTo>
                <a:lnTo>
                  <a:pt x="3402" y="587"/>
                </a:lnTo>
                <a:lnTo>
                  <a:pt x="3403" y="580"/>
                </a:lnTo>
                <a:lnTo>
                  <a:pt x="3401" y="575"/>
                </a:lnTo>
                <a:lnTo>
                  <a:pt x="3397" y="571"/>
                </a:lnTo>
                <a:lnTo>
                  <a:pt x="3391" y="570"/>
                </a:lnTo>
                <a:lnTo>
                  <a:pt x="3385" y="571"/>
                </a:lnTo>
                <a:lnTo>
                  <a:pt x="3378" y="575"/>
                </a:lnTo>
                <a:lnTo>
                  <a:pt x="3372" y="580"/>
                </a:lnTo>
                <a:lnTo>
                  <a:pt x="3369" y="587"/>
                </a:lnTo>
                <a:lnTo>
                  <a:pt x="3368" y="594"/>
                </a:lnTo>
                <a:lnTo>
                  <a:pt x="3370" y="599"/>
                </a:lnTo>
                <a:lnTo>
                  <a:pt x="3374" y="602"/>
                </a:lnTo>
                <a:lnTo>
                  <a:pt x="3381" y="604"/>
                </a:lnTo>
                <a:close/>
                <a:moveTo>
                  <a:pt x="3333" y="752"/>
                </a:moveTo>
                <a:lnTo>
                  <a:pt x="3340" y="750"/>
                </a:lnTo>
                <a:lnTo>
                  <a:pt x="3347" y="747"/>
                </a:lnTo>
                <a:lnTo>
                  <a:pt x="3352" y="741"/>
                </a:lnTo>
                <a:lnTo>
                  <a:pt x="3356" y="735"/>
                </a:lnTo>
                <a:lnTo>
                  <a:pt x="3357" y="728"/>
                </a:lnTo>
                <a:lnTo>
                  <a:pt x="3355" y="721"/>
                </a:lnTo>
                <a:lnTo>
                  <a:pt x="3350" y="718"/>
                </a:lnTo>
                <a:lnTo>
                  <a:pt x="3344" y="716"/>
                </a:lnTo>
                <a:lnTo>
                  <a:pt x="3337" y="718"/>
                </a:lnTo>
                <a:lnTo>
                  <a:pt x="3330" y="721"/>
                </a:lnTo>
                <a:lnTo>
                  <a:pt x="3324" y="728"/>
                </a:lnTo>
                <a:lnTo>
                  <a:pt x="3320" y="735"/>
                </a:lnTo>
                <a:lnTo>
                  <a:pt x="3320" y="741"/>
                </a:lnTo>
                <a:lnTo>
                  <a:pt x="3322" y="747"/>
                </a:lnTo>
                <a:lnTo>
                  <a:pt x="3326" y="750"/>
                </a:lnTo>
                <a:lnTo>
                  <a:pt x="3333" y="752"/>
                </a:lnTo>
                <a:close/>
                <a:moveTo>
                  <a:pt x="3286" y="900"/>
                </a:moveTo>
                <a:lnTo>
                  <a:pt x="3293" y="898"/>
                </a:lnTo>
                <a:lnTo>
                  <a:pt x="3300" y="895"/>
                </a:lnTo>
                <a:lnTo>
                  <a:pt x="3306" y="889"/>
                </a:lnTo>
                <a:lnTo>
                  <a:pt x="3309" y="882"/>
                </a:lnTo>
                <a:lnTo>
                  <a:pt x="3310" y="875"/>
                </a:lnTo>
                <a:lnTo>
                  <a:pt x="3308" y="869"/>
                </a:lnTo>
                <a:lnTo>
                  <a:pt x="3304" y="865"/>
                </a:lnTo>
                <a:lnTo>
                  <a:pt x="3297" y="863"/>
                </a:lnTo>
                <a:lnTo>
                  <a:pt x="3290" y="865"/>
                </a:lnTo>
                <a:lnTo>
                  <a:pt x="3283" y="869"/>
                </a:lnTo>
                <a:lnTo>
                  <a:pt x="3276" y="875"/>
                </a:lnTo>
                <a:lnTo>
                  <a:pt x="3272" y="882"/>
                </a:lnTo>
                <a:lnTo>
                  <a:pt x="3271" y="889"/>
                </a:lnTo>
                <a:lnTo>
                  <a:pt x="3273" y="895"/>
                </a:lnTo>
                <a:lnTo>
                  <a:pt x="3278" y="898"/>
                </a:lnTo>
                <a:lnTo>
                  <a:pt x="3286" y="900"/>
                </a:lnTo>
                <a:close/>
                <a:moveTo>
                  <a:pt x="3238" y="1048"/>
                </a:moveTo>
                <a:lnTo>
                  <a:pt x="3246" y="1047"/>
                </a:lnTo>
                <a:lnTo>
                  <a:pt x="3253" y="1043"/>
                </a:lnTo>
                <a:lnTo>
                  <a:pt x="3259" y="1037"/>
                </a:lnTo>
                <a:lnTo>
                  <a:pt x="3263" y="1029"/>
                </a:lnTo>
                <a:lnTo>
                  <a:pt x="3264" y="1022"/>
                </a:lnTo>
                <a:lnTo>
                  <a:pt x="3262" y="1016"/>
                </a:lnTo>
                <a:lnTo>
                  <a:pt x="3257" y="1012"/>
                </a:lnTo>
                <a:lnTo>
                  <a:pt x="3250" y="1010"/>
                </a:lnTo>
                <a:lnTo>
                  <a:pt x="3242" y="1012"/>
                </a:lnTo>
                <a:lnTo>
                  <a:pt x="3235" y="1016"/>
                </a:lnTo>
                <a:lnTo>
                  <a:pt x="3228" y="1022"/>
                </a:lnTo>
                <a:lnTo>
                  <a:pt x="3224" y="1029"/>
                </a:lnTo>
                <a:lnTo>
                  <a:pt x="3223" y="1037"/>
                </a:lnTo>
                <a:lnTo>
                  <a:pt x="3225" y="1043"/>
                </a:lnTo>
                <a:lnTo>
                  <a:pt x="3230" y="1047"/>
                </a:lnTo>
                <a:lnTo>
                  <a:pt x="3238" y="1048"/>
                </a:lnTo>
                <a:close/>
                <a:moveTo>
                  <a:pt x="3190" y="1197"/>
                </a:moveTo>
                <a:lnTo>
                  <a:pt x="3198" y="1196"/>
                </a:lnTo>
                <a:lnTo>
                  <a:pt x="3206" y="1190"/>
                </a:lnTo>
                <a:lnTo>
                  <a:pt x="3212" y="1184"/>
                </a:lnTo>
                <a:lnTo>
                  <a:pt x="3216" y="1177"/>
                </a:lnTo>
                <a:lnTo>
                  <a:pt x="3217" y="1169"/>
                </a:lnTo>
                <a:lnTo>
                  <a:pt x="3215" y="1163"/>
                </a:lnTo>
                <a:lnTo>
                  <a:pt x="3210" y="1159"/>
                </a:lnTo>
                <a:lnTo>
                  <a:pt x="3203" y="1157"/>
                </a:lnTo>
                <a:lnTo>
                  <a:pt x="3195" y="1159"/>
                </a:lnTo>
                <a:lnTo>
                  <a:pt x="3187" y="1163"/>
                </a:lnTo>
                <a:lnTo>
                  <a:pt x="3180" y="1169"/>
                </a:lnTo>
                <a:lnTo>
                  <a:pt x="3176" y="1177"/>
                </a:lnTo>
                <a:lnTo>
                  <a:pt x="3175" y="1184"/>
                </a:lnTo>
                <a:lnTo>
                  <a:pt x="3177" y="1190"/>
                </a:lnTo>
                <a:lnTo>
                  <a:pt x="3182" y="1196"/>
                </a:lnTo>
                <a:lnTo>
                  <a:pt x="3190" y="1197"/>
                </a:lnTo>
                <a:close/>
                <a:moveTo>
                  <a:pt x="3143" y="1345"/>
                </a:moveTo>
                <a:lnTo>
                  <a:pt x="3151" y="1344"/>
                </a:lnTo>
                <a:lnTo>
                  <a:pt x="3159" y="1339"/>
                </a:lnTo>
                <a:lnTo>
                  <a:pt x="3165" y="1333"/>
                </a:lnTo>
                <a:lnTo>
                  <a:pt x="3170" y="1324"/>
                </a:lnTo>
                <a:lnTo>
                  <a:pt x="3171" y="1316"/>
                </a:lnTo>
                <a:lnTo>
                  <a:pt x="3168" y="1310"/>
                </a:lnTo>
                <a:lnTo>
                  <a:pt x="3163" y="1305"/>
                </a:lnTo>
                <a:lnTo>
                  <a:pt x="3156" y="1304"/>
                </a:lnTo>
                <a:lnTo>
                  <a:pt x="3147" y="1305"/>
                </a:lnTo>
                <a:lnTo>
                  <a:pt x="3138" y="1310"/>
                </a:lnTo>
                <a:lnTo>
                  <a:pt x="3132" y="1316"/>
                </a:lnTo>
                <a:lnTo>
                  <a:pt x="3128" y="1324"/>
                </a:lnTo>
                <a:lnTo>
                  <a:pt x="3127" y="1333"/>
                </a:lnTo>
                <a:lnTo>
                  <a:pt x="3129" y="1339"/>
                </a:lnTo>
                <a:lnTo>
                  <a:pt x="3134" y="1344"/>
                </a:lnTo>
                <a:lnTo>
                  <a:pt x="3143" y="1345"/>
                </a:lnTo>
                <a:close/>
                <a:moveTo>
                  <a:pt x="3095" y="1494"/>
                </a:moveTo>
                <a:lnTo>
                  <a:pt x="3104" y="1492"/>
                </a:lnTo>
                <a:lnTo>
                  <a:pt x="3112" y="1487"/>
                </a:lnTo>
                <a:lnTo>
                  <a:pt x="3119" y="1481"/>
                </a:lnTo>
                <a:lnTo>
                  <a:pt x="3123" y="1472"/>
                </a:lnTo>
                <a:lnTo>
                  <a:pt x="3124" y="1463"/>
                </a:lnTo>
                <a:lnTo>
                  <a:pt x="3122" y="1456"/>
                </a:lnTo>
                <a:lnTo>
                  <a:pt x="3116" y="1452"/>
                </a:lnTo>
                <a:lnTo>
                  <a:pt x="3109" y="1450"/>
                </a:lnTo>
                <a:lnTo>
                  <a:pt x="3100" y="1452"/>
                </a:lnTo>
                <a:lnTo>
                  <a:pt x="3092" y="1456"/>
                </a:lnTo>
                <a:lnTo>
                  <a:pt x="3084" y="1463"/>
                </a:lnTo>
                <a:lnTo>
                  <a:pt x="3080" y="1472"/>
                </a:lnTo>
                <a:lnTo>
                  <a:pt x="3079" y="1481"/>
                </a:lnTo>
                <a:lnTo>
                  <a:pt x="3081" y="1487"/>
                </a:lnTo>
                <a:lnTo>
                  <a:pt x="3086" y="1492"/>
                </a:lnTo>
                <a:lnTo>
                  <a:pt x="3095" y="1494"/>
                </a:lnTo>
                <a:close/>
                <a:moveTo>
                  <a:pt x="3047" y="1642"/>
                </a:moveTo>
                <a:lnTo>
                  <a:pt x="3057" y="1640"/>
                </a:lnTo>
                <a:lnTo>
                  <a:pt x="3065" y="1635"/>
                </a:lnTo>
                <a:lnTo>
                  <a:pt x="3072" y="1628"/>
                </a:lnTo>
                <a:lnTo>
                  <a:pt x="3076" y="1620"/>
                </a:lnTo>
                <a:lnTo>
                  <a:pt x="3077" y="1610"/>
                </a:lnTo>
                <a:lnTo>
                  <a:pt x="3075" y="1603"/>
                </a:lnTo>
                <a:lnTo>
                  <a:pt x="3070" y="1598"/>
                </a:lnTo>
                <a:lnTo>
                  <a:pt x="3062" y="1597"/>
                </a:lnTo>
                <a:lnTo>
                  <a:pt x="3052" y="1598"/>
                </a:lnTo>
                <a:lnTo>
                  <a:pt x="3043" y="1603"/>
                </a:lnTo>
                <a:lnTo>
                  <a:pt x="3036" y="1610"/>
                </a:lnTo>
                <a:lnTo>
                  <a:pt x="3031" y="1620"/>
                </a:lnTo>
                <a:lnTo>
                  <a:pt x="3030" y="1628"/>
                </a:lnTo>
                <a:lnTo>
                  <a:pt x="3033" y="1635"/>
                </a:lnTo>
                <a:lnTo>
                  <a:pt x="3038" y="1640"/>
                </a:lnTo>
                <a:lnTo>
                  <a:pt x="3047" y="1642"/>
                </a:lnTo>
                <a:close/>
                <a:moveTo>
                  <a:pt x="3000" y="1789"/>
                </a:moveTo>
                <a:lnTo>
                  <a:pt x="3009" y="1788"/>
                </a:lnTo>
                <a:lnTo>
                  <a:pt x="3018" y="1783"/>
                </a:lnTo>
                <a:lnTo>
                  <a:pt x="3025" y="1776"/>
                </a:lnTo>
                <a:lnTo>
                  <a:pt x="3030" y="1767"/>
                </a:lnTo>
                <a:lnTo>
                  <a:pt x="3031" y="1758"/>
                </a:lnTo>
                <a:lnTo>
                  <a:pt x="3028" y="1750"/>
                </a:lnTo>
                <a:lnTo>
                  <a:pt x="3022" y="1745"/>
                </a:lnTo>
                <a:lnTo>
                  <a:pt x="3014" y="1744"/>
                </a:lnTo>
                <a:lnTo>
                  <a:pt x="3005" y="1745"/>
                </a:lnTo>
                <a:lnTo>
                  <a:pt x="2995" y="1750"/>
                </a:lnTo>
                <a:lnTo>
                  <a:pt x="2988" y="1758"/>
                </a:lnTo>
                <a:lnTo>
                  <a:pt x="2984" y="1767"/>
                </a:lnTo>
                <a:lnTo>
                  <a:pt x="2983" y="1776"/>
                </a:lnTo>
                <a:lnTo>
                  <a:pt x="2985" y="1783"/>
                </a:lnTo>
                <a:lnTo>
                  <a:pt x="2991" y="1788"/>
                </a:lnTo>
                <a:lnTo>
                  <a:pt x="3000" y="1789"/>
                </a:lnTo>
                <a:close/>
                <a:moveTo>
                  <a:pt x="2952" y="1938"/>
                </a:moveTo>
                <a:lnTo>
                  <a:pt x="2962" y="1936"/>
                </a:lnTo>
                <a:lnTo>
                  <a:pt x="2971" y="1931"/>
                </a:lnTo>
                <a:lnTo>
                  <a:pt x="2978" y="1923"/>
                </a:lnTo>
                <a:lnTo>
                  <a:pt x="2983" y="1914"/>
                </a:lnTo>
                <a:lnTo>
                  <a:pt x="2984" y="1905"/>
                </a:lnTo>
                <a:lnTo>
                  <a:pt x="2981" y="1898"/>
                </a:lnTo>
                <a:lnTo>
                  <a:pt x="2976" y="1893"/>
                </a:lnTo>
                <a:lnTo>
                  <a:pt x="2967" y="1890"/>
                </a:lnTo>
                <a:lnTo>
                  <a:pt x="2958" y="1893"/>
                </a:lnTo>
                <a:lnTo>
                  <a:pt x="2948" y="1898"/>
                </a:lnTo>
                <a:lnTo>
                  <a:pt x="2940" y="1905"/>
                </a:lnTo>
                <a:lnTo>
                  <a:pt x="2936" y="1914"/>
                </a:lnTo>
                <a:lnTo>
                  <a:pt x="2934" y="1923"/>
                </a:lnTo>
                <a:lnTo>
                  <a:pt x="2937" y="1931"/>
                </a:lnTo>
                <a:lnTo>
                  <a:pt x="2943" y="1936"/>
                </a:lnTo>
                <a:lnTo>
                  <a:pt x="2952" y="1938"/>
                </a:lnTo>
                <a:close/>
                <a:moveTo>
                  <a:pt x="2905" y="2087"/>
                </a:moveTo>
                <a:lnTo>
                  <a:pt x="2915" y="2085"/>
                </a:lnTo>
                <a:lnTo>
                  <a:pt x="2924" y="2080"/>
                </a:lnTo>
                <a:lnTo>
                  <a:pt x="2931" y="2071"/>
                </a:lnTo>
                <a:lnTo>
                  <a:pt x="2936" y="2062"/>
                </a:lnTo>
                <a:lnTo>
                  <a:pt x="2937" y="2052"/>
                </a:lnTo>
                <a:lnTo>
                  <a:pt x="2935" y="2045"/>
                </a:lnTo>
                <a:lnTo>
                  <a:pt x="2929" y="2040"/>
                </a:lnTo>
                <a:lnTo>
                  <a:pt x="2920" y="2038"/>
                </a:lnTo>
                <a:lnTo>
                  <a:pt x="2910" y="2040"/>
                </a:lnTo>
                <a:lnTo>
                  <a:pt x="2900" y="2045"/>
                </a:lnTo>
                <a:lnTo>
                  <a:pt x="2892" y="2052"/>
                </a:lnTo>
                <a:lnTo>
                  <a:pt x="2887" y="2062"/>
                </a:lnTo>
                <a:lnTo>
                  <a:pt x="2886" y="2071"/>
                </a:lnTo>
                <a:lnTo>
                  <a:pt x="2889" y="2080"/>
                </a:lnTo>
                <a:lnTo>
                  <a:pt x="2895" y="2085"/>
                </a:lnTo>
                <a:lnTo>
                  <a:pt x="2905" y="2087"/>
                </a:lnTo>
                <a:close/>
                <a:moveTo>
                  <a:pt x="2857" y="2235"/>
                </a:moveTo>
                <a:lnTo>
                  <a:pt x="2867" y="2233"/>
                </a:lnTo>
                <a:lnTo>
                  <a:pt x="2877" y="2227"/>
                </a:lnTo>
                <a:lnTo>
                  <a:pt x="2884" y="2220"/>
                </a:lnTo>
                <a:lnTo>
                  <a:pt x="2889" y="2209"/>
                </a:lnTo>
                <a:lnTo>
                  <a:pt x="2891" y="2200"/>
                </a:lnTo>
                <a:lnTo>
                  <a:pt x="2888" y="2192"/>
                </a:lnTo>
                <a:lnTo>
                  <a:pt x="2882" y="2187"/>
                </a:lnTo>
                <a:lnTo>
                  <a:pt x="2873" y="2185"/>
                </a:lnTo>
                <a:lnTo>
                  <a:pt x="2863" y="2187"/>
                </a:lnTo>
                <a:lnTo>
                  <a:pt x="2852" y="2192"/>
                </a:lnTo>
                <a:lnTo>
                  <a:pt x="2845" y="2200"/>
                </a:lnTo>
                <a:lnTo>
                  <a:pt x="2840" y="2209"/>
                </a:lnTo>
                <a:lnTo>
                  <a:pt x="2838" y="2220"/>
                </a:lnTo>
                <a:lnTo>
                  <a:pt x="2841" y="2227"/>
                </a:lnTo>
                <a:lnTo>
                  <a:pt x="2847" y="2233"/>
                </a:lnTo>
                <a:lnTo>
                  <a:pt x="2857" y="2235"/>
                </a:lnTo>
                <a:close/>
                <a:moveTo>
                  <a:pt x="2810" y="2383"/>
                </a:moveTo>
                <a:lnTo>
                  <a:pt x="2820" y="2381"/>
                </a:lnTo>
                <a:lnTo>
                  <a:pt x="2830" y="2375"/>
                </a:lnTo>
                <a:lnTo>
                  <a:pt x="2838" y="2367"/>
                </a:lnTo>
                <a:lnTo>
                  <a:pt x="2843" y="2357"/>
                </a:lnTo>
                <a:lnTo>
                  <a:pt x="2844" y="2347"/>
                </a:lnTo>
                <a:lnTo>
                  <a:pt x="2841" y="2339"/>
                </a:lnTo>
                <a:lnTo>
                  <a:pt x="2835" y="2333"/>
                </a:lnTo>
                <a:lnTo>
                  <a:pt x="2826" y="2331"/>
                </a:lnTo>
                <a:lnTo>
                  <a:pt x="2815" y="2333"/>
                </a:lnTo>
                <a:lnTo>
                  <a:pt x="2805" y="2339"/>
                </a:lnTo>
                <a:lnTo>
                  <a:pt x="2797" y="2347"/>
                </a:lnTo>
                <a:lnTo>
                  <a:pt x="2791" y="2357"/>
                </a:lnTo>
                <a:lnTo>
                  <a:pt x="2790" y="2367"/>
                </a:lnTo>
                <a:lnTo>
                  <a:pt x="2793" y="2375"/>
                </a:lnTo>
                <a:lnTo>
                  <a:pt x="2799" y="2381"/>
                </a:lnTo>
                <a:lnTo>
                  <a:pt x="2810" y="2383"/>
                </a:lnTo>
                <a:close/>
                <a:moveTo>
                  <a:pt x="2762" y="2530"/>
                </a:moveTo>
                <a:lnTo>
                  <a:pt x="2773" y="2528"/>
                </a:lnTo>
                <a:lnTo>
                  <a:pt x="2783" y="2523"/>
                </a:lnTo>
                <a:lnTo>
                  <a:pt x="2791" y="2515"/>
                </a:lnTo>
                <a:lnTo>
                  <a:pt x="2796" y="2505"/>
                </a:lnTo>
                <a:lnTo>
                  <a:pt x="2797" y="2494"/>
                </a:lnTo>
                <a:lnTo>
                  <a:pt x="2794" y="2486"/>
                </a:lnTo>
                <a:lnTo>
                  <a:pt x="2788" y="2480"/>
                </a:lnTo>
                <a:lnTo>
                  <a:pt x="2778" y="2478"/>
                </a:lnTo>
                <a:lnTo>
                  <a:pt x="2768" y="2480"/>
                </a:lnTo>
                <a:lnTo>
                  <a:pt x="2757" y="2486"/>
                </a:lnTo>
                <a:lnTo>
                  <a:pt x="2749" y="2494"/>
                </a:lnTo>
                <a:lnTo>
                  <a:pt x="2744" y="2505"/>
                </a:lnTo>
                <a:lnTo>
                  <a:pt x="2742" y="2515"/>
                </a:lnTo>
                <a:lnTo>
                  <a:pt x="2745" y="2523"/>
                </a:lnTo>
                <a:lnTo>
                  <a:pt x="2752" y="2528"/>
                </a:lnTo>
                <a:lnTo>
                  <a:pt x="2762" y="2530"/>
                </a:lnTo>
                <a:close/>
                <a:moveTo>
                  <a:pt x="2715" y="2678"/>
                </a:moveTo>
                <a:lnTo>
                  <a:pt x="2725" y="2676"/>
                </a:lnTo>
                <a:lnTo>
                  <a:pt x="2735" y="2671"/>
                </a:lnTo>
                <a:lnTo>
                  <a:pt x="2744" y="2662"/>
                </a:lnTo>
                <a:lnTo>
                  <a:pt x="2749" y="2652"/>
                </a:lnTo>
                <a:lnTo>
                  <a:pt x="2750" y="2642"/>
                </a:lnTo>
                <a:lnTo>
                  <a:pt x="2747" y="2633"/>
                </a:lnTo>
                <a:lnTo>
                  <a:pt x="2741" y="2627"/>
                </a:lnTo>
                <a:lnTo>
                  <a:pt x="2731" y="2625"/>
                </a:lnTo>
                <a:lnTo>
                  <a:pt x="2720" y="2627"/>
                </a:lnTo>
                <a:lnTo>
                  <a:pt x="2709" y="2633"/>
                </a:lnTo>
                <a:lnTo>
                  <a:pt x="2701" y="2642"/>
                </a:lnTo>
                <a:lnTo>
                  <a:pt x="2696" y="2652"/>
                </a:lnTo>
                <a:lnTo>
                  <a:pt x="2695" y="2662"/>
                </a:lnTo>
                <a:lnTo>
                  <a:pt x="2698" y="2671"/>
                </a:lnTo>
                <a:lnTo>
                  <a:pt x="2704" y="2676"/>
                </a:lnTo>
                <a:lnTo>
                  <a:pt x="2715" y="2678"/>
                </a:lnTo>
                <a:close/>
                <a:moveTo>
                  <a:pt x="2667" y="2827"/>
                </a:moveTo>
                <a:lnTo>
                  <a:pt x="2678" y="2824"/>
                </a:lnTo>
                <a:lnTo>
                  <a:pt x="2688" y="2819"/>
                </a:lnTo>
                <a:lnTo>
                  <a:pt x="2697" y="2810"/>
                </a:lnTo>
                <a:lnTo>
                  <a:pt x="2702" y="2800"/>
                </a:lnTo>
                <a:lnTo>
                  <a:pt x="2704" y="2789"/>
                </a:lnTo>
                <a:lnTo>
                  <a:pt x="2701" y="2781"/>
                </a:lnTo>
                <a:lnTo>
                  <a:pt x="2694" y="2774"/>
                </a:lnTo>
                <a:lnTo>
                  <a:pt x="2684" y="2772"/>
                </a:lnTo>
                <a:lnTo>
                  <a:pt x="2673" y="2774"/>
                </a:lnTo>
                <a:lnTo>
                  <a:pt x="2662" y="2781"/>
                </a:lnTo>
                <a:lnTo>
                  <a:pt x="2653" y="2789"/>
                </a:lnTo>
                <a:lnTo>
                  <a:pt x="2648" y="2800"/>
                </a:lnTo>
                <a:lnTo>
                  <a:pt x="2646" y="2810"/>
                </a:lnTo>
                <a:lnTo>
                  <a:pt x="2649" y="2819"/>
                </a:lnTo>
                <a:lnTo>
                  <a:pt x="2656" y="2824"/>
                </a:lnTo>
                <a:lnTo>
                  <a:pt x="2667" y="2827"/>
                </a:lnTo>
                <a:close/>
                <a:moveTo>
                  <a:pt x="2619" y="2975"/>
                </a:moveTo>
                <a:lnTo>
                  <a:pt x="2631" y="2973"/>
                </a:lnTo>
                <a:lnTo>
                  <a:pt x="2641" y="2967"/>
                </a:lnTo>
                <a:lnTo>
                  <a:pt x="2650" y="2958"/>
                </a:lnTo>
                <a:lnTo>
                  <a:pt x="2655" y="2947"/>
                </a:lnTo>
                <a:lnTo>
                  <a:pt x="2657" y="2936"/>
                </a:lnTo>
                <a:lnTo>
                  <a:pt x="2654" y="2928"/>
                </a:lnTo>
                <a:lnTo>
                  <a:pt x="2647" y="2922"/>
                </a:lnTo>
                <a:lnTo>
                  <a:pt x="2637" y="2920"/>
                </a:lnTo>
                <a:lnTo>
                  <a:pt x="2626" y="2922"/>
                </a:lnTo>
                <a:lnTo>
                  <a:pt x="2614" y="2928"/>
                </a:lnTo>
                <a:lnTo>
                  <a:pt x="2605" y="2936"/>
                </a:lnTo>
                <a:lnTo>
                  <a:pt x="2600" y="2947"/>
                </a:lnTo>
                <a:lnTo>
                  <a:pt x="2599" y="2958"/>
                </a:lnTo>
                <a:lnTo>
                  <a:pt x="2602" y="2967"/>
                </a:lnTo>
                <a:lnTo>
                  <a:pt x="2608" y="2973"/>
                </a:lnTo>
                <a:lnTo>
                  <a:pt x="2619" y="2975"/>
                </a:lnTo>
                <a:close/>
                <a:moveTo>
                  <a:pt x="2590" y="3067"/>
                </a:moveTo>
                <a:lnTo>
                  <a:pt x="2578" y="3069"/>
                </a:lnTo>
                <a:lnTo>
                  <a:pt x="2566" y="3075"/>
                </a:lnTo>
                <a:lnTo>
                  <a:pt x="2558" y="3084"/>
                </a:lnTo>
                <a:lnTo>
                  <a:pt x="2552" y="3094"/>
                </a:lnTo>
                <a:lnTo>
                  <a:pt x="2551" y="3105"/>
                </a:lnTo>
                <a:lnTo>
                  <a:pt x="2554" y="3115"/>
                </a:lnTo>
                <a:lnTo>
                  <a:pt x="2561" y="3121"/>
                </a:lnTo>
                <a:lnTo>
                  <a:pt x="2572" y="3123"/>
                </a:lnTo>
                <a:lnTo>
                  <a:pt x="2583" y="3121"/>
                </a:lnTo>
                <a:lnTo>
                  <a:pt x="2594" y="3115"/>
                </a:lnTo>
                <a:lnTo>
                  <a:pt x="2603" y="3105"/>
                </a:lnTo>
                <a:lnTo>
                  <a:pt x="2608" y="3094"/>
                </a:lnTo>
                <a:lnTo>
                  <a:pt x="2610" y="3084"/>
                </a:lnTo>
                <a:lnTo>
                  <a:pt x="2607" y="3075"/>
                </a:lnTo>
                <a:lnTo>
                  <a:pt x="2600" y="3069"/>
                </a:lnTo>
                <a:lnTo>
                  <a:pt x="2590" y="3067"/>
                </a:lnTo>
                <a:close/>
                <a:moveTo>
                  <a:pt x="2504" y="3242"/>
                </a:moveTo>
                <a:lnTo>
                  <a:pt x="2503" y="3254"/>
                </a:lnTo>
                <a:lnTo>
                  <a:pt x="2506" y="3263"/>
                </a:lnTo>
                <a:lnTo>
                  <a:pt x="2513" y="3269"/>
                </a:lnTo>
                <a:lnTo>
                  <a:pt x="2524" y="3271"/>
                </a:lnTo>
                <a:lnTo>
                  <a:pt x="2536" y="3269"/>
                </a:lnTo>
                <a:lnTo>
                  <a:pt x="2547" y="3263"/>
                </a:lnTo>
                <a:lnTo>
                  <a:pt x="2556" y="3254"/>
                </a:lnTo>
                <a:lnTo>
                  <a:pt x="2561" y="3242"/>
                </a:lnTo>
                <a:lnTo>
                  <a:pt x="2563" y="3231"/>
                </a:lnTo>
                <a:lnTo>
                  <a:pt x="2560" y="3222"/>
                </a:lnTo>
                <a:lnTo>
                  <a:pt x="2553" y="3216"/>
                </a:lnTo>
                <a:lnTo>
                  <a:pt x="2542" y="3214"/>
                </a:lnTo>
                <a:lnTo>
                  <a:pt x="2531" y="3216"/>
                </a:lnTo>
                <a:lnTo>
                  <a:pt x="2519" y="3222"/>
                </a:lnTo>
                <a:lnTo>
                  <a:pt x="2510" y="3231"/>
                </a:lnTo>
                <a:lnTo>
                  <a:pt x="2504" y="3242"/>
                </a:lnTo>
                <a:close/>
                <a:moveTo>
                  <a:pt x="2457" y="3390"/>
                </a:moveTo>
                <a:lnTo>
                  <a:pt x="2455" y="3401"/>
                </a:lnTo>
                <a:lnTo>
                  <a:pt x="2458" y="3410"/>
                </a:lnTo>
                <a:lnTo>
                  <a:pt x="2466" y="3416"/>
                </a:lnTo>
                <a:lnTo>
                  <a:pt x="2477" y="3418"/>
                </a:lnTo>
                <a:lnTo>
                  <a:pt x="2489" y="3416"/>
                </a:lnTo>
                <a:lnTo>
                  <a:pt x="2500" y="3410"/>
                </a:lnTo>
                <a:lnTo>
                  <a:pt x="2509" y="3401"/>
                </a:lnTo>
                <a:lnTo>
                  <a:pt x="2514" y="3390"/>
                </a:lnTo>
                <a:lnTo>
                  <a:pt x="2516" y="3378"/>
                </a:lnTo>
                <a:lnTo>
                  <a:pt x="2513" y="3369"/>
                </a:lnTo>
                <a:lnTo>
                  <a:pt x="2505" y="3363"/>
                </a:lnTo>
                <a:lnTo>
                  <a:pt x="2495" y="3361"/>
                </a:lnTo>
                <a:lnTo>
                  <a:pt x="2483" y="3363"/>
                </a:lnTo>
                <a:lnTo>
                  <a:pt x="2471" y="3369"/>
                </a:lnTo>
                <a:lnTo>
                  <a:pt x="2462" y="3378"/>
                </a:lnTo>
                <a:lnTo>
                  <a:pt x="2457" y="3390"/>
                </a:lnTo>
                <a:close/>
                <a:moveTo>
                  <a:pt x="2409" y="3537"/>
                </a:moveTo>
                <a:lnTo>
                  <a:pt x="2407" y="3549"/>
                </a:lnTo>
                <a:lnTo>
                  <a:pt x="2411" y="3558"/>
                </a:lnTo>
                <a:lnTo>
                  <a:pt x="2418" y="3564"/>
                </a:lnTo>
                <a:lnTo>
                  <a:pt x="2429" y="3566"/>
                </a:lnTo>
                <a:lnTo>
                  <a:pt x="2441" y="3564"/>
                </a:lnTo>
                <a:lnTo>
                  <a:pt x="2452" y="3558"/>
                </a:lnTo>
                <a:lnTo>
                  <a:pt x="2462" y="3549"/>
                </a:lnTo>
                <a:lnTo>
                  <a:pt x="2467" y="3537"/>
                </a:lnTo>
                <a:lnTo>
                  <a:pt x="2469" y="3525"/>
                </a:lnTo>
                <a:lnTo>
                  <a:pt x="2466" y="3516"/>
                </a:lnTo>
                <a:lnTo>
                  <a:pt x="2458" y="3510"/>
                </a:lnTo>
                <a:lnTo>
                  <a:pt x="2448" y="3508"/>
                </a:lnTo>
                <a:lnTo>
                  <a:pt x="2436" y="3510"/>
                </a:lnTo>
                <a:lnTo>
                  <a:pt x="2424" y="3516"/>
                </a:lnTo>
                <a:lnTo>
                  <a:pt x="2415" y="3525"/>
                </a:lnTo>
                <a:lnTo>
                  <a:pt x="2409" y="3537"/>
                </a:lnTo>
                <a:close/>
                <a:moveTo>
                  <a:pt x="2361" y="3685"/>
                </a:moveTo>
                <a:lnTo>
                  <a:pt x="2360" y="3696"/>
                </a:lnTo>
                <a:lnTo>
                  <a:pt x="2363" y="3705"/>
                </a:lnTo>
                <a:lnTo>
                  <a:pt x="2371" y="3711"/>
                </a:lnTo>
                <a:lnTo>
                  <a:pt x="2382" y="3715"/>
                </a:lnTo>
                <a:lnTo>
                  <a:pt x="2394" y="3711"/>
                </a:lnTo>
                <a:lnTo>
                  <a:pt x="2405" y="3705"/>
                </a:lnTo>
                <a:lnTo>
                  <a:pt x="2414" y="3696"/>
                </a:lnTo>
                <a:lnTo>
                  <a:pt x="2420" y="3685"/>
                </a:lnTo>
                <a:lnTo>
                  <a:pt x="2421" y="3674"/>
                </a:lnTo>
                <a:lnTo>
                  <a:pt x="2418" y="3663"/>
                </a:lnTo>
                <a:lnTo>
                  <a:pt x="2411" y="3657"/>
                </a:lnTo>
                <a:lnTo>
                  <a:pt x="2401" y="3655"/>
                </a:lnTo>
                <a:lnTo>
                  <a:pt x="2389" y="3657"/>
                </a:lnTo>
                <a:lnTo>
                  <a:pt x="2376" y="3663"/>
                </a:lnTo>
                <a:lnTo>
                  <a:pt x="2367" y="3674"/>
                </a:lnTo>
                <a:lnTo>
                  <a:pt x="2361" y="3685"/>
                </a:lnTo>
                <a:close/>
                <a:moveTo>
                  <a:pt x="2314" y="3832"/>
                </a:moveTo>
                <a:lnTo>
                  <a:pt x="2312" y="3844"/>
                </a:lnTo>
                <a:lnTo>
                  <a:pt x="2316" y="3853"/>
                </a:lnTo>
                <a:lnTo>
                  <a:pt x="2323" y="3860"/>
                </a:lnTo>
                <a:lnTo>
                  <a:pt x="2335" y="3862"/>
                </a:lnTo>
                <a:lnTo>
                  <a:pt x="2347" y="3860"/>
                </a:lnTo>
                <a:lnTo>
                  <a:pt x="2358" y="3853"/>
                </a:lnTo>
                <a:lnTo>
                  <a:pt x="2367" y="3844"/>
                </a:lnTo>
                <a:lnTo>
                  <a:pt x="2373" y="3832"/>
                </a:lnTo>
                <a:lnTo>
                  <a:pt x="2374" y="3821"/>
                </a:lnTo>
                <a:lnTo>
                  <a:pt x="2371" y="3812"/>
                </a:lnTo>
                <a:lnTo>
                  <a:pt x="2364" y="3804"/>
                </a:lnTo>
                <a:lnTo>
                  <a:pt x="2353" y="3802"/>
                </a:lnTo>
                <a:lnTo>
                  <a:pt x="2341" y="3804"/>
                </a:lnTo>
                <a:lnTo>
                  <a:pt x="2329" y="3812"/>
                </a:lnTo>
                <a:lnTo>
                  <a:pt x="2320" y="3821"/>
                </a:lnTo>
                <a:lnTo>
                  <a:pt x="2314" y="3832"/>
                </a:lnTo>
                <a:close/>
                <a:moveTo>
                  <a:pt x="2266" y="3980"/>
                </a:moveTo>
                <a:lnTo>
                  <a:pt x="2265" y="3991"/>
                </a:lnTo>
                <a:lnTo>
                  <a:pt x="2268" y="4001"/>
                </a:lnTo>
                <a:lnTo>
                  <a:pt x="2275" y="4008"/>
                </a:lnTo>
                <a:lnTo>
                  <a:pt x="2287" y="4010"/>
                </a:lnTo>
                <a:lnTo>
                  <a:pt x="2299" y="4008"/>
                </a:lnTo>
                <a:lnTo>
                  <a:pt x="2311" y="4001"/>
                </a:lnTo>
                <a:lnTo>
                  <a:pt x="2320" y="3991"/>
                </a:lnTo>
                <a:lnTo>
                  <a:pt x="2326" y="3980"/>
                </a:lnTo>
                <a:lnTo>
                  <a:pt x="2328" y="3968"/>
                </a:lnTo>
                <a:lnTo>
                  <a:pt x="2324" y="3959"/>
                </a:lnTo>
                <a:lnTo>
                  <a:pt x="2317" y="3952"/>
                </a:lnTo>
                <a:lnTo>
                  <a:pt x="2306" y="3950"/>
                </a:lnTo>
                <a:lnTo>
                  <a:pt x="2294" y="3952"/>
                </a:lnTo>
                <a:lnTo>
                  <a:pt x="2281" y="3959"/>
                </a:lnTo>
                <a:lnTo>
                  <a:pt x="2272" y="3968"/>
                </a:lnTo>
                <a:lnTo>
                  <a:pt x="2266" y="3980"/>
                </a:lnTo>
                <a:close/>
                <a:moveTo>
                  <a:pt x="2219" y="4127"/>
                </a:moveTo>
                <a:lnTo>
                  <a:pt x="2217" y="4139"/>
                </a:lnTo>
                <a:lnTo>
                  <a:pt x="2220" y="4149"/>
                </a:lnTo>
                <a:lnTo>
                  <a:pt x="2228" y="4155"/>
                </a:lnTo>
                <a:lnTo>
                  <a:pt x="2240" y="4158"/>
                </a:lnTo>
                <a:lnTo>
                  <a:pt x="2252" y="4155"/>
                </a:lnTo>
                <a:lnTo>
                  <a:pt x="2263" y="4149"/>
                </a:lnTo>
                <a:lnTo>
                  <a:pt x="2273" y="4139"/>
                </a:lnTo>
                <a:lnTo>
                  <a:pt x="2279" y="4127"/>
                </a:lnTo>
                <a:lnTo>
                  <a:pt x="2280" y="4115"/>
                </a:lnTo>
                <a:lnTo>
                  <a:pt x="2277" y="4106"/>
                </a:lnTo>
                <a:lnTo>
                  <a:pt x="2269" y="4100"/>
                </a:lnTo>
                <a:lnTo>
                  <a:pt x="2259" y="4097"/>
                </a:lnTo>
                <a:lnTo>
                  <a:pt x="2246" y="4100"/>
                </a:lnTo>
                <a:lnTo>
                  <a:pt x="2234" y="4106"/>
                </a:lnTo>
                <a:lnTo>
                  <a:pt x="2225" y="4115"/>
                </a:lnTo>
                <a:lnTo>
                  <a:pt x="2219" y="4127"/>
                </a:lnTo>
                <a:close/>
                <a:moveTo>
                  <a:pt x="2171" y="4275"/>
                </a:moveTo>
                <a:lnTo>
                  <a:pt x="2170" y="4287"/>
                </a:lnTo>
                <a:lnTo>
                  <a:pt x="2173" y="4296"/>
                </a:lnTo>
                <a:lnTo>
                  <a:pt x="2180" y="4303"/>
                </a:lnTo>
                <a:lnTo>
                  <a:pt x="2192" y="4305"/>
                </a:lnTo>
                <a:lnTo>
                  <a:pt x="2205" y="4303"/>
                </a:lnTo>
                <a:lnTo>
                  <a:pt x="2216" y="4296"/>
                </a:lnTo>
                <a:lnTo>
                  <a:pt x="2225" y="4287"/>
                </a:lnTo>
                <a:lnTo>
                  <a:pt x="2231" y="4275"/>
                </a:lnTo>
                <a:lnTo>
                  <a:pt x="2233" y="4263"/>
                </a:lnTo>
                <a:lnTo>
                  <a:pt x="2229" y="4253"/>
                </a:lnTo>
                <a:lnTo>
                  <a:pt x="2222" y="4247"/>
                </a:lnTo>
                <a:lnTo>
                  <a:pt x="2211" y="4245"/>
                </a:lnTo>
                <a:lnTo>
                  <a:pt x="2199" y="4247"/>
                </a:lnTo>
                <a:lnTo>
                  <a:pt x="2187" y="4253"/>
                </a:lnTo>
                <a:lnTo>
                  <a:pt x="2177" y="4263"/>
                </a:lnTo>
                <a:lnTo>
                  <a:pt x="2171" y="4275"/>
                </a:lnTo>
                <a:close/>
                <a:moveTo>
                  <a:pt x="2123" y="4423"/>
                </a:moveTo>
                <a:lnTo>
                  <a:pt x="2122" y="4434"/>
                </a:lnTo>
                <a:lnTo>
                  <a:pt x="2125" y="4444"/>
                </a:lnTo>
                <a:lnTo>
                  <a:pt x="2133" y="4450"/>
                </a:lnTo>
                <a:lnTo>
                  <a:pt x="2145" y="4453"/>
                </a:lnTo>
                <a:lnTo>
                  <a:pt x="2157" y="4450"/>
                </a:lnTo>
                <a:lnTo>
                  <a:pt x="2169" y="4444"/>
                </a:lnTo>
                <a:lnTo>
                  <a:pt x="2178" y="4434"/>
                </a:lnTo>
                <a:lnTo>
                  <a:pt x="2184" y="4423"/>
                </a:lnTo>
                <a:lnTo>
                  <a:pt x="2186" y="4410"/>
                </a:lnTo>
                <a:lnTo>
                  <a:pt x="2182" y="4400"/>
                </a:lnTo>
                <a:lnTo>
                  <a:pt x="2175" y="4394"/>
                </a:lnTo>
                <a:lnTo>
                  <a:pt x="2164" y="4392"/>
                </a:lnTo>
                <a:lnTo>
                  <a:pt x="2152" y="4394"/>
                </a:lnTo>
                <a:lnTo>
                  <a:pt x="2139" y="4400"/>
                </a:lnTo>
                <a:lnTo>
                  <a:pt x="2129" y="4410"/>
                </a:lnTo>
                <a:lnTo>
                  <a:pt x="2123" y="4423"/>
                </a:lnTo>
                <a:close/>
                <a:moveTo>
                  <a:pt x="2076" y="4570"/>
                </a:moveTo>
                <a:lnTo>
                  <a:pt x="2075" y="4582"/>
                </a:lnTo>
                <a:lnTo>
                  <a:pt x="2078" y="4591"/>
                </a:lnTo>
                <a:lnTo>
                  <a:pt x="2085" y="4598"/>
                </a:lnTo>
                <a:lnTo>
                  <a:pt x="2097" y="4600"/>
                </a:lnTo>
                <a:lnTo>
                  <a:pt x="2110" y="4598"/>
                </a:lnTo>
                <a:lnTo>
                  <a:pt x="2121" y="4591"/>
                </a:lnTo>
                <a:lnTo>
                  <a:pt x="2131" y="4582"/>
                </a:lnTo>
                <a:lnTo>
                  <a:pt x="2137" y="4570"/>
                </a:lnTo>
                <a:lnTo>
                  <a:pt x="2138" y="4558"/>
                </a:lnTo>
                <a:lnTo>
                  <a:pt x="2135" y="4548"/>
                </a:lnTo>
                <a:lnTo>
                  <a:pt x="2128" y="4541"/>
                </a:lnTo>
                <a:lnTo>
                  <a:pt x="2117" y="4539"/>
                </a:lnTo>
                <a:lnTo>
                  <a:pt x="2104" y="4541"/>
                </a:lnTo>
                <a:lnTo>
                  <a:pt x="2092" y="4548"/>
                </a:lnTo>
                <a:lnTo>
                  <a:pt x="2082" y="4558"/>
                </a:lnTo>
                <a:lnTo>
                  <a:pt x="2076" y="4570"/>
                </a:lnTo>
                <a:close/>
                <a:moveTo>
                  <a:pt x="2029" y="4717"/>
                </a:moveTo>
                <a:lnTo>
                  <a:pt x="2027" y="4729"/>
                </a:lnTo>
                <a:lnTo>
                  <a:pt x="2031" y="4739"/>
                </a:lnTo>
                <a:lnTo>
                  <a:pt x="2038" y="4746"/>
                </a:lnTo>
                <a:lnTo>
                  <a:pt x="2050" y="4748"/>
                </a:lnTo>
                <a:lnTo>
                  <a:pt x="2062" y="4746"/>
                </a:lnTo>
                <a:lnTo>
                  <a:pt x="2074" y="4739"/>
                </a:lnTo>
                <a:lnTo>
                  <a:pt x="2084" y="4729"/>
                </a:lnTo>
                <a:lnTo>
                  <a:pt x="2090" y="4717"/>
                </a:lnTo>
                <a:lnTo>
                  <a:pt x="2091" y="4706"/>
                </a:lnTo>
                <a:lnTo>
                  <a:pt x="2088" y="4696"/>
                </a:lnTo>
                <a:lnTo>
                  <a:pt x="2080" y="4689"/>
                </a:lnTo>
                <a:lnTo>
                  <a:pt x="2069" y="4686"/>
                </a:lnTo>
                <a:lnTo>
                  <a:pt x="2057" y="4689"/>
                </a:lnTo>
                <a:lnTo>
                  <a:pt x="2044" y="4696"/>
                </a:lnTo>
                <a:lnTo>
                  <a:pt x="2035" y="4706"/>
                </a:lnTo>
                <a:lnTo>
                  <a:pt x="2029" y="4717"/>
                </a:lnTo>
                <a:close/>
                <a:moveTo>
                  <a:pt x="1981" y="4865"/>
                </a:moveTo>
                <a:lnTo>
                  <a:pt x="1980" y="4876"/>
                </a:lnTo>
                <a:lnTo>
                  <a:pt x="1983" y="4887"/>
                </a:lnTo>
                <a:lnTo>
                  <a:pt x="1991" y="4893"/>
                </a:lnTo>
                <a:lnTo>
                  <a:pt x="2003" y="4896"/>
                </a:lnTo>
                <a:lnTo>
                  <a:pt x="2015" y="4893"/>
                </a:lnTo>
                <a:lnTo>
                  <a:pt x="2027" y="4887"/>
                </a:lnTo>
                <a:lnTo>
                  <a:pt x="2036" y="4876"/>
                </a:lnTo>
                <a:lnTo>
                  <a:pt x="2042" y="4865"/>
                </a:lnTo>
                <a:lnTo>
                  <a:pt x="2044" y="4853"/>
                </a:lnTo>
                <a:lnTo>
                  <a:pt x="2040" y="4844"/>
                </a:lnTo>
                <a:lnTo>
                  <a:pt x="2033" y="4837"/>
                </a:lnTo>
                <a:lnTo>
                  <a:pt x="2022" y="4834"/>
                </a:lnTo>
                <a:lnTo>
                  <a:pt x="2009" y="4837"/>
                </a:lnTo>
                <a:lnTo>
                  <a:pt x="1997" y="4844"/>
                </a:lnTo>
                <a:lnTo>
                  <a:pt x="1987" y="4853"/>
                </a:lnTo>
                <a:lnTo>
                  <a:pt x="1981" y="4865"/>
                </a:lnTo>
                <a:close/>
                <a:moveTo>
                  <a:pt x="1975" y="4982"/>
                </a:moveTo>
                <a:lnTo>
                  <a:pt x="1962" y="4984"/>
                </a:lnTo>
                <a:lnTo>
                  <a:pt x="1950" y="4991"/>
                </a:lnTo>
                <a:lnTo>
                  <a:pt x="1940" y="5000"/>
                </a:lnTo>
                <a:lnTo>
                  <a:pt x="1934" y="5012"/>
                </a:lnTo>
                <a:lnTo>
                  <a:pt x="1933" y="5025"/>
                </a:lnTo>
                <a:lnTo>
                  <a:pt x="1936" y="5034"/>
                </a:lnTo>
                <a:lnTo>
                  <a:pt x="1943" y="5041"/>
                </a:lnTo>
                <a:lnTo>
                  <a:pt x="1955" y="5043"/>
                </a:lnTo>
                <a:lnTo>
                  <a:pt x="1968" y="5041"/>
                </a:lnTo>
                <a:lnTo>
                  <a:pt x="1979" y="5034"/>
                </a:lnTo>
                <a:lnTo>
                  <a:pt x="1989" y="5025"/>
                </a:lnTo>
                <a:lnTo>
                  <a:pt x="1995" y="5012"/>
                </a:lnTo>
                <a:lnTo>
                  <a:pt x="1996" y="5000"/>
                </a:lnTo>
                <a:lnTo>
                  <a:pt x="1993" y="4991"/>
                </a:lnTo>
                <a:lnTo>
                  <a:pt x="1985" y="4984"/>
                </a:lnTo>
                <a:lnTo>
                  <a:pt x="1975" y="4982"/>
                </a:lnTo>
                <a:close/>
                <a:moveTo>
                  <a:pt x="1887" y="5159"/>
                </a:moveTo>
                <a:lnTo>
                  <a:pt x="1886" y="5172"/>
                </a:lnTo>
                <a:lnTo>
                  <a:pt x="1889" y="5181"/>
                </a:lnTo>
                <a:lnTo>
                  <a:pt x="1896" y="5188"/>
                </a:lnTo>
                <a:lnTo>
                  <a:pt x="1908" y="5190"/>
                </a:lnTo>
                <a:lnTo>
                  <a:pt x="1920" y="5188"/>
                </a:lnTo>
                <a:lnTo>
                  <a:pt x="1932" y="5181"/>
                </a:lnTo>
                <a:lnTo>
                  <a:pt x="1941" y="5172"/>
                </a:lnTo>
                <a:lnTo>
                  <a:pt x="1947" y="5159"/>
                </a:lnTo>
                <a:lnTo>
                  <a:pt x="1949" y="5148"/>
                </a:lnTo>
                <a:lnTo>
                  <a:pt x="1945" y="5139"/>
                </a:lnTo>
                <a:lnTo>
                  <a:pt x="1938" y="5132"/>
                </a:lnTo>
                <a:lnTo>
                  <a:pt x="1927" y="5130"/>
                </a:lnTo>
                <a:lnTo>
                  <a:pt x="1915" y="5132"/>
                </a:lnTo>
                <a:lnTo>
                  <a:pt x="1902" y="5139"/>
                </a:lnTo>
                <a:lnTo>
                  <a:pt x="1893" y="5148"/>
                </a:lnTo>
                <a:lnTo>
                  <a:pt x="1887" y="5159"/>
                </a:lnTo>
                <a:close/>
                <a:moveTo>
                  <a:pt x="1840" y="5308"/>
                </a:moveTo>
                <a:lnTo>
                  <a:pt x="1838" y="5319"/>
                </a:lnTo>
                <a:lnTo>
                  <a:pt x="1842" y="5329"/>
                </a:lnTo>
                <a:lnTo>
                  <a:pt x="1849" y="5335"/>
                </a:lnTo>
                <a:lnTo>
                  <a:pt x="1861" y="5337"/>
                </a:lnTo>
                <a:lnTo>
                  <a:pt x="1873" y="5335"/>
                </a:lnTo>
                <a:lnTo>
                  <a:pt x="1884" y="5329"/>
                </a:lnTo>
                <a:lnTo>
                  <a:pt x="1894" y="5319"/>
                </a:lnTo>
                <a:lnTo>
                  <a:pt x="1900" y="5308"/>
                </a:lnTo>
                <a:lnTo>
                  <a:pt x="1901" y="5295"/>
                </a:lnTo>
                <a:lnTo>
                  <a:pt x="1898" y="5286"/>
                </a:lnTo>
                <a:lnTo>
                  <a:pt x="1890" y="5280"/>
                </a:lnTo>
                <a:lnTo>
                  <a:pt x="1880" y="5277"/>
                </a:lnTo>
                <a:lnTo>
                  <a:pt x="1867" y="5280"/>
                </a:lnTo>
                <a:lnTo>
                  <a:pt x="1855" y="5286"/>
                </a:lnTo>
                <a:lnTo>
                  <a:pt x="1846" y="5295"/>
                </a:lnTo>
                <a:lnTo>
                  <a:pt x="1840" y="5308"/>
                </a:lnTo>
                <a:close/>
                <a:moveTo>
                  <a:pt x="1793" y="5455"/>
                </a:moveTo>
                <a:lnTo>
                  <a:pt x="1791" y="5467"/>
                </a:lnTo>
                <a:lnTo>
                  <a:pt x="1795" y="5476"/>
                </a:lnTo>
                <a:lnTo>
                  <a:pt x="1802" y="5482"/>
                </a:lnTo>
                <a:lnTo>
                  <a:pt x="1813" y="5484"/>
                </a:lnTo>
                <a:lnTo>
                  <a:pt x="1826" y="5482"/>
                </a:lnTo>
                <a:lnTo>
                  <a:pt x="1837" y="5476"/>
                </a:lnTo>
                <a:lnTo>
                  <a:pt x="1846" y="5467"/>
                </a:lnTo>
                <a:lnTo>
                  <a:pt x="1852" y="5455"/>
                </a:lnTo>
                <a:lnTo>
                  <a:pt x="1853" y="5444"/>
                </a:lnTo>
                <a:lnTo>
                  <a:pt x="1850" y="5434"/>
                </a:lnTo>
                <a:lnTo>
                  <a:pt x="1843" y="5427"/>
                </a:lnTo>
                <a:lnTo>
                  <a:pt x="1832" y="5425"/>
                </a:lnTo>
                <a:lnTo>
                  <a:pt x="1820" y="5427"/>
                </a:lnTo>
                <a:lnTo>
                  <a:pt x="1809" y="5434"/>
                </a:lnTo>
                <a:lnTo>
                  <a:pt x="1799" y="5444"/>
                </a:lnTo>
                <a:lnTo>
                  <a:pt x="1793" y="5455"/>
                </a:lnTo>
                <a:close/>
                <a:moveTo>
                  <a:pt x="1745" y="5603"/>
                </a:moveTo>
                <a:lnTo>
                  <a:pt x="1744" y="5614"/>
                </a:lnTo>
                <a:lnTo>
                  <a:pt x="1747" y="5623"/>
                </a:lnTo>
                <a:lnTo>
                  <a:pt x="1754" y="5630"/>
                </a:lnTo>
                <a:lnTo>
                  <a:pt x="1766" y="5633"/>
                </a:lnTo>
                <a:lnTo>
                  <a:pt x="1778" y="5630"/>
                </a:lnTo>
                <a:lnTo>
                  <a:pt x="1789" y="5623"/>
                </a:lnTo>
                <a:lnTo>
                  <a:pt x="1799" y="5614"/>
                </a:lnTo>
                <a:lnTo>
                  <a:pt x="1805" y="5603"/>
                </a:lnTo>
                <a:lnTo>
                  <a:pt x="1806" y="5591"/>
                </a:lnTo>
                <a:lnTo>
                  <a:pt x="1803" y="5581"/>
                </a:lnTo>
                <a:lnTo>
                  <a:pt x="1795" y="5575"/>
                </a:lnTo>
                <a:lnTo>
                  <a:pt x="1785" y="5572"/>
                </a:lnTo>
                <a:lnTo>
                  <a:pt x="1773" y="5575"/>
                </a:lnTo>
                <a:lnTo>
                  <a:pt x="1760" y="5581"/>
                </a:lnTo>
                <a:lnTo>
                  <a:pt x="1751" y="5591"/>
                </a:lnTo>
                <a:lnTo>
                  <a:pt x="1745" y="5603"/>
                </a:lnTo>
                <a:close/>
                <a:moveTo>
                  <a:pt x="1698" y="5750"/>
                </a:moveTo>
                <a:lnTo>
                  <a:pt x="1697" y="5761"/>
                </a:lnTo>
                <a:lnTo>
                  <a:pt x="1700" y="5771"/>
                </a:lnTo>
                <a:lnTo>
                  <a:pt x="1707" y="5777"/>
                </a:lnTo>
                <a:lnTo>
                  <a:pt x="1719" y="5780"/>
                </a:lnTo>
                <a:lnTo>
                  <a:pt x="1731" y="5777"/>
                </a:lnTo>
                <a:lnTo>
                  <a:pt x="1742" y="5771"/>
                </a:lnTo>
                <a:lnTo>
                  <a:pt x="1751" y="5761"/>
                </a:lnTo>
                <a:lnTo>
                  <a:pt x="1757" y="5750"/>
                </a:lnTo>
                <a:lnTo>
                  <a:pt x="1758" y="5739"/>
                </a:lnTo>
                <a:lnTo>
                  <a:pt x="1755" y="5730"/>
                </a:lnTo>
                <a:lnTo>
                  <a:pt x="1748" y="5723"/>
                </a:lnTo>
                <a:lnTo>
                  <a:pt x="1737" y="5720"/>
                </a:lnTo>
                <a:lnTo>
                  <a:pt x="1725" y="5723"/>
                </a:lnTo>
                <a:lnTo>
                  <a:pt x="1714" y="5730"/>
                </a:lnTo>
                <a:lnTo>
                  <a:pt x="1704" y="5739"/>
                </a:lnTo>
                <a:lnTo>
                  <a:pt x="1698" y="5750"/>
                </a:lnTo>
                <a:close/>
                <a:moveTo>
                  <a:pt x="1651" y="5897"/>
                </a:moveTo>
                <a:lnTo>
                  <a:pt x="1650" y="5910"/>
                </a:lnTo>
                <a:lnTo>
                  <a:pt x="1653" y="5919"/>
                </a:lnTo>
                <a:lnTo>
                  <a:pt x="1660" y="5925"/>
                </a:lnTo>
                <a:lnTo>
                  <a:pt x="1671" y="5927"/>
                </a:lnTo>
                <a:lnTo>
                  <a:pt x="1683" y="5925"/>
                </a:lnTo>
                <a:lnTo>
                  <a:pt x="1695" y="5919"/>
                </a:lnTo>
                <a:lnTo>
                  <a:pt x="1704" y="5910"/>
                </a:lnTo>
                <a:lnTo>
                  <a:pt x="1710" y="5897"/>
                </a:lnTo>
                <a:lnTo>
                  <a:pt x="1711" y="5886"/>
                </a:lnTo>
                <a:lnTo>
                  <a:pt x="1708" y="5877"/>
                </a:lnTo>
                <a:lnTo>
                  <a:pt x="1700" y="5871"/>
                </a:lnTo>
                <a:lnTo>
                  <a:pt x="1690" y="5868"/>
                </a:lnTo>
                <a:lnTo>
                  <a:pt x="1678" y="5871"/>
                </a:lnTo>
                <a:lnTo>
                  <a:pt x="1667" y="5877"/>
                </a:lnTo>
                <a:lnTo>
                  <a:pt x="1657" y="5886"/>
                </a:lnTo>
                <a:lnTo>
                  <a:pt x="1651" y="5897"/>
                </a:lnTo>
                <a:close/>
                <a:moveTo>
                  <a:pt x="1604" y="6045"/>
                </a:moveTo>
                <a:lnTo>
                  <a:pt x="1603" y="6057"/>
                </a:lnTo>
                <a:lnTo>
                  <a:pt x="1606" y="6066"/>
                </a:lnTo>
                <a:lnTo>
                  <a:pt x="1613" y="6072"/>
                </a:lnTo>
                <a:lnTo>
                  <a:pt x="1624" y="6074"/>
                </a:lnTo>
                <a:lnTo>
                  <a:pt x="1636" y="6072"/>
                </a:lnTo>
                <a:lnTo>
                  <a:pt x="1647" y="6066"/>
                </a:lnTo>
                <a:lnTo>
                  <a:pt x="1656" y="6057"/>
                </a:lnTo>
                <a:lnTo>
                  <a:pt x="1662" y="6045"/>
                </a:lnTo>
                <a:lnTo>
                  <a:pt x="1663" y="6034"/>
                </a:lnTo>
                <a:lnTo>
                  <a:pt x="1660" y="6025"/>
                </a:lnTo>
                <a:lnTo>
                  <a:pt x="1653" y="6018"/>
                </a:lnTo>
                <a:lnTo>
                  <a:pt x="1642" y="6016"/>
                </a:lnTo>
                <a:lnTo>
                  <a:pt x="1631" y="6018"/>
                </a:lnTo>
                <a:lnTo>
                  <a:pt x="1620" y="6025"/>
                </a:lnTo>
                <a:lnTo>
                  <a:pt x="1610" y="6034"/>
                </a:lnTo>
                <a:lnTo>
                  <a:pt x="1604" y="6045"/>
                </a:lnTo>
                <a:close/>
                <a:moveTo>
                  <a:pt x="1557" y="6193"/>
                </a:moveTo>
                <a:lnTo>
                  <a:pt x="1556" y="6204"/>
                </a:lnTo>
                <a:lnTo>
                  <a:pt x="1559" y="6213"/>
                </a:lnTo>
                <a:lnTo>
                  <a:pt x="1566" y="6219"/>
                </a:lnTo>
                <a:lnTo>
                  <a:pt x="1577" y="6221"/>
                </a:lnTo>
                <a:lnTo>
                  <a:pt x="1589" y="6219"/>
                </a:lnTo>
                <a:lnTo>
                  <a:pt x="1599" y="6213"/>
                </a:lnTo>
                <a:lnTo>
                  <a:pt x="1608" y="6204"/>
                </a:lnTo>
                <a:lnTo>
                  <a:pt x="1614" y="6193"/>
                </a:lnTo>
                <a:lnTo>
                  <a:pt x="1615" y="6181"/>
                </a:lnTo>
                <a:lnTo>
                  <a:pt x="1612" y="6172"/>
                </a:lnTo>
                <a:lnTo>
                  <a:pt x="1605" y="6166"/>
                </a:lnTo>
                <a:lnTo>
                  <a:pt x="1595" y="6164"/>
                </a:lnTo>
                <a:lnTo>
                  <a:pt x="1583" y="6166"/>
                </a:lnTo>
                <a:lnTo>
                  <a:pt x="1573" y="6172"/>
                </a:lnTo>
                <a:lnTo>
                  <a:pt x="1563" y="6181"/>
                </a:lnTo>
                <a:lnTo>
                  <a:pt x="1557" y="6193"/>
                </a:lnTo>
                <a:close/>
                <a:moveTo>
                  <a:pt x="1510" y="6340"/>
                </a:moveTo>
                <a:lnTo>
                  <a:pt x="1509" y="6351"/>
                </a:lnTo>
                <a:lnTo>
                  <a:pt x="1512" y="6360"/>
                </a:lnTo>
                <a:lnTo>
                  <a:pt x="1519" y="6366"/>
                </a:lnTo>
                <a:lnTo>
                  <a:pt x="1530" y="6368"/>
                </a:lnTo>
                <a:lnTo>
                  <a:pt x="1541" y="6366"/>
                </a:lnTo>
                <a:lnTo>
                  <a:pt x="1552" y="6360"/>
                </a:lnTo>
                <a:lnTo>
                  <a:pt x="1561" y="6351"/>
                </a:lnTo>
                <a:lnTo>
                  <a:pt x="1566" y="6340"/>
                </a:lnTo>
                <a:lnTo>
                  <a:pt x="1567" y="6330"/>
                </a:lnTo>
                <a:lnTo>
                  <a:pt x="1564" y="6320"/>
                </a:lnTo>
                <a:lnTo>
                  <a:pt x="1558" y="6314"/>
                </a:lnTo>
                <a:lnTo>
                  <a:pt x="1547" y="6312"/>
                </a:lnTo>
                <a:lnTo>
                  <a:pt x="1536" y="6314"/>
                </a:lnTo>
                <a:lnTo>
                  <a:pt x="1525" y="6320"/>
                </a:lnTo>
                <a:lnTo>
                  <a:pt x="1516" y="6330"/>
                </a:lnTo>
                <a:lnTo>
                  <a:pt x="1510" y="6340"/>
                </a:lnTo>
                <a:close/>
                <a:moveTo>
                  <a:pt x="1463" y="6488"/>
                </a:moveTo>
                <a:lnTo>
                  <a:pt x="1462" y="6498"/>
                </a:lnTo>
                <a:lnTo>
                  <a:pt x="1465" y="6507"/>
                </a:lnTo>
                <a:lnTo>
                  <a:pt x="1472" y="6513"/>
                </a:lnTo>
                <a:lnTo>
                  <a:pt x="1482" y="6515"/>
                </a:lnTo>
                <a:lnTo>
                  <a:pt x="1494" y="6513"/>
                </a:lnTo>
                <a:lnTo>
                  <a:pt x="1504" y="6507"/>
                </a:lnTo>
                <a:lnTo>
                  <a:pt x="1513" y="6498"/>
                </a:lnTo>
                <a:lnTo>
                  <a:pt x="1518" y="6488"/>
                </a:lnTo>
                <a:lnTo>
                  <a:pt x="1520" y="6477"/>
                </a:lnTo>
                <a:lnTo>
                  <a:pt x="1517" y="6468"/>
                </a:lnTo>
                <a:lnTo>
                  <a:pt x="1510" y="6462"/>
                </a:lnTo>
                <a:lnTo>
                  <a:pt x="1500" y="6460"/>
                </a:lnTo>
                <a:lnTo>
                  <a:pt x="1489" y="6462"/>
                </a:lnTo>
                <a:lnTo>
                  <a:pt x="1478" y="6468"/>
                </a:lnTo>
                <a:lnTo>
                  <a:pt x="1469" y="6477"/>
                </a:lnTo>
                <a:lnTo>
                  <a:pt x="1463" y="6488"/>
                </a:lnTo>
                <a:close/>
                <a:moveTo>
                  <a:pt x="1416" y="6635"/>
                </a:moveTo>
                <a:lnTo>
                  <a:pt x="1415" y="6646"/>
                </a:lnTo>
                <a:lnTo>
                  <a:pt x="1418" y="6654"/>
                </a:lnTo>
                <a:lnTo>
                  <a:pt x="1424" y="6661"/>
                </a:lnTo>
                <a:lnTo>
                  <a:pt x="1435" y="6663"/>
                </a:lnTo>
                <a:lnTo>
                  <a:pt x="1446" y="6661"/>
                </a:lnTo>
                <a:lnTo>
                  <a:pt x="1457" y="6654"/>
                </a:lnTo>
                <a:lnTo>
                  <a:pt x="1465" y="6646"/>
                </a:lnTo>
                <a:lnTo>
                  <a:pt x="1471" y="6635"/>
                </a:lnTo>
                <a:lnTo>
                  <a:pt x="1472" y="6625"/>
                </a:lnTo>
                <a:lnTo>
                  <a:pt x="1469" y="6616"/>
                </a:lnTo>
                <a:lnTo>
                  <a:pt x="1462" y="6609"/>
                </a:lnTo>
                <a:lnTo>
                  <a:pt x="1452" y="6607"/>
                </a:lnTo>
                <a:lnTo>
                  <a:pt x="1441" y="6609"/>
                </a:lnTo>
                <a:lnTo>
                  <a:pt x="1431" y="6616"/>
                </a:lnTo>
                <a:lnTo>
                  <a:pt x="1421" y="6625"/>
                </a:lnTo>
                <a:lnTo>
                  <a:pt x="1416" y="6635"/>
                </a:lnTo>
                <a:close/>
                <a:moveTo>
                  <a:pt x="1369" y="6782"/>
                </a:moveTo>
                <a:lnTo>
                  <a:pt x="1368" y="6793"/>
                </a:lnTo>
                <a:lnTo>
                  <a:pt x="1371" y="6802"/>
                </a:lnTo>
                <a:lnTo>
                  <a:pt x="1378" y="6807"/>
                </a:lnTo>
                <a:lnTo>
                  <a:pt x="1388" y="6809"/>
                </a:lnTo>
                <a:lnTo>
                  <a:pt x="1399" y="6807"/>
                </a:lnTo>
                <a:lnTo>
                  <a:pt x="1409" y="6802"/>
                </a:lnTo>
                <a:lnTo>
                  <a:pt x="1417" y="6793"/>
                </a:lnTo>
                <a:lnTo>
                  <a:pt x="1422" y="6782"/>
                </a:lnTo>
                <a:lnTo>
                  <a:pt x="1424" y="6772"/>
                </a:lnTo>
                <a:lnTo>
                  <a:pt x="1421" y="6764"/>
                </a:lnTo>
                <a:lnTo>
                  <a:pt x="1414" y="6759"/>
                </a:lnTo>
                <a:lnTo>
                  <a:pt x="1405" y="6756"/>
                </a:lnTo>
                <a:lnTo>
                  <a:pt x="1394" y="6759"/>
                </a:lnTo>
                <a:lnTo>
                  <a:pt x="1384" y="6764"/>
                </a:lnTo>
                <a:lnTo>
                  <a:pt x="1375" y="6772"/>
                </a:lnTo>
                <a:lnTo>
                  <a:pt x="1369" y="6782"/>
                </a:lnTo>
                <a:close/>
                <a:moveTo>
                  <a:pt x="1322" y="6930"/>
                </a:moveTo>
                <a:lnTo>
                  <a:pt x="1321" y="6941"/>
                </a:lnTo>
                <a:lnTo>
                  <a:pt x="1324" y="6949"/>
                </a:lnTo>
                <a:lnTo>
                  <a:pt x="1331" y="6954"/>
                </a:lnTo>
                <a:lnTo>
                  <a:pt x="1341" y="6956"/>
                </a:lnTo>
                <a:lnTo>
                  <a:pt x="1351" y="6954"/>
                </a:lnTo>
                <a:lnTo>
                  <a:pt x="1361" y="6949"/>
                </a:lnTo>
                <a:lnTo>
                  <a:pt x="1369" y="6941"/>
                </a:lnTo>
                <a:lnTo>
                  <a:pt x="1375" y="6930"/>
                </a:lnTo>
                <a:lnTo>
                  <a:pt x="1376" y="6920"/>
                </a:lnTo>
                <a:lnTo>
                  <a:pt x="1373" y="6912"/>
                </a:lnTo>
                <a:lnTo>
                  <a:pt x="1367" y="6906"/>
                </a:lnTo>
                <a:lnTo>
                  <a:pt x="1357" y="6904"/>
                </a:lnTo>
                <a:lnTo>
                  <a:pt x="1347" y="6906"/>
                </a:lnTo>
                <a:lnTo>
                  <a:pt x="1337" y="6912"/>
                </a:lnTo>
                <a:lnTo>
                  <a:pt x="1328" y="6920"/>
                </a:lnTo>
                <a:lnTo>
                  <a:pt x="1322" y="6930"/>
                </a:lnTo>
                <a:close/>
                <a:moveTo>
                  <a:pt x="1276" y="7078"/>
                </a:moveTo>
                <a:lnTo>
                  <a:pt x="1274" y="7088"/>
                </a:lnTo>
                <a:lnTo>
                  <a:pt x="1277" y="7096"/>
                </a:lnTo>
                <a:lnTo>
                  <a:pt x="1283" y="7101"/>
                </a:lnTo>
                <a:lnTo>
                  <a:pt x="1294" y="7103"/>
                </a:lnTo>
                <a:lnTo>
                  <a:pt x="1304" y="7101"/>
                </a:lnTo>
                <a:lnTo>
                  <a:pt x="1314" y="7096"/>
                </a:lnTo>
                <a:lnTo>
                  <a:pt x="1322" y="7088"/>
                </a:lnTo>
                <a:lnTo>
                  <a:pt x="1327" y="7078"/>
                </a:lnTo>
                <a:lnTo>
                  <a:pt x="1328" y="7067"/>
                </a:lnTo>
                <a:lnTo>
                  <a:pt x="1325" y="7059"/>
                </a:lnTo>
                <a:lnTo>
                  <a:pt x="1319" y="7054"/>
                </a:lnTo>
                <a:lnTo>
                  <a:pt x="1310" y="7052"/>
                </a:lnTo>
                <a:lnTo>
                  <a:pt x="1299" y="7054"/>
                </a:lnTo>
                <a:lnTo>
                  <a:pt x="1290" y="7059"/>
                </a:lnTo>
                <a:lnTo>
                  <a:pt x="1281" y="7067"/>
                </a:lnTo>
                <a:lnTo>
                  <a:pt x="1276" y="7078"/>
                </a:lnTo>
                <a:close/>
                <a:moveTo>
                  <a:pt x="1229" y="7226"/>
                </a:moveTo>
                <a:lnTo>
                  <a:pt x="1228" y="7235"/>
                </a:lnTo>
                <a:lnTo>
                  <a:pt x="1231" y="7243"/>
                </a:lnTo>
                <a:lnTo>
                  <a:pt x="1237" y="7248"/>
                </a:lnTo>
                <a:lnTo>
                  <a:pt x="1247" y="7250"/>
                </a:lnTo>
                <a:lnTo>
                  <a:pt x="1257" y="7248"/>
                </a:lnTo>
                <a:lnTo>
                  <a:pt x="1266" y="7243"/>
                </a:lnTo>
                <a:lnTo>
                  <a:pt x="1274" y="7235"/>
                </a:lnTo>
                <a:lnTo>
                  <a:pt x="1279" y="7226"/>
                </a:lnTo>
                <a:lnTo>
                  <a:pt x="1280" y="7215"/>
                </a:lnTo>
                <a:lnTo>
                  <a:pt x="1277" y="7207"/>
                </a:lnTo>
                <a:lnTo>
                  <a:pt x="1271" y="7202"/>
                </a:lnTo>
                <a:lnTo>
                  <a:pt x="1262" y="7200"/>
                </a:lnTo>
                <a:lnTo>
                  <a:pt x="1252" y="7202"/>
                </a:lnTo>
                <a:lnTo>
                  <a:pt x="1243" y="7207"/>
                </a:lnTo>
                <a:lnTo>
                  <a:pt x="1234" y="7215"/>
                </a:lnTo>
                <a:lnTo>
                  <a:pt x="1229" y="7226"/>
                </a:lnTo>
                <a:close/>
                <a:moveTo>
                  <a:pt x="1182" y="7373"/>
                </a:moveTo>
                <a:lnTo>
                  <a:pt x="1181" y="7382"/>
                </a:lnTo>
                <a:lnTo>
                  <a:pt x="1184" y="7390"/>
                </a:lnTo>
                <a:lnTo>
                  <a:pt x="1190" y="7395"/>
                </a:lnTo>
                <a:lnTo>
                  <a:pt x="1199" y="7397"/>
                </a:lnTo>
                <a:lnTo>
                  <a:pt x="1209" y="7395"/>
                </a:lnTo>
                <a:lnTo>
                  <a:pt x="1219" y="7390"/>
                </a:lnTo>
                <a:lnTo>
                  <a:pt x="1226" y="7382"/>
                </a:lnTo>
                <a:lnTo>
                  <a:pt x="1231" y="7373"/>
                </a:lnTo>
                <a:lnTo>
                  <a:pt x="1232" y="7364"/>
                </a:lnTo>
                <a:lnTo>
                  <a:pt x="1229" y="7355"/>
                </a:lnTo>
                <a:lnTo>
                  <a:pt x="1223" y="7350"/>
                </a:lnTo>
                <a:lnTo>
                  <a:pt x="1215" y="7348"/>
                </a:lnTo>
                <a:lnTo>
                  <a:pt x="1205" y="7350"/>
                </a:lnTo>
                <a:lnTo>
                  <a:pt x="1195" y="7355"/>
                </a:lnTo>
                <a:lnTo>
                  <a:pt x="1187" y="7364"/>
                </a:lnTo>
                <a:lnTo>
                  <a:pt x="1182" y="7373"/>
                </a:lnTo>
                <a:close/>
                <a:moveTo>
                  <a:pt x="1135" y="7520"/>
                </a:moveTo>
                <a:lnTo>
                  <a:pt x="1134" y="7529"/>
                </a:lnTo>
                <a:lnTo>
                  <a:pt x="1137" y="7537"/>
                </a:lnTo>
                <a:lnTo>
                  <a:pt x="1144" y="7542"/>
                </a:lnTo>
                <a:lnTo>
                  <a:pt x="1152" y="7545"/>
                </a:lnTo>
                <a:lnTo>
                  <a:pt x="1162" y="7542"/>
                </a:lnTo>
                <a:lnTo>
                  <a:pt x="1171" y="7537"/>
                </a:lnTo>
                <a:lnTo>
                  <a:pt x="1178" y="7529"/>
                </a:lnTo>
                <a:lnTo>
                  <a:pt x="1183" y="7520"/>
                </a:lnTo>
                <a:lnTo>
                  <a:pt x="1184" y="7511"/>
                </a:lnTo>
                <a:lnTo>
                  <a:pt x="1181" y="7504"/>
                </a:lnTo>
                <a:lnTo>
                  <a:pt x="1176" y="7499"/>
                </a:lnTo>
                <a:lnTo>
                  <a:pt x="1167" y="7496"/>
                </a:lnTo>
                <a:lnTo>
                  <a:pt x="1157" y="7499"/>
                </a:lnTo>
                <a:lnTo>
                  <a:pt x="1148" y="7504"/>
                </a:lnTo>
                <a:lnTo>
                  <a:pt x="1140" y="7511"/>
                </a:lnTo>
                <a:lnTo>
                  <a:pt x="1135" y="7520"/>
                </a:lnTo>
                <a:close/>
                <a:moveTo>
                  <a:pt x="1089" y="7668"/>
                </a:moveTo>
                <a:lnTo>
                  <a:pt x="1088" y="7676"/>
                </a:lnTo>
                <a:lnTo>
                  <a:pt x="1090" y="7685"/>
                </a:lnTo>
                <a:lnTo>
                  <a:pt x="1097" y="7689"/>
                </a:lnTo>
                <a:lnTo>
                  <a:pt x="1105" y="7691"/>
                </a:lnTo>
                <a:lnTo>
                  <a:pt x="1114" y="7689"/>
                </a:lnTo>
                <a:lnTo>
                  <a:pt x="1123" y="7685"/>
                </a:lnTo>
                <a:lnTo>
                  <a:pt x="1130" y="7676"/>
                </a:lnTo>
                <a:lnTo>
                  <a:pt x="1135" y="7668"/>
                </a:lnTo>
                <a:lnTo>
                  <a:pt x="1136" y="7659"/>
                </a:lnTo>
                <a:lnTo>
                  <a:pt x="1133" y="7652"/>
                </a:lnTo>
                <a:lnTo>
                  <a:pt x="1128" y="7647"/>
                </a:lnTo>
                <a:lnTo>
                  <a:pt x="1119" y="7645"/>
                </a:lnTo>
                <a:lnTo>
                  <a:pt x="1110" y="7647"/>
                </a:lnTo>
                <a:lnTo>
                  <a:pt x="1101" y="7652"/>
                </a:lnTo>
                <a:lnTo>
                  <a:pt x="1093" y="7659"/>
                </a:lnTo>
                <a:lnTo>
                  <a:pt x="1089" y="7668"/>
                </a:lnTo>
                <a:close/>
                <a:moveTo>
                  <a:pt x="1042" y="7815"/>
                </a:moveTo>
                <a:lnTo>
                  <a:pt x="1041" y="7825"/>
                </a:lnTo>
                <a:lnTo>
                  <a:pt x="1043" y="7832"/>
                </a:lnTo>
                <a:lnTo>
                  <a:pt x="1050" y="7836"/>
                </a:lnTo>
                <a:lnTo>
                  <a:pt x="1058" y="7838"/>
                </a:lnTo>
                <a:lnTo>
                  <a:pt x="1067" y="7836"/>
                </a:lnTo>
                <a:lnTo>
                  <a:pt x="1075" y="7832"/>
                </a:lnTo>
                <a:lnTo>
                  <a:pt x="1082" y="7825"/>
                </a:lnTo>
                <a:lnTo>
                  <a:pt x="1087" y="7815"/>
                </a:lnTo>
                <a:lnTo>
                  <a:pt x="1088" y="7806"/>
                </a:lnTo>
                <a:lnTo>
                  <a:pt x="1085" y="7799"/>
                </a:lnTo>
                <a:lnTo>
                  <a:pt x="1080" y="7795"/>
                </a:lnTo>
                <a:lnTo>
                  <a:pt x="1072" y="7793"/>
                </a:lnTo>
                <a:lnTo>
                  <a:pt x="1063" y="7795"/>
                </a:lnTo>
                <a:lnTo>
                  <a:pt x="1054" y="7799"/>
                </a:lnTo>
                <a:lnTo>
                  <a:pt x="1046" y="7806"/>
                </a:lnTo>
                <a:lnTo>
                  <a:pt x="1042" y="7815"/>
                </a:lnTo>
                <a:close/>
                <a:moveTo>
                  <a:pt x="1024" y="7941"/>
                </a:moveTo>
                <a:lnTo>
                  <a:pt x="1016" y="7943"/>
                </a:lnTo>
                <a:lnTo>
                  <a:pt x="1007" y="7947"/>
                </a:lnTo>
                <a:lnTo>
                  <a:pt x="1000" y="7954"/>
                </a:lnTo>
                <a:lnTo>
                  <a:pt x="995" y="7962"/>
                </a:lnTo>
                <a:lnTo>
                  <a:pt x="994" y="7972"/>
                </a:lnTo>
                <a:lnTo>
                  <a:pt x="997" y="7978"/>
                </a:lnTo>
                <a:lnTo>
                  <a:pt x="1003" y="7983"/>
                </a:lnTo>
                <a:lnTo>
                  <a:pt x="1011" y="7985"/>
                </a:lnTo>
                <a:lnTo>
                  <a:pt x="1019" y="7983"/>
                </a:lnTo>
                <a:lnTo>
                  <a:pt x="1028" y="7978"/>
                </a:lnTo>
                <a:lnTo>
                  <a:pt x="1034" y="7972"/>
                </a:lnTo>
                <a:lnTo>
                  <a:pt x="1039" y="7962"/>
                </a:lnTo>
                <a:lnTo>
                  <a:pt x="1040" y="7954"/>
                </a:lnTo>
                <a:lnTo>
                  <a:pt x="1037" y="7947"/>
                </a:lnTo>
                <a:lnTo>
                  <a:pt x="1032" y="7943"/>
                </a:lnTo>
                <a:lnTo>
                  <a:pt x="1024" y="7941"/>
                </a:lnTo>
                <a:close/>
                <a:moveTo>
                  <a:pt x="977" y="8089"/>
                </a:moveTo>
                <a:lnTo>
                  <a:pt x="968" y="8091"/>
                </a:lnTo>
                <a:lnTo>
                  <a:pt x="960" y="8095"/>
                </a:lnTo>
                <a:lnTo>
                  <a:pt x="954" y="8102"/>
                </a:lnTo>
                <a:lnTo>
                  <a:pt x="949" y="8111"/>
                </a:lnTo>
                <a:lnTo>
                  <a:pt x="948" y="8119"/>
                </a:lnTo>
                <a:lnTo>
                  <a:pt x="950" y="8125"/>
                </a:lnTo>
                <a:lnTo>
                  <a:pt x="956" y="8130"/>
                </a:lnTo>
                <a:lnTo>
                  <a:pt x="964" y="8131"/>
                </a:lnTo>
                <a:lnTo>
                  <a:pt x="972" y="8130"/>
                </a:lnTo>
                <a:lnTo>
                  <a:pt x="980" y="8125"/>
                </a:lnTo>
                <a:lnTo>
                  <a:pt x="986" y="8119"/>
                </a:lnTo>
                <a:lnTo>
                  <a:pt x="991" y="8111"/>
                </a:lnTo>
                <a:lnTo>
                  <a:pt x="991" y="8102"/>
                </a:lnTo>
                <a:lnTo>
                  <a:pt x="989" y="8095"/>
                </a:lnTo>
                <a:lnTo>
                  <a:pt x="984" y="8091"/>
                </a:lnTo>
                <a:lnTo>
                  <a:pt x="977" y="8089"/>
                </a:lnTo>
                <a:close/>
                <a:moveTo>
                  <a:pt x="929" y="8238"/>
                </a:moveTo>
                <a:lnTo>
                  <a:pt x="921" y="8239"/>
                </a:lnTo>
                <a:lnTo>
                  <a:pt x="913" y="8243"/>
                </a:lnTo>
                <a:lnTo>
                  <a:pt x="907" y="8251"/>
                </a:lnTo>
                <a:lnTo>
                  <a:pt x="902" y="8258"/>
                </a:lnTo>
                <a:lnTo>
                  <a:pt x="901" y="8266"/>
                </a:lnTo>
                <a:lnTo>
                  <a:pt x="903" y="8272"/>
                </a:lnTo>
                <a:lnTo>
                  <a:pt x="909" y="8276"/>
                </a:lnTo>
                <a:lnTo>
                  <a:pt x="916" y="8278"/>
                </a:lnTo>
                <a:lnTo>
                  <a:pt x="925" y="8276"/>
                </a:lnTo>
                <a:lnTo>
                  <a:pt x="932" y="8272"/>
                </a:lnTo>
                <a:lnTo>
                  <a:pt x="938" y="8266"/>
                </a:lnTo>
                <a:lnTo>
                  <a:pt x="942" y="8258"/>
                </a:lnTo>
                <a:lnTo>
                  <a:pt x="943" y="8251"/>
                </a:lnTo>
                <a:lnTo>
                  <a:pt x="941" y="8243"/>
                </a:lnTo>
                <a:lnTo>
                  <a:pt x="936" y="8239"/>
                </a:lnTo>
                <a:lnTo>
                  <a:pt x="929" y="8238"/>
                </a:lnTo>
                <a:close/>
                <a:moveTo>
                  <a:pt x="869" y="8424"/>
                </a:moveTo>
                <a:lnTo>
                  <a:pt x="877" y="8423"/>
                </a:lnTo>
                <a:lnTo>
                  <a:pt x="884" y="8419"/>
                </a:lnTo>
                <a:lnTo>
                  <a:pt x="890" y="8413"/>
                </a:lnTo>
                <a:lnTo>
                  <a:pt x="894" y="8405"/>
                </a:lnTo>
                <a:lnTo>
                  <a:pt x="895" y="8398"/>
                </a:lnTo>
                <a:lnTo>
                  <a:pt x="893" y="8392"/>
                </a:lnTo>
                <a:lnTo>
                  <a:pt x="888" y="8388"/>
                </a:lnTo>
                <a:lnTo>
                  <a:pt x="881" y="8387"/>
                </a:lnTo>
                <a:lnTo>
                  <a:pt x="874" y="8388"/>
                </a:lnTo>
                <a:lnTo>
                  <a:pt x="866" y="8392"/>
                </a:lnTo>
                <a:lnTo>
                  <a:pt x="860" y="8398"/>
                </a:lnTo>
                <a:lnTo>
                  <a:pt x="856" y="8405"/>
                </a:lnTo>
                <a:lnTo>
                  <a:pt x="855" y="8413"/>
                </a:lnTo>
                <a:lnTo>
                  <a:pt x="857" y="8419"/>
                </a:lnTo>
                <a:lnTo>
                  <a:pt x="862" y="8423"/>
                </a:lnTo>
                <a:lnTo>
                  <a:pt x="869" y="8424"/>
                </a:lnTo>
                <a:close/>
                <a:moveTo>
                  <a:pt x="822" y="8572"/>
                </a:moveTo>
                <a:lnTo>
                  <a:pt x="830" y="8569"/>
                </a:lnTo>
                <a:lnTo>
                  <a:pt x="837" y="8566"/>
                </a:lnTo>
                <a:lnTo>
                  <a:pt x="842" y="8560"/>
                </a:lnTo>
                <a:lnTo>
                  <a:pt x="846" y="8553"/>
                </a:lnTo>
                <a:lnTo>
                  <a:pt x="847" y="8546"/>
                </a:lnTo>
                <a:lnTo>
                  <a:pt x="845" y="8540"/>
                </a:lnTo>
                <a:lnTo>
                  <a:pt x="840" y="8536"/>
                </a:lnTo>
                <a:lnTo>
                  <a:pt x="834" y="8535"/>
                </a:lnTo>
                <a:lnTo>
                  <a:pt x="826" y="8536"/>
                </a:lnTo>
                <a:lnTo>
                  <a:pt x="819" y="8540"/>
                </a:lnTo>
                <a:lnTo>
                  <a:pt x="814" y="8546"/>
                </a:lnTo>
                <a:lnTo>
                  <a:pt x="809" y="8553"/>
                </a:lnTo>
                <a:lnTo>
                  <a:pt x="808" y="8560"/>
                </a:lnTo>
                <a:lnTo>
                  <a:pt x="810" y="8566"/>
                </a:lnTo>
                <a:lnTo>
                  <a:pt x="816" y="8569"/>
                </a:lnTo>
                <a:lnTo>
                  <a:pt x="822" y="8572"/>
                </a:lnTo>
                <a:close/>
                <a:moveTo>
                  <a:pt x="798" y="8700"/>
                </a:moveTo>
                <a:lnTo>
                  <a:pt x="799" y="8694"/>
                </a:lnTo>
                <a:lnTo>
                  <a:pt x="797" y="8688"/>
                </a:lnTo>
                <a:lnTo>
                  <a:pt x="792" y="8684"/>
                </a:lnTo>
                <a:lnTo>
                  <a:pt x="786" y="8683"/>
                </a:lnTo>
                <a:lnTo>
                  <a:pt x="779" y="8684"/>
                </a:lnTo>
                <a:lnTo>
                  <a:pt x="772" y="8688"/>
                </a:lnTo>
                <a:lnTo>
                  <a:pt x="767" y="8694"/>
                </a:lnTo>
                <a:lnTo>
                  <a:pt x="762" y="8700"/>
                </a:lnTo>
                <a:lnTo>
                  <a:pt x="762" y="8707"/>
                </a:lnTo>
                <a:lnTo>
                  <a:pt x="765" y="8713"/>
                </a:lnTo>
                <a:lnTo>
                  <a:pt x="769" y="8717"/>
                </a:lnTo>
                <a:lnTo>
                  <a:pt x="775" y="8718"/>
                </a:lnTo>
                <a:lnTo>
                  <a:pt x="782" y="8717"/>
                </a:lnTo>
                <a:lnTo>
                  <a:pt x="789" y="8713"/>
                </a:lnTo>
                <a:lnTo>
                  <a:pt x="794" y="8707"/>
                </a:lnTo>
                <a:lnTo>
                  <a:pt x="798" y="8700"/>
                </a:lnTo>
                <a:close/>
                <a:moveTo>
                  <a:pt x="750" y="8848"/>
                </a:moveTo>
                <a:lnTo>
                  <a:pt x="750" y="8841"/>
                </a:lnTo>
                <a:lnTo>
                  <a:pt x="749" y="8836"/>
                </a:lnTo>
                <a:lnTo>
                  <a:pt x="745" y="8832"/>
                </a:lnTo>
                <a:lnTo>
                  <a:pt x="739" y="8831"/>
                </a:lnTo>
                <a:lnTo>
                  <a:pt x="732" y="8832"/>
                </a:lnTo>
                <a:lnTo>
                  <a:pt x="725" y="8836"/>
                </a:lnTo>
                <a:lnTo>
                  <a:pt x="720" y="8841"/>
                </a:lnTo>
                <a:lnTo>
                  <a:pt x="717" y="8848"/>
                </a:lnTo>
                <a:lnTo>
                  <a:pt x="715" y="8855"/>
                </a:lnTo>
                <a:lnTo>
                  <a:pt x="718" y="8860"/>
                </a:lnTo>
                <a:lnTo>
                  <a:pt x="722" y="8864"/>
                </a:lnTo>
                <a:lnTo>
                  <a:pt x="728" y="8865"/>
                </a:lnTo>
                <a:lnTo>
                  <a:pt x="735" y="8864"/>
                </a:lnTo>
                <a:lnTo>
                  <a:pt x="741" y="8860"/>
                </a:lnTo>
                <a:lnTo>
                  <a:pt x="746" y="8855"/>
                </a:lnTo>
                <a:lnTo>
                  <a:pt x="750" y="8848"/>
                </a:lnTo>
                <a:close/>
                <a:moveTo>
                  <a:pt x="702" y="8996"/>
                </a:moveTo>
                <a:lnTo>
                  <a:pt x="702" y="8989"/>
                </a:lnTo>
                <a:lnTo>
                  <a:pt x="700" y="8984"/>
                </a:lnTo>
                <a:lnTo>
                  <a:pt x="697" y="8981"/>
                </a:lnTo>
                <a:lnTo>
                  <a:pt x="691" y="8979"/>
                </a:lnTo>
                <a:lnTo>
                  <a:pt x="684" y="8981"/>
                </a:lnTo>
                <a:lnTo>
                  <a:pt x="678" y="8984"/>
                </a:lnTo>
                <a:lnTo>
                  <a:pt x="673" y="8989"/>
                </a:lnTo>
                <a:lnTo>
                  <a:pt x="670" y="8996"/>
                </a:lnTo>
                <a:lnTo>
                  <a:pt x="670" y="9002"/>
                </a:lnTo>
                <a:lnTo>
                  <a:pt x="671" y="9007"/>
                </a:lnTo>
                <a:lnTo>
                  <a:pt x="675" y="9010"/>
                </a:lnTo>
                <a:lnTo>
                  <a:pt x="681" y="9012"/>
                </a:lnTo>
                <a:lnTo>
                  <a:pt x="687" y="9010"/>
                </a:lnTo>
                <a:lnTo>
                  <a:pt x="693" y="9007"/>
                </a:lnTo>
                <a:lnTo>
                  <a:pt x="698" y="9002"/>
                </a:lnTo>
                <a:lnTo>
                  <a:pt x="702" y="8996"/>
                </a:lnTo>
                <a:close/>
                <a:moveTo>
                  <a:pt x="624" y="9143"/>
                </a:moveTo>
                <a:lnTo>
                  <a:pt x="623" y="9149"/>
                </a:lnTo>
                <a:lnTo>
                  <a:pt x="625" y="9154"/>
                </a:lnTo>
                <a:lnTo>
                  <a:pt x="628" y="9157"/>
                </a:lnTo>
                <a:lnTo>
                  <a:pt x="634" y="9158"/>
                </a:lnTo>
                <a:lnTo>
                  <a:pt x="640" y="9157"/>
                </a:lnTo>
                <a:lnTo>
                  <a:pt x="646" y="9154"/>
                </a:lnTo>
                <a:lnTo>
                  <a:pt x="650" y="9149"/>
                </a:lnTo>
                <a:lnTo>
                  <a:pt x="653" y="9143"/>
                </a:lnTo>
                <a:lnTo>
                  <a:pt x="654" y="9138"/>
                </a:lnTo>
                <a:lnTo>
                  <a:pt x="652" y="9133"/>
                </a:lnTo>
                <a:lnTo>
                  <a:pt x="649" y="9129"/>
                </a:lnTo>
                <a:lnTo>
                  <a:pt x="643" y="9128"/>
                </a:lnTo>
                <a:lnTo>
                  <a:pt x="637" y="9129"/>
                </a:lnTo>
                <a:lnTo>
                  <a:pt x="631" y="9133"/>
                </a:lnTo>
                <a:lnTo>
                  <a:pt x="627" y="9138"/>
                </a:lnTo>
                <a:lnTo>
                  <a:pt x="624" y="9143"/>
                </a:lnTo>
                <a:close/>
                <a:moveTo>
                  <a:pt x="577" y="9291"/>
                </a:moveTo>
                <a:lnTo>
                  <a:pt x="576" y="9296"/>
                </a:lnTo>
                <a:lnTo>
                  <a:pt x="578" y="9301"/>
                </a:lnTo>
                <a:lnTo>
                  <a:pt x="582" y="9304"/>
                </a:lnTo>
                <a:lnTo>
                  <a:pt x="587" y="9305"/>
                </a:lnTo>
                <a:lnTo>
                  <a:pt x="592" y="9304"/>
                </a:lnTo>
                <a:lnTo>
                  <a:pt x="598" y="9301"/>
                </a:lnTo>
                <a:lnTo>
                  <a:pt x="602" y="9296"/>
                </a:lnTo>
                <a:lnTo>
                  <a:pt x="605" y="9291"/>
                </a:lnTo>
                <a:lnTo>
                  <a:pt x="606" y="9285"/>
                </a:lnTo>
                <a:lnTo>
                  <a:pt x="604" y="9281"/>
                </a:lnTo>
                <a:lnTo>
                  <a:pt x="601" y="9278"/>
                </a:lnTo>
                <a:lnTo>
                  <a:pt x="596" y="9277"/>
                </a:lnTo>
                <a:lnTo>
                  <a:pt x="590" y="9278"/>
                </a:lnTo>
                <a:lnTo>
                  <a:pt x="584" y="9281"/>
                </a:lnTo>
                <a:lnTo>
                  <a:pt x="580" y="9285"/>
                </a:lnTo>
                <a:lnTo>
                  <a:pt x="577" y="9291"/>
                </a:lnTo>
                <a:close/>
                <a:moveTo>
                  <a:pt x="531" y="9438"/>
                </a:moveTo>
                <a:lnTo>
                  <a:pt x="530" y="9443"/>
                </a:lnTo>
                <a:lnTo>
                  <a:pt x="532" y="9447"/>
                </a:lnTo>
                <a:lnTo>
                  <a:pt x="535" y="9450"/>
                </a:lnTo>
                <a:lnTo>
                  <a:pt x="540" y="9451"/>
                </a:lnTo>
                <a:lnTo>
                  <a:pt x="545" y="9450"/>
                </a:lnTo>
                <a:lnTo>
                  <a:pt x="550" y="9447"/>
                </a:lnTo>
                <a:lnTo>
                  <a:pt x="554" y="9443"/>
                </a:lnTo>
                <a:lnTo>
                  <a:pt x="557" y="9438"/>
                </a:lnTo>
                <a:lnTo>
                  <a:pt x="557" y="9433"/>
                </a:lnTo>
                <a:lnTo>
                  <a:pt x="556" y="9429"/>
                </a:lnTo>
                <a:lnTo>
                  <a:pt x="553" y="9426"/>
                </a:lnTo>
                <a:lnTo>
                  <a:pt x="548" y="9425"/>
                </a:lnTo>
                <a:lnTo>
                  <a:pt x="543" y="9426"/>
                </a:lnTo>
                <a:lnTo>
                  <a:pt x="538" y="9429"/>
                </a:lnTo>
                <a:lnTo>
                  <a:pt x="534" y="9433"/>
                </a:lnTo>
                <a:lnTo>
                  <a:pt x="531" y="9438"/>
                </a:lnTo>
                <a:close/>
                <a:moveTo>
                  <a:pt x="508" y="9585"/>
                </a:moveTo>
                <a:lnTo>
                  <a:pt x="509" y="9581"/>
                </a:lnTo>
                <a:lnTo>
                  <a:pt x="508" y="9577"/>
                </a:lnTo>
                <a:lnTo>
                  <a:pt x="505" y="9574"/>
                </a:lnTo>
                <a:lnTo>
                  <a:pt x="500" y="9573"/>
                </a:lnTo>
                <a:lnTo>
                  <a:pt x="495" y="9574"/>
                </a:lnTo>
                <a:lnTo>
                  <a:pt x="491" y="9577"/>
                </a:lnTo>
                <a:lnTo>
                  <a:pt x="487" y="9581"/>
                </a:lnTo>
                <a:lnTo>
                  <a:pt x="484" y="9585"/>
                </a:lnTo>
                <a:lnTo>
                  <a:pt x="484" y="9590"/>
                </a:lnTo>
                <a:lnTo>
                  <a:pt x="485" y="9594"/>
                </a:lnTo>
                <a:lnTo>
                  <a:pt x="488" y="9596"/>
                </a:lnTo>
                <a:lnTo>
                  <a:pt x="493" y="9597"/>
                </a:lnTo>
                <a:lnTo>
                  <a:pt x="498" y="9596"/>
                </a:lnTo>
                <a:lnTo>
                  <a:pt x="502" y="9594"/>
                </a:lnTo>
                <a:lnTo>
                  <a:pt x="506" y="9590"/>
                </a:lnTo>
                <a:lnTo>
                  <a:pt x="508" y="9585"/>
                </a:lnTo>
                <a:close/>
                <a:moveTo>
                  <a:pt x="460" y="9733"/>
                </a:moveTo>
                <a:lnTo>
                  <a:pt x="461" y="9728"/>
                </a:lnTo>
                <a:lnTo>
                  <a:pt x="460" y="9725"/>
                </a:lnTo>
                <a:lnTo>
                  <a:pt x="457" y="9722"/>
                </a:lnTo>
                <a:lnTo>
                  <a:pt x="453" y="9722"/>
                </a:lnTo>
                <a:lnTo>
                  <a:pt x="448" y="9722"/>
                </a:lnTo>
                <a:lnTo>
                  <a:pt x="444" y="9725"/>
                </a:lnTo>
                <a:lnTo>
                  <a:pt x="440" y="9728"/>
                </a:lnTo>
                <a:lnTo>
                  <a:pt x="438" y="9733"/>
                </a:lnTo>
                <a:lnTo>
                  <a:pt x="437" y="9737"/>
                </a:lnTo>
                <a:lnTo>
                  <a:pt x="439" y="9742"/>
                </a:lnTo>
                <a:lnTo>
                  <a:pt x="441" y="9744"/>
                </a:lnTo>
                <a:lnTo>
                  <a:pt x="445" y="9745"/>
                </a:lnTo>
                <a:lnTo>
                  <a:pt x="450" y="9744"/>
                </a:lnTo>
                <a:lnTo>
                  <a:pt x="454" y="9742"/>
                </a:lnTo>
                <a:lnTo>
                  <a:pt x="458" y="9737"/>
                </a:lnTo>
                <a:lnTo>
                  <a:pt x="460" y="9733"/>
                </a:lnTo>
                <a:close/>
                <a:moveTo>
                  <a:pt x="3377" y="154"/>
                </a:moveTo>
                <a:lnTo>
                  <a:pt x="3382" y="154"/>
                </a:lnTo>
                <a:lnTo>
                  <a:pt x="3386" y="151"/>
                </a:lnTo>
                <a:lnTo>
                  <a:pt x="3389" y="148"/>
                </a:lnTo>
                <a:lnTo>
                  <a:pt x="3391" y="144"/>
                </a:lnTo>
                <a:lnTo>
                  <a:pt x="3392" y="140"/>
                </a:lnTo>
                <a:lnTo>
                  <a:pt x="3391" y="137"/>
                </a:lnTo>
                <a:lnTo>
                  <a:pt x="3388" y="134"/>
                </a:lnTo>
                <a:lnTo>
                  <a:pt x="3384" y="134"/>
                </a:lnTo>
                <a:lnTo>
                  <a:pt x="3380" y="134"/>
                </a:lnTo>
                <a:lnTo>
                  <a:pt x="3375" y="137"/>
                </a:lnTo>
                <a:lnTo>
                  <a:pt x="3372" y="140"/>
                </a:lnTo>
                <a:lnTo>
                  <a:pt x="3369" y="144"/>
                </a:lnTo>
                <a:lnTo>
                  <a:pt x="3369" y="148"/>
                </a:lnTo>
                <a:lnTo>
                  <a:pt x="3370" y="151"/>
                </a:lnTo>
                <a:lnTo>
                  <a:pt x="3373" y="154"/>
                </a:lnTo>
                <a:lnTo>
                  <a:pt x="3377" y="154"/>
                </a:lnTo>
                <a:close/>
                <a:moveTo>
                  <a:pt x="3330" y="303"/>
                </a:moveTo>
                <a:lnTo>
                  <a:pt x="3334" y="302"/>
                </a:lnTo>
                <a:lnTo>
                  <a:pt x="3339" y="299"/>
                </a:lnTo>
                <a:lnTo>
                  <a:pt x="3342" y="296"/>
                </a:lnTo>
                <a:lnTo>
                  <a:pt x="3345" y="291"/>
                </a:lnTo>
                <a:lnTo>
                  <a:pt x="3345" y="287"/>
                </a:lnTo>
                <a:lnTo>
                  <a:pt x="3344" y="283"/>
                </a:lnTo>
                <a:lnTo>
                  <a:pt x="3341" y="281"/>
                </a:lnTo>
                <a:lnTo>
                  <a:pt x="3337" y="280"/>
                </a:lnTo>
                <a:lnTo>
                  <a:pt x="3332" y="281"/>
                </a:lnTo>
                <a:lnTo>
                  <a:pt x="3327" y="283"/>
                </a:lnTo>
                <a:lnTo>
                  <a:pt x="3324" y="287"/>
                </a:lnTo>
                <a:lnTo>
                  <a:pt x="3321" y="291"/>
                </a:lnTo>
                <a:lnTo>
                  <a:pt x="3321" y="296"/>
                </a:lnTo>
                <a:lnTo>
                  <a:pt x="3322" y="299"/>
                </a:lnTo>
                <a:lnTo>
                  <a:pt x="3325" y="302"/>
                </a:lnTo>
                <a:lnTo>
                  <a:pt x="3330" y="303"/>
                </a:lnTo>
                <a:close/>
                <a:moveTo>
                  <a:pt x="3282" y="452"/>
                </a:moveTo>
                <a:lnTo>
                  <a:pt x="3287" y="451"/>
                </a:lnTo>
                <a:lnTo>
                  <a:pt x="3292" y="448"/>
                </a:lnTo>
                <a:lnTo>
                  <a:pt x="3296" y="443"/>
                </a:lnTo>
                <a:lnTo>
                  <a:pt x="3298" y="439"/>
                </a:lnTo>
                <a:lnTo>
                  <a:pt x="3299" y="434"/>
                </a:lnTo>
                <a:lnTo>
                  <a:pt x="3297" y="430"/>
                </a:lnTo>
                <a:lnTo>
                  <a:pt x="3294" y="428"/>
                </a:lnTo>
                <a:lnTo>
                  <a:pt x="3290" y="427"/>
                </a:lnTo>
                <a:lnTo>
                  <a:pt x="3285" y="428"/>
                </a:lnTo>
                <a:lnTo>
                  <a:pt x="3279" y="430"/>
                </a:lnTo>
                <a:lnTo>
                  <a:pt x="3276" y="434"/>
                </a:lnTo>
                <a:lnTo>
                  <a:pt x="3273" y="439"/>
                </a:lnTo>
                <a:lnTo>
                  <a:pt x="3273" y="443"/>
                </a:lnTo>
                <a:lnTo>
                  <a:pt x="3274" y="448"/>
                </a:lnTo>
                <a:lnTo>
                  <a:pt x="3277" y="451"/>
                </a:lnTo>
                <a:lnTo>
                  <a:pt x="3282" y="452"/>
                </a:lnTo>
                <a:close/>
                <a:moveTo>
                  <a:pt x="3235" y="600"/>
                </a:moveTo>
                <a:lnTo>
                  <a:pt x="3240" y="599"/>
                </a:lnTo>
                <a:lnTo>
                  <a:pt x="3245" y="596"/>
                </a:lnTo>
                <a:lnTo>
                  <a:pt x="3249" y="592"/>
                </a:lnTo>
                <a:lnTo>
                  <a:pt x="3252" y="587"/>
                </a:lnTo>
                <a:lnTo>
                  <a:pt x="3252" y="581"/>
                </a:lnTo>
                <a:lnTo>
                  <a:pt x="3251" y="577"/>
                </a:lnTo>
                <a:lnTo>
                  <a:pt x="3247" y="574"/>
                </a:lnTo>
                <a:lnTo>
                  <a:pt x="3243" y="573"/>
                </a:lnTo>
                <a:lnTo>
                  <a:pt x="3237" y="574"/>
                </a:lnTo>
                <a:lnTo>
                  <a:pt x="3232" y="577"/>
                </a:lnTo>
                <a:lnTo>
                  <a:pt x="3227" y="581"/>
                </a:lnTo>
                <a:lnTo>
                  <a:pt x="3225" y="587"/>
                </a:lnTo>
                <a:lnTo>
                  <a:pt x="3224" y="592"/>
                </a:lnTo>
                <a:lnTo>
                  <a:pt x="3226" y="596"/>
                </a:lnTo>
                <a:lnTo>
                  <a:pt x="3229" y="599"/>
                </a:lnTo>
                <a:lnTo>
                  <a:pt x="3235" y="600"/>
                </a:lnTo>
                <a:close/>
                <a:moveTo>
                  <a:pt x="3187" y="748"/>
                </a:moveTo>
                <a:lnTo>
                  <a:pt x="3193" y="747"/>
                </a:lnTo>
                <a:lnTo>
                  <a:pt x="3198" y="744"/>
                </a:lnTo>
                <a:lnTo>
                  <a:pt x="3202" y="740"/>
                </a:lnTo>
                <a:lnTo>
                  <a:pt x="3205" y="735"/>
                </a:lnTo>
                <a:lnTo>
                  <a:pt x="3206" y="729"/>
                </a:lnTo>
                <a:lnTo>
                  <a:pt x="3204" y="725"/>
                </a:lnTo>
                <a:lnTo>
                  <a:pt x="3201" y="721"/>
                </a:lnTo>
                <a:lnTo>
                  <a:pt x="3196" y="720"/>
                </a:lnTo>
                <a:lnTo>
                  <a:pt x="3190" y="721"/>
                </a:lnTo>
                <a:lnTo>
                  <a:pt x="3184" y="725"/>
                </a:lnTo>
                <a:lnTo>
                  <a:pt x="3179" y="729"/>
                </a:lnTo>
                <a:lnTo>
                  <a:pt x="3177" y="735"/>
                </a:lnTo>
                <a:lnTo>
                  <a:pt x="3176" y="740"/>
                </a:lnTo>
                <a:lnTo>
                  <a:pt x="3178" y="744"/>
                </a:lnTo>
                <a:lnTo>
                  <a:pt x="3181" y="747"/>
                </a:lnTo>
                <a:lnTo>
                  <a:pt x="3187" y="748"/>
                </a:lnTo>
                <a:close/>
                <a:moveTo>
                  <a:pt x="3138" y="896"/>
                </a:moveTo>
                <a:lnTo>
                  <a:pt x="3145" y="895"/>
                </a:lnTo>
                <a:lnTo>
                  <a:pt x="3151" y="892"/>
                </a:lnTo>
                <a:lnTo>
                  <a:pt x="3155" y="887"/>
                </a:lnTo>
                <a:lnTo>
                  <a:pt x="3158" y="882"/>
                </a:lnTo>
                <a:lnTo>
                  <a:pt x="3159" y="876"/>
                </a:lnTo>
                <a:lnTo>
                  <a:pt x="3157" y="872"/>
                </a:lnTo>
                <a:lnTo>
                  <a:pt x="3154" y="869"/>
                </a:lnTo>
                <a:lnTo>
                  <a:pt x="3149" y="867"/>
                </a:lnTo>
                <a:lnTo>
                  <a:pt x="3143" y="869"/>
                </a:lnTo>
                <a:lnTo>
                  <a:pt x="3136" y="872"/>
                </a:lnTo>
                <a:lnTo>
                  <a:pt x="3131" y="876"/>
                </a:lnTo>
                <a:lnTo>
                  <a:pt x="3129" y="882"/>
                </a:lnTo>
                <a:lnTo>
                  <a:pt x="3128" y="887"/>
                </a:lnTo>
                <a:lnTo>
                  <a:pt x="3129" y="892"/>
                </a:lnTo>
                <a:lnTo>
                  <a:pt x="3133" y="895"/>
                </a:lnTo>
                <a:lnTo>
                  <a:pt x="3138" y="896"/>
                </a:lnTo>
                <a:close/>
                <a:moveTo>
                  <a:pt x="3092" y="1044"/>
                </a:moveTo>
                <a:lnTo>
                  <a:pt x="3098" y="1043"/>
                </a:lnTo>
                <a:lnTo>
                  <a:pt x="3104" y="1040"/>
                </a:lnTo>
                <a:lnTo>
                  <a:pt x="3109" y="1035"/>
                </a:lnTo>
                <a:lnTo>
                  <a:pt x="3112" y="1029"/>
                </a:lnTo>
                <a:lnTo>
                  <a:pt x="3112" y="1023"/>
                </a:lnTo>
                <a:lnTo>
                  <a:pt x="3111" y="1018"/>
                </a:lnTo>
                <a:lnTo>
                  <a:pt x="3107" y="1015"/>
                </a:lnTo>
                <a:lnTo>
                  <a:pt x="3101" y="1014"/>
                </a:lnTo>
                <a:lnTo>
                  <a:pt x="3095" y="1015"/>
                </a:lnTo>
                <a:lnTo>
                  <a:pt x="3088" y="1018"/>
                </a:lnTo>
                <a:lnTo>
                  <a:pt x="3083" y="1023"/>
                </a:lnTo>
                <a:lnTo>
                  <a:pt x="3080" y="1029"/>
                </a:lnTo>
                <a:lnTo>
                  <a:pt x="3080" y="1035"/>
                </a:lnTo>
                <a:lnTo>
                  <a:pt x="3081" y="1040"/>
                </a:lnTo>
                <a:lnTo>
                  <a:pt x="3085" y="1043"/>
                </a:lnTo>
                <a:lnTo>
                  <a:pt x="3092" y="1044"/>
                </a:lnTo>
                <a:close/>
                <a:moveTo>
                  <a:pt x="3043" y="1194"/>
                </a:moveTo>
                <a:lnTo>
                  <a:pt x="3051" y="1192"/>
                </a:lnTo>
                <a:lnTo>
                  <a:pt x="3057" y="1188"/>
                </a:lnTo>
                <a:lnTo>
                  <a:pt x="3062" y="1183"/>
                </a:lnTo>
                <a:lnTo>
                  <a:pt x="3065" y="1177"/>
                </a:lnTo>
                <a:lnTo>
                  <a:pt x="3066" y="1170"/>
                </a:lnTo>
                <a:lnTo>
                  <a:pt x="3064" y="1165"/>
                </a:lnTo>
                <a:lnTo>
                  <a:pt x="3060" y="1162"/>
                </a:lnTo>
                <a:lnTo>
                  <a:pt x="3054" y="1161"/>
                </a:lnTo>
                <a:lnTo>
                  <a:pt x="3048" y="1162"/>
                </a:lnTo>
                <a:lnTo>
                  <a:pt x="3041" y="1165"/>
                </a:lnTo>
                <a:lnTo>
                  <a:pt x="3035" y="1170"/>
                </a:lnTo>
                <a:lnTo>
                  <a:pt x="3032" y="1177"/>
                </a:lnTo>
                <a:lnTo>
                  <a:pt x="3031" y="1183"/>
                </a:lnTo>
                <a:lnTo>
                  <a:pt x="3033" y="1188"/>
                </a:lnTo>
                <a:lnTo>
                  <a:pt x="3037" y="1192"/>
                </a:lnTo>
                <a:lnTo>
                  <a:pt x="3043" y="1194"/>
                </a:lnTo>
                <a:close/>
                <a:moveTo>
                  <a:pt x="2995" y="1342"/>
                </a:moveTo>
                <a:lnTo>
                  <a:pt x="3003" y="1340"/>
                </a:lnTo>
                <a:lnTo>
                  <a:pt x="3010" y="1337"/>
                </a:lnTo>
                <a:lnTo>
                  <a:pt x="3015" y="1332"/>
                </a:lnTo>
                <a:lnTo>
                  <a:pt x="3019" y="1324"/>
                </a:lnTo>
                <a:lnTo>
                  <a:pt x="3019" y="1317"/>
                </a:lnTo>
                <a:lnTo>
                  <a:pt x="3018" y="1312"/>
                </a:lnTo>
                <a:lnTo>
                  <a:pt x="3013" y="1308"/>
                </a:lnTo>
                <a:lnTo>
                  <a:pt x="3007" y="1307"/>
                </a:lnTo>
                <a:lnTo>
                  <a:pt x="3000" y="1308"/>
                </a:lnTo>
                <a:lnTo>
                  <a:pt x="2993" y="1312"/>
                </a:lnTo>
                <a:lnTo>
                  <a:pt x="2987" y="1317"/>
                </a:lnTo>
                <a:lnTo>
                  <a:pt x="2984" y="1324"/>
                </a:lnTo>
                <a:lnTo>
                  <a:pt x="2983" y="1332"/>
                </a:lnTo>
                <a:lnTo>
                  <a:pt x="2985" y="1337"/>
                </a:lnTo>
                <a:lnTo>
                  <a:pt x="2989" y="1340"/>
                </a:lnTo>
                <a:lnTo>
                  <a:pt x="2995" y="1342"/>
                </a:lnTo>
                <a:close/>
                <a:moveTo>
                  <a:pt x="2948" y="1490"/>
                </a:moveTo>
                <a:lnTo>
                  <a:pt x="2956" y="1488"/>
                </a:lnTo>
                <a:lnTo>
                  <a:pt x="2963" y="1485"/>
                </a:lnTo>
                <a:lnTo>
                  <a:pt x="2968" y="1479"/>
                </a:lnTo>
                <a:lnTo>
                  <a:pt x="2972" y="1472"/>
                </a:lnTo>
                <a:lnTo>
                  <a:pt x="2972" y="1465"/>
                </a:lnTo>
                <a:lnTo>
                  <a:pt x="2971" y="1459"/>
                </a:lnTo>
                <a:lnTo>
                  <a:pt x="2966" y="1455"/>
                </a:lnTo>
                <a:lnTo>
                  <a:pt x="2960" y="1454"/>
                </a:lnTo>
                <a:lnTo>
                  <a:pt x="2953" y="1455"/>
                </a:lnTo>
                <a:lnTo>
                  <a:pt x="2945" y="1459"/>
                </a:lnTo>
                <a:lnTo>
                  <a:pt x="2940" y="1465"/>
                </a:lnTo>
                <a:lnTo>
                  <a:pt x="2936" y="1472"/>
                </a:lnTo>
                <a:lnTo>
                  <a:pt x="2935" y="1479"/>
                </a:lnTo>
                <a:lnTo>
                  <a:pt x="2937" y="1485"/>
                </a:lnTo>
                <a:lnTo>
                  <a:pt x="2942" y="1488"/>
                </a:lnTo>
                <a:lnTo>
                  <a:pt x="2948" y="1490"/>
                </a:lnTo>
                <a:close/>
                <a:moveTo>
                  <a:pt x="2900" y="1638"/>
                </a:moveTo>
                <a:lnTo>
                  <a:pt x="2909" y="1636"/>
                </a:lnTo>
                <a:lnTo>
                  <a:pt x="2916" y="1632"/>
                </a:lnTo>
                <a:lnTo>
                  <a:pt x="2921" y="1627"/>
                </a:lnTo>
                <a:lnTo>
                  <a:pt x="2925" y="1620"/>
                </a:lnTo>
                <a:lnTo>
                  <a:pt x="2926" y="1613"/>
                </a:lnTo>
                <a:lnTo>
                  <a:pt x="2924" y="1606"/>
                </a:lnTo>
                <a:lnTo>
                  <a:pt x="2919" y="1602"/>
                </a:lnTo>
                <a:lnTo>
                  <a:pt x="2913" y="1601"/>
                </a:lnTo>
                <a:lnTo>
                  <a:pt x="2905" y="1602"/>
                </a:lnTo>
                <a:lnTo>
                  <a:pt x="2897" y="1606"/>
                </a:lnTo>
                <a:lnTo>
                  <a:pt x="2892" y="1613"/>
                </a:lnTo>
                <a:lnTo>
                  <a:pt x="2888" y="1620"/>
                </a:lnTo>
                <a:lnTo>
                  <a:pt x="2887" y="1627"/>
                </a:lnTo>
                <a:lnTo>
                  <a:pt x="2889" y="1632"/>
                </a:lnTo>
                <a:lnTo>
                  <a:pt x="2894" y="1636"/>
                </a:lnTo>
                <a:lnTo>
                  <a:pt x="2900" y="1638"/>
                </a:lnTo>
                <a:close/>
                <a:moveTo>
                  <a:pt x="2853" y="1785"/>
                </a:moveTo>
                <a:lnTo>
                  <a:pt x="2861" y="1784"/>
                </a:lnTo>
                <a:lnTo>
                  <a:pt x="2869" y="1780"/>
                </a:lnTo>
                <a:lnTo>
                  <a:pt x="2874" y="1774"/>
                </a:lnTo>
                <a:lnTo>
                  <a:pt x="2878" y="1767"/>
                </a:lnTo>
                <a:lnTo>
                  <a:pt x="2879" y="1760"/>
                </a:lnTo>
                <a:lnTo>
                  <a:pt x="2877" y="1754"/>
                </a:lnTo>
                <a:lnTo>
                  <a:pt x="2872" y="1749"/>
                </a:lnTo>
                <a:lnTo>
                  <a:pt x="2866" y="1748"/>
                </a:lnTo>
                <a:lnTo>
                  <a:pt x="2858" y="1749"/>
                </a:lnTo>
                <a:lnTo>
                  <a:pt x="2850" y="1754"/>
                </a:lnTo>
                <a:lnTo>
                  <a:pt x="2844" y="1760"/>
                </a:lnTo>
                <a:lnTo>
                  <a:pt x="2840" y="1767"/>
                </a:lnTo>
                <a:lnTo>
                  <a:pt x="2839" y="1774"/>
                </a:lnTo>
                <a:lnTo>
                  <a:pt x="2842" y="1780"/>
                </a:lnTo>
                <a:lnTo>
                  <a:pt x="2846" y="1784"/>
                </a:lnTo>
                <a:lnTo>
                  <a:pt x="2853" y="1785"/>
                </a:lnTo>
                <a:close/>
                <a:moveTo>
                  <a:pt x="2805" y="1934"/>
                </a:moveTo>
                <a:lnTo>
                  <a:pt x="2814" y="1932"/>
                </a:lnTo>
                <a:lnTo>
                  <a:pt x="2822" y="1928"/>
                </a:lnTo>
                <a:lnTo>
                  <a:pt x="2828" y="1922"/>
                </a:lnTo>
                <a:lnTo>
                  <a:pt x="2832" y="1914"/>
                </a:lnTo>
                <a:lnTo>
                  <a:pt x="2832" y="1907"/>
                </a:lnTo>
                <a:lnTo>
                  <a:pt x="2830" y="1901"/>
                </a:lnTo>
                <a:lnTo>
                  <a:pt x="2826" y="1897"/>
                </a:lnTo>
                <a:lnTo>
                  <a:pt x="2819" y="1895"/>
                </a:lnTo>
                <a:lnTo>
                  <a:pt x="2811" y="1897"/>
                </a:lnTo>
                <a:lnTo>
                  <a:pt x="2802" y="1901"/>
                </a:lnTo>
                <a:lnTo>
                  <a:pt x="2796" y="1907"/>
                </a:lnTo>
                <a:lnTo>
                  <a:pt x="2792" y="1914"/>
                </a:lnTo>
                <a:lnTo>
                  <a:pt x="2791" y="1922"/>
                </a:lnTo>
                <a:lnTo>
                  <a:pt x="2793" y="1928"/>
                </a:lnTo>
                <a:lnTo>
                  <a:pt x="2798" y="1932"/>
                </a:lnTo>
                <a:lnTo>
                  <a:pt x="2805" y="1934"/>
                </a:lnTo>
                <a:close/>
                <a:moveTo>
                  <a:pt x="2758" y="2082"/>
                </a:moveTo>
                <a:lnTo>
                  <a:pt x="2767" y="2081"/>
                </a:lnTo>
                <a:lnTo>
                  <a:pt x="2774" y="2076"/>
                </a:lnTo>
                <a:lnTo>
                  <a:pt x="2781" y="2069"/>
                </a:lnTo>
                <a:lnTo>
                  <a:pt x="2785" y="2062"/>
                </a:lnTo>
                <a:lnTo>
                  <a:pt x="2786" y="2054"/>
                </a:lnTo>
                <a:lnTo>
                  <a:pt x="2783" y="2048"/>
                </a:lnTo>
                <a:lnTo>
                  <a:pt x="2778" y="2044"/>
                </a:lnTo>
                <a:lnTo>
                  <a:pt x="2771" y="2042"/>
                </a:lnTo>
                <a:lnTo>
                  <a:pt x="2763" y="2044"/>
                </a:lnTo>
                <a:lnTo>
                  <a:pt x="2755" y="2048"/>
                </a:lnTo>
                <a:lnTo>
                  <a:pt x="2748" y="2054"/>
                </a:lnTo>
                <a:lnTo>
                  <a:pt x="2744" y="2062"/>
                </a:lnTo>
                <a:lnTo>
                  <a:pt x="2743" y="2069"/>
                </a:lnTo>
                <a:lnTo>
                  <a:pt x="2746" y="2076"/>
                </a:lnTo>
                <a:lnTo>
                  <a:pt x="2751" y="2081"/>
                </a:lnTo>
                <a:lnTo>
                  <a:pt x="2758" y="2082"/>
                </a:lnTo>
                <a:close/>
                <a:moveTo>
                  <a:pt x="2710" y="2231"/>
                </a:moveTo>
                <a:lnTo>
                  <a:pt x="2720" y="2229"/>
                </a:lnTo>
                <a:lnTo>
                  <a:pt x="2727" y="2225"/>
                </a:lnTo>
                <a:lnTo>
                  <a:pt x="2734" y="2217"/>
                </a:lnTo>
                <a:lnTo>
                  <a:pt x="2738" y="2209"/>
                </a:lnTo>
                <a:lnTo>
                  <a:pt x="2739" y="2201"/>
                </a:lnTo>
                <a:lnTo>
                  <a:pt x="2737" y="2195"/>
                </a:lnTo>
                <a:lnTo>
                  <a:pt x="2732" y="2190"/>
                </a:lnTo>
                <a:lnTo>
                  <a:pt x="2724" y="2189"/>
                </a:lnTo>
                <a:lnTo>
                  <a:pt x="2716" y="2190"/>
                </a:lnTo>
                <a:lnTo>
                  <a:pt x="2707" y="2195"/>
                </a:lnTo>
                <a:lnTo>
                  <a:pt x="2700" y="2201"/>
                </a:lnTo>
                <a:lnTo>
                  <a:pt x="2696" y="2209"/>
                </a:lnTo>
                <a:lnTo>
                  <a:pt x="2695" y="2217"/>
                </a:lnTo>
                <a:lnTo>
                  <a:pt x="2698" y="2225"/>
                </a:lnTo>
                <a:lnTo>
                  <a:pt x="2703" y="2229"/>
                </a:lnTo>
                <a:lnTo>
                  <a:pt x="2710" y="2231"/>
                </a:lnTo>
                <a:close/>
                <a:moveTo>
                  <a:pt x="2663" y="2378"/>
                </a:moveTo>
                <a:lnTo>
                  <a:pt x="2672" y="2377"/>
                </a:lnTo>
                <a:lnTo>
                  <a:pt x="2680" y="2372"/>
                </a:lnTo>
                <a:lnTo>
                  <a:pt x="2687" y="2366"/>
                </a:lnTo>
                <a:lnTo>
                  <a:pt x="2691" y="2357"/>
                </a:lnTo>
                <a:lnTo>
                  <a:pt x="2692" y="2348"/>
                </a:lnTo>
                <a:lnTo>
                  <a:pt x="2690" y="2342"/>
                </a:lnTo>
                <a:lnTo>
                  <a:pt x="2685" y="2337"/>
                </a:lnTo>
                <a:lnTo>
                  <a:pt x="2677" y="2336"/>
                </a:lnTo>
                <a:lnTo>
                  <a:pt x="2668" y="2337"/>
                </a:lnTo>
                <a:lnTo>
                  <a:pt x="2659" y="2342"/>
                </a:lnTo>
                <a:lnTo>
                  <a:pt x="2653" y="2348"/>
                </a:lnTo>
                <a:lnTo>
                  <a:pt x="2648" y="2357"/>
                </a:lnTo>
                <a:lnTo>
                  <a:pt x="2647" y="2366"/>
                </a:lnTo>
                <a:lnTo>
                  <a:pt x="2650" y="2372"/>
                </a:lnTo>
                <a:lnTo>
                  <a:pt x="2655" y="2377"/>
                </a:lnTo>
                <a:lnTo>
                  <a:pt x="2663" y="2378"/>
                </a:lnTo>
                <a:close/>
                <a:moveTo>
                  <a:pt x="2615" y="2526"/>
                </a:moveTo>
                <a:lnTo>
                  <a:pt x="2625" y="2524"/>
                </a:lnTo>
                <a:lnTo>
                  <a:pt x="2633" y="2520"/>
                </a:lnTo>
                <a:lnTo>
                  <a:pt x="2640" y="2513"/>
                </a:lnTo>
                <a:lnTo>
                  <a:pt x="2644" y="2505"/>
                </a:lnTo>
                <a:lnTo>
                  <a:pt x="2645" y="2496"/>
                </a:lnTo>
                <a:lnTo>
                  <a:pt x="2643" y="2489"/>
                </a:lnTo>
                <a:lnTo>
                  <a:pt x="2637" y="2484"/>
                </a:lnTo>
                <a:lnTo>
                  <a:pt x="2630" y="2483"/>
                </a:lnTo>
                <a:lnTo>
                  <a:pt x="2621" y="2484"/>
                </a:lnTo>
                <a:lnTo>
                  <a:pt x="2612" y="2489"/>
                </a:lnTo>
                <a:lnTo>
                  <a:pt x="2605" y="2496"/>
                </a:lnTo>
                <a:lnTo>
                  <a:pt x="2601" y="2505"/>
                </a:lnTo>
                <a:lnTo>
                  <a:pt x="2600" y="2513"/>
                </a:lnTo>
                <a:lnTo>
                  <a:pt x="2602" y="2520"/>
                </a:lnTo>
                <a:lnTo>
                  <a:pt x="2607" y="2524"/>
                </a:lnTo>
                <a:lnTo>
                  <a:pt x="2615" y="2526"/>
                </a:lnTo>
                <a:close/>
                <a:moveTo>
                  <a:pt x="2567" y="2674"/>
                </a:moveTo>
                <a:lnTo>
                  <a:pt x="2578" y="2673"/>
                </a:lnTo>
                <a:lnTo>
                  <a:pt x="2586" y="2668"/>
                </a:lnTo>
                <a:lnTo>
                  <a:pt x="2593" y="2661"/>
                </a:lnTo>
                <a:lnTo>
                  <a:pt x="2598" y="2652"/>
                </a:lnTo>
                <a:lnTo>
                  <a:pt x="2599" y="2644"/>
                </a:lnTo>
                <a:lnTo>
                  <a:pt x="2596" y="2636"/>
                </a:lnTo>
                <a:lnTo>
                  <a:pt x="2591" y="2631"/>
                </a:lnTo>
                <a:lnTo>
                  <a:pt x="2583" y="2629"/>
                </a:lnTo>
                <a:lnTo>
                  <a:pt x="2573" y="2631"/>
                </a:lnTo>
                <a:lnTo>
                  <a:pt x="2564" y="2636"/>
                </a:lnTo>
                <a:lnTo>
                  <a:pt x="2557" y="2644"/>
                </a:lnTo>
                <a:lnTo>
                  <a:pt x="2552" y="2652"/>
                </a:lnTo>
                <a:lnTo>
                  <a:pt x="2551" y="2661"/>
                </a:lnTo>
                <a:lnTo>
                  <a:pt x="2554" y="2668"/>
                </a:lnTo>
                <a:lnTo>
                  <a:pt x="2559" y="2673"/>
                </a:lnTo>
                <a:lnTo>
                  <a:pt x="2567" y="2674"/>
                </a:lnTo>
                <a:close/>
                <a:moveTo>
                  <a:pt x="2520" y="2822"/>
                </a:moveTo>
                <a:lnTo>
                  <a:pt x="2530" y="2820"/>
                </a:lnTo>
                <a:lnTo>
                  <a:pt x="2539" y="2815"/>
                </a:lnTo>
                <a:lnTo>
                  <a:pt x="2546" y="2808"/>
                </a:lnTo>
                <a:lnTo>
                  <a:pt x="2551" y="2800"/>
                </a:lnTo>
                <a:lnTo>
                  <a:pt x="2552" y="2791"/>
                </a:lnTo>
                <a:lnTo>
                  <a:pt x="2549" y="2784"/>
                </a:lnTo>
                <a:lnTo>
                  <a:pt x="2543" y="2778"/>
                </a:lnTo>
                <a:lnTo>
                  <a:pt x="2535" y="2776"/>
                </a:lnTo>
                <a:lnTo>
                  <a:pt x="2526" y="2778"/>
                </a:lnTo>
                <a:lnTo>
                  <a:pt x="2516" y="2784"/>
                </a:lnTo>
                <a:lnTo>
                  <a:pt x="2509" y="2791"/>
                </a:lnTo>
                <a:lnTo>
                  <a:pt x="2505" y="2800"/>
                </a:lnTo>
                <a:lnTo>
                  <a:pt x="2504" y="2808"/>
                </a:lnTo>
                <a:lnTo>
                  <a:pt x="2506" y="2815"/>
                </a:lnTo>
                <a:lnTo>
                  <a:pt x="2512" y="2820"/>
                </a:lnTo>
                <a:lnTo>
                  <a:pt x="2520" y="2822"/>
                </a:lnTo>
                <a:close/>
                <a:moveTo>
                  <a:pt x="2472" y="2971"/>
                </a:moveTo>
                <a:lnTo>
                  <a:pt x="2483" y="2969"/>
                </a:lnTo>
                <a:lnTo>
                  <a:pt x="2492" y="2963"/>
                </a:lnTo>
                <a:lnTo>
                  <a:pt x="2499" y="2956"/>
                </a:lnTo>
                <a:lnTo>
                  <a:pt x="2504" y="2947"/>
                </a:lnTo>
                <a:lnTo>
                  <a:pt x="2505" y="2938"/>
                </a:lnTo>
                <a:lnTo>
                  <a:pt x="2502" y="2931"/>
                </a:lnTo>
                <a:lnTo>
                  <a:pt x="2496" y="2926"/>
                </a:lnTo>
                <a:lnTo>
                  <a:pt x="2488" y="2924"/>
                </a:lnTo>
                <a:lnTo>
                  <a:pt x="2479" y="2926"/>
                </a:lnTo>
                <a:lnTo>
                  <a:pt x="2469" y="2931"/>
                </a:lnTo>
                <a:lnTo>
                  <a:pt x="2462" y="2938"/>
                </a:lnTo>
                <a:lnTo>
                  <a:pt x="2457" y="2947"/>
                </a:lnTo>
                <a:lnTo>
                  <a:pt x="2456" y="2956"/>
                </a:lnTo>
                <a:lnTo>
                  <a:pt x="2458" y="2963"/>
                </a:lnTo>
                <a:lnTo>
                  <a:pt x="2464" y="2969"/>
                </a:lnTo>
                <a:lnTo>
                  <a:pt x="2472" y="2971"/>
                </a:lnTo>
                <a:close/>
                <a:moveTo>
                  <a:pt x="2425" y="3119"/>
                </a:moveTo>
                <a:lnTo>
                  <a:pt x="2436" y="3117"/>
                </a:lnTo>
                <a:lnTo>
                  <a:pt x="2445" y="3112"/>
                </a:lnTo>
                <a:lnTo>
                  <a:pt x="2452" y="3103"/>
                </a:lnTo>
                <a:lnTo>
                  <a:pt x="2457" y="3094"/>
                </a:lnTo>
                <a:lnTo>
                  <a:pt x="2458" y="3085"/>
                </a:lnTo>
                <a:lnTo>
                  <a:pt x="2455" y="3078"/>
                </a:lnTo>
                <a:lnTo>
                  <a:pt x="2449" y="3073"/>
                </a:lnTo>
                <a:lnTo>
                  <a:pt x="2441" y="3071"/>
                </a:lnTo>
                <a:lnTo>
                  <a:pt x="2431" y="3073"/>
                </a:lnTo>
                <a:lnTo>
                  <a:pt x="2421" y="3078"/>
                </a:lnTo>
                <a:lnTo>
                  <a:pt x="2414" y="3085"/>
                </a:lnTo>
                <a:lnTo>
                  <a:pt x="2409" y="3094"/>
                </a:lnTo>
                <a:lnTo>
                  <a:pt x="2408" y="3103"/>
                </a:lnTo>
                <a:lnTo>
                  <a:pt x="2411" y="3112"/>
                </a:lnTo>
                <a:lnTo>
                  <a:pt x="2416" y="3117"/>
                </a:lnTo>
                <a:lnTo>
                  <a:pt x="2425" y="3119"/>
                </a:lnTo>
                <a:close/>
                <a:moveTo>
                  <a:pt x="2377" y="3266"/>
                </a:moveTo>
                <a:lnTo>
                  <a:pt x="2388" y="3264"/>
                </a:lnTo>
                <a:lnTo>
                  <a:pt x="2397" y="3259"/>
                </a:lnTo>
                <a:lnTo>
                  <a:pt x="2405" y="3252"/>
                </a:lnTo>
                <a:lnTo>
                  <a:pt x="2410" y="3242"/>
                </a:lnTo>
                <a:lnTo>
                  <a:pt x="2411" y="3233"/>
                </a:lnTo>
                <a:lnTo>
                  <a:pt x="2408" y="3225"/>
                </a:lnTo>
                <a:lnTo>
                  <a:pt x="2402" y="3220"/>
                </a:lnTo>
                <a:lnTo>
                  <a:pt x="2394" y="3218"/>
                </a:lnTo>
                <a:lnTo>
                  <a:pt x="2384" y="3220"/>
                </a:lnTo>
                <a:lnTo>
                  <a:pt x="2374" y="3225"/>
                </a:lnTo>
                <a:lnTo>
                  <a:pt x="2366" y="3233"/>
                </a:lnTo>
                <a:lnTo>
                  <a:pt x="2361" y="3242"/>
                </a:lnTo>
                <a:lnTo>
                  <a:pt x="2360" y="3252"/>
                </a:lnTo>
                <a:lnTo>
                  <a:pt x="2363" y="3259"/>
                </a:lnTo>
                <a:lnTo>
                  <a:pt x="2369" y="3264"/>
                </a:lnTo>
                <a:lnTo>
                  <a:pt x="2377" y="3266"/>
                </a:lnTo>
                <a:close/>
                <a:moveTo>
                  <a:pt x="2330" y="3414"/>
                </a:moveTo>
                <a:lnTo>
                  <a:pt x="2341" y="3412"/>
                </a:lnTo>
                <a:lnTo>
                  <a:pt x="2350" y="3407"/>
                </a:lnTo>
                <a:lnTo>
                  <a:pt x="2357" y="3399"/>
                </a:lnTo>
                <a:lnTo>
                  <a:pt x="2362" y="3390"/>
                </a:lnTo>
                <a:lnTo>
                  <a:pt x="2363" y="3380"/>
                </a:lnTo>
                <a:lnTo>
                  <a:pt x="2361" y="3372"/>
                </a:lnTo>
                <a:lnTo>
                  <a:pt x="2355" y="3367"/>
                </a:lnTo>
                <a:lnTo>
                  <a:pt x="2346" y="3365"/>
                </a:lnTo>
                <a:lnTo>
                  <a:pt x="2336" y="3367"/>
                </a:lnTo>
                <a:lnTo>
                  <a:pt x="2326" y="3372"/>
                </a:lnTo>
                <a:lnTo>
                  <a:pt x="2319" y="3380"/>
                </a:lnTo>
                <a:lnTo>
                  <a:pt x="2314" y="3390"/>
                </a:lnTo>
                <a:lnTo>
                  <a:pt x="2313" y="3399"/>
                </a:lnTo>
                <a:lnTo>
                  <a:pt x="2316" y="3407"/>
                </a:lnTo>
                <a:lnTo>
                  <a:pt x="2321" y="3412"/>
                </a:lnTo>
                <a:lnTo>
                  <a:pt x="2330" y="3414"/>
                </a:lnTo>
                <a:close/>
                <a:moveTo>
                  <a:pt x="2283" y="3561"/>
                </a:moveTo>
                <a:lnTo>
                  <a:pt x="2294" y="3560"/>
                </a:lnTo>
                <a:lnTo>
                  <a:pt x="2303" y="3554"/>
                </a:lnTo>
                <a:lnTo>
                  <a:pt x="2310" y="3547"/>
                </a:lnTo>
                <a:lnTo>
                  <a:pt x="2315" y="3537"/>
                </a:lnTo>
                <a:lnTo>
                  <a:pt x="2316" y="3528"/>
                </a:lnTo>
                <a:lnTo>
                  <a:pt x="2314" y="3519"/>
                </a:lnTo>
                <a:lnTo>
                  <a:pt x="2308" y="3514"/>
                </a:lnTo>
                <a:lnTo>
                  <a:pt x="2299" y="3512"/>
                </a:lnTo>
                <a:lnTo>
                  <a:pt x="2289" y="3514"/>
                </a:lnTo>
                <a:lnTo>
                  <a:pt x="2279" y="3519"/>
                </a:lnTo>
                <a:lnTo>
                  <a:pt x="2271" y="3528"/>
                </a:lnTo>
                <a:lnTo>
                  <a:pt x="2266" y="3537"/>
                </a:lnTo>
                <a:lnTo>
                  <a:pt x="2265" y="3547"/>
                </a:lnTo>
                <a:lnTo>
                  <a:pt x="2268" y="3554"/>
                </a:lnTo>
                <a:lnTo>
                  <a:pt x="2274" y="3560"/>
                </a:lnTo>
                <a:lnTo>
                  <a:pt x="2283" y="3561"/>
                </a:lnTo>
                <a:close/>
                <a:moveTo>
                  <a:pt x="2235" y="3709"/>
                </a:moveTo>
                <a:lnTo>
                  <a:pt x="2246" y="3707"/>
                </a:lnTo>
                <a:lnTo>
                  <a:pt x="2256" y="3702"/>
                </a:lnTo>
                <a:lnTo>
                  <a:pt x="2263" y="3694"/>
                </a:lnTo>
                <a:lnTo>
                  <a:pt x="2268" y="3685"/>
                </a:lnTo>
                <a:lnTo>
                  <a:pt x="2269" y="3675"/>
                </a:lnTo>
                <a:lnTo>
                  <a:pt x="2267" y="3668"/>
                </a:lnTo>
                <a:lnTo>
                  <a:pt x="2261" y="3661"/>
                </a:lnTo>
                <a:lnTo>
                  <a:pt x="2252" y="3659"/>
                </a:lnTo>
                <a:lnTo>
                  <a:pt x="2242" y="3661"/>
                </a:lnTo>
                <a:lnTo>
                  <a:pt x="2231" y="3668"/>
                </a:lnTo>
                <a:lnTo>
                  <a:pt x="2223" y="3675"/>
                </a:lnTo>
                <a:lnTo>
                  <a:pt x="2218" y="3685"/>
                </a:lnTo>
                <a:lnTo>
                  <a:pt x="2217" y="3694"/>
                </a:lnTo>
                <a:lnTo>
                  <a:pt x="2220" y="3702"/>
                </a:lnTo>
                <a:lnTo>
                  <a:pt x="2226" y="3707"/>
                </a:lnTo>
                <a:lnTo>
                  <a:pt x="2235" y="3709"/>
                </a:lnTo>
                <a:close/>
                <a:moveTo>
                  <a:pt x="2188" y="3858"/>
                </a:moveTo>
                <a:lnTo>
                  <a:pt x="2199" y="3856"/>
                </a:lnTo>
                <a:lnTo>
                  <a:pt x="2208" y="3849"/>
                </a:lnTo>
                <a:lnTo>
                  <a:pt x="2216" y="3842"/>
                </a:lnTo>
                <a:lnTo>
                  <a:pt x="2221" y="3832"/>
                </a:lnTo>
                <a:lnTo>
                  <a:pt x="2222" y="3823"/>
                </a:lnTo>
                <a:lnTo>
                  <a:pt x="2219" y="3815"/>
                </a:lnTo>
                <a:lnTo>
                  <a:pt x="2213" y="3810"/>
                </a:lnTo>
                <a:lnTo>
                  <a:pt x="2204" y="3808"/>
                </a:lnTo>
                <a:lnTo>
                  <a:pt x="2194" y="3810"/>
                </a:lnTo>
                <a:lnTo>
                  <a:pt x="2184" y="3815"/>
                </a:lnTo>
                <a:lnTo>
                  <a:pt x="2176" y="3823"/>
                </a:lnTo>
                <a:lnTo>
                  <a:pt x="2171" y="3832"/>
                </a:lnTo>
                <a:lnTo>
                  <a:pt x="2170" y="3842"/>
                </a:lnTo>
                <a:lnTo>
                  <a:pt x="2173" y="3849"/>
                </a:lnTo>
                <a:lnTo>
                  <a:pt x="2179" y="3856"/>
                </a:lnTo>
                <a:lnTo>
                  <a:pt x="2188" y="3858"/>
                </a:lnTo>
                <a:close/>
                <a:moveTo>
                  <a:pt x="2140" y="4005"/>
                </a:moveTo>
                <a:lnTo>
                  <a:pt x="2151" y="4003"/>
                </a:lnTo>
                <a:lnTo>
                  <a:pt x="2161" y="3998"/>
                </a:lnTo>
                <a:lnTo>
                  <a:pt x="2169" y="3989"/>
                </a:lnTo>
                <a:lnTo>
                  <a:pt x="2174" y="3980"/>
                </a:lnTo>
                <a:lnTo>
                  <a:pt x="2175" y="3970"/>
                </a:lnTo>
                <a:lnTo>
                  <a:pt x="2172" y="3962"/>
                </a:lnTo>
                <a:lnTo>
                  <a:pt x="2166" y="3957"/>
                </a:lnTo>
                <a:lnTo>
                  <a:pt x="2157" y="3955"/>
                </a:lnTo>
                <a:lnTo>
                  <a:pt x="2147" y="3957"/>
                </a:lnTo>
                <a:lnTo>
                  <a:pt x="2136" y="3962"/>
                </a:lnTo>
                <a:lnTo>
                  <a:pt x="2128" y="3970"/>
                </a:lnTo>
                <a:lnTo>
                  <a:pt x="2123" y="3980"/>
                </a:lnTo>
                <a:lnTo>
                  <a:pt x="2122" y="3989"/>
                </a:lnTo>
                <a:lnTo>
                  <a:pt x="2125" y="3998"/>
                </a:lnTo>
                <a:lnTo>
                  <a:pt x="2131" y="4003"/>
                </a:lnTo>
                <a:lnTo>
                  <a:pt x="2140" y="4005"/>
                </a:lnTo>
                <a:close/>
                <a:moveTo>
                  <a:pt x="2093" y="4153"/>
                </a:moveTo>
                <a:lnTo>
                  <a:pt x="2104" y="4151"/>
                </a:lnTo>
                <a:lnTo>
                  <a:pt x="2114" y="4145"/>
                </a:lnTo>
                <a:lnTo>
                  <a:pt x="2122" y="4138"/>
                </a:lnTo>
                <a:lnTo>
                  <a:pt x="2127" y="4127"/>
                </a:lnTo>
                <a:lnTo>
                  <a:pt x="2128" y="4117"/>
                </a:lnTo>
                <a:lnTo>
                  <a:pt x="2125" y="4109"/>
                </a:lnTo>
                <a:lnTo>
                  <a:pt x="2119" y="4104"/>
                </a:lnTo>
                <a:lnTo>
                  <a:pt x="2110" y="4102"/>
                </a:lnTo>
                <a:lnTo>
                  <a:pt x="2099" y="4104"/>
                </a:lnTo>
                <a:lnTo>
                  <a:pt x="2089" y="4109"/>
                </a:lnTo>
                <a:lnTo>
                  <a:pt x="2081" y="4117"/>
                </a:lnTo>
                <a:lnTo>
                  <a:pt x="2076" y="4127"/>
                </a:lnTo>
                <a:lnTo>
                  <a:pt x="2075" y="4138"/>
                </a:lnTo>
                <a:lnTo>
                  <a:pt x="2078" y="4145"/>
                </a:lnTo>
                <a:lnTo>
                  <a:pt x="2084" y="4151"/>
                </a:lnTo>
                <a:lnTo>
                  <a:pt x="2093" y="4153"/>
                </a:lnTo>
                <a:close/>
                <a:moveTo>
                  <a:pt x="2045" y="4300"/>
                </a:moveTo>
                <a:lnTo>
                  <a:pt x="2057" y="4299"/>
                </a:lnTo>
                <a:lnTo>
                  <a:pt x="2067" y="4293"/>
                </a:lnTo>
                <a:lnTo>
                  <a:pt x="2074" y="4285"/>
                </a:lnTo>
                <a:lnTo>
                  <a:pt x="2080" y="4275"/>
                </a:lnTo>
                <a:lnTo>
                  <a:pt x="2081" y="4264"/>
                </a:lnTo>
                <a:lnTo>
                  <a:pt x="2078" y="4256"/>
                </a:lnTo>
                <a:lnTo>
                  <a:pt x="2072" y="4251"/>
                </a:lnTo>
                <a:lnTo>
                  <a:pt x="2063" y="4249"/>
                </a:lnTo>
                <a:lnTo>
                  <a:pt x="2052" y="4251"/>
                </a:lnTo>
                <a:lnTo>
                  <a:pt x="2041" y="4256"/>
                </a:lnTo>
                <a:lnTo>
                  <a:pt x="2033" y="4264"/>
                </a:lnTo>
                <a:lnTo>
                  <a:pt x="2028" y="4275"/>
                </a:lnTo>
                <a:lnTo>
                  <a:pt x="2027" y="4285"/>
                </a:lnTo>
                <a:lnTo>
                  <a:pt x="2030" y="4293"/>
                </a:lnTo>
                <a:lnTo>
                  <a:pt x="2036" y="4299"/>
                </a:lnTo>
                <a:lnTo>
                  <a:pt x="2045" y="4300"/>
                </a:lnTo>
                <a:close/>
                <a:moveTo>
                  <a:pt x="1998" y="4448"/>
                </a:moveTo>
                <a:lnTo>
                  <a:pt x="2009" y="4446"/>
                </a:lnTo>
                <a:lnTo>
                  <a:pt x="2019" y="4440"/>
                </a:lnTo>
                <a:lnTo>
                  <a:pt x="2027" y="4432"/>
                </a:lnTo>
                <a:lnTo>
                  <a:pt x="2032" y="4423"/>
                </a:lnTo>
                <a:lnTo>
                  <a:pt x="2033" y="4412"/>
                </a:lnTo>
                <a:lnTo>
                  <a:pt x="2031" y="4404"/>
                </a:lnTo>
                <a:lnTo>
                  <a:pt x="2024" y="4398"/>
                </a:lnTo>
                <a:lnTo>
                  <a:pt x="2015" y="4396"/>
                </a:lnTo>
                <a:lnTo>
                  <a:pt x="2005" y="4398"/>
                </a:lnTo>
                <a:lnTo>
                  <a:pt x="1994" y="4404"/>
                </a:lnTo>
                <a:lnTo>
                  <a:pt x="1986" y="4412"/>
                </a:lnTo>
                <a:lnTo>
                  <a:pt x="1981" y="4423"/>
                </a:lnTo>
                <a:lnTo>
                  <a:pt x="1980" y="4432"/>
                </a:lnTo>
                <a:lnTo>
                  <a:pt x="1982" y="4440"/>
                </a:lnTo>
                <a:lnTo>
                  <a:pt x="1989" y="4446"/>
                </a:lnTo>
                <a:lnTo>
                  <a:pt x="1998" y="4448"/>
                </a:lnTo>
                <a:close/>
                <a:moveTo>
                  <a:pt x="1968" y="4544"/>
                </a:moveTo>
                <a:lnTo>
                  <a:pt x="1957" y="4546"/>
                </a:lnTo>
                <a:lnTo>
                  <a:pt x="1947" y="4551"/>
                </a:lnTo>
                <a:lnTo>
                  <a:pt x="1939" y="4560"/>
                </a:lnTo>
                <a:lnTo>
                  <a:pt x="1933" y="4570"/>
                </a:lnTo>
                <a:lnTo>
                  <a:pt x="1932" y="4580"/>
                </a:lnTo>
                <a:lnTo>
                  <a:pt x="1935" y="4588"/>
                </a:lnTo>
                <a:lnTo>
                  <a:pt x="1941" y="4593"/>
                </a:lnTo>
                <a:lnTo>
                  <a:pt x="1952" y="4595"/>
                </a:lnTo>
                <a:lnTo>
                  <a:pt x="1962" y="4593"/>
                </a:lnTo>
                <a:lnTo>
                  <a:pt x="1972" y="4588"/>
                </a:lnTo>
                <a:lnTo>
                  <a:pt x="1980" y="4580"/>
                </a:lnTo>
                <a:lnTo>
                  <a:pt x="1985" y="4570"/>
                </a:lnTo>
                <a:lnTo>
                  <a:pt x="1986" y="4560"/>
                </a:lnTo>
                <a:lnTo>
                  <a:pt x="1983" y="4551"/>
                </a:lnTo>
                <a:lnTo>
                  <a:pt x="1977" y="4546"/>
                </a:lnTo>
                <a:lnTo>
                  <a:pt x="1968" y="4544"/>
                </a:lnTo>
                <a:close/>
                <a:moveTo>
                  <a:pt x="1886" y="4717"/>
                </a:moveTo>
                <a:lnTo>
                  <a:pt x="1885" y="4727"/>
                </a:lnTo>
                <a:lnTo>
                  <a:pt x="1888" y="4735"/>
                </a:lnTo>
                <a:lnTo>
                  <a:pt x="1894" y="4742"/>
                </a:lnTo>
                <a:lnTo>
                  <a:pt x="1904" y="4744"/>
                </a:lnTo>
                <a:lnTo>
                  <a:pt x="1915" y="4742"/>
                </a:lnTo>
                <a:lnTo>
                  <a:pt x="1924" y="4735"/>
                </a:lnTo>
                <a:lnTo>
                  <a:pt x="1932" y="4727"/>
                </a:lnTo>
                <a:lnTo>
                  <a:pt x="1938" y="4717"/>
                </a:lnTo>
                <a:lnTo>
                  <a:pt x="1939" y="4708"/>
                </a:lnTo>
                <a:lnTo>
                  <a:pt x="1936" y="4700"/>
                </a:lnTo>
                <a:lnTo>
                  <a:pt x="1930" y="4693"/>
                </a:lnTo>
                <a:lnTo>
                  <a:pt x="1920" y="4691"/>
                </a:lnTo>
                <a:lnTo>
                  <a:pt x="1910" y="4693"/>
                </a:lnTo>
                <a:lnTo>
                  <a:pt x="1899" y="4700"/>
                </a:lnTo>
                <a:lnTo>
                  <a:pt x="1891" y="4708"/>
                </a:lnTo>
                <a:lnTo>
                  <a:pt x="1886" y="4717"/>
                </a:lnTo>
                <a:close/>
                <a:moveTo>
                  <a:pt x="1839" y="4865"/>
                </a:moveTo>
                <a:lnTo>
                  <a:pt x="1838" y="4875"/>
                </a:lnTo>
                <a:lnTo>
                  <a:pt x="1840" y="4884"/>
                </a:lnTo>
                <a:lnTo>
                  <a:pt x="1847" y="4889"/>
                </a:lnTo>
                <a:lnTo>
                  <a:pt x="1857" y="4891"/>
                </a:lnTo>
                <a:lnTo>
                  <a:pt x="1867" y="4889"/>
                </a:lnTo>
                <a:lnTo>
                  <a:pt x="1877" y="4884"/>
                </a:lnTo>
                <a:lnTo>
                  <a:pt x="1885" y="4875"/>
                </a:lnTo>
                <a:lnTo>
                  <a:pt x="1890" y="4865"/>
                </a:lnTo>
                <a:lnTo>
                  <a:pt x="1891" y="4855"/>
                </a:lnTo>
                <a:lnTo>
                  <a:pt x="1888" y="4847"/>
                </a:lnTo>
                <a:lnTo>
                  <a:pt x="1882" y="4841"/>
                </a:lnTo>
                <a:lnTo>
                  <a:pt x="1873" y="4840"/>
                </a:lnTo>
                <a:lnTo>
                  <a:pt x="1863" y="4841"/>
                </a:lnTo>
                <a:lnTo>
                  <a:pt x="1852" y="4847"/>
                </a:lnTo>
                <a:lnTo>
                  <a:pt x="1844" y="4855"/>
                </a:lnTo>
                <a:lnTo>
                  <a:pt x="1839" y="4865"/>
                </a:lnTo>
                <a:close/>
                <a:moveTo>
                  <a:pt x="1791" y="5012"/>
                </a:moveTo>
                <a:lnTo>
                  <a:pt x="1790" y="5023"/>
                </a:lnTo>
                <a:lnTo>
                  <a:pt x="1793" y="5031"/>
                </a:lnTo>
                <a:lnTo>
                  <a:pt x="1799" y="5036"/>
                </a:lnTo>
                <a:lnTo>
                  <a:pt x="1809" y="5038"/>
                </a:lnTo>
                <a:lnTo>
                  <a:pt x="1820" y="5036"/>
                </a:lnTo>
                <a:lnTo>
                  <a:pt x="1830" y="5031"/>
                </a:lnTo>
                <a:lnTo>
                  <a:pt x="1838" y="5023"/>
                </a:lnTo>
                <a:lnTo>
                  <a:pt x="1843" y="5012"/>
                </a:lnTo>
                <a:lnTo>
                  <a:pt x="1844" y="5002"/>
                </a:lnTo>
                <a:lnTo>
                  <a:pt x="1841" y="4994"/>
                </a:lnTo>
                <a:lnTo>
                  <a:pt x="1835" y="4989"/>
                </a:lnTo>
                <a:lnTo>
                  <a:pt x="1826" y="4987"/>
                </a:lnTo>
                <a:lnTo>
                  <a:pt x="1815" y="4989"/>
                </a:lnTo>
                <a:lnTo>
                  <a:pt x="1804" y="4994"/>
                </a:lnTo>
                <a:lnTo>
                  <a:pt x="1796" y="5002"/>
                </a:lnTo>
                <a:lnTo>
                  <a:pt x="1791" y="5012"/>
                </a:lnTo>
                <a:close/>
                <a:moveTo>
                  <a:pt x="1744" y="5159"/>
                </a:moveTo>
                <a:lnTo>
                  <a:pt x="1743" y="5170"/>
                </a:lnTo>
                <a:lnTo>
                  <a:pt x="1746" y="5178"/>
                </a:lnTo>
                <a:lnTo>
                  <a:pt x="1752" y="5184"/>
                </a:lnTo>
                <a:lnTo>
                  <a:pt x="1762" y="5186"/>
                </a:lnTo>
                <a:lnTo>
                  <a:pt x="1773" y="5184"/>
                </a:lnTo>
                <a:lnTo>
                  <a:pt x="1782" y="5178"/>
                </a:lnTo>
                <a:lnTo>
                  <a:pt x="1790" y="5170"/>
                </a:lnTo>
                <a:lnTo>
                  <a:pt x="1795" y="5159"/>
                </a:lnTo>
                <a:lnTo>
                  <a:pt x="1797" y="5150"/>
                </a:lnTo>
                <a:lnTo>
                  <a:pt x="1794" y="5142"/>
                </a:lnTo>
                <a:lnTo>
                  <a:pt x="1787" y="5136"/>
                </a:lnTo>
                <a:lnTo>
                  <a:pt x="1778" y="5134"/>
                </a:lnTo>
                <a:lnTo>
                  <a:pt x="1768" y="5136"/>
                </a:lnTo>
                <a:lnTo>
                  <a:pt x="1757" y="5142"/>
                </a:lnTo>
                <a:lnTo>
                  <a:pt x="1749" y="5150"/>
                </a:lnTo>
                <a:lnTo>
                  <a:pt x="1744" y="5159"/>
                </a:lnTo>
                <a:close/>
                <a:moveTo>
                  <a:pt x="1697" y="5308"/>
                </a:moveTo>
                <a:lnTo>
                  <a:pt x="1696" y="5317"/>
                </a:lnTo>
                <a:lnTo>
                  <a:pt x="1699" y="5325"/>
                </a:lnTo>
                <a:lnTo>
                  <a:pt x="1705" y="5331"/>
                </a:lnTo>
                <a:lnTo>
                  <a:pt x="1715" y="5333"/>
                </a:lnTo>
                <a:lnTo>
                  <a:pt x="1725" y="5331"/>
                </a:lnTo>
                <a:lnTo>
                  <a:pt x="1735" y="5325"/>
                </a:lnTo>
                <a:lnTo>
                  <a:pt x="1743" y="5317"/>
                </a:lnTo>
                <a:lnTo>
                  <a:pt x="1748" y="5308"/>
                </a:lnTo>
                <a:lnTo>
                  <a:pt x="1749" y="5297"/>
                </a:lnTo>
                <a:lnTo>
                  <a:pt x="1746" y="5289"/>
                </a:lnTo>
                <a:lnTo>
                  <a:pt x="1740" y="5284"/>
                </a:lnTo>
                <a:lnTo>
                  <a:pt x="1731" y="5282"/>
                </a:lnTo>
                <a:lnTo>
                  <a:pt x="1721" y="5284"/>
                </a:lnTo>
                <a:lnTo>
                  <a:pt x="1710" y="5289"/>
                </a:lnTo>
                <a:lnTo>
                  <a:pt x="1702" y="5297"/>
                </a:lnTo>
                <a:lnTo>
                  <a:pt x="1697" y="5308"/>
                </a:lnTo>
                <a:close/>
                <a:moveTo>
                  <a:pt x="1650" y="5455"/>
                </a:moveTo>
                <a:lnTo>
                  <a:pt x="1648" y="5465"/>
                </a:lnTo>
                <a:lnTo>
                  <a:pt x="1651" y="5473"/>
                </a:lnTo>
                <a:lnTo>
                  <a:pt x="1657" y="5478"/>
                </a:lnTo>
                <a:lnTo>
                  <a:pt x="1667" y="5480"/>
                </a:lnTo>
                <a:lnTo>
                  <a:pt x="1678" y="5478"/>
                </a:lnTo>
                <a:lnTo>
                  <a:pt x="1687" y="5473"/>
                </a:lnTo>
                <a:lnTo>
                  <a:pt x="1695" y="5465"/>
                </a:lnTo>
                <a:lnTo>
                  <a:pt x="1700" y="5455"/>
                </a:lnTo>
                <a:lnTo>
                  <a:pt x="1701" y="5446"/>
                </a:lnTo>
                <a:lnTo>
                  <a:pt x="1699" y="5437"/>
                </a:lnTo>
                <a:lnTo>
                  <a:pt x="1692" y="5431"/>
                </a:lnTo>
                <a:lnTo>
                  <a:pt x="1683" y="5429"/>
                </a:lnTo>
                <a:lnTo>
                  <a:pt x="1673" y="5431"/>
                </a:lnTo>
                <a:lnTo>
                  <a:pt x="1663" y="5437"/>
                </a:lnTo>
                <a:lnTo>
                  <a:pt x="1655" y="5446"/>
                </a:lnTo>
                <a:lnTo>
                  <a:pt x="1650" y="5455"/>
                </a:lnTo>
                <a:close/>
                <a:moveTo>
                  <a:pt x="1603" y="5603"/>
                </a:moveTo>
                <a:lnTo>
                  <a:pt x="1602" y="5612"/>
                </a:lnTo>
                <a:lnTo>
                  <a:pt x="1604" y="5620"/>
                </a:lnTo>
                <a:lnTo>
                  <a:pt x="1610" y="5625"/>
                </a:lnTo>
                <a:lnTo>
                  <a:pt x="1620" y="5627"/>
                </a:lnTo>
                <a:lnTo>
                  <a:pt x="1630" y="5625"/>
                </a:lnTo>
                <a:lnTo>
                  <a:pt x="1640" y="5620"/>
                </a:lnTo>
                <a:lnTo>
                  <a:pt x="1648" y="5612"/>
                </a:lnTo>
                <a:lnTo>
                  <a:pt x="1653" y="5603"/>
                </a:lnTo>
                <a:lnTo>
                  <a:pt x="1654" y="5593"/>
                </a:lnTo>
                <a:lnTo>
                  <a:pt x="1651" y="5585"/>
                </a:lnTo>
                <a:lnTo>
                  <a:pt x="1645" y="5579"/>
                </a:lnTo>
                <a:lnTo>
                  <a:pt x="1636" y="5577"/>
                </a:lnTo>
                <a:lnTo>
                  <a:pt x="1626" y="5579"/>
                </a:lnTo>
                <a:lnTo>
                  <a:pt x="1615" y="5585"/>
                </a:lnTo>
                <a:lnTo>
                  <a:pt x="1608" y="5593"/>
                </a:lnTo>
                <a:lnTo>
                  <a:pt x="1603" y="5603"/>
                </a:lnTo>
                <a:close/>
                <a:moveTo>
                  <a:pt x="1555" y="5750"/>
                </a:moveTo>
                <a:lnTo>
                  <a:pt x="1554" y="5759"/>
                </a:lnTo>
                <a:lnTo>
                  <a:pt x="1557" y="5767"/>
                </a:lnTo>
                <a:lnTo>
                  <a:pt x="1563" y="5773"/>
                </a:lnTo>
                <a:lnTo>
                  <a:pt x="1573" y="5775"/>
                </a:lnTo>
                <a:lnTo>
                  <a:pt x="1583" y="5773"/>
                </a:lnTo>
                <a:lnTo>
                  <a:pt x="1592" y="5767"/>
                </a:lnTo>
                <a:lnTo>
                  <a:pt x="1600" y="5759"/>
                </a:lnTo>
                <a:lnTo>
                  <a:pt x="1605" y="5750"/>
                </a:lnTo>
                <a:lnTo>
                  <a:pt x="1606" y="5740"/>
                </a:lnTo>
                <a:lnTo>
                  <a:pt x="1604" y="5733"/>
                </a:lnTo>
                <a:lnTo>
                  <a:pt x="1597" y="5727"/>
                </a:lnTo>
                <a:lnTo>
                  <a:pt x="1589" y="5726"/>
                </a:lnTo>
                <a:lnTo>
                  <a:pt x="1578" y="5727"/>
                </a:lnTo>
                <a:lnTo>
                  <a:pt x="1568" y="5733"/>
                </a:lnTo>
                <a:lnTo>
                  <a:pt x="1560" y="5740"/>
                </a:lnTo>
                <a:lnTo>
                  <a:pt x="1555" y="5750"/>
                </a:lnTo>
                <a:close/>
                <a:moveTo>
                  <a:pt x="1508" y="5897"/>
                </a:moveTo>
                <a:lnTo>
                  <a:pt x="1507" y="5907"/>
                </a:lnTo>
                <a:lnTo>
                  <a:pt x="1510" y="5915"/>
                </a:lnTo>
                <a:lnTo>
                  <a:pt x="1516" y="5920"/>
                </a:lnTo>
                <a:lnTo>
                  <a:pt x="1526" y="5922"/>
                </a:lnTo>
                <a:lnTo>
                  <a:pt x="1536" y="5920"/>
                </a:lnTo>
                <a:lnTo>
                  <a:pt x="1545" y="5915"/>
                </a:lnTo>
                <a:lnTo>
                  <a:pt x="1552" y="5907"/>
                </a:lnTo>
                <a:lnTo>
                  <a:pt x="1557" y="5897"/>
                </a:lnTo>
                <a:lnTo>
                  <a:pt x="1558" y="5888"/>
                </a:lnTo>
                <a:lnTo>
                  <a:pt x="1556" y="5880"/>
                </a:lnTo>
                <a:lnTo>
                  <a:pt x="1550" y="5875"/>
                </a:lnTo>
                <a:lnTo>
                  <a:pt x="1541" y="5873"/>
                </a:lnTo>
                <a:lnTo>
                  <a:pt x="1531" y="5875"/>
                </a:lnTo>
                <a:lnTo>
                  <a:pt x="1521" y="5880"/>
                </a:lnTo>
                <a:lnTo>
                  <a:pt x="1513" y="5888"/>
                </a:lnTo>
                <a:lnTo>
                  <a:pt x="1508" y="5897"/>
                </a:lnTo>
                <a:close/>
                <a:moveTo>
                  <a:pt x="1461" y="6045"/>
                </a:moveTo>
                <a:lnTo>
                  <a:pt x="1460" y="6055"/>
                </a:lnTo>
                <a:lnTo>
                  <a:pt x="1463" y="6062"/>
                </a:lnTo>
                <a:lnTo>
                  <a:pt x="1469" y="6067"/>
                </a:lnTo>
                <a:lnTo>
                  <a:pt x="1478" y="6069"/>
                </a:lnTo>
                <a:lnTo>
                  <a:pt x="1488" y="6067"/>
                </a:lnTo>
                <a:lnTo>
                  <a:pt x="1497" y="6062"/>
                </a:lnTo>
                <a:lnTo>
                  <a:pt x="1505" y="6055"/>
                </a:lnTo>
                <a:lnTo>
                  <a:pt x="1510" y="6045"/>
                </a:lnTo>
                <a:lnTo>
                  <a:pt x="1511" y="6035"/>
                </a:lnTo>
                <a:lnTo>
                  <a:pt x="1508" y="6028"/>
                </a:lnTo>
                <a:lnTo>
                  <a:pt x="1502" y="6023"/>
                </a:lnTo>
                <a:lnTo>
                  <a:pt x="1494" y="6021"/>
                </a:lnTo>
                <a:lnTo>
                  <a:pt x="1484" y="6023"/>
                </a:lnTo>
                <a:lnTo>
                  <a:pt x="1474" y="6028"/>
                </a:lnTo>
                <a:lnTo>
                  <a:pt x="1466" y="6035"/>
                </a:lnTo>
                <a:lnTo>
                  <a:pt x="1461" y="6045"/>
                </a:lnTo>
                <a:close/>
                <a:moveTo>
                  <a:pt x="1414" y="6193"/>
                </a:moveTo>
                <a:lnTo>
                  <a:pt x="1413" y="6202"/>
                </a:lnTo>
                <a:lnTo>
                  <a:pt x="1416" y="6210"/>
                </a:lnTo>
                <a:lnTo>
                  <a:pt x="1421" y="6215"/>
                </a:lnTo>
                <a:lnTo>
                  <a:pt x="1431" y="6217"/>
                </a:lnTo>
                <a:lnTo>
                  <a:pt x="1441" y="6215"/>
                </a:lnTo>
                <a:lnTo>
                  <a:pt x="1450" y="6210"/>
                </a:lnTo>
                <a:lnTo>
                  <a:pt x="1457" y="6202"/>
                </a:lnTo>
                <a:lnTo>
                  <a:pt x="1462" y="6193"/>
                </a:lnTo>
                <a:lnTo>
                  <a:pt x="1463" y="6183"/>
                </a:lnTo>
                <a:lnTo>
                  <a:pt x="1461" y="6175"/>
                </a:lnTo>
                <a:lnTo>
                  <a:pt x="1455" y="6170"/>
                </a:lnTo>
                <a:lnTo>
                  <a:pt x="1446" y="6168"/>
                </a:lnTo>
                <a:lnTo>
                  <a:pt x="1436" y="6170"/>
                </a:lnTo>
                <a:lnTo>
                  <a:pt x="1426" y="6175"/>
                </a:lnTo>
                <a:lnTo>
                  <a:pt x="1419" y="6183"/>
                </a:lnTo>
                <a:lnTo>
                  <a:pt x="1414" y="6193"/>
                </a:lnTo>
                <a:close/>
                <a:moveTo>
                  <a:pt x="1367" y="6340"/>
                </a:moveTo>
                <a:lnTo>
                  <a:pt x="1366" y="6349"/>
                </a:lnTo>
                <a:lnTo>
                  <a:pt x="1369" y="6357"/>
                </a:lnTo>
                <a:lnTo>
                  <a:pt x="1374" y="6362"/>
                </a:lnTo>
                <a:lnTo>
                  <a:pt x="1384" y="6364"/>
                </a:lnTo>
                <a:lnTo>
                  <a:pt x="1393" y="6362"/>
                </a:lnTo>
                <a:lnTo>
                  <a:pt x="1402" y="6357"/>
                </a:lnTo>
                <a:lnTo>
                  <a:pt x="1410" y="6349"/>
                </a:lnTo>
                <a:lnTo>
                  <a:pt x="1414" y="6340"/>
                </a:lnTo>
                <a:lnTo>
                  <a:pt x="1416" y="6331"/>
                </a:lnTo>
                <a:lnTo>
                  <a:pt x="1413" y="6323"/>
                </a:lnTo>
                <a:lnTo>
                  <a:pt x="1407" y="6318"/>
                </a:lnTo>
                <a:lnTo>
                  <a:pt x="1399" y="6316"/>
                </a:lnTo>
                <a:lnTo>
                  <a:pt x="1389" y="6318"/>
                </a:lnTo>
                <a:lnTo>
                  <a:pt x="1379" y="6323"/>
                </a:lnTo>
                <a:lnTo>
                  <a:pt x="1372" y="6331"/>
                </a:lnTo>
                <a:lnTo>
                  <a:pt x="1367" y="6340"/>
                </a:lnTo>
                <a:close/>
                <a:moveTo>
                  <a:pt x="1351" y="6464"/>
                </a:moveTo>
                <a:lnTo>
                  <a:pt x="1342" y="6466"/>
                </a:lnTo>
                <a:lnTo>
                  <a:pt x="1332" y="6472"/>
                </a:lnTo>
                <a:lnTo>
                  <a:pt x="1325" y="6479"/>
                </a:lnTo>
                <a:lnTo>
                  <a:pt x="1320" y="6488"/>
                </a:lnTo>
                <a:lnTo>
                  <a:pt x="1319" y="6497"/>
                </a:lnTo>
                <a:lnTo>
                  <a:pt x="1322" y="6504"/>
                </a:lnTo>
                <a:lnTo>
                  <a:pt x="1327" y="6509"/>
                </a:lnTo>
                <a:lnTo>
                  <a:pt x="1337" y="6511"/>
                </a:lnTo>
                <a:lnTo>
                  <a:pt x="1346" y="6509"/>
                </a:lnTo>
                <a:lnTo>
                  <a:pt x="1355" y="6504"/>
                </a:lnTo>
                <a:lnTo>
                  <a:pt x="1362" y="6497"/>
                </a:lnTo>
                <a:lnTo>
                  <a:pt x="1367" y="6488"/>
                </a:lnTo>
                <a:lnTo>
                  <a:pt x="1368" y="6479"/>
                </a:lnTo>
                <a:lnTo>
                  <a:pt x="1365" y="6472"/>
                </a:lnTo>
                <a:lnTo>
                  <a:pt x="1359" y="6466"/>
                </a:lnTo>
                <a:lnTo>
                  <a:pt x="1351" y="6464"/>
                </a:lnTo>
                <a:close/>
                <a:moveTo>
                  <a:pt x="1304" y="6613"/>
                </a:moveTo>
                <a:lnTo>
                  <a:pt x="1294" y="6614"/>
                </a:lnTo>
                <a:lnTo>
                  <a:pt x="1285" y="6619"/>
                </a:lnTo>
                <a:lnTo>
                  <a:pt x="1278" y="6626"/>
                </a:lnTo>
                <a:lnTo>
                  <a:pt x="1273" y="6635"/>
                </a:lnTo>
                <a:lnTo>
                  <a:pt x="1272" y="6644"/>
                </a:lnTo>
                <a:lnTo>
                  <a:pt x="1275" y="6651"/>
                </a:lnTo>
                <a:lnTo>
                  <a:pt x="1280" y="6657"/>
                </a:lnTo>
                <a:lnTo>
                  <a:pt x="1289" y="6659"/>
                </a:lnTo>
                <a:lnTo>
                  <a:pt x="1299" y="6657"/>
                </a:lnTo>
                <a:lnTo>
                  <a:pt x="1307" y="6651"/>
                </a:lnTo>
                <a:lnTo>
                  <a:pt x="1314" y="6644"/>
                </a:lnTo>
                <a:lnTo>
                  <a:pt x="1319" y="6635"/>
                </a:lnTo>
                <a:lnTo>
                  <a:pt x="1320" y="6626"/>
                </a:lnTo>
                <a:lnTo>
                  <a:pt x="1317" y="6619"/>
                </a:lnTo>
                <a:lnTo>
                  <a:pt x="1312" y="6614"/>
                </a:lnTo>
                <a:lnTo>
                  <a:pt x="1304" y="6613"/>
                </a:lnTo>
                <a:close/>
                <a:moveTo>
                  <a:pt x="1256" y="6761"/>
                </a:moveTo>
                <a:lnTo>
                  <a:pt x="1247" y="6763"/>
                </a:lnTo>
                <a:lnTo>
                  <a:pt x="1239" y="6767"/>
                </a:lnTo>
                <a:lnTo>
                  <a:pt x="1231" y="6774"/>
                </a:lnTo>
                <a:lnTo>
                  <a:pt x="1226" y="6782"/>
                </a:lnTo>
                <a:lnTo>
                  <a:pt x="1225" y="6791"/>
                </a:lnTo>
                <a:lnTo>
                  <a:pt x="1228" y="6799"/>
                </a:lnTo>
                <a:lnTo>
                  <a:pt x="1233" y="6803"/>
                </a:lnTo>
                <a:lnTo>
                  <a:pt x="1242" y="6805"/>
                </a:lnTo>
                <a:lnTo>
                  <a:pt x="1251" y="6803"/>
                </a:lnTo>
                <a:lnTo>
                  <a:pt x="1259" y="6799"/>
                </a:lnTo>
                <a:lnTo>
                  <a:pt x="1266" y="6791"/>
                </a:lnTo>
                <a:lnTo>
                  <a:pt x="1271" y="6782"/>
                </a:lnTo>
                <a:lnTo>
                  <a:pt x="1272" y="6774"/>
                </a:lnTo>
                <a:lnTo>
                  <a:pt x="1269" y="6767"/>
                </a:lnTo>
                <a:lnTo>
                  <a:pt x="1264" y="6763"/>
                </a:lnTo>
                <a:lnTo>
                  <a:pt x="1256" y="6761"/>
                </a:lnTo>
                <a:close/>
                <a:moveTo>
                  <a:pt x="1209" y="6909"/>
                </a:moveTo>
                <a:lnTo>
                  <a:pt x="1200" y="6910"/>
                </a:lnTo>
                <a:lnTo>
                  <a:pt x="1192" y="6915"/>
                </a:lnTo>
                <a:lnTo>
                  <a:pt x="1184" y="6922"/>
                </a:lnTo>
                <a:lnTo>
                  <a:pt x="1180" y="6930"/>
                </a:lnTo>
                <a:lnTo>
                  <a:pt x="1179" y="6939"/>
                </a:lnTo>
                <a:lnTo>
                  <a:pt x="1181" y="6946"/>
                </a:lnTo>
                <a:lnTo>
                  <a:pt x="1186" y="6950"/>
                </a:lnTo>
                <a:lnTo>
                  <a:pt x="1195" y="6952"/>
                </a:lnTo>
                <a:lnTo>
                  <a:pt x="1204" y="6950"/>
                </a:lnTo>
                <a:lnTo>
                  <a:pt x="1212" y="6946"/>
                </a:lnTo>
                <a:lnTo>
                  <a:pt x="1219" y="6939"/>
                </a:lnTo>
                <a:lnTo>
                  <a:pt x="1223" y="6930"/>
                </a:lnTo>
                <a:lnTo>
                  <a:pt x="1224" y="6922"/>
                </a:lnTo>
                <a:lnTo>
                  <a:pt x="1222" y="6915"/>
                </a:lnTo>
                <a:lnTo>
                  <a:pt x="1216" y="6910"/>
                </a:lnTo>
                <a:lnTo>
                  <a:pt x="1209" y="6909"/>
                </a:lnTo>
                <a:close/>
                <a:moveTo>
                  <a:pt x="1161" y="7056"/>
                </a:moveTo>
                <a:lnTo>
                  <a:pt x="1152" y="7058"/>
                </a:lnTo>
                <a:lnTo>
                  <a:pt x="1144" y="7062"/>
                </a:lnTo>
                <a:lnTo>
                  <a:pt x="1137" y="7069"/>
                </a:lnTo>
                <a:lnTo>
                  <a:pt x="1133" y="7078"/>
                </a:lnTo>
                <a:lnTo>
                  <a:pt x="1132" y="7086"/>
                </a:lnTo>
                <a:lnTo>
                  <a:pt x="1134" y="7093"/>
                </a:lnTo>
                <a:lnTo>
                  <a:pt x="1139" y="7097"/>
                </a:lnTo>
                <a:lnTo>
                  <a:pt x="1148" y="7099"/>
                </a:lnTo>
                <a:lnTo>
                  <a:pt x="1156" y="7097"/>
                </a:lnTo>
                <a:lnTo>
                  <a:pt x="1164" y="7093"/>
                </a:lnTo>
                <a:lnTo>
                  <a:pt x="1171" y="7086"/>
                </a:lnTo>
                <a:lnTo>
                  <a:pt x="1175" y="7078"/>
                </a:lnTo>
                <a:lnTo>
                  <a:pt x="1176" y="7069"/>
                </a:lnTo>
                <a:lnTo>
                  <a:pt x="1174" y="7062"/>
                </a:lnTo>
                <a:lnTo>
                  <a:pt x="1169" y="7058"/>
                </a:lnTo>
                <a:lnTo>
                  <a:pt x="1161" y="7056"/>
                </a:lnTo>
                <a:close/>
                <a:moveTo>
                  <a:pt x="1114" y="7204"/>
                </a:moveTo>
                <a:lnTo>
                  <a:pt x="1105" y="7206"/>
                </a:lnTo>
                <a:lnTo>
                  <a:pt x="1097" y="7210"/>
                </a:lnTo>
                <a:lnTo>
                  <a:pt x="1090" y="7218"/>
                </a:lnTo>
                <a:lnTo>
                  <a:pt x="1086" y="7226"/>
                </a:lnTo>
                <a:lnTo>
                  <a:pt x="1085" y="7234"/>
                </a:lnTo>
                <a:lnTo>
                  <a:pt x="1087" y="7240"/>
                </a:lnTo>
                <a:lnTo>
                  <a:pt x="1092" y="7244"/>
                </a:lnTo>
                <a:lnTo>
                  <a:pt x="1100" y="7246"/>
                </a:lnTo>
                <a:lnTo>
                  <a:pt x="1109" y="7244"/>
                </a:lnTo>
                <a:lnTo>
                  <a:pt x="1117" y="7240"/>
                </a:lnTo>
                <a:lnTo>
                  <a:pt x="1123" y="7234"/>
                </a:lnTo>
                <a:lnTo>
                  <a:pt x="1127" y="7226"/>
                </a:lnTo>
                <a:lnTo>
                  <a:pt x="1128" y="7218"/>
                </a:lnTo>
                <a:lnTo>
                  <a:pt x="1126" y="7210"/>
                </a:lnTo>
                <a:lnTo>
                  <a:pt x="1121" y="7206"/>
                </a:lnTo>
                <a:lnTo>
                  <a:pt x="1114" y="7204"/>
                </a:lnTo>
                <a:close/>
                <a:moveTo>
                  <a:pt x="1039" y="7373"/>
                </a:moveTo>
                <a:lnTo>
                  <a:pt x="1038" y="7381"/>
                </a:lnTo>
                <a:lnTo>
                  <a:pt x="1040" y="7387"/>
                </a:lnTo>
                <a:lnTo>
                  <a:pt x="1045" y="7391"/>
                </a:lnTo>
                <a:lnTo>
                  <a:pt x="1053" y="7393"/>
                </a:lnTo>
                <a:lnTo>
                  <a:pt x="1061" y="7391"/>
                </a:lnTo>
                <a:lnTo>
                  <a:pt x="1069" y="7387"/>
                </a:lnTo>
                <a:lnTo>
                  <a:pt x="1075" y="7381"/>
                </a:lnTo>
                <a:lnTo>
                  <a:pt x="1079" y="7373"/>
                </a:lnTo>
                <a:lnTo>
                  <a:pt x="1080" y="7365"/>
                </a:lnTo>
                <a:lnTo>
                  <a:pt x="1078" y="7359"/>
                </a:lnTo>
                <a:lnTo>
                  <a:pt x="1073" y="7354"/>
                </a:lnTo>
                <a:lnTo>
                  <a:pt x="1066" y="7352"/>
                </a:lnTo>
                <a:lnTo>
                  <a:pt x="1058" y="7354"/>
                </a:lnTo>
                <a:lnTo>
                  <a:pt x="1050" y="7359"/>
                </a:lnTo>
                <a:lnTo>
                  <a:pt x="1043" y="7365"/>
                </a:lnTo>
                <a:lnTo>
                  <a:pt x="1039" y="7373"/>
                </a:lnTo>
                <a:close/>
                <a:moveTo>
                  <a:pt x="992" y="7520"/>
                </a:moveTo>
                <a:lnTo>
                  <a:pt x="991" y="7528"/>
                </a:lnTo>
                <a:lnTo>
                  <a:pt x="993" y="7534"/>
                </a:lnTo>
                <a:lnTo>
                  <a:pt x="998" y="7538"/>
                </a:lnTo>
                <a:lnTo>
                  <a:pt x="1006" y="7540"/>
                </a:lnTo>
                <a:lnTo>
                  <a:pt x="1014" y="7538"/>
                </a:lnTo>
                <a:lnTo>
                  <a:pt x="1021" y="7534"/>
                </a:lnTo>
                <a:lnTo>
                  <a:pt x="1028" y="7528"/>
                </a:lnTo>
                <a:lnTo>
                  <a:pt x="1031" y="7520"/>
                </a:lnTo>
                <a:lnTo>
                  <a:pt x="1032" y="7513"/>
                </a:lnTo>
                <a:lnTo>
                  <a:pt x="1030" y="7507"/>
                </a:lnTo>
                <a:lnTo>
                  <a:pt x="1025" y="7503"/>
                </a:lnTo>
                <a:lnTo>
                  <a:pt x="1018" y="7501"/>
                </a:lnTo>
                <a:lnTo>
                  <a:pt x="1010" y="7503"/>
                </a:lnTo>
                <a:lnTo>
                  <a:pt x="1003" y="7507"/>
                </a:lnTo>
                <a:lnTo>
                  <a:pt x="996" y="7513"/>
                </a:lnTo>
                <a:lnTo>
                  <a:pt x="992" y="7520"/>
                </a:lnTo>
                <a:close/>
                <a:moveTo>
                  <a:pt x="945" y="7668"/>
                </a:moveTo>
                <a:lnTo>
                  <a:pt x="945" y="7675"/>
                </a:lnTo>
                <a:lnTo>
                  <a:pt x="947" y="7681"/>
                </a:lnTo>
                <a:lnTo>
                  <a:pt x="951" y="7686"/>
                </a:lnTo>
                <a:lnTo>
                  <a:pt x="959" y="7687"/>
                </a:lnTo>
                <a:lnTo>
                  <a:pt x="967" y="7686"/>
                </a:lnTo>
                <a:lnTo>
                  <a:pt x="974" y="7681"/>
                </a:lnTo>
                <a:lnTo>
                  <a:pt x="980" y="7675"/>
                </a:lnTo>
                <a:lnTo>
                  <a:pt x="983" y="7668"/>
                </a:lnTo>
                <a:lnTo>
                  <a:pt x="984" y="7660"/>
                </a:lnTo>
                <a:lnTo>
                  <a:pt x="982" y="7655"/>
                </a:lnTo>
                <a:lnTo>
                  <a:pt x="977" y="7651"/>
                </a:lnTo>
                <a:lnTo>
                  <a:pt x="971" y="7649"/>
                </a:lnTo>
                <a:lnTo>
                  <a:pt x="963" y="7651"/>
                </a:lnTo>
                <a:lnTo>
                  <a:pt x="956" y="7655"/>
                </a:lnTo>
                <a:lnTo>
                  <a:pt x="949" y="7661"/>
                </a:lnTo>
                <a:lnTo>
                  <a:pt x="945" y="7668"/>
                </a:lnTo>
                <a:close/>
                <a:moveTo>
                  <a:pt x="899" y="7815"/>
                </a:moveTo>
                <a:lnTo>
                  <a:pt x="898" y="7822"/>
                </a:lnTo>
                <a:lnTo>
                  <a:pt x="900" y="7829"/>
                </a:lnTo>
                <a:lnTo>
                  <a:pt x="904" y="7833"/>
                </a:lnTo>
                <a:lnTo>
                  <a:pt x="912" y="7834"/>
                </a:lnTo>
                <a:lnTo>
                  <a:pt x="919" y="7833"/>
                </a:lnTo>
                <a:lnTo>
                  <a:pt x="926" y="7829"/>
                </a:lnTo>
                <a:lnTo>
                  <a:pt x="932" y="7822"/>
                </a:lnTo>
                <a:lnTo>
                  <a:pt x="936" y="7815"/>
                </a:lnTo>
                <a:lnTo>
                  <a:pt x="936" y="7808"/>
                </a:lnTo>
                <a:lnTo>
                  <a:pt x="934" y="7802"/>
                </a:lnTo>
                <a:lnTo>
                  <a:pt x="930" y="7798"/>
                </a:lnTo>
                <a:lnTo>
                  <a:pt x="923" y="7797"/>
                </a:lnTo>
                <a:lnTo>
                  <a:pt x="916" y="7798"/>
                </a:lnTo>
                <a:lnTo>
                  <a:pt x="909" y="7802"/>
                </a:lnTo>
                <a:lnTo>
                  <a:pt x="902" y="7808"/>
                </a:lnTo>
                <a:lnTo>
                  <a:pt x="899" y="7815"/>
                </a:lnTo>
                <a:close/>
                <a:moveTo>
                  <a:pt x="852" y="7962"/>
                </a:moveTo>
                <a:lnTo>
                  <a:pt x="851" y="7970"/>
                </a:lnTo>
                <a:lnTo>
                  <a:pt x="853" y="7976"/>
                </a:lnTo>
                <a:lnTo>
                  <a:pt x="857" y="7979"/>
                </a:lnTo>
                <a:lnTo>
                  <a:pt x="865" y="7981"/>
                </a:lnTo>
                <a:lnTo>
                  <a:pt x="872" y="7979"/>
                </a:lnTo>
                <a:lnTo>
                  <a:pt x="878" y="7976"/>
                </a:lnTo>
                <a:lnTo>
                  <a:pt x="884" y="7970"/>
                </a:lnTo>
                <a:lnTo>
                  <a:pt x="887" y="7962"/>
                </a:lnTo>
                <a:lnTo>
                  <a:pt x="888" y="7956"/>
                </a:lnTo>
                <a:lnTo>
                  <a:pt x="886" y="7950"/>
                </a:lnTo>
                <a:lnTo>
                  <a:pt x="882" y="7947"/>
                </a:lnTo>
                <a:lnTo>
                  <a:pt x="876" y="7945"/>
                </a:lnTo>
                <a:lnTo>
                  <a:pt x="869" y="7947"/>
                </a:lnTo>
                <a:lnTo>
                  <a:pt x="862" y="7950"/>
                </a:lnTo>
                <a:lnTo>
                  <a:pt x="855" y="7956"/>
                </a:lnTo>
                <a:lnTo>
                  <a:pt x="852" y="7962"/>
                </a:lnTo>
                <a:close/>
                <a:moveTo>
                  <a:pt x="805" y="8111"/>
                </a:moveTo>
                <a:lnTo>
                  <a:pt x="805" y="8117"/>
                </a:lnTo>
                <a:lnTo>
                  <a:pt x="806" y="8122"/>
                </a:lnTo>
                <a:lnTo>
                  <a:pt x="812" y="8126"/>
                </a:lnTo>
                <a:lnTo>
                  <a:pt x="818" y="8127"/>
                </a:lnTo>
                <a:lnTo>
                  <a:pt x="824" y="8126"/>
                </a:lnTo>
                <a:lnTo>
                  <a:pt x="831" y="8122"/>
                </a:lnTo>
                <a:lnTo>
                  <a:pt x="836" y="8117"/>
                </a:lnTo>
                <a:lnTo>
                  <a:pt x="839" y="8111"/>
                </a:lnTo>
                <a:lnTo>
                  <a:pt x="840" y="8103"/>
                </a:lnTo>
                <a:lnTo>
                  <a:pt x="838" y="8098"/>
                </a:lnTo>
                <a:lnTo>
                  <a:pt x="834" y="8095"/>
                </a:lnTo>
                <a:lnTo>
                  <a:pt x="828" y="8093"/>
                </a:lnTo>
                <a:lnTo>
                  <a:pt x="821" y="8095"/>
                </a:lnTo>
                <a:lnTo>
                  <a:pt x="815" y="8098"/>
                </a:lnTo>
                <a:lnTo>
                  <a:pt x="809" y="8103"/>
                </a:lnTo>
                <a:lnTo>
                  <a:pt x="805" y="8111"/>
                </a:lnTo>
                <a:close/>
                <a:moveTo>
                  <a:pt x="758" y="8258"/>
                </a:moveTo>
                <a:lnTo>
                  <a:pt x="758" y="8264"/>
                </a:lnTo>
                <a:lnTo>
                  <a:pt x="759" y="8269"/>
                </a:lnTo>
                <a:lnTo>
                  <a:pt x="764" y="8273"/>
                </a:lnTo>
                <a:lnTo>
                  <a:pt x="770" y="8274"/>
                </a:lnTo>
                <a:lnTo>
                  <a:pt x="777" y="8273"/>
                </a:lnTo>
                <a:lnTo>
                  <a:pt x="783" y="8269"/>
                </a:lnTo>
                <a:lnTo>
                  <a:pt x="788" y="8264"/>
                </a:lnTo>
                <a:lnTo>
                  <a:pt x="791" y="8258"/>
                </a:lnTo>
                <a:lnTo>
                  <a:pt x="792" y="8252"/>
                </a:lnTo>
                <a:lnTo>
                  <a:pt x="790" y="8247"/>
                </a:lnTo>
                <a:lnTo>
                  <a:pt x="786" y="8242"/>
                </a:lnTo>
                <a:lnTo>
                  <a:pt x="781" y="8241"/>
                </a:lnTo>
                <a:lnTo>
                  <a:pt x="774" y="8242"/>
                </a:lnTo>
                <a:lnTo>
                  <a:pt x="768" y="8247"/>
                </a:lnTo>
                <a:lnTo>
                  <a:pt x="762" y="8252"/>
                </a:lnTo>
                <a:lnTo>
                  <a:pt x="758" y="8258"/>
                </a:lnTo>
                <a:close/>
                <a:moveTo>
                  <a:pt x="712" y="8405"/>
                </a:moveTo>
                <a:lnTo>
                  <a:pt x="711" y="8411"/>
                </a:lnTo>
                <a:lnTo>
                  <a:pt x="713" y="8416"/>
                </a:lnTo>
                <a:lnTo>
                  <a:pt x="718" y="8420"/>
                </a:lnTo>
                <a:lnTo>
                  <a:pt x="723" y="8421"/>
                </a:lnTo>
                <a:lnTo>
                  <a:pt x="729" y="8420"/>
                </a:lnTo>
                <a:lnTo>
                  <a:pt x="735" y="8416"/>
                </a:lnTo>
                <a:lnTo>
                  <a:pt x="740" y="8411"/>
                </a:lnTo>
                <a:lnTo>
                  <a:pt x="743" y="8405"/>
                </a:lnTo>
                <a:lnTo>
                  <a:pt x="744" y="8400"/>
                </a:lnTo>
                <a:lnTo>
                  <a:pt x="742" y="8395"/>
                </a:lnTo>
                <a:lnTo>
                  <a:pt x="738" y="8391"/>
                </a:lnTo>
                <a:lnTo>
                  <a:pt x="733" y="8390"/>
                </a:lnTo>
                <a:lnTo>
                  <a:pt x="727" y="8391"/>
                </a:lnTo>
                <a:lnTo>
                  <a:pt x="721" y="8395"/>
                </a:lnTo>
                <a:lnTo>
                  <a:pt x="715" y="8400"/>
                </a:lnTo>
                <a:lnTo>
                  <a:pt x="712" y="8405"/>
                </a:lnTo>
                <a:close/>
                <a:moveTo>
                  <a:pt x="665" y="8553"/>
                </a:moveTo>
                <a:lnTo>
                  <a:pt x="665" y="8558"/>
                </a:lnTo>
                <a:lnTo>
                  <a:pt x="666" y="8563"/>
                </a:lnTo>
                <a:lnTo>
                  <a:pt x="671" y="8566"/>
                </a:lnTo>
                <a:lnTo>
                  <a:pt x="676" y="8567"/>
                </a:lnTo>
                <a:lnTo>
                  <a:pt x="682" y="8566"/>
                </a:lnTo>
                <a:lnTo>
                  <a:pt x="688" y="8563"/>
                </a:lnTo>
                <a:lnTo>
                  <a:pt x="692" y="8558"/>
                </a:lnTo>
                <a:lnTo>
                  <a:pt x="695" y="8553"/>
                </a:lnTo>
                <a:lnTo>
                  <a:pt x="696" y="8547"/>
                </a:lnTo>
                <a:lnTo>
                  <a:pt x="694" y="8543"/>
                </a:lnTo>
                <a:lnTo>
                  <a:pt x="691" y="8540"/>
                </a:lnTo>
                <a:lnTo>
                  <a:pt x="685" y="8538"/>
                </a:lnTo>
                <a:lnTo>
                  <a:pt x="679" y="8540"/>
                </a:lnTo>
                <a:lnTo>
                  <a:pt x="674" y="8543"/>
                </a:lnTo>
                <a:lnTo>
                  <a:pt x="669" y="8547"/>
                </a:lnTo>
                <a:lnTo>
                  <a:pt x="665" y="8553"/>
                </a:lnTo>
                <a:close/>
                <a:moveTo>
                  <a:pt x="619" y="8700"/>
                </a:moveTo>
                <a:lnTo>
                  <a:pt x="618" y="8706"/>
                </a:lnTo>
                <a:lnTo>
                  <a:pt x="620" y="8710"/>
                </a:lnTo>
                <a:lnTo>
                  <a:pt x="624" y="8714"/>
                </a:lnTo>
                <a:lnTo>
                  <a:pt x="629" y="8715"/>
                </a:lnTo>
                <a:lnTo>
                  <a:pt x="635" y="8714"/>
                </a:lnTo>
                <a:lnTo>
                  <a:pt x="640" y="8710"/>
                </a:lnTo>
                <a:lnTo>
                  <a:pt x="644" y="8706"/>
                </a:lnTo>
                <a:lnTo>
                  <a:pt x="647" y="8700"/>
                </a:lnTo>
                <a:lnTo>
                  <a:pt x="648" y="8695"/>
                </a:lnTo>
                <a:lnTo>
                  <a:pt x="646" y="8691"/>
                </a:lnTo>
                <a:lnTo>
                  <a:pt x="643" y="8688"/>
                </a:lnTo>
                <a:lnTo>
                  <a:pt x="638" y="8687"/>
                </a:lnTo>
                <a:lnTo>
                  <a:pt x="632" y="8688"/>
                </a:lnTo>
                <a:lnTo>
                  <a:pt x="627" y="8691"/>
                </a:lnTo>
                <a:lnTo>
                  <a:pt x="622" y="8695"/>
                </a:lnTo>
                <a:lnTo>
                  <a:pt x="619" y="8700"/>
                </a:lnTo>
                <a:close/>
                <a:moveTo>
                  <a:pt x="572" y="8848"/>
                </a:moveTo>
                <a:lnTo>
                  <a:pt x="571" y="8854"/>
                </a:lnTo>
                <a:lnTo>
                  <a:pt x="574" y="8858"/>
                </a:lnTo>
                <a:lnTo>
                  <a:pt x="577" y="8860"/>
                </a:lnTo>
                <a:lnTo>
                  <a:pt x="582" y="8861"/>
                </a:lnTo>
                <a:lnTo>
                  <a:pt x="587" y="8860"/>
                </a:lnTo>
                <a:lnTo>
                  <a:pt x="592" y="8858"/>
                </a:lnTo>
                <a:lnTo>
                  <a:pt x="596" y="8854"/>
                </a:lnTo>
                <a:lnTo>
                  <a:pt x="599" y="8848"/>
                </a:lnTo>
                <a:lnTo>
                  <a:pt x="599" y="8843"/>
                </a:lnTo>
                <a:lnTo>
                  <a:pt x="598" y="8839"/>
                </a:lnTo>
                <a:lnTo>
                  <a:pt x="595" y="8836"/>
                </a:lnTo>
                <a:lnTo>
                  <a:pt x="590" y="8835"/>
                </a:lnTo>
                <a:lnTo>
                  <a:pt x="585" y="8836"/>
                </a:lnTo>
                <a:lnTo>
                  <a:pt x="580" y="8839"/>
                </a:lnTo>
                <a:lnTo>
                  <a:pt x="576" y="8843"/>
                </a:lnTo>
                <a:lnTo>
                  <a:pt x="572" y="8848"/>
                </a:lnTo>
                <a:close/>
                <a:moveTo>
                  <a:pt x="527" y="8996"/>
                </a:moveTo>
                <a:lnTo>
                  <a:pt x="525" y="9001"/>
                </a:lnTo>
                <a:lnTo>
                  <a:pt x="527" y="9004"/>
                </a:lnTo>
                <a:lnTo>
                  <a:pt x="530" y="9007"/>
                </a:lnTo>
                <a:lnTo>
                  <a:pt x="535" y="9008"/>
                </a:lnTo>
                <a:lnTo>
                  <a:pt x="540" y="9007"/>
                </a:lnTo>
                <a:lnTo>
                  <a:pt x="544" y="9004"/>
                </a:lnTo>
                <a:lnTo>
                  <a:pt x="548" y="9001"/>
                </a:lnTo>
                <a:lnTo>
                  <a:pt x="551" y="8996"/>
                </a:lnTo>
                <a:lnTo>
                  <a:pt x="551" y="8990"/>
                </a:lnTo>
                <a:lnTo>
                  <a:pt x="550" y="8986"/>
                </a:lnTo>
                <a:lnTo>
                  <a:pt x="547" y="8984"/>
                </a:lnTo>
                <a:lnTo>
                  <a:pt x="542" y="8983"/>
                </a:lnTo>
                <a:lnTo>
                  <a:pt x="537" y="8984"/>
                </a:lnTo>
                <a:lnTo>
                  <a:pt x="533" y="8986"/>
                </a:lnTo>
                <a:lnTo>
                  <a:pt x="529" y="8990"/>
                </a:lnTo>
                <a:lnTo>
                  <a:pt x="527" y="8996"/>
                </a:lnTo>
                <a:close/>
                <a:moveTo>
                  <a:pt x="480" y="9143"/>
                </a:moveTo>
                <a:lnTo>
                  <a:pt x="479" y="9148"/>
                </a:lnTo>
                <a:lnTo>
                  <a:pt x="481" y="9151"/>
                </a:lnTo>
                <a:lnTo>
                  <a:pt x="483" y="9154"/>
                </a:lnTo>
                <a:lnTo>
                  <a:pt x="488" y="9155"/>
                </a:lnTo>
                <a:lnTo>
                  <a:pt x="492" y="9154"/>
                </a:lnTo>
                <a:lnTo>
                  <a:pt x="497" y="9151"/>
                </a:lnTo>
                <a:lnTo>
                  <a:pt x="500" y="9148"/>
                </a:lnTo>
                <a:lnTo>
                  <a:pt x="502" y="9143"/>
                </a:lnTo>
                <a:lnTo>
                  <a:pt x="503" y="9139"/>
                </a:lnTo>
                <a:lnTo>
                  <a:pt x="502" y="9135"/>
                </a:lnTo>
                <a:lnTo>
                  <a:pt x="499" y="9133"/>
                </a:lnTo>
                <a:lnTo>
                  <a:pt x="495" y="9131"/>
                </a:lnTo>
                <a:lnTo>
                  <a:pt x="490" y="9133"/>
                </a:lnTo>
                <a:lnTo>
                  <a:pt x="486" y="9135"/>
                </a:lnTo>
                <a:lnTo>
                  <a:pt x="482" y="9139"/>
                </a:lnTo>
                <a:lnTo>
                  <a:pt x="480" y="9143"/>
                </a:lnTo>
                <a:close/>
                <a:moveTo>
                  <a:pt x="433" y="9291"/>
                </a:moveTo>
                <a:lnTo>
                  <a:pt x="433" y="9295"/>
                </a:lnTo>
                <a:lnTo>
                  <a:pt x="434" y="9298"/>
                </a:lnTo>
                <a:lnTo>
                  <a:pt x="437" y="9300"/>
                </a:lnTo>
                <a:lnTo>
                  <a:pt x="440" y="9301"/>
                </a:lnTo>
                <a:lnTo>
                  <a:pt x="445" y="9300"/>
                </a:lnTo>
                <a:lnTo>
                  <a:pt x="449" y="9298"/>
                </a:lnTo>
                <a:lnTo>
                  <a:pt x="452" y="9295"/>
                </a:lnTo>
                <a:lnTo>
                  <a:pt x="454" y="9291"/>
                </a:lnTo>
                <a:lnTo>
                  <a:pt x="455" y="9287"/>
                </a:lnTo>
                <a:lnTo>
                  <a:pt x="454" y="9283"/>
                </a:lnTo>
                <a:lnTo>
                  <a:pt x="451" y="9281"/>
                </a:lnTo>
                <a:lnTo>
                  <a:pt x="447" y="9280"/>
                </a:lnTo>
                <a:lnTo>
                  <a:pt x="443" y="9281"/>
                </a:lnTo>
                <a:lnTo>
                  <a:pt x="439" y="9283"/>
                </a:lnTo>
                <a:lnTo>
                  <a:pt x="436" y="9287"/>
                </a:lnTo>
                <a:lnTo>
                  <a:pt x="433" y="9291"/>
                </a:lnTo>
                <a:close/>
                <a:moveTo>
                  <a:pt x="406" y="9438"/>
                </a:moveTo>
                <a:lnTo>
                  <a:pt x="406" y="9434"/>
                </a:lnTo>
                <a:lnTo>
                  <a:pt x="405" y="9431"/>
                </a:lnTo>
                <a:lnTo>
                  <a:pt x="403" y="9429"/>
                </a:lnTo>
                <a:lnTo>
                  <a:pt x="400" y="9428"/>
                </a:lnTo>
                <a:lnTo>
                  <a:pt x="396" y="9429"/>
                </a:lnTo>
                <a:lnTo>
                  <a:pt x="392" y="9431"/>
                </a:lnTo>
                <a:lnTo>
                  <a:pt x="389" y="9434"/>
                </a:lnTo>
                <a:lnTo>
                  <a:pt x="387" y="9438"/>
                </a:lnTo>
                <a:lnTo>
                  <a:pt x="386" y="9442"/>
                </a:lnTo>
                <a:lnTo>
                  <a:pt x="387" y="9445"/>
                </a:lnTo>
                <a:lnTo>
                  <a:pt x="390" y="9447"/>
                </a:lnTo>
                <a:lnTo>
                  <a:pt x="393" y="9448"/>
                </a:lnTo>
                <a:lnTo>
                  <a:pt x="397" y="9447"/>
                </a:lnTo>
                <a:lnTo>
                  <a:pt x="401" y="9445"/>
                </a:lnTo>
                <a:lnTo>
                  <a:pt x="404" y="9442"/>
                </a:lnTo>
                <a:lnTo>
                  <a:pt x="406" y="9438"/>
                </a:lnTo>
                <a:close/>
                <a:moveTo>
                  <a:pt x="358" y="9585"/>
                </a:moveTo>
                <a:lnTo>
                  <a:pt x="358" y="9582"/>
                </a:lnTo>
                <a:lnTo>
                  <a:pt x="357" y="9579"/>
                </a:lnTo>
                <a:lnTo>
                  <a:pt x="355" y="9577"/>
                </a:lnTo>
                <a:lnTo>
                  <a:pt x="352" y="9577"/>
                </a:lnTo>
                <a:lnTo>
                  <a:pt x="348" y="9577"/>
                </a:lnTo>
                <a:lnTo>
                  <a:pt x="345" y="9579"/>
                </a:lnTo>
                <a:lnTo>
                  <a:pt x="342" y="9582"/>
                </a:lnTo>
                <a:lnTo>
                  <a:pt x="340" y="9585"/>
                </a:lnTo>
                <a:lnTo>
                  <a:pt x="340" y="9589"/>
                </a:lnTo>
                <a:lnTo>
                  <a:pt x="341" y="9592"/>
                </a:lnTo>
                <a:lnTo>
                  <a:pt x="343" y="9594"/>
                </a:lnTo>
                <a:lnTo>
                  <a:pt x="346" y="9594"/>
                </a:lnTo>
                <a:lnTo>
                  <a:pt x="350" y="9594"/>
                </a:lnTo>
                <a:lnTo>
                  <a:pt x="353" y="9592"/>
                </a:lnTo>
                <a:lnTo>
                  <a:pt x="356" y="9589"/>
                </a:lnTo>
                <a:lnTo>
                  <a:pt x="358" y="9585"/>
                </a:lnTo>
                <a:close/>
                <a:moveTo>
                  <a:pt x="310" y="9733"/>
                </a:moveTo>
                <a:lnTo>
                  <a:pt x="310" y="9730"/>
                </a:lnTo>
                <a:lnTo>
                  <a:pt x="309" y="9727"/>
                </a:lnTo>
                <a:lnTo>
                  <a:pt x="307" y="9725"/>
                </a:lnTo>
                <a:lnTo>
                  <a:pt x="304" y="9725"/>
                </a:lnTo>
                <a:lnTo>
                  <a:pt x="301" y="9725"/>
                </a:lnTo>
                <a:lnTo>
                  <a:pt x="298" y="9727"/>
                </a:lnTo>
                <a:lnTo>
                  <a:pt x="295" y="9730"/>
                </a:lnTo>
                <a:lnTo>
                  <a:pt x="294" y="9733"/>
                </a:lnTo>
                <a:lnTo>
                  <a:pt x="293" y="9736"/>
                </a:lnTo>
                <a:lnTo>
                  <a:pt x="294" y="9738"/>
                </a:lnTo>
                <a:lnTo>
                  <a:pt x="296" y="9741"/>
                </a:lnTo>
                <a:lnTo>
                  <a:pt x="299" y="9742"/>
                </a:lnTo>
                <a:lnTo>
                  <a:pt x="302" y="9741"/>
                </a:lnTo>
                <a:lnTo>
                  <a:pt x="306" y="9738"/>
                </a:lnTo>
                <a:lnTo>
                  <a:pt x="308" y="9736"/>
                </a:lnTo>
                <a:lnTo>
                  <a:pt x="310" y="9733"/>
                </a:lnTo>
                <a:close/>
                <a:moveTo>
                  <a:pt x="3230" y="151"/>
                </a:moveTo>
                <a:lnTo>
                  <a:pt x="3233" y="150"/>
                </a:lnTo>
                <a:lnTo>
                  <a:pt x="3237" y="149"/>
                </a:lnTo>
                <a:lnTo>
                  <a:pt x="3239" y="147"/>
                </a:lnTo>
                <a:lnTo>
                  <a:pt x="3240" y="144"/>
                </a:lnTo>
                <a:lnTo>
                  <a:pt x="3241" y="141"/>
                </a:lnTo>
                <a:lnTo>
                  <a:pt x="3240" y="139"/>
                </a:lnTo>
                <a:lnTo>
                  <a:pt x="3238" y="138"/>
                </a:lnTo>
                <a:lnTo>
                  <a:pt x="3236" y="137"/>
                </a:lnTo>
                <a:lnTo>
                  <a:pt x="3232" y="138"/>
                </a:lnTo>
                <a:lnTo>
                  <a:pt x="3229" y="139"/>
                </a:lnTo>
                <a:lnTo>
                  <a:pt x="3227" y="141"/>
                </a:lnTo>
                <a:lnTo>
                  <a:pt x="3226" y="144"/>
                </a:lnTo>
                <a:lnTo>
                  <a:pt x="3225" y="147"/>
                </a:lnTo>
                <a:lnTo>
                  <a:pt x="3226" y="149"/>
                </a:lnTo>
                <a:lnTo>
                  <a:pt x="3228" y="150"/>
                </a:lnTo>
                <a:lnTo>
                  <a:pt x="3230" y="151"/>
                </a:lnTo>
                <a:close/>
                <a:moveTo>
                  <a:pt x="3183" y="299"/>
                </a:moveTo>
                <a:lnTo>
                  <a:pt x="3187" y="298"/>
                </a:lnTo>
                <a:lnTo>
                  <a:pt x="3190" y="297"/>
                </a:lnTo>
                <a:lnTo>
                  <a:pt x="3192" y="294"/>
                </a:lnTo>
                <a:lnTo>
                  <a:pt x="3194" y="291"/>
                </a:lnTo>
                <a:lnTo>
                  <a:pt x="3194" y="288"/>
                </a:lnTo>
                <a:lnTo>
                  <a:pt x="3193" y="286"/>
                </a:lnTo>
                <a:lnTo>
                  <a:pt x="3191" y="284"/>
                </a:lnTo>
                <a:lnTo>
                  <a:pt x="3189" y="284"/>
                </a:lnTo>
                <a:lnTo>
                  <a:pt x="3184" y="284"/>
                </a:lnTo>
                <a:lnTo>
                  <a:pt x="3181" y="286"/>
                </a:lnTo>
                <a:lnTo>
                  <a:pt x="3179" y="288"/>
                </a:lnTo>
                <a:lnTo>
                  <a:pt x="3177" y="291"/>
                </a:lnTo>
                <a:lnTo>
                  <a:pt x="3177" y="294"/>
                </a:lnTo>
                <a:lnTo>
                  <a:pt x="3178" y="297"/>
                </a:lnTo>
                <a:lnTo>
                  <a:pt x="3180" y="298"/>
                </a:lnTo>
                <a:lnTo>
                  <a:pt x="3183" y="299"/>
                </a:lnTo>
                <a:close/>
                <a:moveTo>
                  <a:pt x="3135" y="448"/>
                </a:moveTo>
                <a:lnTo>
                  <a:pt x="3138" y="448"/>
                </a:lnTo>
                <a:lnTo>
                  <a:pt x="3143" y="446"/>
                </a:lnTo>
                <a:lnTo>
                  <a:pt x="3145" y="442"/>
                </a:lnTo>
                <a:lnTo>
                  <a:pt x="3147" y="439"/>
                </a:lnTo>
                <a:lnTo>
                  <a:pt x="3147" y="436"/>
                </a:lnTo>
                <a:lnTo>
                  <a:pt x="3147" y="433"/>
                </a:lnTo>
                <a:lnTo>
                  <a:pt x="3144" y="431"/>
                </a:lnTo>
                <a:lnTo>
                  <a:pt x="3141" y="430"/>
                </a:lnTo>
                <a:lnTo>
                  <a:pt x="3137" y="431"/>
                </a:lnTo>
                <a:lnTo>
                  <a:pt x="3134" y="433"/>
                </a:lnTo>
                <a:lnTo>
                  <a:pt x="3131" y="436"/>
                </a:lnTo>
                <a:lnTo>
                  <a:pt x="3129" y="439"/>
                </a:lnTo>
                <a:lnTo>
                  <a:pt x="3129" y="442"/>
                </a:lnTo>
                <a:lnTo>
                  <a:pt x="3130" y="446"/>
                </a:lnTo>
                <a:lnTo>
                  <a:pt x="3132" y="448"/>
                </a:lnTo>
                <a:lnTo>
                  <a:pt x="3135" y="448"/>
                </a:lnTo>
                <a:close/>
                <a:moveTo>
                  <a:pt x="3087" y="596"/>
                </a:moveTo>
                <a:lnTo>
                  <a:pt x="3092" y="596"/>
                </a:lnTo>
                <a:lnTo>
                  <a:pt x="3096" y="594"/>
                </a:lnTo>
                <a:lnTo>
                  <a:pt x="3099" y="591"/>
                </a:lnTo>
                <a:lnTo>
                  <a:pt x="3101" y="587"/>
                </a:lnTo>
                <a:lnTo>
                  <a:pt x="3101" y="583"/>
                </a:lnTo>
                <a:lnTo>
                  <a:pt x="3100" y="580"/>
                </a:lnTo>
                <a:lnTo>
                  <a:pt x="3098" y="578"/>
                </a:lnTo>
                <a:lnTo>
                  <a:pt x="3094" y="577"/>
                </a:lnTo>
                <a:lnTo>
                  <a:pt x="3089" y="578"/>
                </a:lnTo>
                <a:lnTo>
                  <a:pt x="3086" y="580"/>
                </a:lnTo>
                <a:lnTo>
                  <a:pt x="3083" y="583"/>
                </a:lnTo>
                <a:lnTo>
                  <a:pt x="3081" y="587"/>
                </a:lnTo>
                <a:lnTo>
                  <a:pt x="3081" y="591"/>
                </a:lnTo>
                <a:lnTo>
                  <a:pt x="3082" y="594"/>
                </a:lnTo>
                <a:lnTo>
                  <a:pt x="3084" y="596"/>
                </a:lnTo>
                <a:lnTo>
                  <a:pt x="3087" y="596"/>
                </a:lnTo>
                <a:close/>
                <a:moveTo>
                  <a:pt x="3040" y="745"/>
                </a:moveTo>
                <a:lnTo>
                  <a:pt x="3045" y="744"/>
                </a:lnTo>
                <a:lnTo>
                  <a:pt x="3049" y="742"/>
                </a:lnTo>
                <a:lnTo>
                  <a:pt x="3052" y="738"/>
                </a:lnTo>
                <a:lnTo>
                  <a:pt x="3054" y="735"/>
                </a:lnTo>
                <a:lnTo>
                  <a:pt x="3054" y="731"/>
                </a:lnTo>
                <a:lnTo>
                  <a:pt x="3053" y="727"/>
                </a:lnTo>
                <a:lnTo>
                  <a:pt x="3051" y="725"/>
                </a:lnTo>
                <a:lnTo>
                  <a:pt x="3047" y="723"/>
                </a:lnTo>
                <a:lnTo>
                  <a:pt x="3042" y="725"/>
                </a:lnTo>
                <a:lnTo>
                  <a:pt x="3038" y="727"/>
                </a:lnTo>
                <a:lnTo>
                  <a:pt x="3035" y="731"/>
                </a:lnTo>
                <a:lnTo>
                  <a:pt x="3033" y="735"/>
                </a:lnTo>
                <a:lnTo>
                  <a:pt x="3032" y="738"/>
                </a:lnTo>
                <a:lnTo>
                  <a:pt x="3034" y="742"/>
                </a:lnTo>
                <a:lnTo>
                  <a:pt x="3036" y="744"/>
                </a:lnTo>
                <a:lnTo>
                  <a:pt x="3040" y="745"/>
                </a:lnTo>
                <a:close/>
                <a:moveTo>
                  <a:pt x="2992" y="893"/>
                </a:moveTo>
                <a:lnTo>
                  <a:pt x="2998" y="892"/>
                </a:lnTo>
                <a:lnTo>
                  <a:pt x="3002" y="890"/>
                </a:lnTo>
                <a:lnTo>
                  <a:pt x="3005" y="886"/>
                </a:lnTo>
                <a:lnTo>
                  <a:pt x="3007" y="882"/>
                </a:lnTo>
                <a:lnTo>
                  <a:pt x="3008" y="878"/>
                </a:lnTo>
                <a:lnTo>
                  <a:pt x="3007" y="874"/>
                </a:lnTo>
                <a:lnTo>
                  <a:pt x="3004" y="872"/>
                </a:lnTo>
                <a:lnTo>
                  <a:pt x="3000" y="871"/>
                </a:lnTo>
                <a:lnTo>
                  <a:pt x="2995" y="872"/>
                </a:lnTo>
                <a:lnTo>
                  <a:pt x="2990" y="874"/>
                </a:lnTo>
                <a:lnTo>
                  <a:pt x="2987" y="878"/>
                </a:lnTo>
                <a:lnTo>
                  <a:pt x="2985" y="882"/>
                </a:lnTo>
                <a:lnTo>
                  <a:pt x="2984" y="886"/>
                </a:lnTo>
                <a:lnTo>
                  <a:pt x="2985" y="890"/>
                </a:lnTo>
                <a:lnTo>
                  <a:pt x="2988" y="892"/>
                </a:lnTo>
                <a:lnTo>
                  <a:pt x="2992" y="893"/>
                </a:lnTo>
                <a:close/>
                <a:moveTo>
                  <a:pt x="2945" y="1040"/>
                </a:moveTo>
                <a:lnTo>
                  <a:pt x="2950" y="1040"/>
                </a:lnTo>
                <a:lnTo>
                  <a:pt x="2955" y="1037"/>
                </a:lnTo>
                <a:lnTo>
                  <a:pt x="2958" y="1034"/>
                </a:lnTo>
                <a:lnTo>
                  <a:pt x="2960" y="1029"/>
                </a:lnTo>
                <a:lnTo>
                  <a:pt x="2961" y="1025"/>
                </a:lnTo>
                <a:lnTo>
                  <a:pt x="2960" y="1021"/>
                </a:lnTo>
                <a:lnTo>
                  <a:pt x="2957" y="1019"/>
                </a:lnTo>
                <a:lnTo>
                  <a:pt x="2953" y="1018"/>
                </a:lnTo>
                <a:lnTo>
                  <a:pt x="2947" y="1019"/>
                </a:lnTo>
                <a:lnTo>
                  <a:pt x="2943" y="1021"/>
                </a:lnTo>
                <a:lnTo>
                  <a:pt x="2939" y="1025"/>
                </a:lnTo>
                <a:lnTo>
                  <a:pt x="2937" y="1029"/>
                </a:lnTo>
                <a:lnTo>
                  <a:pt x="2936" y="1034"/>
                </a:lnTo>
                <a:lnTo>
                  <a:pt x="2938" y="1037"/>
                </a:lnTo>
                <a:lnTo>
                  <a:pt x="2941" y="1040"/>
                </a:lnTo>
                <a:lnTo>
                  <a:pt x="2945" y="1040"/>
                </a:lnTo>
                <a:close/>
                <a:moveTo>
                  <a:pt x="2897" y="1189"/>
                </a:moveTo>
                <a:lnTo>
                  <a:pt x="2903" y="1188"/>
                </a:lnTo>
                <a:lnTo>
                  <a:pt x="2908" y="1185"/>
                </a:lnTo>
                <a:lnTo>
                  <a:pt x="2911" y="1181"/>
                </a:lnTo>
                <a:lnTo>
                  <a:pt x="2914" y="1177"/>
                </a:lnTo>
                <a:lnTo>
                  <a:pt x="2914" y="1172"/>
                </a:lnTo>
                <a:lnTo>
                  <a:pt x="2913" y="1168"/>
                </a:lnTo>
                <a:lnTo>
                  <a:pt x="2910" y="1166"/>
                </a:lnTo>
                <a:lnTo>
                  <a:pt x="2906" y="1165"/>
                </a:lnTo>
                <a:lnTo>
                  <a:pt x="2900" y="1166"/>
                </a:lnTo>
                <a:lnTo>
                  <a:pt x="2895" y="1168"/>
                </a:lnTo>
                <a:lnTo>
                  <a:pt x="2891" y="1172"/>
                </a:lnTo>
                <a:lnTo>
                  <a:pt x="2889" y="1177"/>
                </a:lnTo>
                <a:lnTo>
                  <a:pt x="2888" y="1181"/>
                </a:lnTo>
                <a:lnTo>
                  <a:pt x="2890" y="1185"/>
                </a:lnTo>
                <a:lnTo>
                  <a:pt x="2893" y="1188"/>
                </a:lnTo>
                <a:lnTo>
                  <a:pt x="2897" y="1189"/>
                </a:lnTo>
                <a:close/>
                <a:moveTo>
                  <a:pt x="2849" y="1338"/>
                </a:moveTo>
                <a:lnTo>
                  <a:pt x="2856" y="1337"/>
                </a:lnTo>
                <a:lnTo>
                  <a:pt x="2861" y="1334"/>
                </a:lnTo>
                <a:lnTo>
                  <a:pt x="2865" y="1329"/>
                </a:lnTo>
                <a:lnTo>
                  <a:pt x="2867" y="1324"/>
                </a:lnTo>
                <a:lnTo>
                  <a:pt x="2868" y="1319"/>
                </a:lnTo>
                <a:lnTo>
                  <a:pt x="2866" y="1315"/>
                </a:lnTo>
                <a:lnTo>
                  <a:pt x="2863" y="1312"/>
                </a:lnTo>
                <a:lnTo>
                  <a:pt x="2859" y="1311"/>
                </a:lnTo>
                <a:lnTo>
                  <a:pt x="2852" y="1312"/>
                </a:lnTo>
                <a:lnTo>
                  <a:pt x="2847" y="1315"/>
                </a:lnTo>
                <a:lnTo>
                  <a:pt x="2843" y="1319"/>
                </a:lnTo>
                <a:lnTo>
                  <a:pt x="2841" y="1324"/>
                </a:lnTo>
                <a:lnTo>
                  <a:pt x="2840" y="1329"/>
                </a:lnTo>
                <a:lnTo>
                  <a:pt x="2842" y="1334"/>
                </a:lnTo>
                <a:lnTo>
                  <a:pt x="2845" y="1337"/>
                </a:lnTo>
                <a:lnTo>
                  <a:pt x="2849" y="1338"/>
                </a:lnTo>
                <a:close/>
                <a:moveTo>
                  <a:pt x="2802" y="1486"/>
                </a:moveTo>
                <a:lnTo>
                  <a:pt x="2808" y="1485"/>
                </a:lnTo>
                <a:lnTo>
                  <a:pt x="2813" y="1482"/>
                </a:lnTo>
                <a:lnTo>
                  <a:pt x="2818" y="1477"/>
                </a:lnTo>
                <a:lnTo>
                  <a:pt x="2820" y="1472"/>
                </a:lnTo>
                <a:lnTo>
                  <a:pt x="2821" y="1466"/>
                </a:lnTo>
                <a:lnTo>
                  <a:pt x="2819" y="1462"/>
                </a:lnTo>
                <a:lnTo>
                  <a:pt x="2816" y="1459"/>
                </a:lnTo>
                <a:lnTo>
                  <a:pt x="2811" y="1458"/>
                </a:lnTo>
                <a:lnTo>
                  <a:pt x="2805" y="1459"/>
                </a:lnTo>
                <a:lnTo>
                  <a:pt x="2800" y="1462"/>
                </a:lnTo>
                <a:lnTo>
                  <a:pt x="2796" y="1466"/>
                </a:lnTo>
                <a:lnTo>
                  <a:pt x="2793" y="1472"/>
                </a:lnTo>
                <a:lnTo>
                  <a:pt x="2792" y="1477"/>
                </a:lnTo>
                <a:lnTo>
                  <a:pt x="2794" y="1482"/>
                </a:lnTo>
                <a:lnTo>
                  <a:pt x="2797" y="1485"/>
                </a:lnTo>
                <a:lnTo>
                  <a:pt x="2802" y="1486"/>
                </a:lnTo>
                <a:close/>
                <a:moveTo>
                  <a:pt x="2754" y="1634"/>
                </a:moveTo>
                <a:lnTo>
                  <a:pt x="2761" y="1633"/>
                </a:lnTo>
                <a:lnTo>
                  <a:pt x="2766" y="1630"/>
                </a:lnTo>
                <a:lnTo>
                  <a:pt x="2771" y="1625"/>
                </a:lnTo>
                <a:lnTo>
                  <a:pt x="2774" y="1620"/>
                </a:lnTo>
                <a:lnTo>
                  <a:pt x="2774" y="1614"/>
                </a:lnTo>
                <a:lnTo>
                  <a:pt x="2773" y="1609"/>
                </a:lnTo>
                <a:lnTo>
                  <a:pt x="2769" y="1606"/>
                </a:lnTo>
                <a:lnTo>
                  <a:pt x="2764" y="1605"/>
                </a:lnTo>
                <a:lnTo>
                  <a:pt x="2757" y="1606"/>
                </a:lnTo>
                <a:lnTo>
                  <a:pt x="2752" y="1609"/>
                </a:lnTo>
                <a:lnTo>
                  <a:pt x="2748" y="1614"/>
                </a:lnTo>
                <a:lnTo>
                  <a:pt x="2745" y="1620"/>
                </a:lnTo>
                <a:lnTo>
                  <a:pt x="2744" y="1625"/>
                </a:lnTo>
                <a:lnTo>
                  <a:pt x="2746" y="1630"/>
                </a:lnTo>
                <a:lnTo>
                  <a:pt x="2749" y="1633"/>
                </a:lnTo>
                <a:lnTo>
                  <a:pt x="2754" y="1634"/>
                </a:lnTo>
                <a:close/>
                <a:moveTo>
                  <a:pt x="2707" y="1781"/>
                </a:moveTo>
                <a:lnTo>
                  <a:pt x="2714" y="1780"/>
                </a:lnTo>
                <a:lnTo>
                  <a:pt x="2719" y="1777"/>
                </a:lnTo>
                <a:lnTo>
                  <a:pt x="2724" y="1773"/>
                </a:lnTo>
                <a:lnTo>
                  <a:pt x="2727" y="1767"/>
                </a:lnTo>
                <a:lnTo>
                  <a:pt x="2727" y="1761"/>
                </a:lnTo>
                <a:lnTo>
                  <a:pt x="2726" y="1757"/>
                </a:lnTo>
                <a:lnTo>
                  <a:pt x="2722" y="1754"/>
                </a:lnTo>
                <a:lnTo>
                  <a:pt x="2717" y="1753"/>
                </a:lnTo>
                <a:lnTo>
                  <a:pt x="2710" y="1754"/>
                </a:lnTo>
                <a:lnTo>
                  <a:pt x="2704" y="1757"/>
                </a:lnTo>
                <a:lnTo>
                  <a:pt x="2700" y="1761"/>
                </a:lnTo>
                <a:lnTo>
                  <a:pt x="2697" y="1767"/>
                </a:lnTo>
                <a:lnTo>
                  <a:pt x="2696" y="1773"/>
                </a:lnTo>
                <a:lnTo>
                  <a:pt x="2698" y="1777"/>
                </a:lnTo>
                <a:lnTo>
                  <a:pt x="2701" y="1780"/>
                </a:lnTo>
                <a:lnTo>
                  <a:pt x="2707" y="1781"/>
                </a:lnTo>
                <a:close/>
                <a:moveTo>
                  <a:pt x="2659" y="1929"/>
                </a:moveTo>
                <a:lnTo>
                  <a:pt x="2666" y="1928"/>
                </a:lnTo>
                <a:lnTo>
                  <a:pt x="2672" y="1925"/>
                </a:lnTo>
                <a:lnTo>
                  <a:pt x="2677" y="1920"/>
                </a:lnTo>
                <a:lnTo>
                  <a:pt x="2680" y="1914"/>
                </a:lnTo>
                <a:lnTo>
                  <a:pt x="2680" y="1909"/>
                </a:lnTo>
                <a:lnTo>
                  <a:pt x="2679" y="1904"/>
                </a:lnTo>
                <a:lnTo>
                  <a:pt x="2675" y="1901"/>
                </a:lnTo>
                <a:lnTo>
                  <a:pt x="2670" y="1900"/>
                </a:lnTo>
                <a:lnTo>
                  <a:pt x="2663" y="1901"/>
                </a:lnTo>
                <a:lnTo>
                  <a:pt x="2657" y="1904"/>
                </a:lnTo>
                <a:lnTo>
                  <a:pt x="2652" y="1909"/>
                </a:lnTo>
                <a:lnTo>
                  <a:pt x="2649" y="1914"/>
                </a:lnTo>
                <a:lnTo>
                  <a:pt x="2648" y="1920"/>
                </a:lnTo>
                <a:lnTo>
                  <a:pt x="2650" y="1925"/>
                </a:lnTo>
                <a:lnTo>
                  <a:pt x="2654" y="1928"/>
                </a:lnTo>
                <a:lnTo>
                  <a:pt x="2659" y="1929"/>
                </a:lnTo>
                <a:close/>
                <a:moveTo>
                  <a:pt x="2612" y="2077"/>
                </a:moveTo>
                <a:lnTo>
                  <a:pt x="2619" y="2076"/>
                </a:lnTo>
                <a:lnTo>
                  <a:pt x="2625" y="2073"/>
                </a:lnTo>
                <a:lnTo>
                  <a:pt x="2630" y="2068"/>
                </a:lnTo>
                <a:lnTo>
                  <a:pt x="2633" y="2062"/>
                </a:lnTo>
                <a:lnTo>
                  <a:pt x="2634" y="2056"/>
                </a:lnTo>
                <a:lnTo>
                  <a:pt x="2632" y="2051"/>
                </a:lnTo>
                <a:lnTo>
                  <a:pt x="2628" y="2047"/>
                </a:lnTo>
                <a:lnTo>
                  <a:pt x="2623" y="2046"/>
                </a:lnTo>
                <a:lnTo>
                  <a:pt x="2615" y="2047"/>
                </a:lnTo>
                <a:lnTo>
                  <a:pt x="2609" y="2051"/>
                </a:lnTo>
                <a:lnTo>
                  <a:pt x="2604" y="2056"/>
                </a:lnTo>
                <a:lnTo>
                  <a:pt x="2601" y="2062"/>
                </a:lnTo>
                <a:lnTo>
                  <a:pt x="2600" y="2068"/>
                </a:lnTo>
                <a:lnTo>
                  <a:pt x="2602" y="2073"/>
                </a:lnTo>
                <a:lnTo>
                  <a:pt x="2606" y="2076"/>
                </a:lnTo>
                <a:lnTo>
                  <a:pt x="2612" y="2077"/>
                </a:lnTo>
                <a:close/>
                <a:moveTo>
                  <a:pt x="2564" y="2226"/>
                </a:moveTo>
                <a:lnTo>
                  <a:pt x="2572" y="2225"/>
                </a:lnTo>
                <a:lnTo>
                  <a:pt x="2578" y="2221"/>
                </a:lnTo>
                <a:lnTo>
                  <a:pt x="2583" y="2215"/>
                </a:lnTo>
                <a:lnTo>
                  <a:pt x="2586" y="2209"/>
                </a:lnTo>
                <a:lnTo>
                  <a:pt x="2587" y="2203"/>
                </a:lnTo>
                <a:lnTo>
                  <a:pt x="2585" y="2198"/>
                </a:lnTo>
                <a:lnTo>
                  <a:pt x="2581" y="2194"/>
                </a:lnTo>
                <a:lnTo>
                  <a:pt x="2575" y="2193"/>
                </a:lnTo>
                <a:lnTo>
                  <a:pt x="2568" y="2194"/>
                </a:lnTo>
                <a:lnTo>
                  <a:pt x="2562" y="2198"/>
                </a:lnTo>
                <a:lnTo>
                  <a:pt x="2556" y="2203"/>
                </a:lnTo>
                <a:lnTo>
                  <a:pt x="2553" y="2209"/>
                </a:lnTo>
                <a:lnTo>
                  <a:pt x="2552" y="2215"/>
                </a:lnTo>
                <a:lnTo>
                  <a:pt x="2554" y="2221"/>
                </a:lnTo>
                <a:lnTo>
                  <a:pt x="2558" y="2225"/>
                </a:lnTo>
                <a:lnTo>
                  <a:pt x="2564" y="2226"/>
                </a:lnTo>
                <a:close/>
                <a:moveTo>
                  <a:pt x="2517" y="2374"/>
                </a:moveTo>
                <a:lnTo>
                  <a:pt x="2524" y="2373"/>
                </a:lnTo>
                <a:lnTo>
                  <a:pt x="2531" y="2369"/>
                </a:lnTo>
                <a:lnTo>
                  <a:pt x="2536" y="2364"/>
                </a:lnTo>
                <a:lnTo>
                  <a:pt x="2539" y="2357"/>
                </a:lnTo>
                <a:lnTo>
                  <a:pt x="2540" y="2350"/>
                </a:lnTo>
                <a:lnTo>
                  <a:pt x="2538" y="2345"/>
                </a:lnTo>
                <a:lnTo>
                  <a:pt x="2534" y="2341"/>
                </a:lnTo>
                <a:lnTo>
                  <a:pt x="2528" y="2340"/>
                </a:lnTo>
                <a:lnTo>
                  <a:pt x="2520" y="2341"/>
                </a:lnTo>
                <a:lnTo>
                  <a:pt x="2514" y="2345"/>
                </a:lnTo>
                <a:lnTo>
                  <a:pt x="2509" y="2350"/>
                </a:lnTo>
                <a:lnTo>
                  <a:pt x="2505" y="2357"/>
                </a:lnTo>
                <a:lnTo>
                  <a:pt x="2505" y="2364"/>
                </a:lnTo>
                <a:lnTo>
                  <a:pt x="2507" y="2369"/>
                </a:lnTo>
                <a:lnTo>
                  <a:pt x="2511" y="2373"/>
                </a:lnTo>
                <a:lnTo>
                  <a:pt x="2517" y="2374"/>
                </a:lnTo>
                <a:close/>
                <a:moveTo>
                  <a:pt x="2469" y="2522"/>
                </a:moveTo>
                <a:lnTo>
                  <a:pt x="2477" y="2520"/>
                </a:lnTo>
                <a:lnTo>
                  <a:pt x="2484" y="2517"/>
                </a:lnTo>
                <a:lnTo>
                  <a:pt x="2489" y="2511"/>
                </a:lnTo>
                <a:lnTo>
                  <a:pt x="2492" y="2505"/>
                </a:lnTo>
                <a:lnTo>
                  <a:pt x="2493" y="2497"/>
                </a:lnTo>
                <a:lnTo>
                  <a:pt x="2491" y="2492"/>
                </a:lnTo>
                <a:lnTo>
                  <a:pt x="2487" y="2488"/>
                </a:lnTo>
                <a:lnTo>
                  <a:pt x="2481" y="2487"/>
                </a:lnTo>
                <a:lnTo>
                  <a:pt x="2473" y="2488"/>
                </a:lnTo>
                <a:lnTo>
                  <a:pt x="2466" y="2492"/>
                </a:lnTo>
                <a:lnTo>
                  <a:pt x="2461" y="2497"/>
                </a:lnTo>
                <a:lnTo>
                  <a:pt x="2458" y="2505"/>
                </a:lnTo>
                <a:lnTo>
                  <a:pt x="2457" y="2511"/>
                </a:lnTo>
                <a:lnTo>
                  <a:pt x="2459" y="2517"/>
                </a:lnTo>
                <a:lnTo>
                  <a:pt x="2463" y="2520"/>
                </a:lnTo>
                <a:lnTo>
                  <a:pt x="2469" y="2522"/>
                </a:lnTo>
                <a:close/>
                <a:moveTo>
                  <a:pt x="2421" y="2670"/>
                </a:moveTo>
                <a:lnTo>
                  <a:pt x="2430" y="2668"/>
                </a:lnTo>
                <a:lnTo>
                  <a:pt x="2437" y="2665"/>
                </a:lnTo>
                <a:lnTo>
                  <a:pt x="2442" y="2659"/>
                </a:lnTo>
                <a:lnTo>
                  <a:pt x="2446" y="2652"/>
                </a:lnTo>
                <a:lnTo>
                  <a:pt x="2447" y="2645"/>
                </a:lnTo>
                <a:lnTo>
                  <a:pt x="2445" y="2640"/>
                </a:lnTo>
                <a:lnTo>
                  <a:pt x="2440" y="2635"/>
                </a:lnTo>
                <a:lnTo>
                  <a:pt x="2434" y="2634"/>
                </a:lnTo>
                <a:lnTo>
                  <a:pt x="2425" y="2635"/>
                </a:lnTo>
                <a:lnTo>
                  <a:pt x="2419" y="2640"/>
                </a:lnTo>
                <a:lnTo>
                  <a:pt x="2413" y="2645"/>
                </a:lnTo>
                <a:lnTo>
                  <a:pt x="2410" y="2652"/>
                </a:lnTo>
                <a:lnTo>
                  <a:pt x="2409" y="2659"/>
                </a:lnTo>
                <a:lnTo>
                  <a:pt x="2411" y="2665"/>
                </a:lnTo>
                <a:lnTo>
                  <a:pt x="2415" y="2669"/>
                </a:lnTo>
                <a:lnTo>
                  <a:pt x="2421" y="2670"/>
                </a:lnTo>
                <a:close/>
                <a:moveTo>
                  <a:pt x="2374" y="2818"/>
                </a:moveTo>
                <a:lnTo>
                  <a:pt x="2382" y="2816"/>
                </a:lnTo>
                <a:lnTo>
                  <a:pt x="2389" y="2812"/>
                </a:lnTo>
                <a:lnTo>
                  <a:pt x="2395" y="2807"/>
                </a:lnTo>
                <a:lnTo>
                  <a:pt x="2399" y="2800"/>
                </a:lnTo>
                <a:lnTo>
                  <a:pt x="2400" y="2793"/>
                </a:lnTo>
                <a:lnTo>
                  <a:pt x="2398" y="2787"/>
                </a:lnTo>
                <a:lnTo>
                  <a:pt x="2393" y="2783"/>
                </a:lnTo>
                <a:lnTo>
                  <a:pt x="2387" y="2782"/>
                </a:lnTo>
                <a:lnTo>
                  <a:pt x="2378" y="2783"/>
                </a:lnTo>
                <a:lnTo>
                  <a:pt x="2371" y="2787"/>
                </a:lnTo>
                <a:lnTo>
                  <a:pt x="2365" y="2793"/>
                </a:lnTo>
                <a:lnTo>
                  <a:pt x="2362" y="2800"/>
                </a:lnTo>
                <a:lnTo>
                  <a:pt x="2361" y="2807"/>
                </a:lnTo>
                <a:lnTo>
                  <a:pt x="2363" y="2812"/>
                </a:lnTo>
                <a:lnTo>
                  <a:pt x="2367" y="2816"/>
                </a:lnTo>
                <a:lnTo>
                  <a:pt x="2374" y="2818"/>
                </a:lnTo>
                <a:close/>
                <a:moveTo>
                  <a:pt x="2326" y="2965"/>
                </a:moveTo>
                <a:lnTo>
                  <a:pt x="2335" y="2964"/>
                </a:lnTo>
                <a:lnTo>
                  <a:pt x="2342" y="2960"/>
                </a:lnTo>
                <a:lnTo>
                  <a:pt x="2348" y="2954"/>
                </a:lnTo>
                <a:lnTo>
                  <a:pt x="2352" y="2947"/>
                </a:lnTo>
                <a:lnTo>
                  <a:pt x="2353" y="2940"/>
                </a:lnTo>
                <a:lnTo>
                  <a:pt x="2351" y="2934"/>
                </a:lnTo>
                <a:lnTo>
                  <a:pt x="2346" y="2930"/>
                </a:lnTo>
                <a:lnTo>
                  <a:pt x="2339" y="2929"/>
                </a:lnTo>
                <a:lnTo>
                  <a:pt x="2332" y="2930"/>
                </a:lnTo>
                <a:lnTo>
                  <a:pt x="2324" y="2934"/>
                </a:lnTo>
                <a:lnTo>
                  <a:pt x="2318" y="2940"/>
                </a:lnTo>
                <a:lnTo>
                  <a:pt x="2314" y="2947"/>
                </a:lnTo>
                <a:lnTo>
                  <a:pt x="2313" y="2954"/>
                </a:lnTo>
                <a:lnTo>
                  <a:pt x="2315" y="2960"/>
                </a:lnTo>
                <a:lnTo>
                  <a:pt x="2320" y="2964"/>
                </a:lnTo>
                <a:lnTo>
                  <a:pt x="2326" y="2965"/>
                </a:lnTo>
                <a:close/>
                <a:moveTo>
                  <a:pt x="2279" y="3114"/>
                </a:moveTo>
                <a:lnTo>
                  <a:pt x="2288" y="3112"/>
                </a:lnTo>
                <a:lnTo>
                  <a:pt x="2295" y="3108"/>
                </a:lnTo>
                <a:lnTo>
                  <a:pt x="2301" y="3102"/>
                </a:lnTo>
                <a:lnTo>
                  <a:pt x="2304" y="3094"/>
                </a:lnTo>
                <a:lnTo>
                  <a:pt x="2305" y="3087"/>
                </a:lnTo>
                <a:lnTo>
                  <a:pt x="2303" y="3081"/>
                </a:lnTo>
                <a:lnTo>
                  <a:pt x="2299" y="3077"/>
                </a:lnTo>
                <a:lnTo>
                  <a:pt x="2292" y="3076"/>
                </a:lnTo>
                <a:lnTo>
                  <a:pt x="2283" y="3077"/>
                </a:lnTo>
                <a:lnTo>
                  <a:pt x="2276" y="3081"/>
                </a:lnTo>
                <a:lnTo>
                  <a:pt x="2270" y="3087"/>
                </a:lnTo>
                <a:lnTo>
                  <a:pt x="2267" y="3094"/>
                </a:lnTo>
                <a:lnTo>
                  <a:pt x="2266" y="3102"/>
                </a:lnTo>
                <a:lnTo>
                  <a:pt x="2268" y="3108"/>
                </a:lnTo>
                <a:lnTo>
                  <a:pt x="2272" y="3112"/>
                </a:lnTo>
                <a:lnTo>
                  <a:pt x="2279" y="3114"/>
                </a:lnTo>
                <a:close/>
                <a:moveTo>
                  <a:pt x="2232" y="3262"/>
                </a:moveTo>
                <a:lnTo>
                  <a:pt x="2240" y="3260"/>
                </a:lnTo>
                <a:lnTo>
                  <a:pt x="2248" y="3256"/>
                </a:lnTo>
                <a:lnTo>
                  <a:pt x="2254" y="3250"/>
                </a:lnTo>
                <a:lnTo>
                  <a:pt x="2257" y="3242"/>
                </a:lnTo>
                <a:lnTo>
                  <a:pt x="2258" y="3234"/>
                </a:lnTo>
                <a:lnTo>
                  <a:pt x="2256" y="3228"/>
                </a:lnTo>
                <a:lnTo>
                  <a:pt x="2252" y="3224"/>
                </a:lnTo>
                <a:lnTo>
                  <a:pt x="2245" y="3223"/>
                </a:lnTo>
                <a:lnTo>
                  <a:pt x="2237" y="3224"/>
                </a:lnTo>
                <a:lnTo>
                  <a:pt x="2229" y="3228"/>
                </a:lnTo>
                <a:lnTo>
                  <a:pt x="2223" y="3234"/>
                </a:lnTo>
                <a:lnTo>
                  <a:pt x="2219" y="3242"/>
                </a:lnTo>
                <a:lnTo>
                  <a:pt x="2218" y="3250"/>
                </a:lnTo>
                <a:lnTo>
                  <a:pt x="2220" y="3256"/>
                </a:lnTo>
                <a:lnTo>
                  <a:pt x="2225" y="3260"/>
                </a:lnTo>
                <a:lnTo>
                  <a:pt x="2232" y="3262"/>
                </a:lnTo>
                <a:close/>
                <a:moveTo>
                  <a:pt x="2184" y="3409"/>
                </a:moveTo>
                <a:lnTo>
                  <a:pt x="2193" y="3408"/>
                </a:lnTo>
                <a:lnTo>
                  <a:pt x="2200" y="3404"/>
                </a:lnTo>
                <a:lnTo>
                  <a:pt x="2207" y="3398"/>
                </a:lnTo>
                <a:lnTo>
                  <a:pt x="2211" y="3390"/>
                </a:lnTo>
                <a:lnTo>
                  <a:pt x="2211" y="3382"/>
                </a:lnTo>
                <a:lnTo>
                  <a:pt x="2209" y="3375"/>
                </a:lnTo>
                <a:lnTo>
                  <a:pt x="2204" y="3371"/>
                </a:lnTo>
                <a:lnTo>
                  <a:pt x="2197" y="3370"/>
                </a:lnTo>
                <a:lnTo>
                  <a:pt x="2188" y="3371"/>
                </a:lnTo>
                <a:lnTo>
                  <a:pt x="2181" y="3375"/>
                </a:lnTo>
                <a:lnTo>
                  <a:pt x="2175" y="3382"/>
                </a:lnTo>
                <a:lnTo>
                  <a:pt x="2171" y="3390"/>
                </a:lnTo>
                <a:lnTo>
                  <a:pt x="2170" y="3398"/>
                </a:lnTo>
                <a:lnTo>
                  <a:pt x="2172" y="3404"/>
                </a:lnTo>
                <a:lnTo>
                  <a:pt x="2177" y="3408"/>
                </a:lnTo>
                <a:lnTo>
                  <a:pt x="2184" y="3409"/>
                </a:lnTo>
                <a:close/>
                <a:moveTo>
                  <a:pt x="2137" y="3557"/>
                </a:moveTo>
                <a:lnTo>
                  <a:pt x="2146" y="3556"/>
                </a:lnTo>
                <a:lnTo>
                  <a:pt x="2153" y="3551"/>
                </a:lnTo>
                <a:lnTo>
                  <a:pt x="2160" y="3545"/>
                </a:lnTo>
                <a:lnTo>
                  <a:pt x="2164" y="3537"/>
                </a:lnTo>
                <a:lnTo>
                  <a:pt x="2164" y="3530"/>
                </a:lnTo>
                <a:lnTo>
                  <a:pt x="2162" y="3523"/>
                </a:lnTo>
                <a:lnTo>
                  <a:pt x="2157" y="3518"/>
                </a:lnTo>
                <a:lnTo>
                  <a:pt x="2150" y="3517"/>
                </a:lnTo>
                <a:lnTo>
                  <a:pt x="2142" y="3518"/>
                </a:lnTo>
                <a:lnTo>
                  <a:pt x="2133" y="3523"/>
                </a:lnTo>
                <a:lnTo>
                  <a:pt x="2127" y="3530"/>
                </a:lnTo>
                <a:lnTo>
                  <a:pt x="2123" y="3537"/>
                </a:lnTo>
                <a:lnTo>
                  <a:pt x="2122" y="3545"/>
                </a:lnTo>
                <a:lnTo>
                  <a:pt x="2125" y="3551"/>
                </a:lnTo>
                <a:lnTo>
                  <a:pt x="2129" y="3556"/>
                </a:lnTo>
                <a:lnTo>
                  <a:pt x="2137" y="3557"/>
                </a:lnTo>
                <a:close/>
                <a:moveTo>
                  <a:pt x="2089" y="3704"/>
                </a:moveTo>
                <a:lnTo>
                  <a:pt x="2098" y="3703"/>
                </a:lnTo>
                <a:lnTo>
                  <a:pt x="2106" y="3699"/>
                </a:lnTo>
                <a:lnTo>
                  <a:pt x="2112" y="3692"/>
                </a:lnTo>
                <a:lnTo>
                  <a:pt x="2116" y="3685"/>
                </a:lnTo>
                <a:lnTo>
                  <a:pt x="2117" y="3677"/>
                </a:lnTo>
                <a:lnTo>
                  <a:pt x="2115" y="3671"/>
                </a:lnTo>
                <a:lnTo>
                  <a:pt x="2110" y="3666"/>
                </a:lnTo>
                <a:lnTo>
                  <a:pt x="2103" y="3664"/>
                </a:lnTo>
                <a:lnTo>
                  <a:pt x="2095" y="3666"/>
                </a:lnTo>
                <a:lnTo>
                  <a:pt x="2086" y="3671"/>
                </a:lnTo>
                <a:lnTo>
                  <a:pt x="2080" y="3677"/>
                </a:lnTo>
                <a:lnTo>
                  <a:pt x="2076" y="3685"/>
                </a:lnTo>
                <a:lnTo>
                  <a:pt x="2075" y="3692"/>
                </a:lnTo>
                <a:lnTo>
                  <a:pt x="2077" y="3699"/>
                </a:lnTo>
                <a:lnTo>
                  <a:pt x="2082" y="3703"/>
                </a:lnTo>
                <a:lnTo>
                  <a:pt x="2089" y="3704"/>
                </a:lnTo>
                <a:close/>
                <a:moveTo>
                  <a:pt x="2042" y="3852"/>
                </a:moveTo>
                <a:lnTo>
                  <a:pt x="2051" y="3851"/>
                </a:lnTo>
                <a:lnTo>
                  <a:pt x="2059" y="3846"/>
                </a:lnTo>
                <a:lnTo>
                  <a:pt x="2065" y="3840"/>
                </a:lnTo>
                <a:lnTo>
                  <a:pt x="2069" y="3832"/>
                </a:lnTo>
                <a:lnTo>
                  <a:pt x="2070" y="3824"/>
                </a:lnTo>
                <a:lnTo>
                  <a:pt x="2068" y="3818"/>
                </a:lnTo>
                <a:lnTo>
                  <a:pt x="2063" y="3814"/>
                </a:lnTo>
                <a:lnTo>
                  <a:pt x="2056" y="3812"/>
                </a:lnTo>
                <a:lnTo>
                  <a:pt x="2047" y="3814"/>
                </a:lnTo>
                <a:lnTo>
                  <a:pt x="2039" y="3818"/>
                </a:lnTo>
                <a:lnTo>
                  <a:pt x="2032" y="3824"/>
                </a:lnTo>
                <a:lnTo>
                  <a:pt x="2028" y="3832"/>
                </a:lnTo>
                <a:lnTo>
                  <a:pt x="2027" y="3840"/>
                </a:lnTo>
                <a:lnTo>
                  <a:pt x="2029" y="3846"/>
                </a:lnTo>
                <a:lnTo>
                  <a:pt x="2034" y="3851"/>
                </a:lnTo>
                <a:lnTo>
                  <a:pt x="2042" y="3852"/>
                </a:lnTo>
                <a:close/>
                <a:moveTo>
                  <a:pt x="1994" y="4001"/>
                </a:moveTo>
                <a:lnTo>
                  <a:pt x="2004" y="3999"/>
                </a:lnTo>
                <a:lnTo>
                  <a:pt x="2011" y="3995"/>
                </a:lnTo>
                <a:lnTo>
                  <a:pt x="2018" y="3987"/>
                </a:lnTo>
                <a:lnTo>
                  <a:pt x="2022" y="3980"/>
                </a:lnTo>
                <a:lnTo>
                  <a:pt x="2023" y="3972"/>
                </a:lnTo>
                <a:lnTo>
                  <a:pt x="2020" y="3965"/>
                </a:lnTo>
                <a:lnTo>
                  <a:pt x="2016" y="3961"/>
                </a:lnTo>
                <a:lnTo>
                  <a:pt x="2008" y="3960"/>
                </a:lnTo>
                <a:lnTo>
                  <a:pt x="2000" y="3961"/>
                </a:lnTo>
                <a:lnTo>
                  <a:pt x="1991" y="3965"/>
                </a:lnTo>
                <a:lnTo>
                  <a:pt x="1985" y="3972"/>
                </a:lnTo>
                <a:lnTo>
                  <a:pt x="1981" y="3980"/>
                </a:lnTo>
                <a:lnTo>
                  <a:pt x="1980" y="3987"/>
                </a:lnTo>
                <a:lnTo>
                  <a:pt x="1982" y="3995"/>
                </a:lnTo>
                <a:lnTo>
                  <a:pt x="1987" y="3999"/>
                </a:lnTo>
                <a:lnTo>
                  <a:pt x="1994" y="4001"/>
                </a:lnTo>
                <a:close/>
                <a:moveTo>
                  <a:pt x="1947" y="4148"/>
                </a:moveTo>
                <a:lnTo>
                  <a:pt x="1956" y="4147"/>
                </a:lnTo>
                <a:lnTo>
                  <a:pt x="1964" y="4142"/>
                </a:lnTo>
                <a:lnTo>
                  <a:pt x="1971" y="4136"/>
                </a:lnTo>
                <a:lnTo>
                  <a:pt x="1975" y="4127"/>
                </a:lnTo>
                <a:lnTo>
                  <a:pt x="1976" y="4119"/>
                </a:lnTo>
                <a:lnTo>
                  <a:pt x="1974" y="4112"/>
                </a:lnTo>
                <a:lnTo>
                  <a:pt x="1968" y="4108"/>
                </a:lnTo>
                <a:lnTo>
                  <a:pt x="1961" y="4106"/>
                </a:lnTo>
                <a:lnTo>
                  <a:pt x="1953" y="4108"/>
                </a:lnTo>
                <a:lnTo>
                  <a:pt x="1944" y="4112"/>
                </a:lnTo>
                <a:lnTo>
                  <a:pt x="1937" y="4119"/>
                </a:lnTo>
                <a:lnTo>
                  <a:pt x="1933" y="4127"/>
                </a:lnTo>
                <a:lnTo>
                  <a:pt x="1932" y="4136"/>
                </a:lnTo>
                <a:lnTo>
                  <a:pt x="1934" y="4142"/>
                </a:lnTo>
                <a:lnTo>
                  <a:pt x="1939" y="4147"/>
                </a:lnTo>
                <a:lnTo>
                  <a:pt x="1947" y="4148"/>
                </a:lnTo>
                <a:close/>
                <a:moveTo>
                  <a:pt x="1886" y="4275"/>
                </a:moveTo>
                <a:lnTo>
                  <a:pt x="1885" y="4283"/>
                </a:lnTo>
                <a:lnTo>
                  <a:pt x="1887" y="4290"/>
                </a:lnTo>
                <a:lnTo>
                  <a:pt x="1892" y="4294"/>
                </a:lnTo>
                <a:lnTo>
                  <a:pt x="1899" y="4296"/>
                </a:lnTo>
                <a:lnTo>
                  <a:pt x="1909" y="4294"/>
                </a:lnTo>
                <a:lnTo>
                  <a:pt x="1917" y="4290"/>
                </a:lnTo>
                <a:lnTo>
                  <a:pt x="1923" y="4283"/>
                </a:lnTo>
                <a:lnTo>
                  <a:pt x="1927" y="4275"/>
                </a:lnTo>
                <a:lnTo>
                  <a:pt x="1928" y="4266"/>
                </a:lnTo>
                <a:lnTo>
                  <a:pt x="1926" y="4260"/>
                </a:lnTo>
                <a:lnTo>
                  <a:pt x="1921" y="4255"/>
                </a:lnTo>
                <a:lnTo>
                  <a:pt x="1914" y="4254"/>
                </a:lnTo>
                <a:lnTo>
                  <a:pt x="1905" y="4255"/>
                </a:lnTo>
                <a:lnTo>
                  <a:pt x="1896" y="4260"/>
                </a:lnTo>
                <a:lnTo>
                  <a:pt x="1890" y="4266"/>
                </a:lnTo>
                <a:lnTo>
                  <a:pt x="1886" y="4275"/>
                </a:lnTo>
                <a:close/>
                <a:moveTo>
                  <a:pt x="1838" y="4423"/>
                </a:moveTo>
                <a:lnTo>
                  <a:pt x="1837" y="4431"/>
                </a:lnTo>
                <a:lnTo>
                  <a:pt x="1840" y="4437"/>
                </a:lnTo>
                <a:lnTo>
                  <a:pt x="1845" y="4441"/>
                </a:lnTo>
                <a:lnTo>
                  <a:pt x="1852" y="4443"/>
                </a:lnTo>
                <a:lnTo>
                  <a:pt x="1862" y="4441"/>
                </a:lnTo>
                <a:lnTo>
                  <a:pt x="1869" y="4437"/>
                </a:lnTo>
                <a:lnTo>
                  <a:pt x="1876" y="4431"/>
                </a:lnTo>
                <a:lnTo>
                  <a:pt x="1880" y="4423"/>
                </a:lnTo>
                <a:lnTo>
                  <a:pt x="1881" y="4415"/>
                </a:lnTo>
                <a:lnTo>
                  <a:pt x="1879" y="4407"/>
                </a:lnTo>
                <a:lnTo>
                  <a:pt x="1874" y="4403"/>
                </a:lnTo>
                <a:lnTo>
                  <a:pt x="1866" y="4401"/>
                </a:lnTo>
                <a:lnTo>
                  <a:pt x="1858" y="4403"/>
                </a:lnTo>
                <a:lnTo>
                  <a:pt x="1849" y="4407"/>
                </a:lnTo>
                <a:lnTo>
                  <a:pt x="1842" y="4415"/>
                </a:lnTo>
                <a:lnTo>
                  <a:pt x="1838" y="4423"/>
                </a:lnTo>
                <a:close/>
                <a:moveTo>
                  <a:pt x="1791" y="4570"/>
                </a:moveTo>
                <a:lnTo>
                  <a:pt x="1790" y="4578"/>
                </a:lnTo>
                <a:lnTo>
                  <a:pt x="1792" y="4584"/>
                </a:lnTo>
                <a:lnTo>
                  <a:pt x="1797" y="4589"/>
                </a:lnTo>
                <a:lnTo>
                  <a:pt x="1805" y="4590"/>
                </a:lnTo>
                <a:lnTo>
                  <a:pt x="1814" y="4589"/>
                </a:lnTo>
                <a:lnTo>
                  <a:pt x="1822" y="4584"/>
                </a:lnTo>
                <a:lnTo>
                  <a:pt x="1829" y="4578"/>
                </a:lnTo>
                <a:lnTo>
                  <a:pt x="1833" y="4570"/>
                </a:lnTo>
                <a:lnTo>
                  <a:pt x="1834" y="4562"/>
                </a:lnTo>
                <a:lnTo>
                  <a:pt x="1831" y="4556"/>
                </a:lnTo>
                <a:lnTo>
                  <a:pt x="1826" y="4550"/>
                </a:lnTo>
                <a:lnTo>
                  <a:pt x="1819" y="4549"/>
                </a:lnTo>
                <a:lnTo>
                  <a:pt x="1810" y="4550"/>
                </a:lnTo>
                <a:lnTo>
                  <a:pt x="1802" y="4556"/>
                </a:lnTo>
                <a:lnTo>
                  <a:pt x="1795" y="4562"/>
                </a:lnTo>
                <a:lnTo>
                  <a:pt x="1791" y="4570"/>
                </a:lnTo>
                <a:close/>
                <a:moveTo>
                  <a:pt x="1744" y="4717"/>
                </a:moveTo>
                <a:lnTo>
                  <a:pt x="1743" y="4725"/>
                </a:lnTo>
                <a:lnTo>
                  <a:pt x="1745" y="4732"/>
                </a:lnTo>
                <a:lnTo>
                  <a:pt x="1750" y="4736"/>
                </a:lnTo>
                <a:lnTo>
                  <a:pt x="1757" y="4738"/>
                </a:lnTo>
                <a:lnTo>
                  <a:pt x="1767" y="4736"/>
                </a:lnTo>
                <a:lnTo>
                  <a:pt x="1775" y="4732"/>
                </a:lnTo>
                <a:lnTo>
                  <a:pt x="1781" y="4725"/>
                </a:lnTo>
                <a:lnTo>
                  <a:pt x="1785" y="4717"/>
                </a:lnTo>
                <a:lnTo>
                  <a:pt x="1786" y="4709"/>
                </a:lnTo>
                <a:lnTo>
                  <a:pt x="1784" y="4703"/>
                </a:lnTo>
                <a:lnTo>
                  <a:pt x="1779" y="4699"/>
                </a:lnTo>
                <a:lnTo>
                  <a:pt x="1772" y="4697"/>
                </a:lnTo>
                <a:lnTo>
                  <a:pt x="1763" y="4699"/>
                </a:lnTo>
                <a:lnTo>
                  <a:pt x="1754" y="4703"/>
                </a:lnTo>
                <a:lnTo>
                  <a:pt x="1748" y="4709"/>
                </a:lnTo>
                <a:lnTo>
                  <a:pt x="1744" y="4717"/>
                </a:lnTo>
                <a:close/>
                <a:moveTo>
                  <a:pt x="1696" y="4865"/>
                </a:moveTo>
                <a:lnTo>
                  <a:pt x="1695" y="4873"/>
                </a:lnTo>
                <a:lnTo>
                  <a:pt x="1697" y="4879"/>
                </a:lnTo>
                <a:lnTo>
                  <a:pt x="1703" y="4885"/>
                </a:lnTo>
                <a:lnTo>
                  <a:pt x="1710" y="4886"/>
                </a:lnTo>
                <a:lnTo>
                  <a:pt x="1719" y="4885"/>
                </a:lnTo>
                <a:lnTo>
                  <a:pt x="1727" y="4879"/>
                </a:lnTo>
                <a:lnTo>
                  <a:pt x="1734" y="4873"/>
                </a:lnTo>
                <a:lnTo>
                  <a:pt x="1738" y="4865"/>
                </a:lnTo>
                <a:lnTo>
                  <a:pt x="1739" y="4857"/>
                </a:lnTo>
                <a:lnTo>
                  <a:pt x="1737" y="4850"/>
                </a:lnTo>
                <a:lnTo>
                  <a:pt x="1732" y="4846"/>
                </a:lnTo>
                <a:lnTo>
                  <a:pt x="1724" y="4844"/>
                </a:lnTo>
                <a:lnTo>
                  <a:pt x="1716" y="4846"/>
                </a:lnTo>
                <a:lnTo>
                  <a:pt x="1707" y="4850"/>
                </a:lnTo>
                <a:lnTo>
                  <a:pt x="1700" y="4857"/>
                </a:lnTo>
                <a:lnTo>
                  <a:pt x="1696" y="4865"/>
                </a:lnTo>
                <a:close/>
                <a:moveTo>
                  <a:pt x="1649" y="5012"/>
                </a:moveTo>
                <a:lnTo>
                  <a:pt x="1648" y="5020"/>
                </a:lnTo>
                <a:lnTo>
                  <a:pt x="1650" y="5028"/>
                </a:lnTo>
                <a:lnTo>
                  <a:pt x="1655" y="5032"/>
                </a:lnTo>
                <a:lnTo>
                  <a:pt x="1663" y="5034"/>
                </a:lnTo>
                <a:lnTo>
                  <a:pt x="1672" y="5032"/>
                </a:lnTo>
                <a:lnTo>
                  <a:pt x="1680" y="5028"/>
                </a:lnTo>
                <a:lnTo>
                  <a:pt x="1686" y="5020"/>
                </a:lnTo>
                <a:lnTo>
                  <a:pt x="1691" y="5012"/>
                </a:lnTo>
                <a:lnTo>
                  <a:pt x="1692" y="5004"/>
                </a:lnTo>
                <a:lnTo>
                  <a:pt x="1689" y="4998"/>
                </a:lnTo>
                <a:lnTo>
                  <a:pt x="1684" y="4993"/>
                </a:lnTo>
                <a:lnTo>
                  <a:pt x="1677" y="4992"/>
                </a:lnTo>
                <a:lnTo>
                  <a:pt x="1668" y="4993"/>
                </a:lnTo>
                <a:lnTo>
                  <a:pt x="1659" y="4998"/>
                </a:lnTo>
                <a:lnTo>
                  <a:pt x="1653" y="5004"/>
                </a:lnTo>
                <a:lnTo>
                  <a:pt x="1649" y="5012"/>
                </a:lnTo>
                <a:close/>
                <a:moveTo>
                  <a:pt x="1601" y="5159"/>
                </a:moveTo>
                <a:lnTo>
                  <a:pt x="1600" y="5168"/>
                </a:lnTo>
                <a:lnTo>
                  <a:pt x="1603" y="5175"/>
                </a:lnTo>
                <a:lnTo>
                  <a:pt x="1608" y="5179"/>
                </a:lnTo>
                <a:lnTo>
                  <a:pt x="1615" y="5181"/>
                </a:lnTo>
                <a:lnTo>
                  <a:pt x="1625" y="5179"/>
                </a:lnTo>
                <a:lnTo>
                  <a:pt x="1633" y="5175"/>
                </a:lnTo>
                <a:lnTo>
                  <a:pt x="1639" y="5168"/>
                </a:lnTo>
                <a:lnTo>
                  <a:pt x="1643" y="5159"/>
                </a:lnTo>
                <a:lnTo>
                  <a:pt x="1644" y="5152"/>
                </a:lnTo>
                <a:lnTo>
                  <a:pt x="1642" y="5145"/>
                </a:lnTo>
                <a:lnTo>
                  <a:pt x="1637" y="5141"/>
                </a:lnTo>
                <a:lnTo>
                  <a:pt x="1629" y="5139"/>
                </a:lnTo>
                <a:lnTo>
                  <a:pt x="1621" y="5141"/>
                </a:lnTo>
                <a:lnTo>
                  <a:pt x="1612" y="5145"/>
                </a:lnTo>
                <a:lnTo>
                  <a:pt x="1606" y="5152"/>
                </a:lnTo>
                <a:lnTo>
                  <a:pt x="1601" y="5159"/>
                </a:lnTo>
                <a:close/>
                <a:moveTo>
                  <a:pt x="1554" y="5308"/>
                </a:moveTo>
                <a:lnTo>
                  <a:pt x="1554" y="5316"/>
                </a:lnTo>
                <a:lnTo>
                  <a:pt x="1556" y="5322"/>
                </a:lnTo>
                <a:lnTo>
                  <a:pt x="1561" y="5326"/>
                </a:lnTo>
                <a:lnTo>
                  <a:pt x="1568" y="5328"/>
                </a:lnTo>
                <a:lnTo>
                  <a:pt x="1577" y="5326"/>
                </a:lnTo>
                <a:lnTo>
                  <a:pt x="1585" y="5322"/>
                </a:lnTo>
                <a:lnTo>
                  <a:pt x="1591" y="5316"/>
                </a:lnTo>
                <a:lnTo>
                  <a:pt x="1595" y="5308"/>
                </a:lnTo>
                <a:lnTo>
                  <a:pt x="1596" y="5299"/>
                </a:lnTo>
                <a:lnTo>
                  <a:pt x="1594" y="5293"/>
                </a:lnTo>
                <a:lnTo>
                  <a:pt x="1589" y="5288"/>
                </a:lnTo>
                <a:lnTo>
                  <a:pt x="1582" y="5287"/>
                </a:lnTo>
                <a:lnTo>
                  <a:pt x="1574" y="5288"/>
                </a:lnTo>
                <a:lnTo>
                  <a:pt x="1565" y="5293"/>
                </a:lnTo>
                <a:lnTo>
                  <a:pt x="1559" y="5299"/>
                </a:lnTo>
                <a:lnTo>
                  <a:pt x="1554" y="5308"/>
                </a:lnTo>
                <a:close/>
                <a:moveTo>
                  <a:pt x="1507" y="5455"/>
                </a:moveTo>
                <a:lnTo>
                  <a:pt x="1506" y="5463"/>
                </a:lnTo>
                <a:lnTo>
                  <a:pt x="1508" y="5469"/>
                </a:lnTo>
                <a:lnTo>
                  <a:pt x="1513" y="5474"/>
                </a:lnTo>
                <a:lnTo>
                  <a:pt x="1521" y="5475"/>
                </a:lnTo>
                <a:lnTo>
                  <a:pt x="1530" y="5474"/>
                </a:lnTo>
                <a:lnTo>
                  <a:pt x="1538" y="5469"/>
                </a:lnTo>
                <a:lnTo>
                  <a:pt x="1544" y="5463"/>
                </a:lnTo>
                <a:lnTo>
                  <a:pt x="1548" y="5455"/>
                </a:lnTo>
                <a:lnTo>
                  <a:pt x="1549" y="5447"/>
                </a:lnTo>
                <a:lnTo>
                  <a:pt x="1547" y="5440"/>
                </a:lnTo>
                <a:lnTo>
                  <a:pt x="1542" y="5436"/>
                </a:lnTo>
                <a:lnTo>
                  <a:pt x="1535" y="5434"/>
                </a:lnTo>
                <a:lnTo>
                  <a:pt x="1526" y="5436"/>
                </a:lnTo>
                <a:lnTo>
                  <a:pt x="1517" y="5440"/>
                </a:lnTo>
                <a:lnTo>
                  <a:pt x="1511" y="5447"/>
                </a:lnTo>
                <a:lnTo>
                  <a:pt x="1507" y="5455"/>
                </a:lnTo>
                <a:close/>
                <a:moveTo>
                  <a:pt x="1460" y="5603"/>
                </a:moveTo>
                <a:lnTo>
                  <a:pt x="1459" y="5610"/>
                </a:lnTo>
                <a:lnTo>
                  <a:pt x="1461" y="5617"/>
                </a:lnTo>
                <a:lnTo>
                  <a:pt x="1466" y="5621"/>
                </a:lnTo>
                <a:lnTo>
                  <a:pt x="1473" y="5623"/>
                </a:lnTo>
                <a:lnTo>
                  <a:pt x="1483" y="5621"/>
                </a:lnTo>
                <a:lnTo>
                  <a:pt x="1490" y="5617"/>
                </a:lnTo>
                <a:lnTo>
                  <a:pt x="1497" y="5610"/>
                </a:lnTo>
                <a:lnTo>
                  <a:pt x="1501" y="5603"/>
                </a:lnTo>
                <a:lnTo>
                  <a:pt x="1502" y="5595"/>
                </a:lnTo>
                <a:lnTo>
                  <a:pt x="1499" y="5588"/>
                </a:lnTo>
                <a:lnTo>
                  <a:pt x="1494" y="5584"/>
                </a:lnTo>
                <a:lnTo>
                  <a:pt x="1487" y="5583"/>
                </a:lnTo>
                <a:lnTo>
                  <a:pt x="1479" y="5584"/>
                </a:lnTo>
                <a:lnTo>
                  <a:pt x="1470" y="5588"/>
                </a:lnTo>
                <a:lnTo>
                  <a:pt x="1464" y="5595"/>
                </a:lnTo>
                <a:lnTo>
                  <a:pt x="1460" y="5603"/>
                </a:lnTo>
                <a:close/>
                <a:moveTo>
                  <a:pt x="1413" y="5750"/>
                </a:moveTo>
                <a:lnTo>
                  <a:pt x="1412" y="5758"/>
                </a:lnTo>
                <a:lnTo>
                  <a:pt x="1414" y="5764"/>
                </a:lnTo>
                <a:lnTo>
                  <a:pt x="1419" y="5768"/>
                </a:lnTo>
                <a:lnTo>
                  <a:pt x="1426" y="5771"/>
                </a:lnTo>
                <a:lnTo>
                  <a:pt x="1435" y="5768"/>
                </a:lnTo>
                <a:lnTo>
                  <a:pt x="1443" y="5764"/>
                </a:lnTo>
                <a:lnTo>
                  <a:pt x="1449" y="5758"/>
                </a:lnTo>
                <a:lnTo>
                  <a:pt x="1453" y="5750"/>
                </a:lnTo>
                <a:lnTo>
                  <a:pt x="1454" y="5742"/>
                </a:lnTo>
                <a:lnTo>
                  <a:pt x="1452" y="5736"/>
                </a:lnTo>
                <a:lnTo>
                  <a:pt x="1447" y="5732"/>
                </a:lnTo>
                <a:lnTo>
                  <a:pt x="1440" y="5730"/>
                </a:lnTo>
                <a:lnTo>
                  <a:pt x="1432" y="5732"/>
                </a:lnTo>
                <a:lnTo>
                  <a:pt x="1423" y="5736"/>
                </a:lnTo>
                <a:lnTo>
                  <a:pt x="1417" y="5742"/>
                </a:lnTo>
                <a:lnTo>
                  <a:pt x="1413" y="5750"/>
                </a:lnTo>
                <a:close/>
                <a:moveTo>
                  <a:pt x="1365" y="5897"/>
                </a:moveTo>
                <a:lnTo>
                  <a:pt x="1364" y="5905"/>
                </a:lnTo>
                <a:lnTo>
                  <a:pt x="1367" y="5912"/>
                </a:lnTo>
                <a:lnTo>
                  <a:pt x="1372" y="5916"/>
                </a:lnTo>
                <a:lnTo>
                  <a:pt x="1379" y="5918"/>
                </a:lnTo>
                <a:lnTo>
                  <a:pt x="1388" y="5916"/>
                </a:lnTo>
                <a:lnTo>
                  <a:pt x="1395" y="5912"/>
                </a:lnTo>
                <a:lnTo>
                  <a:pt x="1402" y="5905"/>
                </a:lnTo>
                <a:lnTo>
                  <a:pt x="1406" y="5897"/>
                </a:lnTo>
                <a:lnTo>
                  <a:pt x="1406" y="5890"/>
                </a:lnTo>
                <a:lnTo>
                  <a:pt x="1404" y="5883"/>
                </a:lnTo>
                <a:lnTo>
                  <a:pt x="1399" y="5879"/>
                </a:lnTo>
                <a:lnTo>
                  <a:pt x="1392" y="5878"/>
                </a:lnTo>
                <a:lnTo>
                  <a:pt x="1384" y="5879"/>
                </a:lnTo>
                <a:lnTo>
                  <a:pt x="1376" y="5883"/>
                </a:lnTo>
                <a:lnTo>
                  <a:pt x="1369" y="5890"/>
                </a:lnTo>
                <a:lnTo>
                  <a:pt x="1365" y="5897"/>
                </a:lnTo>
                <a:close/>
                <a:moveTo>
                  <a:pt x="1318" y="6045"/>
                </a:moveTo>
                <a:lnTo>
                  <a:pt x="1317" y="6053"/>
                </a:lnTo>
                <a:lnTo>
                  <a:pt x="1320" y="6059"/>
                </a:lnTo>
                <a:lnTo>
                  <a:pt x="1324" y="6063"/>
                </a:lnTo>
                <a:lnTo>
                  <a:pt x="1331" y="6065"/>
                </a:lnTo>
                <a:lnTo>
                  <a:pt x="1340" y="6063"/>
                </a:lnTo>
                <a:lnTo>
                  <a:pt x="1348" y="6059"/>
                </a:lnTo>
                <a:lnTo>
                  <a:pt x="1354" y="6053"/>
                </a:lnTo>
                <a:lnTo>
                  <a:pt x="1358" y="6045"/>
                </a:lnTo>
                <a:lnTo>
                  <a:pt x="1359" y="6037"/>
                </a:lnTo>
                <a:lnTo>
                  <a:pt x="1357" y="6031"/>
                </a:lnTo>
                <a:lnTo>
                  <a:pt x="1352" y="6027"/>
                </a:lnTo>
                <a:lnTo>
                  <a:pt x="1345" y="6025"/>
                </a:lnTo>
                <a:lnTo>
                  <a:pt x="1337" y="6027"/>
                </a:lnTo>
                <a:lnTo>
                  <a:pt x="1328" y="6031"/>
                </a:lnTo>
                <a:lnTo>
                  <a:pt x="1322" y="6037"/>
                </a:lnTo>
                <a:lnTo>
                  <a:pt x="1318" y="6045"/>
                </a:lnTo>
                <a:close/>
                <a:moveTo>
                  <a:pt x="1271" y="6193"/>
                </a:moveTo>
                <a:lnTo>
                  <a:pt x="1271" y="6200"/>
                </a:lnTo>
                <a:lnTo>
                  <a:pt x="1273" y="6206"/>
                </a:lnTo>
                <a:lnTo>
                  <a:pt x="1277" y="6210"/>
                </a:lnTo>
                <a:lnTo>
                  <a:pt x="1284" y="6212"/>
                </a:lnTo>
                <a:lnTo>
                  <a:pt x="1293" y="6210"/>
                </a:lnTo>
                <a:lnTo>
                  <a:pt x="1300" y="6206"/>
                </a:lnTo>
                <a:lnTo>
                  <a:pt x="1306" y="6200"/>
                </a:lnTo>
                <a:lnTo>
                  <a:pt x="1310" y="6193"/>
                </a:lnTo>
                <a:lnTo>
                  <a:pt x="1311" y="6185"/>
                </a:lnTo>
                <a:lnTo>
                  <a:pt x="1309" y="6179"/>
                </a:lnTo>
                <a:lnTo>
                  <a:pt x="1304" y="6175"/>
                </a:lnTo>
                <a:lnTo>
                  <a:pt x="1297" y="6173"/>
                </a:lnTo>
                <a:lnTo>
                  <a:pt x="1289" y="6175"/>
                </a:lnTo>
                <a:lnTo>
                  <a:pt x="1281" y="6179"/>
                </a:lnTo>
                <a:lnTo>
                  <a:pt x="1275" y="6185"/>
                </a:lnTo>
                <a:lnTo>
                  <a:pt x="1271" y="6193"/>
                </a:lnTo>
                <a:close/>
                <a:moveTo>
                  <a:pt x="1224" y="6340"/>
                </a:moveTo>
                <a:lnTo>
                  <a:pt x="1224" y="6348"/>
                </a:lnTo>
                <a:lnTo>
                  <a:pt x="1226" y="6353"/>
                </a:lnTo>
                <a:lnTo>
                  <a:pt x="1230" y="6357"/>
                </a:lnTo>
                <a:lnTo>
                  <a:pt x="1237" y="6359"/>
                </a:lnTo>
                <a:lnTo>
                  <a:pt x="1246" y="6357"/>
                </a:lnTo>
                <a:lnTo>
                  <a:pt x="1253" y="6353"/>
                </a:lnTo>
                <a:lnTo>
                  <a:pt x="1259" y="6348"/>
                </a:lnTo>
                <a:lnTo>
                  <a:pt x="1262" y="6340"/>
                </a:lnTo>
                <a:lnTo>
                  <a:pt x="1263" y="6333"/>
                </a:lnTo>
                <a:lnTo>
                  <a:pt x="1261" y="6326"/>
                </a:lnTo>
                <a:lnTo>
                  <a:pt x="1256" y="6322"/>
                </a:lnTo>
                <a:lnTo>
                  <a:pt x="1250" y="6321"/>
                </a:lnTo>
                <a:lnTo>
                  <a:pt x="1242" y="6322"/>
                </a:lnTo>
                <a:lnTo>
                  <a:pt x="1234" y="6326"/>
                </a:lnTo>
                <a:lnTo>
                  <a:pt x="1228" y="6333"/>
                </a:lnTo>
                <a:lnTo>
                  <a:pt x="1224" y="6340"/>
                </a:lnTo>
                <a:close/>
                <a:moveTo>
                  <a:pt x="1177" y="6488"/>
                </a:moveTo>
                <a:lnTo>
                  <a:pt x="1177" y="6495"/>
                </a:lnTo>
                <a:lnTo>
                  <a:pt x="1179" y="6500"/>
                </a:lnTo>
                <a:lnTo>
                  <a:pt x="1183" y="6504"/>
                </a:lnTo>
                <a:lnTo>
                  <a:pt x="1190" y="6506"/>
                </a:lnTo>
                <a:lnTo>
                  <a:pt x="1198" y="6504"/>
                </a:lnTo>
                <a:lnTo>
                  <a:pt x="1205" y="6500"/>
                </a:lnTo>
                <a:lnTo>
                  <a:pt x="1211" y="6495"/>
                </a:lnTo>
                <a:lnTo>
                  <a:pt x="1215" y="6488"/>
                </a:lnTo>
                <a:lnTo>
                  <a:pt x="1215" y="6481"/>
                </a:lnTo>
                <a:lnTo>
                  <a:pt x="1213" y="6475"/>
                </a:lnTo>
                <a:lnTo>
                  <a:pt x="1209" y="6471"/>
                </a:lnTo>
                <a:lnTo>
                  <a:pt x="1202" y="6470"/>
                </a:lnTo>
                <a:lnTo>
                  <a:pt x="1195" y="6471"/>
                </a:lnTo>
                <a:lnTo>
                  <a:pt x="1187" y="6475"/>
                </a:lnTo>
                <a:lnTo>
                  <a:pt x="1181" y="6481"/>
                </a:lnTo>
                <a:lnTo>
                  <a:pt x="1177" y="6488"/>
                </a:lnTo>
                <a:close/>
                <a:moveTo>
                  <a:pt x="1131" y="6635"/>
                </a:moveTo>
                <a:lnTo>
                  <a:pt x="1130" y="6642"/>
                </a:lnTo>
                <a:lnTo>
                  <a:pt x="1132" y="6648"/>
                </a:lnTo>
                <a:lnTo>
                  <a:pt x="1136" y="6651"/>
                </a:lnTo>
                <a:lnTo>
                  <a:pt x="1142" y="6653"/>
                </a:lnTo>
                <a:lnTo>
                  <a:pt x="1151" y="6651"/>
                </a:lnTo>
                <a:lnTo>
                  <a:pt x="1158" y="6648"/>
                </a:lnTo>
                <a:lnTo>
                  <a:pt x="1163" y="6642"/>
                </a:lnTo>
                <a:lnTo>
                  <a:pt x="1167" y="6635"/>
                </a:lnTo>
                <a:lnTo>
                  <a:pt x="1168" y="6628"/>
                </a:lnTo>
                <a:lnTo>
                  <a:pt x="1166" y="6623"/>
                </a:lnTo>
                <a:lnTo>
                  <a:pt x="1161" y="6619"/>
                </a:lnTo>
                <a:lnTo>
                  <a:pt x="1155" y="6618"/>
                </a:lnTo>
                <a:lnTo>
                  <a:pt x="1147" y="6619"/>
                </a:lnTo>
                <a:lnTo>
                  <a:pt x="1140" y="6623"/>
                </a:lnTo>
                <a:lnTo>
                  <a:pt x="1134" y="6628"/>
                </a:lnTo>
                <a:lnTo>
                  <a:pt x="1131" y="6635"/>
                </a:lnTo>
                <a:close/>
                <a:moveTo>
                  <a:pt x="1084" y="6782"/>
                </a:moveTo>
                <a:lnTo>
                  <a:pt x="1083" y="6789"/>
                </a:lnTo>
                <a:lnTo>
                  <a:pt x="1085" y="6795"/>
                </a:lnTo>
                <a:lnTo>
                  <a:pt x="1089" y="6799"/>
                </a:lnTo>
                <a:lnTo>
                  <a:pt x="1095" y="6801"/>
                </a:lnTo>
                <a:lnTo>
                  <a:pt x="1103" y="6799"/>
                </a:lnTo>
                <a:lnTo>
                  <a:pt x="1110" y="6795"/>
                </a:lnTo>
                <a:lnTo>
                  <a:pt x="1115" y="6789"/>
                </a:lnTo>
                <a:lnTo>
                  <a:pt x="1119" y="6782"/>
                </a:lnTo>
                <a:lnTo>
                  <a:pt x="1120" y="6776"/>
                </a:lnTo>
                <a:lnTo>
                  <a:pt x="1118" y="6770"/>
                </a:lnTo>
                <a:lnTo>
                  <a:pt x="1114" y="6767"/>
                </a:lnTo>
                <a:lnTo>
                  <a:pt x="1107" y="6765"/>
                </a:lnTo>
                <a:lnTo>
                  <a:pt x="1100" y="6767"/>
                </a:lnTo>
                <a:lnTo>
                  <a:pt x="1092" y="6770"/>
                </a:lnTo>
                <a:lnTo>
                  <a:pt x="1087" y="6776"/>
                </a:lnTo>
                <a:lnTo>
                  <a:pt x="1084" y="6782"/>
                </a:lnTo>
                <a:close/>
                <a:moveTo>
                  <a:pt x="1037" y="6930"/>
                </a:moveTo>
                <a:lnTo>
                  <a:pt x="1036" y="6936"/>
                </a:lnTo>
                <a:lnTo>
                  <a:pt x="1038" y="6943"/>
                </a:lnTo>
                <a:lnTo>
                  <a:pt x="1042" y="6946"/>
                </a:lnTo>
                <a:lnTo>
                  <a:pt x="1049" y="6948"/>
                </a:lnTo>
                <a:lnTo>
                  <a:pt x="1056" y="6946"/>
                </a:lnTo>
                <a:lnTo>
                  <a:pt x="1062" y="6943"/>
                </a:lnTo>
                <a:lnTo>
                  <a:pt x="1068" y="6936"/>
                </a:lnTo>
                <a:lnTo>
                  <a:pt x="1071" y="6930"/>
                </a:lnTo>
                <a:lnTo>
                  <a:pt x="1072" y="6923"/>
                </a:lnTo>
                <a:lnTo>
                  <a:pt x="1070" y="6918"/>
                </a:lnTo>
                <a:lnTo>
                  <a:pt x="1066" y="6914"/>
                </a:lnTo>
                <a:lnTo>
                  <a:pt x="1060" y="6913"/>
                </a:lnTo>
                <a:lnTo>
                  <a:pt x="1053" y="6914"/>
                </a:lnTo>
                <a:lnTo>
                  <a:pt x="1045" y="6918"/>
                </a:lnTo>
                <a:lnTo>
                  <a:pt x="1040" y="6923"/>
                </a:lnTo>
                <a:lnTo>
                  <a:pt x="1037" y="6930"/>
                </a:lnTo>
                <a:close/>
                <a:moveTo>
                  <a:pt x="990" y="7078"/>
                </a:moveTo>
                <a:lnTo>
                  <a:pt x="989" y="7085"/>
                </a:lnTo>
                <a:lnTo>
                  <a:pt x="991" y="7090"/>
                </a:lnTo>
                <a:lnTo>
                  <a:pt x="995" y="7093"/>
                </a:lnTo>
                <a:lnTo>
                  <a:pt x="1002" y="7095"/>
                </a:lnTo>
                <a:lnTo>
                  <a:pt x="1009" y="7093"/>
                </a:lnTo>
                <a:lnTo>
                  <a:pt x="1015" y="7090"/>
                </a:lnTo>
                <a:lnTo>
                  <a:pt x="1020" y="7085"/>
                </a:lnTo>
                <a:lnTo>
                  <a:pt x="1023" y="7078"/>
                </a:lnTo>
                <a:lnTo>
                  <a:pt x="1024" y="7071"/>
                </a:lnTo>
                <a:lnTo>
                  <a:pt x="1022" y="7066"/>
                </a:lnTo>
                <a:lnTo>
                  <a:pt x="1018" y="7062"/>
                </a:lnTo>
                <a:lnTo>
                  <a:pt x="1012" y="7061"/>
                </a:lnTo>
                <a:lnTo>
                  <a:pt x="1005" y="7062"/>
                </a:lnTo>
                <a:lnTo>
                  <a:pt x="998" y="7066"/>
                </a:lnTo>
                <a:lnTo>
                  <a:pt x="993" y="7071"/>
                </a:lnTo>
                <a:lnTo>
                  <a:pt x="990" y="7078"/>
                </a:lnTo>
                <a:close/>
                <a:moveTo>
                  <a:pt x="943" y="7226"/>
                </a:moveTo>
                <a:lnTo>
                  <a:pt x="942" y="7232"/>
                </a:lnTo>
                <a:lnTo>
                  <a:pt x="944" y="7237"/>
                </a:lnTo>
                <a:lnTo>
                  <a:pt x="948" y="7240"/>
                </a:lnTo>
                <a:lnTo>
                  <a:pt x="954" y="7242"/>
                </a:lnTo>
                <a:lnTo>
                  <a:pt x="961" y="7240"/>
                </a:lnTo>
                <a:lnTo>
                  <a:pt x="967" y="7237"/>
                </a:lnTo>
                <a:lnTo>
                  <a:pt x="972" y="7232"/>
                </a:lnTo>
                <a:lnTo>
                  <a:pt x="976" y="7226"/>
                </a:lnTo>
                <a:lnTo>
                  <a:pt x="976" y="7219"/>
                </a:lnTo>
                <a:lnTo>
                  <a:pt x="975" y="7213"/>
                </a:lnTo>
                <a:lnTo>
                  <a:pt x="971" y="7210"/>
                </a:lnTo>
                <a:lnTo>
                  <a:pt x="965" y="7209"/>
                </a:lnTo>
                <a:lnTo>
                  <a:pt x="958" y="7210"/>
                </a:lnTo>
                <a:lnTo>
                  <a:pt x="951" y="7213"/>
                </a:lnTo>
                <a:lnTo>
                  <a:pt x="946" y="7219"/>
                </a:lnTo>
                <a:lnTo>
                  <a:pt x="943" y="7226"/>
                </a:lnTo>
                <a:close/>
                <a:moveTo>
                  <a:pt x="896" y="7373"/>
                </a:moveTo>
                <a:lnTo>
                  <a:pt x="895" y="7379"/>
                </a:lnTo>
                <a:lnTo>
                  <a:pt x="897" y="7384"/>
                </a:lnTo>
                <a:lnTo>
                  <a:pt x="901" y="7387"/>
                </a:lnTo>
                <a:lnTo>
                  <a:pt x="907" y="7389"/>
                </a:lnTo>
                <a:lnTo>
                  <a:pt x="914" y="7387"/>
                </a:lnTo>
                <a:lnTo>
                  <a:pt x="920" y="7384"/>
                </a:lnTo>
                <a:lnTo>
                  <a:pt x="925" y="7379"/>
                </a:lnTo>
                <a:lnTo>
                  <a:pt x="928" y="7373"/>
                </a:lnTo>
                <a:lnTo>
                  <a:pt x="929" y="7367"/>
                </a:lnTo>
                <a:lnTo>
                  <a:pt x="927" y="7362"/>
                </a:lnTo>
                <a:lnTo>
                  <a:pt x="923" y="7359"/>
                </a:lnTo>
                <a:lnTo>
                  <a:pt x="917" y="7356"/>
                </a:lnTo>
                <a:lnTo>
                  <a:pt x="911" y="7359"/>
                </a:lnTo>
                <a:lnTo>
                  <a:pt x="904" y="7362"/>
                </a:lnTo>
                <a:lnTo>
                  <a:pt x="899" y="7367"/>
                </a:lnTo>
                <a:lnTo>
                  <a:pt x="896" y="7373"/>
                </a:lnTo>
                <a:close/>
                <a:moveTo>
                  <a:pt x="849" y="7520"/>
                </a:moveTo>
                <a:lnTo>
                  <a:pt x="848" y="7526"/>
                </a:lnTo>
                <a:lnTo>
                  <a:pt x="850" y="7531"/>
                </a:lnTo>
                <a:lnTo>
                  <a:pt x="854" y="7534"/>
                </a:lnTo>
                <a:lnTo>
                  <a:pt x="860" y="7535"/>
                </a:lnTo>
                <a:lnTo>
                  <a:pt x="866" y="7534"/>
                </a:lnTo>
                <a:lnTo>
                  <a:pt x="872" y="7531"/>
                </a:lnTo>
                <a:lnTo>
                  <a:pt x="877" y="7526"/>
                </a:lnTo>
                <a:lnTo>
                  <a:pt x="880" y="7520"/>
                </a:lnTo>
                <a:lnTo>
                  <a:pt x="880" y="7515"/>
                </a:lnTo>
                <a:lnTo>
                  <a:pt x="879" y="7510"/>
                </a:lnTo>
                <a:lnTo>
                  <a:pt x="875" y="7507"/>
                </a:lnTo>
                <a:lnTo>
                  <a:pt x="870" y="7506"/>
                </a:lnTo>
                <a:lnTo>
                  <a:pt x="863" y="7507"/>
                </a:lnTo>
                <a:lnTo>
                  <a:pt x="857" y="7510"/>
                </a:lnTo>
                <a:lnTo>
                  <a:pt x="852" y="7515"/>
                </a:lnTo>
                <a:lnTo>
                  <a:pt x="849" y="7520"/>
                </a:lnTo>
                <a:close/>
                <a:moveTo>
                  <a:pt x="802" y="7668"/>
                </a:moveTo>
                <a:lnTo>
                  <a:pt x="801" y="7673"/>
                </a:lnTo>
                <a:lnTo>
                  <a:pt x="803" y="7678"/>
                </a:lnTo>
                <a:lnTo>
                  <a:pt x="807" y="7681"/>
                </a:lnTo>
                <a:lnTo>
                  <a:pt x="813" y="7682"/>
                </a:lnTo>
                <a:lnTo>
                  <a:pt x="819" y="7681"/>
                </a:lnTo>
                <a:lnTo>
                  <a:pt x="824" y="7678"/>
                </a:lnTo>
                <a:lnTo>
                  <a:pt x="829" y="7673"/>
                </a:lnTo>
                <a:lnTo>
                  <a:pt x="832" y="7668"/>
                </a:lnTo>
                <a:lnTo>
                  <a:pt x="833" y="7662"/>
                </a:lnTo>
                <a:lnTo>
                  <a:pt x="831" y="7657"/>
                </a:lnTo>
                <a:lnTo>
                  <a:pt x="827" y="7654"/>
                </a:lnTo>
                <a:lnTo>
                  <a:pt x="822" y="7653"/>
                </a:lnTo>
                <a:lnTo>
                  <a:pt x="816" y="7654"/>
                </a:lnTo>
                <a:lnTo>
                  <a:pt x="810" y="7657"/>
                </a:lnTo>
                <a:lnTo>
                  <a:pt x="805" y="7662"/>
                </a:lnTo>
                <a:lnTo>
                  <a:pt x="802" y="7668"/>
                </a:lnTo>
                <a:close/>
                <a:moveTo>
                  <a:pt x="756" y="7815"/>
                </a:moveTo>
                <a:lnTo>
                  <a:pt x="755" y="7820"/>
                </a:lnTo>
                <a:lnTo>
                  <a:pt x="756" y="7826"/>
                </a:lnTo>
                <a:lnTo>
                  <a:pt x="760" y="7829"/>
                </a:lnTo>
                <a:lnTo>
                  <a:pt x="766" y="7830"/>
                </a:lnTo>
                <a:lnTo>
                  <a:pt x="771" y="7829"/>
                </a:lnTo>
                <a:lnTo>
                  <a:pt x="777" y="7826"/>
                </a:lnTo>
                <a:lnTo>
                  <a:pt x="781" y="7820"/>
                </a:lnTo>
                <a:lnTo>
                  <a:pt x="784" y="7815"/>
                </a:lnTo>
                <a:lnTo>
                  <a:pt x="784" y="7810"/>
                </a:lnTo>
                <a:lnTo>
                  <a:pt x="783" y="7805"/>
                </a:lnTo>
                <a:lnTo>
                  <a:pt x="779" y="7802"/>
                </a:lnTo>
                <a:lnTo>
                  <a:pt x="775" y="7801"/>
                </a:lnTo>
                <a:lnTo>
                  <a:pt x="769" y="7802"/>
                </a:lnTo>
                <a:lnTo>
                  <a:pt x="764" y="7805"/>
                </a:lnTo>
                <a:lnTo>
                  <a:pt x="758" y="7810"/>
                </a:lnTo>
                <a:lnTo>
                  <a:pt x="756" y="7815"/>
                </a:lnTo>
                <a:close/>
                <a:moveTo>
                  <a:pt x="709" y="7962"/>
                </a:moveTo>
                <a:lnTo>
                  <a:pt x="708" y="7969"/>
                </a:lnTo>
                <a:lnTo>
                  <a:pt x="709" y="7973"/>
                </a:lnTo>
                <a:lnTo>
                  <a:pt x="713" y="7976"/>
                </a:lnTo>
                <a:lnTo>
                  <a:pt x="719" y="7977"/>
                </a:lnTo>
                <a:lnTo>
                  <a:pt x="724" y="7976"/>
                </a:lnTo>
                <a:lnTo>
                  <a:pt x="729" y="7973"/>
                </a:lnTo>
                <a:lnTo>
                  <a:pt x="733" y="7969"/>
                </a:lnTo>
                <a:lnTo>
                  <a:pt x="736" y="7962"/>
                </a:lnTo>
                <a:lnTo>
                  <a:pt x="737" y="7957"/>
                </a:lnTo>
                <a:lnTo>
                  <a:pt x="735" y="7953"/>
                </a:lnTo>
                <a:lnTo>
                  <a:pt x="732" y="7950"/>
                </a:lnTo>
                <a:lnTo>
                  <a:pt x="727" y="7949"/>
                </a:lnTo>
                <a:lnTo>
                  <a:pt x="722" y="7950"/>
                </a:lnTo>
                <a:lnTo>
                  <a:pt x="715" y="7953"/>
                </a:lnTo>
                <a:lnTo>
                  <a:pt x="711" y="7957"/>
                </a:lnTo>
                <a:lnTo>
                  <a:pt x="709" y="7962"/>
                </a:lnTo>
                <a:close/>
                <a:moveTo>
                  <a:pt x="662" y="8111"/>
                </a:moveTo>
                <a:lnTo>
                  <a:pt x="661" y="8116"/>
                </a:lnTo>
                <a:lnTo>
                  <a:pt x="663" y="8120"/>
                </a:lnTo>
                <a:lnTo>
                  <a:pt x="666" y="8122"/>
                </a:lnTo>
                <a:lnTo>
                  <a:pt x="671" y="8123"/>
                </a:lnTo>
                <a:lnTo>
                  <a:pt x="677" y="8122"/>
                </a:lnTo>
                <a:lnTo>
                  <a:pt x="681" y="8120"/>
                </a:lnTo>
                <a:lnTo>
                  <a:pt x="685" y="8116"/>
                </a:lnTo>
                <a:lnTo>
                  <a:pt x="688" y="8111"/>
                </a:lnTo>
                <a:lnTo>
                  <a:pt x="688" y="8106"/>
                </a:lnTo>
                <a:lnTo>
                  <a:pt x="687" y="8101"/>
                </a:lnTo>
                <a:lnTo>
                  <a:pt x="684" y="8098"/>
                </a:lnTo>
                <a:lnTo>
                  <a:pt x="679" y="8097"/>
                </a:lnTo>
                <a:lnTo>
                  <a:pt x="674" y="8098"/>
                </a:lnTo>
                <a:lnTo>
                  <a:pt x="669" y="8101"/>
                </a:lnTo>
                <a:lnTo>
                  <a:pt x="665" y="8106"/>
                </a:lnTo>
                <a:lnTo>
                  <a:pt x="662" y="8111"/>
                </a:lnTo>
                <a:close/>
                <a:moveTo>
                  <a:pt x="615" y="8258"/>
                </a:moveTo>
                <a:lnTo>
                  <a:pt x="614" y="8263"/>
                </a:lnTo>
                <a:lnTo>
                  <a:pt x="616" y="8267"/>
                </a:lnTo>
                <a:lnTo>
                  <a:pt x="619" y="8269"/>
                </a:lnTo>
                <a:lnTo>
                  <a:pt x="624" y="8270"/>
                </a:lnTo>
                <a:lnTo>
                  <a:pt x="629" y="8269"/>
                </a:lnTo>
                <a:lnTo>
                  <a:pt x="634" y="8267"/>
                </a:lnTo>
                <a:lnTo>
                  <a:pt x="638" y="8263"/>
                </a:lnTo>
                <a:lnTo>
                  <a:pt x="640" y="8258"/>
                </a:lnTo>
                <a:lnTo>
                  <a:pt x="641" y="8253"/>
                </a:lnTo>
                <a:lnTo>
                  <a:pt x="639" y="8250"/>
                </a:lnTo>
                <a:lnTo>
                  <a:pt x="636" y="8247"/>
                </a:lnTo>
                <a:lnTo>
                  <a:pt x="632" y="8246"/>
                </a:lnTo>
                <a:lnTo>
                  <a:pt x="627" y="8247"/>
                </a:lnTo>
                <a:lnTo>
                  <a:pt x="622" y="8250"/>
                </a:lnTo>
                <a:lnTo>
                  <a:pt x="617" y="8253"/>
                </a:lnTo>
                <a:lnTo>
                  <a:pt x="615" y="8258"/>
                </a:lnTo>
                <a:close/>
                <a:moveTo>
                  <a:pt x="568" y="8405"/>
                </a:moveTo>
                <a:lnTo>
                  <a:pt x="568" y="8410"/>
                </a:lnTo>
                <a:lnTo>
                  <a:pt x="569" y="8413"/>
                </a:lnTo>
                <a:lnTo>
                  <a:pt x="572" y="8416"/>
                </a:lnTo>
                <a:lnTo>
                  <a:pt x="577" y="8417"/>
                </a:lnTo>
                <a:lnTo>
                  <a:pt x="582" y="8416"/>
                </a:lnTo>
                <a:lnTo>
                  <a:pt x="586" y="8413"/>
                </a:lnTo>
                <a:lnTo>
                  <a:pt x="590" y="8410"/>
                </a:lnTo>
                <a:lnTo>
                  <a:pt x="592" y="8405"/>
                </a:lnTo>
                <a:lnTo>
                  <a:pt x="592" y="8401"/>
                </a:lnTo>
                <a:lnTo>
                  <a:pt x="591" y="8398"/>
                </a:lnTo>
                <a:lnTo>
                  <a:pt x="588" y="8395"/>
                </a:lnTo>
                <a:lnTo>
                  <a:pt x="584" y="8394"/>
                </a:lnTo>
                <a:lnTo>
                  <a:pt x="580" y="8395"/>
                </a:lnTo>
                <a:lnTo>
                  <a:pt x="575" y="8398"/>
                </a:lnTo>
                <a:lnTo>
                  <a:pt x="571" y="8401"/>
                </a:lnTo>
                <a:lnTo>
                  <a:pt x="568" y="8405"/>
                </a:lnTo>
                <a:close/>
                <a:moveTo>
                  <a:pt x="522" y="8553"/>
                </a:moveTo>
                <a:lnTo>
                  <a:pt x="521" y="8557"/>
                </a:lnTo>
                <a:lnTo>
                  <a:pt x="523" y="8560"/>
                </a:lnTo>
                <a:lnTo>
                  <a:pt x="525" y="8562"/>
                </a:lnTo>
                <a:lnTo>
                  <a:pt x="530" y="8563"/>
                </a:lnTo>
                <a:lnTo>
                  <a:pt x="534" y="8562"/>
                </a:lnTo>
                <a:lnTo>
                  <a:pt x="538" y="8560"/>
                </a:lnTo>
                <a:lnTo>
                  <a:pt x="542" y="8557"/>
                </a:lnTo>
                <a:lnTo>
                  <a:pt x="544" y="8553"/>
                </a:lnTo>
                <a:lnTo>
                  <a:pt x="544" y="8549"/>
                </a:lnTo>
                <a:lnTo>
                  <a:pt x="543" y="8546"/>
                </a:lnTo>
                <a:lnTo>
                  <a:pt x="540" y="8543"/>
                </a:lnTo>
                <a:lnTo>
                  <a:pt x="537" y="8542"/>
                </a:lnTo>
                <a:lnTo>
                  <a:pt x="532" y="8543"/>
                </a:lnTo>
                <a:lnTo>
                  <a:pt x="528" y="8546"/>
                </a:lnTo>
                <a:lnTo>
                  <a:pt x="524" y="8549"/>
                </a:lnTo>
                <a:lnTo>
                  <a:pt x="522" y="8553"/>
                </a:lnTo>
                <a:close/>
                <a:moveTo>
                  <a:pt x="475" y="8700"/>
                </a:moveTo>
                <a:lnTo>
                  <a:pt x="474" y="8704"/>
                </a:lnTo>
                <a:lnTo>
                  <a:pt x="476" y="8707"/>
                </a:lnTo>
                <a:lnTo>
                  <a:pt x="479" y="8709"/>
                </a:lnTo>
                <a:lnTo>
                  <a:pt x="483" y="8710"/>
                </a:lnTo>
                <a:lnTo>
                  <a:pt x="487" y="8709"/>
                </a:lnTo>
                <a:lnTo>
                  <a:pt x="491" y="8707"/>
                </a:lnTo>
                <a:lnTo>
                  <a:pt x="494" y="8704"/>
                </a:lnTo>
                <a:lnTo>
                  <a:pt x="496" y="8700"/>
                </a:lnTo>
                <a:lnTo>
                  <a:pt x="496" y="8696"/>
                </a:lnTo>
                <a:lnTo>
                  <a:pt x="495" y="8693"/>
                </a:lnTo>
                <a:lnTo>
                  <a:pt x="493" y="8691"/>
                </a:lnTo>
                <a:lnTo>
                  <a:pt x="489" y="8690"/>
                </a:lnTo>
                <a:lnTo>
                  <a:pt x="485" y="8691"/>
                </a:lnTo>
                <a:lnTo>
                  <a:pt x="481" y="8693"/>
                </a:lnTo>
                <a:lnTo>
                  <a:pt x="477" y="8696"/>
                </a:lnTo>
                <a:lnTo>
                  <a:pt x="475" y="8700"/>
                </a:lnTo>
                <a:close/>
                <a:moveTo>
                  <a:pt x="428" y="8848"/>
                </a:moveTo>
                <a:lnTo>
                  <a:pt x="428" y="8851"/>
                </a:lnTo>
                <a:lnTo>
                  <a:pt x="429" y="8855"/>
                </a:lnTo>
                <a:lnTo>
                  <a:pt x="432" y="8857"/>
                </a:lnTo>
                <a:lnTo>
                  <a:pt x="436" y="8858"/>
                </a:lnTo>
                <a:lnTo>
                  <a:pt x="439" y="8857"/>
                </a:lnTo>
                <a:lnTo>
                  <a:pt x="443" y="8855"/>
                </a:lnTo>
                <a:lnTo>
                  <a:pt x="446" y="8851"/>
                </a:lnTo>
                <a:lnTo>
                  <a:pt x="448" y="8848"/>
                </a:lnTo>
                <a:lnTo>
                  <a:pt x="448" y="8844"/>
                </a:lnTo>
                <a:lnTo>
                  <a:pt x="447" y="8841"/>
                </a:lnTo>
                <a:lnTo>
                  <a:pt x="445" y="8839"/>
                </a:lnTo>
                <a:lnTo>
                  <a:pt x="442" y="8838"/>
                </a:lnTo>
                <a:lnTo>
                  <a:pt x="438" y="8839"/>
                </a:lnTo>
                <a:lnTo>
                  <a:pt x="434" y="8841"/>
                </a:lnTo>
                <a:lnTo>
                  <a:pt x="430" y="8844"/>
                </a:lnTo>
                <a:lnTo>
                  <a:pt x="428" y="8848"/>
                </a:lnTo>
                <a:close/>
                <a:moveTo>
                  <a:pt x="382" y="8996"/>
                </a:moveTo>
                <a:lnTo>
                  <a:pt x="381" y="8999"/>
                </a:lnTo>
                <a:lnTo>
                  <a:pt x="382" y="9002"/>
                </a:lnTo>
                <a:lnTo>
                  <a:pt x="385" y="9004"/>
                </a:lnTo>
                <a:lnTo>
                  <a:pt x="388" y="9004"/>
                </a:lnTo>
                <a:lnTo>
                  <a:pt x="392" y="9004"/>
                </a:lnTo>
                <a:lnTo>
                  <a:pt x="395" y="9002"/>
                </a:lnTo>
                <a:lnTo>
                  <a:pt x="398" y="8999"/>
                </a:lnTo>
                <a:lnTo>
                  <a:pt x="400" y="8996"/>
                </a:lnTo>
                <a:lnTo>
                  <a:pt x="400" y="8993"/>
                </a:lnTo>
                <a:lnTo>
                  <a:pt x="399" y="8989"/>
                </a:lnTo>
                <a:lnTo>
                  <a:pt x="397" y="8987"/>
                </a:lnTo>
                <a:lnTo>
                  <a:pt x="394" y="8987"/>
                </a:lnTo>
                <a:lnTo>
                  <a:pt x="390" y="8987"/>
                </a:lnTo>
                <a:lnTo>
                  <a:pt x="387" y="8989"/>
                </a:lnTo>
                <a:lnTo>
                  <a:pt x="384" y="8993"/>
                </a:lnTo>
                <a:lnTo>
                  <a:pt x="382" y="8996"/>
                </a:lnTo>
                <a:close/>
                <a:moveTo>
                  <a:pt x="351" y="9143"/>
                </a:moveTo>
                <a:lnTo>
                  <a:pt x="352" y="9140"/>
                </a:lnTo>
                <a:lnTo>
                  <a:pt x="351" y="9138"/>
                </a:lnTo>
                <a:lnTo>
                  <a:pt x="349" y="9136"/>
                </a:lnTo>
                <a:lnTo>
                  <a:pt x="346" y="9136"/>
                </a:lnTo>
                <a:lnTo>
                  <a:pt x="343" y="9136"/>
                </a:lnTo>
                <a:lnTo>
                  <a:pt x="340" y="9138"/>
                </a:lnTo>
                <a:lnTo>
                  <a:pt x="338" y="9140"/>
                </a:lnTo>
                <a:lnTo>
                  <a:pt x="335" y="9143"/>
                </a:lnTo>
                <a:lnTo>
                  <a:pt x="335" y="9146"/>
                </a:lnTo>
                <a:lnTo>
                  <a:pt x="337" y="9149"/>
                </a:lnTo>
                <a:lnTo>
                  <a:pt x="339" y="9150"/>
                </a:lnTo>
                <a:lnTo>
                  <a:pt x="341" y="9151"/>
                </a:lnTo>
                <a:lnTo>
                  <a:pt x="345" y="9150"/>
                </a:lnTo>
                <a:lnTo>
                  <a:pt x="347" y="9149"/>
                </a:lnTo>
                <a:lnTo>
                  <a:pt x="350" y="9146"/>
                </a:lnTo>
                <a:lnTo>
                  <a:pt x="351" y="9143"/>
                </a:lnTo>
                <a:close/>
                <a:moveTo>
                  <a:pt x="303" y="9291"/>
                </a:moveTo>
                <a:lnTo>
                  <a:pt x="304" y="9288"/>
                </a:lnTo>
                <a:lnTo>
                  <a:pt x="303" y="9286"/>
                </a:lnTo>
                <a:lnTo>
                  <a:pt x="301" y="9284"/>
                </a:lnTo>
                <a:lnTo>
                  <a:pt x="299" y="9284"/>
                </a:lnTo>
                <a:lnTo>
                  <a:pt x="296" y="9284"/>
                </a:lnTo>
                <a:lnTo>
                  <a:pt x="293" y="9286"/>
                </a:lnTo>
                <a:lnTo>
                  <a:pt x="291" y="9288"/>
                </a:lnTo>
                <a:lnTo>
                  <a:pt x="290" y="9291"/>
                </a:lnTo>
                <a:lnTo>
                  <a:pt x="289" y="9293"/>
                </a:lnTo>
                <a:lnTo>
                  <a:pt x="290" y="9296"/>
                </a:lnTo>
                <a:lnTo>
                  <a:pt x="292" y="9297"/>
                </a:lnTo>
                <a:lnTo>
                  <a:pt x="294" y="9297"/>
                </a:lnTo>
                <a:lnTo>
                  <a:pt x="297" y="9297"/>
                </a:lnTo>
                <a:lnTo>
                  <a:pt x="300" y="9296"/>
                </a:lnTo>
                <a:lnTo>
                  <a:pt x="302" y="9293"/>
                </a:lnTo>
                <a:lnTo>
                  <a:pt x="303" y="9291"/>
                </a:lnTo>
                <a:close/>
                <a:moveTo>
                  <a:pt x="255" y="9438"/>
                </a:moveTo>
                <a:lnTo>
                  <a:pt x="255" y="9436"/>
                </a:lnTo>
                <a:lnTo>
                  <a:pt x="255" y="9434"/>
                </a:lnTo>
                <a:lnTo>
                  <a:pt x="253" y="9433"/>
                </a:lnTo>
                <a:lnTo>
                  <a:pt x="251" y="9432"/>
                </a:lnTo>
                <a:lnTo>
                  <a:pt x="249" y="9433"/>
                </a:lnTo>
                <a:lnTo>
                  <a:pt x="246" y="9434"/>
                </a:lnTo>
                <a:lnTo>
                  <a:pt x="244" y="9436"/>
                </a:lnTo>
                <a:lnTo>
                  <a:pt x="243" y="9438"/>
                </a:lnTo>
                <a:lnTo>
                  <a:pt x="243" y="9440"/>
                </a:lnTo>
                <a:lnTo>
                  <a:pt x="243" y="9442"/>
                </a:lnTo>
                <a:lnTo>
                  <a:pt x="245" y="9444"/>
                </a:lnTo>
                <a:lnTo>
                  <a:pt x="247" y="9444"/>
                </a:lnTo>
                <a:lnTo>
                  <a:pt x="250" y="9444"/>
                </a:lnTo>
                <a:lnTo>
                  <a:pt x="252" y="9442"/>
                </a:lnTo>
                <a:lnTo>
                  <a:pt x="254" y="9440"/>
                </a:lnTo>
                <a:lnTo>
                  <a:pt x="255" y="9438"/>
                </a:lnTo>
                <a:close/>
                <a:moveTo>
                  <a:pt x="207" y="9585"/>
                </a:moveTo>
                <a:lnTo>
                  <a:pt x="207" y="9583"/>
                </a:lnTo>
                <a:lnTo>
                  <a:pt x="207" y="9582"/>
                </a:lnTo>
                <a:lnTo>
                  <a:pt x="205" y="9581"/>
                </a:lnTo>
                <a:lnTo>
                  <a:pt x="203" y="9580"/>
                </a:lnTo>
                <a:lnTo>
                  <a:pt x="201" y="9581"/>
                </a:lnTo>
                <a:lnTo>
                  <a:pt x="199" y="9582"/>
                </a:lnTo>
                <a:lnTo>
                  <a:pt x="198" y="9583"/>
                </a:lnTo>
                <a:lnTo>
                  <a:pt x="196" y="9585"/>
                </a:lnTo>
                <a:lnTo>
                  <a:pt x="196" y="9587"/>
                </a:lnTo>
                <a:lnTo>
                  <a:pt x="197" y="9589"/>
                </a:lnTo>
                <a:lnTo>
                  <a:pt x="198" y="9590"/>
                </a:lnTo>
                <a:lnTo>
                  <a:pt x="200" y="9591"/>
                </a:lnTo>
                <a:lnTo>
                  <a:pt x="202" y="9590"/>
                </a:lnTo>
                <a:lnTo>
                  <a:pt x="204" y="9589"/>
                </a:lnTo>
                <a:lnTo>
                  <a:pt x="206" y="9587"/>
                </a:lnTo>
                <a:lnTo>
                  <a:pt x="207" y="9585"/>
                </a:lnTo>
                <a:close/>
                <a:moveTo>
                  <a:pt x="159" y="9733"/>
                </a:moveTo>
                <a:lnTo>
                  <a:pt x="159" y="9731"/>
                </a:lnTo>
                <a:lnTo>
                  <a:pt x="158" y="9730"/>
                </a:lnTo>
                <a:lnTo>
                  <a:pt x="157" y="9729"/>
                </a:lnTo>
                <a:lnTo>
                  <a:pt x="156" y="9728"/>
                </a:lnTo>
                <a:lnTo>
                  <a:pt x="154" y="9729"/>
                </a:lnTo>
                <a:lnTo>
                  <a:pt x="152" y="9730"/>
                </a:lnTo>
                <a:lnTo>
                  <a:pt x="151" y="9731"/>
                </a:lnTo>
                <a:lnTo>
                  <a:pt x="150" y="9733"/>
                </a:lnTo>
                <a:lnTo>
                  <a:pt x="150" y="9735"/>
                </a:lnTo>
                <a:lnTo>
                  <a:pt x="150" y="9736"/>
                </a:lnTo>
                <a:lnTo>
                  <a:pt x="151" y="9737"/>
                </a:lnTo>
                <a:lnTo>
                  <a:pt x="153" y="9737"/>
                </a:lnTo>
                <a:lnTo>
                  <a:pt x="155" y="9737"/>
                </a:lnTo>
                <a:lnTo>
                  <a:pt x="156" y="9736"/>
                </a:lnTo>
                <a:lnTo>
                  <a:pt x="158" y="9735"/>
                </a:lnTo>
                <a:lnTo>
                  <a:pt x="159" y="9733"/>
                </a:lnTo>
                <a:close/>
                <a:moveTo>
                  <a:pt x="3084" y="147"/>
                </a:moveTo>
                <a:lnTo>
                  <a:pt x="3087" y="146"/>
                </a:lnTo>
                <a:lnTo>
                  <a:pt x="3088" y="144"/>
                </a:lnTo>
                <a:lnTo>
                  <a:pt x="3088" y="143"/>
                </a:lnTo>
                <a:lnTo>
                  <a:pt x="3088" y="142"/>
                </a:lnTo>
                <a:lnTo>
                  <a:pt x="3087" y="141"/>
                </a:lnTo>
                <a:lnTo>
                  <a:pt x="3086" y="141"/>
                </a:lnTo>
                <a:lnTo>
                  <a:pt x="3084" y="142"/>
                </a:lnTo>
                <a:lnTo>
                  <a:pt x="3082" y="144"/>
                </a:lnTo>
                <a:lnTo>
                  <a:pt x="3082" y="145"/>
                </a:lnTo>
                <a:lnTo>
                  <a:pt x="3082" y="146"/>
                </a:lnTo>
                <a:lnTo>
                  <a:pt x="3083" y="147"/>
                </a:lnTo>
                <a:lnTo>
                  <a:pt x="3084" y="147"/>
                </a:lnTo>
                <a:close/>
                <a:moveTo>
                  <a:pt x="3036" y="295"/>
                </a:moveTo>
                <a:lnTo>
                  <a:pt x="3040" y="294"/>
                </a:lnTo>
                <a:lnTo>
                  <a:pt x="3042" y="291"/>
                </a:lnTo>
                <a:lnTo>
                  <a:pt x="3042" y="290"/>
                </a:lnTo>
                <a:lnTo>
                  <a:pt x="3041" y="289"/>
                </a:lnTo>
                <a:lnTo>
                  <a:pt x="3040" y="288"/>
                </a:lnTo>
                <a:lnTo>
                  <a:pt x="3039" y="287"/>
                </a:lnTo>
                <a:lnTo>
                  <a:pt x="3036" y="289"/>
                </a:lnTo>
                <a:lnTo>
                  <a:pt x="3034" y="291"/>
                </a:lnTo>
                <a:lnTo>
                  <a:pt x="3034" y="293"/>
                </a:lnTo>
                <a:lnTo>
                  <a:pt x="3034" y="294"/>
                </a:lnTo>
                <a:lnTo>
                  <a:pt x="3035" y="295"/>
                </a:lnTo>
                <a:lnTo>
                  <a:pt x="3036" y="295"/>
                </a:lnTo>
                <a:close/>
                <a:moveTo>
                  <a:pt x="2989" y="445"/>
                </a:moveTo>
                <a:lnTo>
                  <a:pt x="2991" y="443"/>
                </a:lnTo>
                <a:lnTo>
                  <a:pt x="2993" y="442"/>
                </a:lnTo>
                <a:lnTo>
                  <a:pt x="2994" y="441"/>
                </a:lnTo>
                <a:lnTo>
                  <a:pt x="2995" y="439"/>
                </a:lnTo>
                <a:lnTo>
                  <a:pt x="2995" y="437"/>
                </a:lnTo>
                <a:lnTo>
                  <a:pt x="2995" y="435"/>
                </a:lnTo>
                <a:lnTo>
                  <a:pt x="2994" y="434"/>
                </a:lnTo>
                <a:lnTo>
                  <a:pt x="2992" y="434"/>
                </a:lnTo>
                <a:lnTo>
                  <a:pt x="2990" y="434"/>
                </a:lnTo>
                <a:lnTo>
                  <a:pt x="2988" y="435"/>
                </a:lnTo>
                <a:lnTo>
                  <a:pt x="2987" y="437"/>
                </a:lnTo>
                <a:lnTo>
                  <a:pt x="2986" y="439"/>
                </a:lnTo>
                <a:lnTo>
                  <a:pt x="2985" y="441"/>
                </a:lnTo>
                <a:lnTo>
                  <a:pt x="2986" y="442"/>
                </a:lnTo>
                <a:lnTo>
                  <a:pt x="2987" y="443"/>
                </a:lnTo>
                <a:lnTo>
                  <a:pt x="2989" y="445"/>
                </a:lnTo>
                <a:close/>
                <a:moveTo>
                  <a:pt x="2941" y="592"/>
                </a:moveTo>
                <a:lnTo>
                  <a:pt x="2943" y="592"/>
                </a:lnTo>
                <a:lnTo>
                  <a:pt x="2945" y="591"/>
                </a:lnTo>
                <a:lnTo>
                  <a:pt x="2947" y="589"/>
                </a:lnTo>
                <a:lnTo>
                  <a:pt x="2948" y="587"/>
                </a:lnTo>
                <a:lnTo>
                  <a:pt x="2948" y="585"/>
                </a:lnTo>
                <a:lnTo>
                  <a:pt x="2948" y="582"/>
                </a:lnTo>
                <a:lnTo>
                  <a:pt x="2947" y="581"/>
                </a:lnTo>
                <a:lnTo>
                  <a:pt x="2945" y="581"/>
                </a:lnTo>
                <a:lnTo>
                  <a:pt x="2942" y="581"/>
                </a:lnTo>
                <a:lnTo>
                  <a:pt x="2940" y="582"/>
                </a:lnTo>
                <a:lnTo>
                  <a:pt x="2939" y="585"/>
                </a:lnTo>
                <a:lnTo>
                  <a:pt x="2938" y="587"/>
                </a:lnTo>
                <a:lnTo>
                  <a:pt x="2938" y="589"/>
                </a:lnTo>
                <a:lnTo>
                  <a:pt x="2938" y="591"/>
                </a:lnTo>
                <a:lnTo>
                  <a:pt x="2939" y="592"/>
                </a:lnTo>
                <a:lnTo>
                  <a:pt x="2941" y="592"/>
                </a:lnTo>
                <a:close/>
                <a:moveTo>
                  <a:pt x="2894" y="741"/>
                </a:moveTo>
                <a:lnTo>
                  <a:pt x="2896" y="740"/>
                </a:lnTo>
                <a:lnTo>
                  <a:pt x="2898" y="739"/>
                </a:lnTo>
                <a:lnTo>
                  <a:pt x="2900" y="737"/>
                </a:lnTo>
                <a:lnTo>
                  <a:pt x="2903" y="735"/>
                </a:lnTo>
                <a:lnTo>
                  <a:pt x="2903" y="732"/>
                </a:lnTo>
                <a:lnTo>
                  <a:pt x="2902" y="730"/>
                </a:lnTo>
                <a:lnTo>
                  <a:pt x="2900" y="729"/>
                </a:lnTo>
                <a:lnTo>
                  <a:pt x="2898" y="728"/>
                </a:lnTo>
                <a:lnTo>
                  <a:pt x="2895" y="729"/>
                </a:lnTo>
                <a:lnTo>
                  <a:pt x="2893" y="730"/>
                </a:lnTo>
                <a:lnTo>
                  <a:pt x="2891" y="732"/>
                </a:lnTo>
                <a:lnTo>
                  <a:pt x="2890" y="735"/>
                </a:lnTo>
                <a:lnTo>
                  <a:pt x="2889" y="737"/>
                </a:lnTo>
                <a:lnTo>
                  <a:pt x="2890" y="739"/>
                </a:lnTo>
                <a:lnTo>
                  <a:pt x="2891" y="740"/>
                </a:lnTo>
                <a:lnTo>
                  <a:pt x="2894" y="741"/>
                </a:lnTo>
                <a:close/>
                <a:moveTo>
                  <a:pt x="2846" y="889"/>
                </a:moveTo>
                <a:lnTo>
                  <a:pt x="2849" y="888"/>
                </a:lnTo>
                <a:lnTo>
                  <a:pt x="2851" y="887"/>
                </a:lnTo>
                <a:lnTo>
                  <a:pt x="2855" y="885"/>
                </a:lnTo>
                <a:lnTo>
                  <a:pt x="2856" y="882"/>
                </a:lnTo>
                <a:lnTo>
                  <a:pt x="2856" y="879"/>
                </a:lnTo>
                <a:lnTo>
                  <a:pt x="2856" y="877"/>
                </a:lnTo>
                <a:lnTo>
                  <a:pt x="2853" y="876"/>
                </a:lnTo>
                <a:lnTo>
                  <a:pt x="2850" y="875"/>
                </a:lnTo>
                <a:lnTo>
                  <a:pt x="2848" y="876"/>
                </a:lnTo>
                <a:lnTo>
                  <a:pt x="2845" y="877"/>
                </a:lnTo>
                <a:lnTo>
                  <a:pt x="2843" y="879"/>
                </a:lnTo>
                <a:lnTo>
                  <a:pt x="2841" y="882"/>
                </a:lnTo>
                <a:lnTo>
                  <a:pt x="2841" y="885"/>
                </a:lnTo>
                <a:lnTo>
                  <a:pt x="2842" y="887"/>
                </a:lnTo>
                <a:lnTo>
                  <a:pt x="2844" y="888"/>
                </a:lnTo>
                <a:lnTo>
                  <a:pt x="2846" y="889"/>
                </a:lnTo>
                <a:close/>
                <a:moveTo>
                  <a:pt x="2799" y="1036"/>
                </a:moveTo>
                <a:lnTo>
                  <a:pt x="2802" y="1036"/>
                </a:lnTo>
                <a:lnTo>
                  <a:pt x="2804" y="1034"/>
                </a:lnTo>
                <a:lnTo>
                  <a:pt x="2808" y="1032"/>
                </a:lnTo>
                <a:lnTo>
                  <a:pt x="2809" y="1029"/>
                </a:lnTo>
                <a:lnTo>
                  <a:pt x="2809" y="1026"/>
                </a:lnTo>
                <a:lnTo>
                  <a:pt x="2809" y="1024"/>
                </a:lnTo>
                <a:lnTo>
                  <a:pt x="2807" y="1023"/>
                </a:lnTo>
                <a:lnTo>
                  <a:pt x="2803" y="1022"/>
                </a:lnTo>
                <a:lnTo>
                  <a:pt x="2800" y="1023"/>
                </a:lnTo>
                <a:lnTo>
                  <a:pt x="2797" y="1024"/>
                </a:lnTo>
                <a:lnTo>
                  <a:pt x="2795" y="1026"/>
                </a:lnTo>
                <a:lnTo>
                  <a:pt x="2794" y="1029"/>
                </a:lnTo>
                <a:lnTo>
                  <a:pt x="2793" y="1032"/>
                </a:lnTo>
                <a:lnTo>
                  <a:pt x="2794" y="1034"/>
                </a:lnTo>
                <a:lnTo>
                  <a:pt x="2796" y="1036"/>
                </a:lnTo>
                <a:lnTo>
                  <a:pt x="2799" y="1036"/>
                </a:lnTo>
                <a:close/>
                <a:moveTo>
                  <a:pt x="2751" y="1185"/>
                </a:moveTo>
                <a:lnTo>
                  <a:pt x="2754" y="1184"/>
                </a:lnTo>
                <a:lnTo>
                  <a:pt x="2757" y="1182"/>
                </a:lnTo>
                <a:lnTo>
                  <a:pt x="2761" y="1180"/>
                </a:lnTo>
                <a:lnTo>
                  <a:pt x="2763" y="1177"/>
                </a:lnTo>
                <a:lnTo>
                  <a:pt x="2763" y="1173"/>
                </a:lnTo>
                <a:lnTo>
                  <a:pt x="2762" y="1171"/>
                </a:lnTo>
                <a:lnTo>
                  <a:pt x="2760" y="1169"/>
                </a:lnTo>
                <a:lnTo>
                  <a:pt x="2756" y="1169"/>
                </a:lnTo>
                <a:lnTo>
                  <a:pt x="2753" y="1169"/>
                </a:lnTo>
                <a:lnTo>
                  <a:pt x="2750" y="1171"/>
                </a:lnTo>
                <a:lnTo>
                  <a:pt x="2747" y="1173"/>
                </a:lnTo>
                <a:lnTo>
                  <a:pt x="2745" y="1177"/>
                </a:lnTo>
                <a:lnTo>
                  <a:pt x="2745" y="1180"/>
                </a:lnTo>
                <a:lnTo>
                  <a:pt x="2746" y="1182"/>
                </a:lnTo>
                <a:lnTo>
                  <a:pt x="2748" y="1184"/>
                </a:lnTo>
                <a:lnTo>
                  <a:pt x="2751" y="1185"/>
                </a:lnTo>
                <a:close/>
                <a:moveTo>
                  <a:pt x="2703" y="1333"/>
                </a:moveTo>
                <a:lnTo>
                  <a:pt x="2707" y="1333"/>
                </a:lnTo>
                <a:lnTo>
                  <a:pt x="2710" y="1330"/>
                </a:lnTo>
                <a:lnTo>
                  <a:pt x="2714" y="1327"/>
                </a:lnTo>
                <a:lnTo>
                  <a:pt x="2716" y="1324"/>
                </a:lnTo>
                <a:lnTo>
                  <a:pt x="2716" y="1321"/>
                </a:lnTo>
                <a:lnTo>
                  <a:pt x="2715" y="1318"/>
                </a:lnTo>
                <a:lnTo>
                  <a:pt x="2713" y="1316"/>
                </a:lnTo>
                <a:lnTo>
                  <a:pt x="2709" y="1316"/>
                </a:lnTo>
                <a:lnTo>
                  <a:pt x="2705" y="1316"/>
                </a:lnTo>
                <a:lnTo>
                  <a:pt x="2702" y="1318"/>
                </a:lnTo>
                <a:lnTo>
                  <a:pt x="2699" y="1321"/>
                </a:lnTo>
                <a:lnTo>
                  <a:pt x="2698" y="1324"/>
                </a:lnTo>
                <a:lnTo>
                  <a:pt x="2697" y="1327"/>
                </a:lnTo>
                <a:lnTo>
                  <a:pt x="2698" y="1330"/>
                </a:lnTo>
                <a:lnTo>
                  <a:pt x="2700" y="1333"/>
                </a:lnTo>
                <a:lnTo>
                  <a:pt x="2703" y="1333"/>
                </a:lnTo>
                <a:close/>
                <a:moveTo>
                  <a:pt x="2656" y="1482"/>
                </a:moveTo>
                <a:lnTo>
                  <a:pt x="2660" y="1481"/>
                </a:lnTo>
                <a:lnTo>
                  <a:pt x="2663" y="1479"/>
                </a:lnTo>
                <a:lnTo>
                  <a:pt x="2667" y="1476"/>
                </a:lnTo>
                <a:lnTo>
                  <a:pt x="2669" y="1472"/>
                </a:lnTo>
                <a:lnTo>
                  <a:pt x="2669" y="1468"/>
                </a:lnTo>
                <a:lnTo>
                  <a:pt x="2668" y="1465"/>
                </a:lnTo>
                <a:lnTo>
                  <a:pt x="2666" y="1463"/>
                </a:lnTo>
                <a:lnTo>
                  <a:pt x="2662" y="1462"/>
                </a:lnTo>
                <a:lnTo>
                  <a:pt x="2658" y="1463"/>
                </a:lnTo>
                <a:lnTo>
                  <a:pt x="2654" y="1465"/>
                </a:lnTo>
                <a:lnTo>
                  <a:pt x="2651" y="1468"/>
                </a:lnTo>
                <a:lnTo>
                  <a:pt x="2650" y="1472"/>
                </a:lnTo>
                <a:lnTo>
                  <a:pt x="2649" y="1476"/>
                </a:lnTo>
                <a:lnTo>
                  <a:pt x="2650" y="1479"/>
                </a:lnTo>
                <a:lnTo>
                  <a:pt x="2652" y="1481"/>
                </a:lnTo>
                <a:lnTo>
                  <a:pt x="2656" y="1482"/>
                </a:lnTo>
                <a:close/>
                <a:moveTo>
                  <a:pt x="2608" y="1629"/>
                </a:moveTo>
                <a:lnTo>
                  <a:pt x="2612" y="1629"/>
                </a:lnTo>
                <a:lnTo>
                  <a:pt x="2617" y="1626"/>
                </a:lnTo>
                <a:lnTo>
                  <a:pt x="2620" y="1623"/>
                </a:lnTo>
                <a:lnTo>
                  <a:pt x="2622" y="1620"/>
                </a:lnTo>
                <a:lnTo>
                  <a:pt x="2622" y="1616"/>
                </a:lnTo>
                <a:lnTo>
                  <a:pt x="2621" y="1613"/>
                </a:lnTo>
                <a:lnTo>
                  <a:pt x="2619" y="1610"/>
                </a:lnTo>
                <a:lnTo>
                  <a:pt x="2614" y="1609"/>
                </a:lnTo>
                <a:lnTo>
                  <a:pt x="2610" y="1610"/>
                </a:lnTo>
                <a:lnTo>
                  <a:pt x="2607" y="1613"/>
                </a:lnTo>
                <a:lnTo>
                  <a:pt x="2604" y="1616"/>
                </a:lnTo>
                <a:lnTo>
                  <a:pt x="2602" y="1620"/>
                </a:lnTo>
                <a:lnTo>
                  <a:pt x="2601" y="1623"/>
                </a:lnTo>
                <a:lnTo>
                  <a:pt x="2602" y="1626"/>
                </a:lnTo>
                <a:lnTo>
                  <a:pt x="2605" y="1629"/>
                </a:lnTo>
                <a:lnTo>
                  <a:pt x="2608" y="1629"/>
                </a:lnTo>
                <a:close/>
                <a:moveTo>
                  <a:pt x="2561" y="1777"/>
                </a:moveTo>
                <a:lnTo>
                  <a:pt x="2565" y="1777"/>
                </a:lnTo>
                <a:lnTo>
                  <a:pt x="2570" y="1774"/>
                </a:lnTo>
                <a:lnTo>
                  <a:pt x="2573" y="1771"/>
                </a:lnTo>
                <a:lnTo>
                  <a:pt x="2575" y="1767"/>
                </a:lnTo>
                <a:lnTo>
                  <a:pt x="2576" y="1763"/>
                </a:lnTo>
                <a:lnTo>
                  <a:pt x="2575" y="1760"/>
                </a:lnTo>
                <a:lnTo>
                  <a:pt x="2572" y="1757"/>
                </a:lnTo>
                <a:lnTo>
                  <a:pt x="2567" y="1757"/>
                </a:lnTo>
                <a:lnTo>
                  <a:pt x="2563" y="1757"/>
                </a:lnTo>
                <a:lnTo>
                  <a:pt x="2559" y="1760"/>
                </a:lnTo>
                <a:lnTo>
                  <a:pt x="2556" y="1763"/>
                </a:lnTo>
                <a:lnTo>
                  <a:pt x="2554" y="1767"/>
                </a:lnTo>
                <a:lnTo>
                  <a:pt x="2553" y="1771"/>
                </a:lnTo>
                <a:lnTo>
                  <a:pt x="2554" y="1774"/>
                </a:lnTo>
                <a:lnTo>
                  <a:pt x="2557" y="1777"/>
                </a:lnTo>
                <a:lnTo>
                  <a:pt x="2561" y="1777"/>
                </a:lnTo>
                <a:close/>
                <a:moveTo>
                  <a:pt x="2513" y="1925"/>
                </a:moveTo>
                <a:lnTo>
                  <a:pt x="2518" y="1924"/>
                </a:lnTo>
                <a:lnTo>
                  <a:pt x="2523" y="1922"/>
                </a:lnTo>
                <a:lnTo>
                  <a:pt x="2526" y="1919"/>
                </a:lnTo>
                <a:lnTo>
                  <a:pt x="2528" y="1914"/>
                </a:lnTo>
                <a:lnTo>
                  <a:pt x="2529" y="1910"/>
                </a:lnTo>
                <a:lnTo>
                  <a:pt x="2528" y="1907"/>
                </a:lnTo>
                <a:lnTo>
                  <a:pt x="2525" y="1904"/>
                </a:lnTo>
                <a:lnTo>
                  <a:pt x="2520" y="1904"/>
                </a:lnTo>
                <a:lnTo>
                  <a:pt x="2516" y="1904"/>
                </a:lnTo>
                <a:lnTo>
                  <a:pt x="2511" y="1907"/>
                </a:lnTo>
                <a:lnTo>
                  <a:pt x="2508" y="1910"/>
                </a:lnTo>
                <a:lnTo>
                  <a:pt x="2506" y="1914"/>
                </a:lnTo>
                <a:lnTo>
                  <a:pt x="2505" y="1919"/>
                </a:lnTo>
                <a:lnTo>
                  <a:pt x="2507" y="1922"/>
                </a:lnTo>
                <a:lnTo>
                  <a:pt x="2509" y="1924"/>
                </a:lnTo>
                <a:lnTo>
                  <a:pt x="2513" y="1925"/>
                </a:lnTo>
                <a:close/>
                <a:moveTo>
                  <a:pt x="2466" y="2073"/>
                </a:moveTo>
                <a:lnTo>
                  <a:pt x="2470" y="2072"/>
                </a:lnTo>
                <a:lnTo>
                  <a:pt x="2476" y="2070"/>
                </a:lnTo>
                <a:lnTo>
                  <a:pt x="2479" y="2066"/>
                </a:lnTo>
                <a:lnTo>
                  <a:pt x="2481" y="2062"/>
                </a:lnTo>
                <a:lnTo>
                  <a:pt x="2482" y="2057"/>
                </a:lnTo>
                <a:lnTo>
                  <a:pt x="2481" y="2054"/>
                </a:lnTo>
                <a:lnTo>
                  <a:pt x="2478" y="2051"/>
                </a:lnTo>
                <a:lnTo>
                  <a:pt x="2473" y="2051"/>
                </a:lnTo>
                <a:lnTo>
                  <a:pt x="2468" y="2051"/>
                </a:lnTo>
                <a:lnTo>
                  <a:pt x="2464" y="2054"/>
                </a:lnTo>
                <a:lnTo>
                  <a:pt x="2460" y="2057"/>
                </a:lnTo>
                <a:lnTo>
                  <a:pt x="2458" y="2062"/>
                </a:lnTo>
                <a:lnTo>
                  <a:pt x="2458" y="2066"/>
                </a:lnTo>
                <a:lnTo>
                  <a:pt x="2459" y="2070"/>
                </a:lnTo>
                <a:lnTo>
                  <a:pt x="2462" y="2072"/>
                </a:lnTo>
                <a:lnTo>
                  <a:pt x="2466" y="2073"/>
                </a:lnTo>
                <a:close/>
                <a:moveTo>
                  <a:pt x="2418" y="2222"/>
                </a:moveTo>
                <a:lnTo>
                  <a:pt x="2423" y="2221"/>
                </a:lnTo>
                <a:lnTo>
                  <a:pt x="2428" y="2217"/>
                </a:lnTo>
                <a:lnTo>
                  <a:pt x="2432" y="2214"/>
                </a:lnTo>
                <a:lnTo>
                  <a:pt x="2435" y="2209"/>
                </a:lnTo>
                <a:lnTo>
                  <a:pt x="2435" y="2205"/>
                </a:lnTo>
                <a:lnTo>
                  <a:pt x="2434" y="2201"/>
                </a:lnTo>
                <a:lnTo>
                  <a:pt x="2431" y="2198"/>
                </a:lnTo>
                <a:lnTo>
                  <a:pt x="2427" y="2198"/>
                </a:lnTo>
                <a:lnTo>
                  <a:pt x="2421" y="2198"/>
                </a:lnTo>
                <a:lnTo>
                  <a:pt x="2416" y="2201"/>
                </a:lnTo>
                <a:lnTo>
                  <a:pt x="2413" y="2205"/>
                </a:lnTo>
                <a:lnTo>
                  <a:pt x="2410" y="2209"/>
                </a:lnTo>
                <a:lnTo>
                  <a:pt x="2410" y="2214"/>
                </a:lnTo>
                <a:lnTo>
                  <a:pt x="2411" y="2217"/>
                </a:lnTo>
                <a:lnTo>
                  <a:pt x="2414" y="2221"/>
                </a:lnTo>
                <a:lnTo>
                  <a:pt x="2418" y="2222"/>
                </a:lnTo>
                <a:close/>
                <a:moveTo>
                  <a:pt x="2371" y="2370"/>
                </a:moveTo>
                <a:lnTo>
                  <a:pt x="2376" y="2369"/>
                </a:lnTo>
                <a:lnTo>
                  <a:pt x="2381" y="2366"/>
                </a:lnTo>
                <a:lnTo>
                  <a:pt x="2385" y="2362"/>
                </a:lnTo>
                <a:lnTo>
                  <a:pt x="2388" y="2357"/>
                </a:lnTo>
                <a:lnTo>
                  <a:pt x="2388" y="2352"/>
                </a:lnTo>
                <a:lnTo>
                  <a:pt x="2387" y="2348"/>
                </a:lnTo>
                <a:lnTo>
                  <a:pt x="2384" y="2345"/>
                </a:lnTo>
                <a:lnTo>
                  <a:pt x="2378" y="2345"/>
                </a:lnTo>
                <a:lnTo>
                  <a:pt x="2373" y="2345"/>
                </a:lnTo>
                <a:lnTo>
                  <a:pt x="2369" y="2348"/>
                </a:lnTo>
                <a:lnTo>
                  <a:pt x="2365" y="2352"/>
                </a:lnTo>
                <a:lnTo>
                  <a:pt x="2363" y="2357"/>
                </a:lnTo>
                <a:lnTo>
                  <a:pt x="2362" y="2362"/>
                </a:lnTo>
                <a:lnTo>
                  <a:pt x="2363" y="2366"/>
                </a:lnTo>
                <a:lnTo>
                  <a:pt x="2366" y="2369"/>
                </a:lnTo>
                <a:lnTo>
                  <a:pt x="2371" y="2370"/>
                </a:lnTo>
                <a:close/>
                <a:moveTo>
                  <a:pt x="2323" y="2517"/>
                </a:moveTo>
                <a:lnTo>
                  <a:pt x="2328" y="2516"/>
                </a:lnTo>
                <a:lnTo>
                  <a:pt x="2334" y="2514"/>
                </a:lnTo>
                <a:lnTo>
                  <a:pt x="2338" y="2510"/>
                </a:lnTo>
                <a:lnTo>
                  <a:pt x="2341" y="2505"/>
                </a:lnTo>
                <a:lnTo>
                  <a:pt x="2341" y="2500"/>
                </a:lnTo>
                <a:lnTo>
                  <a:pt x="2340" y="2495"/>
                </a:lnTo>
                <a:lnTo>
                  <a:pt x="2337" y="2492"/>
                </a:lnTo>
                <a:lnTo>
                  <a:pt x="2332" y="2491"/>
                </a:lnTo>
                <a:lnTo>
                  <a:pt x="2326" y="2492"/>
                </a:lnTo>
                <a:lnTo>
                  <a:pt x="2321" y="2495"/>
                </a:lnTo>
                <a:lnTo>
                  <a:pt x="2317" y="2500"/>
                </a:lnTo>
                <a:lnTo>
                  <a:pt x="2315" y="2505"/>
                </a:lnTo>
                <a:lnTo>
                  <a:pt x="2314" y="2510"/>
                </a:lnTo>
                <a:lnTo>
                  <a:pt x="2316" y="2514"/>
                </a:lnTo>
                <a:lnTo>
                  <a:pt x="2319" y="2516"/>
                </a:lnTo>
                <a:lnTo>
                  <a:pt x="2323" y="2517"/>
                </a:lnTo>
                <a:close/>
                <a:moveTo>
                  <a:pt x="2276" y="2665"/>
                </a:moveTo>
                <a:lnTo>
                  <a:pt x="2281" y="2664"/>
                </a:lnTo>
                <a:lnTo>
                  <a:pt x="2287" y="2661"/>
                </a:lnTo>
                <a:lnTo>
                  <a:pt x="2291" y="2657"/>
                </a:lnTo>
                <a:lnTo>
                  <a:pt x="2294" y="2652"/>
                </a:lnTo>
                <a:lnTo>
                  <a:pt x="2294" y="2647"/>
                </a:lnTo>
                <a:lnTo>
                  <a:pt x="2293" y="2643"/>
                </a:lnTo>
                <a:lnTo>
                  <a:pt x="2290" y="2640"/>
                </a:lnTo>
                <a:lnTo>
                  <a:pt x="2285" y="2638"/>
                </a:lnTo>
                <a:lnTo>
                  <a:pt x="2279" y="2640"/>
                </a:lnTo>
                <a:lnTo>
                  <a:pt x="2274" y="2643"/>
                </a:lnTo>
                <a:lnTo>
                  <a:pt x="2270" y="2647"/>
                </a:lnTo>
                <a:lnTo>
                  <a:pt x="2267" y="2652"/>
                </a:lnTo>
                <a:lnTo>
                  <a:pt x="2266" y="2657"/>
                </a:lnTo>
                <a:lnTo>
                  <a:pt x="2268" y="2661"/>
                </a:lnTo>
                <a:lnTo>
                  <a:pt x="2271" y="2664"/>
                </a:lnTo>
                <a:lnTo>
                  <a:pt x="2276" y="2665"/>
                </a:lnTo>
                <a:close/>
                <a:moveTo>
                  <a:pt x="2228" y="2813"/>
                </a:moveTo>
                <a:lnTo>
                  <a:pt x="2234" y="2812"/>
                </a:lnTo>
                <a:lnTo>
                  <a:pt x="2240" y="2809"/>
                </a:lnTo>
                <a:lnTo>
                  <a:pt x="2244" y="2805"/>
                </a:lnTo>
                <a:lnTo>
                  <a:pt x="2247" y="2800"/>
                </a:lnTo>
                <a:lnTo>
                  <a:pt x="2247" y="2794"/>
                </a:lnTo>
                <a:lnTo>
                  <a:pt x="2246" y="2790"/>
                </a:lnTo>
                <a:lnTo>
                  <a:pt x="2242" y="2787"/>
                </a:lnTo>
                <a:lnTo>
                  <a:pt x="2238" y="2786"/>
                </a:lnTo>
                <a:lnTo>
                  <a:pt x="2231" y="2787"/>
                </a:lnTo>
                <a:lnTo>
                  <a:pt x="2226" y="2790"/>
                </a:lnTo>
                <a:lnTo>
                  <a:pt x="2222" y="2794"/>
                </a:lnTo>
                <a:lnTo>
                  <a:pt x="2219" y="2800"/>
                </a:lnTo>
                <a:lnTo>
                  <a:pt x="2219" y="2805"/>
                </a:lnTo>
                <a:lnTo>
                  <a:pt x="2220" y="2809"/>
                </a:lnTo>
                <a:lnTo>
                  <a:pt x="2223" y="2812"/>
                </a:lnTo>
                <a:lnTo>
                  <a:pt x="2228" y="2813"/>
                </a:lnTo>
                <a:close/>
                <a:moveTo>
                  <a:pt x="2181" y="2961"/>
                </a:moveTo>
                <a:lnTo>
                  <a:pt x="2186" y="2960"/>
                </a:lnTo>
                <a:lnTo>
                  <a:pt x="2193" y="2957"/>
                </a:lnTo>
                <a:lnTo>
                  <a:pt x="2197" y="2952"/>
                </a:lnTo>
                <a:lnTo>
                  <a:pt x="2200" y="2947"/>
                </a:lnTo>
                <a:lnTo>
                  <a:pt x="2200" y="2942"/>
                </a:lnTo>
                <a:lnTo>
                  <a:pt x="2199" y="2937"/>
                </a:lnTo>
                <a:lnTo>
                  <a:pt x="2195" y="2934"/>
                </a:lnTo>
                <a:lnTo>
                  <a:pt x="2190" y="2933"/>
                </a:lnTo>
                <a:lnTo>
                  <a:pt x="2184" y="2934"/>
                </a:lnTo>
                <a:lnTo>
                  <a:pt x="2178" y="2937"/>
                </a:lnTo>
                <a:lnTo>
                  <a:pt x="2174" y="2942"/>
                </a:lnTo>
                <a:lnTo>
                  <a:pt x="2171" y="2947"/>
                </a:lnTo>
                <a:lnTo>
                  <a:pt x="2171" y="2952"/>
                </a:lnTo>
                <a:lnTo>
                  <a:pt x="2172" y="2957"/>
                </a:lnTo>
                <a:lnTo>
                  <a:pt x="2176" y="2960"/>
                </a:lnTo>
                <a:lnTo>
                  <a:pt x="2181" y="2961"/>
                </a:lnTo>
                <a:close/>
                <a:moveTo>
                  <a:pt x="2133" y="3109"/>
                </a:moveTo>
                <a:lnTo>
                  <a:pt x="2139" y="3108"/>
                </a:lnTo>
                <a:lnTo>
                  <a:pt x="2145" y="3104"/>
                </a:lnTo>
                <a:lnTo>
                  <a:pt x="2150" y="3100"/>
                </a:lnTo>
                <a:lnTo>
                  <a:pt x="2153" y="3094"/>
                </a:lnTo>
                <a:lnTo>
                  <a:pt x="2153" y="3089"/>
                </a:lnTo>
                <a:lnTo>
                  <a:pt x="2152" y="3084"/>
                </a:lnTo>
                <a:lnTo>
                  <a:pt x="2148" y="3081"/>
                </a:lnTo>
                <a:lnTo>
                  <a:pt x="2143" y="3080"/>
                </a:lnTo>
                <a:lnTo>
                  <a:pt x="2136" y="3081"/>
                </a:lnTo>
                <a:lnTo>
                  <a:pt x="2131" y="3084"/>
                </a:lnTo>
                <a:lnTo>
                  <a:pt x="2126" y="3089"/>
                </a:lnTo>
                <a:lnTo>
                  <a:pt x="2124" y="3094"/>
                </a:lnTo>
                <a:lnTo>
                  <a:pt x="2123" y="3100"/>
                </a:lnTo>
                <a:lnTo>
                  <a:pt x="2125" y="3104"/>
                </a:lnTo>
                <a:lnTo>
                  <a:pt x="2128" y="3108"/>
                </a:lnTo>
                <a:lnTo>
                  <a:pt x="2133" y="3109"/>
                </a:lnTo>
                <a:close/>
                <a:moveTo>
                  <a:pt x="2086" y="3257"/>
                </a:moveTo>
                <a:lnTo>
                  <a:pt x="2092" y="3256"/>
                </a:lnTo>
                <a:lnTo>
                  <a:pt x="2098" y="3253"/>
                </a:lnTo>
                <a:lnTo>
                  <a:pt x="2103" y="3248"/>
                </a:lnTo>
                <a:lnTo>
                  <a:pt x="2106" y="3242"/>
                </a:lnTo>
                <a:lnTo>
                  <a:pt x="2106" y="3236"/>
                </a:lnTo>
                <a:lnTo>
                  <a:pt x="2105" y="3232"/>
                </a:lnTo>
                <a:lnTo>
                  <a:pt x="2101" y="3228"/>
                </a:lnTo>
                <a:lnTo>
                  <a:pt x="2096" y="3227"/>
                </a:lnTo>
                <a:lnTo>
                  <a:pt x="2089" y="3228"/>
                </a:lnTo>
                <a:lnTo>
                  <a:pt x="2083" y="3232"/>
                </a:lnTo>
                <a:lnTo>
                  <a:pt x="2079" y="3236"/>
                </a:lnTo>
                <a:lnTo>
                  <a:pt x="2076" y="3242"/>
                </a:lnTo>
                <a:lnTo>
                  <a:pt x="2075" y="3248"/>
                </a:lnTo>
                <a:lnTo>
                  <a:pt x="2077" y="3253"/>
                </a:lnTo>
                <a:lnTo>
                  <a:pt x="2080" y="3256"/>
                </a:lnTo>
                <a:lnTo>
                  <a:pt x="2086" y="3257"/>
                </a:lnTo>
                <a:close/>
                <a:moveTo>
                  <a:pt x="2038" y="3404"/>
                </a:moveTo>
                <a:lnTo>
                  <a:pt x="2044" y="3403"/>
                </a:lnTo>
                <a:lnTo>
                  <a:pt x="2051" y="3400"/>
                </a:lnTo>
                <a:lnTo>
                  <a:pt x="2055" y="3396"/>
                </a:lnTo>
                <a:lnTo>
                  <a:pt x="2058" y="3390"/>
                </a:lnTo>
                <a:lnTo>
                  <a:pt x="2059" y="3383"/>
                </a:lnTo>
                <a:lnTo>
                  <a:pt x="2057" y="3379"/>
                </a:lnTo>
                <a:lnTo>
                  <a:pt x="2054" y="3376"/>
                </a:lnTo>
                <a:lnTo>
                  <a:pt x="2049" y="3375"/>
                </a:lnTo>
                <a:lnTo>
                  <a:pt x="2042" y="3376"/>
                </a:lnTo>
                <a:lnTo>
                  <a:pt x="2036" y="3379"/>
                </a:lnTo>
                <a:lnTo>
                  <a:pt x="2031" y="3383"/>
                </a:lnTo>
                <a:lnTo>
                  <a:pt x="2029" y="3390"/>
                </a:lnTo>
                <a:lnTo>
                  <a:pt x="2028" y="3396"/>
                </a:lnTo>
                <a:lnTo>
                  <a:pt x="2029" y="3400"/>
                </a:lnTo>
                <a:lnTo>
                  <a:pt x="2033" y="3403"/>
                </a:lnTo>
                <a:lnTo>
                  <a:pt x="2038" y="3404"/>
                </a:lnTo>
                <a:close/>
                <a:moveTo>
                  <a:pt x="1991" y="3552"/>
                </a:moveTo>
                <a:lnTo>
                  <a:pt x="1997" y="3551"/>
                </a:lnTo>
                <a:lnTo>
                  <a:pt x="2004" y="3548"/>
                </a:lnTo>
                <a:lnTo>
                  <a:pt x="2008" y="3543"/>
                </a:lnTo>
                <a:lnTo>
                  <a:pt x="2011" y="3537"/>
                </a:lnTo>
                <a:lnTo>
                  <a:pt x="2012" y="3532"/>
                </a:lnTo>
                <a:lnTo>
                  <a:pt x="2010" y="3526"/>
                </a:lnTo>
                <a:lnTo>
                  <a:pt x="2007" y="3523"/>
                </a:lnTo>
                <a:lnTo>
                  <a:pt x="2001" y="3522"/>
                </a:lnTo>
                <a:lnTo>
                  <a:pt x="1994" y="3523"/>
                </a:lnTo>
                <a:lnTo>
                  <a:pt x="1988" y="3526"/>
                </a:lnTo>
                <a:lnTo>
                  <a:pt x="1984" y="3532"/>
                </a:lnTo>
                <a:lnTo>
                  <a:pt x="1981" y="3537"/>
                </a:lnTo>
                <a:lnTo>
                  <a:pt x="1980" y="3543"/>
                </a:lnTo>
                <a:lnTo>
                  <a:pt x="1982" y="3548"/>
                </a:lnTo>
                <a:lnTo>
                  <a:pt x="1985" y="3551"/>
                </a:lnTo>
                <a:lnTo>
                  <a:pt x="1991" y="3552"/>
                </a:lnTo>
                <a:close/>
                <a:moveTo>
                  <a:pt x="1943" y="3700"/>
                </a:moveTo>
                <a:lnTo>
                  <a:pt x="1950" y="3699"/>
                </a:lnTo>
                <a:lnTo>
                  <a:pt x="1956" y="3696"/>
                </a:lnTo>
                <a:lnTo>
                  <a:pt x="1961" y="3691"/>
                </a:lnTo>
                <a:lnTo>
                  <a:pt x="1964" y="3685"/>
                </a:lnTo>
                <a:lnTo>
                  <a:pt x="1965" y="3679"/>
                </a:lnTo>
                <a:lnTo>
                  <a:pt x="1963" y="3674"/>
                </a:lnTo>
                <a:lnTo>
                  <a:pt x="1960" y="3671"/>
                </a:lnTo>
                <a:lnTo>
                  <a:pt x="1954" y="3670"/>
                </a:lnTo>
                <a:lnTo>
                  <a:pt x="1947" y="3671"/>
                </a:lnTo>
                <a:lnTo>
                  <a:pt x="1941" y="3674"/>
                </a:lnTo>
                <a:lnTo>
                  <a:pt x="1936" y="3679"/>
                </a:lnTo>
                <a:lnTo>
                  <a:pt x="1933" y="3685"/>
                </a:lnTo>
                <a:lnTo>
                  <a:pt x="1932" y="3691"/>
                </a:lnTo>
                <a:lnTo>
                  <a:pt x="1934" y="3696"/>
                </a:lnTo>
                <a:lnTo>
                  <a:pt x="1938" y="3699"/>
                </a:lnTo>
                <a:lnTo>
                  <a:pt x="1943" y="3700"/>
                </a:lnTo>
                <a:close/>
                <a:moveTo>
                  <a:pt x="1886" y="3832"/>
                </a:moveTo>
                <a:lnTo>
                  <a:pt x="1885" y="3838"/>
                </a:lnTo>
                <a:lnTo>
                  <a:pt x="1887" y="3843"/>
                </a:lnTo>
                <a:lnTo>
                  <a:pt x="1890" y="3846"/>
                </a:lnTo>
                <a:lnTo>
                  <a:pt x="1896" y="3847"/>
                </a:lnTo>
                <a:lnTo>
                  <a:pt x="1902" y="3846"/>
                </a:lnTo>
                <a:lnTo>
                  <a:pt x="1909" y="3843"/>
                </a:lnTo>
                <a:lnTo>
                  <a:pt x="1914" y="3838"/>
                </a:lnTo>
                <a:lnTo>
                  <a:pt x="1917" y="3832"/>
                </a:lnTo>
                <a:lnTo>
                  <a:pt x="1918" y="3826"/>
                </a:lnTo>
                <a:lnTo>
                  <a:pt x="1916" y="3821"/>
                </a:lnTo>
                <a:lnTo>
                  <a:pt x="1912" y="3818"/>
                </a:lnTo>
                <a:lnTo>
                  <a:pt x="1907" y="3817"/>
                </a:lnTo>
                <a:lnTo>
                  <a:pt x="1899" y="3818"/>
                </a:lnTo>
                <a:lnTo>
                  <a:pt x="1894" y="3821"/>
                </a:lnTo>
                <a:lnTo>
                  <a:pt x="1889" y="3826"/>
                </a:lnTo>
                <a:lnTo>
                  <a:pt x="1886" y="3832"/>
                </a:lnTo>
                <a:close/>
                <a:moveTo>
                  <a:pt x="1838" y="3980"/>
                </a:moveTo>
                <a:lnTo>
                  <a:pt x="1838" y="3985"/>
                </a:lnTo>
                <a:lnTo>
                  <a:pt x="1839" y="3990"/>
                </a:lnTo>
                <a:lnTo>
                  <a:pt x="1843" y="3995"/>
                </a:lnTo>
                <a:lnTo>
                  <a:pt x="1849" y="3996"/>
                </a:lnTo>
                <a:lnTo>
                  <a:pt x="1855" y="3995"/>
                </a:lnTo>
                <a:lnTo>
                  <a:pt x="1862" y="3990"/>
                </a:lnTo>
                <a:lnTo>
                  <a:pt x="1867" y="3985"/>
                </a:lnTo>
                <a:lnTo>
                  <a:pt x="1870" y="3980"/>
                </a:lnTo>
                <a:lnTo>
                  <a:pt x="1870" y="3974"/>
                </a:lnTo>
                <a:lnTo>
                  <a:pt x="1869" y="3969"/>
                </a:lnTo>
                <a:lnTo>
                  <a:pt x="1865" y="3966"/>
                </a:lnTo>
                <a:lnTo>
                  <a:pt x="1859" y="3964"/>
                </a:lnTo>
                <a:lnTo>
                  <a:pt x="1852" y="3966"/>
                </a:lnTo>
                <a:lnTo>
                  <a:pt x="1846" y="3969"/>
                </a:lnTo>
                <a:lnTo>
                  <a:pt x="1841" y="3974"/>
                </a:lnTo>
                <a:lnTo>
                  <a:pt x="1838" y="3980"/>
                </a:lnTo>
                <a:close/>
                <a:moveTo>
                  <a:pt x="1801" y="4144"/>
                </a:moveTo>
                <a:lnTo>
                  <a:pt x="1809" y="4142"/>
                </a:lnTo>
                <a:lnTo>
                  <a:pt x="1815" y="4139"/>
                </a:lnTo>
                <a:lnTo>
                  <a:pt x="1819" y="4133"/>
                </a:lnTo>
                <a:lnTo>
                  <a:pt x="1823" y="4127"/>
                </a:lnTo>
                <a:lnTo>
                  <a:pt x="1823" y="4121"/>
                </a:lnTo>
                <a:lnTo>
                  <a:pt x="1822" y="4116"/>
                </a:lnTo>
                <a:lnTo>
                  <a:pt x="1818" y="4113"/>
                </a:lnTo>
                <a:lnTo>
                  <a:pt x="1812" y="4111"/>
                </a:lnTo>
                <a:lnTo>
                  <a:pt x="1805" y="4113"/>
                </a:lnTo>
                <a:lnTo>
                  <a:pt x="1799" y="4116"/>
                </a:lnTo>
                <a:lnTo>
                  <a:pt x="1794" y="4121"/>
                </a:lnTo>
                <a:lnTo>
                  <a:pt x="1790" y="4127"/>
                </a:lnTo>
                <a:lnTo>
                  <a:pt x="1790" y="4133"/>
                </a:lnTo>
                <a:lnTo>
                  <a:pt x="1791" y="4139"/>
                </a:lnTo>
                <a:lnTo>
                  <a:pt x="1795" y="4142"/>
                </a:lnTo>
                <a:lnTo>
                  <a:pt x="1801" y="4144"/>
                </a:lnTo>
                <a:close/>
                <a:moveTo>
                  <a:pt x="1754" y="4291"/>
                </a:moveTo>
                <a:lnTo>
                  <a:pt x="1760" y="4290"/>
                </a:lnTo>
                <a:lnTo>
                  <a:pt x="1767" y="4286"/>
                </a:lnTo>
                <a:lnTo>
                  <a:pt x="1772" y="4281"/>
                </a:lnTo>
                <a:lnTo>
                  <a:pt x="1775" y="4275"/>
                </a:lnTo>
                <a:lnTo>
                  <a:pt x="1776" y="4268"/>
                </a:lnTo>
                <a:lnTo>
                  <a:pt x="1774" y="4263"/>
                </a:lnTo>
                <a:lnTo>
                  <a:pt x="1770" y="4260"/>
                </a:lnTo>
                <a:lnTo>
                  <a:pt x="1765" y="4259"/>
                </a:lnTo>
                <a:lnTo>
                  <a:pt x="1757" y="4260"/>
                </a:lnTo>
                <a:lnTo>
                  <a:pt x="1751" y="4263"/>
                </a:lnTo>
                <a:lnTo>
                  <a:pt x="1746" y="4268"/>
                </a:lnTo>
                <a:lnTo>
                  <a:pt x="1743" y="4275"/>
                </a:lnTo>
                <a:lnTo>
                  <a:pt x="1742" y="4281"/>
                </a:lnTo>
                <a:lnTo>
                  <a:pt x="1744" y="4286"/>
                </a:lnTo>
                <a:lnTo>
                  <a:pt x="1748" y="4290"/>
                </a:lnTo>
                <a:lnTo>
                  <a:pt x="1754" y="4291"/>
                </a:lnTo>
                <a:close/>
                <a:moveTo>
                  <a:pt x="1696" y="4423"/>
                </a:moveTo>
                <a:lnTo>
                  <a:pt x="1695" y="4429"/>
                </a:lnTo>
                <a:lnTo>
                  <a:pt x="1697" y="4434"/>
                </a:lnTo>
                <a:lnTo>
                  <a:pt x="1701" y="4437"/>
                </a:lnTo>
                <a:lnTo>
                  <a:pt x="1706" y="4438"/>
                </a:lnTo>
                <a:lnTo>
                  <a:pt x="1714" y="4437"/>
                </a:lnTo>
                <a:lnTo>
                  <a:pt x="1720" y="4434"/>
                </a:lnTo>
                <a:lnTo>
                  <a:pt x="1725" y="4429"/>
                </a:lnTo>
                <a:lnTo>
                  <a:pt x="1728" y="4423"/>
                </a:lnTo>
                <a:lnTo>
                  <a:pt x="1729" y="4417"/>
                </a:lnTo>
                <a:lnTo>
                  <a:pt x="1727" y="4411"/>
                </a:lnTo>
                <a:lnTo>
                  <a:pt x="1723" y="4407"/>
                </a:lnTo>
                <a:lnTo>
                  <a:pt x="1717" y="4406"/>
                </a:lnTo>
                <a:lnTo>
                  <a:pt x="1710" y="4407"/>
                </a:lnTo>
                <a:lnTo>
                  <a:pt x="1704" y="4411"/>
                </a:lnTo>
                <a:lnTo>
                  <a:pt x="1699" y="4417"/>
                </a:lnTo>
                <a:lnTo>
                  <a:pt x="1696" y="4423"/>
                </a:lnTo>
                <a:close/>
                <a:moveTo>
                  <a:pt x="1648" y="4570"/>
                </a:moveTo>
                <a:lnTo>
                  <a:pt x="1648" y="4576"/>
                </a:lnTo>
                <a:lnTo>
                  <a:pt x="1649" y="4581"/>
                </a:lnTo>
                <a:lnTo>
                  <a:pt x="1653" y="4584"/>
                </a:lnTo>
                <a:lnTo>
                  <a:pt x="1659" y="4586"/>
                </a:lnTo>
                <a:lnTo>
                  <a:pt x="1665" y="4584"/>
                </a:lnTo>
                <a:lnTo>
                  <a:pt x="1672" y="4581"/>
                </a:lnTo>
                <a:lnTo>
                  <a:pt x="1677" y="4576"/>
                </a:lnTo>
                <a:lnTo>
                  <a:pt x="1681" y="4570"/>
                </a:lnTo>
                <a:lnTo>
                  <a:pt x="1681" y="4564"/>
                </a:lnTo>
                <a:lnTo>
                  <a:pt x="1680" y="4559"/>
                </a:lnTo>
                <a:lnTo>
                  <a:pt x="1676" y="4556"/>
                </a:lnTo>
                <a:lnTo>
                  <a:pt x="1670" y="4553"/>
                </a:lnTo>
                <a:lnTo>
                  <a:pt x="1662" y="4556"/>
                </a:lnTo>
                <a:lnTo>
                  <a:pt x="1656" y="4559"/>
                </a:lnTo>
                <a:lnTo>
                  <a:pt x="1652" y="4564"/>
                </a:lnTo>
                <a:lnTo>
                  <a:pt x="1648" y="4570"/>
                </a:lnTo>
                <a:close/>
                <a:moveTo>
                  <a:pt x="1601" y="4717"/>
                </a:moveTo>
                <a:lnTo>
                  <a:pt x="1600" y="4723"/>
                </a:lnTo>
                <a:lnTo>
                  <a:pt x="1602" y="4728"/>
                </a:lnTo>
                <a:lnTo>
                  <a:pt x="1606" y="4732"/>
                </a:lnTo>
                <a:lnTo>
                  <a:pt x="1612" y="4733"/>
                </a:lnTo>
                <a:lnTo>
                  <a:pt x="1619" y="4732"/>
                </a:lnTo>
                <a:lnTo>
                  <a:pt x="1625" y="4728"/>
                </a:lnTo>
                <a:lnTo>
                  <a:pt x="1630" y="4723"/>
                </a:lnTo>
                <a:lnTo>
                  <a:pt x="1633" y="4717"/>
                </a:lnTo>
                <a:lnTo>
                  <a:pt x="1634" y="4711"/>
                </a:lnTo>
                <a:lnTo>
                  <a:pt x="1632" y="4706"/>
                </a:lnTo>
                <a:lnTo>
                  <a:pt x="1628" y="4703"/>
                </a:lnTo>
                <a:lnTo>
                  <a:pt x="1623" y="4702"/>
                </a:lnTo>
                <a:lnTo>
                  <a:pt x="1615" y="4703"/>
                </a:lnTo>
                <a:lnTo>
                  <a:pt x="1609" y="4706"/>
                </a:lnTo>
                <a:lnTo>
                  <a:pt x="1604" y="4711"/>
                </a:lnTo>
                <a:lnTo>
                  <a:pt x="1601" y="4717"/>
                </a:lnTo>
                <a:close/>
                <a:moveTo>
                  <a:pt x="1554" y="4865"/>
                </a:moveTo>
                <a:lnTo>
                  <a:pt x="1553" y="4871"/>
                </a:lnTo>
                <a:lnTo>
                  <a:pt x="1555" y="4876"/>
                </a:lnTo>
                <a:lnTo>
                  <a:pt x="1559" y="4879"/>
                </a:lnTo>
                <a:lnTo>
                  <a:pt x="1564" y="4880"/>
                </a:lnTo>
                <a:lnTo>
                  <a:pt x="1572" y="4879"/>
                </a:lnTo>
                <a:lnTo>
                  <a:pt x="1578" y="4876"/>
                </a:lnTo>
                <a:lnTo>
                  <a:pt x="1583" y="4871"/>
                </a:lnTo>
                <a:lnTo>
                  <a:pt x="1586" y="4865"/>
                </a:lnTo>
                <a:lnTo>
                  <a:pt x="1587" y="4859"/>
                </a:lnTo>
                <a:lnTo>
                  <a:pt x="1585" y="4854"/>
                </a:lnTo>
                <a:lnTo>
                  <a:pt x="1581" y="4850"/>
                </a:lnTo>
                <a:lnTo>
                  <a:pt x="1575" y="4849"/>
                </a:lnTo>
                <a:lnTo>
                  <a:pt x="1568" y="4850"/>
                </a:lnTo>
                <a:lnTo>
                  <a:pt x="1562" y="4854"/>
                </a:lnTo>
                <a:lnTo>
                  <a:pt x="1557" y="4859"/>
                </a:lnTo>
                <a:lnTo>
                  <a:pt x="1554" y="4865"/>
                </a:lnTo>
                <a:close/>
                <a:moveTo>
                  <a:pt x="1506" y="5012"/>
                </a:moveTo>
                <a:lnTo>
                  <a:pt x="1505" y="5018"/>
                </a:lnTo>
                <a:lnTo>
                  <a:pt x="1507" y="5024"/>
                </a:lnTo>
                <a:lnTo>
                  <a:pt x="1511" y="5027"/>
                </a:lnTo>
                <a:lnTo>
                  <a:pt x="1517" y="5029"/>
                </a:lnTo>
                <a:lnTo>
                  <a:pt x="1524" y="5027"/>
                </a:lnTo>
                <a:lnTo>
                  <a:pt x="1530" y="5024"/>
                </a:lnTo>
                <a:lnTo>
                  <a:pt x="1535" y="5018"/>
                </a:lnTo>
                <a:lnTo>
                  <a:pt x="1538" y="5012"/>
                </a:lnTo>
                <a:lnTo>
                  <a:pt x="1539" y="5006"/>
                </a:lnTo>
                <a:lnTo>
                  <a:pt x="1537" y="5001"/>
                </a:lnTo>
                <a:lnTo>
                  <a:pt x="1534" y="4998"/>
                </a:lnTo>
                <a:lnTo>
                  <a:pt x="1528" y="4996"/>
                </a:lnTo>
                <a:lnTo>
                  <a:pt x="1520" y="4998"/>
                </a:lnTo>
                <a:lnTo>
                  <a:pt x="1514" y="5001"/>
                </a:lnTo>
                <a:lnTo>
                  <a:pt x="1509" y="5006"/>
                </a:lnTo>
                <a:lnTo>
                  <a:pt x="1506" y="5012"/>
                </a:lnTo>
                <a:close/>
                <a:moveTo>
                  <a:pt x="1459" y="5159"/>
                </a:moveTo>
                <a:lnTo>
                  <a:pt x="1458" y="5167"/>
                </a:lnTo>
                <a:lnTo>
                  <a:pt x="1460" y="5172"/>
                </a:lnTo>
                <a:lnTo>
                  <a:pt x="1464" y="5175"/>
                </a:lnTo>
                <a:lnTo>
                  <a:pt x="1469" y="5176"/>
                </a:lnTo>
                <a:lnTo>
                  <a:pt x="1477" y="5175"/>
                </a:lnTo>
                <a:lnTo>
                  <a:pt x="1483" y="5172"/>
                </a:lnTo>
                <a:lnTo>
                  <a:pt x="1488" y="5167"/>
                </a:lnTo>
                <a:lnTo>
                  <a:pt x="1491" y="5159"/>
                </a:lnTo>
                <a:lnTo>
                  <a:pt x="1492" y="5153"/>
                </a:lnTo>
                <a:lnTo>
                  <a:pt x="1490" y="5148"/>
                </a:lnTo>
                <a:lnTo>
                  <a:pt x="1486" y="5145"/>
                </a:lnTo>
                <a:lnTo>
                  <a:pt x="1480" y="5144"/>
                </a:lnTo>
                <a:lnTo>
                  <a:pt x="1473" y="5145"/>
                </a:lnTo>
                <a:lnTo>
                  <a:pt x="1467" y="5148"/>
                </a:lnTo>
                <a:lnTo>
                  <a:pt x="1462" y="5153"/>
                </a:lnTo>
                <a:lnTo>
                  <a:pt x="1459" y="5159"/>
                </a:lnTo>
                <a:close/>
                <a:moveTo>
                  <a:pt x="1411" y="5308"/>
                </a:moveTo>
                <a:lnTo>
                  <a:pt x="1411" y="5314"/>
                </a:lnTo>
                <a:lnTo>
                  <a:pt x="1413" y="5319"/>
                </a:lnTo>
                <a:lnTo>
                  <a:pt x="1416" y="5322"/>
                </a:lnTo>
                <a:lnTo>
                  <a:pt x="1422" y="5323"/>
                </a:lnTo>
                <a:lnTo>
                  <a:pt x="1430" y="5322"/>
                </a:lnTo>
                <a:lnTo>
                  <a:pt x="1436" y="5319"/>
                </a:lnTo>
                <a:lnTo>
                  <a:pt x="1441" y="5314"/>
                </a:lnTo>
                <a:lnTo>
                  <a:pt x="1444" y="5308"/>
                </a:lnTo>
                <a:lnTo>
                  <a:pt x="1444" y="5301"/>
                </a:lnTo>
                <a:lnTo>
                  <a:pt x="1443" y="5296"/>
                </a:lnTo>
                <a:lnTo>
                  <a:pt x="1439" y="5292"/>
                </a:lnTo>
                <a:lnTo>
                  <a:pt x="1433" y="5291"/>
                </a:lnTo>
                <a:lnTo>
                  <a:pt x="1426" y="5292"/>
                </a:lnTo>
                <a:lnTo>
                  <a:pt x="1420" y="5296"/>
                </a:lnTo>
                <a:lnTo>
                  <a:pt x="1415" y="5301"/>
                </a:lnTo>
                <a:lnTo>
                  <a:pt x="1411" y="5308"/>
                </a:lnTo>
                <a:close/>
                <a:moveTo>
                  <a:pt x="1365" y="5455"/>
                </a:moveTo>
                <a:lnTo>
                  <a:pt x="1364" y="5461"/>
                </a:lnTo>
                <a:lnTo>
                  <a:pt x="1366" y="5466"/>
                </a:lnTo>
                <a:lnTo>
                  <a:pt x="1369" y="5469"/>
                </a:lnTo>
                <a:lnTo>
                  <a:pt x="1375" y="5470"/>
                </a:lnTo>
                <a:lnTo>
                  <a:pt x="1382" y="5469"/>
                </a:lnTo>
                <a:lnTo>
                  <a:pt x="1388" y="5466"/>
                </a:lnTo>
                <a:lnTo>
                  <a:pt x="1393" y="5461"/>
                </a:lnTo>
                <a:lnTo>
                  <a:pt x="1396" y="5455"/>
                </a:lnTo>
                <a:lnTo>
                  <a:pt x="1397" y="5449"/>
                </a:lnTo>
                <a:lnTo>
                  <a:pt x="1395" y="5444"/>
                </a:lnTo>
                <a:lnTo>
                  <a:pt x="1391" y="5440"/>
                </a:lnTo>
                <a:lnTo>
                  <a:pt x="1386" y="5439"/>
                </a:lnTo>
                <a:lnTo>
                  <a:pt x="1378" y="5440"/>
                </a:lnTo>
                <a:lnTo>
                  <a:pt x="1372" y="5444"/>
                </a:lnTo>
                <a:lnTo>
                  <a:pt x="1368" y="5449"/>
                </a:lnTo>
                <a:lnTo>
                  <a:pt x="1365" y="5455"/>
                </a:lnTo>
                <a:close/>
                <a:moveTo>
                  <a:pt x="1317" y="5603"/>
                </a:moveTo>
                <a:lnTo>
                  <a:pt x="1316" y="5608"/>
                </a:lnTo>
                <a:lnTo>
                  <a:pt x="1318" y="5613"/>
                </a:lnTo>
                <a:lnTo>
                  <a:pt x="1322" y="5617"/>
                </a:lnTo>
                <a:lnTo>
                  <a:pt x="1327" y="5618"/>
                </a:lnTo>
                <a:lnTo>
                  <a:pt x="1335" y="5617"/>
                </a:lnTo>
                <a:lnTo>
                  <a:pt x="1341" y="5613"/>
                </a:lnTo>
                <a:lnTo>
                  <a:pt x="1345" y="5608"/>
                </a:lnTo>
                <a:lnTo>
                  <a:pt x="1349" y="5603"/>
                </a:lnTo>
                <a:lnTo>
                  <a:pt x="1349" y="5597"/>
                </a:lnTo>
                <a:lnTo>
                  <a:pt x="1348" y="5592"/>
                </a:lnTo>
                <a:lnTo>
                  <a:pt x="1344" y="5589"/>
                </a:lnTo>
                <a:lnTo>
                  <a:pt x="1338" y="5587"/>
                </a:lnTo>
                <a:lnTo>
                  <a:pt x="1331" y="5589"/>
                </a:lnTo>
                <a:lnTo>
                  <a:pt x="1325" y="5592"/>
                </a:lnTo>
                <a:lnTo>
                  <a:pt x="1320" y="5597"/>
                </a:lnTo>
                <a:lnTo>
                  <a:pt x="1317" y="5603"/>
                </a:lnTo>
                <a:close/>
                <a:moveTo>
                  <a:pt x="1270" y="5750"/>
                </a:moveTo>
                <a:lnTo>
                  <a:pt x="1269" y="5756"/>
                </a:lnTo>
                <a:lnTo>
                  <a:pt x="1271" y="5761"/>
                </a:lnTo>
                <a:lnTo>
                  <a:pt x="1275" y="5764"/>
                </a:lnTo>
                <a:lnTo>
                  <a:pt x="1280" y="5765"/>
                </a:lnTo>
                <a:lnTo>
                  <a:pt x="1287" y="5764"/>
                </a:lnTo>
                <a:lnTo>
                  <a:pt x="1293" y="5761"/>
                </a:lnTo>
                <a:lnTo>
                  <a:pt x="1298" y="5756"/>
                </a:lnTo>
                <a:lnTo>
                  <a:pt x="1301" y="5750"/>
                </a:lnTo>
                <a:lnTo>
                  <a:pt x="1302" y="5744"/>
                </a:lnTo>
                <a:lnTo>
                  <a:pt x="1300" y="5739"/>
                </a:lnTo>
                <a:lnTo>
                  <a:pt x="1296" y="5736"/>
                </a:lnTo>
                <a:lnTo>
                  <a:pt x="1291" y="5735"/>
                </a:lnTo>
                <a:lnTo>
                  <a:pt x="1284" y="5736"/>
                </a:lnTo>
                <a:lnTo>
                  <a:pt x="1278" y="5739"/>
                </a:lnTo>
                <a:lnTo>
                  <a:pt x="1273" y="5744"/>
                </a:lnTo>
                <a:lnTo>
                  <a:pt x="1270" y="5750"/>
                </a:lnTo>
                <a:close/>
                <a:moveTo>
                  <a:pt x="1223" y="5897"/>
                </a:moveTo>
                <a:lnTo>
                  <a:pt x="1222" y="5903"/>
                </a:lnTo>
                <a:lnTo>
                  <a:pt x="1224" y="5908"/>
                </a:lnTo>
                <a:lnTo>
                  <a:pt x="1227" y="5912"/>
                </a:lnTo>
                <a:lnTo>
                  <a:pt x="1233" y="5913"/>
                </a:lnTo>
                <a:lnTo>
                  <a:pt x="1240" y="5912"/>
                </a:lnTo>
                <a:lnTo>
                  <a:pt x="1246" y="5908"/>
                </a:lnTo>
                <a:lnTo>
                  <a:pt x="1250" y="5903"/>
                </a:lnTo>
                <a:lnTo>
                  <a:pt x="1253" y="5897"/>
                </a:lnTo>
                <a:lnTo>
                  <a:pt x="1254" y="5892"/>
                </a:lnTo>
                <a:lnTo>
                  <a:pt x="1252" y="5887"/>
                </a:lnTo>
                <a:lnTo>
                  <a:pt x="1249" y="5884"/>
                </a:lnTo>
                <a:lnTo>
                  <a:pt x="1243" y="5882"/>
                </a:lnTo>
                <a:lnTo>
                  <a:pt x="1236" y="5884"/>
                </a:lnTo>
                <a:lnTo>
                  <a:pt x="1231" y="5887"/>
                </a:lnTo>
                <a:lnTo>
                  <a:pt x="1226" y="5892"/>
                </a:lnTo>
                <a:lnTo>
                  <a:pt x="1223" y="5897"/>
                </a:lnTo>
                <a:close/>
                <a:moveTo>
                  <a:pt x="1176" y="6045"/>
                </a:moveTo>
                <a:lnTo>
                  <a:pt x="1175" y="6051"/>
                </a:lnTo>
                <a:lnTo>
                  <a:pt x="1177" y="6056"/>
                </a:lnTo>
                <a:lnTo>
                  <a:pt x="1180" y="6059"/>
                </a:lnTo>
                <a:lnTo>
                  <a:pt x="1186" y="6060"/>
                </a:lnTo>
                <a:lnTo>
                  <a:pt x="1193" y="6059"/>
                </a:lnTo>
                <a:lnTo>
                  <a:pt x="1198" y="6056"/>
                </a:lnTo>
                <a:lnTo>
                  <a:pt x="1203" y="6051"/>
                </a:lnTo>
                <a:lnTo>
                  <a:pt x="1206" y="6045"/>
                </a:lnTo>
                <a:lnTo>
                  <a:pt x="1206" y="6039"/>
                </a:lnTo>
                <a:lnTo>
                  <a:pt x="1205" y="6034"/>
                </a:lnTo>
                <a:lnTo>
                  <a:pt x="1201" y="6031"/>
                </a:lnTo>
                <a:lnTo>
                  <a:pt x="1196" y="6030"/>
                </a:lnTo>
                <a:lnTo>
                  <a:pt x="1189" y="6031"/>
                </a:lnTo>
                <a:lnTo>
                  <a:pt x="1183" y="6034"/>
                </a:lnTo>
                <a:lnTo>
                  <a:pt x="1179" y="6039"/>
                </a:lnTo>
                <a:lnTo>
                  <a:pt x="1176" y="6045"/>
                </a:lnTo>
                <a:close/>
                <a:moveTo>
                  <a:pt x="1128" y="6193"/>
                </a:moveTo>
                <a:lnTo>
                  <a:pt x="1128" y="6199"/>
                </a:lnTo>
                <a:lnTo>
                  <a:pt x="1129" y="6203"/>
                </a:lnTo>
                <a:lnTo>
                  <a:pt x="1133" y="6206"/>
                </a:lnTo>
                <a:lnTo>
                  <a:pt x="1138" y="6207"/>
                </a:lnTo>
                <a:lnTo>
                  <a:pt x="1145" y="6206"/>
                </a:lnTo>
                <a:lnTo>
                  <a:pt x="1151" y="6203"/>
                </a:lnTo>
                <a:lnTo>
                  <a:pt x="1155" y="6199"/>
                </a:lnTo>
                <a:lnTo>
                  <a:pt x="1158" y="6193"/>
                </a:lnTo>
                <a:lnTo>
                  <a:pt x="1159" y="6186"/>
                </a:lnTo>
                <a:lnTo>
                  <a:pt x="1157" y="6182"/>
                </a:lnTo>
                <a:lnTo>
                  <a:pt x="1154" y="6179"/>
                </a:lnTo>
                <a:lnTo>
                  <a:pt x="1148" y="6178"/>
                </a:lnTo>
                <a:lnTo>
                  <a:pt x="1142" y="6179"/>
                </a:lnTo>
                <a:lnTo>
                  <a:pt x="1136" y="6182"/>
                </a:lnTo>
                <a:lnTo>
                  <a:pt x="1131" y="6186"/>
                </a:lnTo>
                <a:lnTo>
                  <a:pt x="1128" y="6193"/>
                </a:lnTo>
                <a:close/>
                <a:moveTo>
                  <a:pt x="1081" y="6340"/>
                </a:moveTo>
                <a:lnTo>
                  <a:pt x="1081" y="6346"/>
                </a:lnTo>
                <a:lnTo>
                  <a:pt x="1082" y="6350"/>
                </a:lnTo>
                <a:lnTo>
                  <a:pt x="1086" y="6353"/>
                </a:lnTo>
                <a:lnTo>
                  <a:pt x="1091" y="6354"/>
                </a:lnTo>
                <a:lnTo>
                  <a:pt x="1098" y="6353"/>
                </a:lnTo>
                <a:lnTo>
                  <a:pt x="1103" y="6350"/>
                </a:lnTo>
                <a:lnTo>
                  <a:pt x="1108" y="6346"/>
                </a:lnTo>
                <a:lnTo>
                  <a:pt x="1111" y="6340"/>
                </a:lnTo>
                <a:lnTo>
                  <a:pt x="1111" y="6335"/>
                </a:lnTo>
                <a:lnTo>
                  <a:pt x="1110" y="6330"/>
                </a:lnTo>
                <a:lnTo>
                  <a:pt x="1106" y="6326"/>
                </a:lnTo>
                <a:lnTo>
                  <a:pt x="1101" y="6325"/>
                </a:lnTo>
                <a:lnTo>
                  <a:pt x="1094" y="6326"/>
                </a:lnTo>
                <a:lnTo>
                  <a:pt x="1089" y="6330"/>
                </a:lnTo>
                <a:lnTo>
                  <a:pt x="1084" y="6335"/>
                </a:lnTo>
                <a:lnTo>
                  <a:pt x="1081" y="6340"/>
                </a:lnTo>
                <a:close/>
                <a:moveTo>
                  <a:pt x="1035" y="6488"/>
                </a:moveTo>
                <a:lnTo>
                  <a:pt x="1034" y="6493"/>
                </a:lnTo>
                <a:lnTo>
                  <a:pt x="1035" y="6497"/>
                </a:lnTo>
                <a:lnTo>
                  <a:pt x="1039" y="6500"/>
                </a:lnTo>
                <a:lnTo>
                  <a:pt x="1044" y="6501"/>
                </a:lnTo>
                <a:lnTo>
                  <a:pt x="1050" y="6500"/>
                </a:lnTo>
                <a:lnTo>
                  <a:pt x="1056" y="6497"/>
                </a:lnTo>
                <a:lnTo>
                  <a:pt x="1060" y="6493"/>
                </a:lnTo>
                <a:lnTo>
                  <a:pt x="1063" y="6488"/>
                </a:lnTo>
                <a:lnTo>
                  <a:pt x="1063" y="6482"/>
                </a:lnTo>
                <a:lnTo>
                  <a:pt x="1062" y="6478"/>
                </a:lnTo>
                <a:lnTo>
                  <a:pt x="1058" y="6475"/>
                </a:lnTo>
                <a:lnTo>
                  <a:pt x="1054" y="6474"/>
                </a:lnTo>
                <a:lnTo>
                  <a:pt x="1047" y="6475"/>
                </a:lnTo>
                <a:lnTo>
                  <a:pt x="1042" y="6478"/>
                </a:lnTo>
                <a:lnTo>
                  <a:pt x="1037" y="6482"/>
                </a:lnTo>
                <a:lnTo>
                  <a:pt x="1035" y="6488"/>
                </a:lnTo>
                <a:close/>
                <a:moveTo>
                  <a:pt x="988" y="6635"/>
                </a:moveTo>
                <a:lnTo>
                  <a:pt x="987" y="6640"/>
                </a:lnTo>
                <a:lnTo>
                  <a:pt x="988" y="6644"/>
                </a:lnTo>
                <a:lnTo>
                  <a:pt x="992" y="6647"/>
                </a:lnTo>
                <a:lnTo>
                  <a:pt x="997" y="6648"/>
                </a:lnTo>
                <a:lnTo>
                  <a:pt x="1003" y="6647"/>
                </a:lnTo>
                <a:lnTo>
                  <a:pt x="1008" y="6644"/>
                </a:lnTo>
                <a:lnTo>
                  <a:pt x="1012" y="6640"/>
                </a:lnTo>
                <a:lnTo>
                  <a:pt x="1015" y="6635"/>
                </a:lnTo>
                <a:lnTo>
                  <a:pt x="1016" y="6630"/>
                </a:lnTo>
                <a:lnTo>
                  <a:pt x="1014" y="6626"/>
                </a:lnTo>
                <a:lnTo>
                  <a:pt x="1011" y="6623"/>
                </a:lnTo>
                <a:lnTo>
                  <a:pt x="1006" y="6622"/>
                </a:lnTo>
                <a:lnTo>
                  <a:pt x="1000" y="6623"/>
                </a:lnTo>
                <a:lnTo>
                  <a:pt x="994" y="6626"/>
                </a:lnTo>
                <a:lnTo>
                  <a:pt x="990" y="6630"/>
                </a:lnTo>
                <a:lnTo>
                  <a:pt x="988" y="6635"/>
                </a:lnTo>
                <a:close/>
                <a:moveTo>
                  <a:pt x="941" y="6782"/>
                </a:moveTo>
                <a:lnTo>
                  <a:pt x="940" y="6787"/>
                </a:lnTo>
                <a:lnTo>
                  <a:pt x="941" y="6792"/>
                </a:lnTo>
                <a:lnTo>
                  <a:pt x="945" y="6794"/>
                </a:lnTo>
                <a:lnTo>
                  <a:pt x="949" y="6795"/>
                </a:lnTo>
                <a:lnTo>
                  <a:pt x="956" y="6794"/>
                </a:lnTo>
                <a:lnTo>
                  <a:pt x="961" y="6792"/>
                </a:lnTo>
                <a:lnTo>
                  <a:pt x="965" y="6787"/>
                </a:lnTo>
                <a:lnTo>
                  <a:pt x="967" y="6782"/>
                </a:lnTo>
                <a:lnTo>
                  <a:pt x="968" y="6777"/>
                </a:lnTo>
                <a:lnTo>
                  <a:pt x="966" y="6773"/>
                </a:lnTo>
                <a:lnTo>
                  <a:pt x="963" y="6771"/>
                </a:lnTo>
                <a:lnTo>
                  <a:pt x="959" y="6770"/>
                </a:lnTo>
                <a:lnTo>
                  <a:pt x="952" y="6771"/>
                </a:lnTo>
                <a:lnTo>
                  <a:pt x="947" y="6773"/>
                </a:lnTo>
                <a:lnTo>
                  <a:pt x="943" y="6777"/>
                </a:lnTo>
                <a:lnTo>
                  <a:pt x="941" y="6782"/>
                </a:lnTo>
                <a:close/>
                <a:moveTo>
                  <a:pt x="894" y="6930"/>
                </a:moveTo>
                <a:lnTo>
                  <a:pt x="893" y="6935"/>
                </a:lnTo>
                <a:lnTo>
                  <a:pt x="894" y="6940"/>
                </a:lnTo>
                <a:lnTo>
                  <a:pt x="898" y="6942"/>
                </a:lnTo>
                <a:lnTo>
                  <a:pt x="902" y="6943"/>
                </a:lnTo>
                <a:lnTo>
                  <a:pt x="908" y="6942"/>
                </a:lnTo>
                <a:lnTo>
                  <a:pt x="913" y="6940"/>
                </a:lnTo>
                <a:lnTo>
                  <a:pt x="917" y="6935"/>
                </a:lnTo>
                <a:lnTo>
                  <a:pt x="919" y="6930"/>
                </a:lnTo>
                <a:lnTo>
                  <a:pt x="920" y="6925"/>
                </a:lnTo>
                <a:lnTo>
                  <a:pt x="919" y="6921"/>
                </a:lnTo>
                <a:lnTo>
                  <a:pt x="916" y="6918"/>
                </a:lnTo>
                <a:lnTo>
                  <a:pt x="911" y="6917"/>
                </a:lnTo>
                <a:lnTo>
                  <a:pt x="905" y="6918"/>
                </a:lnTo>
                <a:lnTo>
                  <a:pt x="900" y="6921"/>
                </a:lnTo>
                <a:lnTo>
                  <a:pt x="896" y="6925"/>
                </a:lnTo>
                <a:lnTo>
                  <a:pt x="894" y="6930"/>
                </a:lnTo>
                <a:close/>
                <a:moveTo>
                  <a:pt x="847" y="7078"/>
                </a:moveTo>
                <a:lnTo>
                  <a:pt x="846" y="7083"/>
                </a:lnTo>
                <a:lnTo>
                  <a:pt x="847" y="7087"/>
                </a:lnTo>
                <a:lnTo>
                  <a:pt x="850" y="7089"/>
                </a:lnTo>
                <a:lnTo>
                  <a:pt x="855" y="7090"/>
                </a:lnTo>
                <a:lnTo>
                  <a:pt x="861" y="7089"/>
                </a:lnTo>
                <a:lnTo>
                  <a:pt x="865" y="7087"/>
                </a:lnTo>
                <a:lnTo>
                  <a:pt x="869" y="7083"/>
                </a:lnTo>
                <a:lnTo>
                  <a:pt x="872" y="7078"/>
                </a:lnTo>
                <a:lnTo>
                  <a:pt x="872" y="7073"/>
                </a:lnTo>
                <a:lnTo>
                  <a:pt x="871" y="7069"/>
                </a:lnTo>
                <a:lnTo>
                  <a:pt x="868" y="7066"/>
                </a:lnTo>
                <a:lnTo>
                  <a:pt x="863" y="7065"/>
                </a:lnTo>
                <a:lnTo>
                  <a:pt x="859" y="7066"/>
                </a:lnTo>
                <a:lnTo>
                  <a:pt x="853" y="7069"/>
                </a:lnTo>
                <a:lnTo>
                  <a:pt x="849" y="7073"/>
                </a:lnTo>
                <a:lnTo>
                  <a:pt x="847" y="7078"/>
                </a:lnTo>
                <a:close/>
                <a:moveTo>
                  <a:pt x="800" y="7226"/>
                </a:moveTo>
                <a:lnTo>
                  <a:pt x="799" y="7230"/>
                </a:lnTo>
                <a:lnTo>
                  <a:pt x="800" y="7234"/>
                </a:lnTo>
                <a:lnTo>
                  <a:pt x="803" y="7236"/>
                </a:lnTo>
                <a:lnTo>
                  <a:pt x="808" y="7237"/>
                </a:lnTo>
                <a:lnTo>
                  <a:pt x="813" y="7236"/>
                </a:lnTo>
                <a:lnTo>
                  <a:pt x="818" y="7234"/>
                </a:lnTo>
                <a:lnTo>
                  <a:pt x="822" y="7230"/>
                </a:lnTo>
                <a:lnTo>
                  <a:pt x="824" y="7226"/>
                </a:lnTo>
                <a:lnTo>
                  <a:pt x="824" y="7221"/>
                </a:lnTo>
                <a:lnTo>
                  <a:pt x="823" y="7216"/>
                </a:lnTo>
                <a:lnTo>
                  <a:pt x="820" y="7214"/>
                </a:lnTo>
                <a:lnTo>
                  <a:pt x="816" y="7213"/>
                </a:lnTo>
                <a:lnTo>
                  <a:pt x="810" y="7214"/>
                </a:lnTo>
                <a:lnTo>
                  <a:pt x="806" y="7216"/>
                </a:lnTo>
                <a:lnTo>
                  <a:pt x="802" y="7221"/>
                </a:lnTo>
                <a:lnTo>
                  <a:pt x="800" y="7226"/>
                </a:lnTo>
                <a:close/>
                <a:moveTo>
                  <a:pt x="753" y="7373"/>
                </a:moveTo>
                <a:lnTo>
                  <a:pt x="752" y="7377"/>
                </a:lnTo>
                <a:lnTo>
                  <a:pt x="753" y="7381"/>
                </a:lnTo>
                <a:lnTo>
                  <a:pt x="756" y="7383"/>
                </a:lnTo>
                <a:lnTo>
                  <a:pt x="760" y="7384"/>
                </a:lnTo>
                <a:lnTo>
                  <a:pt x="766" y="7383"/>
                </a:lnTo>
                <a:lnTo>
                  <a:pt x="770" y="7381"/>
                </a:lnTo>
                <a:lnTo>
                  <a:pt x="774" y="7377"/>
                </a:lnTo>
                <a:lnTo>
                  <a:pt x="776" y="7373"/>
                </a:lnTo>
                <a:lnTo>
                  <a:pt x="777" y="7369"/>
                </a:lnTo>
                <a:lnTo>
                  <a:pt x="775" y="7365"/>
                </a:lnTo>
                <a:lnTo>
                  <a:pt x="773" y="7363"/>
                </a:lnTo>
                <a:lnTo>
                  <a:pt x="768" y="7362"/>
                </a:lnTo>
                <a:lnTo>
                  <a:pt x="764" y="7363"/>
                </a:lnTo>
                <a:lnTo>
                  <a:pt x="759" y="7365"/>
                </a:lnTo>
                <a:lnTo>
                  <a:pt x="755" y="7369"/>
                </a:lnTo>
                <a:lnTo>
                  <a:pt x="753" y="7373"/>
                </a:lnTo>
                <a:close/>
                <a:moveTo>
                  <a:pt x="706" y="7520"/>
                </a:moveTo>
                <a:lnTo>
                  <a:pt x="705" y="7525"/>
                </a:lnTo>
                <a:lnTo>
                  <a:pt x="706" y="7528"/>
                </a:lnTo>
                <a:lnTo>
                  <a:pt x="709" y="7530"/>
                </a:lnTo>
                <a:lnTo>
                  <a:pt x="713" y="7531"/>
                </a:lnTo>
                <a:lnTo>
                  <a:pt x="719" y="7530"/>
                </a:lnTo>
                <a:lnTo>
                  <a:pt x="723" y="7528"/>
                </a:lnTo>
                <a:lnTo>
                  <a:pt x="726" y="7525"/>
                </a:lnTo>
                <a:lnTo>
                  <a:pt x="728" y="7520"/>
                </a:lnTo>
                <a:lnTo>
                  <a:pt x="729" y="7516"/>
                </a:lnTo>
                <a:lnTo>
                  <a:pt x="728" y="7513"/>
                </a:lnTo>
                <a:lnTo>
                  <a:pt x="725" y="7510"/>
                </a:lnTo>
                <a:lnTo>
                  <a:pt x="721" y="7509"/>
                </a:lnTo>
                <a:lnTo>
                  <a:pt x="717" y="7510"/>
                </a:lnTo>
                <a:lnTo>
                  <a:pt x="711" y="7513"/>
                </a:lnTo>
                <a:lnTo>
                  <a:pt x="708" y="7516"/>
                </a:lnTo>
                <a:lnTo>
                  <a:pt x="706" y="7520"/>
                </a:lnTo>
                <a:close/>
                <a:moveTo>
                  <a:pt x="659" y="7668"/>
                </a:moveTo>
                <a:lnTo>
                  <a:pt x="659" y="7672"/>
                </a:lnTo>
                <a:lnTo>
                  <a:pt x="660" y="7675"/>
                </a:lnTo>
                <a:lnTo>
                  <a:pt x="662" y="7677"/>
                </a:lnTo>
                <a:lnTo>
                  <a:pt x="666" y="7678"/>
                </a:lnTo>
                <a:lnTo>
                  <a:pt x="671" y="7677"/>
                </a:lnTo>
                <a:lnTo>
                  <a:pt x="675" y="7675"/>
                </a:lnTo>
                <a:lnTo>
                  <a:pt x="678" y="7672"/>
                </a:lnTo>
                <a:lnTo>
                  <a:pt x="680" y="7668"/>
                </a:lnTo>
                <a:lnTo>
                  <a:pt x="681" y="7664"/>
                </a:lnTo>
                <a:lnTo>
                  <a:pt x="680" y="7661"/>
                </a:lnTo>
                <a:lnTo>
                  <a:pt x="677" y="7658"/>
                </a:lnTo>
                <a:lnTo>
                  <a:pt x="673" y="7658"/>
                </a:lnTo>
                <a:lnTo>
                  <a:pt x="669" y="7658"/>
                </a:lnTo>
                <a:lnTo>
                  <a:pt x="664" y="7661"/>
                </a:lnTo>
                <a:lnTo>
                  <a:pt x="661" y="7664"/>
                </a:lnTo>
                <a:lnTo>
                  <a:pt x="659" y="7668"/>
                </a:lnTo>
                <a:close/>
                <a:moveTo>
                  <a:pt x="612" y="7815"/>
                </a:moveTo>
                <a:lnTo>
                  <a:pt x="612" y="7819"/>
                </a:lnTo>
                <a:lnTo>
                  <a:pt x="613" y="7822"/>
                </a:lnTo>
                <a:lnTo>
                  <a:pt x="615" y="7825"/>
                </a:lnTo>
                <a:lnTo>
                  <a:pt x="619" y="7826"/>
                </a:lnTo>
                <a:lnTo>
                  <a:pt x="624" y="7825"/>
                </a:lnTo>
                <a:lnTo>
                  <a:pt x="627" y="7822"/>
                </a:lnTo>
                <a:lnTo>
                  <a:pt x="630" y="7819"/>
                </a:lnTo>
                <a:lnTo>
                  <a:pt x="632" y="7815"/>
                </a:lnTo>
                <a:lnTo>
                  <a:pt x="633" y="7811"/>
                </a:lnTo>
                <a:lnTo>
                  <a:pt x="632" y="7808"/>
                </a:lnTo>
                <a:lnTo>
                  <a:pt x="629" y="7806"/>
                </a:lnTo>
                <a:lnTo>
                  <a:pt x="626" y="7805"/>
                </a:lnTo>
                <a:lnTo>
                  <a:pt x="622" y="7806"/>
                </a:lnTo>
                <a:lnTo>
                  <a:pt x="617" y="7808"/>
                </a:lnTo>
                <a:lnTo>
                  <a:pt x="614" y="7811"/>
                </a:lnTo>
                <a:lnTo>
                  <a:pt x="612" y="7815"/>
                </a:lnTo>
                <a:close/>
                <a:moveTo>
                  <a:pt x="565" y="7962"/>
                </a:moveTo>
                <a:lnTo>
                  <a:pt x="565" y="7967"/>
                </a:lnTo>
                <a:lnTo>
                  <a:pt x="566" y="7970"/>
                </a:lnTo>
                <a:lnTo>
                  <a:pt x="568" y="7972"/>
                </a:lnTo>
                <a:lnTo>
                  <a:pt x="571" y="7973"/>
                </a:lnTo>
                <a:lnTo>
                  <a:pt x="576" y="7972"/>
                </a:lnTo>
                <a:lnTo>
                  <a:pt x="580" y="7970"/>
                </a:lnTo>
                <a:lnTo>
                  <a:pt x="583" y="7967"/>
                </a:lnTo>
                <a:lnTo>
                  <a:pt x="585" y="7962"/>
                </a:lnTo>
                <a:lnTo>
                  <a:pt x="585" y="7959"/>
                </a:lnTo>
                <a:lnTo>
                  <a:pt x="584" y="7956"/>
                </a:lnTo>
                <a:lnTo>
                  <a:pt x="582" y="7954"/>
                </a:lnTo>
                <a:lnTo>
                  <a:pt x="578" y="7953"/>
                </a:lnTo>
                <a:lnTo>
                  <a:pt x="575" y="7954"/>
                </a:lnTo>
                <a:lnTo>
                  <a:pt x="570" y="7956"/>
                </a:lnTo>
                <a:lnTo>
                  <a:pt x="567" y="7959"/>
                </a:lnTo>
                <a:lnTo>
                  <a:pt x="565" y="7962"/>
                </a:lnTo>
                <a:close/>
                <a:moveTo>
                  <a:pt x="519" y="8111"/>
                </a:moveTo>
                <a:lnTo>
                  <a:pt x="518" y="8114"/>
                </a:lnTo>
                <a:lnTo>
                  <a:pt x="519" y="8117"/>
                </a:lnTo>
                <a:lnTo>
                  <a:pt x="521" y="8119"/>
                </a:lnTo>
                <a:lnTo>
                  <a:pt x="524" y="8119"/>
                </a:lnTo>
                <a:lnTo>
                  <a:pt x="529" y="8119"/>
                </a:lnTo>
                <a:lnTo>
                  <a:pt x="532" y="8117"/>
                </a:lnTo>
                <a:lnTo>
                  <a:pt x="535" y="8114"/>
                </a:lnTo>
                <a:lnTo>
                  <a:pt x="536" y="8111"/>
                </a:lnTo>
                <a:lnTo>
                  <a:pt x="537" y="8107"/>
                </a:lnTo>
                <a:lnTo>
                  <a:pt x="536" y="8105"/>
                </a:lnTo>
                <a:lnTo>
                  <a:pt x="534" y="8102"/>
                </a:lnTo>
                <a:lnTo>
                  <a:pt x="531" y="8101"/>
                </a:lnTo>
                <a:lnTo>
                  <a:pt x="527" y="8102"/>
                </a:lnTo>
                <a:lnTo>
                  <a:pt x="523" y="8105"/>
                </a:lnTo>
                <a:lnTo>
                  <a:pt x="520" y="8107"/>
                </a:lnTo>
                <a:lnTo>
                  <a:pt x="519" y="8111"/>
                </a:lnTo>
                <a:close/>
                <a:moveTo>
                  <a:pt x="472" y="8258"/>
                </a:moveTo>
                <a:lnTo>
                  <a:pt x="471" y="8261"/>
                </a:lnTo>
                <a:lnTo>
                  <a:pt x="472" y="8264"/>
                </a:lnTo>
                <a:lnTo>
                  <a:pt x="474" y="8266"/>
                </a:lnTo>
                <a:lnTo>
                  <a:pt x="477" y="8266"/>
                </a:lnTo>
                <a:lnTo>
                  <a:pt x="481" y="8266"/>
                </a:lnTo>
                <a:lnTo>
                  <a:pt x="485" y="8264"/>
                </a:lnTo>
                <a:lnTo>
                  <a:pt x="487" y="8261"/>
                </a:lnTo>
                <a:lnTo>
                  <a:pt x="489" y="8258"/>
                </a:lnTo>
                <a:lnTo>
                  <a:pt x="489" y="8255"/>
                </a:lnTo>
                <a:lnTo>
                  <a:pt x="488" y="8252"/>
                </a:lnTo>
                <a:lnTo>
                  <a:pt x="486" y="8251"/>
                </a:lnTo>
                <a:lnTo>
                  <a:pt x="483" y="8250"/>
                </a:lnTo>
                <a:lnTo>
                  <a:pt x="480" y="8251"/>
                </a:lnTo>
                <a:lnTo>
                  <a:pt x="476" y="8252"/>
                </a:lnTo>
                <a:lnTo>
                  <a:pt x="473" y="8255"/>
                </a:lnTo>
                <a:lnTo>
                  <a:pt x="472" y="8258"/>
                </a:lnTo>
                <a:close/>
                <a:moveTo>
                  <a:pt x="425" y="8405"/>
                </a:moveTo>
                <a:lnTo>
                  <a:pt x="425" y="8408"/>
                </a:lnTo>
                <a:lnTo>
                  <a:pt x="426" y="8411"/>
                </a:lnTo>
                <a:lnTo>
                  <a:pt x="427" y="8412"/>
                </a:lnTo>
                <a:lnTo>
                  <a:pt x="430" y="8413"/>
                </a:lnTo>
                <a:lnTo>
                  <a:pt x="434" y="8412"/>
                </a:lnTo>
                <a:lnTo>
                  <a:pt x="437" y="8411"/>
                </a:lnTo>
                <a:lnTo>
                  <a:pt x="439" y="8408"/>
                </a:lnTo>
                <a:lnTo>
                  <a:pt x="441" y="8405"/>
                </a:lnTo>
                <a:lnTo>
                  <a:pt x="441" y="8403"/>
                </a:lnTo>
                <a:lnTo>
                  <a:pt x="440" y="8400"/>
                </a:lnTo>
                <a:lnTo>
                  <a:pt x="438" y="8399"/>
                </a:lnTo>
                <a:lnTo>
                  <a:pt x="436" y="8398"/>
                </a:lnTo>
                <a:lnTo>
                  <a:pt x="433" y="8399"/>
                </a:lnTo>
                <a:lnTo>
                  <a:pt x="429" y="8400"/>
                </a:lnTo>
                <a:lnTo>
                  <a:pt x="427" y="8403"/>
                </a:lnTo>
                <a:lnTo>
                  <a:pt x="425" y="8405"/>
                </a:lnTo>
                <a:close/>
                <a:moveTo>
                  <a:pt x="379" y="8553"/>
                </a:moveTo>
                <a:lnTo>
                  <a:pt x="378" y="8555"/>
                </a:lnTo>
                <a:lnTo>
                  <a:pt x="379" y="8557"/>
                </a:lnTo>
                <a:lnTo>
                  <a:pt x="381" y="8559"/>
                </a:lnTo>
                <a:lnTo>
                  <a:pt x="384" y="8559"/>
                </a:lnTo>
                <a:lnTo>
                  <a:pt x="387" y="8559"/>
                </a:lnTo>
                <a:lnTo>
                  <a:pt x="389" y="8557"/>
                </a:lnTo>
                <a:lnTo>
                  <a:pt x="391" y="8555"/>
                </a:lnTo>
                <a:lnTo>
                  <a:pt x="392" y="8553"/>
                </a:lnTo>
                <a:lnTo>
                  <a:pt x="393" y="8550"/>
                </a:lnTo>
                <a:lnTo>
                  <a:pt x="392" y="8548"/>
                </a:lnTo>
                <a:lnTo>
                  <a:pt x="390" y="8547"/>
                </a:lnTo>
                <a:lnTo>
                  <a:pt x="388" y="8546"/>
                </a:lnTo>
                <a:lnTo>
                  <a:pt x="385" y="8547"/>
                </a:lnTo>
                <a:lnTo>
                  <a:pt x="382" y="8548"/>
                </a:lnTo>
                <a:lnTo>
                  <a:pt x="380" y="8550"/>
                </a:lnTo>
                <a:lnTo>
                  <a:pt x="379" y="8553"/>
                </a:lnTo>
                <a:close/>
                <a:moveTo>
                  <a:pt x="332" y="8700"/>
                </a:moveTo>
                <a:lnTo>
                  <a:pt x="331" y="8703"/>
                </a:lnTo>
                <a:lnTo>
                  <a:pt x="332" y="8704"/>
                </a:lnTo>
                <a:lnTo>
                  <a:pt x="333" y="8706"/>
                </a:lnTo>
                <a:lnTo>
                  <a:pt x="337" y="8706"/>
                </a:lnTo>
                <a:lnTo>
                  <a:pt x="339" y="8706"/>
                </a:lnTo>
                <a:lnTo>
                  <a:pt x="341" y="8704"/>
                </a:lnTo>
                <a:lnTo>
                  <a:pt x="343" y="8703"/>
                </a:lnTo>
                <a:lnTo>
                  <a:pt x="345" y="8700"/>
                </a:lnTo>
                <a:lnTo>
                  <a:pt x="345" y="8698"/>
                </a:lnTo>
                <a:lnTo>
                  <a:pt x="344" y="8696"/>
                </a:lnTo>
                <a:lnTo>
                  <a:pt x="343" y="8695"/>
                </a:lnTo>
                <a:lnTo>
                  <a:pt x="340" y="8694"/>
                </a:lnTo>
                <a:lnTo>
                  <a:pt x="338" y="8695"/>
                </a:lnTo>
                <a:lnTo>
                  <a:pt x="335" y="8696"/>
                </a:lnTo>
                <a:lnTo>
                  <a:pt x="333" y="8698"/>
                </a:lnTo>
                <a:lnTo>
                  <a:pt x="332" y="8700"/>
                </a:lnTo>
                <a:close/>
                <a:moveTo>
                  <a:pt x="296" y="8848"/>
                </a:moveTo>
                <a:lnTo>
                  <a:pt x="297" y="8846"/>
                </a:lnTo>
                <a:lnTo>
                  <a:pt x="296" y="8844"/>
                </a:lnTo>
                <a:lnTo>
                  <a:pt x="295" y="8843"/>
                </a:lnTo>
                <a:lnTo>
                  <a:pt x="293" y="8842"/>
                </a:lnTo>
                <a:lnTo>
                  <a:pt x="291" y="8843"/>
                </a:lnTo>
                <a:lnTo>
                  <a:pt x="289" y="8844"/>
                </a:lnTo>
                <a:lnTo>
                  <a:pt x="286" y="8846"/>
                </a:lnTo>
                <a:lnTo>
                  <a:pt x="285" y="8848"/>
                </a:lnTo>
                <a:lnTo>
                  <a:pt x="285" y="8850"/>
                </a:lnTo>
                <a:lnTo>
                  <a:pt x="285" y="8851"/>
                </a:lnTo>
                <a:lnTo>
                  <a:pt x="287" y="8853"/>
                </a:lnTo>
                <a:lnTo>
                  <a:pt x="290" y="8854"/>
                </a:lnTo>
                <a:lnTo>
                  <a:pt x="292" y="8853"/>
                </a:lnTo>
                <a:lnTo>
                  <a:pt x="294" y="8851"/>
                </a:lnTo>
                <a:lnTo>
                  <a:pt x="295" y="8850"/>
                </a:lnTo>
                <a:lnTo>
                  <a:pt x="296" y="8848"/>
                </a:lnTo>
                <a:close/>
                <a:moveTo>
                  <a:pt x="248" y="8996"/>
                </a:moveTo>
                <a:lnTo>
                  <a:pt x="248" y="8994"/>
                </a:lnTo>
                <a:lnTo>
                  <a:pt x="248" y="8993"/>
                </a:lnTo>
                <a:lnTo>
                  <a:pt x="247" y="8991"/>
                </a:lnTo>
                <a:lnTo>
                  <a:pt x="245" y="8991"/>
                </a:lnTo>
                <a:lnTo>
                  <a:pt x="243" y="8991"/>
                </a:lnTo>
                <a:lnTo>
                  <a:pt x="242" y="8993"/>
                </a:lnTo>
                <a:lnTo>
                  <a:pt x="239" y="8994"/>
                </a:lnTo>
                <a:lnTo>
                  <a:pt x="238" y="8996"/>
                </a:lnTo>
                <a:lnTo>
                  <a:pt x="238" y="8998"/>
                </a:lnTo>
                <a:lnTo>
                  <a:pt x="239" y="8999"/>
                </a:lnTo>
                <a:lnTo>
                  <a:pt x="240" y="9000"/>
                </a:lnTo>
                <a:lnTo>
                  <a:pt x="242" y="9000"/>
                </a:lnTo>
                <a:lnTo>
                  <a:pt x="244" y="9000"/>
                </a:lnTo>
                <a:lnTo>
                  <a:pt x="246" y="8999"/>
                </a:lnTo>
                <a:lnTo>
                  <a:pt x="247" y="8998"/>
                </a:lnTo>
                <a:lnTo>
                  <a:pt x="248" y="8996"/>
                </a:lnTo>
                <a:close/>
                <a:moveTo>
                  <a:pt x="200" y="9143"/>
                </a:moveTo>
                <a:lnTo>
                  <a:pt x="201" y="9142"/>
                </a:lnTo>
                <a:lnTo>
                  <a:pt x="200" y="9140"/>
                </a:lnTo>
                <a:lnTo>
                  <a:pt x="199" y="9140"/>
                </a:lnTo>
                <a:lnTo>
                  <a:pt x="198" y="9139"/>
                </a:lnTo>
                <a:lnTo>
                  <a:pt x="195" y="9140"/>
                </a:lnTo>
                <a:lnTo>
                  <a:pt x="191" y="9143"/>
                </a:lnTo>
                <a:lnTo>
                  <a:pt x="191" y="9145"/>
                </a:lnTo>
                <a:lnTo>
                  <a:pt x="192" y="9146"/>
                </a:lnTo>
                <a:lnTo>
                  <a:pt x="194" y="9147"/>
                </a:lnTo>
                <a:lnTo>
                  <a:pt x="195" y="9147"/>
                </a:lnTo>
                <a:lnTo>
                  <a:pt x="198" y="9146"/>
                </a:lnTo>
                <a:lnTo>
                  <a:pt x="200" y="9143"/>
                </a:lnTo>
                <a:close/>
                <a:moveTo>
                  <a:pt x="152" y="9291"/>
                </a:moveTo>
                <a:lnTo>
                  <a:pt x="152" y="9289"/>
                </a:lnTo>
                <a:lnTo>
                  <a:pt x="152" y="9288"/>
                </a:lnTo>
                <a:lnTo>
                  <a:pt x="151" y="9288"/>
                </a:lnTo>
                <a:lnTo>
                  <a:pt x="150" y="9287"/>
                </a:lnTo>
                <a:lnTo>
                  <a:pt x="148" y="9288"/>
                </a:lnTo>
                <a:lnTo>
                  <a:pt x="145" y="9291"/>
                </a:lnTo>
                <a:lnTo>
                  <a:pt x="145" y="9292"/>
                </a:lnTo>
                <a:lnTo>
                  <a:pt x="145" y="9293"/>
                </a:lnTo>
                <a:lnTo>
                  <a:pt x="147" y="9294"/>
                </a:lnTo>
                <a:lnTo>
                  <a:pt x="148" y="9294"/>
                </a:lnTo>
                <a:lnTo>
                  <a:pt x="151" y="9293"/>
                </a:lnTo>
                <a:lnTo>
                  <a:pt x="152" y="9291"/>
                </a:lnTo>
                <a:close/>
                <a:moveTo>
                  <a:pt x="102" y="9436"/>
                </a:moveTo>
                <a:lnTo>
                  <a:pt x="101" y="9436"/>
                </a:lnTo>
                <a:lnTo>
                  <a:pt x="99" y="9438"/>
                </a:lnTo>
                <a:lnTo>
                  <a:pt x="99" y="9440"/>
                </a:lnTo>
                <a:lnTo>
                  <a:pt x="101" y="9440"/>
                </a:lnTo>
                <a:lnTo>
                  <a:pt x="103" y="9440"/>
                </a:lnTo>
                <a:lnTo>
                  <a:pt x="104" y="9438"/>
                </a:lnTo>
                <a:lnTo>
                  <a:pt x="104" y="9436"/>
                </a:lnTo>
                <a:lnTo>
                  <a:pt x="102" y="9436"/>
                </a:lnTo>
                <a:close/>
                <a:moveTo>
                  <a:pt x="53" y="9585"/>
                </a:moveTo>
                <a:lnTo>
                  <a:pt x="53" y="9587"/>
                </a:lnTo>
                <a:lnTo>
                  <a:pt x="54" y="9587"/>
                </a:lnTo>
                <a:lnTo>
                  <a:pt x="55" y="9587"/>
                </a:lnTo>
                <a:lnTo>
                  <a:pt x="56" y="9585"/>
                </a:lnTo>
                <a:lnTo>
                  <a:pt x="56" y="9584"/>
                </a:lnTo>
                <a:lnTo>
                  <a:pt x="55" y="9584"/>
                </a:lnTo>
                <a:lnTo>
                  <a:pt x="54" y="9584"/>
                </a:lnTo>
                <a:lnTo>
                  <a:pt x="53" y="9585"/>
                </a:lnTo>
                <a:close/>
                <a:moveTo>
                  <a:pt x="6" y="9733"/>
                </a:moveTo>
                <a:lnTo>
                  <a:pt x="6" y="9734"/>
                </a:lnTo>
                <a:lnTo>
                  <a:pt x="7" y="9734"/>
                </a:lnTo>
                <a:lnTo>
                  <a:pt x="8" y="9734"/>
                </a:lnTo>
                <a:lnTo>
                  <a:pt x="8" y="9733"/>
                </a:lnTo>
                <a:lnTo>
                  <a:pt x="8" y="9732"/>
                </a:lnTo>
                <a:lnTo>
                  <a:pt x="7" y="9732"/>
                </a:lnTo>
                <a:lnTo>
                  <a:pt x="6" y="9732"/>
                </a:lnTo>
                <a:lnTo>
                  <a:pt x="6" y="9733"/>
                </a:lnTo>
                <a:close/>
                <a:moveTo>
                  <a:pt x="2938" y="144"/>
                </a:move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7" y="144"/>
                </a:lnTo>
                <a:lnTo>
                  <a:pt x="2937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close/>
                <a:moveTo>
                  <a:pt x="2891" y="291"/>
                </a:moveTo>
                <a:lnTo>
                  <a:pt x="2891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2"/>
                </a:lnTo>
                <a:lnTo>
                  <a:pt x="2890" y="292"/>
                </a:lnTo>
                <a:lnTo>
                  <a:pt x="2891" y="292"/>
                </a:lnTo>
                <a:lnTo>
                  <a:pt x="2891" y="291"/>
                </a:lnTo>
                <a:close/>
                <a:moveTo>
                  <a:pt x="2844" y="439"/>
                </a:moveTo>
                <a:lnTo>
                  <a:pt x="2844" y="438"/>
                </a:lnTo>
                <a:lnTo>
                  <a:pt x="2843" y="438"/>
                </a:lnTo>
                <a:lnTo>
                  <a:pt x="2843" y="438"/>
                </a:lnTo>
                <a:lnTo>
                  <a:pt x="2842" y="439"/>
                </a:lnTo>
                <a:lnTo>
                  <a:pt x="2842" y="439"/>
                </a:lnTo>
                <a:lnTo>
                  <a:pt x="2843" y="440"/>
                </a:lnTo>
                <a:lnTo>
                  <a:pt x="2843" y="439"/>
                </a:lnTo>
                <a:lnTo>
                  <a:pt x="2844" y="439"/>
                </a:lnTo>
                <a:close/>
                <a:moveTo>
                  <a:pt x="2797" y="587"/>
                </a:moveTo>
                <a:lnTo>
                  <a:pt x="2797" y="586"/>
                </a:lnTo>
                <a:lnTo>
                  <a:pt x="2796" y="586"/>
                </a:lnTo>
                <a:lnTo>
                  <a:pt x="2795" y="586"/>
                </a:lnTo>
                <a:lnTo>
                  <a:pt x="2794" y="587"/>
                </a:lnTo>
                <a:lnTo>
                  <a:pt x="2794" y="588"/>
                </a:lnTo>
                <a:lnTo>
                  <a:pt x="2795" y="589"/>
                </a:lnTo>
                <a:lnTo>
                  <a:pt x="2796" y="588"/>
                </a:lnTo>
                <a:lnTo>
                  <a:pt x="2797" y="587"/>
                </a:lnTo>
                <a:close/>
                <a:moveTo>
                  <a:pt x="2750" y="735"/>
                </a:moveTo>
                <a:lnTo>
                  <a:pt x="2750" y="733"/>
                </a:lnTo>
                <a:lnTo>
                  <a:pt x="2749" y="732"/>
                </a:lnTo>
                <a:lnTo>
                  <a:pt x="2747" y="733"/>
                </a:lnTo>
                <a:lnTo>
                  <a:pt x="2746" y="735"/>
                </a:lnTo>
                <a:lnTo>
                  <a:pt x="2746" y="736"/>
                </a:lnTo>
                <a:lnTo>
                  <a:pt x="2748" y="737"/>
                </a:lnTo>
                <a:lnTo>
                  <a:pt x="2749" y="736"/>
                </a:lnTo>
                <a:lnTo>
                  <a:pt x="2750" y="735"/>
                </a:lnTo>
                <a:close/>
                <a:moveTo>
                  <a:pt x="2703" y="882"/>
                </a:moveTo>
                <a:lnTo>
                  <a:pt x="2703" y="880"/>
                </a:lnTo>
                <a:lnTo>
                  <a:pt x="2702" y="879"/>
                </a:lnTo>
                <a:lnTo>
                  <a:pt x="2700" y="880"/>
                </a:lnTo>
                <a:lnTo>
                  <a:pt x="2698" y="882"/>
                </a:lnTo>
                <a:lnTo>
                  <a:pt x="2699" y="884"/>
                </a:lnTo>
                <a:lnTo>
                  <a:pt x="2700" y="884"/>
                </a:lnTo>
                <a:lnTo>
                  <a:pt x="2702" y="884"/>
                </a:lnTo>
                <a:lnTo>
                  <a:pt x="2703" y="882"/>
                </a:lnTo>
                <a:close/>
                <a:moveTo>
                  <a:pt x="2652" y="1032"/>
                </a:moveTo>
                <a:lnTo>
                  <a:pt x="2655" y="1031"/>
                </a:lnTo>
                <a:lnTo>
                  <a:pt x="2657" y="1029"/>
                </a:lnTo>
                <a:lnTo>
                  <a:pt x="2657" y="1028"/>
                </a:lnTo>
                <a:lnTo>
                  <a:pt x="2656" y="1027"/>
                </a:lnTo>
                <a:lnTo>
                  <a:pt x="2656" y="1026"/>
                </a:lnTo>
                <a:lnTo>
                  <a:pt x="2655" y="1026"/>
                </a:lnTo>
                <a:lnTo>
                  <a:pt x="2652" y="1027"/>
                </a:lnTo>
                <a:lnTo>
                  <a:pt x="2650" y="1029"/>
                </a:lnTo>
                <a:lnTo>
                  <a:pt x="2650" y="1030"/>
                </a:lnTo>
                <a:lnTo>
                  <a:pt x="2651" y="1032"/>
                </a:lnTo>
                <a:lnTo>
                  <a:pt x="2651" y="1032"/>
                </a:lnTo>
                <a:lnTo>
                  <a:pt x="2652" y="1032"/>
                </a:lnTo>
                <a:close/>
                <a:moveTo>
                  <a:pt x="2605" y="1180"/>
                </a:moveTo>
                <a:lnTo>
                  <a:pt x="2608" y="1179"/>
                </a:lnTo>
                <a:lnTo>
                  <a:pt x="2610" y="1177"/>
                </a:lnTo>
                <a:lnTo>
                  <a:pt x="2610" y="1175"/>
                </a:lnTo>
                <a:lnTo>
                  <a:pt x="2609" y="1174"/>
                </a:lnTo>
                <a:lnTo>
                  <a:pt x="2609" y="1173"/>
                </a:lnTo>
                <a:lnTo>
                  <a:pt x="2607" y="1173"/>
                </a:lnTo>
                <a:lnTo>
                  <a:pt x="2604" y="1174"/>
                </a:lnTo>
                <a:lnTo>
                  <a:pt x="2603" y="1177"/>
                </a:lnTo>
                <a:lnTo>
                  <a:pt x="2602" y="1178"/>
                </a:lnTo>
                <a:lnTo>
                  <a:pt x="2603" y="1179"/>
                </a:lnTo>
                <a:lnTo>
                  <a:pt x="2604" y="1180"/>
                </a:lnTo>
                <a:lnTo>
                  <a:pt x="2605" y="1180"/>
                </a:lnTo>
                <a:close/>
                <a:moveTo>
                  <a:pt x="2557" y="1328"/>
                </a:moveTo>
                <a:lnTo>
                  <a:pt x="2559" y="1328"/>
                </a:lnTo>
                <a:lnTo>
                  <a:pt x="2561" y="1327"/>
                </a:lnTo>
                <a:lnTo>
                  <a:pt x="2562" y="1326"/>
                </a:lnTo>
                <a:lnTo>
                  <a:pt x="2563" y="1324"/>
                </a:lnTo>
                <a:lnTo>
                  <a:pt x="2563" y="1322"/>
                </a:lnTo>
                <a:lnTo>
                  <a:pt x="2563" y="1321"/>
                </a:lnTo>
                <a:lnTo>
                  <a:pt x="2562" y="1320"/>
                </a:lnTo>
                <a:lnTo>
                  <a:pt x="2560" y="1320"/>
                </a:lnTo>
                <a:lnTo>
                  <a:pt x="2558" y="1320"/>
                </a:lnTo>
                <a:lnTo>
                  <a:pt x="2557" y="1321"/>
                </a:lnTo>
                <a:lnTo>
                  <a:pt x="2555" y="1322"/>
                </a:lnTo>
                <a:lnTo>
                  <a:pt x="2554" y="1324"/>
                </a:lnTo>
                <a:lnTo>
                  <a:pt x="2554" y="1326"/>
                </a:lnTo>
                <a:lnTo>
                  <a:pt x="2555" y="1327"/>
                </a:lnTo>
                <a:lnTo>
                  <a:pt x="2556" y="1328"/>
                </a:lnTo>
                <a:lnTo>
                  <a:pt x="2557" y="1328"/>
                </a:lnTo>
                <a:close/>
                <a:moveTo>
                  <a:pt x="2510" y="1477"/>
                </a:moveTo>
                <a:lnTo>
                  <a:pt x="2512" y="1477"/>
                </a:lnTo>
                <a:lnTo>
                  <a:pt x="2514" y="1476"/>
                </a:lnTo>
                <a:lnTo>
                  <a:pt x="2515" y="1474"/>
                </a:lnTo>
                <a:lnTo>
                  <a:pt x="2516" y="1472"/>
                </a:lnTo>
                <a:lnTo>
                  <a:pt x="2516" y="1469"/>
                </a:lnTo>
                <a:lnTo>
                  <a:pt x="2516" y="1468"/>
                </a:lnTo>
                <a:lnTo>
                  <a:pt x="2515" y="1467"/>
                </a:lnTo>
                <a:lnTo>
                  <a:pt x="2513" y="1467"/>
                </a:lnTo>
                <a:lnTo>
                  <a:pt x="2511" y="1467"/>
                </a:lnTo>
                <a:lnTo>
                  <a:pt x="2509" y="1468"/>
                </a:lnTo>
                <a:lnTo>
                  <a:pt x="2508" y="1469"/>
                </a:lnTo>
                <a:lnTo>
                  <a:pt x="2507" y="1472"/>
                </a:lnTo>
                <a:lnTo>
                  <a:pt x="2506" y="1474"/>
                </a:lnTo>
                <a:lnTo>
                  <a:pt x="2507" y="1476"/>
                </a:lnTo>
                <a:lnTo>
                  <a:pt x="2508" y="1477"/>
                </a:lnTo>
                <a:lnTo>
                  <a:pt x="2510" y="1477"/>
                </a:lnTo>
                <a:close/>
                <a:moveTo>
                  <a:pt x="2462" y="1625"/>
                </a:moveTo>
                <a:lnTo>
                  <a:pt x="2465" y="1625"/>
                </a:lnTo>
                <a:lnTo>
                  <a:pt x="2467" y="1624"/>
                </a:lnTo>
                <a:lnTo>
                  <a:pt x="2468" y="1622"/>
                </a:lnTo>
                <a:lnTo>
                  <a:pt x="2470" y="1620"/>
                </a:lnTo>
                <a:lnTo>
                  <a:pt x="2470" y="1618"/>
                </a:lnTo>
                <a:lnTo>
                  <a:pt x="2469" y="1616"/>
                </a:lnTo>
                <a:lnTo>
                  <a:pt x="2468" y="1615"/>
                </a:lnTo>
                <a:lnTo>
                  <a:pt x="2466" y="1614"/>
                </a:lnTo>
                <a:lnTo>
                  <a:pt x="2463" y="1615"/>
                </a:lnTo>
                <a:lnTo>
                  <a:pt x="2461" y="1616"/>
                </a:lnTo>
                <a:lnTo>
                  <a:pt x="2460" y="1618"/>
                </a:lnTo>
                <a:lnTo>
                  <a:pt x="2458" y="1620"/>
                </a:lnTo>
                <a:lnTo>
                  <a:pt x="2458" y="1622"/>
                </a:lnTo>
                <a:lnTo>
                  <a:pt x="2459" y="1624"/>
                </a:lnTo>
                <a:lnTo>
                  <a:pt x="2460" y="1625"/>
                </a:lnTo>
                <a:lnTo>
                  <a:pt x="2462" y="1625"/>
                </a:lnTo>
                <a:close/>
                <a:moveTo>
                  <a:pt x="2415" y="1773"/>
                </a:moveTo>
                <a:lnTo>
                  <a:pt x="2417" y="1773"/>
                </a:lnTo>
                <a:lnTo>
                  <a:pt x="2420" y="1771"/>
                </a:lnTo>
                <a:lnTo>
                  <a:pt x="2421" y="1769"/>
                </a:lnTo>
                <a:lnTo>
                  <a:pt x="2423" y="1767"/>
                </a:lnTo>
                <a:lnTo>
                  <a:pt x="2423" y="1765"/>
                </a:lnTo>
                <a:lnTo>
                  <a:pt x="2422" y="1763"/>
                </a:lnTo>
                <a:lnTo>
                  <a:pt x="2421" y="1762"/>
                </a:lnTo>
                <a:lnTo>
                  <a:pt x="2419" y="1761"/>
                </a:lnTo>
                <a:lnTo>
                  <a:pt x="2416" y="1762"/>
                </a:lnTo>
                <a:lnTo>
                  <a:pt x="2414" y="1763"/>
                </a:lnTo>
                <a:lnTo>
                  <a:pt x="2412" y="1765"/>
                </a:lnTo>
                <a:lnTo>
                  <a:pt x="2411" y="1767"/>
                </a:lnTo>
                <a:lnTo>
                  <a:pt x="2410" y="1769"/>
                </a:lnTo>
                <a:lnTo>
                  <a:pt x="2411" y="1771"/>
                </a:lnTo>
                <a:lnTo>
                  <a:pt x="2413" y="1773"/>
                </a:lnTo>
                <a:lnTo>
                  <a:pt x="2415" y="1773"/>
                </a:lnTo>
                <a:close/>
                <a:moveTo>
                  <a:pt x="2367" y="1921"/>
                </a:moveTo>
                <a:lnTo>
                  <a:pt x="2370" y="1920"/>
                </a:lnTo>
                <a:lnTo>
                  <a:pt x="2372" y="1919"/>
                </a:lnTo>
                <a:lnTo>
                  <a:pt x="2374" y="1917"/>
                </a:lnTo>
                <a:lnTo>
                  <a:pt x="2376" y="1914"/>
                </a:lnTo>
                <a:lnTo>
                  <a:pt x="2376" y="1912"/>
                </a:lnTo>
                <a:lnTo>
                  <a:pt x="2375" y="1910"/>
                </a:lnTo>
                <a:lnTo>
                  <a:pt x="2374" y="1909"/>
                </a:lnTo>
                <a:lnTo>
                  <a:pt x="2371" y="1908"/>
                </a:lnTo>
                <a:lnTo>
                  <a:pt x="2369" y="1909"/>
                </a:lnTo>
                <a:lnTo>
                  <a:pt x="2366" y="1910"/>
                </a:lnTo>
                <a:lnTo>
                  <a:pt x="2364" y="1912"/>
                </a:lnTo>
                <a:lnTo>
                  <a:pt x="2363" y="1914"/>
                </a:lnTo>
                <a:lnTo>
                  <a:pt x="2363" y="1917"/>
                </a:lnTo>
                <a:lnTo>
                  <a:pt x="2363" y="1919"/>
                </a:lnTo>
                <a:lnTo>
                  <a:pt x="2365" y="1920"/>
                </a:lnTo>
                <a:lnTo>
                  <a:pt x="2367" y="1921"/>
                </a:lnTo>
                <a:close/>
                <a:moveTo>
                  <a:pt x="2320" y="2069"/>
                </a:moveTo>
                <a:lnTo>
                  <a:pt x="2323" y="2068"/>
                </a:lnTo>
                <a:lnTo>
                  <a:pt x="2325" y="2067"/>
                </a:lnTo>
                <a:lnTo>
                  <a:pt x="2327" y="2064"/>
                </a:lnTo>
                <a:lnTo>
                  <a:pt x="2329" y="2062"/>
                </a:lnTo>
                <a:lnTo>
                  <a:pt x="2329" y="2059"/>
                </a:lnTo>
                <a:lnTo>
                  <a:pt x="2328" y="2057"/>
                </a:lnTo>
                <a:lnTo>
                  <a:pt x="2327" y="2056"/>
                </a:lnTo>
                <a:lnTo>
                  <a:pt x="2324" y="2055"/>
                </a:lnTo>
                <a:lnTo>
                  <a:pt x="2321" y="2056"/>
                </a:lnTo>
                <a:lnTo>
                  <a:pt x="2319" y="2057"/>
                </a:lnTo>
                <a:lnTo>
                  <a:pt x="2316" y="2059"/>
                </a:lnTo>
                <a:lnTo>
                  <a:pt x="2315" y="2062"/>
                </a:lnTo>
                <a:lnTo>
                  <a:pt x="2315" y="2064"/>
                </a:lnTo>
                <a:lnTo>
                  <a:pt x="2316" y="2067"/>
                </a:lnTo>
                <a:lnTo>
                  <a:pt x="2317" y="2068"/>
                </a:lnTo>
                <a:lnTo>
                  <a:pt x="2320" y="2069"/>
                </a:lnTo>
                <a:close/>
                <a:moveTo>
                  <a:pt x="2272" y="2216"/>
                </a:moveTo>
                <a:lnTo>
                  <a:pt x="2275" y="2216"/>
                </a:lnTo>
                <a:lnTo>
                  <a:pt x="2278" y="2214"/>
                </a:lnTo>
                <a:lnTo>
                  <a:pt x="2280" y="2212"/>
                </a:lnTo>
                <a:lnTo>
                  <a:pt x="2282" y="2209"/>
                </a:lnTo>
                <a:lnTo>
                  <a:pt x="2282" y="2206"/>
                </a:lnTo>
                <a:lnTo>
                  <a:pt x="2281" y="2204"/>
                </a:lnTo>
                <a:lnTo>
                  <a:pt x="2279" y="2203"/>
                </a:lnTo>
                <a:lnTo>
                  <a:pt x="2277" y="2202"/>
                </a:lnTo>
                <a:lnTo>
                  <a:pt x="2274" y="2203"/>
                </a:lnTo>
                <a:lnTo>
                  <a:pt x="2271" y="2204"/>
                </a:lnTo>
                <a:lnTo>
                  <a:pt x="2269" y="2206"/>
                </a:lnTo>
                <a:lnTo>
                  <a:pt x="2267" y="2209"/>
                </a:lnTo>
                <a:lnTo>
                  <a:pt x="2267" y="2212"/>
                </a:lnTo>
                <a:lnTo>
                  <a:pt x="2268" y="2214"/>
                </a:lnTo>
                <a:lnTo>
                  <a:pt x="2270" y="2216"/>
                </a:lnTo>
                <a:lnTo>
                  <a:pt x="2272" y="2216"/>
                </a:lnTo>
                <a:close/>
                <a:moveTo>
                  <a:pt x="2225" y="2365"/>
                </a:moveTo>
                <a:lnTo>
                  <a:pt x="2228" y="2365"/>
                </a:lnTo>
                <a:lnTo>
                  <a:pt x="2231" y="2363"/>
                </a:lnTo>
                <a:lnTo>
                  <a:pt x="2233" y="2361"/>
                </a:lnTo>
                <a:lnTo>
                  <a:pt x="2235" y="2357"/>
                </a:lnTo>
                <a:lnTo>
                  <a:pt x="2235" y="2354"/>
                </a:lnTo>
                <a:lnTo>
                  <a:pt x="2234" y="2351"/>
                </a:lnTo>
                <a:lnTo>
                  <a:pt x="2232" y="2349"/>
                </a:lnTo>
                <a:lnTo>
                  <a:pt x="2230" y="2349"/>
                </a:lnTo>
                <a:lnTo>
                  <a:pt x="2226" y="2349"/>
                </a:lnTo>
                <a:lnTo>
                  <a:pt x="2224" y="2351"/>
                </a:lnTo>
                <a:lnTo>
                  <a:pt x="2221" y="2354"/>
                </a:lnTo>
                <a:lnTo>
                  <a:pt x="2220" y="2357"/>
                </a:lnTo>
                <a:lnTo>
                  <a:pt x="2219" y="2361"/>
                </a:lnTo>
                <a:lnTo>
                  <a:pt x="2220" y="2363"/>
                </a:lnTo>
                <a:lnTo>
                  <a:pt x="2222" y="2365"/>
                </a:lnTo>
                <a:lnTo>
                  <a:pt x="2225" y="2365"/>
                </a:lnTo>
                <a:close/>
                <a:moveTo>
                  <a:pt x="2177" y="2513"/>
                </a:moveTo>
                <a:lnTo>
                  <a:pt x="2181" y="2512"/>
                </a:lnTo>
                <a:lnTo>
                  <a:pt x="2184" y="2511"/>
                </a:lnTo>
                <a:lnTo>
                  <a:pt x="2186" y="2508"/>
                </a:lnTo>
                <a:lnTo>
                  <a:pt x="2188" y="2505"/>
                </a:lnTo>
                <a:lnTo>
                  <a:pt x="2188" y="2502"/>
                </a:lnTo>
                <a:lnTo>
                  <a:pt x="2187" y="2498"/>
                </a:lnTo>
                <a:lnTo>
                  <a:pt x="2185" y="2497"/>
                </a:lnTo>
                <a:lnTo>
                  <a:pt x="2182" y="2496"/>
                </a:lnTo>
                <a:lnTo>
                  <a:pt x="2179" y="2497"/>
                </a:lnTo>
                <a:lnTo>
                  <a:pt x="2176" y="2498"/>
                </a:lnTo>
                <a:lnTo>
                  <a:pt x="2173" y="2502"/>
                </a:lnTo>
                <a:lnTo>
                  <a:pt x="2172" y="2505"/>
                </a:lnTo>
                <a:lnTo>
                  <a:pt x="2171" y="2508"/>
                </a:lnTo>
                <a:lnTo>
                  <a:pt x="2172" y="2511"/>
                </a:lnTo>
                <a:lnTo>
                  <a:pt x="2174" y="2512"/>
                </a:lnTo>
                <a:lnTo>
                  <a:pt x="2177" y="2513"/>
                </a:lnTo>
                <a:close/>
                <a:moveTo>
                  <a:pt x="2130" y="2661"/>
                </a:moveTo>
                <a:lnTo>
                  <a:pt x="2133" y="2660"/>
                </a:lnTo>
                <a:lnTo>
                  <a:pt x="2136" y="2658"/>
                </a:lnTo>
                <a:lnTo>
                  <a:pt x="2139" y="2656"/>
                </a:lnTo>
                <a:lnTo>
                  <a:pt x="2142" y="2652"/>
                </a:lnTo>
                <a:lnTo>
                  <a:pt x="2142" y="2649"/>
                </a:lnTo>
                <a:lnTo>
                  <a:pt x="2140" y="2646"/>
                </a:lnTo>
                <a:lnTo>
                  <a:pt x="2138" y="2645"/>
                </a:lnTo>
                <a:lnTo>
                  <a:pt x="2135" y="2644"/>
                </a:lnTo>
                <a:lnTo>
                  <a:pt x="2132" y="2645"/>
                </a:lnTo>
                <a:lnTo>
                  <a:pt x="2128" y="2646"/>
                </a:lnTo>
                <a:lnTo>
                  <a:pt x="2126" y="2649"/>
                </a:lnTo>
                <a:lnTo>
                  <a:pt x="2124" y="2652"/>
                </a:lnTo>
                <a:lnTo>
                  <a:pt x="2124" y="2656"/>
                </a:lnTo>
                <a:lnTo>
                  <a:pt x="2125" y="2658"/>
                </a:lnTo>
                <a:lnTo>
                  <a:pt x="2127" y="2660"/>
                </a:lnTo>
                <a:lnTo>
                  <a:pt x="2130" y="2661"/>
                </a:lnTo>
                <a:close/>
                <a:moveTo>
                  <a:pt x="2082" y="2808"/>
                </a:moveTo>
                <a:lnTo>
                  <a:pt x="2086" y="2808"/>
                </a:lnTo>
                <a:lnTo>
                  <a:pt x="2089" y="2806"/>
                </a:lnTo>
                <a:lnTo>
                  <a:pt x="2092" y="2803"/>
                </a:lnTo>
                <a:lnTo>
                  <a:pt x="2095" y="2800"/>
                </a:lnTo>
                <a:lnTo>
                  <a:pt x="2095" y="2796"/>
                </a:lnTo>
                <a:lnTo>
                  <a:pt x="2093" y="2793"/>
                </a:lnTo>
                <a:lnTo>
                  <a:pt x="2091" y="2791"/>
                </a:lnTo>
                <a:lnTo>
                  <a:pt x="2088" y="2791"/>
                </a:lnTo>
                <a:lnTo>
                  <a:pt x="2084" y="2791"/>
                </a:lnTo>
                <a:lnTo>
                  <a:pt x="2081" y="2793"/>
                </a:lnTo>
                <a:lnTo>
                  <a:pt x="2078" y="2796"/>
                </a:lnTo>
                <a:lnTo>
                  <a:pt x="2076" y="2800"/>
                </a:lnTo>
                <a:lnTo>
                  <a:pt x="2076" y="2803"/>
                </a:lnTo>
                <a:lnTo>
                  <a:pt x="2077" y="2806"/>
                </a:lnTo>
                <a:lnTo>
                  <a:pt x="2079" y="2808"/>
                </a:lnTo>
                <a:lnTo>
                  <a:pt x="2082" y="2808"/>
                </a:lnTo>
                <a:close/>
                <a:moveTo>
                  <a:pt x="2035" y="2956"/>
                </a:moveTo>
                <a:lnTo>
                  <a:pt x="2039" y="2955"/>
                </a:lnTo>
                <a:lnTo>
                  <a:pt x="2042" y="2953"/>
                </a:lnTo>
                <a:lnTo>
                  <a:pt x="2045" y="2951"/>
                </a:lnTo>
                <a:lnTo>
                  <a:pt x="2048" y="2947"/>
                </a:lnTo>
                <a:lnTo>
                  <a:pt x="2048" y="2943"/>
                </a:lnTo>
                <a:lnTo>
                  <a:pt x="2047" y="2940"/>
                </a:lnTo>
                <a:lnTo>
                  <a:pt x="2044" y="2939"/>
                </a:lnTo>
                <a:lnTo>
                  <a:pt x="2041" y="2938"/>
                </a:lnTo>
                <a:lnTo>
                  <a:pt x="2037" y="2939"/>
                </a:lnTo>
                <a:lnTo>
                  <a:pt x="2033" y="2940"/>
                </a:lnTo>
                <a:lnTo>
                  <a:pt x="2030" y="2943"/>
                </a:lnTo>
                <a:lnTo>
                  <a:pt x="2028" y="2947"/>
                </a:lnTo>
                <a:lnTo>
                  <a:pt x="2028" y="2951"/>
                </a:lnTo>
                <a:lnTo>
                  <a:pt x="2029" y="2953"/>
                </a:lnTo>
                <a:lnTo>
                  <a:pt x="2031" y="2955"/>
                </a:lnTo>
                <a:lnTo>
                  <a:pt x="2035" y="2956"/>
                </a:lnTo>
                <a:close/>
                <a:moveTo>
                  <a:pt x="1987" y="3104"/>
                </a:moveTo>
                <a:lnTo>
                  <a:pt x="1991" y="3103"/>
                </a:lnTo>
                <a:lnTo>
                  <a:pt x="1995" y="3101"/>
                </a:lnTo>
                <a:lnTo>
                  <a:pt x="1998" y="3098"/>
                </a:lnTo>
                <a:lnTo>
                  <a:pt x="2001" y="3094"/>
                </a:lnTo>
                <a:lnTo>
                  <a:pt x="2001" y="3091"/>
                </a:lnTo>
                <a:lnTo>
                  <a:pt x="2000" y="3088"/>
                </a:lnTo>
                <a:lnTo>
                  <a:pt x="1997" y="3086"/>
                </a:lnTo>
                <a:lnTo>
                  <a:pt x="1993" y="3085"/>
                </a:lnTo>
                <a:lnTo>
                  <a:pt x="1989" y="3086"/>
                </a:lnTo>
                <a:lnTo>
                  <a:pt x="1986" y="3088"/>
                </a:lnTo>
                <a:lnTo>
                  <a:pt x="1983" y="3091"/>
                </a:lnTo>
                <a:lnTo>
                  <a:pt x="1981" y="3094"/>
                </a:lnTo>
                <a:lnTo>
                  <a:pt x="1980" y="3098"/>
                </a:lnTo>
                <a:lnTo>
                  <a:pt x="1981" y="3101"/>
                </a:lnTo>
                <a:lnTo>
                  <a:pt x="1984" y="3103"/>
                </a:lnTo>
                <a:lnTo>
                  <a:pt x="1987" y="3104"/>
                </a:lnTo>
                <a:close/>
                <a:moveTo>
                  <a:pt x="1933" y="3242"/>
                </a:moveTo>
                <a:lnTo>
                  <a:pt x="1933" y="3245"/>
                </a:lnTo>
                <a:lnTo>
                  <a:pt x="1934" y="3250"/>
                </a:lnTo>
                <a:lnTo>
                  <a:pt x="1936" y="3252"/>
                </a:lnTo>
                <a:lnTo>
                  <a:pt x="1940" y="3252"/>
                </a:lnTo>
                <a:lnTo>
                  <a:pt x="1944" y="3252"/>
                </a:lnTo>
                <a:lnTo>
                  <a:pt x="1948" y="3250"/>
                </a:lnTo>
                <a:lnTo>
                  <a:pt x="1952" y="3245"/>
                </a:lnTo>
                <a:lnTo>
                  <a:pt x="1954" y="3242"/>
                </a:lnTo>
                <a:lnTo>
                  <a:pt x="1954" y="3238"/>
                </a:lnTo>
                <a:lnTo>
                  <a:pt x="1953" y="3235"/>
                </a:lnTo>
                <a:lnTo>
                  <a:pt x="1950" y="3233"/>
                </a:lnTo>
                <a:lnTo>
                  <a:pt x="1946" y="3232"/>
                </a:lnTo>
                <a:lnTo>
                  <a:pt x="1942" y="3233"/>
                </a:lnTo>
                <a:lnTo>
                  <a:pt x="1938" y="3235"/>
                </a:lnTo>
                <a:lnTo>
                  <a:pt x="1935" y="3238"/>
                </a:lnTo>
                <a:lnTo>
                  <a:pt x="1933" y="3242"/>
                </a:lnTo>
                <a:close/>
                <a:moveTo>
                  <a:pt x="1892" y="3400"/>
                </a:moveTo>
                <a:lnTo>
                  <a:pt x="1896" y="3399"/>
                </a:lnTo>
                <a:lnTo>
                  <a:pt x="1900" y="3397"/>
                </a:lnTo>
                <a:lnTo>
                  <a:pt x="1905" y="3394"/>
                </a:lnTo>
                <a:lnTo>
                  <a:pt x="1907" y="3390"/>
                </a:lnTo>
                <a:lnTo>
                  <a:pt x="1907" y="3385"/>
                </a:lnTo>
                <a:lnTo>
                  <a:pt x="1906" y="3382"/>
                </a:lnTo>
                <a:lnTo>
                  <a:pt x="1902" y="3380"/>
                </a:lnTo>
                <a:lnTo>
                  <a:pt x="1899" y="3379"/>
                </a:lnTo>
                <a:lnTo>
                  <a:pt x="1895" y="3380"/>
                </a:lnTo>
                <a:lnTo>
                  <a:pt x="1891" y="3382"/>
                </a:lnTo>
                <a:lnTo>
                  <a:pt x="1888" y="3385"/>
                </a:lnTo>
                <a:lnTo>
                  <a:pt x="1886" y="3390"/>
                </a:lnTo>
                <a:lnTo>
                  <a:pt x="1885" y="3394"/>
                </a:lnTo>
                <a:lnTo>
                  <a:pt x="1886" y="3397"/>
                </a:lnTo>
                <a:lnTo>
                  <a:pt x="1889" y="3399"/>
                </a:lnTo>
                <a:lnTo>
                  <a:pt x="1892" y="3400"/>
                </a:lnTo>
                <a:close/>
                <a:moveTo>
                  <a:pt x="1838" y="3537"/>
                </a:moveTo>
                <a:lnTo>
                  <a:pt x="1838" y="3541"/>
                </a:lnTo>
                <a:lnTo>
                  <a:pt x="1839" y="3545"/>
                </a:lnTo>
                <a:lnTo>
                  <a:pt x="1841" y="3547"/>
                </a:lnTo>
                <a:lnTo>
                  <a:pt x="1845" y="3547"/>
                </a:lnTo>
                <a:lnTo>
                  <a:pt x="1849" y="3547"/>
                </a:lnTo>
                <a:lnTo>
                  <a:pt x="1853" y="3545"/>
                </a:lnTo>
                <a:lnTo>
                  <a:pt x="1857" y="3541"/>
                </a:lnTo>
                <a:lnTo>
                  <a:pt x="1859" y="3537"/>
                </a:lnTo>
                <a:lnTo>
                  <a:pt x="1860" y="3534"/>
                </a:lnTo>
                <a:lnTo>
                  <a:pt x="1859" y="3530"/>
                </a:lnTo>
                <a:lnTo>
                  <a:pt x="1855" y="3528"/>
                </a:lnTo>
                <a:lnTo>
                  <a:pt x="1851" y="3526"/>
                </a:lnTo>
                <a:lnTo>
                  <a:pt x="1847" y="3528"/>
                </a:lnTo>
                <a:lnTo>
                  <a:pt x="1843" y="3530"/>
                </a:lnTo>
                <a:lnTo>
                  <a:pt x="1840" y="3534"/>
                </a:lnTo>
                <a:lnTo>
                  <a:pt x="1838" y="3537"/>
                </a:lnTo>
                <a:close/>
                <a:moveTo>
                  <a:pt x="1790" y="3685"/>
                </a:moveTo>
                <a:lnTo>
                  <a:pt x="1790" y="3689"/>
                </a:lnTo>
                <a:lnTo>
                  <a:pt x="1791" y="3692"/>
                </a:lnTo>
                <a:lnTo>
                  <a:pt x="1794" y="3694"/>
                </a:lnTo>
                <a:lnTo>
                  <a:pt x="1797" y="3695"/>
                </a:lnTo>
                <a:lnTo>
                  <a:pt x="1802" y="3694"/>
                </a:lnTo>
                <a:lnTo>
                  <a:pt x="1806" y="3692"/>
                </a:lnTo>
                <a:lnTo>
                  <a:pt x="1810" y="3689"/>
                </a:lnTo>
                <a:lnTo>
                  <a:pt x="1812" y="3685"/>
                </a:lnTo>
                <a:lnTo>
                  <a:pt x="1813" y="3681"/>
                </a:lnTo>
                <a:lnTo>
                  <a:pt x="1812" y="3677"/>
                </a:lnTo>
                <a:lnTo>
                  <a:pt x="1809" y="3675"/>
                </a:lnTo>
                <a:lnTo>
                  <a:pt x="1804" y="3674"/>
                </a:lnTo>
                <a:lnTo>
                  <a:pt x="1800" y="3675"/>
                </a:lnTo>
                <a:lnTo>
                  <a:pt x="1796" y="3677"/>
                </a:lnTo>
                <a:lnTo>
                  <a:pt x="1793" y="3681"/>
                </a:lnTo>
                <a:lnTo>
                  <a:pt x="1790" y="3685"/>
                </a:lnTo>
                <a:close/>
                <a:moveTo>
                  <a:pt x="1743" y="3832"/>
                </a:moveTo>
                <a:lnTo>
                  <a:pt x="1743" y="3836"/>
                </a:lnTo>
                <a:lnTo>
                  <a:pt x="1744" y="3840"/>
                </a:lnTo>
                <a:lnTo>
                  <a:pt x="1746" y="3842"/>
                </a:lnTo>
                <a:lnTo>
                  <a:pt x="1750" y="3843"/>
                </a:lnTo>
                <a:lnTo>
                  <a:pt x="1754" y="3842"/>
                </a:lnTo>
                <a:lnTo>
                  <a:pt x="1758" y="3840"/>
                </a:lnTo>
                <a:lnTo>
                  <a:pt x="1763" y="3836"/>
                </a:lnTo>
                <a:lnTo>
                  <a:pt x="1765" y="3832"/>
                </a:lnTo>
                <a:lnTo>
                  <a:pt x="1765" y="3828"/>
                </a:lnTo>
                <a:lnTo>
                  <a:pt x="1764" y="3825"/>
                </a:lnTo>
                <a:lnTo>
                  <a:pt x="1762" y="3823"/>
                </a:lnTo>
                <a:lnTo>
                  <a:pt x="1757" y="3822"/>
                </a:lnTo>
                <a:lnTo>
                  <a:pt x="1752" y="3823"/>
                </a:lnTo>
                <a:lnTo>
                  <a:pt x="1748" y="3825"/>
                </a:lnTo>
                <a:lnTo>
                  <a:pt x="1745" y="3828"/>
                </a:lnTo>
                <a:lnTo>
                  <a:pt x="1743" y="3832"/>
                </a:lnTo>
                <a:close/>
                <a:moveTo>
                  <a:pt x="1703" y="3990"/>
                </a:moveTo>
                <a:lnTo>
                  <a:pt x="1707" y="3990"/>
                </a:lnTo>
                <a:lnTo>
                  <a:pt x="1711" y="3987"/>
                </a:lnTo>
                <a:lnTo>
                  <a:pt x="1716" y="3984"/>
                </a:lnTo>
                <a:lnTo>
                  <a:pt x="1718" y="3980"/>
                </a:lnTo>
                <a:lnTo>
                  <a:pt x="1718" y="3975"/>
                </a:lnTo>
                <a:lnTo>
                  <a:pt x="1717" y="3972"/>
                </a:lnTo>
                <a:lnTo>
                  <a:pt x="1714" y="3970"/>
                </a:lnTo>
                <a:lnTo>
                  <a:pt x="1710" y="3969"/>
                </a:lnTo>
                <a:lnTo>
                  <a:pt x="1705" y="3970"/>
                </a:lnTo>
                <a:lnTo>
                  <a:pt x="1701" y="3972"/>
                </a:lnTo>
                <a:lnTo>
                  <a:pt x="1697" y="3975"/>
                </a:lnTo>
                <a:lnTo>
                  <a:pt x="1695" y="3980"/>
                </a:lnTo>
                <a:lnTo>
                  <a:pt x="1695" y="3984"/>
                </a:lnTo>
                <a:lnTo>
                  <a:pt x="1696" y="3987"/>
                </a:lnTo>
                <a:lnTo>
                  <a:pt x="1699" y="3990"/>
                </a:lnTo>
                <a:lnTo>
                  <a:pt x="1703" y="3990"/>
                </a:lnTo>
                <a:close/>
                <a:moveTo>
                  <a:pt x="1655" y="4139"/>
                </a:moveTo>
                <a:lnTo>
                  <a:pt x="1660" y="4138"/>
                </a:lnTo>
                <a:lnTo>
                  <a:pt x="1664" y="4136"/>
                </a:lnTo>
                <a:lnTo>
                  <a:pt x="1668" y="4131"/>
                </a:lnTo>
                <a:lnTo>
                  <a:pt x="1671" y="4127"/>
                </a:lnTo>
                <a:lnTo>
                  <a:pt x="1671" y="4123"/>
                </a:lnTo>
                <a:lnTo>
                  <a:pt x="1670" y="4119"/>
                </a:lnTo>
                <a:lnTo>
                  <a:pt x="1667" y="4117"/>
                </a:lnTo>
                <a:lnTo>
                  <a:pt x="1662" y="4116"/>
                </a:lnTo>
                <a:lnTo>
                  <a:pt x="1658" y="4117"/>
                </a:lnTo>
                <a:lnTo>
                  <a:pt x="1654" y="4119"/>
                </a:lnTo>
                <a:lnTo>
                  <a:pt x="1650" y="4123"/>
                </a:lnTo>
                <a:lnTo>
                  <a:pt x="1648" y="4127"/>
                </a:lnTo>
                <a:lnTo>
                  <a:pt x="1647" y="4131"/>
                </a:lnTo>
                <a:lnTo>
                  <a:pt x="1649" y="4136"/>
                </a:lnTo>
                <a:lnTo>
                  <a:pt x="1651" y="4138"/>
                </a:lnTo>
                <a:lnTo>
                  <a:pt x="1655" y="4139"/>
                </a:lnTo>
                <a:close/>
                <a:moveTo>
                  <a:pt x="1601" y="4275"/>
                </a:moveTo>
                <a:lnTo>
                  <a:pt x="1600" y="4279"/>
                </a:lnTo>
                <a:lnTo>
                  <a:pt x="1601" y="4283"/>
                </a:lnTo>
                <a:lnTo>
                  <a:pt x="1604" y="4285"/>
                </a:lnTo>
                <a:lnTo>
                  <a:pt x="1608" y="4286"/>
                </a:lnTo>
                <a:lnTo>
                  <a:pt x="1612" y="4285"/>
                </a:lnTo>
                <a:lnTo>
                  <a:pt x="1617" y="4283"/>
                </a:lnTo>
                <a:lnTo>
                  <a:pt x="1621" y="4279"/>
                </a:lnTo>
                <a:lnTo>
                  <a:pt x="1623" y="4275"/>
                </a:lnTo>
                <a:lnTo>
                  <a:pt x="1624" y="4270"/>
                </a:lnTo>
                <a:lnTo>
                  <a:pt x="1622" y="4267"/>
                </a:lnTo>
                <a:lnTo>
                  <a:pt x="1620" y="4264"/>
                </a:lnTo>
                <a:lnTo>
                  <a:pt x="1615" y="4263"/>
                </a:lnTo>
                <a:lnTo>
                  <a:pt x="1610" y="4264"/>
                </a:lnTo>
                <a:lnTo>
                  <a:pt x="1606" y="4267"/>
                </a:lnTo>
                <a:lnTo>
                  <a:pt x="1603" y="4270"/>
                </a:lnTo>
                <a:lnTo>
                  <a:pt x="1601" y="4275"/>
                </a:lnTo>
                <a:close/>
                <a:moveTo>
                  <a:pt x="1553" y="4423"/>
                </a:moveTo>
                <a:lnTo>
                  <a:pt x="1553" y="4427"/>
                </a:lnTo>
                <a:lnTo>
                  <a:pt x="1554" y="4430"/>
                </a:lnTo>
                <a:lnTo>
                  <a:pt x="1557" y="4433"/>
                </a:lnTo>
                <a:lnTo>
                  <a:pt x="1560" y="4433"/>
                </a:lnTo>
                <a:lnTo>
                  <a:pt x="1565" y="4433"/>
                </a:lnTo>
                <a:lnTo>
                  <a:pt x="1569" y="4430"/>
                </a:lnTo>
                <a:lnTo>
                  <a:pt x="1574" y="4427"/>
                </a:lnTo>
                <a:lnTo>
                  <a:pt x="1576" y="4423"/>
                </a:lnTo>
                <a:lnTo>
                  <a:pt x="1576" y="4418"/>
                </a:lnTo>
                <a:lnTo>
                  <a:pt x="1575" y="4415"/>
                </a:lnTo>
                <a:lnTo>
                  <a:pt x="1572" y="4412"/>
                </a:lnTo>
                <a:lnTo>
                  <a:pt x="1567" y="4411"/>
                </a:lnTo>
                <a:lnTo>
                  <a:pt x="1563" y="4412"/>
                </a:lnTo>
                <a:lnTo>
                  <a:pt x="1559" y="4415"/>
                </a:lnTo>
                <a:lnTo>
                  <a:pt x="1555" y="4418"/>
                </a:lnTo>
                <a:lnTo>
                  <a:pt x="1553" y="4423"/>
                </a:lnTo>
                <a:close/>
                <a:moveTo>
                  <a:pt x="1513" y="4581"/>
                </a:moveTo>
                <a:lnTo>
                  <a:pt x="1518" y="4580"/>
                </a:lnTo>
                <a:lnTo>
                  <a:pt x="1522" y="4578"/>
                </a:lnTo>
                <a:lnTo>
                  <a:pt x="1527" y="4574"/>
                </a:lnTo>
                <a:lnTo>
                  <a:pt x="1529" y="4570"/>
                </a:lnTo>
                <a:lnTo>
                  <a:pt x="1529" y="4566"/>
                </a:lnTo>
                <a:lnTo>
                  <a:pt x="1528" y="4562"/>
                </a:lnTo>
                <a:lnTo>
                  <a:pt x="1525" y="4560"/>
                </a:lnTo>
                <a:lnTo>
                  <a:pt x="1520" y="4559"/>
                </a:lnTo>
                <a:lnTo>
                  <a:pt x="1516" y="4560"/>
                </a:lnTo>
                <a:lnTo>
                  <a:pt x="1511" y="4562"/>
                </a:lnTo>
                <a:lnTo>
                  <a:pt x="1508" y="4566"/>
                </a:lnTo>
                <a:lnTo>
                  <a:pt x="1505" y="4570"/>
                </a:lnTo>
                <a:lnTo>
                  <a:pt x="1505" y="4574"/>
                </a:lnTo>
                <a:lnTo>
                  <a:pt x="1506" y="4578"/>
                </a:lnTo>
                <a:lnTo>
                  <a:pt x="1509" y="4580"/>
                </a:lnTo>
                <a:lnTo>
                  <a:pt x="1513" y="4581"/>
                </a:lnTo>
                <a:close/>
                <a:moveTo>
                  <a:pt x="1466" y="4729"/>
                </a:moveTo>
                <a:lnTo>
                  <a:pt x="1470" y="4728"/>
                </a:lnTo>
                <a:lnTo>
                  <a:pt x="1475" y="4725"/>
                </a:lnTo>
                <a:lnTo>
                  <a:pt x="1479" y="4722"/>
                </a:lnTo>
                <a:lnTo>
                  <a:pt x="1481" y="4717"/>
                </a:lnTo>
                <a:lnTo>
                  <a:pt x="1482" y="4713"/>
                </a:lnTo>
                <a:lnTo>
                  <a:pt x="1481" y="4709"/>
                </a:lnTo>
                <a:lnTo>
                  <a:pt x="1478" y="4707"/>
                </a:lnTo>
                <a:lnTo>
                  <a:pt x="1473" y="4706"/>
                </a:lnTo>
                <a:lnTo>
                  <a:pt x="1468" y="4707"/>
                </a:lnTo>
                <a:lnTo>
                  <a:pt x="1464" y="4709"/>
                </a:lnTo>
                <a:lnTo>
                  <a:pt x="1460" y="4713"/>
                </a:lnTo>
                <a:lnTo>
                  <a:pt x="1458" y="4717"/>
                </a:lnTo>
                <a:lnTo>
                  <a:pt x="1457" y="4722"/>
                </a:lnTo>
                <a:lnTo>
                  <a:pt x="1459" y="4725"/>
                </a:lnTo>
                <a:lnTo>
                  <a:pt x="1462" y="4728"/>
                </a:lnTo>
                <a:lnTo>
                  <a:pt x="1466" y="4729"/>
                </a:lnTo>
                <a:close/>
                <a:moveTo>
                  <a:pt x="1411" y="4865"/>
                </a:moveTo>
                <a:lnTo>
                  <a:pt x="1411" y="4869"/>
                </a:lnTo>
                <a:lnTo>
                  <a:pt x="1412" y="4872"/>
                </a:lnTo>
                <a:lnTo>
                  <a:pt x="1414" y="4875"/>
                </a:lnTo>
                <a:lnTo>
                  <a:pt x="1418" y="4876"/>
                </a:lnTo>
                <a:lnTo>
                  <a:pt x="1423" y="4875"/>
                </a:lnTo>
                <a:lnTo>
                  <a:pt x="1427" y="4872"/>
                </a:lnTo>
                <a:lnTo>
                  <a:pt x="1431" y="4869"/>
                </a:lnTo>
                <a:lnTo>
                  <a:pt x="1434" y="4865"/>
                </a:lnTo>
                <a:lnTo>
                  <a:pt x="1434" y="4861"/>
                </a:lnTo>
                <a:lnTo>
                  <a:pt x="1433" y="4857"/>
                </a:lnTo>
                <a:lnTo>
                  <a:pt x="1430" y="4855"/>
                </a:lnTo>
                <a:lnTo>
                  <a:pt x="1425" y="4854"/>
                </a:lnTo>
                <a:lnTo>
                  <a:pt x="1421" y="4855"/>
                </a:lnTo>
                <a:lnTo>
                  <a:pt x="1417" y="4857"/>
                </a:lnTo>
                <a:lnTo>
                  <a:pt x="1413" y="4861"/>
                </a:lnTo>
                <a:lnTo>
                  <a:pt x="1411" y="4865"/>
                </a:lnTo>
                <a:close/>
                <a:moveTo>
                  <a:pt x="1364" y="5012"/>
                </a:moveTo>
                <a:lnTo>
                  <a:pt x="1363" y="5016"/>
                </a:lnTo>
                <a:lnTo>
                  <a:pt x="1364" y="5020"/>
                </a:lnTo>
                <a:lnTo>
                  <a:pt x="1367" y="5023"/>
                </a:lnTo>
                <a:lnTo>
                  <a:pt x="1371" y="5024"/>
                </a:lnTo>
                <a:lnTo>
                  <a:pt x="1375" y="5023"/>
                </a:lnTo>
                <a:lnTo>
                  <a:pt x="1380" y="5020"/>
                </a:lnTo>
                <a:lnTo>
                  <a:pt x="1384" y="5016"/>
                </a:lnTo>
                <a:lnTo>
                  <a:pt x="1386" y="5012"/>
                </a:lnTo>
                <a:lnTo>
                  <a:pt x="1387" y="5008"/>
                </a:lnTo>
                <a:lnTo>
                  <a:pt x="1386" y="5004"/>
                </a:lnTo>
                <a:lnTo>
                  <a:pt x="1383" y="5002"/>
                </a:lnTo>
                <a:lnTo>
                  <a:pt x="1378" y="5001"/>
                </a:lnTo>
                <a:lnTo>
                  <a:pt x="1373" y="5002"/>
                </a:lnTo>
                <a:lnTo>
                  <a:pt x="1369" y="5004"/>
                </a:lnTo>
                <a:lnTo>
                  <a:pt x="1366" y="5008"/>
                </a:lnTo>
                <a:lnTo>
                  <a:pt x="1364" y="5012"/>
                </a:lnTo>
                <a:close/>
                <a:moveTo>
                  <a:pt x="1316" y="5159"/>
                </a:moveTo>
                <a:lnTo>
                  <a:pt x="1316" y="5165"/>
                </a:lnTo>
                <a:lnTo>
                  <a:pt x="1317" y="5168"/>
                </a:lnTo>
                <a:lnTo>
                  <a:pt x="1320" y="5170"/>
                </a:lnTo>
                <a:lnTo>
                  <a:pt x="1324" y="5171"/>
                </a:lnTo>
                <a:lnTo>
                  <a:pt x="1328" y="5170"/>
                </a:lnTo>
                <a:lnTo>
                  <a:pt x="1332" y="5168"/>
                </a:lnTo>
                <a:lnTo>
                  <a:pt x="1337" y="5165"/>
                </a:lnTo>
                <a:lnTo>
                  <a:pt x="1339" y="5159"/>
                </a:lnTo>
                <a:lnTo>
                  <a:pt x="1339" y="5155"/>
                </a:lnTo>
                <a:lnTo>
                  <a:pt x="1338" y="5152"/>
                </a:lnTo>
                <a:lnTo>
                  <a:pt x="1336" y="5150"/>
                </a:lnTo>
                <a:lnTo>
                  <a:pt x="1331" y="5149"/>
                </a:lnTo>
                <a:lnTo>
                  <a:pt x="1326" y="5150"/>
                </a:lnTo>
                <a:lnTo>
                  <a:pt x="1322" y="5152"/>
                </a:lnTo>
                <a:lnTo>
                  <a:pt x="1318" y="5155"/>
                </a:lnTo>
                <a:lnTo>
                  <a:pt x="1316" y="5159"/>
                </a:lnTo>
                <a:close/>
                <a:moveTo>
                  <a:pt x="1269" y="5308"/>
                </a:moveTo>
                <a:lnTo>
                  <a:pt x="1268" y="5312"/>
                </a:lnTo>
                <a:lnTo>
                  <a:pt x="1270" y="5315"/>
                </a:lnTo>
                <a:lnTo>
                  <a:pt x="1272" y="5318"/>
                </a:lnTo>
                <a:lnTo>
                  <a:pt x="1276" y="5319"/>
                </a:lnTo>
                <a:lnTo>
                  <a:pt x="1281" y="5318"/>
                </a:lnTo>
                <a:lnTo>
                  <a:pt x="1285" y="5315"/>
                </a:lnTo>
                <a:lnTo>
                  <a:pt x="1289" y="5312"/>
                </a:lnTo>
                <a:lnTo>
                  <a:pt x="1292" y="5308"/>
                </a:lnTo>
                <a:lnTo>
                  <a:pt x="1292" y="5304"/>
                </a:lnTo>
                <a:lnTo>
                  <a:pt x="1291" y="5299"/>
                </a:lnTo>
                <a:lnTo>
                  <a:pt x="1288" y="5297"/>
                </a:lnTo>
                <a:lnTo>
                  <a:pt x="1283" y="5296"/>
                </a:lnTo>
                <a:lnTo>
                  <a:pt x="1279" y="5297"/>
                </a:lnTo>
                <a:lnTo>
                  <a:pt x="1275" y="5299"/>
                </a:lnTo>
                <a:lnTo>
                  <a:pt x="1271" y="5304"/>
                </a:lnTo>
                <a:lnTo>
                  <a:pt x="1269" y="5308"/>
                </a:lnTo>
                <a:close/>
                <a:moveTo>
                  <a:pt x="1222" y="5455"/>
                </a:moveTo>
                <a:lnTo>
                  <a:pt x="1221" y="5459"/>
                </a:lnTo>
                <a:lnTo>
                  <a:pt x="1222" y="5463"/>
                </a:lnTo>
                <a:lnTo>
                  <a:pt x="1225" y="5465"/>
                </a:lnTo>
                <a:lnTo>
                  <a:pt x="1229" y="5466"/>
                </a:lnTo>
                <a:lnTo>
                  <a:pt x="1233" y="5465"/>
                </a:lnTo>
                <a:lnTo>
                  <a:pt x="1239" y="5463"/>
                </a:lnTo>
                <a:lnTo>
                  <a:pt x="1242" y="5459"/>
                </a:lnTo>
                <a:lnTo>
                  <a:pt x="1244" y="5455"/>
                </a:lnTo>
                <a:lnTo>
                  <a:pt x="1245" y="5451"/>
                </a:lnTo>
                <a:lnTo>
                  <a:pt x="1243" y="5448"/>
                </a:lnTo>
                <a:lnTo>
                  <a:pt x="1241" y="5445"/>
                </a:lnTo>
                <a:lnTo>
                  <a:pt x="1236" y="5444"/>
                </a:lnTo>
                <a:lnTo>
                  <a:pt x="1231" y="5445"/>
                </a:lnTo>
                <a:lnTo>
                  <a:pt x="1227" y="5448"/>
                </a:lnTo>
                <a:lnTo>
                  <a:pt x="1224" y="5451"/>
                </a:lnTo>
                <a:lnTo>
                  <a:pt x="1222" y="5455"/>
                </a:lnTo>
                <a:close/>
                <a:moveTo>
                  <a:pt x="1175" y="5603"/>
                </a:moveTo>
                <a:lnTo>
                  <a:pt x="1174" y="5607"/>
                </a:lnTo>
                <a:lnTo>
                  <a:pt x="1175" y="5610"/>
                </a:lnTo>
                <a:lnTo>
                  <a:pt x="1178" y="5612"/>
                </a:lnTo>
                <a:lnTo>
                  <a:pt x="1182" y="5613"/>
                </a:lnTo>
                <a:lnTo>
                  <a:pt x="1186" y="5612"/>
                </a:lnTo>
                <a:lnTo>
                  <a:pt x="1190" y="5610"/>
                </a:lnTo>
                <a:lnTo>
                  <a:pt x="1194" y="5607"/>
                </a:lnTo>
                <a:lnTo>
                  <a:pt x="1196" y="5603"/>
                </a:lnTo>
                <a:lnTo>
                  <a:pt x="1197" y="5599"/>
                </a:lnTo>
                <a:lnTo>
                  <a:pt x="1196" y="5595"/>
                </a:lnTo>
                <a:lnTo>
                  <a:pt x="1193" y="5593"/>
                </a:lnTo>
                <a:lnTo>
                  <a:pt x="1188" y="5592"/>
                </a:lnTo>
                <a:lnTo>
                  <a:pt x="1184" y="5593"/>
                </a:lnTo>
                <a:lnTo>
                  <a:pt x="1180" y="5595"/>
                </a:lnTo>
                <a:lnTo>
                  <a:pt x="1177" y="5599"/>
                </a:lnTo>
                <a:lnTo>
                  <a:pt x="1175" y="5603"/>
                </a:lnTo>
                <a:close/>
                <a:moveTo>
                  <a:pt x="1127" y="5750"/>
                </a:moveTo>
                <a:lnTo>
                  <a:pt x="1127" y="5754"/>
                </a:lnTo>
                <a:lnTo>
                  <a:pt x="1128" y="5757"/>
                </a:lnTo>
                <a:lnTo>
                  <a:pt x="1130" y="5760"/>
                </a:lnTo>
                <a:lnTo>
                  <a:pt x="1134" y="5760"/>
                </a:lnTo>
                <a:lnTo>
                  <a:pt x="1139" y="5760"/>
                </a:lnTo>
                <a:lnTo>
                  <a:pt x="1144" y="5757"/>
                </a:lnTo>
                <a:lnTo>
                  <a:pt x="1147" y="5754"/>
                </a:lnTo>
                <a:lnTo>
                  <a:pt x="1149" y="5750"/>
                </a:lnTo>
                <a:lnTo>
                  <a:pt x="1150" y="5746"/>
                </a:lnTo>
                <a:lnTo>
                  <a:pt x="1148" y="5743"/>
                </a:lnTo>
                <a:lnTo>
                  <a:pt x="1146" y="5740"/>
                </a:lnTo>
                <a:lnTo>
                  <a:pt x="1141" y="5740"/>
                </a:lnTo>
                <a:lnTo>
                  <a:pt x="1137" y="5740"/>
                </a:lnTo>
                <a:lnTo>
                  <a:pt x="1133" y="5743"/>
                </a:lnTo>
                <a:lnTo>
                  <a:pt x="1129" y="5746"/>
                </a:lnTo>
                <a:lnTo>
                  <a:pt x="1127" y="5750"/>
                </a:lnTo>
                <a:close/>
                <a:moveTo>
                  <a:pt x="1080" y="5897"/>
                </a:moveTo>
                <a:lnTo>
                  <a:pt x="1080" y="5901"/>
                </a:lnTo>
                <a:lnTo>
                  <a:pt x="1081" y="5904"/>
                </a:lnTo>
                <a:lnTo>
                  <a:pt x="1083" y="5907"/>
                </a:lnTo>
                <a:lnTo>
                  <a:pt x="1087" y="5907"/>
                </a:lnTo>
                <a:lnTo>
                  <a:pt x="1091" y="5907"/>
                </a:lnTo>
                <a:lnTo>
                  <a:pt x="1095" y="5904"/>
                </a:lnTo>
                <a:lnTo>
                  <a:pt x="1099" y="5901"/>
                </a:lnTo>
                <a:lnTo>
                  <a:pt x="1101" y="5897"/>
                </a:lnTo>
                <a:lnTo>
                  <a:pt x="1102" y="5893"/>
                </a:lnTo>
                <a:lnTo>
                  <a:pt x="1101" y="5890"/>
                </a:lnTo>
                <a:lnTo>
                  <a:pt x="1098" y="5888"/>
                </a:lnTo>
                <a:lnTo>
                  <a:pt x="1093" y="5887"/>
                </a:lnTo>
                <a:lnTo>
                  <a:pt x="1089" y="5888"/>
                </a:lnTo>
                <a:lnTo>
                  <a:pt x="1085" y="5890"/>
                </a:lnTo>
                <a:lnTo>
                  <a:pt x="1082" y="5893"/>
                </a:lnTo>
                <a:lnTo>
                  <a:pt x="1080" y="5897"/>
                </a:lnTo>
                <a:close/>
                <a:moveTo>
                  <a:pt x="1033" y="6045"/>
                </a:moveTo>
                <a:lnTo>
                  <a:pt x="1032" y="6050"/>
                </a:lnTo>
                <a:lnTo>
                  <a:pt x="1034" y="6053"/>
                </a:lnTo>
                <a:lnTo>
                  <a:pt x="1036" y="6055"/>
                </a:lnTo>
                <a:lnTo>
                  <a:pt x="1040" y="6056"/>
                </a:lnTo>
                <a:lnTo>
                  <a:pt x="1044" y="6055"/>
                </a:lnTo>
                <a:lnTo>
                  <a:pt x="1049" y="6053"/>
                </a:lnTo>
                <a:lnTo>
                  <a:pt x="1052" y="6050"/>
                </a:lnTo>
                <a:lnTo>
                  <a:pt x="1054" y="6045"/>
                </a:lnTo>
                <a:lnTo>
                  <a:pt x="1054" y="6041"/>
                </a:lnTo>
                <a:lnTo>
                  <a:pt x="1053" y="6038"/>
                </a:lnTo>
                <a:lnTo>
                  <a:pt x="1051" y="6035"/>
                </a:lnTo>
                <a:lnTo>
                  <a:pt x="1046" y="6035"/>
                </a:lnTo>
                <a:lnTo>
                  <a:pt x="1042" y="6035"/>
                </a:lnTo>
                <a:lnTo>
                  <a:pt x="1038" y="6038"/>
                </a:lnTo>
                <a:lnTo>
                  <a:pt x="1035" y="6041"/>
                </a:lnTo>
                <a:lnTo>
                  <a:pt x="1033" y="6045"/>
                </a:lnTo>
                <a:close/>
                <a:moveTo>
                  <a:pt x="986" y="6193"/>
                </a:moveTo>
                <a:lnTo>
                  <a:pt x="985" y="6197"/>
                </a:lnTo>
                <a:lnTo>
                  <a:pt x="987" y="6200"/>
                </a:lnTo>
                <a:lnTo>
                  <a:pt x="989" y="6202"/>
                </a:lnTo>
                <a:lnTo>
                  <a:pt x="992" y="6203"/>
                </a:lnTo>
                <a:lnTo>
                  <a:pt x="996" y="6202"/>
                </a:lnTo>
                <a:lnTo>
                  <a:pt x="1000" y="6200"/>
                </a:lnTo>
                <a:lnTo>
                  <a:pt x="1004" y="6197"/>
                </a:lnTo>
                <a:lnTo>
                  <a:pt x="1006" y="6193"/>
                </a:lnTo>
                <a:lnTo>
                  <a:pt x="1007" y="6188"/>
                </a:lnTo>
                <a:lnTo>
                  <a:pt x="1005" y="6185"/>
                </a:lnTo>
                <a:lnTo>
                  <a:pt x="1003" y="6183"/>
                </a:lnTo>
                <a:lnTo>
                  <a:pt x="999" y="6182"/>
                </a:lnTo>
                <a:lnTo>
                  <a:pt x="995" y="6183"/>
                </a:lnTo>
                <a:lnTo>
                  <a:pt x="991" y="6185"/>
                </a:lnTo>
                <a:lnTo>
                  <a:pt x="988" y="6188"/>
                </a:lnTo>
                <a:lnTo>
                  <a:pt x="986" y="6193"/>
                </a:lnTo>
                <a:close/>
                <a:moveTo>
                  <a:pt x="939" y="6340"/>
                </a:moveTo>
                <a:lnTo>
                  <a:pt x="938" y="6344"/>
                </a:lnTo>
                <a:lnTo>
                  <a:pt x="939" y="6347"/>
                </a:lnTo>
                <a:lnTo>
                  <a:pt x="942" y="6349"/>
                </a:lnTo>
                <a:lnTo>
                  <a:pt x="945" y="6350"/>
                </a:lnTo>
                <a:lnTo>
                  <a:pt x="949" y="6349"/>
                </a:lnTo>
                <a:lnTo>
                  <a:pt x="954" y="6347"/>
                </a:lnTo>
                <a:lnTo>
                  <a:pt x="957" y="6344"/>
                </a:lnTo>
                <a:lnTo>
                  <a:pt x="959" y="6340"/>
                </a:lnTo>
                <a:lnTo>
                  <a:pt x="959" y="6337"/>
                </a:lnTo>
                <a:lnTo>
                  <a:pt x="958" y="6334"/>
                </a:lnTo>
                <a:lnTo>
                  <a:pt x="956" y="6332"/>
                </a:lnTo>
                <a:lnTo>
                  <a:pt x="951" y="6331"/>
                </a:lnTo>
                <a:lnTo>
                  <a:pt x="947" y="6332"/>
                </a:lnTo>
                <a:lnTo>
                  <a:pt x="944" y="6334"/>
                </a:lnTo>
                <a:lnTo>
                  <a:pt x="940" y="6337"/>
                </a:lnTo>
                <a:lnTo>
                  <a:pt x="939" y="6340"/>
                </a:lnTo>
                <a:close/>
                <a:moveTo>
                  <a:pt x="892" y="6488"/>
                </a:moveTo>
                <a:lnTo>
                  <a:pt x="891" y="6491"/>
                </a:lnTo>
                <a:lnTo>
                  <a:pt x="892" y="6494"/>
                </a:lnTo>
                <a:lnTo>
                  <a:pt x="894" y="6496"/>
                </a:lnTo>
                <a:lnTo>
                  <a:pt x="898" y="6497"/>
                </a:lnTo>
                <a:lnTo>
                  <a:pt x="902" y="6496"/>
                </a:lnTo>
                <a:lnTo>
                  <a:pt x="905" y="6494"/>
                </a:lnTo>
                <a:lnTo>
                  <a:pt x="909" y="6491"/>
                </a:lnTo>
                <a:lnTo>
                  <a:pt x="911" y="6488"/>
                </a:lnTo>
                <a:lnTo>
                  <a:pt x="911" y="6484"/>
                </a:lnTo>
                <a:lnTo>
                  <a:pt x="910" y="6481"/>
                </a:lnTo>
                <a:lnTo>
                  <a:pt x="908" y="6479"/>
                </a:lnTo>
                <a:lnTo>
                  <a:pt x="904" y="6479"/>
                </a:lnTo>
                <a:lnTo>
                  <a:pt x="900" y="6479"/>
                </a:lnTo>
                <a:lnTo>
                  <a:pt x="896" y="6481"/>
                </a:lnTo>
                <a:lnTo>
                  <a:pt x="893" y="6484"/>
                </a:lnTo>
                <a:lnTo>
                  <a:pt x="892" y="6488"/>
                </a:lnTo>
                <a:close/>
                <a:moveTo>
                  <a:pt x="845" y="6635"/>
                </a:moveTo>
                <a:lnTo>
                  <a:pt x="844" y="6639"/>
                </a:lnTo>
                <a:lnTo>
                  <a:pt x="845" y="6641"/>
                </a:lnTo>
                <a:lnTo>
                  <a:pt x="847" y="6643"/>
                </a:lnTo>
                <a:lnTo>
                  <a:pt x="851" y="6644"/>
                </a:lnTo>
                <a:lnTo>
                  <a:pt x="854" y="6643"/>
                </a:lnTo>
                <a:lnTo>
                  <a:pt x="859" y="6641"/>
                </a:lnTo>
                <a:lnTo>
                  <a:pt x="861" y="6639"/>
                </a:lnTo>
                <a:lnTo>
                  <a:pt x="863" y="6635"/>
                </a:lnTo>
                <a:lnTo>
                  <a:pt x="864" y="6632"/>
                </a:lnTo>
                <a:lnTo>
                  <a:pt x="863" y="6629"/>
                </a:lnTo>
                <a:lnTo>
                  <a:pt x="860" y="6627"/>
                </a:lnTo>
                <a:lnTo>
                  <a:pt x="856" y="6626"/>
                </a:lnTo>
                <a:lnTo>
                  <a:pt x="853" y="6627"/>
                </a:lnTo>
                <a:lnTo>
                  <a:pt x="849" y="6629"/>
                </a:lnTo>
                <a:lnTo>
                  <a:pt x="846" y="6632"/>
                </a:lnTo>
                <a:lnTo>
                  <a:pt x="845" y="6635"/>
                </a:lnTo>
                <a:close/>
                <a:moveTo>
                  <a:pt x="798" y="6782"/>
                </a:moveTo>
                <a:lnTo>
                  <a:pt x="797" y="6786"/>
                </a:lnTo>
                <a:lnTo>
                  <a:pt x="798" y="6788"/>
                </a:lnTo>
                <a:lnTo>
                  <a:pt x="800" y="6790"/>
                </a:lnTo>
                <a:lnTo>
                  <a:pt x="803" y="6791"/>
                </a:lnTo>
                <a:lnTo>
                  <a:pt x="807" y="6790"/>
                </a:lnTo>
                <a:lnTo>
                  <a:pt x="810" y="6788"/>
                </a:lnTo>
                <a:lnTo>
                  <a:pt x="814" y="6786"/>
                </a:lnTo>
                <a:lnTo>
                  <a:pt x="815" y="6782"/>
                </a:lnTo>
                <a:lnTo>
                  <a:pt x="816" y="6779"/>
                </a:lnTo>
                <a:lnTo>
                  <a:pt x="815" y="6777"/>
                </a:lnTo>
                <a:lnTo>
                  <a:pt x="813" y="6775"/>
                </a:lnTo>
                <a:lnTo>
                  <a:pt x="809" y="6774"/>
                </a:lnTo>
                <a:lnTo>
                  <a:pt x="805" y="6775"/>
                </a:lnTo>
                <a:lnTo>
                  <a:pt x="802" y="6777"/>
                </a:lnTo>
                <a:lnTo>
                  <a:pt x="799" y="6779"/>
                </a:lnTo>
                <a:lnTo>
                  <a:pt x="798" y="6782"/>
                </a:lnTo>
                <a:close/>
                <a:moveTo>
                  <a:pt x="751" y="6930"/>
                </a:moveTo>
                <a:lnTo>
                  <a:pt x="750" y="6933"/>
                </a:lnTo>
                <a:lnTo>
                  <a:pt x="751" y="6936"/>
                </a:lnTo>
                <a:lnTo>
                  <a:pt x="753" y="6938"/>
                </a:lnTo>
                <a:lnTo>
                  <a:pt x="756" y="6939"/>
                </a:lnTo>
                <a:lnTo>
                  <a:pt x="759" y="6938"/>
                </a:lnTo>
                <a:lnTo>
                  <a:pt x="762" y="6936"/>
                </a:lnTo>
                <a:lnTo>
                  <a:pt x="766" y="6933"/>
                </a:lnTo>
                <a:lnTo>
                  <a:pt x="768" y="6930"/>
                </a:lnTo>
                <a:lnTo>
                  <a:pt x="768" y="6927"/>
                </a:lnTo>
                <a:lnTo>
                  <a:pt x="767" y="6924"/>
                </a:lnTo>
                <a:lnTo>
                  <a:pt x="765" y="6922"/>
                </a:lnTo>
                <a:lnTo>
                  <a:pt x="761" y="6922"/>
                </a:lnTo>
                <a:lnTo>
                  <a:pt x="758" y="6922"/>
                </a:lnTo>
                <a:lnTo>
                  <a:pt x="755" y="6924"/>
                </a:lnTo>
                <a:lnTo>
                  <a:pt x="752" y="6927"/>
                </a:lnTo>
                <a:lnTo>
                  <a:pt x="751" y="6930"/>
                </a:lnTo>
                <a:close/>
                <a:moveTo>
                  <a:pt x="704" y="7078"/>
                </a:moveTo>
                <a:lnTo>
                  <a:pt x="703" y="7081"/>
                </a:lnTo>
                <a:lnTo>
                  <a:pt x="704" y="7084"/>
                </a:lnTo>
                <a:lnTo>
                  <a:pt x="706" y="7085"/>
                </a:lnTo>
                <a:lnTo>
                  <a:pt x="709" y="7086"/>
                </a:lnTo>
                <a:lnTo>
                  <a:pt x="712" y="7085"/>
                </a:lnTo>
                <a:lnTo>
                  <a:pt x="715" y="7084"/>
                </a:lnTo>
                <a:lnTo>
                  <a:pt x="718" y="7081"/>
                </a:lnTo>
                <a:lnTo>
                  <a:pt x="720" y="7078"/>
                </a:lnTo>
                <a:lnTo>
                  <a:pt x="720" y="7074"/>
                </a:lnTo>
                <a:lnTo>
                  <a:pt x="719" y="7072"/>
                </a:lnTo>
                <a:lnTo>
                  <a:pt x="717" y="7070"/>
                </a:lnTo>
                <a:lnTo>
                  <a:pt x="714" y="7070"/>
                </a:lnTo>
                <a:lnTo>
                  <a:pt x="711" y="7070"/>
                </a:lnTo>
                <a:lnTo>
                  <a:pt x="708" y="7072"/>
                </a:lnTo>
                <a:lnTo>
                  <a:pt x="705" y="7074"/>
                </a:lnTo>
                <a:lnTo>
                  <a:pt x="704" y="7078"/>
                </a:lnTo>
                <a:close/>
                <a:moveTo>
                  <a:pt x="657" y="7226"/>
                </a:moveTo>
                <a:lnTo>
                  <a:pt x="656" y="7228"/>
                </a:lnTo>
                <a:lnTo>
                  <a:pt x="657" y="7231"/>
                </a:lnTo>
                <a:lnTo>
                  <a:pt x="659" y="7232"/>
                </a:lnTo>
                <a:lnTo>
                  <a:pt x="662" y="7233"/>
                </a:lnTo>
                <a:lnTo>
                  <a:pt x="665" y="7232"/>
                </a:lnTo>
                <a:lnTo>
                  <a:pt x="667" y="7231"/>
                </a:lnTo>
                <a:lnTo>
                  <a:pt x="671" y="7228"/>
                </a:lnTo>
                <a:lnTo>
                  <a:pt x="672" y="7226"/>
                </a:lnTo>
                <a:lnTo>
                  <a:pt x="672" y="7223"/>
                </a:lnTo>
                <a:lnTo>
                  <a:pt x="672" y="7220"/>
                </a:lnTo>
                <a:lnTo>
                  <a:pt x="670" y="7219"/>
                </a:lnTo>
                <a:lnTo>
                  <a:pt x="666" y="7218"/>
                </a:lnTo>
                <a:lnTo>
                  <a:pt x="663" y="7219"/>
                </a:lnTo>
                <a:lnTo>
                  <a:pt x="660" y="7220"/>
                </a:lnTo>
                <a:lnTo>
                  <a:pt x="658" y="7223"/>
                </a:lnTo>
                <a:lnTo>
                  <a:pt x="657" y="7226"/>
                </a:lnTo>
                <a:close/>
                <a:moveTo>
                  <a:pt x="610" y="7373"/>
                </a:moveTo>
                <a:lnTo>
                  <a:pt x="609" y="7376"/>
                </a:lnTo>
                <a:lnTo>
                  <a:pt x="610" y="7378"/>
                </a:lnTo>
                <a:lnTo>
                  <a:pt x="612" y="7379"/>
                </a:lnTo>
                <a:lnTo>
                  <a:pt x="614" y="7380"/>
                </a:lnTo>
                <a:lnTo>
                  <a:pt x="617" y="7379"/>
                </a:lnTo>
                <a:lnTo>
                  <a:pt x="620" y="7378"/>
                </a:lnTo>
                <a:lnTo>
                  <a:pt x="623" y="7376"/>
                </a:lnTo>
                <a:lnTo>
                  <a:pt x="624" y="7373"/>
                </a:lnTo>
                <a:lnTo>
                  <a:pt x="625" y="7370"/>
                </a:lnTo>
                <a:lnTo>
                  <a:pt x="624" y="7368"/>
                </a:lnTo>
                <a:lnTo>
                  <a:pt x="622" y="7367"/>
                </a:lnTo>
                <a:lnTo>
                  <a:pt x="619" y="7366"/>
                </a:lnTo>
                <a:lnTo>
                  <a:pt x="616" y="7367"/>
                </a:lnTo>
                <a:lnTo>
                  <a:pt x="613" y="7368"/>
                </a:lnTo>
                <a:lnTo>
                  <a:pt x="611" y="7370"/>
                </a:lnTo>
                <a:lnTo>
                  <a:pt x="610" y="7373"/>
                </a:lnTo>
                <a:close/>
                <a:moveTo>
                  <a:pt x="563" y="7520"/>
                </a:moveTo>
                <a:lnTo>
                  <a:pt x="562" y="7523"/>
                </a:lnTo>
                <a:lnTo>
                  <a:pt x="563" y="7525"/>
                </a:lnTo>
                <a:lnTo>
                  <a:pt x="565" y="7526"/>
                </a:lnTo>
                <a:lnTo>
                  <a:pt x="567" y="7527"/>
                </a:lnTo>
                <a:lnTo>
                  <a:pt x="570" y="7526"/>
                </a:lnTo>
                <a:lnTo>
                  <a:pt x="572" y="7525"/>
                </a:lnTo>
                <a:lnTo>
                  <a:pt x="575" y="7523"/>
                </a:lnTo>
                <a:lnTo>
                  <a:pt x="577" y="7520"/>
                </a:lnTo>
                <a:lnTo>
                  <a:pt x="577" y="7518"/>
                </a:lnTo>
                <a:lnTo>
                  <a:pt x="576" y="7516"/>
                </a:lnTo>
                <a:lnTo>
                  <a:pt x="575" y="7514"/>
                </a:lnTo>
                <a:lnTo>
                  <a:pt x="571" y="7514"/>
                </a:lnTo>
                <a:lnTo>
                  <a:pt x="569" y="7514"/>
                </a:lnTo>
                <a:lnTo>
                  <a:pt x="566" y="7516"/>
                </a:lnTo>
                <a:lnTo>
                  <a:pt x="564" y="7518"/>
                </a:lnTo>
                <a:lnTo>
                  <a:pt x="563" y="7520"/>
                </a:lnTo>
                <a:close/>
                <a:moveTo>
                  <a:pt x="516" y="7668"/>
                </a:moveTo>
                <a:lnTo>
                  <a:pt x="516" y="7670"/>
                </a:lnTo>
                <a:lnTo>
                  <a:pt x="516" y="7672"/>
                </a:lnTo>
                <a:lnTo>
                  <a:pt x="518" y="7673"/>
                </a:lnTo>
                <a:lnTo>
                  <a:pt x="520" y="7674"/>
                </a:lnTo>
                <a:lnTo>
                  <a:pt x="522" y="7673"/>
                </a:lnTo>
                <a:lnTo>
                  <a:pt x="525" y="7672"/>
                </a:lnTo>
                <a:lnTo>
                  <a:pt x="528" y="7670"/>
                </a:lnTo>
                <a:lnTo>
                  <a:pt x="529" y="7668"/>
                </a:lnTo>
                <a:lnTo>
                  <a:pt x="529" y="7665"/>
                </a:lnTo>
                <a:lnTo>
                  <a:pt x="528" y="7663"/>
                </a:lnTo>
                <a:lnTo>
                  <a:pt x="527" y="7662"/>
                </a:lnTo>
                <a:lnTo>
                  <a:pt x="524" y="7662"/>
                </a:lnTo>
                <a:lnTo>
                  <a:pt x="521" y="7662"/>
                </a:lnTo>
                <a:lnTo>
                  <a:pt x="519" y="7663"/>
                </a:lnTo>
                <a:lnTo>
                  <a:pt x="517" y="7665"/>
                </a:lnTo>
                <a:lnTo>
                  <a:pt x="516" y="7668"/>
                </a:lnTo>
                <a:close/>
                <a:moveTo>
                  <a:pt x="473" y="7820"/>
                </a:moveTo>
                <a:lnTo>
                  <a:pt x="475" y="7820"/>
                </a:lnTo>
                <a:lnTo>
                  <a:pt x="477" y="7819"/>
                </a:lnTo>
                <a:lnTo>
                  <a:pt x="480" y="7817"/>
                </a:lnTo>
                <a:lnTo>
                  <a:pt x="481" y="7815"/>
                </a:lnTo>
                <a:lnTo>
                  <a:pt x="481" y="7813"/>
                </a:lnTo>
                <a:lnTo>
                  <a:pt x="480" y="7811"/>
                </a:lnTo>
                <a:lnTo>
                  <a:pt x="479" y="7810"/>
                </a:lnTo>
                <a:lnTo>
                  <a:pt x="476" y="7810"/>
                </a:lnTo>
                <a:lnTo>
                  <a:pt x="474" y="7810"/>
                </a:lnTo>
                <a:lnTo>
                  <a:pt x="472" y="7811"/>
                </a:lnTo>
                <a:lnTo>
                  <a:pt x="470" y="7813"/>
                </a:lnTo>
                <a:lnTo>
                  <a:pt x="469" y="7815"/>
                </a:lnTo>
                <a:lnTo>
                  <a:pt x="469" y="7817"/>
                </a:lnTo>
                <a:lnTo>
                  <a:pt x="470" y="7819"/>
                </a:lnTo>
                <a:lnTo>
                  <a:pt x="471" y="7820"/>
                </a:lnTo>
                <a:lnTo>
                  <a:pt x="473" y="7820"/>
                </a:lnTo>
                <a:close/>
                <a:moveTo>
                  <a:pt x="426" y="7968"/>
                </a:moveTo>
                <a:lnTo>
                  <a:pt x="427" y="7968"/>
                </a:lnTo>
                <a:lnTo>
                  <a:pt x="429" y="7967"/>
                </a:lnTo>
                <a:lnTo>
                  <a:pt x="432" y="7965"/>
                </a:lnTo>
                <a:lnTo>
                  <a:pt x="433" y="7962"/>
                </a:lnTo>
                <a:lnTo>
                  <a:pt x="433" y="7961"/>
                </a:lnTo>
                <a:lnTo>
                  <a:pt x="433" y="7959"/>
                </a:lnTo>
                <a:lnTo>
                  <a:pt x="430" y="7958"/>
                </a:lnTo>
                <a:lnTo>
                  <a:pt x="429" y="7958"/>
                </a:lnTo>
                <a:lnTo>
                  <a:pt x="427" y="7958"/>
                </a:lnTo>
                <a:lnTo>
                  <a:pt x="425" y="7959"/>
                </a:lnTo>
                <a:lnTo>
                  <a:pt x="423" y="7961"/>
                </a:lnTo>
                <a:lnTo>
                  <a:pt x="422" y="7962"/>
                </a:lnTo>
                <a:lnTo>
                  <a:pt x="422" y="7965"/>
                </a:lnTo>
                <a:lnTo>
                  <a:pt x="423" y="7967"/>
                </a:lnTo>
                <a:lnTo>
                  <a:pt x="424" y="7968"/>
                </a:lnTo>
                <a:lnTo>
                  <a:pt x="426" y="7968"/>
                </a:lnTo>
                <a:close/>
                <a:moveTo>
                  <a:pt x="378" y="8115"/>
                </a:moveTo>
                <a:lnTo>
                  <a:pt x="380" y="8115"/>
                </a:lnTo>
                <a:lnTo>
                  <a:pt x="382" y="8114"/>
                </a:lnTo>
                <a:lnTo>
                  <a:pt x="384" y="8112"/>
                </a:lnTo>
                <a:lnTo>
                  <a:pt x="385" y="8111"/>
                </a:lnTo>
                <a:lnTo>
                  <a:pt x="385" y="8109"/>
                </a:lnTo>
                <a:lnTo>
                  <a:pt x="385" y="8108"/>
                </a:lnTo>
                <a:lnTo>
                  <a:pt x="384" y="8107"/>
                </a:lnTo>
                <a:lnTo>
                  <a:pt x="381" y="8106"/>
                </a:lnTo>
                <a:lnTo>
                  <a:pt x="379" y="8107"/>
                </a:lnTo>
                <a:lnTo>
                  <a:pt x="378" y="8108"/>
                </a:lnTo>
                <a:lnTo>
                  <a:pt x="376" y="8109"/>
                </a:lnTo>
                <a:lnTo>
                  <a:pt x="375" y="8111"/>
                </a:lnTo>
                <a:lnTo>
                  <a:pt x="375" y="8112"/>
                </a:lnTo>
                <a:lnTo>
                  <a:pt x="376" y="8114"/>
                </a:lnTo>
                <a:lnTo>
                  <a:pt x="377" y="8115"/>
                </a:lnTo>
                <a:lnTo>
                  <a:pt x="378" y="8115"/>
                </a:lnTo>
                <a:close/>
                <a:moveTo>
                  <a:pt x="331" y="8262"/>
                </a:moveTo>
                <a:lnTo>
                  <a:pt x="334" y="8261"/>
                </a:lnTo>
                <a:lnTo>
                  <a:pt x="337" y="8258"/>
                </a:lnTo>
                <a:lnTo>
                  <a:pt x="337" y="8257"/>
                </a:lnTo>
                <a:lnTo>
                  <a:pt x="337" y="8256"/>
                </a:lnTo>
                <a:lnTo>
                  <a:pt x="335" y="8255"/>
                </a:lnTo>
                <a:lnTo>
                  <a:pt x="333" y="8255"/>
                </a:lnTo>
                <a:lnTo>
                  <a:pt x="331" y="8256"/>
                </a:lnTo>
                <a:lnTo>
                  <a:pt x="329" y="8258"/>
                </a:lnTo>
                <a:lnTo>
                  <a:pt x="329" y="8260"/>
                </a:lnTo>
                <a:lnTo>
                  <a:pt x="329" y="8261"/>
                </a:lnTo>
                <a:lnTo>
                  <a:pt x="330" y="8261"/>
                </a:lnTo>
                <a:lnTo>
                  <a:pt x="331" y="8262"/>
                </a:lnTo>
                <a:close/>
                <a:moveTo>
                  <a:pt x="289" y="8405"/>
                </a:moveTo>
                <a:lnTo>
                  <a:pt x="289" y="8404"/>
                </a:lnTo>
                <a:lnTo>
                  <a:pt x="289" y="8403"/>
                </a:lnTo>
                <a:lnTo>
                  <a:pt x="287" y="8403"/>
                </a:lnTo>
                <a:lnTo>
                  <a:pt x="286" y="8402"/>
                </a:lnTo>
                <a:lnTo>
                  <a:pt x="283" y="8403"/>
                </a:lnTo>
                <a:lnTo>
                  <a:pt x="282" y="8405"/>
                </a:lnTo>
                <a:lnTo>
                  <a:pt x="282" y="8407"/>
                </a:lnTo>
                <a:lnTo>
                  <a:pt x="282" y="8408"/>
                </a:lnTo>
                <a:lnTo>
                  <a:pt x="283" y="8408"/>
                </a:lnTo>
                <a:lnTo>
                  <a:pt x="284" y="8409"/>
                </a:lnTo>
                <a:lnTo>
                  <a:pt x="286" y="8408"/>
                </a:lnTo>
                <a:lnTo>
                  <a:pt x="289" y="8405"/>
                </a:lnTo>
                <a:close/>
                <a:moveTo>
                  <a:pt x="238" y="8550"/>
                </a:moveTo>
                <a:lnTo>
                  <a:pt x="236" y="8551"/>
                </a:lnTo>
                <a:lnTo>
                  <a:pt x="235" y="8553"/>
                </a:lnTo>
                <a:lnTo>
                  <a:pt x="235" y="8555"/>
                </a:lnTo>
                <a:lnTo>
                  <a:pt x="237" y="8555"/>
                </a:lnTo>
                <a:lnTo>
                  <a:pt x="239" y="8555"/>
                </a:lnTo>
                <a:lnTo>
                  <a:pt x="240" y="8553"/>
                </a:lnTo>
                <a:lnTo>
                  <a:pt x="240" y="8551"/>
                </a:lnTo>
                <a:lnTo>
                  <a:pt x="238" y="8550"/>
                </a:lnTo>
                <a:close/>
                <a:moveTo>
                  <a:pt x="191" y="8698"/>
                </a:moveTo>
                <a:lnTo>
                  <a:pt x="189" y="8699"/>
                </a:lnTo>
                <a:lnTo>
                  <a:pt x="188" y="8700"/>
                </a:lnTo>
                <a:lnTo>
                  <a:pt x="188" y="8702"/>
                </a:lnTo>
                <a:lnTo>
                  <a:pt x="190" y="8702"/>
                </a:lnTo>
                <a:lnTo>
                  <a:pt x="191" y="8702"/>
                </a:lnTo>
                <a:lnTo>
                  <a:pt x="192" y="8700"/>
                </a:lnTo>
                <a:lnTo>
                  <a:pt x="192" y="8699"/>
                </a:lnTo>
                <a:lnTo>
                  <a:pt x="191" y="8698"/>
                </a:lnTo>
                <a:close/>
                <a:moveTo>
                  <a:pt x="142" y="8848"/>
                </a:moveTo>
                <a:lnTo>
                  <a:pt x="142" y="8848"/>
                </a:lnTo>
                <a:lnTo>
                  <a:pt x="142" y="8849"/>
                </a:lnTo>
                <a:lnTo>
                  <a:pt x="143" y="8848"/>
                </a:lnTo>
                <a:lnTo>
                  <a:pt x="144" y="8848"/>
                </a:lnTo>
                <a:lnTo>
                  <a:pt x="144" y="8847"/>
                </a:lnTo>
                <a:lnTo>
                  <a:pt x="143" y="8846"/>
                </a:lnTo>
                <a:lnTo>
                  <a:pt x="142" y="8847"/>
                </a:lnTo>
                <a:lnTo>
                  <a:pt x="142" y="8848"/>
                </a:lnTo>
                <a:close/>
                <a:moveTo>
                  <a:pt x="95" y="8996"/>
                </a:moveTo>
                <a:lnTo>
                  <a:pt x="95" y="8997"/>
                </a:lnTo>
                <a:lnTo>
                  <a:pt x="95" y="8997"/>
                </a:lnTo>
                <a:lnTo>
                  <a:pt x="96" y="8997"/>
                </a:lnTo>
                <a:lnTo>
                  <a:pt x="96" y="8996"/>
                </a:lnTo>
                <a:lnTo>
                  <a:pt x="96" y="8995"/>
                </a:lnTo>
                <a:lnTo>
                  <a:pt x="96" y="8995"/>
                </a:lnTo>
                <a:lnTo>
                  <a:pt x="95" y="8995"/>
                </a:lnTo>
                <a:lnTo>
                  <a:pt x="95" y="8996"/>
                </a:lnTo>
                <a:close/>
                <a:moveTo>
                  <a:pt x="48" y="9143"/>
                </a:moveTo>
                <a:lnTo>
                  <a:pt x="48" y="9144"/>
                </a:lnTo>
                <a:lnTo>
                  <a:pt x="48" y="9144"/>
                </a:lnTo>
                <a:lnTo>
                  <a:pt x="48" y="9144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close/>
                <a:moveTo>
                  <a:pt x="0" y="9291"/>
                </a:moveTo>
                <a:lnTo>
                  <a:pt x="0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0"/>
                </a:lnTo>
                <a:lnTo>
                  <a:pt x="1" y="9290"/>
                </a:lnTo>
                <a:lnTo>
                  <a:pt x="1" y="9290"/>
                </a:lnTo>
                <a:lnTo>
                  <a:pt x="0" y="9291"/>
                </a:lnTo>
                <a:close/>
                <a:moveTo>
                  <a:pt x="2459" y="1177"/>
                </a:moveTo>
                <a:lnTo>
                  <a:pt x="2459" y="1176"/>
                </a:lnTo>
                <a:lnTo>
                  <a:pt x="2459" y="1176"/>
                </a:lnTo>
                <a:lnTo>
                  <a:pt x="2459" y="1176"/>
                </a:lnTo>
                <a:lnTo>
                  <a:pt x="2458" y="1177"/>
                </a:lnTo>
                <a:lnTo>
                  <a:pt x="2458" y="1177"/>
                </a:lnTo>
                <a:lnTo>
                  <a:pt x="2459" y="1177"/>
                </a:lnTo>
                <a:lnTo>
                  <a:pt x="2459" y="1177"/>
                </a:lnTo>
                <a:lnTo>
                  <a:pt x="2459" y="1177"/>
                </a:lnTo>
                <a:close/>
                <a:moveTo>
                  <a:pt x="2412" y="1324"/>
                </a:moveTo>
                <a:lnTo>
                  <a:pt x="2412" y="1323"/>
                </a:lnTo>
                <a:lnTo>
                  <a:pt x="2412" y="1323"/>
                </a:lnTo>
                <a:lnTo>
                  <a:pt x="2411" y="1323"/>
                </a:lnTo>
                <a:lnTo>
                  <a:pt x="2411" y="1324"/>
                </a:lnTo>
                <a:lnTo>
                  <a:pt x="2411" y="1325"/>
                </a:lnTo>
                <a:lnTo>
                  <a:pt x="2411" y="1325"/>
                </a:lnTo>
                <a:lnTo>
                  <a:pt x="2412" y="1325"/>
                </a:lnTo>
                <a:lnTo>
                  <a:pt x="2412" y="1324"/>
                </a:lnTo>
                <a:close/>
                <a:moveTo>
                  <a:pt x="2365" y="1472"/>
                </a:moveTo>
                <a:lnTo>
                  <a:pt x="2365" y="1472"/>
                </a:lnTo>
                <a:lnTo>
                  <a:pt x="2364" y="1472"/>
                </a:lnTo>
                <a:lnTo>
                  <a:pt x="2364" y="1472"/>
                </a:lnTo>
                <a:lnTo>
                  <a:pt x="2363" y="1472"/>
                </a:lnTo>
                <a:lnTo>
                  <a:pt x="2363" y="1473"/>
                </a:lnTo>
                <a:lnTo>
                  <a:pt x="2364" y="1473"/>
                </a:lnTo>
                <a:lnTo>
                  <a:pt x="2364" y="1473"/>
                </a:lnTo>
                <a:lnTo>
                  <a:pt x="2365" y="1472"/>
                </a:lnTo>
                <a:close/>
                <a:moveTo>
                  <a:pt x="2318" y="1620"/>
                </a:moveTo>
                <a:lnTo>
                  <a:pt x="2318" y="1619"/>
                </a:lnTo>
                <a:lnTo>
                  <a:pt x="2317" y="1618"/>
                </a:lnTo>
                <a:lnTo>
                  <a:pt x="2316" y="1619"/>
                </a:lnTo>
                <a:lnTo>
                  <a:pt x="2315" y="1620"/>
                </a:lnTo>
                <a:lnTo>
                  <a:pt x="2316" y="1621"/>
                </a:lnTo>
                <a:lnTo>
                  <a:pt x="2316" y="1621"/>
                </a:lnTo>
                <a:lnTo>
                  <a:pt x="2317" y="1621"/>
                </a:lnTo>
                <a:lnTo>
                  <a:pt x="2318" y="1620"/>
                </a:lnTo>
                <a:close/>
                <a:moveTo>
                  <a:pt x="2271" y="1767"/>
                </a:moveTo>
                <a:lnTo>
                  <a:pt x="2271" y="1766"/>
                </a:lnTo>
                <a:lnTo>
                  <a:pt x="2270" y="1765"/>
                </a:lnTo>
                <a:lnTo>
                  <a:pt x="2269" y="1766"/>
                </a:lnTo>
                <a:lnTo>
                  <a:pt x="2268" y="1767"/>
                </a:lnTo>
                <a:lnTo>
                  <a:pt x="2268" y="1768"/>
                </a:lnTo>
                <a:lnTo>
                  <a:pt x="2269" y="1769"/>
                </a:lnTo>
                <a:lnTo>
                  <a:pt x="2270" y="1768"/>
                </a:lnTo>
                <a:lnTo>
                  <a:pt x="2271" y="1767"/>
                </a:lnTo>
                <a:close/>
                <a:moveTo>
                  <a:pt x="2224" y="1914"/>
                </a:moveTo>
                <a:lnTo>
                  <a:pt x="2224" y="1913"/>
                </a:lnTo>
                <a:lnTo>
                  <a:pt x="2223" y="1912"/>
                </a:lnTo>
                <a:lnTo>
                  <a:pt x="2221" y="1913"/>
                </a:lnTo>
                <a:lnTo>
                  <a:pt x="2220" y="1914"/>
                </a:lnTo>
                <a:lnTo>
                  <a:pt x="2220" y="1916"/>
                </a:lnTo>
                <a:lnTo>
                  <a:pt x="2221" y="1916"/>
                </a:lnTo>
                <a:lnTo>
                  <a:pt x="2223" y="1916"/>
                </a:lnTo>
                <a:lnTo>
                  <a:pt x="2224" y="1914"/>
                </a:lnTo>
                <a:close/>
                <a:moveTo>
                  <a:pt x="2177" y="2062"/>
                </a:moveTo>
                <a:lnTo>
                  <a:pt x="2177" y="2060"/>
                </a:lnTo>
                <a:lnTo>
                  <a:pt x="2175" y="2059"/>
                </a:lnTo>
                <a:lnTo>
                  <a:pt x="2173" y="2060"/>
                </a:lnTo>
                <a:lnTo>
                  <a:pt x="2172" y="2062"/>
                </a:lnTo>
                <a:lnTo>
                  <a:pt x="2172" y="2063"/>
                </a:lnTo>
                <a:lnTo>
                  <a:pt x="2174" y="2064"/>
                </a:lnTo>
                <a:lnTo>
                  <a:pt x="2176" y="2063"/>
                </a:lnTo>
                <a:lnTo>
                  <a:pt x="2177" y="2062"/>
                </a:lnTo>
                <a:close/>
                <a:moveTo>
                  <a:pt x="2126" y="2212"/>
                </a:moveTo>
                <a:lnTo>
                  <a:pt x="2129" y="2211"/>
                </a:lnTo>
                <a:lnTo>
                  <a:pt x="2130" y="2209"/>
                </a:lnTo>
                <a:lnTo>
                  <a:pt x="2130" y="2207"/>
                </a:lnTo>
                <a:lnTo>
                  <a:pt x="2128" y="2206"/>
                </a:lnTo>
                <a:lnTo>
                  <a:pt x="2126" y="2207"/>
                </a:lnTo>
                <a:lnTo>
                  <a:pt x="2124" y="2209"/>
                </a:lnTo>
                <a:lnTo>
                  <a:pt x="2125" y="2211"/>
                </a:lnTo>
                <a:lnTo>
                  <a:pt x="2126" y="2212"/>
                </a:lnTo>
                <a:close/>
                <a:moveTo>
                  <a:pt x="2079" y="2361"/>
                </a:moveTo>
                <a:lnTo>
                  <a:pt x="2081" y="2360"/>
                </a:lnTo>
                <a:lnTo>
                  <a:pt x="2083" y="2357"/>
                </a:lnTo>
                <a:lnTo>
                  <a:pt x="2083" y="2355"/>
                </a:lnTo>
                <a:lnTo>
                  <a:pt x="2083" y="2354"/>
                </a:lnTo>
                <a:lnTo>
                  <a:pt x="2082" y="2354"/>
                </a:lnTo>
                <a:lnTo>
                  <a:pt x="2081" y="2353"/>
                </a:lnTo>
                <a:lnTo>
                  <a:pt x="2078" y="2354"/>
                </a:lnTo>
                <a:lnTo>
                  <a:pt x="2077" y="2357"/>
                </a:lnTo>
                <a:lnTo>
                  <a:pt x="2076" y="2358"/>
                </a:lnTo>
                <a:lnTo>
                  <a:pt x="2077" y="2360"/>
                </a:lnTo>
                <a:lnTo>
                  <a:pt x="2078" y="2360"/>
                </a:lnTo>
                <a:lnTo>
                  <a:pt x="2079" y="2361"/>
                </a:lnTo>
                <a:close/>
                <a:moveTo>
                  <a:pt x="2031" y="2508"/>
                </a:moveTo>
                <a:lnTo>
                  <a:pt x="2034" y="2507"/>
                </a:lnTo>
                <a:lnTo>
                  <a:pt x="2036" y="2505"/>
                </a:lnTo>
                <a:lnTo>
                  <a:pt x="2036" y="2503"/>
                </a:lnTo>
                <a:lnTo>
                  <a:pt x="2036" y="2502"/>
                </a:lnTo>
                <a:lnTo>
                  <a:pt x="2035" y="2502"/>
                </a:lnTo>
                <a:lnTo>
                  <a:pt x="2034" y="2501"/>
                </a:lnTo>
                <a:lnTo>
                  <a:pt x="2031" y="2502"/>
                </a:lnTo>
                <a:lnTo>
                  <a:pt x="2029" y="2505"/>
                </a:lnTo>
                <a:lnTo>
                  <a:pt x="2029" y="2506"/>
                </a:lnTo>
                <a:lnTo>
                  <a:pt x="2029" y="2507"/>
                </a:lnTo>
                <a:lnTo>
                  <a:pt x="2030" y="2508"/>
                </a:lnTo>
                <a:lnTo>
                  <a:pt x="2031" y="2508"/>
                </a:lnTo>
                <a:close/>
                <a:moveTo>
                  <a:pt x="1984" y="2656"/>
                </a:moveTo>
                <a:lnTo>
                  <a:pt x="1987" y="2655"/>
                </a:lnTo>
                <a:lnTo>
                  <a:pt x="1989" y="2652"/>
                </a:lnTo>
                <a:lnTo>
                  <a:pt x="1989" y="2651"/>
                </a:lnTo>
                <a:lnTo>
                  <a:pt x="1989" y="2649"/>
                </a:lnTo>
                <a:lnTo>
                  <a:pt x="1988" y="2649"/>
                </a:lnTo>
                <a:lnTo>
                  <a:pt x="1986" y="2648"/>
                </a:lnTo>
                <a:lnTo>
                  <a:pt x="1985" y="2649"/>
                </a:lnTo>
                <a:lnTo>
                  <a:pt x="1983" y="2649"/>
                </a:lnTo>
                <a:lnTo>
                  <a:pt x="1982" y="2651"/>
                </a:lnTo>
                <a:lnTo>
                  <a:pt x="1981" y="2652"/>
                </a:lnTo>
                <a:lnTo>
                  <a:pt x="1981" y="2654"/>
                </a:lnTo>
                <a:lnTo>
                  <a:pt x="1981" y="2655"/>
                </a:lnTo>
                <a:lnTo>
                  <a:pt x="1982" y="2656"/>
                </a:lnTo>
                <a:lnTo>
                  <a:pt x="1984" y="2656"/>
                </a:lnTo>
                <a:close/>
                <a:moveTo>
                  <a:pt x="1936" y="2804"/>
                </a:moveTo>
                <a:lnTo>
                  <a:pt x="1938" y="2804"/>
                </a:lnTo>
                <a:lnTo>
                  <a:pt x="1940" y="2803"/>
                </a:lnTo>
                <a:lnTo>
                  <a:pt x="1941" y="2801"/>
                </a:lnTo>
                <a:lnTo>
                  <a:pt x="1942" y="2800"/>
                </a:lnTo>
                <a:lnTo>
                  <a:pt x="1942" y="2798"/>
                </a:lnTo>
                <a:lnTo>
                  <a:pt x="1942" y="2797"/>
                </a:lnTo>
                <a:lnTo>
                  <a:pt x="1941" y="2796"/>
                </a:lnTo>
                <a:lnTo>
                  <a:pt x="1939" y="2795"/>
                </a:lnTo>
                <a:lnTo>
                  <a:pt x="1937" y="2796"/>
                </a:lnTo>
                <a:lnTo>
                  <a:pt x="1936" y="2797"/>
                </a:lnTo>
                <a:lnTo>
                  <a:pt x="1934" y="2798"/>
                </a:lnTo>
                <a:lnTo>
                  <a:pt x="1933" y="2800"/>
                </a:lnTo>
                <a:lnTo>
                  <a:pt x="1933" y="2801"/>
                </a:lnTo>
                <a:lnTo>
                  <a:pt x="1934" y="2803"/>
                </a:lnTo>
                <a:lnTo>
                  <a:pt x="1935" y="2804"/>
                </a:lnTo>
                <a:lnTo>
                  <a:pt x="1936" y="2804"/>
                </a:lnTo>
                <a:close/>
                <a:moveTo>
                  <a:pt x="1889" y="2951"/>
                </a:moveTo>
                <a:lnTo>
                  <a:pt x="1891" y="2951"/>
                </a:lnTo>
                <a:lnTo>
                  <a:pt x="1892" y="2950"/>
                </a:lnTo>
                <a:lnTo>
                  <a:pt x="1894" y="2949"/>
                </a:lnTo>
                <a:lnTo>
                  <a:pt x="1895" y="2947"/>
                </a:lnTo>
                <a:lnTo>
                  <a:pt x="1895" y="2945"/>
                </a:lnTo>
                <a:lnTo>
                  <a:pt x="1894" y="2944"/>
                </a:lnTo>
                <a:lnTo>
                  <a:pt x="1893" y="2943"/>
                </a:lnTo>
                <a:lnTo>
                  <a:pt x="1892" y="2943"/>
                </a:lnTo>
                <a:lnTo>
                  <a:pt x="1890" y="2943"/>
                </a:lnTo>
                <a:lnTo>
                  <a:pt x="1888" y="2944"/>
                </a:lnTo>
                <a:lnTo>
                  <a:pt x="1887" y="2945"/>
                </a:lnTo>
                <a:lnTo>
                  <a:pt x="1886" y="2947"/>
                </a:lnTo>
                <a:lnTo>
                  <a:pt x="1886" y="2949"/>
                </a:lnTo>
                <a:lnTo>
                  <a:pt x="1886" y="2950"/>
                </a:lnTo>
                <a:lnTo>
                  <a:pt x="1887" y="2951"/>
                </a:lnTo>
                <a:lnTo>
                  <a:pt x="1889" y="2951"/>
                </a:lnTo>
                <a:close/>
                <a:moveTo>
                  <a:pt x="1841" y="3099"/>
                </a:moveTo>
                <a:lnTo>
                  <a:pt x="1843" y="3099"/>
                </a:lnTo>
                <a:lnTo>
                  <a:pt x="1845" y="3098"/>
                </a:lnTo>
                <a:lnTo>
                  <a:pt x="1847" y="3096"/>
                </a:lnTo>
                <a:lnTo>
                  <a:pt x="1848" y="3094"/>
                </a:lnTo>
                <a:lnTo>
                  <a:pt x="1848" y="3092"/>
                </a:lnTo>
                <a:lnTo>
                  <a:pt x="1847" y="3091"/>
                </a:lnTo>
                <a:lnTo>
                  <a:pt x="1846" y="3090"/>
                </a:lnTo>
                <a:lnTo>
                  <a:pt x="1844" y="3090"/>
                </a:lnTo>
                <a:lnTo>
                  <a:pt x="1842" y="3090"/>
                </a:lnTo>
                <a:lnTo>
                  <a:pt x="1841" y="3091"/>
                </a:lnTo>
                <a:lnTo>
                  <a:pt x="1839" y="3092"/>
                </a:lnTo>
                <a:lnTo>
                  <a:pt x="1838" y="3094"/>
                </a:lnTo>
                <a:lnTo>
                  <a:pt x="1838" y="3096"/>
                </a:lnTo>
                <a:lnTo>
                  <a:pt x="1838" y="3098"/>
                </a:lnTo>
                <a:lnTo>
                  <a:pt x="1840" y="3099"/>
                </a:lnTo>
                <a:lnTo>
                  <a:pt x="1841" y="3099"/>
                </a:lnTo>
                <a:close/>
                <a:moveTo>
                  <a:pt x="1794" y="3248"/>
                </a:moveTo>
                <a:lnTo>
                  <a:pt x="1796" y="3248"/>
                </a:lnTo>
                <a:lnTo>
                  <a:pt x="1798" y="3245"/>
                </a:lnTo>
                <a:lnTo>
                  <a:pt x="1800" y="3244"/>
                </a:lnTo>
                <a:lnTo>
                  <a:pt x="1801" y="3242"/>
                </a:lnTo>
                <a:lnTo>
                  <a:pt x="1801" y="3240"/>
                </a:lnTo>
                <a:lnTo>
                  <a:pt x="1800" y="3238"/>
                </a:lnTo>
                <a:lnTo>
                  <a:pt x="1799" y="3237"/>
                </a:lnTo>
                <a:lnTo>
                  <a:pt x="1797" y="3236"/>
                </a:lnTo>
                <a:lnTo>
                  <a:pt x="1795" y="3237"/>
                </a:lnTo>
                <a:lnTo>
                  <a:pt x="1793" y="3238"/>
                </a:lnTo>
                <a:lnTo>
                  <a:pt x="1791" y="3240"/>
                </a:lnTo>
                <a:lnTo>
                  <a:pt x="1790" y="3242"/>
                </a:lnTo>
                <a:lnTo>
                  <a:pt x="1790" y="3244"/>
                </a:lnTo>
                <a:lnTo>
                  <a:pt x="1791" y="3245"/>
                </a:lnTo>
                <a:lnTo>
                  <a:pt x="1792" y="3248"/>
                </a:lnTo>
                <a:lnTo>
                  <a:pt x="1794" y="3248"/>
                </a:lnTo>
                <a:close/>
                <a:moveTo>
                  <a:pt x="1747" y="3395"/>
                </a:moveTo>
                <a:lnTo>
                  <a:pt x="1749" y="3395"/>
                </a:lnTo>
                <a:lnTo>
                  <a:pt x="1751" y="3394"/>
                </a:lnTo>
                <a:lnTo>
                  <a:pt x="1752" y="3392"/>
                </a:lnTo>
                <a:lnTo>
                  <a:pt x="1753" y="3390"/>
                </a:lnTo>
                <a:lnTo>
                  <a:pt x="1754" y="3388"/>
                </a:lnTo>
                <a:lnTo>
                  <a:pt x="1753" y="3385"/>
                </a:lnTo>
                <a:lnTo>
                  <a:pt x="1752" y="3384"/>
                </a:lnTo>
                <a:lnTo>
                  <a:pt x="1750" y="3384"/>
                </a:lnTo>
                <a:lnTo>
                  <a:pt x="1748" y="3384"/>
                </a:lnTo>
                <a:lnTo>
                  <a:pt x="1746" y="3385"/>
                </a:lnTo>
                <a:lnTo>
                  <a:pt x="1744" y="3388"/>
                </a:lnTo>
                <a:lnTo>
                  <a:pt x="1743" y="3390"/>
                </a:lnTo>
                <a:lnTo>
                  <a:pt x="1743" y="3392"/>
                </a:lnTo>
                <a:lnTo>
                  <a:pt x="1743" y="3394"/>
                </a:lnTo>
                <a:lnTo>
                  <a:pt x="1745" y="3395"/>
                </a:lnTo>
                <a:lnTo>
                  <a:pt x="1747" y="3395"/>
                </a:lnTo>
                <a:close/>
                <a:moveTo>
                  <a:pt x="1699" y="3543"/>
                </a:moveTo>
                <a:lnTo>
                  <a:pt x="1701" y="3543"/>
                </a:lnTo>
                <a:lnTo>
                  <a:pt x="1704" y="3541"/>
                </a:lnTo>
                <a:lnTo>
                  <a:pt x="1705" y="3540"/>
                </a:lnTo>
                <a:lnTo>
                  <a:pt x="1706" y="3537"/>
                </a:lnTo>
                <a:lnTo>
                  <a:pt x="1707" y="3535"/>
                </a:lnTo>
                <a:lnTo>
                  <a:pt x="1706" y="3533"/>
                </a:lnTo>
                <a:lnTo>
                  <a:pt x="1705" y="3532"/>
                </a:lnTo>
                <a:lnTo>
                  <a:pt x="1703" y="3532"/>
                </a:lnTo>
                <a:lnTo>
                  <a:pt x="1700" y="3532"/>
                </a:lnTo>
                <a:lnTo>
                  <a:pt x="1698" y="3533"/>
                </a:lnTo>
                <a:lnTo>
                  <a:pt x="1696" y="3535"/>
                </a:lnTo>
                <a:lnTo>
                  <a:pt x="1695" y="3537"/>
                </a:lnTo>
                <a:lnTo>
                  <a:pt x="1695" y="3540"/>
                </a:lnTo>
                <a:lnTo>
                  <a:pt x="1696" y="3541"/>
                </a:lnTo>
                <a:lnTo>
                  <a:pt x="1697" y="3543"/>
                </a:lnTo>
                <a:lnTo>
                  <a:pt x="1699" y="3543"/>
                </a:lnTo>
                <a:close/>
                <a:moveTo>
                  <a:pt x="1652" y="3690"/>
                </a:moveTo>
                <a:lnTo>
                  <a:pt x="1654" y="3690"/>
                </a:lnTo>
                <a:lnTo>
                  <a:pt x="1656" y="3689"/>
                </a:lnTo>
                <a:lnTo>
                  <a:pt x="1658" y="3687"/>
                </a:lnTo>
                <a:lnTo>
                  <a:pt x="1659" y="3685"/>
                </a:lnTo>
                <a:lnTo>
                  <a:pt x="1659" y="3683"/>
                </a:lnTo>
                <a:lnTo>
                  <a:pt x="1659" y="3681"/>
                </a:lnTo>
                <a:lnTo>
                  <a:pt x="1657" y="3680"/>
                </a:lnTo>
                <a:lnTo>
                  <a:pt x="1655" y="3679"/>
                </a:lnTo>
                <a:lnTo>
                  <a:pt x="1653" y="3680"/>
                </a:lnTo>
                <a:lnTo>
                  <a:pt x="1651" y="3681"/>
                </a:lnTo>
                <a:lnTo>
                  <a:pt x="1649" y="3683"/>
                </a:lnTo>
                <a:lnTo>
                  <a:pt x="1648" y="3685"/>
                </a:lnTo>
                <a:lnTo>
                  <a:pt x="1648" y="3687"/>
                </a:lnTo>
                <a:lnTo>
                  <a:pt x="1648" y="3689"/>
                </a:lnTo>
                <a:lnTo>
                  <a:pt x="1650" y="3690"/>
                </a:lnTo>
                <a:lnTo>
                  <a:pt x="1652" y="3690"/>
                </a:lnTo>
                <a:close/>
                <a:moveTo>
                  <a:pt x="1604" y="3838"/>
                </a:moveTo>
                <a:lnTo>
                  <a:pt x="1607" y="3838"/>
                </a:lnTo>
                <a:lnTo>
                  <a:pt x="1609" y="3836"/>
                </a:lnTo>
                <a:lnTo>
                  <a:pt x="1611" y="3835"/>
                </a:lnTo>
                <a:lnTo>
                  <a:pt x="1612" y="3832"/>
                </a:lnTo>
                <a:lnTo>
                  <a:pt x="1612" y="3830"/>
                </a:lnTo>
                <a:lnTo>
                  <a:pt x="1612" y="3828"/>
                </a:lnTo>
                <a:lnTo>
                  <a:pt x="1610" y="3827"/>
                </a:lnTo>
                <a:lnTo>
                  <a:pt x="1608" y="3826"/>
                </a:lnTo>
                <a:lnTo>
                  <a:pt x="1606" y="3827"/>
                </a:lnTo>
                <a:lnTo>
                  <a:pt x="1603" y="3828"/>
                </a:lnTo>
                <a:lnTo>
                  <a:pt x="1601" y="3830"/>
                </a:lnTo>
                <a:lnTo>
                  <a:pt x="1600" y="3832"/>
                </a:lnTo>
                <a:lnTo>
                  <a:pt x="1600" y="3835"/>
                </a:lnTo>
                <a:lnTo>
                  <a:pt x="1600" y="3836"/>
                </a:lnTo>
                <a:lnTo>
                  <a:pt x="1602" y="3838"/>
                </a:lnTo>
                <a:lnTo>
                  <a:pt x="1604" y="3838"/>
                </a:lnTo>
                <a:close/>
                <a:moveTo>
                  <a:pt x="1557" y="3986"/>
                </a:moveTo>
                <a:lnTo>
                  <a:pt x="1559" y="3985"/>
                </a:lnTo>
                <a:lnTo>
                  <a:pt x="1562" y="3984"/>
                </a:lnTo>
                <a:lnTo>
                  <a:pt x="1563" y="3982"/>
                </a:lnTo>
                <a:lnTo>
                  <a:pt x="1565" y="3980"/>
                </a:lnTo>
                <a:lnTo>
                  <a:pt x="1565" y="3977"/>
                </a:lnTo>
                <a:lnTo>
                  <a:pt x="1564" y="3975"/>
                </a:lnTo>
                <a:lnTo>
                  <a:pt x="1563" y="3974"/>
                </a:lnTo>
                <a:lnTo>
                  <a:pt x="1561" y="3974"/>
                </a:lnTo>
                <a:lnTo>
                  <a:pt x="1558" y="3974"/>
                </a:lnTo>
                <a:lnTo>
                  <a:pt x="1556" y="3975"/>
                </a:lnTo>
                <a:lnTo>
                  <a:pt x="1554" y="3977"/>
                </a:lnTo>
                <a:lnTo>
                  <a:pt x="1553" y="3980"/>
                </a:lnTo>
                <a:lnTo>
                  <a:pt x="1552" y="3982"/>
                </a:lnTo>
                <a:lnTo>
                  <a:pt x="1553" y="3984"/>
                </a:lnTo>
                <a:lnTo>
                  <a:pt x="1555" y="3985"/>
                </a:lnTo>
                <a:lnTo>
                  <a:pt x="1557" y="3986"/>
                </a:lnTo>
                <a:close/>
                <a:moveTo>
                  <a:pt x="1509" y="4133"/>
                </a:moveTo>
                <a:lnTo>
                  <a:pt x="1512" y="4132"/>
                </a:lnTo>
                <a:lnTo>
                  <a:pt x="1514" y="4131"/>
                </a:lnTo>
                <a:lnTo>
                  <a:pt x="1516" y="4129"/>
                </a:lnTo>
                <a:lnTo>
                  <a:pt x="1517" y="4127"/>
                </a:lnTo>
                <a:lnTo>
                  <a:pt x="1518" y="4125"/>
                </a:lnTo>
                <a:lnTo>
                  <a:pt x="1517" y="4123"/>
                </a:lnTo>
                <a:lnTo>
                  <a:pt x="1515" y="4121"/>
                </a:lnTo>
                <a:lnTo>
                  <a:pt x="1513" y="4121"/>
                </a:lnTo>
                <a:lnTo>
                  <a:pt x="1511" y="4121"/>
                </a:lnTo>
                <a:lnTo>
                  <a:pt x="1508" y="4123"/>
                </a:lnTo>
                <a:lnTo>
                  <a:pt x="1507" y="4125"/>
                </a:lnTo>
                <a:lnTo>
                  <a:pt x="1505" y="4127"/>
                </a:lnTo>
                <a:lnTo>
                  <a:pt x="1505" y="4129"/>
                </a:lnTo>
                <a:lnTo>
                  <a:pt x="1506" y="4131"/>
                </a:lnTo>
                <a:lnTo>
                  <a:pt x="1507" y="4132"/>
                </a:lnTo>
                <a:lnTo>
                  <a:pt x="1509" y="4133"/>
                </a:lnTo>
                <a:close/>
                <a:moveTo>
                  <a:pt x="1462" y="4281"/>
                </a:moveTo>
                <a:lnTo>
                  <a:pt x="1465" y="4281"/>
                </a:lnTo>
                <a:lnTo>
                  <a:pt x="1467" y="4280"/>
                </a:lnTo>
                <a:lnTo>
                  <a:pt x="1469" y="4278"/>
                </a:lnTo>
                <a:lnTo>
                  <a:pt x="1470" y="4275"/>
                </a:lnTo>
                <a:lnTo>
                  <a:pt x="1470" y="4272"/>
                </a:lnTo>
                <a:lnTo>
                  <a:pt x="1470" y="4270"/>
                </a:lnTo>
                <a:lnTo>
                  <a:pt x="1468" y="4269"/>
                </a:lnTo>
                <a:lnTo>
                  <a:pt x="1466" y="4268"/>
                </a:lnTo>
                <a:lnTo>
                  <a:pt x="1463" y="4269"/>
                </a:lnTo>
                <a:lnTo>
                  <a:pt x="1461" y="4270"/>
                </a:lnTo>
                <a:lnTo>
                  <a:pt x="1459" y="4272"/>
                </a:lnTo>
                <a:lnTo>
                  <a:pt x="1458" y="4275"/>
                </a:lnTo>
                <a:lnTo>
                  <a:pt x="1458" y="4278"/>
                </a:lnTo>
                <a:lnTo>
                  <a:pt x="1458" y="4280"/>
                </a:lnTo>
                <a:lnTo>
                  <a:pt x="1460" y="4281"/>
                </a:lnTo>
                <a:lnTo>
                  <a:pt x="1462" y="4281"/>
                </a:lnTo>
                <a:close/>
                <a:moveTo>
                  <a:pt x="1415" y="4429"/>
                </a:moveTo>
                <a:lnTo>
                  <a:pt x="1417" y="4429"/>
                </a:lnTo>
                <a:lnTo>
                  <a:pt x="1420" y="4427"/>
                </a:lnTo>
                <a:lnTo>
                  <a:pt x="1422" y="4425"/>
                </a:lnTo>
                <a:lnTo>
                  <a:pt x="1423" y="4423"/>
                </a:lnTo>
                <a:lnTo>
                  <a:pt x="1423" y="4420"/>
                </a:lnTo>
                <a:lnTo>
                  <a:pt x="1423" y="4418"/>
                </a:lnTo>
                <a:lnTo>
                  <a:pt x="1421" y="4417"/>
                </a:lnTo>
                <a:lnTo>
                  <a:pt x="1419" y="4416"/>
                </a:lnTo>
                <a:lnTo>
                  <a:pt x="1416" y="4417"/>
                </a:lnTo>
                <a:lnTo>
                  <a:pt x="1414" y="4418"/>
                </a:lnTo>
                <a:lnTo>
                  <a:pt x="1411" y="4420"/>
                </a:lnTo>
                <a:lnTo>
                  <a:pt x="1410" y="4423"/>
                </a:lnTo>
                <a:lnTo>
                  <a:pt x="1410" y="4425"/>
                </a:lnTo>
                <a:lnTo>
                  <a:pt x="1411" y="4427"/>
                </a:lnTo>
                <a:lnTo>
                  <a:pt x="1412" y="4429"/>
                </a:lnTo>
                <a:lnTo>
                  <a:pt x="1415" y="4429"/>
                </a:lnTo>
                <a:close/>
                <a:moveTo>
                  <a:pt x="1367" y="4576"/>
                </a:moveTo>
                <a:lnTo>
                  <a:pt x="1370" y="4576"/>
                </a:lnTo>
                <a:lnTo>
                  <a:pt x="1372" y="4575"/>
                </a:lnTo>
                <a:lnTo>
                  <a:pt x="1374" y="4572"/>
                </a:lnTo>
                <a:lnTo>
                  <a:pt x="1376" y="4570"/>
                </a:lnTo>
                <a:lnTo>
                  <a:pt x="1376" y="4568"/>
                </a:lnTo>
                <a:lnTo>
                  <a:pt x="1375" y="4565"/>
                </a:lnTo>
                <a:lnTo>
                  <a:pt x="1374" y="4564"/>
                </a:lnTo>
                <a:lnTo>
                  <a:pt x="1371" y="4564"/>
                </a:lnTo>
                <a:lnTo>
                  <a:pt x="1369" y="4564"/>
                </a:lnTo>
                <a:lnTo>
                  <a:pt x="1366" y="4565"/>
                </a:lnTo>
                <a:lnTo>
                  <a:pt x="1364" y="4568"/>
                </a:lnTo>
                <a:lnTo>
                  <a:pt x="1363" y="4570"/>
                </a:lnTo>
                <a:lnTo>
                  <a:pt x="1363" y="4572"/>
                </a:lnTo>
                <a:lnTo>
                  <a:pt x="1363" y="4575"/>
                </a:lnTo>
                <a:lnTo>
                  <a:pt x="1365" y="4576"/>
                </a:lnTo>
                <a:lnTo>
                  <a:pt x="1367" y="4576"/>
                </a:lnTo>
                <a:close/>
                <a:moveTo>
                  <a:pt x="1320" y="4724"/>
                </a:moveTo>
                <a:lnTo>
                  <a:pt x="1322" y="4723"/>
                </a:lnTo>
                <a:lnTo>
                  <a:pt x="1325" y="4722"/>
                </a:lnTo>
                <a:lnTo>
                  <a:pt x="1327" y="4720"/>
                </a:lnTo>
                <a:lnTo>
                  <a:pt x="1328" y="4717"/>
                </a:lnTo>
                <a:lnTo>
                  <a:pt x="1329" y="4715"/>
                </a:lnTo>
                <a:lnTo>
                  <a:pt x="1328" y="4713"/>
                </a:lnTo>
                <a:lnTo>
                  <a:pt x="1326" y="4711"/>
                </a:lnTo>
                <a:lnTo>
                  <a:pt x="1324" y="4711"/>
                </a:lnTo>
                <a:lnTo>
                  <a:pt x="1321" y="4711"/>
                </a:lnTo>
                <a:lnTo>
                  <a:pt x="1319" y="4713"/>
                </a:lnTo>
                <a:lnTo>
                  <a:pt x="1317" y="4715"/>
                </a:lnTo>
                <a:lnTo>
                  <a:pt x="1315" y="4717"/>
                </a:lnTo>
                <a:lnTo>
                  <a:pt x="1315" y="4720"/>
                </a:lnTo>
                <a:lnTo>
                  <a:pt x="1316" y="4722"/>
                </a:lnTo>
                <a:lnTo>
                  <a:pt x="1317" y="4723"/>
                </a:lnTo>
                <a:lnTo>
                  <a:pt x="1320" y="4724"/>
                </a:lnTo>
                <a:close/>
                <a:moveTo>
                  <a:pt x="1272" y="4871"/>
                </a:moveTo>
                <a:lnTo>
                  <a:pt x="1275" y="4871"/>
                </a:lnTo>
                <a:lnTo>
                  <a:pt x="1278" y="4869"/>
                </a:lnTo>
                <a:lnTo>
                  <a:pt x="1280" y="4867"/>
                </a:lnTo>
                <a:lnTo>
                  <a:pt x="1281" y="4865"/>
                </a:lnTo>
                <a:lnTo>
                  <a:pt x="1281" y="4862"/>
                </a:lnTo>
                <a:lnTo>
                  <a:pt x="1280" y="4860"/>
                </a:lnTo>
                <a:lnTo>
                  <a:pt x="1279" y="4859"/>
                </a:lnTo>
                <a:lnTo>
                  <a:pt x="1277" y="4858"/>
                </a:lnTo>
                <a:lnTo>
                  <a:pt x="1274" y="4859"/>
                </a:lnTo>
                <a:lnTo>
                  <a:pt x="1271" y="4860"/>
                </a:lnTo>
                <a:lnTo>
                  <a:pt x="1269" y="4862"/>
                </a:lnTo>
                <a:lnTo>
                  <a:pt x="1268" y="4865"/>
                </a:lnTo>
                <a:lnTo>
                  <a:pt x="1268" y="4867"/>
                </a:lnTo>
                <a:lnTo>
                  <a:pt x="1269" y="4869"/>
                </a:lnTo>
                <a:lnTo>
                  <a:pt x="1270" y="4871"/>
                </a:lnTo>
                <a:lnTo>
                  <a:pt x="1272" y="4871"/>
                </a:lnTo>
                <a:close/>
                <a:moveTo>
                  <a:pt x="1225" y="5018"/>
                </a:moveTo>
                <a:lnTo>
                  <a:pt x="1228" y="5018"/>
                </a:lnTo>
                <a:lnTo>
                  <a:pt x="1230" y="5017"/>
                </a:lnTo>
                <a:lnTo>
                  <a:pt x="1232" y="5015"/>
                </a:lnTo>
                <a:lnTo>
                  <a:pt x="1234" y="5012"/>
                </a:lnTo>
                <a:lnTo>
                  <a:pt x="1234" y="5010"/>
                </a:lnTo>
                <a:lnTo>
                  <a:pt x="1233" y="5008"/>
                </a:lnTo>
                <a:lnTo>
                  <a:pt x="1231" y="5006"/>
                </a:lnTo>
                <a:lnTo>
                  <a:pt x="1229" y="5006"/>
                </a:lnTo>
                <a:lnTo>
                  <a:pt x="1227" y="5006"/>
                </a:lnTo>
                <a:lnTo>
                  <a:pt x="1224" y="5008"/>
                </a:lnTo>
                <a:lnTo>
                  <a:pt x="1222" y="5010"/>
                </a:lnTo>
                <a:lnTo>
                  <a:pt x="1221" y="5012"/>
                </a:lnTo>
                <a:lnTo>
                  <a:pt x="1220" y="5015"/>
                </a:lnTo>
                <a:lnTo>
                  <a:pt x="1221" y="5017"/>
                </a:lnTo>
                <a:lnTo>
                  <a:pt x="1223" y="5018"/>
                </a:lnTo>
                <a:lnTo>
                  <a:pt x="1225" y="5018"/>
                </a:lnTo>
                <a:close/>
                <a:moveTo>
                  <a:pt x="1178" y="5166"/>
                </a:moveTo>
                <a:lnTo>
                  <a:pt x="1180" y="5166"/>
                </a:lnTo>
                <a:lnTo>
                  <a:pt x="1183" y="5165"/>
                </a:lnTo>
                <a:lnTo>
                  <a:pt x="1185" y="5163"/>
                </a:lnTo>
                <a:lnTo>
                  <a:pt x="1186" y="5159"/>
                </a:lnTo>
                <a:lnTo>
                  <a:pt x="1186" y="5157"/>
                </a:lnTo>
                <a:lnTo>
                  <a:pt x="1185" y="5155"/>
                </a:lnTo>
                <a:lnTo>
                  <a:pt x="1184" y="5154"/>
                </a:lnTo>
                <a:lnTo>
                  <a:pt x="1182" y="5153"/>
                </a:lnTo>
                <a:lnTo>
                  <a:pt x="1179" y="5154"/>
                </a:lnTo>
                <a:lnTo>
                  <a:pt x="1177" y="5155"/>
                </a:lnTo>
                <a:lnTo>
                  <a:pt x="1175" y="5157"/>
                </a:lnTo>
                <a:lnTo>
                  <a:pt x="1174" y="5159"/>
                </a:lnTo>
                <a:lnTo>
                  <a:pt x="1173" y="5163"/>
                </a:lnTo>
                <a:lnTo>
                  <a:pt x="1174" y="5165"/>
                </a:lnTo>
                <a:lnTo>
                  <a:pt x="1176" y="5166"/>
                </a:lnTo>
                <a:lnTo>
                  <a:pt x="1178" y="5166"/>
                </a:lnTo>
                <a:close/>
                <a:moveTo>
                  <a:pt x="1130" y="5314"/>
                </a:moveTo>
                <a:lnTo>
                  <a:pt x="1133" y="5313"/>
                </a:lnTo>
                <a:lnTo>
                  <a:pt x="1135" y="5312"/>
                </a:lnTo>
                <a:lnTo>
                  <a:pt x="1137" y="5310"/>
                </a:lnTo>
                <a:lnTo>
                  <a:pt x="1138" y="5308"/>
                </a:lnTo>
                <a:lnTo>
                  <a:pt x="1139" y="5305"/>
                </a:lnTo>
                <a:lnTo>
                  <a:pt x="1138" y="5304"/>
                </a:lnTo>
                <a:lnTo>
                  <a:pt x="1136" y="5301"/>
                </a:lnTo>
                <a:lnTo>
                  <a:pt x="1134" y="5301"/>
                </a:lnTo>
                <a:lnTo>
                  <a:pt x="1132" y="5301"/>
                </a:lnTo>
                <a:lnTo>
                  <a:pt x="1129" y="5304"/>
                </a:lnTo>
                <a:lnTo>
                  <a:pt x="1128" y="5305"/>
                </a:lnTo>
                <a:lnTo>
                  <a:pt x="1126" y="5308"/>
                </a:lnTo>
                <a:lnTo>
                  <a:pt x="1126" y="5310"/>
                </a:lnTo>
                <a:lnTo>
                  <a:pt x="1127" y="5312"/>
                </a:lnTo>
                <a:lnTo>
                  <a:pt x="1128" y="5313"/>
                </a:lnTo>
                <a:lnTo>
                  <a:pt x="1130" y="5314"/>
                </a:lnTo>
                <a:close/>
                <a:moveTo>
                  <a:pt x="1083" y="5461"/>
                </a:moveTo>
                <a:lnTo>
                  <a:pt x="1086" y="5461"/>
                </a:lnTo>
                <a:lnTo>
                  <a:pt x="1088" y="5459"/>
                </a:lnTo>
                <a:lnTo>
                  <a:pt x="1090" y="5458"/>
                </a:lnTo>
                <a:lnTo>
                  <a:pt x="1091" y="5455"/>
                </a:lnTo>
                <a:lnTo>
                  <a:pt x="1091" y="5453"/>
                </a:lnTo>
                <a:lnTo>
                  <a:pt x="1091" y="5451"/>
                </a:lnTo>
                <a:lnTo>
                  <a:pt x="1089" y="5450"/>
                </a:lnTo>
                <a:lnTo>
                  <a:pt x="1087" y="5449"/>
                </a:lnTo>
                <a:lnTo>
                  <a:pt x="1084" y="5450"/>
                </a:lnTo>
                <a:lnTo>
                  <a:pt x="1082" y="5451"/>
                </a:lnTo>
                <a:lnTo>
                  <a:pt x="1080" y="5453"/>
                </a:lnTo>
                <a:lnTo>
                  <a:pt x="1079" y="5455"/>
                </a:lnTo>
                <a:lnTo>
                  <a:pt x="1079" y="5458"/>
                </a:lnTo>
                <a:lnTo>
                  <a:pt x="1079" y="5459"/>
                </a:lnTo>
                <a:lnTo>
                  <a:pt x="1081" y="5461"/>
                </a:lnTo>
                <a:lnTo>
                  <a:pt x="1083" y="5461"/>
                </a:lnTo>
                <a:close/>
                <a:moveTo>
                  <a:pt x="1036" y="5609"/>
                </a:moveTo>
                <a:lnTo>
                  <a:pt x="1038" y="5608"/>
                </a:lnTo>
                <a:lnTo>
                  <a:pt x="1041" y="5607"/>
                </a:lnTo>
                <a:lnTo>
                  <a:pt x="1042" y="5605"/>
                </a:lnTo>
                <a:lnTo>
                  <a:pt x="1044" y="5603"/>
                </a:lnTo>
                <a:lnTo>
                  <a:pt x="1044" y="5600"/>
                </a:lnTo>
                <a:lnTo>
                  <a:pt x="1043" y="5598"/>
                </a:lnTo>
                <a:lnTo>
                  <a:pt x="1042" y="5597"/>
                </a:lnTo>
                <a:lnTo>
                  <a:pt x="1040" y="5597"/>
                </a:lnTo>
                <a:lnTo>
                  <a:pt x="1037" y="5597"/>
                </a:lnTo>
                <a:lnTo>
                  <a:pt x="1035" y="5598"/>
                </a:lnTo>
                <a:lnTo>
                  <a:pt x="1033" y="5600"/>
                </a:lnTo>
                <a:lnTo>
                  <a:pt x="1032" y="5603"/>
                </a:lnTo>
                <a:lnTo>
                  <a:pt x="1031" y="5605"/>
                </a:lnTo>
                <a:lnTo>
                  <a:pt x="1032" y="5607"/>
                </a:lnTo>
                <a:lnTo>
                  <a:pt x="1034" y="5608"/>
                </a:lnTo>
                <a:lnTo>
                  <a:pt x="1036" y="5609"/>
                </a:lnTo>
                <a:close/>
                <a:moveTo>
                  <a:pt x="988" y="5756"/>
                </a:moveTo>
                <a:lnTo>
                  <a:pt x="991" y="5755"/>
                </a:lnTo>
                <a:lnTo>
                  <a:pt x="993" y="5754"/>
                </a:lnTo>
                <a:lnTo>
                  <a:pt x="995" y="5752"/>
                </a:lnTo>
                <a:lnTo>
                  <a:pt x="996" y="5750"/>
                </a:lnTo>
                <a:lnTo>
                  <a:pt x="996" y="5748"/>
                </a:lnTo>
                <a:lnTo>
                  <a:pt x="995" y="5746"/>
                </a:lnTo>
                <a:lnTo>
                  <a:pt x="994" y="5745"/>
                </a:lnTo>
                <a:lnTo>
                  <a:pt x="992" y="5744"/>
                </a:lnTo>
                <a:lnTo>
                  <a:pt x="990" y="5745"/>
                </a:lnTo>
                <a:lnTo>
                  <a:pt x="988" y="5746"/>
                </a:lnTo>
                <a:lnTo>
                  <a:pt x="986" y="5748"/>
                </a:lnTo>
                <a:lnTo>
                  <a:pt x="985" y="5750"/>
                </a:lnTo>
                <a:lnTo>
                  <a:pt x="984" y="5752"/>
                </a:lnTo>
                <a:lnTo>
                  <a:pt x="985" y="5754"/>
                </a:lnTo>
                <a:lnTo>
                  <a:pt x="986" y="5755"/>
                </a:lnTo>
                <a:lnTo>
                  <a:pt x="988" y="5756"/>
                </a:lnTo>
                <a:close/>
                <a:moveTo>
                  <a:pt x="941" y="5903"/>
                </a:moveTo>
                <a:lnTo>
                  <a:pt x="943" y="5902"/>
                </a:lnTo>
                <a:lnTo>
                  <a:pt x="946" y="5901"/>
                </a:lnTo>
                <a:lnTo>
                  <a:pt x="947" y="5899"/>
                </a:lnTo>
                <a:lnTo>
                  <a:pt x="948" y="5897"/>
                </a:lnTo>
                <a:lnTo>
                  <a:pt x="949" y="5895"/>
                </a:lnTo>
                <a:lnTo>
                  <a:pt x="948" y="5893"/>
                </a:lnTo>
                <a:lnTo>
                  <a:pt x="947" y="5892"/>
                </a:lnTo>
                <a:lnTo>
                  <a:pt x="945" y="5892"/>
                </a:lnTo>
                <a:lnTo>
                  <a:pt x="942" y="5892"/>
                </a:lnTo>
                <a:lnTo>
                  <a:pt x="940" y="5893"/>
                </a:lnTo>
                <a:lnTo>
                  <a:pt x="938" y="5895"/>
                </a:lnTo>
                <a:lnTo>
                  <a:pt x="937" y="5897"/>
                </a:lnTo>
                <a:lnTo>
                  <a:pt x="937" y="5899"/>
                </a:lnTo>
                <a:lnTo>
                  <a:pt x="938" y="5901"/>
                </a:lnTo>
                <a:lnTo>
                  <a:pt x="939" y="5902"/>
                </a:lnTo>
                <a:lnTo>
                  <a:pt x="941" y="5903"/>
                </a:lnTo>
                <a:close/>
                <a:moveTo>
                  <a:pt x="894" y="6051"/>
                </a:moveTo>
                <a:lnTo>
                  <a:pt x="896" y="6050"/>
                </a:lnTo>
                <a:lnTo>
                  <a:pt x="898" y="6048"/>
                </a:lnTo>
                <a:lnTo>
                  <a:pt x="900" y="6047"/>
                </a:lnTo>
                <a:lnTo>
                  <a:pt x="901" y="6045"/>
                </a:lnTo>
                <a:lnTo>
                  <a:pt x="901" y="6043"/>
                </a:lnTo>
                <a:lnTo>
                  <a:pt x="900" y="6041"/>
                </a:lnTo>
                <a:lnTo>
                  <a:pt x="899" y="6040"/>
                </a:lnTo>
                <a:lnTo>
                  <a:pt x="897" y="6039"/>
                </a:lnTo>
                <a:lnTo>
                  <a:pt x="895" y="6040"/>
                </a:lnTo>
                <a:lnTo>
                  <a:pt x="893" y="6041"/>
                </a:lnTo>
                <a:lnTo>
                  <a:pt x="891" y="6043"/>
                </a:lnTo>
                <a:lnTo>
                  <a:pt x="890" y="6045"/>
                </a:lnTo>
                <a:lnTo>
                  <a:pt x="890" y="6047"/>
                </a:lnTo>
                <a:lnTo>
                  <a:pt x="891" y="6048"/>
                </a:lnTo>
                <a:lnTo>
                  <a:pt x="892" y="6050"/>
                </a:lnTo>
                <a:lnTo>
                  <a:pt x="894" y="6051"/>
                </a:lnTo>
                <a:close/>
                <a:moveTo>
                  <a:pt x="846" y="6198"/>
                </a:moveTo>
                <a:lnTo>
                  <a:pt x="849" y="6198"/>
                </a:lnTo>
                <a:lnTo>
                  <a:pt x="851" y="6197"/>
                </a:lnTo>
                <a:lnTo>
                  <a:pt x="852" y="6195"/>
                </a:lnTo>
                <a:lnTo>
                  <a:pt x="853" y="6193"/>
                </a:lnTo>
                <a:lnTo>
                  <a:pt x="854" y="6191"/>
                </a:lnTo>
                <a:lnTo>
                  <a:pt x="853" y="6188"/>
                </a:lnTo>
                <a:lnTo>
                  <a:pt x="852" y="6187"/>
                </a:lnTo>
                <a:lnTo>
                  <a:pt x="850" y="6187"/>
                </a:lnTo>
                <a:lnTo>
                  <a:pt x="848" y="6187"/>
                </a:lnTo>
                <a:lnTo>
                  <a:pt x="846" y="6188"/>
                </a:lnTo>
                <a:lnTo>
                  <a:pt x="844" y="6191"/>
                </a:lnTo>
                <a:lnTo>
                  <a:pt x="843" y="6193"/>
                </a:lnTo>
                <a:lnTo>
                  <a:pt x="843" y="6195"/>
                </a:lnTo>
                <a:lnTo>
                  <a:pt x="843" y="6197"/>
                </a:lnTo>
                <a:lnTo>
                  <a:pt x="845" y="6198"/>
                </a:lnTo>
                <a:lnTo>
                  <a:pt x="846" y="6198"/>
                </a:lnTo>
                <a:close/>
                <a:moveTo>
                  <a:pt x="799" y="6345"/>
                </a:moveTo>
                <a:lnTo>
                  <a:pt x="801" y="6345"/>
                </a:lnTo>
                <a:lnTo>
                  <a:pt x="803" y="6344"/>
                </a:lnTo>
                <a:lnTo>
                  <a:pt x="805" y="6342"/>
                </a:lnTo>
                <a:lnTo>
                  <a:pt x="806" y="6340"/>
                </a:lnTo>
                <a:lnTo>
                  <a:pt x="806" y="6339"/>
                </a:lnTo>
                <a:lnTo>
                  <a:pt x="805" y="6337"/>
                </a:lnTo>
                <a:lnTo>
                  <a:pt x="804" y="6336"/>
                </a:lnTo>
                <a:lnTo>
                  <a:pt x="802" y="6336"/>
                </a:lnTo>
                <a:lnTo>
                  <a:pt x="800" y="6336"/>
                </a:lnTo>
                <a:lnTo>
                  <a:pt x="798" y="6337"/>
                </a:lnTo>
                <a:lnTo>
                  <a:pt x="797" y="6339"/>
                </a:lnTo>
                <a:lnTo>
                  <a:pt x="796" y="6340"/>
                </a:lnTo>
                <a:lnTo>
                  <a:pt x="796" y="6342"/>
                </a:lnTo>
                <a:lnTo>
                  <a:pt x="796" y="6344"/>
                </a:lnTo>
                <a:lnTo>
                  <a:pt x="797" y="6345"/>
                </a:lnTo>
                <a:lnTo>
                  <a:pt x="799" y="6345"/>
                </a:lnTo>
                <a:close/>
                <a:moveTo>
                  <a:pt x="752" y="6492"/>
                </a:moveTo>
                <a:lnTo>
                  <a:pt x="754" y="6492"/>
                </a:lnTo>
                <a:lnTo>
                  <a:pt x="756" y="6491"/>
                </a:lnTo>
                <a:lnTo>
                  <a:pt x="757" y="6489"/>
                </a:lnTo>
                <a:lnTo>
                  <a:pt x="758" y="6488"/>
                </a:lnTo>
                <a:lnTo>
                  <a:pt x="758" y="6486"/>
                </a:lnTo>
                <a:lnTo>
                  <a:pt x="758" y="6485"/>
                </a:lnTo>
                <a:lnTo>
                  <a:pt x="756" y="6484"/>
                </a:lnTo>
                <a:lnTo>
                  <a:pt x="755" y="6483"/>
                </a:lnTo>
                <a:lnTo>
                  <a:pt x="753" y="6484"/>
                </a:lnTo>
                <a:lnTo>
                  <a:pt x="751" y="6485"/>
                </a:lnTo>
                <a:lnTo>
                  <a:pt x="750" y="6486"/>
                </a:lnTo>
                <a:lnTo>
                  <a:pt x="749" y="6488"/>
                </a:lnTo>
                <a:lnTo>
                  <a:pt x="749" y="6489"/>
                </a:lnTo>
                <a:lnTo>
                  <a:pt x="749" y="6491"/>
                </a:lnTo>
                <a:lnTo>
                  <a:pt x="750" y="6492"/>
                </a:lnTo>
                <a:lnTo>
                  <a:pt x="752" y="6492"/>
                </a:lnTo>
                <a:close/>
                <a:moveTo>
                  <a:pt x="705" y="6640"/>
                </a:moveTo>
                <a:lnTo>
                  <a:pt x="706" y="6639"/>
                </a:lnTo>
                <a:lnTo>
                  <a:pt x="708" y="6638"/>
                </a:lnTo>
                <a:lnTo>
                  <a:pt x="710" y="6637"/>
                </a:lnTo>
                <a:lnTo>
                  <a:pt x="710" y="6635"/>
                </a:lnTo>
                <a:lnTo>
                  <a:pt x="711" y="6633"/>
                </a:lnTo>
                <a:lnTo>
                  <a:pt x="710" y="6632"/>
                </a:lnTo>
                <a:lnTo>
                  <a:pt x="709" y="6631"/>
                </a:lnTo>
                <a:lnTo>
                  <a:pt x="707" y="6631"/>
                </a:lnTo>
                <a:lnTo>
                  <a:pt x="706" y="6631"/>
                </a:lnTo>
                <a:lnTo>
                  <a:pt x="704" y="6632"/>
                </a:lnTo>
                <a:lnTo>
                  <a:pt x="703" y="6633"/>
                </a:lnTo>
                <a:lnTo>
                  <a:pt x="702" y="6635"/>
                </a:lnTo>
                <a:lnTo>
                  <a:pt x="701" y="6637"/>
                </a:lnTo>
                <a:lnTo>
                  <a:pt x="702" y="6638"/>
                </a:lnTo>
                <a:lnTo>
                  <a:pt x="703" y="6639"/>
                </a:lnTo>
                <a:lnTo>
                  <a:pt x="705" y="6640"/>
                </a:lnTo>
                <a:close/>
                <a:moveTo>
                  <a:pt x="657" y="6786"/>
                </a:moveTo>
                <a:lnTo>
                  <a:pt x="659" y="6786"/>
                </a:lnTo>
                <a:lnTo>
                  <a:pt x="661" y="6785"/>
                </a:lnTo>
                <a:lnTo>
                  <a:pt x="662" y="6784"/>
                </a:lnTo>
                <a:lnTo>
                  <a:pt x="663" y="6782"/>
                </a:lnTo>
                <a:lnTo>
                  <a:pt x="663" y="6781"/>
                </a:lnTo>
                <a:lnTo>
                  <a:pt x="662" y="6780"/>
                </a:lnTo>
                <a:lnTo>
                  <a:pt x="661" y="6779"/>
                </a:lnTo>
                <a:lnTo>
                  <a:pt x="660" y="6778"/>
                </a:lnTo>
                <a:lnTo>
                  <a:pt x="657" y="6780"/>
                </a:lnTo>
                <a:lnTo>
                  <a:pt x="655" y="6782"/>
                </a:lnTo>
                <a:lnTo>
                  <a:pt x="654" y="6784"/>
                </a:lnTo>
                <a:lnTo>
                  <a:pt x="655" y="6785"/>
                </a:lnTo>
                <a:lnTo>
                  <a:pt x="656" y="6786"/>
                </a:lnTo>
                <a:lnTo>
                  <a:pt x="657" y="6786"/>
                </a:lnTo>
                <a:close/>
                <a:moveTo>
                  <a:pt x="610" y="6933"/>
                </a:moveTo>
                <a:lnTo>
                  <a:pt x="613" y="6932"/>
                </a:lnTo>
                <a:lnTo>
                  <a:pt x="615" y="6930"/>
                </a:lnTo>
                <a:lnTo>
                  <a:pt x="615" y="6928"/>
                </a:lnTo>
                <a:lnTo>
                  <a:pt x="615" y="6927"/>
                </a:lnTo>
                <a:lnTo>
                  <a:pt x="614" y="6927"/>
                </a:lnTo>
                <a:lnTo>
                  <a:pt x="612" y="6926"/>
                </a:lnTo>
                <a:lnTo>
                  <a:pt x="610" y="6927"/>
                </a:lnTo>
                <a:lnTo>
                  <a:pt x="608" y="6930"/>
                </a:lnTo>
                <a:lnTo>
                  <a:pt x="608" y="6931"/>
                </a:lnTo>
                <a:lnTo>
                  <a:pt x="608" y="6932"/>
                </a:lnTo>
                <a:lnTo>
                  <a:pt x="609" y="6933"/>
                </a:lnTo>
                <a:lnTo>
                  <a:pt x="610" y="6933"/>
                </a:lnTo>
                <a:close/>
                <a:moveTo>
                  <a:pt x="563" y="7081"/>
                </a:moveTo>
                <a:lnTo>
                  <a:pt x="565" y="7080"/>
                </a:lnTo>
                <a:lnTo>
                  <a:pt x="567" y="7078"/>
                </a:lnTo>
                <a:lnTo>
                  <a:pt x="567" y="7076"/>
                </a:lnTo>
                <a:lnTo>
                  <a:pt x="567" y="7075"/>
                </a:lnTo>
                <a:lnTo>
                  <a:pt x="566" y="7074"/>
                </a:lnTo>
                <a:lnTo>
                  <a:pt x="565" y="7074"/>
                </a:lnTo>
                <a:lnTo>
                  <a:pt x="562" y="7075"/>
                </a:lnTo>
                <a:lnTo>
                  <a:pt x="561" y="7078"/>
                </a:lnTo>
                <a:lnTo>
                  <a:pt x="561" y="7079"/>
                </a:lnTo>
                <a:lnTo>
                  <a:pt x="561" y="7080"/>
                </a:lnTo>
                <a:lnTo>
                  <a:pt x="562" y="7081"/>
                </a:lnTo>
                <a:lnTo>
                  <a:pt x="563" y="7081"/>
                </a:lnTo>
                <a:close/>
                <a:moveTo>
                  <a:pt x="516" y="7228"/>
                </a:moveTo>
                <a:lnTo>
                  <a:pt x="518" y="7228"/>
                </a:lnTo>
                <a:lnTo>
                  <a:pt x="519" y="7226"/>
                </a:lnTo>
                <a:lnTo>
                  <a:pt x="519" y="7224"/>
                </a:lnTo>
                <a:lnTo>
                  <a:pt x="517" y="7223"/>
                </a:lnTo>
                <a:lnTo>
                  <a:pt x="515" y="7224"/>
                </a:lnTo>
                <a:lnTo>
                  <a:pt x="514" y="7226"/>
                </a:lnTo>
                <a:lnTo>
                  <a:pt x="514" y="7228"/>
                </a:lnTo>
                <a:lnTo>
                  <a:pt x="516" y="7228"/>
                </a:lnTo>
                <a:close/>
                <a:moveTo>
                  <a:pt x="472" y="7373"/>
                </a:moveTo>
                <a:lnTo>
                  <a:pt x="471" y="7371"/>
                </a:lnTo>
                <a:lnTo>
                  <a:pt x="470" y="7371"/>
                </a:lnTo>
                <a:lnTo>
                  <a:pt x="468" y="7371"/>
                </a:lnTo>
                <a:lnTo>
                  <a:pt x="467" y="7373"/>
                </a:lnTo>
                <a:lnTo>
                  <a:pt x="467" y="7375"/>
                </a:lnTo>
                <a:lnTo>
                  <a:pt x="468" y="7375"/>
                </a:lnTo>
                <a:lnTo>
                  <a:pt x="470" y="7375"/>
                </a:lnTo>
                <a:lnTo>
                  <a:pt x="472" y="7373"/>
                </a:lnTo>
                <a:close/>
                <a:moveTo>
                  <a:pt x="424" y="7520"/>
                </a:moveTo>
                <a:lnTo>
                  <a:pt x="424" y="7519"/>
                </a:lnTo>
                <a:lnTo>
                  <a:pt x="422" y="7518"/>
                </a:lnTo>
                <a:lnTo>
                  <a:pt x="421" y="7519"/>
                </a:lnTo>
                <a:lnTo>
                  <a:pt x="420" y="7520"/>
                </a:lnTo>
                <a:lnTo>
                  <a:pt x="420" y="7522"/>
                </a:lnTo>
                <a:lnTo>
                  <a:pt x="421" y="7522"/>
                </a:lnTo>
                <a:lnTo>
                  <a:pt x="423" y="7522"/>
                </a:lnTo>
                <a:lnTo>
                  <a:pt x="424" y="7520"/>
                </a:lnTo>
                <a:close/>
                <a:moveTo>
                  <a:pt x="376" y="7668"/>
                </a:moveTo>
                <a:lnTo>
                  <a:pt x="376" y="7667"/>
                </a:lnTo>
                <a:lnTo>
                  <a:pt x="375" y="7666"/>
                </a:lnTo>
                <a:lnTo>
                  <a:pt x="374" y="7667"/>
                </a:lnTo>
                <a:lnTo>
                  <a:pt x="373" y="7668"/>
                </a:lnTo>
                <a:lnTo>
                  <a:pt x="373" y="7669"/>
                </a:lnTo>
                <a:lnTo>
                  <a:pt x="374" y="7669"/>
                </a:lnTo>
                <a:lnTo>
                  <a:pt x="375" y="7669"/>
                </a:lnTo>
                <a:lnTo>
                  <a:pt x="376" y="7668"/>
                </a:lnTo>
                <a:close/>
                <a:moveTo>
                  <a:pt x="328" y="7815"/>
                </a:moveTo>
                <a:lnTo>
                  <a:pt x="328" y="7814"/>
                </a:lnTo>
                <a:lnTo>
                  <a:pt x="327" y="7814"/>
                </a:lnTo>
                <a:lnTo>
                  <a:pt x="326" y="7814"/>
                </a:lnTo>
                <a:lnTo>
                  <a:pt x="326" y="7815"/>
                </a:lnTo>
                <a:lnTo>
                  <a:pt x="326" y="7816"/>
                </a:lnTo>
                <a:lnTo>
                  <a:pt x="327" y="7816"/>
                </a:lnTo>
                <a:lnTo>
                  <a:pt x="328" y="7816"/>
                </a:lnTo>
                <a:lnTo>
                  <a:pt x="328" y="7815"/>
                </a:lnTo>
                <a:close/>
                <a:moveTo>
                  <a:pt x="280" y="7962"/>
                </a:moveTo>
                <a:lnTo>
                  <a:pt x="280" y="7962"/>
                </a:lnTo>
                <a:lnTo>
                  <a:pt x="280" y="7962"/>
                </a:lnTo>
                <a:lnTo>
                  <a:pt x="279" y="7962"/>
                </a:lnTo>
                <a:lnTo>
                  <a:pt x="279" y="7962"/>
                </a:lnTo>
                <a:lnTo>
                  <a:pt x="279" y="7963"/>
                </a:lnTo>
                <a:lnTo>
                  <a:pt x="279" y="7963"/>
                </a:lnTo>
                <a:lnTo>
                  <a:pt x="280" y="7963"/>
                </a:lnTo>
                <a:lnTo>
                  <a:pt x="280" y="7962"/>
                </a:lnTo>
                <a:close/>
                <a:moveTo>
                  <a:pt x="233" y="8111"/>
                </a:moveTo>
                <a:lnTo>
                  <a:pt x="233" y="8110"/>
                </a:lnTo>
                <a:lnTo>
                  <a:pt x="232" y="8110"/>
                </a:lnTo>
                <a:lnTo>
                  <a:pt x="232" y="8110"/>
                </a:lnTo>
                <a:lnTo>
                  <a:pt x="232" y="8111"/>
                </a:lnTo>
                <a:lnTo>
                  <a:pt x="232" y="8111"/>
                </a:lnTo>
                <a:lnTo>
                  <a:pt x="232" y="8111"/>
                </a:lnTo>
                <a:lnTo>
                  <a:pt x="233" y="8111"/>
                </a:lnTo>
                <a:lnTo>
                  <a:pt x="233" y="8111"/>
                </a:lnTo>
                <a:close/>
                <a:moveTo>
                  <a:pt x="185" y="8258"/>
                </a:move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9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close/>
                <a:moveTo>
                  <a:pt x="1885" y="2505"/>
                </a:moveTo>
                <a:lnTo>
                  <a:pt x="1885" y="2505"/>
                </a:lnTo>
                <a:lnTo>
                  <a:pt x="1885" y="2504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close/>
                <a:moveTo>
                  <a:pt x="1838" y="2652"/>
                </a:moveTo>
                <a:lnTo>
                  <a:pt x="1838" y="2652"/>
                </a:lnTo>
                <a:lnTo>
                  <a:pt x="1838" y="2652"/>
                </a:lnTo>
                <a:lnTo>
                  <a:pt x="1837" y="2652"/>
                </a:lnTo>
                <a:lnTo>
                  <a:pt x="1837" y="2652"/>
                </a:lnTo>
                <a:lnTo>
                  <a:pt x="1837" y="2653"/>
                </a:lnTo>
                <a:lnTo>
                  <a:pt x="1838" y="2653"/>
                </a:lnTo>
                <a:lnTo>
                  <a:pt x="1838" y="2653"/>
                </a:lnTo>
                <a:lnTo>
                  <a:pt x="1838" y="2652"/>
                </a:lnTo>
                <a:close/>
                <a:moveTo>
                  <a:pt x="1791" y="2800"/>
                </a:moveTo>
                <a:lnTo>
                  <a:pt x="1791" y="2799"/>
                </a:lnTo>
                <a:lnTo>
                  <a:pt x="1790" y="2799"/>
                </a:lnTo>
                <a:lnTo>
                  <a:pt x="1790" y="2799"/>
                </a:lnTo>
                <a:lnTo>
                  <a:pt x="1790" y="2800"/>
                </a:lnTo>
                <a:lnTo>
                  <a:pt x="1790" y="2800"/>
                </a:lnTo>
                <a:lnTo>
                  <a:pt x="1790" y="2800"/>
                </a:lnTo>
                <a:lnTo>
                  <a:pt x="1791" y="2800"/>
                </a:lnTo>
                <a:lnTo>
                  <a:pt x="1791" y="2800"/>
                </a:lnTo>
                <a:close/>
                <a:moveTo>
                  <a:pt x="1743" y="2947"/>
                </a:move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close/>
                <a:moveTo>
                  <a:pt x="1696" y="3094"/>
                </a:moveTo>
                <a:lnTo>
                  <a:pt x="1696" y="3094"/>
                </a:lnTo>
                <a:lnTo>
                  <a:pt x="1696" y="3094"/>
                </a:lnTo>
                <a:lnTo>
                  <a:pt x="1695" y="3094"/>
                </a:lnTo>
                <a:lnTo>
                  <a:pt x="1695" y="3094"/>
                </a:lnTo>
                <a:lnTo>
                  <a:pt x="1695" y="3095"/>
                </a:lnTo>
                <a:lnTo>
                  <a:pt x="1695" y="3095"/>
                </a:lnTo>
                <a:lnTo>
                  <a:pt x="1696" y="3095"/>
                </a:lnTo>
                <a:lnTo>
                  <a:pt x="1696" y="3094"/>
                </a:lnTo>
                <a:close/>
                <a:moveTo>
                  <a:pt x="1649" y="3242"/>
                </a:moveTo>
                <a:lnTo>
                  <a:pt x="1649" y="3241"/>
                </a:lnTo>
                <a:lnTo>
                  <a:pt x="1648" y="3241"/>
                </a:lnTo>
                <a:lnTo>
                  <a:pt x="1648" y="3241"/>
                </a:lnTo>
                <a:lnTo>
                  <a:pt x="1647" y="3242"/>
                </a:lnTo>
                <a:lnTo>
                  <a:pt x="1647" y="3242"/>
                </a:lnTo>
                <a:lnTo>
                  <a:pt x="1648" y="3242"/>
                </a:lnTo>
                <a:lnTo>
                  <a:pt x="1649" y="3242"/>
                </a:lnTo>
                <a:lnTo>
                  <a:pt x="1649" y="3242"/>
                </a:lnTo>
                <a:close/>
                <a:moveTo>
                  <a:pt x="1602" y="3390"/>
                </a:moveTo>
                <a:lnTo>
                  <a:pt x="1602" y="3389"/>
                </a:lnTo>
                <a:lnTo>
                  <a:pt x="1601" y="3389"/>
                </a:lnTo>
                <a:lnTo>
                  <a:pt x="1600" y="3389"/>
                </a:lnTo>
                <a:lnTo>
                  <a:pt x="1600" y="3390"/>
                </a:lnTo>
                <a:lnTo>
                  <a:pt x="1600" y="3391"/>
                </a:lnTo>
                <a:lnTo>
                  <a:pt x="1600" y="3391"/>
                </a:lnTo>
                <a:lnTo>
                  <a:pt x="1601" y="3391"/>
                </a:lnTo>
                <a:lnTo>
                  <a:pt x="1602" y="3390"/>
                </a:lnTo>
                <a:close/>
                <a:moveTo>
                  <a:pt x="1555" y="3537"/>
                </a:moveTo>
                <a:lnTo>
                  <a:pt x="1555" y="3537"/>
                </a:lnTo>
                <a:lnTo>
                  <a:pt x="1554" y="3536"/>
                </a:lnTo>
                <a:lnTo>
                  <a:pt x="1553" y="3537"/>
                </a:lnTo>
                <a:lnTo>
                  <a:pt x="1552" y="3537"/>
                </a:lnTo>
                <a:lnTo>
                  <a:pt x="1552" y="3538"/>
                </a:lnTo>
                <a:lnTo>
                  <a:pt x="1553" y="3539"/>
                </a:lnTo>
                <a:lnTo>
                  <a:pt x="1554" y="3538"/>
                </a:lnTo>
                <a:lnTo>
                  <a:pt x="1555" y="3537"/>
                </a:lnTo>
                <a:close/>
                <a:moveTo>
                  <a:pt x="1507" y="3685"/>
                </a:moveTo>
                <a:lnTo>
                  <a:pt x="1507" y="3684"/>
                </a:lnTo>
                <a:lnTo>
                  <a:pt x="1506" y="3684"/>
                </a:lnTo>
                <a:lnTo>
                  <a:pt x="1506" y="3684"/>
                </a:lnTo>
                <a:lnTo>
                  <a:pt x="1505" y="3685"/>
                </a:lnTo>
                <a:lnTo>
                  <a:pt x="1505" y="3686"/>
                </a:lnTo>
                <a:lnTo>
                  <a:pt x="1506" y="3686"/>
                </a:lnTo>
                <a:lnTo>
                  <a:pt x="1507" y="3686"/>
                </a:lnTo>
                <a:lnTo>
                  <a:pt x="1507" y="3685"/>
                </a:lnTo>
                <a:close/>
                <a:moveTo>
                  <a:pt x="1460" y="3832"/>
                </a:moveTo>
                <a:lnTo>
                  <a:pt x="1460" y="3831"/>
                </a:lnTo>
                <a:lnTo>
                  <a:pt x="1459" y="3831"/>
                </a:lnTo>
                <a:lnTo>
                  <a:pt x="1458" y="3831"/>
                </a:lnTo>
                <a:lnTo>
                  <a:pt x="1458" y="3832"/>
                </a:lnTo>
                <a:lnTo>
                  <a:pt x="1458" y="3833"/>
                </a:lnTo>
                <a:lnTo>
                  <a:pt x="1458" y="3833"/>
                </a:lnTo>
                <a:lnTo>
                  <a:pt x="1459" y="3833"/>
                </a:lnTo>
                <a:lnTo>
                  <a:pt x="1460" y="3832"/>
                </a:lnTo>
                <a:close/>
                <a:moveTo>
                  <a:pt x="1413" y="3980"/>
                </a:moveTo>
                <a:lnTo>
                  <a:pt x="1412" y="3979"/>
                </a:lnTo>
                <a:lnTo>
                  <a:pt x="1412" y="3978"/>
                </a:lnTo>
                <a:lnTo>
                  <a:pt x="1411" y="3979"/>
                </a:lnTo>
                <a:lnTo>
                  <a:pt x="1410" y="3980"/>
                </a:lnTo>
                <a:lnTo>
                  <a:pt x="1410" y="3980"/>
                </a:lnTo>
                <a:lnTo>
                  <a:pt x="1411" y="3981"/>
                </a:lnTo>
                <a:lnTo>
                  <a:pt x="1412" y="3980"/>
                </a:lnTo>
                <a:lnTo>
                  <a:pt x="1413" y="3980"/>
                </a:lnTo>
                <a:close/>
                <a:moveTo>
                  <a:pt x="1366" y="4127"/>
                </a:moveTo>
                <a:lnTo>
                  <a:pt x="1365" y="4126"/>
                </a:lnTo>
                <a:lnTo>
                  <a:pt x="1364" y="4125"/>
                </a:lnTo>
                <a:lnTo>
                  <a:pt x="1363" y="4126"/>
                </a:lnTo>
                <a:lnTo>
                  <a:pt x="1362" y="4127"/>
                </a:lnTo>
                <a:lnTo>
                  <a:pt x="1362" y="4128"/>
                </a:lnTo>
                <a:lnTo>
                  <a:pt x="1363" y="4129"/>
                </a:lnTo>
                <a:lnTo>
                  <a:pt x="1365" y="4128"/>
                </a:lnTo>
                <a:lnTo>
                  <a:pt x="1366" y="4127"/>
                </a:lnTo>
                <a:close/>
                <a:moveTo>
                  <a:pt x="1318" y="4275"/>
                </a:moveTo>
                <a:lnTo>
                  <a:pt x="1318" y="4273"/>
                </a:lnTo>
                <a:lnTo>
                  <a:pt x="1317" y="4273"/>
                </a:lnTo>
                <a:lnTo>
                  <a:pt x="1316" y="4273"/>
                </a:lnTo>
                <a:lnTo>
                  <a:pt x="1315" y="4275"/>
                </a:lnTo>
                <a:lnTo>
                  <a:pt x="1315" y="4276"/>
                </a:lnTo>
                <a:lnTo>
                  <a:pt x="1316" y="4277"/>
                </a:lnTo>
                <a:lnTo>
                  <a:pt x="1317" y="4276"/>
                </a:lnTo>
                <a:lnTo>
                  <a:pt x="1318" y="4275"/>
                </a:lnTo>
                <a:close/>
                <a:moveTo>
                  <a:pt x="1271" y="4423"/>
                </a:moveTo>
                <a:lnTo>
                  <a:pt x="1271" y="4421"/>
                </a:lnTo>
                <a:lnTo>
                  <a:pt x="1270" y="4421"/>
                </a:lnTo>
                <a:lnTo>
                  <a:pt x="1268" y="4421"/>
                </a:lnTo>
                <a:lnTo>
                  <a:pt x="1268" y="4423"/>
                </a:lnTo>
                <a:lnTo>
                  <a:pt x="1268" y="4424"/>
                </a:lnTo>
                <a:lnTo>
                  <a:pt x="1269" y="4424"/>
                </a:lnTo>
                <a:lnTo>
                  <a:pt x="1270" y="4424"/>
                </a:lnTo>
                <a:lnTo>
                  <a:pt x="1271" y="4423"/>
                </a:lnTo>
                <a:close/>
                <a:moveTo>
                  <a:pt x="1223" y="4570"/>
                </a:moveTo>
                <a:lnTo>
                  <a:pt x="1223" y="4569"/>
                </a:lnTo>
                <a:lnTo>
                  <a:pt x="1222" y="4568"/>
                </a:lnTo>
                <a:lnTo>
                  <a:pt x="1221" y="4569"/>
                </a:lnTo>
                <a:lnTo>
                  <a:pt x="1220" y="4570"/>
                </a:lnTo>
                <a:lnTo>
                  <a:pt x="1220" y="4571"/>
                </a:lnTo>
                <a:lnTo>
                  <a:pt x="1221" y="4572"/>
                </a:lnTo>
                <a:lnTo>
                  <a:pt x="1223" y="4571"/>
                </a:lnTo>
                <a:lnTo>
                  <a:pt x="1223" y="4570"/>
                </a:lnTo>
                <a:close/>
                <a:moveTo>
                  <a:pt x="1176" y="4717"/>
                </a:moveTo>
                <a:lnTo>
                  <a:pt x="1176" y="4716"/>
                </a:lnTo>
                <a:lnTo>
                  <a:pt x="1175" y="4716"/>
                </a:lnTo>
                <a:lnTo>
                  <a:pt x="1174" y="4716"/>
                </a:lnTo>
                <a:lnTo>
                  <a:pt x="1173" y="4717"/>
                </a:lnTo>
                <a:lnTo>
                  <a:pt x="1173" y="4718"/>
                </a:lnTo>
                <a:lnTo>
                  <a:pt x="1174" y="4719"/>
                </a:lnTo>
                <a:lnTo>
                  <a:pt x="1175" y="4718"/>
                </a:lnTo>
                <a:lnTo>
                  <a:pt x="1176" y="4717"/>
                </a:lnTo>
                <a:close/>
                <a:moveTo>
                  <a:pt x="1129" y="4865"/>
                </a:moveTo>
                <a:lnTo>
                  <a:pt x="1129" y="4864"/>
                </a:lnTo>
                <a:lnTo>
                  <a:pt x="1128" y="4863"/>
                </a:lnTo>
                <a:lnTo>
                  <a:pt x="1126" y="4864"/>
                </a:lnTo>
                <a:lnTo>
                  <a:pt x="1126" y="4865"/>
                </a:lnTo>
                <a:lnTo>
                  <a:pt x="1126" y="4866"/>
                </a:lnTo>
                <a:lnTo>
                  <a:pt x="1127" y="4866"/>
                </a:lnTo>
                <a:lnTo>
                  <a:pt x="1128" y="4866"/>
                </a:lnTo>
                <a:lnTo>
                  <a:pt x="1129" y="4865"/>
                </a:lnTo>
                <a:close/>
                <a:moveTo>
                  <a:pt x="1081" y="5012"/>
                </a:moveTo>
                <a:lnTo>
                  <a:pt x="1081" y="5011"/>
                </a:lnTo>
                <a:lnTo>
                  <a:pt x="1080" y="5010"/>
                </a:lnTo>
                <a:lnTo>
                  <a:pt x="1079" y="5011"/>
                </a:lnTo>
                <a:lnTo>
                  <a:pt x="1078" y="5012"/>
                </a:lnTo>
                <a:lnTo>
                  <a:pt x="1078" y="5013"/>
                </a:lnTo>
                <a:lnTo>
                  <a:pt x="1079" y="5014"/>
                </a:lnTo>
                <a:lnTo>
                  <a:pt x="1081" y="5013"/>
                </a:lnTo>
                <a:lnTo>
                  <a:pt x="1081" y="5012"/>
                </a:lnTo>
                <a:close/>
                <a:moveTo>
                  <a:pt x="1034" y="5159"/>
                </a:moveTo>
                <a:lnTo>
                  <a:pt x="1034" y="5158"/>
                </a:lnTo>
                <a:lnTo>
                  <a:pt x="1033" y="5158"/>
                </a:lnTo>
                <a:lnTo>
                  <a:pt x="1032" y="5158"/>
                </a:lnTo>
                <a:lnTo>
                  <a:pt x="1031" y="5159"/>
                </a:lnTo>
                <a:lnTo>
                  <a:pt x="1031" y="5161"/>
                </a:lnTo>
                <a:lnTo>
                  <a:pt x="1032" y="5161"/>
                </a:lnTo>
                <a:lnTo>
                  <a:pt x="1033" y="5161"/>
                </a:lnTo>
                <a:lnTo>
                  <a:pt x="1034" y="5159"/>
                </a:lnTo>
                <a:close/>
                <a:moveTo>
                  <a:pt x="987" y="5308"/>
                </a:moveTo>
                <a:lnTo>
                  <a:pt x="987" y="5307"/>
                </a:lnTo>
                <a:lnTo>
                  <a:pt x="986" y="5306"/>
                </a:lnTo>
                <a:lnTo>
                  <a:pt x="984" y="5307"/>
                </a:lnTo>
                <a:lnTo>
                  <a:pt x="983" y="5308"/>
                </a:lnTo>
                <a:lnTo>
                  <a:pt x="984" y="5309"/>
                </a:lnTo>
                <a:lnTo>
                  <a:pt x="984" y="5309"/>
                </a:lnTo>
                <a:lnTo>
                  <a:pt x="986" y="5309"/>
                </a:lnTo>
                <a:lnTo>
                  <a:pt x="987" y="5308"/>
                </a:lnTo>
                <a:close/>
                <a:moveTo>
                  <a:pt x="939" y="5455"/>
                </a:moveTo>
                <a:lnTo>
                  <a:pt x="939" y="5454"/>
                </a:lnTo>
                <a:lnTo>
                  <a:pt x="938" y="5454"/>
                </a:lnTo>
                <a:lnTo>
                  <a:pt x="937" y="5454"/>
                </a:lnTo>
                <a:lnTo>
                  <a:pt x="936" y="5455"/>
                </a:lnTo>
                <a:lnTo>
                  <a:pt x="937" y="5456"/>
                </a:lnTo>
                <a:lnTo>
                  <a:pt x="937" y="5456"/>
                </a:lnTo>
                <a:lnTo>
                  <a:pt x="938" y="5456"/>
                </a:lnTo>
                <a:lnTo>
                  <a:pt x="939" y="5455"/>
                </a:lnTo>
                <a:close/>
                <a:moveTo>
                  <a:pt x="891" y="5603"/>
                </a:moveTo>
                <a:lnTo>
                  <a:pt x="891" y="5602"/>
                </a:lnTo>
                <a:lnTo>
                  <a:pt x="891" y="5601"/>
                </a:lnTo>
                <a:lnTo>
                  <a:pt x="890" y="5602"/>
                </a:lnTo>
                <a:lnTo>
                  <a:pt x="889" y="5603"/>
                </a:lnTo>
                <a:lnTo>
                  <a:pt x="889" y="5603"/>
                </a:lnTo>
                <a:lnTo>
                  <a:pt x="890" y="5604"/>
                </a:lnTo>
                <a:lnTo>
                  <a:pt x="891" y="5603"/>
                </a:lnTo>
                <a:lnTo>
                  <a:pt x="891" y="5603"/>
                </a:lnTo>
                <a:close/>
                <a:moveTo>
                  <a:pt x="844" y="5750"/>
                </a:moveTo>
                <a:lnTo>
                  <a:pt x="844" y="5749"/>
                </a:lnTo>
                <a:lnTo>
                  <a:pt x="843" y="5749"/>
                </a:lnTo>
                <a:lnTo>
                  <a:pt x="842" y="5749"/>
                </a:lnTo>
                <a:lnTo>
                  <a:pt x="842" y="5750"/>
                </a:lnTo>
                <a:lnTo>
                  <a:pt x="842" y="5751"/>
                </a:lnTo>
                <a:lnTo>
                  <a:pt x="843" y="5751"/>
                </a:lnTo>
                <a:lnTo>
                  <a:pt x="843" y="5751"/>
                </a:lnTo>
                <a:lnTo>
                  <a:pt x="844" y="5750"/>
                </a:lnTo>
                <a:close/>
                <a:moveTo>
                  <a:pt x="797" y="5897"/>
                </a:moveTo>
                <a:lnTo>
                  <a:pt x="797" y="5896"/>
                </a:lnTo>
                <a:lnTo>
                  <a:pt x="796" y="5896"/>
                </a:lnTo>
                <a:lnTo>
                  <a:pt x="795" y="5896"/>
                </a:lnTo>
                <a:lnTo>
                  <a:pt x="794" y="5897"/>
                </a:lnTo>
                <a:lnTo>
                  <a:pt x="794" y="5898"/>
                </a:lnTo>
                <a:lnTo>
                  <a:pt x="795" y="5898"/>
                </a:lnTo>
                <a:lnTo>
                  <a:pt x="796" y="5898"/>
                </a:lnTo>
                <a:lnTo>
                  <a:pt x="797" y="5897"/>
                </a:lnTo>
                <a:close/>
                <a:moveTo>
                  <a:pt x="749" y="6045"/>
                </a:moveTo>
                <a:lnTo>
                  <a:pt x="749" y="6044"/>
                </a:lnTo>
                <a:lnTo>
                  <a:pt x="748" y="6044"/>
                </a:lnTo>
                <a:lnTo>
                  <a:pt x="748" y="6044"/>
                </a:lnTo>
                <a:lnTo>
                  <a:pt x="747" y="6045"/>
                </a:lnTo>
                <a:lnTo>
                  <a:pt x="747" y="6045"/>
                </a:lnTo>
                <a:lnTo>
                  <a:pt x="748" y="6045"/>
                </a:lnTo>
                <a:lnTo>
                  <a:pt x="749" y="6045"/>
                </a:lnTo>
                <a:lnTo>
                  <a:pt x="749" y="6045"/>
                </a:lnTo>
                <a:close/>
                <a:moveTo>
                  <a:pt x="702" y="6193"/>
                </a:moveTo>
                <a:lnTo>
                  <a:pt x="702" y="6192"/>
                </a:lnTo>
                <a:lnTo>
                  <a:pt x="701" y="6192"/>
                </a:lnTo>
                <a:lnTo>
                  <a:pt x="700" y="6192"/>
                </a:lnTo>
                <a:lnTo>
                  <a:pt x="700" y="6193"/>
                </a:lnTo>
                <a:lnTo>
                  <a:pt x="700" y="6194"/>
                </a:lnTo>
                <a:lnTo>
                  <a:pt x="701" y="6194"/>
                </a:lnTo>
                <a:lnTo>
                  <a:pt x="701" y="6194"/>
                </a:lnTo>
                <a:lnTo>
                  <a:pt x="702" y="6193"/>
                </a:lnTo>
                <a:close/>
                <a:moveTo>
                  <a:pt x="654" y="6340"/>
                </a:moveTo>
                <a:lnTo>
                  <a:pt x="654" y="6340"/>
                </a:lnTo>
                <a:lnTo>
                  <a:pt x="654" y="6340"/>
                </a:lnTo>
                <a:lnTo>
                  <a:pt x="653" y="6340"/>
                </a:lnTo>
                <a:lnTo>
                  <a:pt x="653" y="6340"/>
                </a:lnTo>
                <a:lnTo>
                  <a:pt x="653" y="6341"/>
                </a:lnTo>
                <a:lnTo>
                  <a:pt x="653" y="6341"/>
                </a:lnTo>
                <a:lnTo>
                  <a:pt x="654" y="6341"/>
                </a:lnTo>
                <a:lnTo>
                  <a:pt x="654" y="6340"/>
                </a:lnTo>
                <a:close/>
                <a:moveTo>
                  <a:pt x="606" y="6488"/>
                </a:moveTo>
                <a:lnTo>
                  <a:pt x="606" y="6487"/>
                </a:lnTo>
                <a:lnTo>
                  <a:pt x="606" y="6487"/>
                </a:lnTo>
                <a:lnTo>
                  <a:pt x="606" y="6487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close/>
                <a:moveTo>
                  <a:pt x="559" y="6635"/>
                </a:moveTo>
                <a:lnTo>
                  <a:pt x="559" y="6635"/>
                </a:lnTo>
                <a:lnTo>
                  <a:pt x="559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9" y="6636"/>
                </a:lnTo>
                <a:lnTo>
                  <a:pt x="559" y="6635"/>
                </a:lnTo>
                <a:lnTo>
                  <a:pt x="559" y="6635"/>
                </a:lnTo>
                <a:close/>
                <a:moveTo>
                  <a:pt x="512" y="6782"/>
                </a:moveTo>
                <a:lnTo>
                  <a:pt x="512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3"/>
                </a:lnTo>
                <a:lnTo>
                  <a:pt x="511" y="6783"/>
                </a:lnTo>
                <a:lnTo>
                  <a:pt x="511" y="6783"/>
                </a:lnTo>
                <a:lnTo>
                  <a:pt x="512" y="6782"/>
                </a:lnTo>
                <a:close/>
                <a:moveTo>
                  <a:pt x="464" y="6930"/>
                </a:moveTo>
                <a:lnTo>
                  <a:pt x="464" y="6930"/>
                </a:lnTo>
                <a:lnTo>
                  <a:pt x="464" y="6929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close/>
                <a:moveTo>
                  <a:pt x="4408" y="325"/>
                </a:moveTo>
                <a:lnTo>
                  <a:pt x="4405" y="321"/>
                </a:lnTo>
                <a:lnTo>
                  <a:pt x="4403" y="321"/>
                </a:lnTo>
                <a:lnTo>
                  <a:pt x="4399" y="324"/>
                </a:lnTo>
                <a:lnTo>
                  <a:pt x="4392" y="332"/>
                </a:lnTo>
                <a:lnTo>
                  <a:pt x="4396" y="335"/>
                </a:lnTo>
                <a:lnTo>
                  <a:pt x="4398" y="335"/>
                </a:lnTo>
                <a:lnTo>
                  <a:pt x="4401" y="332"/>
                </a:lnTo>
                <a:lnTo>
                  <a:pt x="4408" y="325"/>
                </a:lnTo>
                <a:close/>
                <a:moveTo>
                  <a:pt x="2489" y="4969"/>
                </a:moveTo>
                <a:lnTo>
                  <a:pt x="2487" y="4971"/>
                </a:lnTo>
                <a:lnTo>
                  <a:pt x="2486" y="4974"/>
                </a:lnTo>
                <a:lnTo>
                  <a:pt x="2489" y="4972"/>
                </a:lnTo>
                <a:lnTo>
                  <a:pt x="2493" y="4969"/>
                </a:lnTo>
                <a:lnTo>
                  <a:pt x="2495" y="4969"/>
                </a:lnTo>
                <a:lnTo>
                  <a:pt x="2496" y="4969"/>
                </a:lnTo>
                <a:lnTo>
                  <a:pt x="2496" y="4969"/>
                </a:lnTo>
                <a:lnTo>
                  <a:pt x="2495" y="4967"/>
                </a:lnTo>
                <a:lnTo>
                  <a:pt x="2494" y="4968"/>
                </a:lnTo>
                <a:lnTo>
                  <a:pt x="2493" y="4969"/>
                </a:lnTo>
                <a:lnTo>
                  <a:pt x="2491" y="4969"/>
                </a:lnTo>
                <a:lnTo>
                  <a:pt x="2489" y="4969"/>
                </a:lnTo>
                <a:close/>
                <a:moveTo>
                  <a:pt x="1481" y="8036"/>
                </a:moveTo>
                <a:lnTo>
                  <a:pt x="1483" y="8035"/>
                </a:lnTo>
                <a:lnTo>
                  <a:pt x="1480" y="8030"/>
                </a:lnTo>
                <a:lnTo>
                  <a:pt x="1479" y="8029"/>
                </a:lnTo>
                <a:lnTo>
                  <a:pt x="1479" y="8031"/>
                </a:lnTo>
                <a:lnTo>
                  <a:pt x="1480" y="8037"/>
                </a:lnTo>
                <a:lnTo>
                  <a:pt x="1481" y="8039"/>
                </a:lnTo>
                <a:lnTo>
                  <a:pt x="1481" y="8040"/>
                </a:lnTo>
                <a:lnTo>
                  <a:pt x="1472" y="8051"/>
                </a:lnTo>
                <a:lnTo>
                  <a:pt x="1463" y="8067"/>
                </a:lnTo>
                <a:lnTo>
                  <a:pt x="1456" y="8085"/>
                </a:lnTo>
                <a:lnTo>
                  <a:pt x="1455" y="8102"/>
                </a:lnTo>
                <a:lnTo>
                  <a:pt x="1474" y="8092"/>
                </a:lnTo>
                <a:lnTo>
                  <a:pt x="1484" y="8080"/>
                </a:lnTo>
                <a:lnTo>
                  <a:pt x="1486" y="8065"/>
                </a:lnTo>
                <a:lnTo>
                  <a:pt x="1481" y="8040"/>
                </a:lnTo>
                <a:lnTo>
                  <a:pt x="1483" y="8038"/>
                </a:lnTo>
                <a:lnTo>
                  <a:pt x="1484" y="8036"/>
                </a:lnTo>
                <a:lnTo>
                  <a:pt x="1483" y="8035"/>
                </a:lnTo>
                <a:lnTo>
                  <a:pt x="1481" y="8036"/>
                </a:lnTo>
                <a:close/>
                <a:moveTo>
                  <a:pt x="3783" y="231"/>
                </a:moveTo>
                <a:lnTo>
                  <a:pt x="3779" y="231"/>
                </a:lnTo>
                <a:lnTo>
                  <a:pt x="3777" y="232"/>
                </a:lnTo>
                <a:lnTo>
                  <a:pt x="3772" y="241"/>
                </a:lnTo>
                <a:lnTo>
                  <a:pt x="3775" y="247"/>
                </a:lnTo>
                <a:lnTo>
                  <a:pt x="3780" y="245"/>
                </a:lnTo>
                <a:lnTo>
                  <a:pt x="3783" y="231"/>
                </a:lnTo>
                <a:close/>
                <a:moveTo>
                  <a:pt x="1443" y="8149"/>
                </a:moveTo>
                <a:lnTo>
                  <a:pt x="1442" y="8153"/>
                </a:lnTo>
                <a:lnTo>
                  <a:pt x="1442" y="8158"/>
                </a:lnTo>
                <a:lnTo>
                  <a:pt x="1450" y="8158"/>
                </a:lnTo>
                <a:lnTo>
                  <a:pt x="1453" y="8153"/>
                </a:lnTo>
                <a:lnTo>
                  <a:pt x="1450" y="8148"/>
                </a:lnTo>
                <a:lnTo>
                  <a:pt x="1443" y="8149"/>
                </a:lnTo>
                <a:close/>
                <a:moveTo>
                  <a:pt x="1631" y="7568"/>
                </a:moveTo>
                <a:lnTo>
                  <a:pt x="1631" y="7578"/>
                </a:lnTo>
                <a:lnTo>
                  <a:pt x="1635" y="7573"/>
                </a:lnTo>
                <a:lnTo>
                  <a:pt x="1637" y="7570"/>
                </a:lnTo>
                <a:lnTo>
                  <a:pt x="1635" y="7569"/>
                </a:lnTo>
                <a:lnTo>
                  <a:pt x="1631" y="7568"/>
                </a:lnTo>
                <a:close/>
                <a:moveTo>
                  <a:pt x="1711" y="7725"/>
                </a:moveTo>
                <a:lnTo>
                  <a:pt x="1707" y="7729"/>
                </a:lnTo>
                <a:lnTo>
                  <a:pt x="1705" y="7732"/>
                </a:lnTo>
                <a:lnTo>
                  <a:pt x="1705" y="7735"/>
                </a:lnTo>
                <a:lnTo>
                  <a:pt x="1704" y="7741"/>
                </a:lnTo>
                <a:lnTo>
                  <a:pt x="1709" y="7737"/>
                </a:lnTo>
                <a:lnTo>
                  <a:pt x="1710" y="7735"/>
                </a:lnTo>
                <a:lnTo>
                  <a:pt x="1711" y="7732"/>
                </a:lnTo>
                <a:lnTo>
                  <a:pt x="1711" y="7725"/>
                </a:lnTo>
                <a:close/>
                <a:moveTo>
                  <a:pt x="4106" y="244"/>
                </a:moveTo>
                <a:lnTo>
                  <a:pt x="4101" y="247"/>
                </a:lnTo>
                <a:lnTo>
                  <a:pt x="4098" y="251"/>
                </a:lnTo>
                <a:lnTo>
                  <a:pt x="4096" y="255"/>
                </a:lnTo>
                <a:lnTo>
                  <a:pt x="4094" y="261"/>
                </a:lnTo>
                <a:lnTo>
                  <a:pt x="4093" y="262"/>
                </a:lnTo>
                <a:lnTo>
                  <a:pt x="4092" y="263"/>
                </a:lnTo>
                <a:lnTo>
                  <a:pt x="4091" y="264"/>
                </a:lnTo>
                <a:lnTo>
                  <a:pt x="4092" y="265"/>
                </a:lnTo>
                <a:lnTo>
                  <a:pt x="4091" y="263"/>
                </a:lnTo>
                <a:lnTo>
                  <a:pt x="4090" y="265"/>
                </a:lnTo>
                <a:lnTo>
                  <a:pt x="4090" y="267"/>
                </a:lnTo>
                <a:lnTo>
                  <a:pt x="4084" y="266"/>
                </a:lnTo>
                <a:lnTo>
                  <a:pt x="4079" y="265"/>
                </a:lnTo>
                <a:lnTo>
                  <a:pt x="4068" y="267"/>
                </a:lnTo>
                <a:lnTo>
                  <a:pt x="4058" y="273"/>
                </a:lnTo>
                <a:lnTo>
                  <a:pt x="4049" y="281"/>
                </a:lnTo>
                <a:lnTo>
                  <a:pt x="4044" y="291"/>
                </a:lnTo>
                <a:lnTo>
                  <a:pt x="4043" y="301"/>
                </a:lnTo>
                <a:lnTo>
                  <a:pt x="4045" y="310"/>
                </a:lnTo>
                <a:lnTo>
                  <a:pt x="4050" y="315"/>
                </a:lnTo>
                <a:lnTo>
                  <a:pt x="4058" y="318"/>
                </a:lnTo>
                <a:lnTo>
                  <a:pt x="4054" y="330"/>
                </a:lnTo>
                <a:lnTo>
                  <a:pt x="4051" y="343"/>
                </a:lnTo>
                <a:lnTo>
                  <a:pt x="4049" y="357"/>
                </a:lnTo>
                <a:lnTo>
                  <a:pt x="4048" y="370"/>
                </a:lnTo>
                <a:lnTo>
                  <a:pt x="4053" y="368"/>
                </a:lnTo>
                <a:lnTo>
                  <a:pt x="4057" y="364"/>
                </a:lnTo>
                <a:lnTo>
                  <a:pt x="4062" y="349"/>
                </a:lnTo>
                <a:lnTo>
                  <a:pt x="4073" y="317"/>
                </a:lnTo>
                <a:lnTo>
                  <a:pt x="4081" y="313"/>
                </a:lnTo>
                <a:lnTo>
                  <a:pt x="4087" y="307"/>
                </a:lnTo>
                <a:lnTo>
                  <a:pt x="4094" y="299"/>
                </a:lnTo>
                <a:lnTo>
                  <a:pt x="4098" y="291"/>
                </a:lnTo>
                <a:lnTo>
                  <a:pt x="4099" y="284"/>
                </a:lnTo>
                <a:lnTo>
                  <a:pt x="4098" y="277"/>
                </a:lnTo>
                <a:lnTo>
                  <a:pt x="4095" y="272"/>
                </a:lnTo>
                <a:lnTo>
                  <a:pt x="4090" y="268"/>
                </a:lnTo>
                <a:lnTo>
                  <a:pt x="4091" y="267"/>
                </a:lnTo>
                <a:lnTo>
                  <a:pt x="4093" y="266"/>
                </a:lnTo>
                <a:lnTo>
                  <a:pt x="4092" y="266"/>
                </a:lnTo>
                <a:lnTo>
                  <a:pt x="4093" y="266"/>
                </a:lnTo>
                <a:lnTo>
                  <a:pt x="4094" y="264"/>
                </a:lnTo>
                <a:lnTo>
                  <a:pt x="4094" y="261"/>
                </a:lnTo>
                <a:lnTo>
                  <a:pt x="4099" y="259"/>
                </a:lnTo>
                <a:lnTo>
                  <a:pt x="4106" y="252"/>
                </a:lnTo>
                <a:lnTo>
                  <a:pt x="4106" y="249"/>
                </a:lnTo>
                <a:lnTo>
                  <a:pt x="4106" y="244"/>
                </a:lnTo>
                <a:close/>
                <a:moveTo>
                  <a:pt x="1477" y="9511"/>
                </a:moveTo>
                <a:lnTo>
                  <a:pt x="1480" y="9516"/>
                </a:lnTo>
                <a:lnTo>
                  <a:pt x="1482" y="9518"/>
                </a:lnTo>
                <a:lnTo>
                  <a:pt x="1486" y="9518"/>
                </a:lnTo>
                <a:lnTo>
                  <a:pt x="1496" y="9516"/>
                </a:lnTo>
                <a:lnTo>
                  <a:pt x="1494" y="9511"/>
                </a:lnTo>
                <a:lnTo>
                  <a:pt x="1493" y="9509"/>
                </a:lnTo>
                <a:lnTo>
                  <a:pt x="1488" y="9509"/>
                </a:lnTo>
                <a:lnTo>
                  <a:pt x="1477" y="9511"/>
                </a:lnTo>
                <a:close/>
                <a:moveTo>
                  <a:pt x="1697" y="8859"/>
                </a:moveTo>
                <a:lnTo>
                  <a:pt x="1692" y="8867"/>
                </a:lnTo>
                <a:lnTo>
                  <a:pt x="1694" y="8869"/>
                </a:lnTo>
                <a:lnTo>
                  <a:pt x="1696" y="8869"/>
                </a:lnTo>
                <a:lnTo>
                  <a:pt x="1696" y="8866"/>
                </a:lnTo>
                <a:lnTo>
                  <a:pt x="1697" y="8859"/>
                </a:lnTo>
                <a:close/>
                <a:moveTo>
                  <a:pt x="1584" y="9769"/>
                </a:moveTo>
                <a:lnTo>
                  <a:pt x="1589" y="9764"/>
                </a:lnTo>
                <a:lnTo>
                  <a:pt x="1587" y="9762"/>
                </a:lnTo>
                <a:lnTo>
                  <a:pt x="1586" y="9762"/>
                </a:lnTo>
                <a:lnTo>
                  <a:pt x="1586" y="9764"/>
                </a:lnTo>
                <a:lnTo>
                  <a:pt x="1584" y="9769"/>
                </a:lnTo>
                <a:close/>
                <a:moveTo>
                  <a:pt x="1608" y="9703"/>
                </a:moveTo>
                <a:lnTo>
                  <a:pt x="1609" y="9699"/>
                </a:lnTo>
                <a:lnTo>
                  <a:pt x="1609" y="9695"/>
                </a:lnTo>
                <a:lnTo>
                  <a:pt x="1606" y="9697"/>
                </a:lnTo>
                <a:lnTo>
                  <a:pt x="1603" y="9700"/>
                </a:lnTo>
                <a:lnTo>
                  <a:pt x="1602" y="9705"/>
                </a:lnTo>
                <a:lnTo>
                  <a:pt x="1602" y="9708"/>
                </a:lnTo>
                <a:lnTo>
                  <a:pt x="1604" y="9707"/>
                </a:lnTo>
                <a:lnTo>
                  <a:pt x="1608" y="9703"/>
                </a:lnTo>
                <a:close/>
                <a:moveTo>
                  <a:pt x="1552" y="7826"/>
                </a:moveTo>
                <a:lnTo>
                  <a:pt x="1558" y="7821"/>
                </a:lnTo>
                <a:lnTo>
                  <a:pt x="1561" y="7815"/>
                </a:lnTo>
                <a:lnTo>
                  <a:pt x="1562" y="7809"/>
                </a:lnTo>
                <a:lnTo>
                  <a:pt x="1562" y="7801"/>
                </a:lnTo>
                <a:lnTo>
                  <a:pt x="1554" y="7812"/>
                </a:lnTo>
                <a:lnTo>
                  <a:pt x="1551" y="7816"/>
                </a:lnTo>
                <a:lnTo>
                  <a:pt x="1551" y="7820"/>
                </a:lnTo>
                <a:lnTo>
                  <a:pt x="1552" y="7826"/>
                </a:lnTo>
                <a:close/>
                <a:moveTo>
                  <a:pt x="1996" y="6584"/>
                </a:moveTo>
                <a:lnTo>
                  <a:pt x="1992" y="6585"/>
                </a:lnTo>
                <a:lnTo>
                  <a:pt x="1991" y="6586"/>
                </a:lnTo>
                <a:lnTo>
                  <a:pt x="1989" y="6592"/>
                </a:lnTo>
                <a:lnTo>
                  <a:pt x="1987" y="6604"/>
                </a:lnTo>
                <a:lnTo>
                  <a:pt x="1991" y="6603"/>
                </a:lnTo>
                <a:lnTo>
                  <a:pt x="1992" y="6602"/>
                </a:lnTo>
                <a:lnTo>
                  <a:pt x="1994" y="6596"/>
                </a:lnTo>
                <a:lnTo>
                  <a:pt x="1996" y="6584"/>
                </a:lnTo>
                <a:close/>
                <a:moveTo>
                  <a:pt x="1033" y="9811"/>
                </a:moveTo>
                <a:lnTo>
                  <a:pt x="1035" y="9812"/>
                </a:lnTo>
                <a:lnTo>
                  <a:pt x="1036" y="9811"/>
                </a:lnTo>
                <a:lnTo>
                  <a:pt x="1038" y="9804"/>
                </a:lnTo>
                <a:lnTo>
                  <a:pt x="1042" y="9790"/>
                </a:lnTo>
                <a:lnTo>
                  <a:pt x="1041" y="9790"/>
                </a:lnTo>
                <a:lnTo>
                  <a:pt x="1040" y="9791"/>
                </a:lnTo>
                <a:lnTo>
                  <a:pt x="1038" y="9797"/>
                </a:lnTo>
                <a:lnTo>
                  <a:pt x="1033" y="9811"/>
                </a:lnTo>
                <a:close/>
                <a:moveTo>
                  <a:pt x="1354" y="8836"/>
                </a:moveTo>
                <a:lnTo>
                  <a:pt x="1357" y="8832"/>
                </a:lnTo>
                <a:lnTo>
                  <a:pt x="1358" y="8829"/>
                </a:lnTo>
                <a:lnTo>
                  <a:pt x="1360" y="8823"/>
                </a:lnTo>
                <a:lnTo>
                  <a:pt x="1361" y="8809"/>
                </a:lnTo>
                <a:lnTo>
                  <a:pt x="1354" y="8820"/>
                </a:lnTo>
                <a:lnTo>
                  <a:pt x="1351" y="8825"/>
                </a:lnTo>
                <a:lnTo>
                  <a:pt x="1351" y="8829"/>
                </a:lnTo>
                <a:lnTo>
                  <a:pt x="1354" y="8836"/>
                </a:lnTo>
                <a:close/>
                <a:moveTo>
                  <a:pt x="1108" y="9569"/>
                </a:moveTo>
                <a:lnTo>
                  <a:pt x="1106" y="9566"/>
                </a:lnTo>
                <a:lnTo>
                  <a:pt x="1102" y="9564"/>
                </a:lnTo>
                <a:lnTo>
                  <a:pt x="1099" y="9563"/>
                </a:lnTo>
                <a:lnTo>
                  <a:pt x="1093" y="9563"/>
                </a:lnTo>
                <a:lnTo>
                  <a:pt x="1084" y="9564"/>
                </a:lnTo>
                <a:lnTo>
                  <a:pt x="1075" y="9569"/>
                </a:lnTo>
                <a:lnTo>
                  <a:pt x="1068" y="9577"/>
                </a:lnTo>
                <a:lnTo>
                  <a:pt x="1063" y="9585"/>
                </a:lnTo>
                <a:lnTo>
                  <a:pt x="1062" y="9594"/>
                </a:lnTo>
                <a:lnTo>
                  <a:pt x="1065" y="9603"/>
                </a:lnTo>
                <a:lnTo>
                  <a:pt x="1070" y="9607"/>
                </a:lnTo>
                <a:lnTo>
                  <a:pt x="1079" y="9609"/>
                </a:lnTo>
                <a:lnTo>
                  <a:pt x="1083" y="9609"/>
                </a:lnTo>
                <a:lnTo>
                  <a:pt x="1087" y="9608"/>
                </a:lnTo>
                <a:lnTo>
                  <a:pt x="1091" y="9606"/>
                </a:lnTo>
                <a:lnTo>
                  <a:pt x="1095" y="9604"/>
                </a:lnTo>
                <a:lnTo>
                  <a:pt x="1093" y="9608"/>
                </a:lnTo>
                <a:lnTo>
                  <a:pt x="1091" y="9613"/>
                </a:lnTo>
                <a:lnTo>
                  <a:pt x="1093" y="9613"/>
                </a:lnTo>
                <a:lnTo>
                  <a:pt x="1095" y="9614"/>
                </a:lnTo>
                <a:lnTo>
                  <a:pt x="1098" y="9607"/>
                </a:lnTo>
                <a:lnTo>
                  <a:pt x="1100" y="9600"/>
                </a:lnTo>
                <a:lnTo>
                  <a:pt x="1103" y="9596"/>
                </a:lnTo>
                <a:lnTo>
                  <a:pt x="1106" y="9593"/>
                </a:lnTo>
                <a:lnTo>
                  <a:pt x="1108" y="9589"/>
                </a:lnTo>
                <a:lnTo>
                  <a:pt x="1110" y="9585"/>
                </a:lnTo>
                <a:lnTo>
                  <a:pt x="1111" y="9581"/>
                </a:lnTo>
                <a:lnTo>
                  <a:pt x="1111" y="9578"/>
                </a:lnTo>
                <a:lnTo>
                  <a:pt x="1110" y="9574"/>
                </a:lnTo>
                <a:lnTo>
                  <a:pt x="1109" y="9571"/>
                </a:lnTo>
                <a:lnTo>
                  <a:pt x="1113" y="9559"/>
                </a:lnTo>
                <a:lnTo>
                  <a:pt x="1114" y="9554"/>
                </a:lnTo>
                <a:lnTo>
                  <a:pt x="1112" y="9558"/>
                </a:lnTo>
                <a:lnTo>
                  <a:pt x="1108" y="9569"/>
                </a:lnTo>
                <a:close/>
                <a:moveTo>
                  <a:pt x="1626" y="8734"/>
                </a:moveTo>
                <a:lnTo>
                  <a:pt x="1617" y="8756"/>
                </a:lnTo>
                <a:lnTo>
                  <a:pt x="1611" y="8774"/>
                </a:lnTo>
                <a:lnTo>
                  <a:pt x="1607" y="8785"/>
                </a:lnTo>
                <a:lnTo>
                  <a:pt x="1605" y="8792"/>
                </a:lnTo>
                <a:lnTo>
                  <a:pt x="1603" y="8792"/>
                </a:lnTo>
                <a:lnTo>
                  <a:pt x="1602" y="8793"/>
                </a:lnTo>
                <a:lnTo>
                  <a:pt x="1601" y="8793"/>
                </a:lnTo>
                <a:lnTo>
                  <a:pt x="1601" y="8794"/>
                </a:lnTo>
                <a:lnTo>
                  <a:pt x="1597" y="8786"/>
                </a:lnTo>
                <a:lnTo>
                  <a:pt x="1595" y="8778"/>
                </a:lnTo>
                <a:lnTo>
                  <a:pt x="1598" y="8742"/>
                </a:lnTo>
                <a:lnTo>
                  <a:pt x="1605" y="8708"/>
                </a:lnTo>
                <a:lnTo>
                  <a:pt x="1608" y="8667"/>
                </a:lnTo>
                <a:lnTo>
                  <a:pt x="1602" y="8605"/>
                </a:lnTo>
                <a:lnTo>
                  <a:pt x="1574" y="8674"/>
                </a:lnTo>
                <a:lnTo>
                  <a:pt x="1552" y="8754"/>
                </a:lnTo>
                <a:lnTo>
                  <a:pt x="1531" y="8847"/>
                </a:lnTo>
                <a:lnTo>
                  <a:pt x="1502" y="8956"/>
                </a:lnTo>
                <a:lnTo>
                  <a:pt x="1494" y="8985"/>
                </a:lnTo>
                <a:lnTo>
                  <a:pt x="1486" y="9014"/>
                </a:lnTo>
                <a:lnTo>
                  <a:pt x="1479" y="9044"/>
                </a:lnTo>
                <a:lnTo>
                  <a:pt x="1474" y="9073"/>
                </a:lnTo>
                <a:lnTo>
                  <a:pt x="1467" y="9111"/>
                </a:lnTo>
                <a:lnTo>
                  <a:pt x="1463" y="9129"/>
                </a:lnTo>
                <a:lnTo>
                  <a:pt x="1467" y="9153"/>
                </a:lnTo>
                <a:lnTo>
                  <a:pt x="1486" y="9208"/>
                </a:lnTo>
                <a:lnTo>
                  <a:pt x="1488" y="9209"/>
                </a:lnTo>
                <a:lnTo>
                  <a:pt x="1493" y="9209"/>
                </a:lnTo>
                <a:lnTo>
                  <a:pt x="1502" y="9203"/>
                </a:lnTo>
                <a:lnTo>
                  <a:pt x="1510" y="9194"/>
                </a:lnTo>
                <a:lnTo>
                  <a:pt x="1517" y="9184"/>
                </a:lnTo>
                <a:lnTo>
                  <a:pt x="1524" y="9171"/>
                </a:lnTo>
                <a:lnTo>
                  <a:pt x="1534" y="9167"/>
                </a:lnTo>
                <a:lnTo>
                  <a:pt x="1542" y="9161"/>
                </a:lnTo>
                <a:lnTo>
                  <a:pt x="1549" y="9153"/>
                </a:lnTo>
                <a:lnTo>
                  <a:pt x="1553" y="9143"/>
                </a:lnTo>
                <a:lnTo>
                  <a:pt x="1555" y="9135"/>
                </a:lnTo>
                <a:lnTo>
                  <a:pt x="1554" y="9127"/>
                </a:lnTo>
                <a:lnTo>
                  <a:pt x="1551" y="9121"/>
                </a:lnTo>
                <a:lnTo>
                  <a:pt x="1546" y="9117"/>
                </a:lnTo>
                <a:lnTo>
                  <a:pt x="1553" y="9101"/>
                </a:lnTo>
                <a:lnTo>
                  <a:pt x="1560" y="9087"/>
                </a:lnTo>
                <a:lnTo>
                  <a:pt x="1569" y="9075"/>
                </a:lnTo>
                <a:lnTo>
                  <a:pt x="1580" y="9067"/>
                </a:lnTo>
                <a:lnTo>
                  <a:pt x="1583" y="9072"/>
                </a:lnTo>
                <a:lnTo>
                  <a:pt x="1584" y="9073"/>
                </a:lnTo>
                <a:lnTo>
                  <a:pt x="1584" y="9071"/>
                </a:lnTo>
                <a:lnTo>
                  <a:pt x="1583" y="9065"/>
                </a:lnTo>
                <a:lnTo>
                  <a:pt x="1580" y="9067"/>
                </a:lnTo>
                <a:lnTo>
                  <a:pt x="1603" y="9026"/>
                </a:lnTo>
                <a:lnTo>
                  <a:pt x="1623" y="8986"/>
                </a:lnTo>
                <a:lnTo>
                  <a:pt x="1629" y="8951"/>
                </a:lnTo>
                <a:lnTo>
                  <a:pt x="1613" y="8919"/>
                </a:lnTo>
                <a:lnTo>
                  <a:pt x="1606" y="8930"/>
                </a:lnTo>
                <a:lnTo>
                  <a:pt x="1599" y="8941"/>
                </a:lnTo>
                <a:lnTo>
                  <a:pt x="1592" y="8953"/>
                </a:lnTo>
                <a:lnTo>
                  <a:pt x="1585" y="8965"/>
                </a:lnTo>
                <a:lnTo>
                  <a:pt x="1583" y="8964"/>
                </a:lnTo>
                <a:lnTo>
                  <a:pt x="1581" y="8964"/>
                </a:lnTo>
                <a:lnTo>
                  <a:pt x="1578" y="8965"/>
                </a:lnTo>
                <a:lnTo>
                  <a:pt x="1576" y="8965"/>
                </a:lnTo>
                <a:lnTo>
                  <a:pt x="1573" y="8942"/>
                </a:lnTo>
                <a:lnTo>
                  <a:pt x="1574" y="8918"/>
                </a:lnTo>
                <a:lnTo>
                  <a:pt x="1578" y="8892"/>
                </a:lnTo>
                <a:lnTo>
                  <a:pt x="1585" y="8863"/>
                </a:lnTo>
                <a:lnTo>
                  <a:pt x="1587" y="8870"/>
                </a:lnTo>
                <a:lnTo>
                  <a:pt x="1592" y="8876"/>
                </a:lnTo>
                <a:lnTo>
                  <a:pt x="1599" y="8879"/>
                </a:lnTo>
                <a:lnTo>
                  <a:pt x="1607" y="8881"/>
                </a:lnTo>
                <a:lnTo>
                  <a:pt x="1621" y="8878"/>
                </a:lnTo>
                <a:lnTo>
                  <a:pt x="1634" y="8871"/>
                </a:lnTo>
                <a:lnTo>
                  <a:pt x="1644" y="8861"/>
                </a:lnTo>
                <a:lnTo>
                  <a:pt x="1650" y="8848"/>
                </a:lnTo>
                <a:lnTo>
                  <a:pt x="1652" y="8835"/>
                </a:lnTo>
                <a:lnTo>
                  <a:pt x="1648" y="8825"/>
                </a:lnTo>
                <a:lnTo>
                  <a:pt x="1640" y="8818"/>
                </a:lnTo>
                <a:lnTo>
                  <a:pt x="1629" y="8816"/>
                </a:lnTo>
                <a:lnTo>
                  <a:pt x="1617" y="8817"/>
                </a:lnTo>
                <a:lnTo>
                  <a:pt x="1607" y="8822"/>
                </a:lnTo>
                <a:lnTo>
                  <a:pt x="1598" y="8829"/>
                </a:lnTo>
                <a:lnTo>
                  <a:pt x="1591" y="8838"/>
                </a:lnTo>
                <a:lnTo>
                  <a:pt x="1593" y="8828"/>
                </a:lnTo>
                <a:lnTo>
                  <a:pt x="1596" y="8817"/>
                </a:lnTo>
                <a:lnTo>
                  <a:pt x="1599" y="8806"/>
                </a:lnTo>
                <a:lnTo>
                  <a:pt x="1601" y="8794"/>
                </a:lnTo>
                <a:lnTo>
                  <a:pt x="1602" y="8795"/>
                </a:lnTo>
                <a:lnTo>
                  <a:pt x="1602" y="8795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4" y="8795"/>
                </a:lnTo>
                <a:lnTo>
                  <a:pt x="1605" y="8792"/>
                </a:lnTo>
                <a:lnTo>
                  <a:pt x="1620" y="8784"/>
                </a:lnTo>
                <a:lnTo>
                  <a:pt x="1627" y="8774"/>
                </a:lnTo>
                <a:lnTo>
                  <a:pt x="1629" y="8757"/>
                </a:lnTo>
                <a:lnTo>
                  <a:pt x="1626" y="8734"/>
                </a:lnTo>
                <a:close/>
                <a:moveTo>
                  <a:pt x="1510" y="7973"/>
                </a:moveTo>
                <a:lnTo>
                  <a:pt x="1516" y="7958"/>
                </a:lnTo>
                <a:lnTo>
                  <a:pt x="1522" y="7943"/>
                </a:lnTo>
                <a:lnTo>
                  <a:pt x="1528" y="7925"/>
                </a:lnTo>
                <a:lnTo>
                  <a:pt x="1529" y="7903"/>
                </a:lnTo>
                <a:lnTo>
                  <a:pt x="1516" y="7922"/>
                </a:lnTo>
                <a:lnTo>
                  <a:pt x="1511" y="7939"/>
                </a:lnTo>
                <a:lnTo>
                  <a:pt x="1509" y="7956"/>
                </a:lnTo>
                <a:lnTo>
                  <a:pt x="1510" y="7973"/>
                </a:lnTo>
                <a:close/>
                <a:moveTo>
                  <a:pt x="2372" y="5330"/>
                </a:moveTo>
                <a:lnTo>
                  <a:pt x="2362" y="5350"/>
                </a:lnTo>
                <a:lnTo>
                  <a:pt x="2357" y="5363"/>
                </a:lnTo>
                <a:lnTo>
                  <a:pt x="2357" y="5373"/>
                </a:lnTo>
                <a:lnTo>
                  <a:pt x="2360" y="5387"/>
                </a:lnTo>
                <a:lnTo>
                  <a:pt x="2367" y="5374"/>
                </a:lnTo>
                <a:lnTo>
                  <a:pt x="2373" y="5360"/>
                </a:lnTo>
                <a:lnTo>
                  <a:pt x="2376" y="5345"/>
                </a:lnTo>
                <a:lnTo>
                  <a:pt x="2372" y="5330"/>
                </a:lnTo>
                <a:close/>
                <a:moveTo>
                  <a:pt x="1722" y="8763"/>
                </a:moveTo>
                <a:lnTo>
                  <a:pt x="1734" y="8749"/>
                </a:lnTo>
                <a:lnTo>
                  <a:pt x="1742" y="8735"/>
                </a:lnTo>
                <a:lnTo>
                  <a:pt x="1747" y="8720"/>
                </a:lnTo>
                <a:lnTo>
                  <a:pt x="1751" y="8705"/>
                </a:lnTo>
                <a:lnTo>
                  <a:pt x="1750" y="8701"/>
                </a:lnTo>
                <a:lnTo>
                  <a:pt x="1749" y="8696"/>
                </a:lnTo>
                <a:lnTo>
                  <a:pt x="1740" y="8701"/>
                </a:lnTo>
                <a:lnTo>
                  <a:pt x="1736" y="8707"/>
                </a:lnTo>
                <a:lnTo>
                  <a:pt x="1731" y="8724"/>
                </a:lnTo>
                <a:lnTo>
                  <a:pt x="1722" y="8763"/>
                </a:lnTo>
                <a:close/>
                <a:moveTo>
                  <a:pt x="1645" y="7923"/>
                </a:moveTo>
                <a:lnTo>
                  <a:pt x="1653" y="7919"/>
                </a:lnTo>
                <a:lnTo>
                  <a:pt x="1657" y="7911"/>
                </a:lnTo>
                <a:lnTo>
                  <a:pt x="1664" y="7890"/>
                </a:lnTo>
                <a:lnTo>
                  <a:pt x="1680" y="7840"/>
                </a:lnTo>
                <a:lnTo>
                  <a:pt x="1670" y="7850"/>
                </a:lnTo>
                <a:lnTo>
                  <a:pt x="1662" y="7865"/>
                </a:lnTo>
                <a:lnTo>
                  <a:pt x="1655" y="7888"/>
                </a:lnTo>
                <a:lnTo>
                  <a:pt x="1645" y="7923"/>
                </a:lnTo>
                <a:close/>
                <a:moveTo>
                  <a:pt x="1676" y="8926"/>
                </a:moveTo>
                <a:lnTo>
                  <a:pt x="1659" y="8952"/>
                </a:lnTo>
                <a:lnTo>
                  <a:pt x="1651" y="8978"/>
                </a:lnTo>
                <a:lnTo>
                  <a:pt x="1647" y="9005"/>
                </a:lnTo>
                <a:lnTo>
                  <a:pt x="1645" y="9031"/>
                </a:lnTo>
                <a:lnTo>
                  <a:pt x="1656" y="9008"/>
                </a:lnTo>
                <a:lnTo>
                  <a:pt x="1669" y="8983"/>
                </a:lnTo>
                <a:lnTo>
                  <a:pt x="1676" y="8957"/>
                </a:lnTo>
                <a:lnTo>
                  <a:pt x="1676" y="8926"/>
                </a:lnTo>
                <a:close/>
                <a:moveTo>
                  <a:pt x="4148" y="26"/>
                </a:moveTo>
                <a:lnTo>
                  <a:pt x="4138" y="58"/>
                </a:lnTo>
                <a:lnTo>
                  <a:pt x="4128" y="85"/>
                </a:lnTo>
                <a:lnTo>
                  <a:pt x="4122" y="105"/>
                </a:lnTo>
                <a:lnTo>
                  <a:pt x="4117" y="120"/>
                </a:lnTo>
                <a:lnTo>
                  <a:pt x="4109" y="124"/>
                </a:lnTo>
                <a:lnTo>
                  <a:pt x="4102" y="129"/>
                </a:lnTo>
                <a:lnTo>
                  <a:pt x="4096" y="136"/>
                </a:lnTo>
                <a:lnTo>
                  <a:pt x="4092" y="144"/>
                </a:lnTo>
                <a:lnTo>
                  <a:pt x="4091" y="154"/>
                </a:lnTo>
                <a:lnTo>
                  <a:pt x="4094" y="162"/>
                </a:lnTo>
                <a:lnTo>
                  <a:pt x="4100" y="168"/>
                </a:lnTo>
                <a:lnTo>
                  <a:pt x="4110" y="170"/>
                </a:lnTo>
                <a:lnTo>
                  <a:pt x="4120" y="168"/>
                </a:lnTo>
                <a:lnTo>
                  <a:pt x="4130" y="162"/>
                </a:lnTo>
                <a:lnTo>
                  <a:pt x="4139" y="154"/>
                </a:lnTo>
                <a:lnTo>
                  <a:pt x="4144" y="144"/>
                </a:lnTo>
                <a:lnTo>
                  <a:pt x="4145" y="136"/>
                </a:lnTo>
                <a:lnTo>
                  <a:pt x="4144" y="130"/>
                </a:lnTo>
                <a:lnTo>
                  <a:pt x="4140" y="124"/>
                </a:lnTo>
                <a:lnTo>
                  <a:pt x="4134" y="121"/>
                </a:lnTo>
                <a:lnTo>
                  <a:pt x="4154" y="66"/>
                </a:lnTo>
                <a:lnTo>
                  <a:pt x="4163" y="37"/>
                </a:lnTo>
                <a:lnTo>
                  <a:pt x="4161" y="25"/>
                </a:lnTo>
                <a:lnTo>
                  <a:pt x="4148" y="26"/>
                </a:lnTo>
                <a:close/>
                <a:moveTo>
                  <a:pt x="3941" y="95"/>
                </a:moveTo>
                <a:lnTo>
                  <a:pt x="3915" y="177"/>
                </a:lnTo>
                <a:lnTo>
                  <a:pt x="3895" y="232"/>
                </a:lnTo>
                <a:lnTo>
                  <a:pt x="3885" y="270"/>
                </a:lnTo>
                <a:lnTo>
                  <a:pt x="3886" y="301"/>
                </a:lnTo>
                <a:lnTo>
                  <a:pt x="3908" y="247"/>
                </a:lnTo>
                <a:lnTo>
                  <a:pt x="3922" y="200"/>
                </a:lnTo>
                <a:lnTo>
                  <a:pt x="3933" y="152"/>
                </a:lnTo>
                <a:lnTo>
                  <a:pt x="3941" y="95"/>
                </a:lnTo>
                <a:close/>
                <a:moveTo>
                  <a:pt x="1735" y="7212"/>
                </a:moveTo>
                <a:lnTo>
                  <a:pt x="1733" y="7202"/>
                </a:lnTo>
                <a:lnTo>
                  <a:pt x="1727" y="7195"/>
                </a:lnTo>
                <a:lnTo>
                  <a:pt x="1719" y="7190"/>
                </a:lnTo>
                <a:lnTo>
                  <a:pt x="1708" y="7189"/>
                </a:lnTo>
                <a:lnTo>
                  <a:pt x="1693" y="7191"/>
                </a:lnTo>
                <a:lnTo>
                  <a:pt x="1679" y="7199"/>
                </a:lnTo>
                <a:lnTo>
                  <a:pt x="1668" y="7211"/>
                </a:lnTo>
                <a:lnTo>
                  <a:pt x="1659" y="7226"/>
                </a:lnTo>
                <a:lnTo>
                  <a:pt x="1658" y="7240"/>
                </a:lnTo>
                <a:lnTo>
                  <a:pt x="1662" y="7251"/>
                </a:lnTo>
                <a:lnTo>
                  <a:pt x="1672" y="7259"/>
                </a:lnTo>
                <a:lnTo>
                  <a:pt x="1685" y="7262"/>
                </a:lnTo>
                <a:lnTo>
                  <a:pt x="1696" y="7260"/>
                </a:lnTo>
                <a:lnTo>
                  <a:pt x="1706" y="7256"/>
                </a:lnTo>
                <a:lnTo>
                  <a:pt x="1717" y="7249"/>
                </a:lnTo>
                <a:lnTo>
                  <a:pt x="1725" y="7241"/>
                </a:lnTo>
                <a:lnTo>
                  <a:pt x="1714" y="7277"/>
                </a:lnTo>
                <a:lnTo>
                  <a:pt x="1703" y="7315"/>
                </a:lnTo>
                <a:lnTo>
                  <a:pt x="1694" y="7354"/>
                </a:lnTo>
                <a:lnTo>
                  <a:pt x="1686" y="7396"/>
                </a:lnTo>
                <a:lnTo>
                  <a:pt x="1717" y="7321"/>
                </a:lnTo>
                <a:lnTo>
                  <a:pt x="1736" y="7266"/>
                </a:lnTo>
                <a:lnTo>
                  <a:pt x="1749" y="7212"/>
                </a:lnTo>
                <a:lnTo>
                  <a:pt x="1760" y="7148"/>
                </a:lnTo>
                <a:lnTo>
                  <a:pt x="1754" y="7164"/>
                </a:lnTo>
                <a:lnTo>
                  <a:pt x="1747" y="7180"/>
                </a:lnTo>
                <a:lnTo>
                  <a:pt x="1741" y="7196"/>
                </a:lnTo>
                <a:lnTo>
                  <a:pt x="1735" y="7212"/>
                </a:lnTo>
                <a:close/>
                <a:moveTo>
                  <a:pt x="2041" y="6449"/>
                </a:moveTo>
                <a:lnTo>
                  <a:pt x="2043" y="6431"/>
                </a:lnTo>
                <a:lnTo>
                  <a:pt x="2043" y="6411"/>
                </a:lnTo>
                <a:lnTo>
                  <a:pt x="2044" y="6393"/>
                </a:lnTo>
                <a:lnTo>
                  <a:pt x="2048" y="6373"/>
                </a:lnTo>
                <a:lnTo>
                  <a:pt x="2052" y="6350"/>
                </a:lnTo>
                <a:lnTo>
                  <a:pt x="2052" y="6324"/>
                </a:lnTo>
                <a:lnTo>
                  <a:pt x="2050" y="6298"/>
                </a:lnTo>
                <a:lnTo>
                  <a:pt x="2044" y="6269"/>
                </a:lnTo>
                <a:lnTo>
                  <a:pt x="2039" y="6284"/>
                </a:lnTo>
                <a:lnTo>
                  <a:pt x="2034" y="6297"/>
                </a:lnTo>
                <a:lnTo>
                  <a:pt x="2029" y="6310"/>
                </a:lnTo>
                <a:lnTo>
                  <a:pt x="2024" y="6324"/>
                </a:lnTo>
                <a:lnTo>
                  <a:pt x="2021" y="6314"/>
                </a:lnTo>
                <a:lnTo>
                  <a:pt x="2015" y="6306"/>
                </a:lnTo>
                <a:lnTo>
                  <a:pt x="2006" y="6301"/>
                </a:lnTo>
                <a:lnTo>
                  <a:pt x="1994" y="6299"/>
                </a:lnTo>
                <a:lnTo>
                  <a:pt x="1977" y="6302"/>
                </a:lnTo>
                <a:lnTo>
                  <a:pt x="1961" y="6311"/>
                </a:lnTo>
                <a:lnTo>
                  <a:pt x="1947" y="6324"/>
                </a:lnTo>
                <a:lnTo>
                  <a:pt x="1939" y="6340"/>
                </a:lnTo>
                <a:lnTo>
                  <a:pt x="1937" y="6356"/>
                </a:lnTo>
                <a:lnTo>
                  <a:pt x="1942" y="6369"/>
                </a:lnTo>
                <a:lnTo>
                  <a:pt x="1953" y="6379"/>
                </a:lnTo>
                <a:lnTo>
                  <a:pt x="1968" y="6382"/>
                </a:lnTo>
                <a:lnTo>
                  <a:pt x="1980" y="6380"/>
                </a:lnTo>
                <a:lnTo>
                  <a:pt x="1993" y="6374"/>
                </a:lnTo>
                <a:lnTo>
                  <a:pt x="2005" y="6366"/>
                </a:lnTo>
                <a:lnTo>
                  <a:pt x="2014" y="6356"/>
                </a:lnTo>
                <a:lnTo>
                  <a:pt x="2005" y="6387"/>
                </a:lnTo>
                <a:lnTo>
                  <a:pt x="1997" y="6417"/>
                </a:lnTo>
                <a:lnTo>
                  <a:pt x="1990" y="6448"/>
                </a:lnTo>
                <a:lnTo>
                  <a:pt x="1985" y="6479"/>
                </a:lnTo>
                <a:lnTo>
                  <a:pt x="1986" y="6485"/>
                </a:lnTo>
                <a:lnTo>
                  <a:pt x="1988" y="6492"/>
                </a:lnTo>
                <a:lnTo>
                  <a:pt x="1992" y="6499"/>
                </a:lnTo>
                <a:lnTo>
                  <a:pt x="1996" y="6505"/>
                </a:lnTo>
                <a:lnTo>
                  <a:pt x="2006" y="6508"/>
                </a:lnTo>
                <a:lnTo>
                  <a:pt x="2019" y="6502"/>
                </a:lnTo>
                <a:lnTo>
                  <a:pt x="2032" y="6484"/>
                </a:lnTo>
                <a:lnTo>
                  <a:pt x="2041" y="6449"/>
                </a:lnTo>
                <a:close/>
                <a:moveTo>
                  <a:pt x="1335" y="8535"/>
                </a:moveTo>
                <a:lnTo>
                  <a:pt x="1341" y="8521"/>
                </a:lnTo>
                <a:lnTo>
                  <a:pt x="1353" y="8506"/>
                </a:lnTo>
                <a:lnTo>
                  <a:pt x="1366" y="8481"/>
                </a:lnTo>
                <a:lnTo>
                  <a:pt x="1371" y="8435"/>
                </a:lnTo>
                <a:lnTo>
                  <a:pt x="1371" y="8418"/>
                </a:lnTo>
                <a:lnTo>
                  <a:pt x="1374" y="8403"/>
                </a:lnTo>
                <a:lnTo>
                  <a:pt x="1380" y="8388"/>
                </a:lnTo>
                <a:lnTo>
                  <a:pt x="1389" y="8372"/>
                </a:lnTo>
                <a:lnTo>
                  <a:pt x="1397" y="8356"/>
                </a:lnTo>
                <a:lnTo>
                  <a:pt x="1403" y="8339"/>
                </a:lnTo>
                <a:lnTo>
                  <a:pt x="1409" y="8320"/>
                </a:lnTo>
                <a:lnTo>
                  <a:pt x="1417" y="8303"/>
                </a:lnTo>
                <a:lnTo>
                  <a:pt x="1427" y="8280"/>
                </a:lnTo>
                <a:lnTo>
                  <a:pt x="1432" y="8257"/>
                </a:lnTo>
                <a:lnTo>
                  <a:pt x="1431" y="8232"/>
                </a:lnTo>
                <a:lnTo>
                  <a:pt x="1425" y="8208"/>
                </a:lnTo>
                <a:lnTo>
                  <a:pt x="1422" y="8206"/>
                </a:lnTo>
                <a:lnTo>
                  <a:pt x="1418" y="8205"/>
                </a:lnTo>
                <a:lnTo>
                  <a:pt x="1412" y="8214"/>
                </a:lnTo>
                <a:lnTo>
                  <a:pt x="1408" y="8223"/>
                </a:lnTo>
                <a:lnTo>
                  <a:pt x="1284" y="8614"/>
                </a:lnTo>
                <a:lnTo>
                  <a:pt x="1223" y="8812"/>
                </a:lnTo>
                <a:lnTo>
                  <a:pt x="1206" y="8885"/>
                </a:lnTo>
                <a:lnTo>
                  <a:pt x="1212" y="8900"/>
                </a:lnTo>
                <a:lnTo>
                  <a:pt x="1235" y="8847"/>
                </a:lnTo>
                <a:lnTo>
                  <a:pt x="1260" y="8775"/>
                </a:lnTo>
                <a:lnTo>
                  <a:pt x="1281" y="8704"/>
                </a:lnTo>
                <a:lnTo>
                  <a:pt x="1294" y="8658"/>
                </a:lnTo>
                <a:lnTo>
                  <a:pt x="1304" y="8628"/>
                </a:lnTo>
                <a:lnTo>
                  <a:pt x="1317" y="8598"/>
                </a:lnTo>
                <a:lnTo>
                  <a:pt x="1329" y="8567"/>
                </a:lnTo>
                <a:lnTo>
                  <a:pt x="1335" y="8535"/>
                </a:lnTo>
                <a:close/>
                <a:moveTo>
                  <a:pt x="1138" y="8653"/>
                </a:moveTo>
                <a:lnTo>
                  <a:pt x="1135" y="8653"/>
                </a:lnTo>
                <a:lnTo>
                  <a:pt x="1138" y="8648"/>
                </a:lnTo>
                <a:lnTo>
                  <a:pt x="1138" y="8646"/>
                </a:lnTo>
                <a:lnTo>
                  <a:pt x="1138" y="8648"/>
                </a:lnTo>
                <a:lnTo>
                  <a:pt x="1138" y="8653"/>
                </a:lnTo>
                <a:close/>
                <a:moveTo>
                  <a:pt x="1089" y="8739"/>
                </a:moveTo>
                <a:lnTo>
                  <a:pt x="1103" y="8730"/>
                </a:lnTo>
                <a:lnTo>
                  <a:pt x="1119" y="8719"/>
                </a:lnTo>
                <a:lnTo>
                  <a:pt x="1116" y="8763"/>
                </a:lnTo>
                <a:lnTo>
                  <a:pt x="1117" y="8785"/>
                </a:lnTo>
                <a:lnTo>
                  <a:pt x="1125" y="8791"/>
                </a:lnTo>
                <a:lnTo>
                  <a:pt x="1146" y="8784"/>
                </a:lnTo>
                <a:lnTo>
                  <a:pt x="1189" y="8656"/>
                </a:lnTo>
                <a:lnTo>
                  <a:pt x="1241" y="8475"/>
                </a:lnTo>
                <a:lnTo>
                  <a:pt x="1283" y="8313"/>
                </a:lnTo>
                <a:lnTo>
                  <a:pt x="1302" y="8241"/>
                </a:lnTo>
                <a:lnTo>
                  <a:pt x="1314" y="8214"/>
                </a:lnTo>
                <a:lnTo>
                  <a:pt x="1324" y="8186"/>
                </a:lnTo>
                <a:lnTo>
                  <a:pt x="1331" y="8157"/>
                </a:lnTo>
                <a:lnTo>
                  <a:pt x="1334" y="8127"/>
                </a:lnTo>
                <a:lnTo>
                  <a:pt x="1343" y="8112"/>
                </a:lnTo>
                <a:lnTo>
                  <a:pt x="1345" y="8096"/>
                </a:lnTo>
                <a:lnTo>
                  <a:pt x="1346" y="8080"/>
                </a:lnTo>
                <a:lnTo>
                  <a:pt x="1346" y="8065"/>
                </a:lnTo>
                <a:lnTo>
                  <a:pt x="1355" y="8013"/>
                </a:lnTo>
                <a:lnTo>
                  <a:pt x="1352" y="8010"/>
                </a:lnTo>
                <a:lnTo>
                  <a:pt x="1306" y="8145"/>
                </a:lnTo>
                <a:lnTo>
                  <a:pt x="1185" y="8506"/>
                </a:lnTo>
                <a:lnTo>
                  <a:pt x="1182" y="8513"/>
                </a:lnTo>
                <a:lnTo>
                  <a:pt x="1179" y="8515"/>
                </a:lnTo>
                <a:lnTo>
                  <a:pt x="1177" y="8516"/>
                </a:lnTo>
                <a:lnTo>
                  <a:pt x="1175" y="8516"/>
                </a:lnTo>
                <a:lnTo>
                  <a:pt x="1177" y="8491"/>
                </a:lnTo>
                <a:lnTo>
                  <a:pt x="1185" y="8467"/>
                </a:lnTo>
                <a:lnTo>
                  <a:pt x="1195" y="8445"/>
                </a:lnTo>
                <a:lnTo>
                  <a:pt x="1201" y="8420"/>
                </a:lnTo>
                <a:lnTo>
                  <a:pt x="1206" y="8398"/>
                </a:lnTo>
                <a:lnTo>
                  <a:pt x="1211" y="8375"/>
                </a:lnTo>
                <a:lnTo>
                  <a:pt x="1214" y="8353"/>
                </a:lnTo>
                <a:lnTo>
                  <a:pt x="1214" y="8328"/>
                </a:lnTo>
                <a:lnTo>
                  <a:pt x="1207" y="8343"/>
                </a:lnTo>
                <a:lnTo>
                  <a:pt x="1201" y="8355"/>
                </a:lnTo>
                <a:lnTo>
                  <a:pt x="1194" y="8368"/>
                </a:lnTo>
                <a:lnTo>
                  <a:pt x="1186" y="8381"/>
                </a:lnTo>
                <a:lnTo>
                  <a:pt x="1182" y="8379"/>
                </a:lnTo>
                <a:lnTo>
                  <a:pt x="1178" y="8379"/>
                </a:lnTo>
                <a:lnTo>
                  <a:pt x="1168" y="8381"/>
                </a:lnTo>
                <a:lnTo>
                  <a:pt x="1158" y="8387"/>
                </a:lnTo>
                <a:lnTo>
                  <a:pt x="1150" y="8396"/>
                </a:lnTo>
                <a:lnTo>
                  <a:pt x="1144" y="8405"/>
                </a:lnTo>
                <a:lnTo>
                  <a:pt x="1142" y="8415"/>
                </a:lnTo>
                <a:lnTo>
                  <a:pt x="1146" y="8424"/>
                </a:lnTo>
                <a:lnTo>
                  <a:pt x="1153" y="8429"/>
                </a:lnTo>
                <a:lnTo>
                  <a:pt x="1162" y="8432"/>
                </a:lnTo>
                <a:lnTo>
                  <a:pt x="1162" y="8432"/>
                </a:lnTo>
                <a:lnTo>
                  <a:pt x="1163" y="8432"/>
                </a:lnTo>
                <a:lnTo>
                  <a:pt x="1159" y="8445"/>
                </a:lnTo>
                <a:lnTo>
                  <a:pt x="1157" y="8458"/>
                </a:lnTo>
                <a:lnTo>
                  <a:pt x="1154" y="8479"/>
                </a:lnTo>
                <a:lnTo>
                  <a:pt x="1151" y="8497"/>
                </a:lnTo>
                <a:lnTo>
                  <a:pt x="1147" y="8515"/>
                </a:lnTo>
                <a:lnTo>
                  <a:pt x="1142" y="8532"/>
                </a:lnTo>
                <a:lnTo>
                  <a:pt x="1137" y="8529"/>
                </a:lnTo>
                <a:lnTo>
                  <a:pt x="1131" y="8528"/>
                </a:lnTo>
                <a:lnTo>
                  <a:pt x="1120" y="8530"/>
                </a:lnTo>
                <a:lnTo>
                  <a:pt x="1111" y="8535"/>
                </a:lnTo>
                <a:lnTo>
                  <a:pt x="1103" y="8543"/>
                </a:lnTo>
                <a:lnTo>
                  <a:pt x="1098" y="8553"/>
                </a:lnTo>
                <a:lnTo>
                  <a:pt x="1097" y="8563"/>
                </a:lnTo>
                <a:lnTo>
                  <a:pt x="1100" y="8570"/>
                </a:lnTo>
                <a:lnTo>
                  <a:pt x="1106" y="8577"/>
                </a:lnTo>
                <a:lnTo>
                  <a:pt x="1115" y="8579"/>
                </a:lnTo>
                <a:lnTo>
                  <a:pt x="1122" y="8578"/>
                </a:lnTo>
                <a:lnTo>
                  <a:pt x="1128" y="8575"/>
                </a:lnTo>
                <a:lnTo>
                  <a:pt x="1118" y="8602"/>
                </a:lnTo>
                <a:lnTo>
                  <a:pt x="1109" y="8628"/>
                </a:lnTo>
                <a:lnTo>
                  <a:pt x="1100" y="8653"/>
                </a:lnTo>
                <a:lnTo>
                  <a:pt x="1093" y="8679"/>
                </a:lnTo>
                <a:lnTo>
                  <a:pt x="1088" y="8677"/>
                </a:lnTo>
                <a:lnTo>
                  <a:pt x="1083" y="8676"/>
                </a:lnTo>
                <a:lnTo>
                  <a:pt x="1073" y="8678"/>
                </a:lnTo>
                <a:lnTo>
                  <a:pt x="1064" y="8683"/>
                </a:lnTo>
                <a:lnTo>
                  <a:pt x="1056" y="8691"/>
                </a:lnTo>
                <a:lnTo>
                  <a:pt x="1051" y="8700"/>
                </a:lnTo>
                <a:lnTo>
                  <a:pt x="1050" y="8710"/>
                </a:lnTo>
                <a:lnTo>
                  <a:pt x="1053" y="8718"/>
                </a:lnTo>
                <a:lnTo>
                  <a:pt x="1059" y="8723"/>
                </a:lnTo>
                <a:lnTo>
                  <a:pt x="1068" y="8725"/>
                </a:lnTo>
                <a:lnTo>
                  <a:pt x="1073" y="8725"/>
                </a:lnTo>
                <a:lnTo>
                  <a:pt x="1078" y="8723"/>
                </a:lnTo>
                <a:lnTo>
                  <a:pt x="1083" y="8720"/>
                </a:lnTo>
                <a:lnTo>
                  <a:pt x="1088" y="8717"/>
                </a:lnTo>
                <a:lnTo>
                  <a:pt x="1088" y="8728"/>
                </a:lnTo>
                <a:lnTo>
                  <a:pt x="1089" y="8739"/>
                </a:lnTo>
                <a:close/>
                <a:moveTo>
                  <a:pt x="1733" y="9409"/>
                </a:moveTo>
                <a:lnTo>
                  <a:pt x="1731" y="9409"/>
                </a:lnTo>
                <a:lnTo>
                  <a:pt x="1729" y="9409"/>
                </a:lnTo>
                <a:lnTo>
                  <a:pt x="1734" y="9401"/>
                </a:lnTo>
                <a:lnTo>
                  <a:pt x="1739" y="9392"/>
                </a:lnTo>
                <a:lnTo>
                  <a:pt x="1745" y="9398"/>
                </a:lnTo>
                <a:lnTo>
                  <a:pt x="1750" y="9405"/>
                </a:lnTo>
                <a:lnTo>
                  <a:pt x="1753" y="9414"/>
                </a:lnTo>
                <a:lnTo>
                  <a:pt x="1753" y="9427"/>
                </a:lnTo>
                <a:lnTo>
                  <a:pt x="1751" y="9420"/>
                </a:lnTo>
                <a:lnTo>
                  <a:pt x="1747" y="9414"/>
                </a:lnTo>
                <a:lnTo>
                  <a:pt x="1741" y="9410"/>
                </a:lnTo>
                <a:lnTo>
                  <a:pt x="1733" y="9409"/>
                </a:lnTo>
                <a:close/>
                <a:moveTo>
                  <a:pt x="1645" y="9345"/>
                </a:moveTo>
                <a:lnTo>
                  <a:pt x="1670" y="9302"/>
                </a:lnTo>
                <a:lnTo>
                  <a:pt x="1678" y="9283"/>
                </a:lnTo>
                <a:lnTo>
                  <a:pt x="1680" y="9267"/>
                </a:lnTo>
                <a:lnTo>
                  <a:pt x="1684" y="9235"/>
                </a:lnTo>
                <a:lnTo>
                  <a:pt x="1686" y="9232"/>
                </a:lnTo>
                <a:lnTo>
                  <a:pt x="1692" y="9230"/>
                </a:lnTo>
                <a:lnTo>
                  <a:pt x="1697" y="9230"/>
                </a:lnTo>
                <a:lnTo>
                  <a:pt x="1700" y="9233"/>
                </a:lnTo>
                <a:lnTo>
                  <a:pt x="1696" y="9330"/>
                </a:lnTo>
                <a:lnTo>
                  <a:pt x="1676" y="9386"/>
                </a:lnTo>
                <a:lnTo>
                  <a:pt x="1653" y="9394"/>
                </a:lnTo>
                <a:lnTo>
                  <a:pt x="1645" y="9345"/>
                </a:lnTo>
                <a:close/>
                <a:moveTo>
                  <a:pt x="1889" y="7932"/>
                </a:moveTo>
                <a:lnTo>
                  <a:pt x="1894" y="7920"/>
                </a:lnTo>
                <a:lnTo>
                  <a:pt x="1899" y="7907"/>
                </a:lnTo>
                <a:lnTo>
                  <a:pt x="1904" y="7916"/>
                </a:lnTo>
                <a:lnTo>
                  <a:pt x="1907" y="7925"/>
                </a:lnTo>
                <a:lnTo>
                  <a:pt x="1897" y="7928"/>
                </a:lnTo>
                <a:lnTo>
                  <a:pt x="1889" y="7932"/>
                </a:lnTo>
                <a:close/>
                <a:moveTo>
                  <a:pt x="1992" y="7093"/>
                </a:moveTo>
                <a:lnTo>
                  <a:pt x="1995" y="7104"/>
                </a:lnTo>
                <a:lnTo>
                  <a:pt x="2002" y="7113"/>
                </a:lnTo>
                <a:lnTo>
                  <a:pt x="2012" y="7119"/>
                </a:lnTo>
                <a:lnTo>
                  <a:pt x="2025" y="7121"/>
                </a:lnTo>
                <a:lnTo>
                  <a:pt x="2028" y="7121"/>
                </a:lnTo>
                <a:lnTo>
                  <a:pt x="2031" y="7120"/>
                </a:lnTo>
                <a:lnTo>
                  <a:pt x="2026" y="7134"/>
                </a:lnTo>
                <a:lnTo>
                  <a:pt x="2020" y="7148"/>
                </a:lnTo>
                <a:lnTo>
                  <a:pt x="2012" y="7162"/>
                </a:lnTo>
                <a:lnTo>
                  <a:pt x="2003" y="7177"/>
                </a:lnTo>
                <a:lnTo>
                  <a:pt x="1989" y="7161"/>
                </a:lnTo>
                <a:lnTo>
                  <a:pt x="1984" y="7153"/>
                </a:lnTo>
                <a:lnTo>
                  <a:pt x="1986" y="7136"/>
                </a:lnTo>
                <a:lnTo>
                  <a:pt x="1992" y="7093"/>
                </a:lnTo>
                <a:close/>
                <a:moveTo>
                  <a:pt x="2896" y="3427"/>
                </a:moveTo>
                <a:lnTo>
                  <a:pt x="2900" y="3429"/>
                </a:lnTo>
                <a:lnTo>
                  <a:pt x="2905" y="3430"/>
                </a:lnTo>
                <a:lnTo>
                  <a:pt x="2910" y="3431"/>
                </a:lnTo>
                <a:lnTo>
                  <a:pt x="2915" y="3432"/>
                </a:lnTo>
                <a:lnTo>
                  <a:pt x="2917" y="3431"/>
                </a:lnTo>
                <a:lnTo>
                  <a:pt x="2918" y="3431"/>
                </a:lnTo>
                <a:lnTo>
                  <a:pt x="2916" y="3441"/>
                </a:lnTo>
                <a:lnTo>
                  <a:pt x="2913" y="3451"/>
                </a:lnTo>
                <a:lnTo>
                  <a:pt x="2910" y="3460"/>
                </a:lnTo>
                <a:lnTo>
                  <a:pt x="2907" y="3470"/>
                </a:lnTo>
                <a:lnTo>
                  <a:pt x="2903" y="3483"/>
                </a:lnTo>
                <a:lnTo>
                  <a:pt x="2899" y="3495"/>
                </a:lnTo>
                <a:lnTo>
                  <a:pt x="2897" y="3495"/>
                </a:lnTo>
                <a:lnTo>
                  <a:pt x="2894" y="3494"/>
                </a:lnTo>
                <a:lnTo>
                  <a:pt x="2886" y="3495"/>
                </a:lnTo>
                <a:lnTo>
                  <a:pt x="2878" y="3497"/>
                </a:lnTo>
                <a:lnTo>
                  <a:pt x="2883" y="3483"/>
                </a:lnTo>
                <a:lnTo>
                  <a:pt x="2887" y="3465"/>
                </a:lnTo>
                <a:lnTo>
                  <a:pt x="2892" y="3447"/>
                </a:lnTo>
                <a:lnTo>
                  <a:pt x="2896" y="3427"/>
                </a:lnTo>
                <a:close/>
                <a:moveTo>
                  <a:pt x="2980" y="3112"/>
                </a:moveTo>
                <a:lnTo>
                  <a:pt x="2983" y="3121"/>
                </a:lnTo>
                <a:lnTo>
                  <a:pt x="2988" y="3128"/>
                </a:lnTo>
                <a:lnTo>
                  <a:pt x="2997" y="3133"/>
                </a:lnTo>
                <a:lnTo>
                  <a:pt x="3006" y="3135"/>
                </a:lnTo>
                <a:lnTo>
                  <a:pt x="3002" y="3151"/>
                </a:lnTo>
                <a:lnTo>
                  <a:pt x="2997" y="3167"/>
                </a:lnTo>
                <a:lnTo>
                  <a:pt x="2991" y="3184"/>
                </a:lnTo>
                <a:lnTo>
                  <a:pt x="2987" y="3201"/>
                </a:lnTo>
                <a:lnTo>
                  <a:pt x="2974" y="3203"/>
                </a:lnTo>
                <a:lnTo>
                  <a:pt x="2963" y="3208"/>
                </a:lnTo>
                <a:lnTo>
                  <a:pt x="2952" y="3216"/>
                </a:lnTo>
                <a:lnTo>
                  <a:pt x="2942" y="3225"/>
                </a:lnTo>
                <a:lnTo>
                  <a:pt x="2946" y="3211"/>
                </a:lnTo>
                <a:lnTo>
                  <a:pt x="2951" y="3197"/>
                </a:lnTo>
                <a:lnTo>
                  <a:pt x="2954" y="3185"/>
                </a:lnTo>
                <a:lnTo>
                  <a:pt x="2958" y="3176"/>
                </a:lnTo>
                <a:lnTo>
                  <a:pt x="2964" y="3161"/>
                </a:lnTo>
                <a:lnTo>
                  <a:pt x="2969" y="3144"/>
                </a:lnTo>
                <a:lnTo>
                  <a:pt x="2975" y="3128"/>
                </a:lnTo>
                <a:lnTo>
                  <a:pt x="2980" y="3112"/>
                </a:lnTo>
                <a:close/>
                <a:moveTo>
                  <a:pt x="2990" y="2881"/>
                </a:moveTo>
                <a:lnTo>
                  <a:pt x="2995" y="2899"/>
                </a:lnTo>
                <a:lnTo>
                  <a:pt x="2991" y="2916"/>
                </a:lnTo>
                <a:lnTo>
                  <a:pt x="2983" y="2935"/>
                </a:lnTo>
                <a:lnTo>
                  <a:pt x="2973" y="2956"/>
                </a:lnTo>
                <a:lnTo>
                  <a:pt x="2976" y="2934"/>
                </a:lnTo>
                <a:lnTo>
                  <a:pt x="2980" y="2914"/>
                </a:lnTo>
                <a:lnTo>
                  <a:pt x="2985" y="2897"/>
                </a:lnTo>
                <a:lnTo>
                  <a:pt x="2990" y="2881"/>
                </a:lnTo>
                <a:close/>
                <a:moveTo>
                  <a:pt x="3073" y="2908"/>
                </a:moveTo>
                <a:lnTo>
                  <a:pt x="3063" y="2911"/>
                </a:lnTo>
                <a:lnTo>
                  <a:pt x="3054" y="2916"/>
                </a:lnTo>
                <a:lnTo>
                  <a:pt x="3060" y="2895"/>
                </a:lnTo>
                <a:lnTo>
                  <a:pt x="3068" y="2874"/>
                </a:lnTo>
                <a:lnTo>
                  <a:pt x="3077" y="2853"/>
                </a:lnTo>
                <a:lnTo>
                  <a:pt x="3084" y="2832"/>
                </a:lnTo>
                <a:lnTo>
                  <a:pt x="3088" y="2835"/>
                </a:lnTo>
                <a:lnTo>
                  <a:pt x="3094" y="2837"/>
                </a:lnTo>
                <a:lnTo>
                  <a:pt x="3088" y="2854"/>
                </a:lnTo>
                <a:lnTo>
                  <a:pt x="3083" y="2871"/>
                </a:lnTo>
                <a:lnTo>
                  <a:pt x="3078" y="2890"/>
                </a:lnTo>
                <a:lnTo>
                  <a:pt x="3073" y="2908"/>
                </a:lnTo>
                <a:close/>
                <a:moveTo>
                  <a:pt x="3289" y="2521"/>
                </a:moveTo>
                <a:lnTo>
                  <a:pt x="3292" y="2521"/>
                </a:lnTo>
                <a:lnTo>
                  <a:pt x="3294" y="2523"/>
                </a:lnTo>
                <a:lnTo>
                  <a:pt x="3294" y="2527"/>
                </a:lnTo>
                <a:lnTo>
                  <a:pt x="3292" y="2531"/>
                </a:lnTo>
                <a:lnTo>
                  <a:pt x="3289" y="2534"/>
                </a:lnTo>
                <a:lnTo>
                  <a:pt x="3285" y="2535"/>
                </a:lnTo>
                <a:lnTo>
                  <a:pt x="3285" y="2531"/>
                </a:lnTo>
                <a:lnTo>
                  <a:pt x="3284" y="2527"/>
                </a:lnTo>
                <a:lnTo>
                  <a:pt x="3286" y="2523"/>
                </a:lnTo>
                <a:lnTo>
                  <a:pt x="3289" y="2521"/>
                </a:lnTo>
                <a:close/>
                <a:moveTo>
                  <a:pt x="3575" y="1593"/>
                </a:moveTo>
                <a:lnTo>
                  <a:pt x="3570" y="1600"/>
                </a:lnTo>
                <a:lnTo>
                  <a:pt x="3571" y="1594"/>
                </a:lnTo>
                <a:lnTo>
                  <a:pt x="3571" y="1591"/>
                </a:lnTo>
                <a:lnTo>
                  <a:pt x="3573" y="1591"/>
                </a:lnTo>
                <a:lnTo>
                  <a:pt x="3575" y="1593"/>
                </a:lnTo>
                <a:close/>
                <a:moveTo>
                  <a:pt x="3611" y="1437"/>
                </a:moveTo>
                <a:lnTo>
                  <a:pt x="3621" y="1407"/>
                </a:lnTo>
                <a:lnTo>
                  <a:pt x="3635" y="1381"/>
                </a:lnTo>
                <a:lnTo>
                  <a:pt x="3649" y="1354"/>
                </a:lnTo>
                <a:lnTo>
                  <a:pt x="3657" y="1325"/>
                </a:lnTo>
                <a:lnTo>
                  <a:pt x="3663" y="1292"/>
                </a:lnTo>
                <a:lnTo>
                  <a:pt x="3673" y="1254"/>
                </a:lnTo>
                <a:lnTo>
                  <a:pt x="3684" y="1219"/>
                </a:lnTo>
                <a:lnTo>
                  <a:pt x="3692" y="1199"/>
                </a:lnTo>
                <a:lnTo>
                  <a:pt x="3699" y="1205"/>
                </a:lnTo>
                <a:lnTo>
                  <a:pt x="3704" y="1210"/>
                </a:lnTo>
                <a:lnTo>
                  <a:pt x="3706" y="1215"/>
                </a:lnTo>
                <a:lnTo>
                  <a:pt x="3706" y="1222"/>
                </a:lnTo>
                <a:lnTo>
                  <a:pt x="3690" y="1287"/>
                </a:lnTo>
                <a:lnTo>
                  <a:pt x="3672" y="1351"/>
                </a:lnTo>
                <a:lnTo>
                  <a:pt x="3650" y="1413"/>
                </a:lnTo>
                <a:lnTo>
                  <a:pt x="3624" y="1475"/>
                </a:lnTo>
                <a:lnTo>
                  <a:pt x="3620" y="1480"/>
                </a:lnTo>
                <a:lnTo>
                  <a:pt x="3615" y="1485"/>
                </a:lnTo>
                <a:lnTo>
                  <a:pt x="3609" y="1489"/>
                </a:lnTo>
                <a:lnTo>
                  <a:pt x="3603" y="1494"/>
                </a:lnTo>
                <a:lnTo>
                  <a:pt x="3602" y="1478"/>
                </a:lnTo>
                <a:lnTo>
                  <a:pt x="3604" y="1463"/>
                </a:lnTo>
                <a:lnTo>
                  <a:pt x="3607" y="1450"/>
                </a:lnTo>
                <a:lnTo>
                  <a:pt x="3611" y="1437"/>
                </a:lnTo>
                <a:close/>
                <a:moveTo>
                  <a:pt x="3704" y="574"/>
                </a:moveTo>
                <a:lnTo>
                  <a:pt x="3702" y="570"/>
                </a:lnTo>
                <a:lnTo>
                  <a:pt x="3700" y="567"/>
                </a:lnTo>
                <a:lnTo>
                  <a:pt x="3696" y="565"/>
                </a:lnTo>
                <a:lnTo>
                  <a:pt x="3692" y="564"/>
                </a:lnTo>
                <a:lnTo>
                  <a:pt x="3698" y="550"/>
                </a:lnTo>
                <a:lnTo>
                  <a:pt x="3704" y="535"/>
                </a:lnTo>
                <a:lnTo>
                  <a:pt x="3712" y="522"/>
                </a:lnTo>
                <a:lnTo>
                  <a:pt x="3720" y="510"/>
                </a:lnTo>
                <a:lnTo>
                  <a:pt x="3716" y="526"/>
                </a:lnTo>
                <a:lnTo>
                  <a:pt x="3712" y="543"/>
                </a:lnTo>
                <a:lnTo>
                  <a:pt x="3708" y="559"/>
                </a:lnTo>
                <a:lnTo>
                  <a:pt x="3704" y="574"/>
                </a:lnTo>
                <a:close/>
                <a:moveTo>
                  <a:pt x="3815" y="484"/>
                </a:moveTo>
                <a:lnTo>
                  <a:pt x="3810" y="491"/>
                </a:lnTo>
                <a:lnTo>
                  <a:pt x="3801" y="502"/>
                </a:lnTo>
                <a:lnTo>
                  <a:pt x="3787" y="521"/>
                </a:lnTo>
                <a:lnTo>
                  <a:pt x="3767" y="548"/>
                </a:lnTo>
                <a:lnTo>
                  <a:pt x="3772" y="517"/>
                </a:lnTo>
                <a:lnTo>
                  <a:pt x="3779" y="495"/>
                </a:lnTo>
                <a:lnTo>
                  <a:pt x="3792" y="482"/>
                </a:lnTo>
                <a:lnTo>
                  <a:pt x="3815" y="484"/>
                </a:lnTo>
                <a:close/>
                <a:moveTo>
                  <a:pt x="3947" y="341"/>
                </a:moveTo>
                <a:lnTo>
                  <a:pt x="3953" y="329"/>
                </a:lnTo>
                <a:lnTo>
                  <a:pt x="3962" y="316"/>
                </a:lnTo>
                <a:lnTo>
                  <a:pt x="3968" y="326"/>
                </a:lnTo>
                <a:lnTo>
                  <a:pt x="3971" y="335"/>
                </a:lnTo>
                <a:lnTo>
                  <a:pt x="3969" y="364"/>
                </a:lnTo>
                <a:lnTo>
                  <a:pt x="3965" y="390"/>
                </a:lnTo>
                <a:lnTo>
                  <a:pt x="3956" y="416"/>
                </a:lnTo>
                <a:lnTo>
                  <a:pt x="3941" y="440"/>
                </a:lnTo>
                <a:lnTo>
                  <a:pt x="3904" y="526"/>
                </a:lnTo>
                <a:lnTo>
                  <a:pt x="3867" y="647"/>
                </a:lnTo>
                <a:lnTo>
                  <a:pt x="3831" y="767"/>
                </a:lnTo>
                <a:lnTo>
                  <a:pt x="3796" y="854"/>
                </a:lnTo>
                <a:lnTo>
                  <a:pt x="3822" y="749"/>
                </a:lnTo>
                <a:lnTo>
                  <a:pt x="3855" y="644"/>
                </a:lnTo>
                <a:lnTo>
                  <a:pt x="3888" y="538"/>
                </a:lnTo>
                <a:lnTo>
                  <a:pt x="3919" y="426"/>
                </a:lnTo>
                <a:lnTo>
                  <a:pt x="3924" y="405"/>
                </a:lnTo>
                <a:lnTo>
                  <a:pt x="3931" y="383"/>
                </a:lnTo>
                <a:lnTo>
                  <a:pt x="3938" y="363"/>
                </a:lnTo>
                <a:lnTo>
                  <a:pt x="3947" y="341"/>
                </a:lnTo>
                <a:close/>
                <a:moveTo>
                  <a:pt x="3991" y="833"/>
                </a:moveTo>
                <a:lnTo>
                  <a:pt x="3991" y="852"/>
                </a:lnTo>
                <a:lnTo>
                  <a:pt x="3987" y="871"/>
                </a:lnTo>
                <a:lnTo>
                  <a:pt x="3979" y="887"/>
                </a:lnTo>
                <a:lnTo>
                  <a:pt x="3969" y="902"/>
                </a:lnTo>
                <a:lnTo>
                  <a:pt x="3960" y="905"/>
                </a:lnTo>
                <a:lnTo>
                  <a:pt x="3951" y="898"/>
                </a:lnTo>
                <a:lnTo>
                  <a:pt x="3956" y="876"/>
                </a:lnTo>
                <a:lnTo>
                  <a:pt x="3991" y="833"/>
                </a:lnTo>
                <a:close/>
                <a:moveTo>
                  <a:pt x="4109" y="617"/>
                </a:moveTo>
                <a:lnTo>
                  <a:pt x="4111" y="617"/>
                </a:lnTo>
                <a:lnTo>
                  <a:pt x="4113" y="618"/>
                </a:lnTo>
                <a:lnTo>
                  <a:pt x="4126" y="615"/>
                </a:lnTo>
                <a:lnTo>
                  <a:pt x="4138" y="609"/>
                </a:lnTo>
                <a:lnTo>
                  <a:pt x="4148" y="599"/>
                </a:lnTo>
                <a:lnTo>
                  <a:pt x="4154" y="587"/>
                </a:lnTo>
                <a:lnTo>
                  <a:pt x="4156" y="574"/>
                </a:lnTo>
                <a:lnTo>
                  <a:pt x="4152" y="565"/>
                </a:lnTo>
                <a:lnTo>
                  <a:pt x="4145" y="558"/>
                </a:lnTo>
                <a:lnTo>
                  <a:pt x="4133" y="556"/>
                </a:lnTo>
                <a:lnTo>
                  <a:pt x="4131" y="556"/>
                </a:lnTo>
                <a:lnTo>
                  <a:pt x="4129" y="556"/>
                </a:lnTo>
                <a:lnTo>
                  <a:pt x="4133" y="546"/>
                </a:lnTo>
                <a:lnTo>
                  <a:pt x="4136" y="535"/>
                </a:lnTo>
                <a:lnTo>
                  <a:pt x="4144" y="517"/>
                </a:lnTo>
                <a:lnTo>
                  <a:pt x="4149" y="500"/>
                </a:lnTo>
                <a:lnTo>
                  <a:pt x="4153" y="483"/>
                </a:lnTo>
                <a:lnTo>
                  <a:pt x="4157" y="468"/>
                </a:lnTo>
                <a:lnTo>
                  <a:pt x="4159" y="469"/>
                </a:lnTo>
                <a:lnTo>
                  <a:pt x="4161" y="469"/>
                </a:lnTo>
                <a:lnTo>
                  <a:pt x="4166" y="468"/>
                </a:lnTo>
                <a:lnTo>
                  <a:pt x="4172" y="467"/>
                </a:lnTo>
                <a:lnTo>
                  <a:pt x="4169" y="474"/>
                </a:lnTo>
                <a:lnTo>
                  <a:pt x="4166" y="481"/>
                </a:lnTo>
                <a:lnTo>
                  <a:pt x="4168" y="519"/>
                </a:lnTo>
                <a:lnTo>
                  <a:pt x="4169" y="542"/>
                </a:lnTo>
                <a:lnTo>
                  <a:pt x="4165" y="567"/>
                </a:lnTo>
                <a:lnTo>
                  <a:pt x="4155" y="611"/>
                </a:lnTo>
                <a:lnTo>
                  <a:pt x="4139" y="667"/>
                </a:lnTo>
                <a:lnTo>
                  <a:pt x="4129" y="705"/>
                </a:lnTo>
                <a:lnTo>
                  <a:pt x="4127" y="730"/>
                </a:lnTo>
                <a:lnTo>
                  <a:pt x="4136" y="749"/>
                </a:lnTo>
                <a:lnTo>
                  <a:pt x="4158" y="733"/>
                </a:lnTo>
                <a:lnTo>
                  <a:pt x="4170" y="735"/>
                </a:lnTo>
                <a:lnTo>
                  <a:pt x="4162" y="777"/>
                </a:lnTo>
                <a:lnTo>
                  <a:pt x="4124" y="885"/>
                </a:lnTo>
                <a:lnTo>
                  <a:pt x="4085" y="915"/>
                </a:lnTo>
                <a:lnTo>
                  <a:pt x="4067" y="934"/>
                </a:lnTo>
                <a:lnTo>
                  <a:pt x="4057" y="947"/>
                </a:lnTo>
                <a:lnTo>
                  <a:pt x="4044" y="963"/>
                </a:lnTo>
                <a:lnTo>
                  <a:pt x="4036" y="967"/>
                </a:lnTo>
                <a:lnTo>
                  <a:pt x="4027" y="969"/>
                </a:lnTo>
                <a:lnTo>
                  <a:pt x="4020" y="969"/>
                </a:lnTo>
                <a:lnTo>
                  <a:pt x="4015" y="966"/>
                </a:lnTo>
                <a:lnTo>
                  <a:pt x="4014" y="961"/>
                </a:lnTo>
                <a:lnTo>
                  <a:pt x="4012" y="955"/>
                </a:lnTo>
                <a:lnTo>
                  <a:pt x="4011" y="950"/>
                </a:lnTo>
                <a:lnTo>
                  <a:pt x="4011" y="946"/>
                </a:lnTo>
                <a:lnTo>
                  <a:pt x="4013" y="938"/>
                </a:lnTo>
                <a:lnTo>
                  <a:pt x="4015" y="930"/>
                </a:lnTo>
                <a:lnTo>
                  <a:pt x="4017" y="923"/>
                </a:lnTo>
                <a:lnTo>
                  <a:pt x="4019" y="915"/>
                </a:lnTo>
                <a:lnTo>
                  <a:pt x="4032" y="912"/>
                </a:lnTo>
                <a:lnTo>
                  <a:pt x="4046" y="904"/>
                </a:lnTo>
                <a:lnTo>
                  <a:pt x="4056" y="894"/>
                </a:lnTo>
                <a:lnTo>
                  <a:pt x="4062" y="882"/>
                </a:lnTo>
                <a:lnTo>
                  <a:pt x="4063" y="869"/>
                </a:lnTo>
                <a:lnTo>
                  <a:pt x="4060" y="858"/>
                </a:lnTo>
                <a:lnTo>
                  <a:pt x="4052" y="851"/>
                </a:lnTo>
                <a:lnTo>
                  <a:pt x="4039" y="848"/>
                </a:lnTo>
                <a:lnTo>
                  <a:pt x="4038" y="848"/>
                </a:lnTo>
                <a:lnTo>
                  <a:pt x="4037" y="848"/>
                </a:lnTo>
                <a:lnTo>
                  <a:pt x="4044" y="827"/>
                </a:lnTo>
                <a:lnTo>
                  <a:pt x="4050" y="805"/>
                </a:lnTo>
                <a:lnTo>
                  <a:pt x="4056" y="785"/>
                </a:lnTo>
                <a:lnTo>
                  <a:pt x="4061" y="765"/>
                </a:lnTo>
                <a:lnTo>
                  <a:pt x="4063" y="766"/>
                </a:lnTo>
                <a:lnTo>
                  <a:pt x="4065" y="766"/>
                </a:lnTo>
                <a:lnTo>
                  <a:pt x="4078" y="764"/>
                </a:lnTo>
                <a:lnTo>
                  <a:pt x="4092" y="757"/>
                </a:lnTo>
                <a:lnTo>
                  <a:pt x="4102" y="747"/>
                </a:lnTo>
                <a:lnTo>
                  <a:pt x="4108" y="735"/>
                </a:lnTo>
                <a:lnTo>
                  <a:pt x="4110" y="721"/>
                </a:lnTo>
                <a:lnTo>
                  <a:pt x="4106" y="711"/>
                </a:lnTo>
                <a:lnTo>
                  <a:pt x="4098" y="704"/>
                </a:lnTo>
                <a:lnTo>
                  <a:pt x="4086" y="702"/>
                </a:lnTo>
                <a:lnTo>
                  <a:pt x="4083" y="702"/>
                </a:lnTo>
                <a:lnTo>
                  <a:pt x="4080" y="703"/>
                </a:lnTo>
                <a:lnTo>
                  <a:pt x="4087" y="682"/>
                </a:lnTo>
                <a:lnTo>
                  <a:pt x="4095" y="659"/>
                </a:lnTo>
                <a:lnTo>
                  <a:pt x="4102" y="639"/>
                </a:lnTo>
                <a:lnTo>
                  <a:pt x="4109" y="617"/>
                </a:lnTo>
                <a:close/>
                <a:moveTo>
                  <a:pt x="4288" y="460"/>
                </a:moveTo>
                <a:lnTo>
                  <a:pt x="4291" y="464"/>
                </a:lnTo>
                <a:lnTo>
                  <a:pt x="4296" y="468"/>
                </a:lnTo>
                <a:lnTo>
                  <a:pt x="4301" y="470"/>
                </a:lnTo>
                <a:lnTo>
                  <a:pt x="4308" y="471"/>
                </a:lnTo>
                <a:lnTo>
                  <a:pt x="4320" y="468"/>
                </a:lnTo>
                <a:lnTo>
                  <a:pt x="4333" y="462"/>
                </a:lnTo>
                <a:lnTo>
                  <a:pt x="4343" y="452"/>
                </a:lnTo>
                <a:lnTo>
                  <a:pt x="4349" y="439"/>
                </a:lnTo>
                <a:lnTo>
                  <a:pt x="4351" y="427"/>
                </a:lnTo>
                <a:lnTo>
                  <a:pt x="4347" y="417"/>
                </a:lnTo>
                <a:lnTo>
                  <a:pt x="4340" y="410"/>
                </a:lnTo>
                <a:lnTo>
                  <a:pt x="4329" y="408"/>
                </a:lnTo>
                <a:lnTo>
                  <a:pt x="4322" y="408"/>
                </a:lnTo>
                <a:lnTo>
                  <a:pt x="4317" y="410"/>
                </a:lnTo>
                <a:lnTo>
                  <a:pt x="4311" y="412"/>
                </a:lnTo>
                <a:lnTo>
                  <a:pt x="4306" y="415"/>
                </a:lnTo>
                <a:lnTo>
                  <a:pt x="4316" y="389"/>
                </a:lnTo>
                <a:lnTo>
                  <a:pt x="4325" y="364"/>
                </a:lnTo>
                <a:lnTo>
                  <a:pt x="4333" y="339"/>
                </a:lnTo>
                <a:lnTo>
                  <a:pt x="4339" y="315"/>
                </a:lnTo>
                <a:lnTo>
                  <a:pt x="4342" y="318"/>
                </a:lnTo>
                <a:lnTo>
                  <a:pt x="4346" y="320"/>
                </a:lnTo>
                <a:lnTo>
                  <a:pt x="4350" y="322"/>
                </a:lnTo>
                <a:lnTo>
                  <a:pt x="4355" y="322"/>
                </a:lnTo>
                <a:lnTo>
                  <a:pt x="4368" y="320"/>
                </a:lnTo>
                <a:lnTo>
                  <a:pt x="4380" y="313"/>
                </a:lnTo>
                <a:lnTo>
                  <a:pt x="4390" y="303"/>
                </a:lnTo>
                <a:lnTo>
                  <a:pt x="4396" y="291"/>
                </a:lnTo>
                <a:lnTo>
                  <a:pt x="4397" y="286"/>
                </a:lnTo>
                <a:lnTo>
                  <a:pt x="4397" y="281"/>
                </a:lnTo>
                <a:lnTo>
                  <a:pt x="4396" y="276"/>
                </a:lnTo>
                <a:lnTo>
                  <a:pt x="4394" y="272"/>
                </a:lnTo>
                <a:lnTo>
                  <a:pt x="4401" y="277"/>
                </a:lnTo>
                <a:lnTo>
                  <a:pt x="4409" y="283"/>
                </a:lnTo>
                <a:lnTo>
                  <a:pt x="4423" y="274"/>
                </a:lnTo>
                <a:lnTo>
                  <a:pt x="4431" y="266"/>
                </a:lnTo>
                <a:lnTo>
                  <a:pt x="4445" y="236"/>
                </a:lnTo>
                <a:lnTo>
                  <a:pt x="4477" y="166"/>
                </a:lnTo>
                <a:lnTo>
                  <a:pt x="4491" y="176"/>
                </a:lnTo>
                <a:lnTo>
                  <a:pt x="4492" y="200"/>
                </a:lnTo>
                <a:lnTo>
                  <a:pt x="4475" y="269"/>
                </a:lnTo>
                <a:lnTo>
                  <a:pt x="4432" y="411"/>
                </a:lnTo>
                <a:lnTo>
                  <a:pt x="4417" y="424"/>
                </a:lnTo>
                <a:lnTo>
                  <a:pt x="4404" y="438"/>
                </a:lnTo>
                <a:lnTo>
                  <a:pt x="4391" y="451"/>
                </a:lnTo>
                <a:lnTo>
                  <a:pt x="4377" y="464"/>
                </a:lnTo>
                <a:lnTo>
                  <a:pt x="4349" y="491"/>
                </a:lnTo>
                <a:lnTo>
                  <a:pt x="4326" y="515"/>
                </a:lnTo>
                <a:lnTo>
                  <a:pt x="4309" y="539"/>
                </a:lnTo>
                <a:lnTo>
                  <a:pt x="4296" y="559"/>
                </a:lnTo>
                <a:lnTo>
                  <a:pt x="4293" y="557"/>
                </a:lnTo>
                <a:lnTo>
                  <a:pt x="4289" y="555"/>
                </a:lnTo>
                <a:lnTo>
                  <a:pt x="4286" y="554"/>
                </a:lnTo>
                <a:lnTo>
                  <a:pt x="4282" y="554"/>
                </a:lnTo>
                <a:lnTo>
                  <a:pt x="4270" y="556"/>
                </a:lnTo>
                <a:lnTo>
                  <a:pt x="4260" y="561"/>
                </a:lnTo>
                <a:lnTo>
                  <a:pt x="4250" y="568"/>
                </a:lnTo>
                <a:lnTo>
                  <a:pt x="4243" y="577"/>
                </a:lnTo>
                <a:lnTo>
                  <a:pt x="4253" y="548"/>
                </a:lnTo>
                <a:lnTo>
                  <a:pt x="4264" y="519"/>
                </a:lnTo>
                <a:lnTo>
                  <a:pt x="4275" y="489"/>
                </a:lnTo>
                <a:lnTo>
                  <a:pt x="4288" y="460"/>
                </a:lnTo>
                <a:close/>
                <a:moveTo>
                  <a:pt x="4461" y="33"/>
                </a:moveTo>
                <a:lnTo>
                  <a:pt x="4460" y="27"/>
                </a:lnTo>
                <a:lnTo>
                  <a:pt x="4460" y="22"/>
                </a:lnTo>
                <a:lnTo>
                  <a:pt x="4467" y="19"/>
                </a:lnTo>
                <a:lnTo>
                  <a:pt x="4475" y="14"/>
                </a:lnTo>
                <a:lnTo>
                  <a:pt x="4476" y="19"/>
                </a:lnTo>
                <a:lnTo>
                  <a:pt x="4475" y="22"/>
                </a:lnTo>
                <a:lnTo>
                  <a:pt x="4470" y="27"/>
                </a:lnTo>
                <a:lnTo>
                  <a:pt x="4461" y="33"/>
                </a:lnTo>
                <a:close/>
                <a:moveTo>
                  <a:pt x="4569" y="683"/>
                </a:moveTo>
                <a:lnTo>
                  <a:pt x="4571" y="679"/>
                </a:lnTo>
                <a:lnTo>
                  <a:pt x="4572" y="673"/>
                </a:lnTo>
                <a:lnTo>
                  <a:pt x="4577" y="655"/>
                </a:lnTo>
                <a:lnTo>
                  <a:pt x="4582" y="637"/>
                </a:lnTo>
                <a:lnTo>
                  <a:pt x="4586" y="619"/>
                </a:lnTo>
                <a:lnTo>
                  <a:pt x="4590" y="603"/>
                </a:lnTo>
                <a:lnTo>
                  <a:pt x="4595" y="595"/>
                </a:lnTo>
                <a:lnTo>
                  <a:pt x="4599" y="587"/>
                </a:lnTo>
                <a:lnTo>
                  <a:pt x="4601" y="580"/>
                </a:lnTo>
                <a:lnTo>
                  <a:pt x="4601" y="574"/>
                </a:lnTo>
                <a:lnTo>
                  <a:pt x="4600" y="569"/>
                </a:lnTo>
                <a:lnTo>
                  <a:pt x="4598" y="565"/>
                </a:lnTo>
                <a:lnTo>
                  <a:pt x="4603" y="538"/>
                </a:lnTo>
                <a:lnTo>
                  <a:pt x="4607" y="513"/>
                </a:lnTo>
                <a:lnTo>
                  <a:pt x="4610" y="491"/>
                </a:lnTo>
                <a:lnTo>
                  <a:pt x="4615" y="470"/>
                </a:lnTo>
                <a:lnTo>
                  <a:pt x="4625" y="465"/>
                </a:lnTo>
                <a:lnTo>
                  <a:pt x="4634" y="458"/>
                </a:lnTo>
                <a:lnTo>
                  <a:pt x="4641" y="450"/>
                </a:lnTo>
                <a:lnTo>
                  <a:pt x="4645" y="439"/>
                </a:lnTo>
                <a:lnTo>
                  <a:pt x="4647" y="428"/>
                </a:lnTo>
                <a:lnTo>
                  <a:pt x="4644" y="419"/>
                </a:lnTo>
                <a:lnTo>
                  <a:pt x="4638" y="412"/>
                </a:lnTo>
                <a:lnTo>
                  <a:pt x="4629" y="408"/>
                </a:lnTo>
                <a:lnTo>
                  <a:pt x="4636" y="390"/>
                </a:lnTo>
                <a:lnTo>
                  <a:pt x="4644" y="372"/>
                </a:lnTo>
                <a:lnTo>
                  <a:pt x="4654" y="354"/>
                </a:lnTo>
                <a:lnTo>
                  <a:pt x="4667" y="335"/>
                </a:lnTo>
                <a:lnTo>
                  <a:pt x="4676" y="320"/>
                </a:lnTo>
                <a:lnTo>
                  <a:pt x="4684" y="306"/>
                </a:lnTo>
                <a:lnTo>
                  <a:pt x="4688" y="299"/>
                </a:lnTo>
                <a:lnTo>
                  <a:pt x="4692" y="291"/>
                </a:lnTo>
                <a:lnTo>
                  <a:pt x="4693" y="285"/>
                </a:lnTo>
                <a:lnTo>
                  <a:pt x="4693" y="279"/>
                </a:lnTo>
                <a:lnTo>
                  <a:pt x="4697" y="260"/>
                </a:lnTo>
                <a:lnTo>
                  <a:pt x="4702" y="236"/>
                </a:lnTo>
                <a:lnTo>
                  <a:pt x="4708" y="206"/>
                </a:lnTo>
                <a:lnTo>
                  <a:pt x="4714" y="170"/>
                </a:lnTo>
                <a:lnTo>
                  <a:pt x="4722" y="166"/>
                </a:lnTo>
                <a:lnTo>
                  <a:pt x="4729" y="159"/>
                </a:lnTo>
                <a:lnTo>
                  <a:pt x="4734" y="152"/>
                </a:lnTo>
                <a:lnTo>
                  <a:pt x="4738" y="144"/>
                </a:lnTo>
                <a:lnTo>
                  <a:pt x="4739" y="134"/>
                </a:lnTo>
                <a:lnTo>
                  <a:pt x="4737" y="126"/>
                </a:lnTo>
                <a:lnTo>
                  <a:pt x="4732" y="119"/>
                </a:lnTo>
                <a:lnTo>
                  <a:pt x="4724" y="115"/>
                </a:lnTo>
                <a:lnTo>
                  <a:pt x="4726" y="104"/>
                </a:lnTo>
                <a:lnTo>
                  <a:pt x="4728" y="93"/>
                </a:lnTo>
                <a:lnTo>
                  <a:pt x="4730" y="81"/>
                </a:lnTo>
                <a:lnTo>
                  <a:pt x="4732" y="68"/>
                </a:lnTo>
                <a:lnTo>
                  <a:pt x="4734" y="60"/>
                </a:lnTo>
                <a:lnTo>
                  <a:pt x="4738" y="53"/>
                </a:lnTo>
                <a:lnTo>
                  <a:pt x="4744" y="44"/>
                </a:lnTo>
                <a:lnTo>
                  <a:pt x="4749" y="34"/>
                </a:lnTo>
                <a:lnTo>
                  <a:pt x="4752" y="54"/>
                </a:lnTo>
                <a:lnTo>
                  <a:pt x="4755" y="71"/>
                </a:lnTo>
                <a:lnTo>
                  <a:pt x="4757" y="84"/>
                </a:lnTo>
                <a:lnTo>
                  <a:pt x="4759" y="94"/>
                </a:lnTo>
                <a:lnTo>
                  <a:pt x="4569" y="683"/>
                </a:lnTo>
                <a:close/>
                <a:moveTo>
                  <a:pt x="1875" y="8642"/>
                </a:moveTo>
                <a:lnTo>
                  <a:pt x="1871" y="8637"/>
                </a:lnTo>
                <a:lnTo>
                  <a:pt x="1868" y="8632"/>
                </a:lnTo>
                <a:lnTo>
                  <a:pt x="1867" y="8625"/>
                </a:lnTo>
                <a:lnTo>
                  <a:pt x="1868" y="8617"/>
                </a:lnTo>
                <a:lnTo>
                  <a:pt x="1874" y="8611"/>
                </a:lnTo>
                <a:lnTo>
                  <a:pt x="1880" y="8606"/>
                </a:lnTo>
                <a:lnTo>
                  <a:pt x="1887" y="8614"/>
                </a:lnTo>
                <a:lnTo>
                  <a:pt x="1889" y="8619"/>
                </a:lnTo>
                <a:lnTo>
                  <a:pt x="1886" y="8627"/>
                </a:lnTo>
                <a:lnTo>
                  <a:pt x="1875" y="8642"/>
                </a:lnTo>
                <a:close/>
                <a:moveTo>
                  <a:pt x="1971" y="8027"/>
                </a:moveTo>
                <a:lnTo>
                  <a:pt x="1973" y="8040"/>
                </a:lnTo>
                <a:lnTo>
                  <a:pt x="1973" y="8057"/>
                </a:lnTo>
                <a:lnTo>
                  <a:pt x="1972" y="8077"/>
                </a:lnTo>
                <a:lnTo>
                  <a:pt x="1969" y="8098"/>
                </a:lnTo>
                <a:lnTo>
                  <a:pt x="1966" y="8103"/>
                </a:lnTo>
                <a:lnTo>
                  <a:pt x="1963" y="8111"/>
                </a:lnTo>
                <a:lnTo>
                  <a:pt x="1962" y="8116"/>
                </a:lnTo>
                <a:lnTo>
                  <a:pt x="1961" y="8121"/>
                </a:lnTo>
                <a:lnTo>
                  <a:pt x="1962" y="8126"/>
                </a:lnTo>
                <a:lnTo>
                  <a:pt x="1963" y="8130"/>
                </a:lnTo>
                <a:lnTo>
                  <a:pt x="1958" y="8143"/>
                </a:lnTo>
                <a:lnTo>
                  <a:pt x="1952" y="8155"/>
                </a:lnTo>
                <a:lnTo>
                  <a:pt x="1945" y="8162"/>
                </a:lnTo>
                <a:lnTo>
                  <a:pt x="1938" y="8164"/>
                </a:lnTo>
                <a:lnTo>
                  <a:pt x="1929" y="8147"/>
                </a:lnTo>
                <a:lnTo>
                  <a:pt x="1935" y="8109"/>
                </a:lnTo>
                <a:lnTo>
                  <a:pt x="1952" y="8064"/>
                </a:lnTo>
                <a:lnTo>
                  <a:pt x="1971" y="8027"/>
                </a:lnTo>
                <a:close/>
                <a:moveTo>
                  <a:pt x="2150" y="6710"/>
                </a:moveTo>
                <a:lnTo>
                  <a:pt x="2156" y="6714"/>
                </a:lnTo>
                <a:lnTo>
                  <a:pt x="2159" y="6720"/>
                </a:lnTo>
                <a:lnTo>
                  <a:pt x="2158" y="6728"/>
                </a:lnTo>
                <a:lnTo>
                  <a:pt x="2155" y="6737"/>
                </a:lnTo>
                <a:lnTo>
                  <a:pt x="2152" y="6736"/>
                </a:lnTo>
                <a:lnTo>
                  <a:pt x="2149" y="6736"/>
                </a:lnTo>
                <a:lnTo>
                  <a:pt x="2142" y="6737"/>
                </a:lnTo>
                <a:lnTo>
                  <a:pt x="2135" y="6738"/>
                </a:lnTo>
                <a:lnTo>
                  <a:pt x="2134" y="6728"/>
                </a:lnTo>
                <a:lnTo>
                  <a:pt x="2137" y="6718"/>
                </a:lnTo>
                <a:lnTo>
                  <a:pt x="2143" y="6711"/>
                </a:lnTo>
                <a:lnTo>
                  <a:pt x="2150" y="6710"/>
                </a:lnTo>
                <a:close/>
                <a:moveTo>
                  <a:pt x="2231" y="6426"/>
                </a:moveTo>
                <a:lnTo>
                  <a:pt x="2235" y="6433"/>
                </a:lnTo>
                <a:lnTo>
                  <a:pt x="2240" y="6440"/>
                </a:lnTo>
                <a:lnTo>
                  <a:pt x="2229" y="6442"/>
                </a:lnTo>
                <a:lnTo>
                  <a:pt x="2219" y="6445"/>
                </a:lnTo>
                <a:lnTo>
                  <a:pt x="2222" y="6439"/>
                </a:lnTo>
                <a:lnTo>
                  <a:pt x="2225" y="6433"/>
                </a:lnTo>
                <a:lnTo>
                  <a:pt x="2228" y="6429"/>
                </a:lnTo>
                <a:lnTo>
                  <a:pt x="2231" y="6426"/>
                </a:lnTo>
                <a:close/>
                <a:moveTo>
                  <a:pt x="3030" y="2970"/>
                </a:moveTo>
                <a:lnTo>
                  <a:pt x="3033" y="2976"/>
                </a:lnTo>
                <a:lnTo>
                  <a:pt x="3037" y="2981"/>
                </a:lnTo>
                <a:lnTo>
                  <a:pt x="3043" y="2984"/>
                </a:lnTo>
                <a:lnTo>
                  <a:pt x="3050" y="2986"/>
                </a:lnTo>
                <a:lnTo>
                  <a:pt x="3045" y="3003"/>
                </a:lnTo>
                <a:lnTo>
                  <a:pt x="3040" y="3020"/>
                </a:lnTo>
                <a:lnTo>
                  <a:pt x="3035" y="3037"/>
                </a:lnTo>
                <a:lnTo>
                  <a:pt x="3030" y="3054"/>
                </a:lnTo>
                <a:lnTo>
                  <a:pt x="3019" y="3057"/>
                </a:lnTo>
                <a:lnTo>
                  <a:pt x="3009" y="3063"/>
                </a:lnTo>
                <a:lnTo>
                  <a:pt x="2999" y="3069"/>
                </a:lnTo>
                <a:lnTo>
                  <a:pt x="2990" y="3078"/>
                </a:lnTo>
                <a:lnTo>
                  <a:pt x="3000" y="3050"/>
                </a:lnTo>
                <a:lnTo>
                  <a:pt x="3009" y="3024"/>
                </a:lnTo>
                <a:lnTo>
                  <a:pt x="3019" y="2996"/>
                </a:lnTo>
                <a:lnTo>
                  <a:pt x="3030" y="2970"/>
                </a:lnTo>
                <a:close/>
                <a:moveTo>
                  <a:pt x="3616" y="1649"/>
                </a:moveTo>
                <a:lnTo>
                  <a:pt x="3619" y="1652"/>
                </a:lnTo>
                <a:lnTo>
                  <a:pt x="3623" y="1654"/>
                </a:lnTo>
                <a:lnTo>
                  <a:pt x="3628" y="1655"/>
                </a:lnTo>
                <a:lnTo>
                  <a:pt x="3632" y="1655"/>
                </a:lnTo>
                <a:lnTo>
                  <a:pt x="3639" y="1655"/>
                </a:lnTo>
                <a:lnTo>
                  <a:pt x="3646" y="1653"/>
                </a:lnTo>
                <a:lnTo>
                  <a:pt x="3640" y="1674"/>
                </a:lnTo>
                <a:lnTo>
                  <a:pt x="3634" y="1693"/>
                </a:lnTo>
                <a:lnTo>
                  <a:pt x="3629" y="1713"/>
                </a:lnTo>
                <a:lnTo>
                  <a:pt x="3623" y="1732"/>
                </a:lnTo>
                <a:lnTo>
                  <a:pt x="3617" y="1730"/>
                </a:lnTo>
                <a:lnTo>
                  <a:pt x="3608" y="1729"/>
                </a:lnTo>
                <a:lnTo>
                  <a:pt x="3603" y="1730"/>
                </a:lnTo>
                <a:lnTo>
                  <a:pt x="3598" y="1731"/>
                </a:lnTo>
                <a:lnTo>
                  <a:pt x="3593" y="1733"/>
                </a:lnTo>
                <a:lnTo>
                  <a:pt x="3587" y="1735"/>
                </a:lnTo>
                <a:lnTo>
                  <a:pt x="3594" y="1714"/>
                </a:lnTo>
                <a:lnTo>
                  <a:pt x="3601" y="1692"/>
                </a:lnTo>
                <a:lnTo>
                  <a:pt x="3608" y="1671"/>
                </a:lnTo>
                <a:lnTo>
                  <a:pt x="3616" y="1649"/>
                </a:lnTo>
                <a:close/>
                <a:moveTo>
                  <a:pt x="3670" y="1505"/>
                </a:moveTo>
                <a:lnTo>
                  <a:pt x="3675" y="1506"/>
                </a:lnTo>
                <a:lnTo>
                  <a:pt x="3680" y="1507"/>
                </a:lnTo>
                <a:lnTo>
                  <a:pt x="3687" y="1506"/>
                </a:lnTo>
                <a:lnTo>
                  <a:pt x="3694" y="1504"/>
                </a:lnTo>
                <a:lnTo>
                  <a:pt x="3687" y="1525"/>
                </a:lnTo>
                <a:lnTo>
                  <a:pt x="3681" y="1545"/>
                </a:lnTo>
                <a:lnTo>
                  <a:pt x="3674" y="1566"/>
                </a:lnTo>
                <a:lnTo>
                  <a:pt x="3668" y="1586"/>
                </a:lnTo>
                <a:lnTo>
                  <a:pt x="3662" y="1584"/>
                </a:lnTo>
                <a:lnTo>
                  <a:pt x="3655" y="1583"/>
                </a:lnTo>
                <a:lnTo>
                  <a:pt x="3647" y="1584"/>
                </a:lnTo>
                <a:lnTo>
                  <a:pt x="3638" y="1587"/>
                </a:lnTo>
                <a:lnTo>
                  <a:pt x="3641" y="1578"/>
                </a:lnTo>
                <a:lnTo>
                  <a:pt x="3645" y="1570"/>
                </a:lnTo>
                <a:lnTo>
                  <a:pt x="3648" y="1560"/>
                </a:lnTo>
                <a:lnTo>
                  <a:pt x="3652" y="1552"/>
                </a:lnTo>
                <a:lnTo>
                  <a:pt x="3656" y="1541"/>
                </a:lnTo>
                <a:lnTo>
                  <a:pt x="3660" y="1530"/>
                </a:lnTo>
                <a:lnTo>
                  <a:pt x="3666" y="1517"/>
                </a:lnTo>
                <a:lnTo>
                  <a:pt x="3670" y="1505"/>
                </a:lnTo>
                <a:close/>
                <a:moveTo>
                  <a:pt x="3716" y="1356"/>
                </a:moveTo>
                <a:lnTo>
                  <a:pt x="3721" y="1358"/>
                </a:lnTo>
                <a:lnTo>
                  <a:pt x="3728" y="1359"/>
                </a:lnTo>
                <a:lnTo>
                  <a:pt x="3736" y="1358"/>
                </a:lnTo>
                <a:lnTo>
                  <a:pt x="3743" y="1355"/>
                </a:lnTo>
                <a:lnTo>
                  <a:pt x="3751" y="1351"/>
                </a:lnTo>
                <a:lnTo>
                  <a:pt x="3759" y="1346"/>
                </a:lnTo>
                <a:lnTo>
                  <a:pt x="3758" y="1348"/>
                </a:lnTo>
                <a:lnTo>
                  <a:pt x="3757" y="1349"/>
                </a:lnTo>
                <a:lnTo>
                  <a:pt x="3746" y="1370"/>
                </a:lnTo>
                <a:lnTo>
                  <a:pt x="3737" y="1393"/>
                </a:lnTo>
                <a:lnTo>
                  <a:pt x="3727" y="1416"/>
                </a:lnTo>
                <a:lnTo>
                  <a:pt x="3718" y="1441"/>
                </a:lnTo>
                <a:lnTo>
                  <a:pt x="3715" y="1439"/>
                </a:lnTo>
                <a:lnTo>
                  <a:pt x="3711" y="1438"/>
                </a:lnTo>
                <a:lnTo>
                  <a:pt x="3707" y="1437"/>
                </a:lnTo>
                <a:lnTo>
                  <a:pt x="3702" y="1437"/>
                </a:lnTo>
                <a:lnTo>
                  <a:pt x="3696" y="1437"/>
                </a:lnTo>
                <a:lnTo>
                  <a:pt x="3689" y="1439"/>
                </a:lnTo>
                <a:lnTo>
                  <a:pt x="3695" y="1419"/>
                </a:lnTo>
                <a:lnTo>
                  <a:pt x="3701" y="1399"/>
                </a:lnTo>
                <a:lnTo>
                  <a:pt x="3708" y="1377"/>
                </a:lnTo>
                <a:lnTo>
                  <a:pt x="3716" y="1356"/>
                </a:lnTo>
                <a:close/>
                <a:moveTo>
                  <a:pt x="3922" y="1212"/>
                </a:moveTo>
                <a:lnTo>
                  <a:pt x="3937" y="1210"/>
                </a:lnTo>
                <a:lnTo>
                  <a:pt x="3951" y="1202"/>
                </a:lnTo>
                <a:lnTo>
                  <a:pt x="3962" y="1190"/>
                </a:lnTo>
                <a:lnTo>
                  <a:pt x="3969" y="1177"/>
                </a:lnTo>
                <a:lnTo>
                  <a:pt x="3971" y="1164"/>
                </a:lnTo>
                <a:lnTo>
                  <a:pt x="3967" y="1153"/>
                </a:lnTo>
                <a:lnTo>
                  <a:pt x="3959" y="1146"/>
                </a:lnTo>
                <a:lnTo>
                  <a:pt x="3948" y="1141"/>
                </a:lnTo>
                <a:lnTo>
                  <a:pt x="3953" y="1129"/>
                </a:lnTo>
                <a:lnTo>
                  <a:pt x="3958" y="1115"/>
                </a:lnTo>
                <a:lnTo>
                  <a:pt x="3965" y="1113"/>
                </a:lnTo>
                <a:lnTo>
                  <a:pt x="3970" y="1111"/>
                </a:lnTo>
                <a:lnTo>
                  <a:pt x="3975" y="1110"/>
                </a:lnTo>
                <a:lnTo>
                  <a:pt x="3979" y="1110"/>
                </a:lnTo>
                <a:lnTo>
                  <a:pt x="3988" y="1134"/>
                </a:lnTo>
                <a:lnTo>
                  <a:pt x="3976" y="1179"/>
                </a:lnTo>
                <a:lnTo>
                  <a:pt x="3951" y="1232"/>
                </a:lnTo>
                <a:lnTo>
                  <a:pt x="3921" y="1278"/>
                </a:lnTo>
                <a:lnTo>
                  <a:pt x="3912" y="1255"/>
                </a:lnTo>
                <a:lnTo>
                  <a:pt x="3907" y="1242"/>
                </a:lnTo>
                <a:lnTo>
                  <a:pt x="3909" y="1230"/>
                </a:lnTo>
                <a:lnTo>
                  <a:pt x="3918" y="1211"/>
                </a:lnTo>
                <a:lnTo>
                  <a:pt x="3920" y="1212"/>
                </a:lnTo>
                <a:lnTo>
                  <a:pt x="3922" y="1212"/>
                </a:lnTo>
                <a:close/>
                <a:moveTo>
                  <a:pt x="4199" y="618"/>
                </a:moveTo>
                <a:lnTo>
                  <a:pt x="4199" y="634"/>
                </a:lnTo>
                <a:lnTo>
                  <a:pt x="4197" y="643"/>
                </a:lnTo>
                <a:lnTo>
                  <a:pt x="4193" y="653"/>
                </a:lnTo>
                <a:lnTo>
                  <a:pt x="4185" y="666"/>
                </a:lnTo>
                <a:lnTo>
                  <a:pt x="4185" y="654"/>
                </a:lnTo>
                <a:lnTo>
                  <a:pt x="4187" y="642"/>
                </a:lnTo>
                <a:lnTo>
                  <a:pt x="4192" y="630"/>
                </a:lnTo>
                <a:lnTo>
                  <a:pt x="4199" y="618"/>
                </a:lnTo>
                <a:close/>
                <a:moveTo>
                  <a:pt x="4553" y="731"/>
                </a:moveTo>
                <a:lnTo>
                  <a:pt x="4554" y="730"/>
                </a:lnTo>
                <a:lnTo>
                  <a:pt x="4554" y="730"/>
                </a:lnTo>
                <a:lnTo>
                  <a:pt x="4555" y="727"/>
                </a:lnTo>
                <a:lnTo>
                  <a:pt x="4556" y="722"/>
                </a:lnTo>
                <a:lnTo>
                  <a:pt x="4553" y="731"/>
                </a:lnTo>
                <a:close/>
                <a:moveTo>
                  <a:pt x="2051" y="7406"/>
                </a:moveTo>
                <a:lnTo>
                  <a:pt x="2056" y="7410"/>
                </a:lnTo>
                <a:lnTo>
                  <a:pt x="2061" y="7414"/>
                </a:lnTo>
                <a:lnTo>
                  <a:pt x="2068" y="7416"/>
                </a:lnTo>
                <a:lnTo>
                  <a:pt x="2075" y="7417"/>
                </a:lnTo>
                <a:lnTo>
                  <a:pt x="2071" y="7432"/>
                </a:lnTo>
                <a:lnTo>
                  <a:pt x="2067" y="7447"/>
                </a:lnTo>
                <a:lnTo>
                  <a:pt x="2062" y="7463"/>
                </a:lnTo>
                <a:lnTo>
                  <a:pt x="2058" y="7477"/>
                </a:lnTo>
                <a:lnTo>
                  <a:pt x="2049" y="7478"/>
                </a:lnTo>
                <a:lnTo>
                  <a:pt x="2039" y="7481"/>
                </a:lnTo>
                <a:lnTo>
                  <a:pt x="2031" y="7484"/>
                </a:lnTo>
                <a:lnTo>
                  <a:pt x="2023" y="7490"/>
                </a:lnTo>
                <a:lnTo>
                  <a:pt x="2028" y="7475"/>
                </a:lnTo>
                <a:lnTo>
                  <a:pt x="2032" y="7460"/>
                </a:lnTo>
                <a:lnTo>
                  <a:pt x="2037" y="7443"/>
                </a:lnTo>
                <a:lnTo>
                  <a:pt x="2042" y="7427"/>
                </a:lnTo>
                <a:lnTo>
                  <a:pt x="2047" y="7416"/>
                </a:lnTo>
                <a:lnTo>
                  <a:pt x="2051" y="7406"/>
                </a:lnTo>
                <a:close/>
                <a:moveTo>
                  <a:pt x="2981" y="3537"/>
                </a:moveTo>
                <a:lnTo>
                  <a:pt x="2979" y="3544"/>
                </a:lnTo>
                <a:lnTo>
                  <a:pt x="2978" y="3550"/>
                </a:lnTo>
                <a:lnTo>
                  <a:pt x="2979" y="3555"/>
                </a:lnTo>
                <a:lnTo>
                  <a:pt x="2980" y="3561"/>
                </a:lnTo>
                <a:lnTo>
                  <a:pt x="2975" y="3576"/>
                </a:lnTo>
                <a:lnTo>
                  <a:pt x="2970" y="3593"/>
                </a:lnTo>
                <a:lnTo>
                  <a:pt x="2963" y="3613"/>
                </a:lnTo>
                <a:lnTo>
                  <a:pt x="2955" y="3638"/>
                </a:lnTo>
                <a:lnTo>
                  <a:pt x="2953" y="3625"/>
                </a:lnTo>
                <a:lnTo>
                  <a:pt x="2956" y="3607"/>
                </a:lnTo>
                <a:lnTo>
                  <a:pt x="2965" y="3575"/>
                </a:lnTo>
                <a:lnTo>
                  <a:pt x="2982" y="3518"/>
                </a:lnTo>
                <a:lnTo>
                  <a:pt x="2987" y="3518"/>
                </a:lnTo>
                <a:lnTo>
                  <a:pt x="2989" y="3520"/>
                </a:lnTo>
                <a:lnTo>
                  <a:pt x="2984" y="3529"/>
                </a:lnTo>
                <a:lnTo>
                  <a:pt x="2981" y="3537"/>
                </a:lnTo>
                <a:close/>
                <a:moveTo>
                  <a:pt x="3016" y="3247"/>
                </a:moveTo>
                <a:lnTo>
                  <a:pt x="3011" y="3256"/>
                </a:lnTo>
                <a:lnTo>
                  <a:pt x="3006" y="3266"/>
                </a:lnTo>
                <a:lnTo>
                  <a:pt x="3006" y="3264"/>
                </a:lnTo>
                <a:lnTo>
                  <a:pt x="3006" y="3262"/>
                </a:lnTo>
                <a:lnTo>
                  <a:pt x="3011" y="3255"/>
                </a:lnTo>
                <a:lnTo>
                  <a:pt x="3016" y="3247"/>
                </a:lnTo>
                <a:close/>
                <a:moveTo>
                  <a:pt x="3018" y="3239"/>
                </a:moveTo>
                <a:lnTo>
                  <a:pt x="3020" y="3231"/>
                </a:lnTo>
                <a:lnTo>
                  <a:pt x="3019" y="3223"/>
                </a:lnTo>
                <a:lnTo>
                  <a:pt x="3017" y="3216"/>
                </a:lnTo>
                <a:lnTo>
                  <a:pt x="3013" y="3211"/>
                </a:lnTo>
                <a:lnTo>
                  <a:pt x="3018" y="3198"/>
                </a:lnTo>
                <a:lnTo>
                  <a:pt x="3023" y="3186"/>
                </a:lnTo>
                <a:lnTo>
                  <a:pt x="3028" y="3173"/>
                </a:lnTo>
                <a:lnTo>
                  <a:pt x="3033" y="3158"/>
                </a:lnTo>
                <a:lnTo>
                  <a:pt x="3031" y="3182"/>
                </a:lnTo>
                <a:lnTo>
                  <a:pt x="3028" y="3204"/>
                </a:lnTo>
                <a:lnTo>
                  <a:pt x="3024" y="3222"/>
                </a:lnTo>
                <a:lnTo>
                  <a:pt x="3018" y="3239"/>
                </a:lnTo>
                <a:close/>
                <a:moveTo>
                  <a:pt x="3200" y="3018"/>
                </a:moveTo>
                <a:lnTo>
                  <a:pt x="3203" y="3004"/>
                </a:lnTo>
                <a:lnTo>
                  <a:pt x="3206" y="2991"/>
                </a:lnTo>
                <a:lnTo>
                  <a:pt x="3214" y="2990"/>
                </a:lnTo>
                <a:lnTo>
                  <a:pt x="3222" y="2988"/>
                </a:lnTo>
                <a:lnTo>
                  <a:pt x="3230" y="2984"/>
                </a:lnTo>
                <a:lnTo>
                  <a:pt x="3238" y="2980"/>
                </a:lnTo>
                <a:lnTo>
                  <a:pt x="3231" y="2991"/>
                </a:lnTo>
                <a:lnTo>
                  <a:pt x="3224" y="3001"/>
                </a:lnTo>
                <a:lnTo>
                  <a:pt x="3213" y="3009"/>
                </a:lnTo>
                <a:lnTo>
                  <a:pt x="3200" y="3018"/>
                </a:lnTo>
                <a:close/>
                <a:moveTo>
                  <a:pt x="3231" y="3193"/>
                </a:moveTo>
                <a:lnTo>
                  <a:pt x="3233" y="3183"/>
                </a:lnTo>
                <a:lnTo>
                  <a:pt x="3236" y="3173"/>
                </a:lnTo>
                <a:lnTo>
                  <a:pt x="3238" y="3164"/>
                </a:lnTo>
                <a:lnTo>
                  <a:pt x="3241" y="3154"/>
                </a:lnTo>
                <a:lnTo>
                  <a:pt x="3245" y="3145"/>
                </a:lnTo>
                <a:lnTo>
                  <a:pt x="3251" y="3140"/>
                </a:lnTo>
                <a:lnTo>
                  <a:pt x="3257" y="3138"/>
                </a:lnTo>
                <a:lnTo>
                  <a:pt x="3262" y="3140"/>
                </a:lnTo>
                <a:lnTo>
                  <a:pt x="3266" y="3154"/>
                </a:lnTo>
                <a:lnTo>
                  <a:pt x="3262" y="3171"/>
                </a:lnTo>
                <a:lnTo>
                  <a:pt x="3251" y="3186"/>
                </a:lnTo>
                <a:lnTo>
                  <a:pt x="3231" y="3193"/>
                </a:lnTo>
                <a:close/>
                <a:moveTo>
                  <a:pt x="3287" y="3010"/>
                </a:moveTo>
                <a:lnTo>
                  <a:pt x="3294" y="3027"/>
                </a:lnTo>
                <a:lnTo>
                  <a:pt x="3295" y="3042"/>
                </a:lnTo>
                <a:lnTo>
                  <a:pt x="3292" y="3053"/>
                </a:lnTo>
                <a:lnTo>
                  <a:pt x="3287" y="3057"/>
                </a:lnTo>
                <a:lnTo>
                  <a:pt x="3283" y="3056"/>
                </a:lnTo>
                <a:lnTo>
                  <a:pt x="3278" y="3054"/>
                </a:lnTo>
                <a:lnTo>
                  <a:pt x="3274" y="3052"/>
                </a:lnTo>
                <a:lnTo>
                  <a:pt x="3273" y="3050"/>
                </a:lnTo>
                <a:lnTo>
                  <a:pt x="3272" y="3039"/>
                </a:lnTo>
                <a:lnTo>
                  <a:pt x="3274" y="3029"/>
                </a:lnTo>
                <a:lnTo>
                  <a:pt x="3279" y="3020"/>
                </a:lnTo>
                <a:lnTo>
                  <a:pt x="3287" y="3010"/>
                </a:lnTo>
                <a:close/>
                <a:moveTo>
                  <a:pt x="3548" y="1952"/>
                </a:moveTo>
                <a:lnTo>
                  <a:pt x="3547" y="1952"/>
                </a:lnTo>
                <a:lnTo>
                  <a:pt x="3546" y="1951"/>
                </a:lnTo>
                <a:lnTo>
                  <a:pt x="3547" y="1951"/>
                </a:lnTo>
                <a:lnTo>
                  <a:pt x="3548" y="1951"/>
                </a:lnTo>
                <a:lnTo>
                  <a:pt x="3548" y="1952"/>
                </a:lnTo>
                <a:lnTo>
                  <a:pt x="3548" y="1952"/>
                </a:lnTo>
                <a:close/>
                <a:moveTo>
                  <a:pt x="4055" y="1349"/>
                </a:moveTo>
                <a:lnTo>
                  <a:pt x="4048" y="1362"/>
                </a:lnTo>
                <a:lnTo>
                  <a:pt x="4038" y="1374"/>
                </a:lnTo>
                <a:lnTo>
                  <a:pt x="4029" y="1386"/>
                </a:lnTo>
                <a:lnTo>
                  <a:pt x="4021" y="1395"/>
                </a:lnTo>
                <a:lnTo>
                  <a:pt x="4023" y="1386"/>
                </a:lnTo>
                <a:lnTo>
                  <a:pt x="4026" y="1376"/>
                </a:lnTo>
                <a:lnTo>
                  <a:pt x="4028" y="1369"/>
                </a:lnTo>
                <a:lnTo>
                  <a:pt x="4030" y="1361"/>
                </a:lnTo>
                <a:lnTo>
                  <a:pt x="4037" y="1359"/>
                </a:lnTo>
                <a:lnTo>
                  <a:pt x="4044" y="1357"/>
                </a:lnTo>
                <a:lnTo>
                  <a:pt x="4050" y="1353"/>
                </a:lnTo>
                <a:lnTo>
                  <a:pt x="4055" y="1349"/>
                </a:lnTo>
                <a:close/>
                <a:moveTo>
                  <a:pt x="2333" y="6529"/>
                </a:moveTo>
                <a:lnTo>
                  <a:pt x="2338" y="6533"/>
                </a:lnTo>
                <a:lnTo>
                  <a:pt x="2344" y="6536"/>
                </a:lnTo>
                <a:lnTo>
                  <a:pt x="2351" y="6538"/>
                </a:lnTo>
                <a:lnTo>
                  <a:pt x="2359" y="6539"/>
                </a:lnTo>
                <a:lnTo>
                  <a:pt x="2370" y="6538"/>
                </a:lnTo>
                <a:lnTo>
                  <a:pt x="2381" y="6535"/>
                </a:lnTo>
                <a:lnTo>
                  <a:pt x="2380" y="6543"/>
                </a:lnTo>
                <a:lnTo>
                  <a:pt x="2377" y="6552"/>
                </a:lnTo>
                <a:lnTo>
                  <a:pt x="2376" y="6562"/>
                </a:lnTo>
                <a:lnTo>
                  <a:pt x="2374" y="6573"/>
                </a:lnTo>
                <a:lnTo>
                  <a:pt x="2372" y="6584"/>
                </a:lnTo>
                <a:lnTo>
                  <a:pt x="2370" y="6594"/>
                </a:lnTo>
                <a:lnTo>
                  <a:pt x="2365" y="6590"/>
                </a:lnTo>
                <a:lnTo>
                  <a:pt x="2359" y="6587"/>
                </a:lnTo>
                <a:lnTo>
                  <a:pt x="2352" y="6586"/>
                </a:lnTo>
                <a:lnTo>
                  <a:pt x="2345" y="6585"/>
                </a:lnTo>
                <a:lnTo>
                  <a:pt x="2326" y="6588"/>
                </a:lnTo>
                <a:lnTo>
                  <a:pt x="2310" y="6596"/>
                </a:lnTo>
                <a:lnTo>
                  <a:pt x="2295" y="6608"/>
                </a:lnTo>
                <a:lnTo>
                  <a:pt x="2283" y="6624"/>
                </a:lnTo>
                <a:lnTo>
                  <a:pt x="2289" y="6608"/>
                </a:lnTo>
                <a:lnTo>
                  <a:pt x="2294" y="6593"/>
                </a:lnTo>
                <a:lnTo>
                  <a:pt x="2306" y="6578"/>
                </a:lnTo>
                <a:lnTo>
                  <a:pt x="2316" y="6562"/>
                </a:lnTo>
                <a:lnTo>
                  <a:pt x="2324" y="6546"/>
                </a:lnTo>
                <a:lnTo>
                  <a:pt x="2333" y="6529"/>
                </a:lnTo>
                <a:close/>
                <a:moveTo>
                  <a:pt x="2371" y="6436"/>
                </a:moveTo>
                <a:lnTo>
                  <a:pt x="2375" y="6431"/>
                </a:lnTo>
                <a:lnTo>
                  <a:pt x="2382" y="6427"/>
                </a:lnTo>
                <a:lnTo>
                  <a:pt x="2389" y="6422"/>
                </a:lnTo>
                <a:lnTo>
                  <a:pt x="2396" y="6419"/>
                </a:lnTo>
                <a:lnTo>
                  <a:pt x="2397" y="6430"/>
                </a:lnTo>
                <a:lnTo>
                  <a:pt x="2398" y="6437"/>
                </a:lnTo>
                <a:lnTo>
                  <a:pt x="2395" y="6437"/>
                </a:lnTo>
                <a:lnTo>
                  <a:pt x="2392" y="6437"/>
                </a:lnTo>
                <a:lnTo>
                  <a:pt x="2386" y="6437"/>
                </a:lnTo>
                <a:lnTo>
                  <a:pt x="2380" y="6438"/>
                </a:lnTo>
                <a:lnTo>
                  <a:pt x="2373" y="6440"/>
                </a:lnTo>
                <a:lnTo>
                  <a:pt x="2368" y="6442"/>
                </a:lnTo>
                <a:lnTo>
                  <a:pt x="2369" y="6439"/>
                </a:lnTo>
                <a:lnTo>
                  <a:pt x="2371" y="6436"/>
                </a:lnTo>
                <a:close/>
                <a:moveTo>
                  <a:pt x="2486" y="6098"/>
                </a:moveTo>
                <a:lnTo>
                  <a:pt x="2493" y="6099"/>
                </a:lnTo>
                <a:lnTo>
                  <a:pt x="2500" y="6100"/>
                </a:lnTo>
                <a:lnTo>
                  <a:pt x="2503" y="6100"/>
                </a:lnTo>
                <a:lnTo>
                  <a:pt x="2505" y="6099"/>
                </a:lnTo>
                <a:lnTo>
                  <a:pt x="2503" y="6110"/>
                </a:lnTo>
                <a:lnTo>
                  <a:pt x="2501" y="6120"/>
                </a:lnTo>
                <a:lnTo>
                  <a:pt x="2497" y="6130"/>
                </a:lnTo>
                <a:lnTo>
                  <a:pt x="2494" y="6140"/>
                </a:lnTo>
                <a:lnTo>
                  <a:pt x="2491" y="6139"/>
                </a:lnTo>
                <a:lnTo>
                  <a:pt x="2488" y="6139"/>
                </a:lnTo>
                <a:lnTo>
                  <a:pt x="2481" y="6140"/>
                </a:lnTo>
                <a:lnTo>
                  <a:pt x="2473" y="6141"/>
                </a:lnTo>
                <a:lnTo>
                  <a:pt x="2476" y="6133"/>
                </a:lnTo>
                <a:lnTo>
                  <a:pt x="2479" y="6123"/>
                </a:lnTo>
                <a:lnTo>
                  <a:pt x="2482" y="6111"/>
                </a:lnTo>
                <a:lnTo>
                  <a:pt x="2486" y="6098"/>
                </a:lnTo>
                <a:close/>
                <a:moveTo>
                  <a:pt x="2532" y="5949"/>
                </a:moveTo>
                <a:lnTo>
                  <a:pt x="2539" y="5951"/>
                </a:lnTo>
                <a:lnTo>
                  <a:pt x="2547" y="5952"/>
                </a:lnTo>
                <a:lnTo>
                  <a:pt x="2546" y="5964"/>
                </a:lnTo>
                <a:lnTo>
                  <a:pt x="2544" y="5974"/>
                </a:lnTo>
                <a:lnTo>
                  <a:pt x="2541" y="5982"/>
                </a:lnTo>
                <a:lnTo>
                  <a:pt x="2538" y="5991"/>
                </a:lnTo>
                <a:lnTo>
                  <a:pt x="2537" y="5991"/>
                </a:lnTo>
                <a:lnTo>
                  <a:pt x="2536" y="5990"/>
                </a:lnTo>
                <a:lnTo>
                  <a:pt x="2527" y="5991"/>
                </a:lnTo>
                <a:lnTo>
                  <a:pt x="2518" y="5993"/>
                </a:lnTo>
                <a:lnTo>
                  <a:pt x="2522" y="5983"/>
                </a:lnTo>
                <a:lnTo>
                  <a:pt x="2525" y="5973"/>
                </a:lnTo>
                <a:lnTo>
                  <a:pt x="2528" y="5962"/>
                </a:lnTo>
                <a:lnTo>
                  <a:pt x="2532" y="5949"/>
                </a:lnTo>
                <a:close/>
                <a:moveTo>
                  <a:pt x="3448" y="2487"/>
                </a:moveTo>
                <a:lnTo>
                  <a:pt x="3443" y="2481"/>
                </a:lnTo>
                <a:lnTo>
                  <a:pt x="3440" y="2475"/>
                </a:lnTo>
                <a:lnTo>
                  <a:pt x="3450" y="2432"/>
                </a:lnTo>
                <a:lnTo>
                  <a:pt x="3456" y="2413"/>
                </a:lnTo>
                <a:lnTo>
                  <a:pt x="3462" y="2405"/>
                </a:lnTo>
                <a:lnTo>
                  <a:pt x="3469" y="2399"/>
                </a:lnTo>
                <a:lnTo>
                  <a:pt x="3472" y="2421"/>
                </a:lnTo>
                <a:lnTo>
                  <a:pt x="3469" y="2437"/>
                </a:lnTo>
                <a:lnTo>
                  <a:pt x="3462" y="2457"/>
                </a:lnTo>
                <a:lnTo>
                  <a:pt x="3448" y="2487"/>
                </a:lnTo>
                <a:close/>
                <a:moveTo>
                  <a:pt x="2032" y="7882"/>
                </a:moveTo>
                <a:lnTo>
                  <a:pt x="2031" y="7876"/>
                </a:lnTo>
                <a:lnTo>
                  <a:pt x="2032" y="7873"/>
                </a:lnTo>
                <a:lnTo>
                  <a:pt x="2035" y="7866"/>
                </a:lnTo>
                <a:lnTo>
                  <a:pt x="2042" y="7855"/>
                </a:lnTo>
                <a:lnTo>
                  <a:pt x="2043" y="7863"/>
                </a:lnTo>
                <a:lnTo>
                  <a:pt x="2042" y="7870"/>
                </a:lnTo>
                <a:lnTo>
                  <a:pt x="2038" y="7877"/>
                </a:lnTo>
                <a:lnTo>
                  <a:pt x="2032" y="7882"/>
                </a:lnTo>
                <a:close/>
                <a:moveTo>
                  <a:pt x="2130" y="7384"/>
                </a:moveTo>
                <a:lnTo>
                  <a:pt x="2128" y="7408"/>
                </a:lnTo>
                <a:lnTo>
                  <a:pt x="2121" y="7430"/>
                </a:lnTo>
                <a:lnTo>
                  <a:pt x="2111" y="7453"/>
                </a:lnTo>
                <a:lnTo>
                  <a:pt x="2099" y="7476"/>
                </a:lnTo>
                <a:lnTo>
                  <a:pt x="2101" y="7457"/>
                </a:lnTo>
                <a:lnTo>
                  <a:pt x="2103" y="7439"/>
                </a:lnTo>
                <a:lnTo>
                  <a:pt x="2106" y="7422"/>
                </a:lnTo>
                <a:lnTo>
                  <a:pt x="2110" y="7406"/>
                </a:lnTo>
                <a:lnTo>
                  <a:pt x="2116" y="7401"/>
                </a:lnTo>
                <a:lnTo>
                  <a:pt x="2121" y="7396"/>
                </a:lnTo>
                <a:lnTo>
                  <a:pt x="2126" y="7390"/>
                </a:lnTo>
                <a:lnTo>
                  <a:pt x="2130" y="7384"/>
                </a:lnTo>
                <a:close/>
                <a:moveTo>
                  <a:pt x="2214" y="7033"/>
                </a:moveTo>
                <a:lnTo>
                  <a:pt x="2211" y="7032"/>
                </a:lnTo>
                <a:lnTo>
                  <a:pt x="2208" y="7032"/>
                </a:lnTo>
                <a:lnTo>
                  <a:pt x="2208" y="7028"/>
                </a:lnTo>
                <a:lnTo>
                  <a:pt x="2209" y="7025"/>
                </a:lnTo>
                <a:lnTo>
                  <a:pt x="2212" y="7026"/>
                </a:lnTo>
                <a:lnTo>
                  <a:pt x="2214" y="7027"/>
                </a:lnTo>
                <a:lnTo>
                  <a:pt x="2215" y="7028"/>
                </a:lnTo>
                <a:lnTo>
                  <a:pt x="2214" y="7033"/>
                </a:lnTo>
                <a:close/>
                <a:moveTo>
                  <a:pt x="2237" y="6872"/>
                </a:moveTo>
                <a:lnTo>
                  <a:pt x="2238" y="6858"/>
                </a:lnTo>
                <a:lnTo>
                  <a:pt x="2238" y="6845"/>
                </a:lnTo>
                <a:lnTo>
                  <a:pt x="2239" y="6832"/>
                </a:lnTo>
                <a:lnTo>
                  <a:pt x="2239" y="6822"/>
                </a:lnTo>
                <a:lnTo>
                  <a:pt x="2244" y="6826"/>
                </a:lnTo>
                <a:lnTo>
                  <a:pt x="2250" y="6829"/>
                </a:lnTo>
                <a:lnTo>
                  <a:pt x="2257" y="6831"/>
                </a:lnTo>
                <a:lnTo>
                  <a:pt x="2265" y="6832"/>
                </a:lnTo>
                <a:lnTo>
                  <a:pt x="2272" y="6831"/>
                </a:lnTo>
                <a:lnTo>
                  <a:pt x="2278" y="6830"/>
                </a:lnTo>
                <a:lnTo>
                  <a:pt x="2285" y="6828"/>
                </a:lnTo>
                <a:lnTo>
                  <a:pt x="2292" y="6825"/>
                </a:lnTo>
                <a:lnTo>
                  <a:pt x="2288" y="6833"/>
                </a:lnTo>
                <a:lnTo>
                  <a:pt x="2280" y="6845"/>
                </a:lnTo>
                <a:lnTo>
                  <a:pt x="2268" y="6861"/>
                </a:lnTo>
                <a:lnTo>
                  <a:pt x="2251" y="6882"/>
                </a:lnTo>
                <a:lnTo>
                  <a:pt x="2250" y="6882"/>
                </a:lnTo>
                <a:lnTo>
                  <a:pt x="2249" y="6882"/>
                </a:lnTo>
                <a:lnTo>
                  <a:pt x="2245" y="6882"/>
                </a:lnTo>
                <a:lnTo>
                  <a:pt x="2242" y="6883"/>
                </a:lnTo>
                <a:lnTo>
                  <a:pt x="2238" y="6877"/>
                </a:lnTo>
                <a:lnTo>
                  <a:pt x="2237" y="6872"/>
                </a:lnTo>
                <a:close/>
                <a:moveTo>
                  <a:pt x="3556" y="2464"/>
                </a:moveTo>
                <a:lnTo>
                  <a:pt x="3555" y="2470"/>
                </a:lnTo>
                <a:lnTo>
                  <a:pt x="3553" y="2479"/>
                </a:lnTo>
                <a:lnTo>
                  <a:pt x="3550" y="2473"/>
                </a:lnTo>
                <a:lnTo>
                  <a:pt x="3546" y="2468"/>
                </a:lnTo>
                <a:lnTo>
                  <a:pt x="3541" y="2464"/>
                </a:lnTo>
                <a:lnTo>
                  <a:pt x="3535" y="2462"/>
                </a:lnTo>
                <a:lnTo>
                  <a:pt x="3535" y="2461"/>
                </a:lnTo>
                <a:lnTo>
                  <a:pt x="3535" y="2460"/>
                </a:lnTo>
                <a:lnTo>
                  <a:pt x="3544" y="2446"/>
                </a:lnTo>
                <a:lnTo>
                  <a:pt x="3551" y="2447"/>
                </a:lnTo>
                <a:lnTo>
                  <a:pt x="3555" y="2456"/>
                </a:lnTo>
                <a:lnTo>
                  <a:pt x="3556" y="2464"/>
                </a:lnTo>
                <a:close/>
                <a:moveTo>
                  <a:pt x="3620" y="2242"/>
                </a:moveTo>
                <a:lnTo>
                  <a:pt x="3612" y="2264"/>
                </a:lnTo>
                <a:lnTo>
                  <a:pt x="3606" y="2278"/>
                </a:lnTo>
                <a:lnTo>
                  <a:pt x="3598" y="2281"/>
                </a:lnTo>
                <a:lnTo>
                  <a:pt x="3589" y="2273"/>
                </a:lnTo>
                <a:lnTo>
                  <a:pt x="3588" y="2269"/>
                </a:lnTo>
                <a:lnTo>
                  <a:pt x="3588" y="2263"/>
                </a:lnTo>
                <a:lnTo>
                  <a:pt x="3589" y="2258"/>
                </a:lnTo>
                <a:lnTo>
                  <a:pt x="3590" y="2252"/>
                </a:lnTo>
                <a:lnTo>
                  <a:pt x="3598" y="2251"/>
                </a:lnTo>
                <a:lnTo>
                  <a:pt x="3605" y="2249"/>
                </a:lnTo>
                <a:lnTo>
                  <a:pt x="3612" y="2246"/>
                </a:lnTo>
                <a:lnTo>
                  <a:pt x="3620" y="2242"/>
                </a:lnTo>
                <a:close/>
                <a:moveTo>
                  <a:pt x="3637" y="2166"/>
                </a:moveTo>
                <a:lnTo>
                  <a:pt x="3636" y="2169"/>
                </a:lnTo>
                <a:lnTo>
                  <a:pt x="3636" y="2173"/>
                </a:lnTo>
                <a:lnTo>
                  <a:pt x="3629" y="2168"/>
                </a:lnTo>
                <a:lnTo>
                  <a:pt x="3621" y="2166"/>
                </a:lnTo>
                <a:lnTo>
                  <a:pt x="3625" y="2156"/>
                </a:lnTo>
                <a:lnTo>
                  <a:pt x="3629" y="2146"/>
                </a:lnTo>
                <a:lnTo>
                  <a:pt x="3632" y="2152"/>
                </a:lnTo>
                <a:lnTo>
                  <a:pt x="3635" y="2158"/>
                </a:lnTo>
                <a:lnTo>
                  <a:pt x="3637" y="2162"/>
                </a:lnTo>
                <a:lnTo>
                  <a:pt x="3637" y="2166"/>
                </a:lnTo>
                <a:close/>
                <a:moveTo>
                  <a:pt x="3781" y="1738"/>
                </a:moveTo>
                <a:lnTo>
                  <a:pt x="3778" y="1734"/>
                </a:lnTo>
                <a:lnTo>
                  <a:pt x="3773" y="1731"/>
                </a:lnTo>
                <a:lnTo>
                  <a:pt x="3768" y="1729"/>
                </a:lnTo>
                <a:lnTo>
                  <a:pt x="3763" y="1728"/>
                </a:lnTo>
                <a:lnTo>
                  <a:pt x="3770" y="1722"/>
                </a:lnTo>
                <a:lnTo>
                  <a:pt x="3776" y="1723"/>
                </a:lnTo>
                <a:lnTo>
                  <a:pt x="3780" y="1728"/>
                </a:lnTo>
                <a:lnTo>
                  <a:pt x="3781" y="1738"/>
                </a:lnTo>
                <a:close/>
                <a:moveTo>
                  <a:pt x="3880" y="1683"/>
                </a:moveTo>
                <a:lnTo>
                  <a:pt x="3880" y="1698"/>
                </a:lnTo>
                <a:lnTo>
                  <a:pt x="3878" y="1713"/>
                </a:lnTo>
                <a:lnTo>
                  <a:pt x="3873" y="1727"/>
                </a:lnTo>
                <a:lnTo>
                  <a:pt x="3869" y="1740"/>
                </a:lnTo>
                <a:lnTo>
                  <a:pt x="3863" y="1746"/>
                </a:lnTo>
                <a:lnTo>
                  <a:pt x="3857" y="1753"/>
                </a:lnTo>
                <a:lnTo>
                  <a:pt x="3853" y="1760"/>
                </a:lnTo>
                <a:lnTo>
                  <a:pt x="3849" y="1767"/>
                </a:lnTo>
                <a:lnTo>
                  <a:pt x="3848" y="1773"/>
                </a:lnTo>
                <a:lnTo>
                  <a:pt x="3847" y="1779"/>
                </a:lnTo>
                <a:lnTo>
                  <a:pt x="3847" y="1784"/>
                </a:lnTo>
                <a:lnTo>
                  <a:pt x="3848" y="1789"/>
                </a:lnTo>
                <a:lnTo>
                  <a:pt x="3837" y="1805"/>
                </a:lnTo>
                <a:lnTo>
                  <a:pt x="3827" y="1819"/>
                </a:lnTo>
                <a:lnTo>
                  <a:pt x="3816" y="1834"/>
                </a:lnTo>
                <a:lnTo>
                  <a:pt x="3805" y="1849"/>
                </a:lnTo>
                <a:lnTo>
                  <a:pt x="3798" y="1848"/>
                </a:lnTo>
                <a:lnTo>
                  <a:pt x="3793" y="1843"/>
                </a:lnTo>
                <a:lnTo>
                  <a:pt x="3789" y="1837"/>
                </a:lnTo>
                <a:lnTo>
                  <a:pt x="3787" y="1832"/>
                </a:lnTo>
                <a:lnTo>
                  <a:pt x="3792" y="1802"/>
                </a:lnTo>
                <a:lnTo>
                  <a:pt x="3799" y="1772"/>
                </a:lnTo>
                <a:lnTo>
                  <a:pt x="3809" y="1743"/>
                </a:lnTo>
                <a:lnTo>
                  <a:pt x="3822" y="1717"/>
                </a:lnTo>
                <a:lnTo>
                  <a:pt x="3841" y="1683"/>
                </a:lnTo>
                <a:lnTo>
                  <a:pt x="3857" y="1647"/>
                </a:lnTo>
                <a:lnTo>
                  <a:pt x="3871" y="1609"/>
                </a:lnTo>
                <a:lnTo>
                  <a:pt x="3887" y="1570"/>
                </a:lnTo>
                <a:lnTo>
                  <a:pt x="3895" y="1601"/>
                </a:lnTo>
                <a:lnTo>
                  <a:pt x="3890" y="1630"/>
                </a:lnTo>
                <a:lnTo>
                  <a:pt x="3882" y="1657"/>
                </a:lnTo>
                <a:lnTo>
                  <a:pt x="3880" y="1683"/>
                </a:lnTo>
                <a:close/>
                <a:moveTo>
                  <a:pt x="3935" y="1751"/>
                </a:moveTo>
                <a:lnTo>
                  <a:pt x="3934" y="1745"/>
                </a:lnTo>
                <a:lnTo>
                  <a:pt x="3932" y="1739"/>
                </a:lnTo>
                <a:lnTo>
                  <a:pt x="3928" y="1734"/>
                </a:lnTo>
                <a:lnTo>
                  <a:pt x="3924" y="1730"/>
                </a:lnTo>
                <a:lnTo>
                  <a:pt x="3928" y="1725"/>
                </a:lnTo>
                <a:lnTo>
                  <a:pt x="3932" y="1721"/>
                </a:lnTo>
                <a:lnTo>
                  <a:pt x="3937" y="1728"/>
                </a:lnTo>
                <a:lnTo>
                  <a:pt x="3939" y="1733"/>
                </a:lnTo>
                <a:lnTo>
                  <a:pt x="3938" y="1742"/>
                </a:lnTo>
                <a:lnTo>
                  <a:pt x="3935" y="1751"/>
                </a:lnTo>
                <a:close/>
                <a:moveTo>
                  <a:pt x="3379" y="3537"/>
                </a:moveTo>
                <a:lnTo>
                  <a:pt x="3381" y="3528"/>
                </a:lnTo>
                <a:lnTo>
                  <a:pt x="3381" y="3519"/>
                </a:lnTo>
                <a:lnTo>
                  <a:pt x="3380" y="3511"/>
                </a:lnTo>
                <a:lnTo>
                  <a:pt x="3378" y="3503"/>
                </a:lnTo>
                <a:lnTo>
                  <a:pt x="3384" y="3485"/>
                </a:lnTo>
                <a:lnTo>
                  <a:pt x="3390" y="3466"/>
                </a:lnTo>
                <a:lnTo>
                  <a:pt x="3397" y="3448"/>
                </a:lnTo>
                <a:lnTo>
                  <a:pt x="3403" y="3429"/>
                </a:lnTo>
                <a:lnTo>
                  <a:pt x="3403" y="3464"/>
                </a:lnTo>
                <a:lnTo>
                  <a:pt x="3391" y="3518"/>
                </a:lnTo>
                <a:lnTo>
                  <a:pt x="3374" y="3582"/>
                </a:lnTo>
                <a:lnTo>
                  <a:pt x="3361" y="3642"/>
                </a:lnTo>
                <a:lnTo>
                  <a:pt x="3345" y="3699"/>
                </a:lnTo>
                <a:lnTo>
                  <a:pt x="3323" y="3759"/>
                </a:lnTo>
                <a:lnTo>
                  <a:pt x="3303" y="3817"/>
                </a:lnTo>
                <a:lnTo>
                  <a:pt x="3293" y="3863"/>
                </a:lnTo>
                <a:lnTo>
                  <a:pt x="3286" y="3910"/>
                </a:lnTo>
                <a:lnTo>
                  <a:pt x="3272" y="3955"/>
                </a:lnTo>
                <a:lnTo>
                  <a:pt x="3257" y="3999"/>
                </a:lnTo>
                <a:lnTo>
                  <a:pt x="3243" y="4044"/>
                </a:lnTo>
                <a:lnTo>
                  <a:pt x="3240" y="4050"/>
                </a:lnTo>
                <a:lnTo>
                  <a:pt x="3232" y="4057"/>
                </a:lnTo>
                <a:lnTo>
                  <a:pt x="3223" y="4065"/>
                </a:lnTo>
                <a:lnTo>
                  <a:pt x="3211" y="4076"/>
                </a:lnTo>
                <a:lnTo>
                  <a:pt x="3216" y="4055"/>
                </a:lnTo>
                <a:lnTo>
                  <a:pt x="3221" y="4033"/>
                </a:lnTo>
                <a:lnTo>
                  <a:pt x="3227" y="4012"/>
                </a:lnTo>
                <a:lnTo>
                  <a:pt x="3232" y="3990"/>
                </a:lnTo>
                <a:lnTo>
                  <a:pt x="3236" y="3985"/>
                </a:lnTo>
                <a:lnTo>
                  <a:pt x="3238" y="3980"/>
                </a:lnTo>
                <a:lnTo>
                  <a:pt x="3239" y="3971"/>
                </a:lnTo>
                <a:lnTo>
                  <a:pt x="3240" y="3963"/>
                </a:lnTo>
                <a:lnTo>
                  <a:pt x="3247" y="3937"/>
                </a:lnTo>
                <a:lnTo>
                  <a:pt x="3253" y="3912"/>
                </a:lnTo>
                <a:lnTo>
                  <a:pt x="3260" y="3886"/>
                </a:lnTo>
                <a:lnTo>
                  <a:pt x="3267" y="3862"/>
                </a:lnTo>
                <a:lnTo>
                  <a:pt x="3272" y="3855"/>
                </a:lnTo>
                <a:lnTo>
                  <a:pt x="3277" y="3847"/>
                </a:lnTo>
                <a:lnTo>
                  <a:pt x="3282" y="3840"/>
                </a:lnTo>
                <a:lnTo>
                  <a:pt x="3285" y="3832"/>
                </a:lnTo>
                <a:lnTo>
                  <a:pt x="3287" y="3823"/>
                </a:lnTo>
                <a:lnTo>
                  <a:pt x="3288" y="3815"/>
                </a:lnTo>
                <a:lnTo>
                  <a:pt x="3287" y="3806"/>
                </a:lnTo>
                <a:lnTo>
                  <a:pt x="3285" y="3799"/>
                </a:lnTo>
                <a:lnTo>
                  <a:pt x="3290" y="3780"/>
                </a:lnTo>
                <a:lnTo>
                  <a:pt x="3296" y="3759"/>
                </a:lnTo>
                <a:lnTo>
                  <a:pt x="3301" y="3740"/>
                </a:lnTo>
                <a:lnTo>
                  <a:pt x="3307" y="3720"/>
                </a:lnTo>
                <a:lnTo>
                  <a:pt x="3315" y="3712"/>
                </a:lnTo>
                <a:lnTo>
                  <a:pt x="3321" y="3704"/>
                </a:lnTo>
                <a:lnTo>
                  <a:pt x="3327" y="3694"/>
                </a:lnTo>
                <a:lnTo>
                  <a:pt x="3332" y="3685"/>
                </a:lnTo>
                <a:lnTo>
                  <a:pt x="3334" y="3675"/>
                </a:lnTo>
                <a:lnTo>
                  <a:pt x="3334" y="3664"/>
                </a:lnTo>
                <a:lnTo>
                  <a:pt x="3333" y="3656"/>
                </a:lnTo>
                <a:lnTo>
                  <a:pt x="3330" y="3648"/>
                </a:lnTo>
                <a:lnTo>
                  <a:pt x="3336" y="3630"/>
                </a:lnTo>
                <a:lnTo>
                  <a:pt x="3341" y="3610"/>
                </a:lnTo>
                <a:lnTo>
                  <a:pt x="3347" y="3592"/>
                </a:lnTo>
                <a:lnTo>
                  <a:pt x="3353" y="3574"/>
                </a:lnTo>
                <a:lnTo>
                  <a:pt x="3361" y="3565"/>
                </a:lnTo>
                <a:lnTo>
                  <a:pt x="3368" y="3557"/>
                </a:lnTo>
                <a:lnTo>
                  <a:pt x="3374" y="3547"/>
                </a:lnTo>
                <a:lnTo>
                  <a:pt x="3379" y="3537"/>
                </a:lnTo>
                <a:close/>
                <a:moveTo>
                  <a:pt x="3701" y="2225"/>
                </a:moveTo>
                <a:lnTo>
                  <a:pt x="3699" y="2238"/>
                </a:lnTo>
                <a:lnTo>
                  <a:pt x="3694" y="2248"/>
                </a:lnTo>
                <a:lnTo>
                  <a:pt x="3689" y="2255"/>
                </a:lnTo>
                <a:lnTo>
                  <a:pt x="3685" y="2257"/>
                </a:lnTo>
                <a:lnTo>
                  <a:pt x="3683" y="2254"/>
                </a:lnTo>
                <a:lnTo>
                  <a:pt x="3680" y="2250"/>
                </a:lnTo>
                <a:lnTo>
                  <a:pt x="3678" y="2247"/>
                </a:lnTo>
                <a:lnTo>
                  <a:pt x="3677" y="2244"/>
                </a:lnTo>
                <a:lnTo>
                  <a:pt x="3679" y="2233"/>
                </a:lnTo>
                <a:lnTo>
                  <a:pt x="3682" y="2224"/>
                </a:lnTo>
                <a:lnTo>
                  <a:pt x="3687" y="2214"/>
                </a:lnTo>
                <a:lnTo>
                  <a:pt x="3695" y="2207"/>
                </a:lnTo>
                <a:lnTo>
                  <a:pt x="3698" y="2211"/>
                </a:lnTo>
                <a:lnTo>
                  <a:pt x="3700" y="2215"/>
                </a:lnTo>
                <a:lnTo>
                  <a:pt x="3701" y="2220"/>
                </a:lnTo>
                <a:lnTo>
                  <a:pt x="3701" y="2224"/>
                </a:lnTo>
                <a:lnTo>
                  <a:pt x="3701" y="2225"/>
                </a:lnTo>
                <a:lnTo>
                  <a:pt x="3701" y="2225"/>
                </a:lnTo>
                <a:close/>
                <a:moveTo>
                  <a:pt x="3785" y="1919"/>
                </a:moveTo>
                <a:lnTo>
                  <a:pt x="3780" y="1924"/>
                </a:lnTo>
                <a:lnTo>
                  <a:pt x="3775" y="1929"/>
                </a:lnTo>
                <a:lnTo>
                  <a:pt x="3778" y="1920"/>
                </a:lnTo>
                <a:lnTo>
                  <a:pt x="3780" y="1917"/>
                </a:lnTo>
                <a:lnTo>
                  <a:pt x="3782" y="1917"/>
                </a:lnTo>
                <a:lnTo>
                  <a:pt x="3785" y="1919"/>
                </a:lnTo>
                <a:close/>
                <a:moveTo>
                  <a:pt x="3772" y="1936"/>
                </a:moveTo>
                <a:lnTo>
                  <a:pt x="3772" y="1936"/>
                </a:lnTo>
                <a:lnTo>
                  <a:pt x="3772" y="1935"/>
                </a:lnTo>
                <a:lnTo>
                  <a:pt x="3772" y="1936"/>
                </a:lnTo>
                <a:lnTo>
                  <a:pt x="3772" y="1936"/>
                </a:lnTo>
                <a:close/>
                <a:moveTo>
                  <a:pt x="3605" y="2811"/>
                </a:moveTo>
                <a:lnTo>
                  <a:pt x="3605" y="2829"/>
                </a:lnTo>
                <a:lnTo>
                  <a:pt x="3601" y="2847"/>
                </a:lnTo>
                <a:lnTo>
                  <a:pt x="3589" y="2868"/>
                </a:lnTo>
                <a:lnTo>
                  <a:pt x="3570" y="2898"/>
                </a:lnTo>
                <a:lnTo>
                  <a:pt x="3573" y="2878"/>
                </a:lnTo>
                <a:lnTo>
                  <a:pt x="3575" y="2862"/>
                </a:lnTo>
                <a:lnTo>
                  <a:pt x="3577" y="2849"/>
                </a:lnTo>
                <a:lnTo>
                  <a:pt x="3579" y="2839"/>
                </a:lnTo>
                <a:lnTo>
                  <a:pt x="3586" y="2834"/>
                </a:lnTo>
                <a:lnTo>
                  <a:pt x="3593" y="2827"/>
                </a:lnTo>
                <a:lnTo>
                  <a:pt x="3600" y="2819"/>
                </a:lnTo>
                <a:lnTo>
                  <a:pt x="3605" y="2811"/>
                </a:lnTo>
                <a:close/>
                <a:moveTo>
                  <a:pt x="3635" y="2683"/>
                </a:move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close/>
                <a:moveTo>
                  <a:pt x="3679" y="2545"/>
                </a:moveTo>
                <a:lnTo>
                  <a:pt x="3679" y="2571"/>
                </a:lnTo>
                <a:lnTo>
                  <a:pt x="3676" y="2594"/>
                </a:lnTo>
                <a:lnTo>
                  <a:pt x="3670" y="2616"/>
                </a:lnTo>
                <a:lnTo>
                  <a:pt x="3658" y="2641"/>
                </a:lnTo>
                <a:lnTo>
                  <a:pt x="3658" y="2631"/>
                </a:lnTo>
                <a:lnTo>
                  <a:pt x="3656" y="2623"/>
                </a:lnTo>
                <a:lnTo>
                  <a:pt x="3652" y="2616"/>
                </a:lnTo>
                <a:lnTo>
                  <a:pt x="3646" y="2610"/>
                </a:lnTo>
                <a:lnTo>
                  <a:pt x="3651" y="2594"/>
                </a:lnTo>
                <a:lnTo>
                  <a:pt x="3658" y="2578"/>
                </a:lnTo>
                <a:lnTo>
                  <a:pt x="3668" y="2562"/>
                </a:lnTo>
                <a:lnTo>
                  <a:pt x="3679" y="2545"/>
                </a:lnTo>
                <a:close/>
                <a:moveTo>
                  <a:pt x="3785" y="2228"/>
                </a:moveTo>
                <a:lnTo>
                  <a:pt x="3779" y="2260"/>
                </a:lnTo>
                <a:lnTo>
                  <a:pt x="3773" y="2280"/>
                </a:lnTo>
                <a:lnTo>
                  <a:pt x="3767" y="2303"/>
                </a:lnTo>
                <a:lnTo>
                  <a:pt x="3758" y="2349"/>
                </a:lnTo>
                <a:lnTo>
                  <a:pt x="3757" y="2352"/>
                </a:lnTo>
                <a:lnTo>
                  <a:pt x="3754" y="2354"/>
                </a:lnTo>
                <a:lnTo>
                  <a:pt x="3752" y="2356"/>
                </a:lnTo>
                <a:lnTo>
                  <a:pt x="3749" y="2356"/>
                </a:lnTo>
                <a:lnTo>
                  <a:pt x="3751" y="2346"/>
                </a:lnTo>
                <a:lnTo>
                  <a:pt x="3750" y="2336"/>
                </a:lnTo>
                <a:lnTo>
                  <a:pt x="3747" y="2327"/>
                </a:lnTo>
                <a:lnTo>
                  <a:pt x="3742" y="2320"/>
                </a:lnTo>
                <a:lnTo>
                  <a:pt x="3746" y="2302"/>
                </a:lnTo>
                <a:lnTo>
                  <a:pt x="3749" y="2285"/>
                </a:lnTo>
                <a:lnTo>
                  <a:pt x="3752" y="2268"/>
                </a:lnTo>
                <a:lnTo>
                  <a:pt x="3757" y="2250"/>
                </a:lnTo>
                <a:lnTo>
                  <a:pt x="3765" y="2246"/>
                </a:lnTo>
                <a:lnTo>
                  <a:pt x="3772" y="2241"/>
                </a:lnTo>
                <a:lnTo>
                  <a:pt x="3779" y="2235"/>
                </a:lnTo>
                <a:lnTo>
                  <a:pt x="3785" y="2228"/>
                </a:lnTo>
                <a:close/>
                <a:moveTo>
                  <a:pt x="3799" y="2103"/>
                </a:moveTo>
                <a:lnTo>
                  <a:pt x="3792" y="2112"/>
                </a:lnTo>
                <a:lnTo>
                  <a:pt x="3784" y="2121"/>
                </a:lnTo>
                <a:lnTo>
                  <a:pt x="3786" y="2113"/>
                </a:lnTo>
                <a:lnTo>
                  <a:pt x="3787" y="2106"/>
                </a:lnTo>
                <a:lnTo>
                  <a:pt x="3793" y="2105"/>
                </a:lnTo>
                <a:lnTo>
                  <a:pt x="3799" y="2103"/>
                </a:lnTo>
                <a:close/>
                <a:moveTo>
                  <a:pt x="2929" y="4802"/>
                </a:moveTo>
                <a:lnTo>
                  <a:pt x="2927" y="4799"/>
                </a:lnTo>
                <a:lnTo>
                  <a:pt x="2926" y="4798"/>
                </a:lnTo>
                <a:lnTo>
                  <a:pt x="2927" y="4796"/>
                </a:lnTo>
                <a:lnTo>
                  <a:pt x="2930" y="4791"/>
                </a:lnTo>
                <a:lnTo>
                  <a:pt x="2932" y="4793"/>
                </a:lnTo>
                <a:lnTo>
                  <a:pt x="2933" y="4795"/>
                </a:lnTo>
                <a:lnTo>
                  <a:pt x="2932" y="4797"/>
                </a:lnTo>
                <a:lnTo>
                  <a:pt x="2929" y="4802"/>
                </a:lnTo>
                <a:close/>
                <a:moveTo>
                  <a:pt x="3007" y="4761"/>
                </a:moveTo>
                <a:lnTo>
                  <a:pt x="3004" y="4760"/>
                </a:lnTo>
                <a:lnTo>
                  <a:pt x="3002" y="4757"/>
                </a:lnTo>
                <a:lnTo>
                  <a:pt x="3002" y="4753"/>
                </a:lnTo>
                <a:lnTo>
                  <a:pt x="3005" y="4748"/>
                </a:lnTo>
                <a:lnTo>
                  <a:pt x="3008" y="4746"/>
                </a:lnTo>
                <a:lnTo>
                  <a:pt x="3012" y="4745"/>
                </a:lnTo>
                <a:lnTo>
                  <a:pt x="3012" y="4749"/>
                </a:lnTo>
                <a:lnTo>
                  <a:pt x="3013" y="4754"/>
                </a:lnTo>
                <a:lnTo>
                  <a:pt x="3010" y="4758"/>
                </a:lnTo>
                <a:lnTo>
                  <a:pt x="3007" y="4761"/>
                </a:lnTo>
                <a:close/>
                <a:moveTo>
                  <a:pt x="3474" y="3220"/>
                </a:moveTo>
                <a:lnTo>
                  <a:pt x="3473" y="3217"/>
                </a:lnTo>
                <a:lnTo>
                  <a:pt x="3472" y="3214"/>
                </a:lnTo>
                <a:lnTo>
                  <a:pt x="3474" y="3196"/>
                </a:lnTo>
                <a:lnTo>
                  <a:pt x="3476" y="3184"/>
                </a:lnTo>
                <a:lnTo>
                  <a:pt x="3479" y="3177"/>
                </a:lnTo>
                <a:lnTo>
                  <a:pt x="3483" y="3174"/>
                </a:lnTo>
                <a:lnTo>
                  <a:pt x="3490" y="3178"/>
                </a:lnTo>
                <a:lnTo>
                  <a:pt x="3488" y="3189"/>
                </a:lnTo>
                <a:lnTo>
                  <a:pt x="3482" y="3205"/>
                </a:lnTo>
                <a:lnTo>
                  <a:pt x="3474" y="3220"/>
                </a:lnTo>
                <a:close/>
                <a:moveTo>
                  <a:pt x="2908" y="5080"/>
                </a:moveTo>
                <a:lnTo>
                  <a:pt x="2912" y="5098"/>
                </a:lnTo>
                <a:lnTo>
                  <a:pt x="2911" y="5114"/>
                </a:lnTo>
                <a:lnTo>
                  <a:pt x="2904" y="5130"/>
                </a:lnTo>
                <a:lnTo>
                  <a:pt x="2888" y="5142"/>
                </a:lnTo>
                <a:lnTo>
                  <a:pt x="2885" y="5125"/>
                </a:lnTo>
                <a:lnTo>
                  <a:pt x="2886" y="5107"/>
                </a:lnTo>
                <a:lnTo>
                  <a:pt x="2893" y="5093"/>
                </a:lnTo>
                <a:lnTo>
                  <a:pt x="2908" y="5080"/>
                </a:lnTo>
                <a:close/>
                <a:moveTo>
                  <a:pt x="2838" y="5304"/>
                </a:moveTo>
                <a:lnTo>
                  <a:pt x="2841" y="5324"/>
                </a:lnTo>
                <a:lnTo>
                  <a:pt x="2840" y="5340"/>
                </a:lnTo>
                <a:lnTo>
                  <a:pt x="2833" y="5356"/>
                </a:lnTo>
                <a:lnTo>
                  <a:pt x="2823" y="5368"/>
                </a:lnTo>
                <a:lnTo>
                  <a:pt x="2818" y="5372"/>
                </a:lnTo>
                <a:lnTo>
                  <a:pt x="2811" y="5374"/>
                </a:lnTo>
                <a:lnTo>
                  <a:pt x="2803" y="5375"/>
                </a:lnTo>
                <a:lnTo>
                  <a:pt x="2796" y="5377"/>
                </a:lnTo>
                <a:lnTo>
                  <a:pt x="2796" y="5353"/>
                </a:lnTo>
                <a:lnTo>
                  <a:pt x="2801" y="5332"/>
                </a:lnTo>
                <a:lnTo>
                  <a:pt x="2816" y="5316"/>
                </a:lnTo>
                <a:lnTo>
                  <a:pt x="2838" y="5304"/>
                </a:lnTo>
                <a:close/>
                <a:moveTo>
                  <a:pt x="3830" y="1958"/>
                </a:moveTo>
                <a:lnTo>
                  <a:pt x="3839" y="1957"/>
                </a:lnTo>
                <a:lnTo>
                  <a:pt x="3848" y="1955"/>
                </a:lnTo>
                <a:lnTo>
                  <a:pt x="3857" y="1951"/>
                </a:lnTo>
                <a:lnTo>
                  <a:pt x="3865" y="1946"/>
                </a:lnTo>
                <a:lnTo>
                  <a:pt x="3860" y="1961"/>
                </a:lnTo>
                <a:lnTo>
                  <a:pt x="3854" y="1979"/>
                </a:lnTo>
                <a:lnTo>
                  <a:pt x="3846" y="1999"/>
                </a:lnTo>
                <a:lnTo>
                  <a:pt x="3839" y="2020"/>
                </a:lnTo>
                <a:lnTo>
                  <a:pt x="3835" y="2017"/>
                </a:lnTo>
                <a:lnTo>
                  <a:pt x="3833" y="2012"/>
                </a:lnTo>
                <a:lnTo>
                  <a:pt x="3831" y="1996"/>
                </a:lnTo>
                <a:lnTo>
                  <a:pt x="3826" y="1957"/>
                </a:lnTo>
                <a:lnTo>
                  <a:pt x="3828" y="1958"/>
                </a:lnTo>
                <a:lnTo>
                  <a:pt x="3830" y="1958"/>
                </a:lnTo>
                <a:close/>
                <a:moveTo>
                  <a:pt x="3010" y="4514"/>
                </a:moveTo>
                <a:lnTo>
                  <a:pt x="3007" y="4514"/>
                </a:lnTo>
                <a:lnTo>
                  <a:pt x="3004" y="4515"/>
                </a:lnTo>
                <a:lnTo>
                  <a:pt x="3007" y="4504"/>
                </a:lnTo>
                <a:lnTo>
                  <a:pt x="3010" y="4495"/>
                </a:lnTo>
                <a:lnTo>
                  <a:pt x="3013" y="4486"/>
                </a:lnTo>
                <a:lnTo>
                  <a:pt x="3016" y="4478"/>
                </a:lnTo>
                <a:lnTo>
                  <a:pt x="3017" y="4478"/>
                </a:lnTo>
                <a:lnTo>
                  <a:pt x="3019" y="4478"/>
                </a:lnTo>
                <a:lnTo>
                  <a:pt x="3022" y="4487"/>
                </a:lnTo>
                <a:lnTo>
                  <a:pt x="3022" y="4496"/>
                </a:lnTo>
                <a:lnTo>
                  <a:pt x="3022" y="4505"/>
                </a:lnTo>
                <a:lnTo>
                  <a:pt x="3020" y="4515"/>
                </a:lnTo>
                <a:lnTo>
                  <a:pt x="3015" y="4514"/>
                </a:lnTo>
                <a:lnTo>
                  <a:pt x="3010" y="4514"/>
                </a:lnTo>
                <a:close/>
                <a:moveTo>
                  <a:pt x="2262" y="7136"/>
                </a:moveTo>
                <a:lnTo>
                  <a:pt x="2260" y="7124"/>
                </a:lnTo>
                <a:lnTo>
                  <a:pt x="2260" y="7117"/>
                </a:lnTo>
                <a:lnTo>
                  <a:pt x="2264" y="7107"/>
                </a:lnTo>
                <a:lnTo>
                  <a:pt x="2273" y="7087"/>
                </a:lnTo>
                <a:lnTo>
                  <a:pt x="2274" y="7101"/>
                </a:lnTo>
                <a:lnTo>
                  <a:pt x="2273" y="7113"/>
                </a:lnTo>
                <a:lnTo>
                  <a:pt x="2269" y="7126"/>
                </a:lnTo>
                <a:lnTo>
                  <a:pt x="2262" y="7136"/>
                </a:lnTo>
                <a:close/>
                <a:moveTo>
                  <a:pt x="3862" y="1849"/>
                </a:moveTo>
                <a:lnTo>
                  <a:pt x="3868" y="1839"/>
                </a:lnTo>
                <a:lnTo>
                  <a:pt x="3872" y="1829"/>
                </a:lnTo>
                <a:lnTo>
                  <a:pt x="3877" y="1819"/>
                </a:lnTo>
                <a:lnTo>
                  <a:pt x="3882" y="1809"/>
                </a:lnTo>
                <a:lnTo>
                  <a:pt x="3890" y="1807"/>
                </a:lnTo>
                <a:lnTo>
                  <a:pt x="3898" y="1804"/>
                </a:lnTo>
                <a:lnTo>
                  <a:pt x="3907" y="1800"/>
                </a:lnTo>
                <a:lnTo>
                  <a:pt x="3914" y="1794"/>
                </a:lnTo>
                <a:lnTo>
                  <a:pt x="3911" y="1802"/>
                </a:lnTo>
                <a:lnTo>
                  <a:pt x="3908" y="1808"/>
                </a:lnTo>
                <a:lnTo>
                  <a:pt x="3906" y="1815"/>
                </a:lnTo>
                <a:lnTo>
                  <a:pt x="3904" y="1823"/>
                </a:lnTo>
                <a:lnTo>
                  <a:pt x="3902" y="1834"/>
                </a:lnTo>
                <a:lnTo>
                  <a:pt x="3898" y="1847"/>
                </a:lnTo>
                <a:lnTo>
                  <a:pt x="3893" y="1863"/>
                </a:lnTo>
                <a:lnTo>
                  <a:pt x="3885" y="1885"/>
                </a:lnTo>
                <a:lnTo>
                  <a:pt x="3881" y="1879"/>
                </a:lnTo>
                <a:lnTo>
                  <a:pt x="3875" y="1875"/>
                </a:lnTo>
                <a:lnTo>
                  <a:pt x="3867" y="1872"/>
                </a:lnTo>
                <a:lnTo>
                  <a:pt x="3859" y="1871"/>
                </a:lnTo>
                <a:lnTo>
                  <a:pt x="3855" y="1872"/>
                </a:lnTo>
                <a:lnTo>
                  <a:pt x="3850" y="1872"/>
                </a:lnTo>
                <a:lnTo>
                  <a:pt x="3856" y="1861"/>
                </a:lnTo>
                <a:lnTo>
                  <a:pt x="3862" y="1849"/>
                </a:lnTo>
                <a:close/>
                <a:moveTo>
                  <a:pt x="3370" y="3070"/>
                </a:moveTo>
                <a:lnTo>
                  <a:pt x="3374" y="3063"/>
                </a:lnTo>
                <a:lnTo>
                  <a:pt x="3379" y="3064"/>
                </a:lnTo>
                <a:lnTo>
                  <a:pt x="3381" y="3069"/>
                </a:lnTo>
                <a:lnTo>
                  <a:pt x="3379" y="3075"/>
                </a:lnTo>
                <a:lnTo>
                  <a:pt x="3375" y="3077"/>
                </a:lnTo>
                <a:lnTo>
                  <a:pt x="3372" y="3078"/>
                </a:lnTo>
                <a:lnTo>
                  <a:pt x="3371" y="3073"/>
                </a:lnTo>
                <a:lnTo>
                  <a:pt x="3370" y="3070"/>
                </a:lnTo>
                <a:close/>
                <a:moveTo>
                  <a:pt x="3369" y="3129"/>
                </a:moveTo>
                <a:lnTo>
                  <a:pt x="3370" y="3141"/>
                </a:lnTo>
                <a:lnTo>
                  <a:pt x="3369" y="3146"/>
                </a:lnTo>
                <a:lnTo>
                  <a:pt x="3364" y="3148"/>
                </a:lnTo>
                <a:lnTo>
                  <a:pt x="3352" y="3150"/>
                </a:lnTo>
                <a:lnTo>
                  <a:pt x="3348" y="3139"/>
                </a:lnTo>
                <a:lnTo>
                  <a:pt x="3355" y="3132"/>
                </a:lnTo>
                <a:lnTo>
                  <a:pt x="3364" y="3129"/>
                </a:lnTo>
                <a:lnTo>
                  <a:pt x="3369" y="3129"/>
                </a:lnTo>
                <a:close/>
                <a:moveTo>
                  <a:pt x="2888" y="4590"/>
                </a:moveTo>
                <a:lnTo>
                  <a:pt x="2894" y="4580"/>
                </a:lnTo>
                <a:lnTo>
                  <a:pt x="2898" y="4570"/>
                </a:lnTo>
                <a:lnTo>
                  <a:pt x="2900" y="4562"/>
                </a:lnTo>
                <a:lnTo>
                  <a:pt x="2902" y="4555"/>
                </a:lnTo>
                <a:lnTo>
                  <a:pt x="2902" y="4548"/>
                </a:lnTo>
                <a:lnTo>
                  <a:pt x="2899" y="4541"/>
                </a:lnTo>
                <a:lnTo>
                  <a:pt x="2906" y="4522"/>
                </a:lnTo>
                <a:lnTo>
                  <a:pt x="2914" y="4499"/>
                </a:lnTo>
                <a:lnTo>
                  <a:pt x="2923" y="4474"/>
                </a:lnTo>
                <a:lnTo>
                  <a:pt x="2934" y="4444"/>
                </a:lnTo>
                <a:lnTo>
                  <a:pt x="2937" y="4439"/>
                </a:lnTo>
                <a:lnTo>
                  <a:pt x="2941" y="4434"/>
                </a:lnTo>
                <a:lnTo>
                  <a:pt x="2943" y="4428"/>
                </a:lnTo>
                <a:lnTo>
                  <a:pt x="2945" y="4423"/>
                </a:lnTo>
                <a:lnTo>
                  <a:pt x="2947" y="4416"/>
                </a:lnTo>
                <a:lnTo>
                  <a:pt x="2948" y="4409"/>
                </a:lnTo>
                <a:lnTo>
                  <a:pt x="2958" y="4386"/>
                </a:lnTo>
                <a:lnTo>
                  <a:pt x="2969" y="4361"/>
                </a:lnTo>
                <a:lnTo>
                  <a:pt x="2980" y="4334"/>
                </a:lnTo>
                <a:lnTo>
                  <a:pt x="2993" y="4305"/>
                </a:lnTo>
                <a:lnTo>
                  <a:pt x="3004" y="4311"/>
                </a:lnTo>
                <a:lnTo>
                  <a:pt x="3012" y="4319"/>
                </a:lnTo>
                <a:lnTo>
                  <a:pt x="3021" y="4327"/>
                </a:lnTo>
                <a:lnTo>
                  <a:pt x="3033" y="4328"/>
                </a:lnTo>
                <a:lnTo>
                  <a:pt x="3037" y="4331"/>
                </a:lnTo>
                <a:lnTo>
                  <a:pt x="3042" y="4340"/>
                </a:lnTo>
                <a:lnTo>
                  <a:pt x="3047" y="4353"/>
                </a:lnTo>
                <a:lnTo>
                  <a:pt x="3051" y="4366"/>
                </a:lnTo>
                <a:lnTo>
                  <a:pt x="3029" y="4373"/>
                </a:lnTo>
                <a:lnTo>
                  <a:pt x="3010" y="4385"/>
                </a:lnTo>
                <a:lnTo>
                  <a:pt x="2993" y="4402"/>
                </a:lnTo>
                <a:lnTo>
                  <a:pt x="2983" y="4423"/>
                </a:lnTo>
                <a:lnTo>
                  <a:pt x="2980" y="4442"/>
                </a:lnTo>
                <a:lnTo>
                  <a:pt x="2985" y="4459"/>
                </a:lnTo>
                <a:lnTo>
                  <a:pt x="2997" y="4472"/>
                </a:lnTo>
                <a:lnTo>
                  <a:pt x="3014" y="4478"/>
                </a:lnTo>
                <a:lnTo>
                  <a:pt x="3008" y="4482"/>
                </a:lnTo>
                <a:lnTo>
                  <a:pt x="3002" y="4488"/>
                </a:lnTo>
                <a:lnTo>
                  <a:pt x="2997" y="4498"/>
                </a:lnTo>
                <a:lnTo>
                  <a:pt x="2998" y="4515"/>
                </a:lnTo>
                <a:lnTo>
                  <a:pt x="2978" y="4522"/>
                </a:lnTo>
                <a:lnTo>
                  <a:pt x="2960" y="4534"/>
                </a:lnTo>
                <a:lnTo>
                  <a:pt x="2945" y="4550"/>
                </a:lnTo>
                <a:lnTo>
                  <a:pt x="2935" y="4570"/>
                </a:lnTo>
                <a:lnTo>
                  <a:pt x="2933" y="4591"/>
                </a:lnTo>
                <a:lnTo>
                  <a:pt x="2939" y="4610"/>
                </a:lnTo>
                <a:lnTo>
                  <a:pt x="2954" y="4622"/>
                </a:lnTo>
                <a:lnTo>
                  <a:pt x="2974" y="4626"/>
                </a:lnTo>
                <a:lnTo>
                  <a:pt x="2981" y="4625"/>
                </a:lnTo>
                <a:lnTo>
                  <a:pt x="2989" y="4624"/>
                </a:lnTo>
                <a:lnTo>
                  <a:pt x="2987" y="4630"/>
                </a:lnTo>
                <a:lnTo>
                  <a:pt x="2983" y="4635"/>
                </a:lnTo>
                <a:lnTo>
                  <a:pt x="2980" y="4641"/>
                </a:lnTo>
                <a:lnTo>
                  <a:pt x="2976" y="4646"/>
                </a:lnTo>
                <a:lnTo>
                  <a:pt x="2972" y="4650"/>
                </a:lnTo>
                <a:lnTo>
                  <a:pt x="2968" y="4652"/>
                </a:lnTo>
                <a:lnTo>
                  <a:pt x="2963" y="4653"/>
                </a:lnTo>
                <a:lnTo>
                  <a:pt x="2958" y="4655"/>
                </a:lnTo>
                <a:lnTo>
                  <a:pt x="2950" y="4642"/>
                </a:lnTo>
                <a:lnTo>
                  <a:pt x="2941" y="4631"/>
                </a:lnTo>
                <a:lnTo>
                  <a:pt x="2928" y="4640"/>
                </a:lnTo>
                <a:lnTo>
                  <a:pt x="2921" y="4654"/>
                </a:lnTo>
                <a:lnTo>
                  <a:pt x="2915" y="4670"/>
                </a:lnTo>
                <a:lnTo>
                  <a:pt x="2908" y="4686"/>
                </a:lnTo>
                <a:lnTo>
                  <a:pt x="2908" y="4686"/>
                </a:lnTo>
                <a:lnTo>
                  <a:pt x="2908" y="4686"/>
                </a:lnTo>
                <a:lnTo>
                  <a:pt x="2902" y="4693"/>
                </a:lnTo>
                <a:lnTo>
                  <a:pt x="2895" y="4701"/>
                </a:lnTo>
                <a:lnTo>
                  <a:pt x="2891" y="4709"/>
                </a:lnTo>
                <a:lnTo>
                  <a:pt x="2888" y="4717"/>
                </a:lnTo>
                <a:lnTo>
                  <a:pt x="2885" y="4734"/>
                </a:lnTo>
                <a:lnTo>
                  <a:pt x="2888" y="4750"/>
                </a:lnTo>
                <a:lnTo>
                  <a:pt x="2896" y="4762"/>
                </a:lnTo>
                <a:lnTo>
                  <a:pt x="2909" y="4770"/>
                </a:lnTo>
                <a:lnTo>
                  <a:pt x="2906" y="4780"/>
                </a:lnTo>
                <a:lnTo>
                  <a:pt x="2902" y="4792"/>
                </a:lnTo>
                <a:lnTo>
                  <a:pt x="2898" y="4802"/>
                </a:lnTo>
                <a:lnTo>
                  <a:pt x="2894" y="4813"/>
                </a:lnTo>
                <a:lnTo>
                  <a:pt x="2877" y="4820"/>
                </a:lnTo>
                <a:lnTo>
                  <a:pt x="2862" y="4832"/>
                </a:lnTo>
                <a:lnTo>
                  <a:pt x="2849" y="4848"/>
                </a:lnTo>
                <a:lnTo>
                  <a:pt x="2841" y="4865"/>
                </a:lnTo>
                <a:lnTo>
                  <a:pt x="2838" y="4874"/>
                </a:lnTo>
                <a:lnTo>
                  <a:pt x="2838" y="4883"/>
                </a:lnTo>
                <a:lnTo>
                  <a:pt x="2839" y="4891"/>
                </a:lnTo>
                <a:lnTo>
                  <a:pt x="2841" y="4898"/>
                </a:lnTo>
                <a:lnTo>
                  <a:pt x="2836" y="4904"/>
                </a:lnTo>
                <a:lnTo>
                  <a:pt x="2830" y="4909"/>
                </a:lnTo>
                <a:lnTo>
                  <a:pt x="2825" y="4909"/>
                </a:lnTo>
                <a:lnTo>
                  <a:pt x="2817" y="4908"/>
                </a:lnTo>
                <a:lnTo>
                  <a:pt x="2818" y="4888"/>
                </a:lnTo>
                <a:lnTo>
                  <a:pt x="2818" y="4867"/>
                </a:lnTo>
                <a:lnTo>
                  <a:pt x="2818" y="4846"/>
                </a:lnTo>
                <a:lnTo>
                  <a:pt x="2818" y="4825"/>
                </a:lnTo>
                <a:lnTo>
                  <a:pt x="2860" y="4728"/>
                </a:lnTo>
                <a:lnTo>
                  <a:pt x="2877" y="4669"/>
                </a:lnTo>
                <a:lnTo>
                  <a:pt x="2883" y="4630"/>
                </a:lnTo>
                <a:lnTo>
                  <a:pt x="2888" y="4590"/>
                </a:lnTo>
                <a:close/>
                <a:moveTo>
                  <a:pt x="2573" y="6045"/>
                </a:moveTo>
                <a:lnTo>
                  <a:pt x="2575" y="6036"/>
                </a:lnTo>
                <a:lnTo>
                  <a:pt x="2575" y="6028"/>
                </a:lnTo>
                <a:lnTo>
                  <a:pt x="2581" y="6008"/>
                </a:lnTo>
                <a:lnTo>
                  <a:pt x="2588" y="5986"/>
                </a:lnTo>
                <a:lnTo>
                  <a:pt x="2595" y="5963"/>
                </a:lnTo>
                <a:lnTo>
                  <a:pt x="2602" y="5936"/>
                </a:lnTo>
                <a:lnTo>
                  <a:pt x="2604" y="5929"/>
                </a:lnTo>
                <a:lnTo>
                  <a:pt x="2606" y="5922"/>
                </a:lnTo>
                <a:lnTo>
                  <a:pt x="2610" y="5917"/>
                </a:lnTo>
                <a:lnTo>
                  <a:pt x="2614" y="5911"/>
                </a:lnTo>
                <a:lnTo>
                  <a:pt x="2618" y="5904"/>
                </a:lnTo>
                <a:lnTo>
                  <a:pt x="2621" y="5897"/>
                </a:lnTo>
                <a:lnTo>
                  <a:pt x="2623" y="5888"/>
                </a:lnTo>
                <a:lnTo>
                  <a:pt x="2623" y="5879"/>
                </a:lnTo>
                <a:lnTo>
                  <a:pt x="2627" y="5873"/>
                </a:lnTo>
                <a:lnTo>
                  <a:pt x="2632" y="5866"/>
                </a:lnTo>
                <a:lnTo>
                  <a:pt x="2638" y="5851"/>
                </a:lnTo>
                <a:lnTo>
                  <a:pt x="2641" y="5835"/>
                </a:lnTo>
                <a:lnTo>
                  <a:pt x="2644" y="5820"/>
                </a:lnTo>
                <a:lnTo>
                  <a:pt x="2652" y="5805"/>
                </a:lnTo>
                <a:lnTo>
                  <a:pt x="2656" y="5801"/>
                </a:lnTo>
                <a:lnTo>
                  <a:pt x="2660" y="5800"/>
                </a:lnTo>
                <a:lnTo>
                  <a:pt x="2666" y="5802"/>
                </a:lnTo>
                <a:lnTo>
                  <a:pt x="2670" y="5806"/>
                </a:lnTo>
                <a:lnTo>
                  <a:pt x="2660" y="5840"/>
                </a:lnTo>
                <a:lnTo>
                  <a:pt x="2652" y="5875"/>
                </a:lnTo>
                <a:lnTo>
                  <a:pt x="2650" y="5908"/>
                </a:lnTo>
                <a:lnTo>
                  <a:pt x="2660" y="5942"/>
                </a:lnTo>
                <a:lnTo>
                  <a:pt x="2651" y="5962"/>
                </a:lnTo>
                <a:lnTo>
                  <a:pt x="2643" y="5980"/>
                </a:lnTo>
                <a:lnTo>
                  <a:pt x="2636" y="5997"/>
                </a:lnTo>
                <a:lnTo>
                  <a:pt x="2629" y="6014"/>
                </a:lnTo>
                <a:lnTo>
                  <a:pt x="2623" y="6021"/>
                </a:lnTo>
                <a:lnTo>
                  <a:pt x="2618" y="6028"/>
                </a:lnTo>
                <a:lnTo>
                  <a:pt x="2612" y="6036"/>
                </a:lnTo>
                <a:lnTo>
                  <a:pt x="2609" y="6045"/>
                </a:lnTo>
                <a:lnTo>
                  <a:pt x="2607" y="6054"/>
                </a:lnTo>
                <a:lnTo>
                  <a:pt x="2606" y="6061"/>
                </a:lnTo>
                <a:lnTo>
                  <a:pt x="2607" y="6068"/>
                </a:lnTo>
                <a:lnTo>
                  <a:pt x="2608" y="6075"/>
                </a:lnTo>
                <a:lnTo>
                  <a:pt x="2596" y="6119"/>
                </a:lnTo>
                <a:lnTo>
                  <a:pt x="2586" y="6151"/>
                </a:lnTo>
                <a:lnTo>
                  <a:pt x="2574" y="6168"/>
                </a:lnTo>
                <a:lnTo>
                  <a:pt x="2554" y="6172"/>
                </a:lnTo>
                <a:lnTo>
                  <a:pt x="2544" y="6167"/>
                </a:lnTo>
                <a:lnTo>
                  <a:pt x="2542" y="6153"/>
                </a:lnTo>
                <a:lnTo>
                  <a:pt x="2548" y="6119"/>
                </a:lnTo>
                <a:lnTo>
                  <a:pt x="2565" y="6060"/>
                </a:lnTo>
                <a:lnTo>
                  <a:pt x="2570" y="6053"/>
                </a:lnTo>
                <a:lnTo>
                  <a:pt x="2573" y="6045"/>
                </a:lnTo>
                <a:close/>
                <a:moveTo>
                  <a:pt x="2193" y="7303"/>
                </a:moveTo>
                <a:lnTo>
                  <a:pt x="2196" y="7297"/>
                </a:lnTo>
                <a:lnTo>
                  <a:pt x="2203" y="7293"/>
                </a:lnTo>
                <a:lnTo>
                  <a:pt x="2211" y="7290"/>
                </a:lnTo>
                <a:lnTo>
                  <a:pt x="2218" y="7290"/>
                </a:lnTo>
                <a:lnTo>
                  <a:pt x="2227" y="7296"/>
                </a:lnTo>
                <a:lnTo>
                  <a:pt x="2231" y="7306"/>
                </a:lnTo>
                <a:lnTo>
                  <a:pt x="2231" y="7319"/>
                </a:lnTo>
                <a:lnTo>
                  <a:pt x="2229" y="7333"/>
                </a:lnTo>
                <a:lnTo>
                  <a:pt x="2217" y="7340"/>
                </a:lnTo>
                <a:lnTo>
                  <a:pt x="2207" y="7349"/>
                </a:lnTo>
                <a:lnTo>
                  <a:pt x="2199" y="7361"/>
                </a:lnTo>
                <a:lnTo>
                  <a:pt x="2193" y="7373"/>
                </a:lnTo>
                <a:lnTo>
                  <a:pt x="2192" y="7380"/>
                </a:lnTo>
                <a:lnTo>
                  <a:pt x="2191" y="7387"/>
                </a:lnTo>
                <a:lnTo>
                  <a:pt x="2192" y="7393"/>
                </a:lnTo>
                <a:lnTo>
                  <a:pt x="2193" y="7399"/>
                </a:lnTo>
                <a:lnTo>
                  <a:pt x="2164" y="7447"/>
                </a:lnTo>
                <a:lnTo>
                  <a:pt x="2151" y="7469"/>
                </a:lnTo>
                <a:lnTo>
                  <a:pt x="2143" y="7477"/>
                </a:lnTo>
                <a:lnTo>
                  <a:pt x="2132" y="7486"/>
                </a:lnTo>
                <a:lnTo>
                  <a:pt x="2136" y="7432"/>
                </a:lnTo>
                <a:lnTo>
                  <a:pt x="2154" y="7387"/>
                </a:lnTo>
                <a:lnTo>
                  <a:pt x="2176" y="7347"/>
                </a:lnTo>
                <a:lnTo>
                  <a:pt x="2193" y="7303"/>
                </a:lnTo>
                <a:close/>
                <a:moveTo>
                  <a:pt x="3215" y="3257"/>
                </a:moveTo>
                <a:lnTo>
                  <a:pt x="3211" y="3278"/>
                </a:lnTo>
                <a:lnTo>
                  <a:pt x="3205" y="3301"/>
                </a:lnTo>
                <a:lnTo>
                  <a:pt x="3196" y="3324"/>
                </a:lnTo>
                <a:lnTo>
                  <a:pt x="3180" y="3352"/>
                </a:lnTo>
                <a:lnTo>
                  <a:pt x="3195" y="3304"/>
                </a:lnTo>
                <a:lnTo>
                  <a:pt x="3203" y="3277"/>
                </a:lnTo>
                <a:lnTo>
                  <a:pt x="3209" y="3264"/>
                </a:lnTo>
                <a:lnTo>
                  <a:pt x="3215" y="3257"/>
                </a:lnTo>
                <a:close/>
                <a:moveTo>
                  <a:pt x="2239" y="6661"/>
                </a:moveTo>
                <a:lnTo>
                  <a:pt x="2240" y="6650"/>
                </a:lnTo>
                <a:lnTo>
                  <a:pt x="2243" y="6642"/>
                </a:lnTo>
                <a:lnTo>
                  <a:pt x="2248" y="6637"/>
                </a:lnTo>
                <a:lnTo>
                  <a:pt x="2251" y="6637"/>
                </a:lnTo>
                <a:lnTo>
                  <a:pt x="2253" y="6640"/>
                </a:lnTo>
                <a:lnTo>
                  <a:pt x="2252" y="6646"/>
                </a:lnTo>
                <a:lnTo>
                  <a:pt x="2249" y="6654"/>
                </a:lnTo>
                <a:lnTo>
                  <a:pt x="2244" y="6663"/>
                </a:lnTo>
                <a:lnTo>
                  <a:pt x="2241" y="6662"/>
                </a:lnTo>
                <a:lnTo>
                  <a:pt x="2239" y="6661"/>
                </a:lnTo>
                <a:close/>
                <a:moveTo>
                  <a:pt x="2276" y="6645"/>
                </a:moveTo>
                <a:lnTo>
                  <a:pt x="2277" y="6662"/>
                </a:lnTo>
                <a:lnTo>
                  <a:pt x="2285" y="6674"/>
                </a:lnTo>
                <a:lnTo>
                  <a:pt x="2296" y="6682"/>
                </a:lnTo>
                <a:lnTo>
                  <a:pt x="2312" y="6685"/>
                </a:lnTo>
                <a:lnTo>
                  <a:pt x="2322" y="6684"/>
                </a:lnTo>
                <a:lnTo>
                  <a:pt x="2333" y="6682"/>
                </a:lnTo>
                <a:lnTo>
                  <a:pt x="2343" y="6677"/>
                </a:lnTo>
                <a:lnTo>
                  <a:pt x="2352" y="6671"/>
                </a:lnTo>
                <a:lnTo>
                  <a:pt x="2347" y="6687"/>
                </a:lnTo>
                <a:lnTo>
                  <a:pt x="2343" y="6702"/>
                </a:lnTo>
                <a:lnTo>
                  <a:pt x="2338" y="6719"/>
                </a:lnTo>
                <a:lnTo>
                  <a:pt x="2334" y="6734"/>
                </a:lnTo>
                <a:lnTo>
                  <a:pt x="2330" y="6741"/>
                </a:lnTo>
                <a:lnTo>
                  <a:pt x="2327" y="6748"/>
                </a:lnTo>
                <a:lnTo>
                  <a:pt x="2321" y="6742"/>
                </a:lnTo>
                <a:lnTo>
                  <a:pt x="2315" y="6737"/>
                </a:lnTo>
                <a:lnTo>
                  <a:pt x="2307" y="6734"/>
                </a:lnTo>
                <a:lnTo>
                  <a:pt x="2297" y="6733"/>
                </a:lnTo>
                <a:lnTo>
                  <a:pt x="2281" y="6736"/>
                </a:lnTo>
                <a:lnTo>
                  <a:pt x="2267" y="6741"/>
                </a:lnTo>
                <a:lnTo>
                  <a:pt x="2254" y="6751"/>
                </a:lnTo>
                <a:lnTo>
                  <a:pt x="2243" y="6763"/>
                </a:lnTo>
                <a:lnTo>
                  <a:pt x="2247" y="6739"/>
                </a:lnTo>
                <a:lnTo>
                  <a:pt x="2253" y="6716"/>
                </a:lnTo>
                <a:lnTo>
                  <a:pt x="2262" y="6687"/>
                </a:lnTo>
                <a:lnTo>
                  <a:pt x="2276" y="6645"/>
                </a:lnTo>
                <a:close/>
                <a:moveTo>
                  <a:pt x="3378" y="2716"/>
                </a:moveTo>
                <a:lnTo>
                  <a:pt x="3375" y="2723"/>
                </a:lnTo>
                <a:lnTo>
                  <a:pt x="3373" y="2722"/>
                </a:lnTo>
                <a:lnTo>
                  <a:pt x="3373" y="2721"/>
                </a:lnTo>
                <a:lnTo>
                  <a:pt x="3374" y="2720"/>
                </a:lnTo>
                <a:lnTo>
                  <a:pt x="3378" y="2716"/>
                </a:lnTo>
                <a:close/>
                <a:moveTo>
                  <a:pt x="2004" y="7551"/>
                </a:moveTo>
                <a:lnTo>
                  <a:pt x="2008" y="7556"/>
                </a:lnTo>
                <a:lnTo>
                  <a:pt x="2013" y="7559"/>
                </a:lnTo>
                <a:lnTo>
                  <a:pt x="2019" y="7562"/>
                </a:lnTo>
                <a:lnTo>
                  <a:pt x="2025" y="7563"/>
                </a:lnTo>
                <a:lnTo>
                  <a:pt x="2018" y="7580"/>
                </a:lnTo>
                <a:lnTo>
                  <a:pt x="2012" y="7597"/>
                </a:lnTo>
                <a:lnTo>
                  <a:pt x="2006" y="7612"/>
                </a:lnTo>
                <a:lnTo>
                  <a:pt x="2001" y="7627"/>
                </a:lnTo>
                <a:lnTo>
                  <a:pt x="1994" y="7629"/>
                </a:lnTo>
                <a:lnTo>
                  <a:pt x="1988" y="7631"/>
                </a:lnTo>
                <a:lnTo>
                  <a:pt x="1982" y="7634"/>
                </a:lnTo>
                <a:lnTo>
                  <a:pt x="1976" y="7639"/>
                </a:lnTo>
                <a:lnTo>
                  <a:pt x="1983" y="7618"/>
                </a:lnTo>
                <a:lnTo>
                  <a:pt x="1989" y="7598"/>
                </a:lnTo>
                <a:lnTo>
                  <a:pt x="1996" y="7575"/>
                </a:lnTo>
                <a:lnTo>
                  <a:pt x="2004" y="7551"/>
                </a:lnTo>
                <a:close/>
                <a:moveTo>
                  <a:pt x="1931" y="7786"/>
                </a:moveTo>
                <a:lnTo>
                  <a:pt x="1936" y="7769"/>
                </a:lnTo>
                <a:lnTo>
                  <a:pt x="1941" y="7750"/>
                </a:lnTo>
                <a:lnTo>
                  <a:pt x="1949" y="7726"/>
                </a:lnTo>
                <a:lnTo>
                  <a:pt x="1958" y="7698"/>
                </a:lnTo>
                <a:lnTo>
                  <a:pt x="1961" y="7702"/>
                </a:lnTo>
                <a:lnTo>
                  <a:pt x="1965" y="7705"/>
                </a:lnTo>
                <a:lnTo>
                  <a:pt x="1969" y="7707"/>
                </a:lnTo>
                <a:lnTo>
                  <a:pt x="1974" y="7709"/>
                </a:lnTo>
                <a:lnTo>
                  <a:pt x="1969" y="7728"/>
                </a:lnTo>
                <a:lnTo>
                  <a:pt x="1964" y="7746"/>
                </a:lnTo>
                <a:lnTo>
                  <a:pt x="1960" y="7761"/>
                </a:lnTo>
                <a:lnTo>
                  <a:pt x="1957" y="7775"/>
                </a:lnTo>
                <a:lnTo>
                  <a:pt x="1949" y="7778"/>
                </a:lnTo>
                <a:lnTo>
                  <a:pt x="1943" y="7780"/>
                </a:lnTo>
                <a:lnTo>
                  <a:pt x="1937" y="7782"/>
                </a:lnTo>
                <a:lnTo>
                  <a:pt x="1931" y="7786"/>
                </a:lnTo>
                <a:close/>
                <a:moveTo>
                  <a:pt x="3763" y="1293"/>
                </a:moveTo>
                <a:lnTo>
                  <a:pt x="3757" y="1291"/>
                </a:lnTo>
                <a:lnTo>
                  <a:pt x="3749" y="1290"/>
                </a:lnTo>
                <a:lnTo>
                  <a:pt x="3745" y="1291"/>
                </a:lnTo>
                <a:lnTo>
                  <a:pt x="3741" y="1292"/>
                </a:lnTo>
                <a:lnTo>
                  <a:pt x="3745" y="1282"/>
                </a:lnTo>
                <a:lnTo>
                  <a:pt x="3749" y="1272"/>
                </a:lnTo>
                <a:lnTo>
                  <a:pt x="3758" y="1284"/>
                </a:lnTo>
                <a:lnTo>
                  <a:pt x="3763" y="1293"/>
                </a:lnTo>
                <a:close/>
                <a:moveTo>
                  <a:pt x="3659" y="1726"/>
                </a:moveTo>
                <a:lnTo>
                  <a:pt x="3662" y="1711"/>
                </a:lnTo>
                <a:lnTo>
                  <a:pt x="3670" y="1692"/>
                </a:lnTo>
                <a:lnTo>
                  <a:pt x="3688" y="1646"/>
                </a:lnTo>
                <a:lnTo>
                  <a:pt x="3721" y="1550"/>
                </a:lnTo>
                <a:lnTo>
                  <a:pt x="3750" y="1459"/>
                </a:lnTo>
                <a:lnTo>
                  <a:pt x="3764" y="1421"/>
                </a:lnTo>
                <a:lnTo>
                  <a:pt x="3779" y="1386"/>
                </a:lnTo>
                <a:lnTo>
                  <a:pt x="3813" y="1302"/>
                </a:lnTo>
                <a:lnTo>
                  <a:pt x="3852" y="1199"/>
                </a:lnTo>
                <a:lnTo>
                  <a:pt x="3875" y="1140"/>
                </a:lnTo>
                <a:lnTo>
                  <a:pt x="3890" y="1118"/>
                </a:lnTo>
                <a:lnTo>
                  <a:pt x="3908" y="1119"/>
                </a:lnTo>
                <a:lnTo>
                  <a:pt x="3898" y="1167"/>
                </a:lnTo>
                <a:lnTo>
                  <a:pt x="3890" y="1208"/>
                </a:lnTo>
                <a:lnTo>
                  <a:pt x="3879" y="1243"/>
                </a:lnTo>
                <a:lnTo>
                  <a:pt x="3861" y="1276"/>
                </a:lnTo>
                <a:lnTo>
                  <a:pt x="3832" y="1329"/>
                </a:lnTo>
                <a:lnTo>
                  <a:pt x="3813" y="1382"/>
                </a:lnTo>
                <a:lnTo>
                  <a:pt x="3792" y="1443"/>
                </a:lnTo>
                <a:lnTo>
                  <a:pt x="3760" y="1521"/>
                </a:lnTo>
                <a:lnTo>
                  <a:pt x="3738" y="1575"/>
                </a:lnTo>
                <a:lnTo>
                  <a:pt x="3723" y="1632"/>
                </a:lnTo>
                <a:lnTo>
                  <a:pt x="3704" y="1703"/>
                </a:lnTo>
                <a:lnTo>
                  <a:pt x="3674" y="1805"/>
                </a:lnTo>
                <a:lnTo>
                  <a:pt x="3630" y="1932"/>
                </a:lnTo>
                <a:lnTo>
                  <a:pt x="3610" y="1995"/>
                </a:lnTo>
                <a:lnTo>
                  <a:pt x="3602" y="2020"/>
                </a:lnTo>
                <a:lnTo>
                  <a:pt x="3596" y="2036"/>
                </a:lnTo>
                <a:lnTo>
                  <a:pt x="3580" y="2073"/>
                </a:lnTo>
                <a:lnTo>
                  <a:pt x="3567" y="2113"/>
                </a:lnTo>
                <a:lnTo>
                  <a:pt x="3554" y="2152"/>
                </a:lnTo>
                <a:lnTo>
                  <a:pt x="3544" y="2193"/>
                </a:lnTo>
                <a:lnTo>
                  <a:pt x="3542" y="2198"/>
                </a:lnTo>
                <a:lnTo>
                  <a:pt x="3538" y="2204"/>
                </a:lnTo>
                <a:lnTo>
                  <a:pt x="3532" y="2212"/>
                </a:lnTo>
                <a:lnTo>
                  <a:pt x="3523" y="2226"/>
                </a:lnTo>
                <a:lnTo>
                  <a:pt x="3565" y="2065"/>
                </a:lnTo>
                <a:lnTo>
                  <a:pt x="3585" y="1989"/>
                </a:lnTo>
                <a:lnTo>
                  <a:pt x="3594" y="1953"/>
                </a:lnTo>
                <a:lnTo>
                  <a:pt x="3603" y="1917"/>
                </a:lnTo>
                <a:lnTo>
                  <a:pt x="3623" y="1853"/>
                </a:lnTo>
                <a:lnTo>
                  <a:pt x="3640" y="1809"/>
                </a:lnTo>
                <a:lnTo>
                  <a:pt x="3652" y="1771"/>
                </a:lnTo>
                <a:lnTo>
                  <a:pt x="3659" y="1726"/>
                </a:lnTo>
                <a:close/>
                <a:moveTo>
                  <a:pt x="2193" y="6530"/>
                </a:moveTo>
                <a:lnTo>
                  <a:pt x="2197" y="6533"/>
                </a:lnTo>
                <a:lnTo>
                  <a:pt x="2202" y="6534"/>
                </a:lnTo>
                <a:lnTo>
                  <a:pt x="2207" y="6536"/>
                </a:lnTo>
                <a:lnTo>
                  <a:pt x="2213" y="6536"/>
                </a:lnTo>
                <a:lnTo>
                  <a:pt x="2217" y="6536"/>
                </a:lnTo>
                <a:lnTo>
                  <a:pt x="2221" y="6535"/>
                </a:lnTo>
                <a:lnTo>
                  <a:pt x="2217" y="6548"/>
                </a:lnTo>
                <a:lnTo>
                  <a:pt x="2214" y="6561"/>
                </a:lnTo>
                <a:lnTo>
                  <a:pt x="2210" y="6575"/>
                </a:lnTo>
                <a:lnTo>
                  <a:pt x="2206" y="6589"/>
                </a:lnTo>
                <a:lnTo>
                  <a:pt x="2201" y="6588"/>
                </a:lnTo>
                <a:lnTo>
                  <a:pt x="2197" y="6588"/>
                </a:lnTo>
                <a:lnTo>
                  <a:pt x="2186" y="6589"/>
                </a:lnTo>
                <a:lnTo>
                  <a:pt x="2176" y="6591"/>
                </a:lnTo>
                <a:lnTo>
                  <a:pt x="2180" y="6577"/>
                </a:lnTo>
                <a:lnTo>
                  <a:pt x="2184" y="6560"/>
                </a:lnTo>
                <a:lnTo>
                  <a:pt x="2188" y="6545"/>
                </a:lnTo>
                <a:lnTo>
                  <a:pt x="2193" y="6530"/>
                </a:lnTo>
                <a:close/>
                <a:moveTo>
                  <a:pt x="4260" y="619"/>
                </a:moveTo>
                <a:lnTo>
                  <a:pt x="4262" y="619"/>
                </a:lnTo>
                <a:lnTo>
                  <a:pt x="4264" y="618"/>
                </a:lnTo>
                <a:lnTo>
                  <a:pt x="4258" y="630"/>
                </a:lnTo>
                <a:lnTo>
                  <a:pt x="4249" y="641"/>
                </a:lnTo>
                <a:lnTo>
                  <a:pt x="4239" y="649"/>
                </a:lnTo>
                <a:lnTo>
                  <a:pt x="4224" y="655"/>
                </a:lnTo>
                <a:lnTo>
                  <a:pt x="4226" y="641"/>
                </a:lnTo>
                <a:lnTo>
                  <a:pt x="4229" y="627"/>
                </a:lnTo>
                <a:lnTo>
                  <a:pt x="4233" y="613"/>
                </a:lnTo>
                <a:lnTo>
                  <a:pt x="4237" y="599"/>
                </a:lnTo>
                <a:lnTo>
                  <a:pt x="4239" y="607"/>
                </a:lnTo>
                <a:lnTo>
                  <a:pt x="4244" y="613"/>
                </a:lnTo>
                <a:lnTo>
                  <a:pt x="4251" y="618"/>
                </a:lnTo>
                <a:lnTo>
                  <a:pt x="4260" y="619"/>
                </a:lnTo>
                <a:close/>
                <a:moveTo>
                  <a:pt x="4180" y="410"/>
                </a:moveTo>
                <a:lnTo>
                  <a:pt x="4175" y="410"/>
                </a:lnTo>
                <a:lnTo>
                  <a:pt x="4171" y="411"/>
                </a:lnTo>
                <a:lnTo>
                  <a:pt x="4177" y="387"/>
                </a:lnTo>
                <a:lnTo>
                  <a:pt x="4186" y="369"/>
                </a:lnTo>
                <a:lnTo>
                  <a:pt x="4197" y="355"/>
                </a:lnTo>
                <a:lnTo>
                  <a:pt x="4211" y="344"/>
                </a:lnTo>
                <a:lnTo>
                  <a:pt x="4215" y="352"/>
                </a:lnTo>
                <a:lnTo>
                  <a:pt x="4216" y="359"/>
                </a:lnTo>
                <a:lnTo>
                  <a:pt x="4210" y="376"/>
                </a:lnTo>
                <a:lnTo>
                  <a:pt x="4194" y="415"/>
                </a:lnTo>
                <a:lnTo>
                  <a:pt x="4192" y="413"/>
                </a:lnTo>
                <a:lnTo>
                  <a:pt x="4188" y="411"/>
                </a:lnTo>
                <a:lnTo>
                  <a:pt x="4185" y="410"/>
                </a:lnTo>
                <a:lnTo>
                  <a:pt x="4180" y="410"/>
                </a:lnTo>
                <a:close/>
                <a:moveTo>
                  <a:pt x="4193" y="776"/>
                </a:moveTo>
                <a:lnTo>
                  <a:pt x="4197" y="779"/>
                </a:lnTo>
                <a:lnTo>
                  <a:pt x="4199" y="782"/>
                </a:lnTo>
                <a:lnTo>
                  <a:pt x="4197" y="804"/>
                </a:lnTo>
                <a:lnTo>
                  <a:pt x="4196" y="823"/>
                </a:lnTo>
                <a:lnTo>
                  <a:pt x="4194" y="837"/>
                </a:lnTo>
                <a:lnTo>
                  <a:pt x="4191" y="847"/>
                </a:lnTo>
                <a:lnTo>
                  <a:pt x="4189" y="847"/>
                </a:lnTo>
                <a:lnTo>
                  <a:pt x="4188" y="846"/>
                </a:lnTo>
                <a:lnTo>
                  <a:pt x="4180" y="847"/>
                </a:lnTo>
                <a:lnTo>
                  <a:pt x="4174" y="849"/>
                </a:lnTo>
                <a:lnTo>
                  <a:pt x="4171" y="835"/>
                </a:lnTo>
                <a:lnTo>
                  <a:pt x="4173" y="815"/>
                </a:lnTo>
                <a:lnTo>
                  <a:pt x="4179" y="794"/>
                </a:lnTo>
                <a:lnTo>
                  <a:pt x="4193" y="776"/>
                </a:lnTo>
                <a:close/>
                <a:moveTo>
                  <a:pt x="3569" y="1800"/>
                </a:moveTo>
                <a:lnTo>
                  <a:pt x="3572" y="1802"/>
                </a:lnTo>
                <a:lnTo>
                  <a:pt x="3576" y="1803"/>
                </a:lnTo>
                <a:lnTo>
                  <a:pt x="3580" y="1805"/>
                </a:lnTo>
                <a:lnTo>
                  <a:pt x="3585" y="1805"/>
                </a:lnTo>
                <a:lnTo>
                  <a:pt x="3594" y="1804"/>
                </a:lnTo>
                <a:lnTo>
                  <a:pt x="3602" y="1801"/>
                </a:lnTo>
                <a:lnTo>
                  <a:pt x="3596" y="1822"/>
                </a:lnTo>
                <a:lnTo>
                  <a:pt x="3589" y="1843"/>
                </a:lnTo>
                <a:lnTo>
                  <a:pt x="3583" y="1863"/>
                </a:lnTo>
                <a:lnTo>
                  <a:pt x="3578" y="1880"/>
                </a:lnTo>
                <a:lnTo>
                  <a:pt x="3574" y="1878"/>
                </a:lnTo>
                <a:lnTo>
                  <a:pt x="3571" y="1877"/>
                </a:lnTo>
                <a:lnTo>
                  <a:pt x="3567" y="1876"/>
                </a:lnTo>
                <a:lnTo>
                  <a:pt x="3561" y="1876"/>
                </a:lnTo>
                <a:lnTo>
                  <a:pt x="3553" y="1877"/>
                </a:lnTo>
                <a:lnTo>
                  <a:pt x="3546" y="1879"/>
                </a:lnTo>
                <a:lnTo>
                  <a:pt x="3550" y="1861"/>
                </a:lnTo>
                <a:lnTo>
                  <a:pt x="3556" y="1841"/>
                </a:lnTo>
                <a:lnTo>
                  <a:pt x="3561" y="1821"/>
                </a:lnTo>
                <a:lnTo>
                  <a:pt x="3569" y="1800"/>
                </a:lnTo>
                <a:close/>
                <a:moveTo>
                  <a:pt x="3250" y="2843"/>
                </a:moveTo>
                <a:lnTo>
                  <a:pt x="3251" y="2843"/>
                </a:lnTo>
                <a:lnTo>
                  <a:pt x="3251" y="2843"/>
                </a:lnTo>
                <a:lnTo>
                  <a:pt x="3257" y="2843"/>
                </a:lnTo>
                <a:lnTo>
                  <a:pt x="3262" y="2842"/>
                </a:lnTo>
                <a:lnTo>
                  <a:pt x="3268" y="2840"/>
                </a:lnTo>
                <a:lnTo>
                  <a:pt x="3273" y="2838"/>
                </a:lnTo>
                <a:lnTo>
                  <a:pt x="3270" y="2857"/>
                </a:lnTo>
                <a:lnTo>
                  <a:pt x="3267" y="2876"/>
                </a:lnTo>
                <a:lnTo>
                  <a:pt x="3262" y="2895"/>
                </a:lnTo>
                <a:lnTo>
                  <a:pt x="3258" y="2913"/>
                </a:lnTo>
                <a:lnTo>
                  <a:pt x="3253" y="2909"/>
                </a:lnTo>
                <a:lnTo>
                  <a:pt x="3247" y="2905"/>
                </a:lnTo>
                <a:lnTo>
                  <a:pt x="3240" y="2903"/>
                </a:lnTo>
                <a:lnTo>
                  <a:pt x="3232" y="2902"/>
                </a:lnTo>
                <a:lnTo>
                  <a:pt x="3231" y="2902"/>
                </a:lnTo>
                <a:lnTo>
                  <a:pt x="3230" y="2903"/>
                </a:lnTo>
                <a:lnTo>
                  <a:pt x="3236" y="2888"/>
                </a:lnTo>
                <a:lnTo>
                  <a:pt x="3241" y="2872"/>
                </a:lnTo>
                <a:lnTo>
                  <a:pt x="3246" y="2858"/>
                </a:lnTo>
                <a:lnTo>
                  <a:pt x="3250" y="2843"/>
                </a:lnTo>
                <a:close/>
                <a:moveTo>
                  <a:pt x="2941" y="3347"/>
                </a:moveTo>
                <a:lnTo>
                  <a:pt x="2934" y="3348"/>
                </a:lnTo>
                <a:lnTo>
                  <a:pt x="2927" y="3350"/>
                </a:lnTo>
                <a:lnTo>
                  <a:pt x="2920" y="3353"/>
                </a:lnTo>
                <a:lnTo>
                  <a:pt x="2913" y="3357"/>
                </a:lnTo>
                <a:lnTo>
                  <a:pt x="2918" y="3333"/>
                </a:lnTo>
                <a:lnTo>
                  <a:pt x="2923" y="3310"/>
                </a:lnTo>
                <a:lnTo>
                  <a:pt x="2928" y="3287"/>
                </a:lnTo>
                <a:lnTo>
                  <a:pt x="2933" y="3265"/>
                </a:lnTo>
                <a:lnTo>
                  <a:pt x="2937" y="3273"/>
                </a:lnTo>
                <a:lnTo>
                  <a:pt x="2943" y="3279"/>
                </a:lnTo>
                <a:lnTo>
                  <a:pt x="2952" y="3283"/>
                </a:lnTo>
                <a:lnTo>
                  <a:pt x="2962" y="3284"/>
                </a:lnTo>
                <a:lnTo>
                  <a:pt x="2962" y="3284"/>
                </a:lnTo>
                <a:lnTo>
                  <a:pt x="2962" y="3284"/>
                </a:lnTo>
                <a:lnTo>
                  <a:pt x="2958" y="3300"/>
                </a:lnTo>
                <a:lnTo>
                  <a:pt x="2953" y="3315"/>
                </a:lnTo>
                <a:lnTo>
                  <a:pt x="2948" y="3331"/>
                </a:lnTo>
                <a:lnTo>
                  <a:pt x="2943" y="3348"/>
                </a:lnTo>
                <a:lnTo>
                  <a:pt x="2942" y="3348"/>
                </a:lnTo>
                <a:lnTo>
                  <a:pt x="2941" y="3347"/>
                </a:lnTo>
                <a:close/>
                <a:moveTo>
                  <a:pt x="1749" y="9084"/>
                </a:moveTo>
                <a:lnTo>
                  <a:pt x="1741" y="9065"/>
                </a:lnTo>
                <a:lnTo>
                  <a:pt x="1739" y="9056"/>
                </a:lnTo>
                <a:lnTo>
                  <a:pt x="1742" y="9051"/>
                </a:lnTo>
                <a:lnTo>
                  <a:pt x="1750" y="9042"/>
                </a:lnTo>
                <a:lnTo>
                  <a:pt x="1760" y="9053"/>
                </a:lnTo>
                <a:lnTo>
                  <a:pt x="1765" y="9060"/>
                </a:lnTo>
                <a:lnTo>
                  <a:pt x="1760" y="9069"/>
                </a:lnTo>
                <a:lnTo>
                  <a:pt x="1749" y="9084"/>
                </a:lnTo>
                <a:close/>
              </a:path>
            </a:pathLst>
          </a:custGeom>
        </p:spPr>
      </p:pic>
      <p:sp>
        <p:nvSpPr>
          <p:cNvPr id="3" name="Freeform 95">
            <a:extLst>
              <a:ext uri="{FF2B5EF4-FFF2-40B4-BE49-F238E27FC236}">
                <a16:creationId xmlns:a16="http://schemas.microsoft.com/office/drawing/2014/main" id="{35103BF7-CB76-4C5C-B284-1E29543AE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0097"/>
            <a:ext cx="3753109" cy="1456303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rgbClr val="2580B7">
              <a:lumMod val="20000"/>
              <a:lumOff val="80000"/>
            </a:srgb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F3FEF0-BE00-49BB-803D-5C26A2F7B0AF}"/>
              </a:ext>
            </a:extLst>
          </p:cNvPr>
          <p:cNvSpPr txBox="1"/>
          <p:nvPr/>
        </p:nvSpPr>
        <p:spPr>
          <a:xfrm>
            <a:off x="2314085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E988A5-6352-4D74-9FAC-1B74D97D5E10}"/>
              </a:ext>
            </a:extLst>
          </p:cNvPr>
          <p:cNvSpPr/>
          <p:nvPr/>
        </p:nvSpPr>
        <p:spPr>
          <a:xfrm>
            <a:off x="2222645" y="2227716"/>
            <a:ext cx="2408942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Threat and Threat Sources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6327B1D-2908-4C88-8582-41727726312A}"/>
              </a:ext>
            </a:extLst>
          </p:cNvPr>
          <p:cNvCxnSpPr/>
          <p:nvPr/>
        </p:nvCxnSpPr>
        <p:spPr>
          <a:xfrm>
            <a:off x="2319383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2580B7"/>
            </a:solidFill>
            <a:prstDash val="solid"/>
            <a:miter lim="800000"/>
          </a:ln>
          <a:effectLst/>
        </p:spPr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A2352A9A-9221-4B59-8816-F260B8E0DEA1}"/>
              </a:ext>
            </a:extLst>
          </p:cNvPr>
          <p:cNvSpPr txBox="1"/>
          <p:nvPr/>
        </p:nvSpPr>
        <p:spPr>
          <a:xfrm>
            <a:off x="6107272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884A922-7D0B-470B-9CE0-FC227EEA8317}"/>
              </a:ext>
            </a:extLst>
          </p:cNvPr>
          <p:cNvSpPr/>
          <p:nvPr/>
        </p:nvSpPr>
        <p:spPr>
          <a:xfrm>
            <a:off x="6015832" y="2227716"/>
            <a:ext cx="21375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Malware and its Types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6BA24EE-F5A0-4840-A383-8848859A58C9}"/>
              </a:ext>
            </a:extLst>
          </p:cNvPr>
          <p:cNvCxnSpPr/>
          <p:nvPr/>
        </p:nvCxnSpPr>
        <p:spPr>
          <a:xfrm>
            <a:off x="6112570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179E86"/>
            </a:solidFill>
            <a:prstDash val="solid"/>
            <a:miter lim="800000"/>
          </a:ln>
          <a:effectLst/>
        </p:spPr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098F8D9D-B548-42AA-B659-B9332882EFC2}"/>
              </a:ext>
            </a:extLst>
          </p:cNvPr>
          <p:cNvSpPr txBox="1"/>
          <p:nvPr/>
        </p:nvSpPr>
        <p:spPr>
          <a:xfrm>
            <a:off x="1111985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45460DA-E07C-4011-9F62-24796740DAA6}"/>
              </a:ext>
            </a:extLst>
          </p:cNvPr>
          <p:cNvSpPr/>
          <p:nvPr/>
        </p:nvSpPr>
        <p:spPr>
          <a:xfrm>
            <a:off x="1020545" y="4630281"/>
            <a:ext cx="2137568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Vulnerabilities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2B3F0AA-BFDF-474B-ABD8-C2E53DAF34EC}"/>
              </a:ext>
            </a:extLst>
          </p:cNvPr>
          <p:cNvCxnSpPr/>
          <p:nvPr/>
        </p:nvCxnSpPr>
        <p:spPr>
          <a:xfrm>
            <a:off x="1117283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9EBE5B"/>
            </a:solidFill>
            <a:prstDash val="solid"/>
            <a:miter lim="800000"/>
          </a:ln>
          <a:effectLst/>
        </p:spPr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C14B356C-55B9-4F31-9CF3-F48C79F5C315}"/>
              </a:ext>
            </a:extLst>
          </p:cNvPr>
          <p:cNvSpPr txBox="1"/>
          <p:nvPr/>
        </p:nvSpPr>
        <p:spPr>
          <a:xfrm>
            <a:off x="4905172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2BDA09A-8DC4-4B09-AE88-8743CEE851B1}"/>
              </a:ext>
            </a:extLst>
          </p:cNvPr>
          <p:cNvSpPr/>
          <p:nvPr/>
        </p:nvSpPr>
        <p:spPr>
          <a:xfrm>
            <a:off x="4813732" y="4617426"/>
            <a:ext cx="25776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Vulnerability Assessment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10C4057-6771-4A6A-B388-86BE04841ED6}"/>
              </a:ext>
            </a:extLst>
          </p:cNvPr>
          <p:cNvCxnSpPr/>
          <p:nvPr/>
        </p:nvCxnSpPr>
        <p:spPr>
          <a:xfrm>
            <a:off x="4910470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F59B11"/>
            </a:solidFill>
            <a:prstDash val="solid"/>
            <a:miter lim="800000"/>
          </a:ln>
          <a:effectLst/>
        </p:spPr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A5ED41A-A42C-41EB-9C35-D425371AE80C}"/>
              </a:ext>
            </a:extLst>
          </p:cNvPr>
          <p:cNvGrpSpPr/>
          <p:nvPr/>
        </p:nvGrpSpPr>
        <p:grpSpPr>
          <a:xfrm>
            <a:off x="1202100" y="1917847"/>
            <a:ext cx="903445" cy="765748"/>
            <a:chOff x="1428486" y="2316864"/>
            <a:chExt cx="903445" cy="765748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E02DB10D-9AE0-460F-B69E-2FD98EB8B7C2}"/>
                </a:ext>
              </a:extLst>
            </p:cNvPr>
            <p:cNvSpPr/>
            <p:nvPr/>
          </p:nvSpPr>
          <p:spPr>
            <a:xfrm>
              <a:off x="1566183" y="2316864"/>
              <a:ext cx="765748" cy="765748"/>
            </a:xfrm>
            <a:prstGeom prst="ellipse">
              <a:avLst/>
            </a:prstGeom>
            <a:solidFill>
              <a:srgbClr val="2580B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40">
              <a:extLst>
                <a:ext uri="{FF2B5EF4-FFF2-40B4-BE49-F238E27FC236}">
                  <a16:creationId xmlns:a16="http://schemas.microsoft.com/office/drawing/2014/main" id="{7BF9B4E5-2ECA-4BD5-A639-547664D1A62A}"/>
                </a:ext>
              </a:extLst>
            </p:cNvPr>
            <p:cNvSpPr/>
            <p:nvPr/>
          </p:nvSpPr>
          <p:spPr>
            <a:xfrm rot="2700000">
              <a:off x="1619923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6575B0D-4A90-4550-8F9F-431E3CD9E708}"/>
              </a:ext>
            </a:extLst>
          </p:cNvPr>
          <p:cNvGrpSpPr/>
          <p:nvPr/>
        </p:nvGrpSpPr>
        <p:grpSpPr>
          <a:xfrm>
            <a:off x="4995287" y="1917847"/>
            <a:ext cx="903445" cy="765748"/>
            <a:chOff x="4795932" y="2316864"/>
            <a:chExt cx="903445" cy="765748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9F798A1-74C5-4182-9759-292CC5EC9CC8}"/>
                </a:ext>
              </a:extLst>
            </p:cNvPr>
            <p:cNvSpPr/>
            <p:nvPr/>
          </p:nvSpPr>
          <p:spPr>
            <a:xfrm>
              <a:off x="4933629" y="2316864"/>
              <a:ext cx="765748" cy="765748"/>
            </a:xfrm>
            <a:prstGeom prst="ellipse">
              <a:avLst/>
            </a:prstGeom>
            <a:solidFill>
              <a:srgbClr val="179E8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44">
              <a:extLst>
                <a:ext uri="{FF2B5EF4-FFF2-40B4-BE49-F238E27FC236}">
                  <a16:creationId xmlns:a16="http://schemas.microsoft.com/office/drawing/2014/main" id="{A0374769-37DA-410A-85B2-972028C59530}"/>
                </a:ext>
              </a:extLst>
            </p:cNvPr>
            <p:cNvSpPr/>
            <p:nvPr/>
          </p:nvSpPr>
          <p:spPr>
            <a:xfrm rot="2700000">
              <a:off x="4987369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606D8FF-0BBD-4CB3-B713-69E0602F3B3D}"/>
              </a:ext>
            </a:extLst>
          </p:cNvPr>
          <p:cNvGrpSpPr/>
          <p:nvPr/>
        </p:nvGrpSpPr>
        <p:grpSpPr>
          <a:xfrm>
            <a:off x="0" y="4307557"/>
            <a:ext cx="903445" cy="765748"/>
            <a:chOff x="587082" y="4267686"/>
            <a:chExt cx="903445" cy="765748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1C34328-3837-4888-A2A0-EE9D1164B3AF}"/>
                </a:ext>
              </a:extLst>
            </p:cNvPr>
            <p:cNvSpPr/>
            <p:nvPr/>
          </p:nvSpPr>
          <p:spPr>
            <a:xfrm>
              <a:off x="724779" y="4267686"/>
              <a:ext cx="765748" cy="765748"/>
            </a:xfrm>
            <a:prstGeom prst="ellipse">
              <a:avLst/>
            </a:prstGeom>
            <a:solidFill>
              <a:srgbClr val="9EBE5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46">
              <a:extLst>
                <a:ext uri="{FF2B5EF4-FFF2-40B4-BE49-F238E27FC236}">
                  <a16:creationId xmlns:a16="http://schemas.microsoft.com/office/drawing/2014/main" id="{A641C5F4-9A49-4F7B-9349-974366284CFD}"/>
                </a:ext>
              </a:extLst>
            </p:cNvPr>
            <p:cNvSpPr/>
            <p:nvPr/>
          </p:nvSpPr>
          <p:spPr>
            <a:xfrm rot="2700000">
              <a:off x="778519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A3CD58B-A1A5-4707-9937-2F8F219E9771}"/>
              </a:ext>
            </a:extLst>
          </p:cNvPr>
          <p:cNvGrpSpPr/>
          <p:nvPr/>
        </p:nvGrpSpPr>
        <p:grpSpPr>
          <a:xfrm>
            <a:off x="3793187" y="4307557"/>
            <a:ext cx="903445" cy="765748"/>
            <a:chOff x="3954528" y="4267686"/>
            <a:chExt cx="903445" cy="765748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11376E9-8243-4F4D-9385-65AD8C070F32}"/>
                </a:ext>
              </a:extLst>
            </p:cNvPr>
            <p:cNvSpPr/>
            <p:nvPr/>
          </p:nvSpPr>
          <p:spPr>
            <a:xfrm>
              <a:off x="4092225" y="4267686"/>
              <a:ext cx="765748" cy="765748"/>
            </a:xfrm>
            <a:prstGeom prst="ellipse">
              <a:avLst/>
            </a:prstGeom>
            <a:solidFill>
              <a:srgbClr val="F59B1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7" name="Freeform 47">
              <a:extLst>
                <a:ext uri="{FF2B5EF4-FFF2-40B4-BE49-F238E27FC236}">
                  <a16:creationId xmlns:a16="http://schemas.microsoft.com/office/drawing/2014/main" id="{52183979-1364-4D54-84BC-FE7D425A21B5}"/>
                </a:ext>
              </a:extLst>
            </p:cNvPr>
            <p:cNvSpPr/>
            <p:nvPr/>
          </p:nvSpPr>
          <p:spPr>
            <a:xfrm rot="2700000">
              <a:off x="4145965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9E0E9716-06D8-4F97-BE19-C0675BA0ABF2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Flow</a:t>
            </a:r>
          </a:p>
        </p:txBody>
      </p:sp>
      <p:sp>
        <p:nvSpPr>
          <p:cNvPr id="29" name="Freeform 50">
            <a:extLst>
              <a:ext uri="{FF2B5EF4-FFF2-40B4-BE49-F238E27FC236}">
                <a16:creationId xmlns:a16="http://schemas.microsoft.com/office/drawing/2014/main" id="{B870DEA8-73CE-46C4-B48E-754D92C5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9499" y="2113859"/>
            <a:ext cx="403116" cy="403116"/>
          </a:xfrm>
          <a:custGeom>
            <a:avLst/>
            <a:gdLst>
              <a:gd name="T0" fmla="*/ 84732 w 634"/>
              <a:gd name="T1" fmla="*/ 58399 h 634"/>
              <a:gd name="T2" fmla="*/ 84732 w 634"/>
              <a:gd name="T3" fmla="*/ 42538 h 634"/>
              <a:gd name="T4" fmla="*/ 42186 w 634"/>
              <a:gd name="T5" fmla="*/ 47945 h 634"/>
              <a:gd name="T6" fmla="*/ 42186 w 634"/>
              <a:gd name="T7" fmla="*/ 85075 h 634"/>
              <a:gd name="T8" fmla="*/ 58411 w 634"/>
              <a:gd name="T9" fmla="*/ 85075 h 634"/>
              <a:gd name="T10" fmla="*/ 90141 w 634"/>
              <a:gd name="T11" fmla="*/ 100937 h 634"/>
              <a:gd name="T12" fmla="*/ 63459 w 634"/>
              <a:gd name="T13" fmla="*/ 58399 h 634"/>
              <a:gd name="T14" fmla="*/ 174873 w 634"/>
              <a:gd name="T15" fmla="*/ 138067 h 634"/>
              <a:gd name="T16" fmla="*/ 169825 w 634"/>
              <a:gd name="T17" fmla="*/ 143475 h 634"/>
              <a:gd name="T18" fmla="*/ 138096 w 634"/>
              <a:gd name="T19" fmla="*/ 127613 h 634"/>
              <a:gd name="T20" fmla="*/ 159008 w 634"/>
              <a:gd name="T21" fmla="*/ 169790 h 634"/>
              <a:gd name="T22" fmla="*/ 132327 w 634"/>
              <a:gd name="T23" fmla="*/ 180605 h 634"/>
              <a:gd name="T24" fmla="*/ 174873 w 634"/>
              <a:gd name="T25" fmla="*/ 186012 h 634"/>
              <a:gd name="T26" fmla="*/ 185690 w 634"/>
              <a:gd name="T27" fmla="*/ 180605 h 634"/>
              <a:gd name="T28" fmla="*/ 174873 w 634"/>
              <a:gd name="T29" fmla="*/ 138067 h 634"/>
              <a:gd name="T30" fmla="*/ 90141 w 634"/>
              <a:gd name="T31" fmla="*/ 127613 h 634"/>
              <a:gd name="T32" fmla="*/ 58411 w 634"/>
              <a:gd name="T33" fmla="*/ 143475 h 634"/>
              <a:gd name="T34" fmla="*/ 42186 w 634"/>
              <a:gd name="T35" fmla="*/ 143475 h 634"/>
              <a:gd name="T36" fmla="*/ 42186 w 634"/>
              <a:gd name="T37" fmla="*/ 186012 h 634"/>
              <a:gd name="T38" fmla="*/ 84732 w 634"/>
              <a:gd name="T39" fmla="*/ 186012 h 634"/>
              <a:gd name="T40" fmla="*/ 84732 w 634"/>
              <a:gd name="T41" fmla="*/ 169790 h 634"/>
              <a:gd name="T42" fmla="*/ 100597 w 634"/>
              <a:gd name="T43" fmla="*/ 138067 h 634"/>
              <a:gd name="T44" fmla="*/ 196146 w 634"/>
              <a:gd name="T45" fmla="*/ 0 h 634"/>
              <a:gd name="T46" fmla="*/ 26321 w 634"/>
              <a:gd name="T47" fmla="*/ 0 h 634"/>
              <a:gd name="T48" fmla="*/ 0 w 634"/>
              <a:gd name="T49" fmla="*/ 201874 h 634"/>
              <a:gd name="T50" fmla="*/ 196146 w 634"/>
              <a:gd name="T51" fmla="*/ 228190 h 634"/>
              <a:gd name="T52" fmla="*/ 228236 w 634"/>
              <a:gd name="T53" fmla="*/ 32084 h 634"/>
              <a:gd name="T54" fmla="*/ 212011 w 634"/>
              <a:gd name="T55" fmla="*/ 201874 h 634"/>
              <a:gd name="T56" fmla="*/ 196146 w 634"/>
              <a:gd name="T57" fmla="*/ 212328 h 634"/>
              <a:gd name="T58" fmla="*/ 15865 w 634"/>
              <a:gd name="T59" fmla="*/ 201874 h 634"/>
              <a:gd name="T60" fmla="*/ 26321 w 634"/>
              <a:gd name="T61" fmla="*/ 16222 h 634"/>
              <a:gd name="T62" fmla="*/ 212011 w 634"/>
              <a:gd name="T63" fmla="*/ 32084 h 634"/>
              <a:gd name="T64" fmla="*/ 174873 w 634"/>
              <a:gd name="T65" fmla="*/ 42538 h 634"/>
              <a:gd name="T66" fmla="*/ 143144 w 634"/>
              <a:gd name="T67" fmla="*/ 42538 h 634"/>
              <a:gd name="T68" fmla="*/ 143144 w 634"/>
              <a:gd name="T69" fmla="*/ 58399 h 634"/>
              <a:gd name="T70" fmla="*/ 127279 w 634"/>
              <a:gd name="T71" fmla="*/ 90483 h 634"/>
              <a:gd name="T72" fmla="*/ 169825 w 634"/>
              <a:gd name="T73" fmla="*/ 69214 h 634"/>
              <a:gd name="T74" fmla="*/ 174873 w 634"/>
              <a:gd name="T75" fmla="*/ 95890 h 634"/>
              <a:gd name="T76" fmla="*/ 185690 w 634"/>
              <a:gd name="T77" fmla="*/ 53352 h 634"/>
              <a:gd name="T78" fmla="*/ 174873 w 634"/>
              <a:gd name="T79" fmla="*/ 42538 h 63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34" h="634">
                <a:moveTo>
                  <a:pt x="235" y="162"/>
                </a:moveTo>
                <a:lnTo>
                  <a:pt x="235" y="162"/>
                </a:lnTo>
                <a:cubicBezTo>
                  <a:pt x="250" y="162"/>
                  <a:pt x="250" y="148"/>
                  <a:pt x="250" y="148"/>
                </a:cubicBezTo>
                <a:cubicBezTo>
                  <a:pt x="250" y="133"/>
                  <a:pt x="250" y="118"/>
                  <a:pt x="235" y="118"/>
                </a:cubicBezTo>
                <a:cubicBezTo>
                  <a:pt x="132" y="118"/>
                  <a:pt x="132" y="118"/>
                  <a:pt x="132" y="118"/>
                </a:cubicBezTo>
                <a:cubicBezTo>
                  <a:pt x="132" y="118"/>
                  <a:pt x="132" y="118"/>
                  <a:pt x="117" y="133"/>
                </a:cubicBezTo>
                <a:cubicBezTo>
                  <a:pt x="117" y="133"/>
                  <a:pt x="117" y="133"/>
                  <a:pt x="117" y="148"/>
                </a:cubicBezTo>
                <a:cubicBezTo>
                  <a:pt x="117" y="236"/>
                  <a:pt x="117" y="236"/>
                  <a:pt x="117" y="236"/>
                </a:cubicBezTo>
                <a:cubicBezTo>
                  <a:pt x="117" y="251"/>
                  <a:pt x="132" y="266"/>
                  <a:pt x="132" y="266"/>
                </a:cubicBezTo>
                <a:cubicBezTo>
                  <a:pt x="147" y="266"/>
                  <a:pt x="162" y="251"/>
                  <a:pt x="162" y="236"/>
                </a:cubicBezTo>
                <a:cubicBezTo>
                  <a:pt x="162" y="192"/>
                  <a:pt x="162" y="192"/>
                  <a:pt x="162" y="192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79" y="251"/>
                  <a:pt x="279" y="251"/>
                  <a:pt x="279" y="251"/>
                </a:cubicBezTo>
                <a:cubicBezTo>
                  <a:pt x="176" y="162"/>
                  <a:pt x="176" y="162"/>
                  <a:pt x="176" y="162"/>
                </a:cubicBezTo>
                <a:lnTo>
                  <a:pt x="235" y="162"/>
                </a:lnTo>
                <a:close/>
                <a:moveTo>
                  <a:pt x="485" y="383"/>
                </a:moveTo>
                <a:lnTo>
                  <a:pt x="485" y="383"/>
                </a:lnTo>
                <a:cubicBezTo>
                  <a:pt x="485" y="383"/>
                  <a:pt x="471" y="383"/>
                  <a:pt x="471" y="398"/>
                </a:cubicBezTo>
                <a:cubicBezTo>
                  <a:pt x="471" y="442"/>
                  <a:pt x="471" y="442"/>
                  <a:pt x="471" y="442"/>
                </a:cubicBezTo>
                <a:cubicBezTo>
                  <a:pt x="383" y="354"/>
                  <a:pt x="383" y="354"/>
                  <a:pt x="383" y="354"/>
                </a:cubicBezTo>
                <a:cubicBezTo>
                  <a:pt x="353" y="383"/>
                  <a:pt x="353" y="383"/>
                  <a:pt x="353" y="383"/>
                </a:cubicBezTo>
                <a:cubicBezTo>
                  <a:pt x="441" y="471"/>
                  <a:pt x="441" y="471"/>
                  <a:pt x="441" y="471"/>
                </a:cubicBezTo>
                <a:cubicBezTo>
                  <a:pt x="397" y="471"/>
                  <a:pt x="397" y="471"/>
                  <a:pt x="397" y="471"/>
                </a:cubicBezTo>
                <a:cubicBezTo>
                  <a:pt x="383" y="471"/>
                  <a:pt x="367" y="486"/>
                  <a:pt x="367" y="501"/>
                </a:cubicBezTo>
                <a:cubicBezTo>
                  <a:pt x="367" y="501"/>
                  <a:pt x="383" y="516"/>
                  <a:pt x="397" y="516"/>
                </a:cubicBezTo>
                <a:cubicBezTo>
                  <a:pt x="485" y="516"/>
                  <a:pt x="485" y="516"/>
                  <a:pt x="485" y="516"/>
                </a:cubicBezTo>
                <a:cubicBezTo>
                  <a:pt x="500" y="516"/>
                  <a:pt x="500" y="516"/>
                  <a:pt x="500" y="516"/>
                </a:cubicBezTo>
                <a:cubicBezTo>
                  <a:pt x="515" y="501"/>
                  <a:pt x="515" y="501"/>
                  <a:pt x="515" y="501"/>
                </a:cubicBezTo>
                <a:cubicBezTo>
                  <a:pt x="515" y="398"/>
                  <a:pt x="515" y="398"/>
                  <a:pt x="515" y="398"/>
                </a:cubicBezTo>
                <a:cubicBezTo>
                  <a:pt x="515" y="383"/>
                  <a:pt x="500" y="383"/>
                  <a:pt x="485" y="383"/>
                </a:cubicBezTo>
                <a:close/>
                <a:moveTo>
                  <a:pt x="250" y="354"/>
                </a:moveTo>
                <a:lnTo>
                  <a:pt x="250" y="354"/>
                </a:lnTo>
                <a:cubicBezTo>
                  <a:pt x="162" y="442"/>
                  <a:pt x="162" y="442"/>
                  <a:pt x="162" y="442"/>
                </a:cubicBezTo>
                <a:cubicBezTo>
                  <a:pt x="162" y="398"/>
                  <a:pt x="162" y="398"/>
                  <a:pt x="162" y="398"/>
                </a:cubicBezTo>
                <a:cubicBezTo>
                  <a:pt x="162" y="383"/>
                  <a:pt x="147" y="383"/>
                  <a:pt x="132" y="383"/>
                </a:cubicBezTo>
                <a:cubicBezTo>
                  <a:pt x="132" y="383"/>
                  <a:pt x="117" y="383"/>
                  <a:pt x="117" y="398"/>
                </a:cubicBezTo>
                <a:cubicBezTo>
                  <a:pt x="117" y="501"/>
                  <a:pt x="117" y="501"/>
                  <a:pt x="117" y="501"/>
                </a:cubicBezTo>
                <a:cubicBezTo>
                  <a:pt x="117" y="501"/>
                  <a:pt x="117" y="501"/>
                  <a:pt x="117" y="516"/>
                </a:cubicBezTo>
                <a:cubicBezTo>
                  <a:pt x="132" y="516"/>
                  <a:pt x="132" y="516"/>
                  <a:pt x="132" y="516"/>
                </a:cubicBezTo>
                <a:cubicBezTo>
                  <a:pt x="235" y="516"/>
                  <a:pt x="235" y="516"/>
                  <a:pt x="235" y="516"/>
                </a:cubicBezTo>
                <a:cubicBezTo>
                  <a:pt x="250" y="516"/>
                  <a:pt x="250" y="501"/>
                  <a:pt x="250" y="501"/>
                </a:cubicBezTo>
                <a:cubicBezTo>
                  <a:pt x="250" y="486"/>
                  <a:pt x="250" y="471"/>
                  <a:pt x="235" y="471"/>
                </a:cubicBezTo>
                <a:cubicBezTo>
                  <a:pt x="176" y="471"/>
                  <a:pt x="176" y="471"/>
                  <a:pt x="176" y="471"/>
                </a:cubicBezTo>
                <a:cubicBezTo>
                  <a:pt x="279" y="383"/>
                  <a:pt x="279" y="383"/>
                  <a:pt x="279" y="383"/>
                </a:cubicBezTo>
                <a:lnTo>
                  <a:pt x="250" y="354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5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4" y="633"/>
                  <a:pt x="544" y="633"/>
                  <a:pt x="544" y="633"/>
                </a:cubicBezTo>
                <a:cubicBezTo>
                  <a:pt x="588" y="633"/>
                  <a:pt x="633" y="604"/>
                  <a:pt x="633" y="560"/>
                </a:cubicBezTo>
                <a:cubicBezTo>
                  <a:pt x="633" y="89"/>
                  <a:pt x="633" y="89"/>
                  <a:pt x="633" y="89"/>
                </a:cubicBezTo>
                <a:cubicBezTo>
                  <a:pt x="633" y="45"/>
                  <a:pt x="588" y="0"/>
                  <a:pt x="544" y="0"/>
                </a:cubicBezTo>
                <a:close/>
                <a:moveTo>
                  <a:pt x="588" y="560"/>
                </a:moveTo>
                <a:lnTo>
                  <a:pt x="588" y="560"/>
                </a:lnTo>
                <a:cubicBezTo>
                  <a:pt x="588" y="575"/>
                  <a:pt x="574" y="589"/>
                  <a:pt x="544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8" y="589"/>
                  <a:pt x="44" y="575"/>
                  <a:pt x="44" y="560"/>
                </a:cubicBezTo>
                <a:cubicBezTo>
                  <a:pt x="44" y="89"/>
                  <a:pt x="44" y="89"/>
                  <a:pt x="44" y="89"/>
                </a:cubicBezTo>
                <a:cubicBezTo>
                  <a:pt x="44" y="59"/>
                  <a:pt x="58" y="45"/>
                  <a:pt x="73" y="45"/>
                </a:cubicBezTo>
                <a:cubicBezTo>
                  <a:pt x="544" y="45"/>
                  <a:pt x="544" y="45"/>
                  <a:pt x="544" y="45"/>
                </a:cubicBezTo>
                <a:cubicBezTo>
                  <a:pt x="574" y="45"/>
                  <a:pt x="588" y="59"/>
                  <a:pt x="588" y="89"/>
                </a:cubicBezTo>
                <a:lnTo>
                  <a:pt x="588" y="560"/>
                </a:lnTo>
                <a:close/>
                <a:moveTo>
                  <a:pt x="485" y="118"/>
                </a:moveTo>
                <a:lnTo>
                  <a:pt x="485" y="118"/>
                </a:lnTo>
                <a:cubicBezTo>
                  <a:pt x="397" y="118"/>
                  <a:pt x="397" y="118"/>
                  <a:pt x="397" y="118"/>
                </a:cubicBezTo>
                <a:cubicBezTo>
                  <a:pt x="383" y="118"/>
                  <a:pt x="367" y="133"/>
                  <a:pt x="367" y="148"/>
                </a:cubicBezTo>
                <a:cubicBezTo>
                  <a:pt x="367" y="148"/>
                  <a:pt x="383" y="162"/>
                  <a:pt x="397" y="162"/>
                </a:cubicBezTo>
                <a:cubicBezTo>
                  <a:pt x="441" y="162"/>
                  <a:pt x="441" y="162"/>
                  <a:pt x="441" y="162"/>
                </a:cubicBezTo>
                <a:cubicBezTo>
                  <a:pt x="353" y="251"/>
                  <a:pt x="353" y="251"/>
                  <a:pt x="353" y="251"/>
                </a:cubicBezTo>
                <a:cubicBezTo>
                  <a:pt x="383" y="280"/>
                  <a:pt x="383" y="280"/>
                  <a:pt x="383" y="280"/>
                </a:cubicBezTo>
                <a:cubicBezTo>
                  <a:pt x="471" y="192"/>
                  <a:pt x="471" y="192"/>
                  <a:pt x="471" y="192"/>
                </a:cubicBezTo>
                <a:cubicBezTo>
                  <a:pt x="471" y="236"/>
                  <a:pt x="471" y="236"/>
                  <a:pt x="471" y="236"/>
                </a:cubicBezTo>
                <a:cubicBezTo>
                  <a:pt x="471" y="251"/>
                  <a:pt x="485" y="266"/>
                  <a:pt x="485" y="266"/>
                </a:cubicBezTo>
                <a:cubicBezTo>
                  <a:pt x="500" y="266"/>
                  <a:pt x="515" y="251"/>
                  <a:pt x="515" y="236"/>
                </a:cubicBezTo>
                <a:cubicBezTo>
                  <a:pt x="515" y="148"/>
                  <a:pt x="515" y="148"/>
                  <a:pt x="515" y="148"/>
                </a:cubicBezTo>
                <a:cubicBezTo>
                  <a:pt x="515" y="133"/>
                  <a:pt x="515" y="133"/>
                  <a:pt x="500" y="133"/>
                </a:cubicBezTo>
                <a:cubicBezTo>
                  <a:pt x="500" y="118"/>
                  <a:pt x="500" y="118"/>
                  <a:pt x="485" y="11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EBE5E09-C8C3-4235-9320-DAA62E66907D}"/>
              </a:ext>
            </a:extLst>
          </p:cNvPr>
          <p:cNvGrpSpPr/>
          <p:nvPr/>
        </p:nvGrpSpPr>
        <p:grpSpPr>
          <a:xfrm>
            <a:off x="5364480" y="2072640"/>
            <a:ext cx="319881" cy="465138"/>
            <a:chOff x="10146507" y="3505994"/>
            <a:chExt cx="319881" cy="465138"/>
          </a:xfrm>
          <a:solidFill>
            <a:schemeClr val="bg2"/>
          </a:solidFill>
        </p:grpSpPr>
        <p:sp>
          <p:nvSpPr>
            <p:cNvPr id="31" name="AutoShape 30">
              <a:extLst>
                <a:ext uri="{FF2B5EF4-FFF2-40B4-BE49-F238E27FC236}">
                  <a16:creationId xmlns:a16="http://schemas.microsoft.com/office/drawing/2014/main" id="{417D0D32-3066-486D-B6CD-0FA0FDEA0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46507" y="3505994"/>
              <a:ext cx="319881" cy="465138"/>
            </a:xfrm>
            <a:custGeom>
              <a:avLst/>
              <a:gdLst>
                <a:gd name="T0" fmla="*/ 10383 w 20767"/>
                <a:gd name="T1" fmla="*/ 10800 h 21600"/>
                <a:gd name="T2" fmla="*/ 10383 w 20767"/>
                <a:gd name="T3" fmla="*/ 10800 h 21600"/>
                <a:gd name="T4" fmla="*/ 10383 w 20767"/>
                <a:gd name="T5" fmla="*/ 10800 h 21600"/>
                <a:gd name="T6" fmla="*/ 10383 w 20767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67" h="21600">
                  <a:moveTo>
                    <a:pt x="18566" y="16551"/>
                  </a:moveTo>
                  <a:cubicBezTo>
                    <a:pt x="17960" y="18284"/>
                    <a:pt x="17274" y="20249"/>
                    <a:pt x="9436" y="20249"/>
                  </a:cubicBezTo>
                  <a:cubicBezTo>
                    <a:pt x="4711" y="20249"/>
                    <a:pt x="1888" y="17809"/>
                    <a:pt x="1888" y="15451"/>
                  </a:cubicBezTo>
                  <a:cubicBezTo>
                    <a:pt x="1888" y="13645"/>
                    <a:pt x="2349" y="12161"/>
                    <a:pt x="2835" y="10591"/>
                  </a:cubicBezTo>
                  <a:cubicBezTo>
                    <a:pt x="3454" y="8600"/>
                    <a:pt x="4088" y="6563"/>
                    <a:pt x="3813" y="3868"/>
                  </a:cubicBezTo>
                  <a:cubicBezTo>
                    <a:pt x="6723" y="6750"/>
                    <a:pt x="7759" y="10567"/>
                    <a:pt x="7759" y="10567"/>
                  </a:cubicBezTo>
                  <a:cubicBezTo>
                    <a:pt x="7759" y="10567"/>
                    <a:pt x="10468" y="7846"/>
                    <a:pt x="11196" y="6582"/>
                  </a:cubicBezTo>
                  <a:cubicBezTo>
                    <a:pt x="11755" y="7395"/>
                    <a:pt x="12267" y="10124"/>
                    <a:pt x="12267" y="12825"/>
                  </a:cubicBezTo>
                  <a:cubicBezTo>
                    <a:pt x="12267" y="12825"/>
                    <a:pt x="14773" y="11347"/>
                    <a:pt x="16653" y="9127"/>
                  </a:cubicBezTo>
                  <a:cubicBezTo>
                    <a:pt x="18632" y="11666"/>
                    <a:pt x="19346" y="14320"/>
                    <a:pt x="18566" y="16551"/>
                  </a:cubicBezTo>
                  <a:moveTo>
                    <a:pt x="16041" y="6075"/>
                  </a:moveTo>
                  <a:cubicBezTo>
                    <a:pt x="15982" y="7879"/>
                    <a:pt x="14088" y="9404"/>
                    <a:pt x="14088" y="9404"/>
                  </a:cubicBezTo>
                  <a:cubicBezTo>
                    <a:pt x="14088" y="6046"/>
                    <a:pt x="10380" y="3375"/>
                    <a:pt x="10380" y="3375"/>
                  </a:cubicBezTo>
                  <a:cubicBezTo>
                    <a:pt x="10380" y="3375"/>
                    <a:pt x="10330" y="5373"/>
                    <a:pt x="8452" y="7389"/>
                  </a:cubicBezTo>
                  <a:cubicBezTo>
                    <a:pt x="6574" y="2686"/>
                    <a:pt x="938" y="0"/>
                    <a:pt x="938" y="0"/>
                  </a:cubicBezTo>
                  <a:cubicBezTo>
                    <a:pt x="3756" y="7389"/>
                    <a:pt x="0" y="10076"/>
                    <a:pt x="0" y="15451"/>
                  </a:cubicBezTo>
                  <a:cubicBezTo>
                    <a:pt x="0" y="18604"/>
                    <a:pt x="3730" y="21599"/>
                    <a:pt x="9436" y="21599"/>
                  </a:cubicBezTo>
                  <a:cubicBezTo>
                    <a:pt x="17888" y="21599"/>
                    <a:pt x="19523" y="19379"/>
                    <a:pt x="20396" y="16878"/>
                  </a:cubicBezTo>
                  <a:cubicBezTo>
                    <a:pt x="21599" y="13436"/>
                    <a:pt x="19797" y="9432"/>
                    <a:pt x="16041" y="60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32" name="AutoShape 31">
              <a:extLst>
                <a:ext uri="{FF2B5EF4-FFF2-40B4-BE49-F238E27FC236}">
                  <a16:creationId xmlns:a16="http://schemas.microsoft.com/office/drawing/2014/main" id="{7F9A0B79-9856-431F-8248-F339559AF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5244" y="3709194"/>
              <a:ext cx="205581" cy="166688"/>
            </a:xfrm>
            <a:custGeom>
              <a:avLst/>
              <a:gdLst>
                <a:gd name="T0" fmla="*/ 10641 w 21282"/>
                <a:gd name="T1" fmla="*/ 10800 h 21600"/>
                <a:gd name="T2" fmla="*/ 10641 w 21282"/>
                <a:gd name="T3" fmla="*/ 10800 h 21600"/>
                <a:gd name="T4" fmla="*/ 10641 w 21282"/>
                <a:gd name="T5" fmla="*/ 10800 h 21600"/>
                <a:gd name="T6" fmla="*/ 10641 w 21282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282" h="21600">
                  <a:moveTo>
                    <a:pt x="20698" y="5891"/>
                  </a:moveTo>
                  <a:lnTo>
                    <a:pt x="19424" y="7749"/>
                  </a:lnTo>
                  <a:cubicBezTo>
                    <a:pt x="17846" y="10064"/>
                    <a:pt x="16352" y="12259"/>
                    <a:pt x="12365" y="14784"/>
                  </a:cubicBezTo>
                  <a:cubicBezTo>
                    <a:pt x="11794" y="12631"/>
                    <a:pt x="11275" y="10259"/>
                    <a:pt x="11275" y="6631"/>
                  </a:cubicBezTo>
                  <a:lnTo>
                    <a:pt x="11275" y="3408"/>
                  </a:lnTo>
                  <a:lnTo>
                    <a:pt x="9000" y="7893"/>
                  </a:lnTo>
                  <a:cubicBezTo>
                    <a:pt x="8233" y="9421"/>
                    <a:pt x="7598" y="10690"/>
                    <a:pt x="6649" y="12373"/>
                  </a:cubicBezTo>
                  <a:cubicBezTo>
                    <a:pt x="5211" y="8296"/>
                    <a:pt x="4195" y="5281"/>
                    <a:pt x="3422" y="2545"/>
                  </a:cubicBezTo>
                  <a:lnTo>
                    <a:pt x="2705" y="0"/>
                  </a:lnTo>
                  <a:lnTo>
                    <a:pt x="1926" y="2847"/>
                  </a:lnTo>
                  <a:cubicBezTo>
                    <a:pt x="936" y="6469"/>
                    <a:pt x="0" y="9891"/>
                    <a:pt x="0" y="18771"/>
                  </a:cubicBezTo>
                  <a:cubicBezTo>
                    <a:pt x="0" y="19292"/>
                    <a:pt x="333" y="19714"/>
                    <a:pt x="749" y="19714"/>
                  </a:cubicBezTo>
                  <a:cubicBezTo>
                    <a:pt x="1162" y="19714"/>
                    <a:pt x="1499" y="19292"/>
                    <a:pt x="1499" y="18771"/>
                  </a:cubicBezTo>
                  <a:cubicBezTo>
                    <a:pt x="1499" y="11964"/>
                    <a:pt x="2037" y="8594"/>
                    <a:pt x="2758" y="5681"/>
                  </a:cubicBezTo>
                  <a:cubicBezTo>
                    <a:pt x="3537" y="8174"/>
                    <a:pt x="4520" y="11009"/>
                    <a:pt x="5812" y="14638"/>
                  </a:cubicBezTo>
                  <a:lnTo>
                    <a:pt x="6339" y="16117"/>
                  </a:lnTo>
                  <a:lnTo>
                    <a:pt x="7100" y="14811"/>
                  </a:lnTo>
                  <a:cubicBezTo>
                    <a:pt x="8344" y="12681"/>
                    <a:pt x="9085" y="11248"/>
                    <a:pt x="9896" y="9638"/>
                  </a:cubicBezTo>
                  <a:cubicBezTo>
                    <a:pt x="10133" y="12428"/>
                    <a:pt x="10681" y="14428"/>
                    <a:pt x="11223" y="16408"/>
                  </a:cubicBezTo>
                  <a:lnTo>
                    <a:pt x="11495" y="17404"/>
                  </a:lnTo>
                  <a:lnTo>
                    <a:pt x="12253" y="16953"/>
                  </a:lnTo>
                  <a:cubicBezTo>
                    <a:pt x="16306" y="14531"/>
                    <a:pt x="18203" y="12327"/>
                    <a:pt x="19708" y="10211"/>
                  </a:cubicBezTo>
                  <a:cubicBezTo>
                    <a:pt x="19942" y="13727"/>
                    <a:pt x="19573" y="17574"/>
                    <a:pt x="18698" y="20305"/>
                  </a:cubicBezTo>
                  <a:cubicBezTo>
                    <a:pt x="18543" y="20787"/>
                    <a:pt x="18730" y="21336"/>
                    <a:pt x="19114" y="21531"/>
                  </a:cubicBezTo>
                  <a:cubicBezTo>
                    <a:pt x="19204" y="21577"/>
                    <a:pt x="19301" y="21599"/>
                    <a:pt x="19395" y="21599"/>
                  </a:cubicBezTo>
                  <a:cubicBezTo>
                    <a:pt x="19690" y="21599"/>
                    <a:pt x="19972" y="21377"/>
                    <a:pt x="20089" y="21008"/>
                  </a:cubicBezTo>
                  <a:cubicBezTo>
                    <a:pt x="21251" y="17380"/>
                    <a:pt x="21600" y="12213"/>
                    <a:pt x="20976" y="7841"/>
                  </a:cubicBezTo>
                  <a:cubicBezTo>
                    <a:pt x="20976" y="7841"/>
                    <a:pt x="20698" y="5891"/>
                    <a:pt x="20698" y="589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</p:grpSp>
      <p:sp>
        <p:nvSpPr>
          <p:cNvPr id="33" name="Freeform 25">
            <a:extLst>
              <a:ext uri="{FF2B5EF4-FFF2-40B4-BE49-F238E27FC236}">
                <a16:creationId xmlns:a16="http://schemas.microsoft.com/office/drawing/2014/main" id="{5EDF44E2-E60C-423B-93A2-AD06DBE636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064" y="4523602"/>
            <a:ext cx="437085" cy="389230"/>
          </a:xfrm>
          <a:custGeom>
            <a:avLst/>
            <a:gdLst>
              <a:gd name="T0" fmla="*/ 74787349 w 602"/>
              <a:gd name="T1" fmla="*/ 43932186 h 538"/>
              <a:gd name="T2" fmla="*/ 69174956 w 602"/>
              <a:gd name="T3" fmla="*/ 46653716 h 538"/>
              <a:gd name="T4" fmla="*/ 65520668 w 602"/>
              <a:gd name="T5" fmla="*/ 46653716 h 538"/>
              <a:gd name="T6" fmla="*/ 59908275 w 602"/>
              <a:gd name="T7" fmla="*/ 43932186 h 538"/>
              <a:gd name="T8" fmla="*/ 54426302 w 602"/>
              <a:gd name="T9" fmla="*/ 56761895 h 538"/>
              <a:gd name="T10" fmla="*/ 57167289 w 602"/>
              <a:gd name="T11" fmla="*/ 58576248 h 538"/>
              <a:gd name="T12" fmla="*/ 54426302 w 602"/>
              <a:gd name="T13" fmla="*/ 61427374 h 538"/>
              <a:gd name="T14" fmla="*/ 53512640 w 602"/>
              <a:gd name="T15" fmla="*/ 61427374 h 538"/>
              <a:gd name="T16" fmla="*/ 3654649 w 602"/>
              <a:gd name="T17" fmla="*/ 61427374 h 538"/>
              <a:gd name="T18" fmla="*/ 0 w 602"/>
              <a:gd name="T19" fmla="*/ 53133188 h 538"/>
              <a:gd name="T20" fmla="*/ 0 w 602"/>
              <a:gd name="T21" fmla="*/ 42117833 h 538"/>
              <a:gd name="T22" fmla="*/ 0 w 602"/>
              <a:gd name="T23" fmla="*/ 31102477 h 538"/>
              <a:gd name="T24" fmla="*/ 78441997 w 602"/>
              <a:gd name="T25" fmla="*/ 18272768 h 538"/>
              <a:gd name="T26" fmla="*/ 78441997 w 602"/>
              <a:gd name="T27" fmla="*/ 35767597 h 538"/>
              <a:gd name="T28" fmla="*/ 78441997 w 602"/>
              <a:gd name="T29" fmla="*/ 44839362 h 538"/>
              <a:gd name="T30" fmla="*/ 0 w 602"/>
              <a:gd name="T31" fmla="*/ 11015356 h 538"/>
              <a:gd name="T32" fmla="*/ 0 w 602"/>
              <a:gd name="T33" fmla="*/ 9201002 h 538"/>
              <a:gd name="T34" fmla="*/ 3654649 w 602"/>
              <a:gd name="T35" fmla="*/ 0 h 538"/>
              <a:gd name="T36" fmla="*/ 11094005 w 602"/>
              <a:gd name="T37" fmla="*/ 0 h 538"/>
              <a:gd name="T38" fmla="*/ 22188371 w 602"/>
              <a:gd name="T39" fmla="*/ 0 h 538"/>
              <a:gd name="T40" fmla="*/ 74787349 w 602"/>
              <a:gd name="T41" fmla="*/ 7257053 h 538"/>
              <a:gd name="T42" fmla="*/ 78441997 w 602"/>
              <a:gd name="T43" fmla="*/ 14644062 h 538"/>
              <a:gd name="T44" fmla="*/ 0 w 602"/>
              <a:gd name="T45" fmla="*/ 11015356 h 538"/>
              <a:gd name="T46" fmla="*/ 57167289 w 602"/>
              <a:gd name="T47" fmla="*/ 64148544 h 538"/>
              <a:gd name="T48" fmla="*/ 57167289 w 602"/>
              <a:gd name="T49" fmla="*/ 54040365 h 538"/>
              <a:gd name="T50" fmla="*/ 59908275 w 602"/>
              <a:gd name="T51" fmla="*/ 47560892 h 538"/>
              <a:gd name="T52" fmla="*/ 67347631 w 602"/>
              <a:gd name="T53" fmla="*/ 54040365 h 538"/>
              <a:gd name="T54" fmla="*/ 71915942 w 602"/>
              <a:gd name="T55" fmla="*/ 49504482 h 538"/>
              <a:gd name="T56" fmla="*/ 78441997 w 602"/>
              <a:gd name="T57" fmla="*/ 51318835 h 538"/>
              <a:gd name="T58" fmla="*/ 72829604 w 602"/>
              <a:gd name="T59" fmla="*/ 58576248 h 538"/>
              <a:gd name="T60" fmla="*/ 78441997 w 602"/>
              <a:gd name="T61" fmla="*/ 65962897 h 538"/>
              <a:gd name="T62" fmla="*/ 71915942 w 602"/>
              <a:gd name="T63" fmla="*/ 68684427 h 538"/>
              <a:gd name="T64" fmla="*/ 62779682 w 602"/>
              <a:gd name="T65" fmla="*/ 68684427 h 538"/>
              <a:gd name="T66" fmla="*/ 56253627 w 602"/>
              <a:gd name="T67" fmla="*/ 65962897 h 53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02" h="538">
                <a:moveTo>
                  <a:pt x="573" y="339"/>
                </a:moveTo>
                <a:lnTo>
                  <a:pt x="573" y="339"/>
                </a:lnTo>
                <a:cubicBezTo>
                  <a:pt x="558" y="339"/>
                  <a:pt x="544" y="346"/>
                  <a:pt x="530" y="360"/>
                </a:cubicBezTo>
                <a:cubicBezTo>
                  <a:pt x="516" y="375"/>
                  <a:pt x="516" y="375"/>
                  <a:pt x="516" y="375"/>
                </a:cubicBezTo>
                <a:cubicBezTo>
                  <a:pt x="502" y="360"/>
                  <a:pt x="502" y="360"/>
                  <a:pt x="502" y="360"/>
                </a:cubicBezTo>
                <a:cubicBezTo>
                  <a:pt x="488" y="346"/>
                  <a:pt x="474" y="339"/>
                  <a:pt x="459" y="339"/>
                </a:cubicBezTo>
                <a:cubicBezTo>
                  <a:pt x="431" y="339"/>
                  <a:pt x="403" y="367"/>
                  <a:pt x="403" y="396"/>
                </a:cubicBezTo>
                <a:cubicBezTo>
                  <a:pt x="403" y="417"/>
                  <a:pt x="410" y="431"/>
                  <a:pt x="417" y="438"/>
                </a:cubicBezTo>
                <a:cubicBezTo>
                  <a:pt x="438" y="452"/>
                  <a:pt x="438" y="452"/>
                  <a:pt x="438" y="452"/>
                </a:cubicBezTo>
                <a:cubicBezTo>
                  <a:pt x="417" y="474"/>
                  <a:pt x="417" y="474"/>
                  <a:pt x="417" y="474"/>
                </a:cubicBezTo>
                <a:cubicBezTo>
                  <a:pt x="410" y="474"/>
                  <a:pt x="410" y="474"/>
                  <a:pt x="410" y="474"/>
                </a:cubicBezTo>
                <a:cubicBezTo>
                  <a:pt x="28" y="474"/>
                  <a:pt x="28" y="474"/>
                  <a:pt x="28" y="474"/>
                </a:cubicBezTo>
                <a:cubicBezTo>
                  <a:pt x="7" y="474"/>
                  <a:pt x="0" y="459"/>
                  <a:pt x="0" y="445"/>
                </a:cubicBezTo>
                <a:cubicBezTo>
                  <a:pt x="0" y="410"/>
                  <a:pt x="0" y="410"/>
                  <a:pt x="0" y="410"/>
                </a:cubicBezTo>
                <a:cubicBezTo>
                  <a:pt x="0" y="360"/>
                  <a:pt x="0" y="360"/>
                  <a:pt x="0" y="360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276"/>
                  <a:pt x="0" y="276"/>
                  <a:pt x="0" y="276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41"/>
                  <a:pt x="0" y="141"/>
                  <a:pt x="0" y="141"/>
                </a:cubicBezTo>
                <a:cubicBezTo>
                  <a:pt x="601" y="141"/>
                  <a:pt x="601" y="141"/>
                  <a:pt x="601" y="141"/>
                </a:cubicBezTo>
                <a:cubicBezTo>
                  <a:pt x="601" y="240"/>
                  <a:pt x="601" y="240"/>
                  <a:pt x="601" y="240"/>
                </a:cubicBezTo>
                <a:cubicBezTo>
                  <a:pt x="601" y="276"/>
                  <a:pt x="601" y="276"/>
                  <a:pt x="601" y="276"/>
                </a:cubicBezTo>
                <a:cubicBezTo>
                  <a:pt x="601" y="325"/>
                  <a:pt x="601" y="325"/>
                  <a:pt x="601" y="325"/>
                </a:cubicBezTo>
                <a:cubicBezTo>
                  <a:pt x="601" y="346"/>
                  <a:pt x="601" y="346"/>
                  <a:pt x="601" y="346"/>
                </a:cubicBezTo>
                <a:cubicBezTo>
                  <a:pt x="594" y="346"/>
                  <a:pt x="580" y="339"/>
                  <a:pt x="573" y="339"/>
                </a:cubicBezTo>
                <a:close/>
                <a:moveTo>
                  <a:pt x="0" y="85"/>
                </a:moveTo>
                <a:lnTo>
                  <a:pt x="0" y="85"/>
                </a:lnTo>
                <a:cubicBezTo>
                  <a:pt x="0" y="71"/>
                  <a:pt x="0" y="71"/>
                  <a:pt x="0" y="7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4"/>
                  <a:pt x="7" y="0"/>
                  <a:pt x="28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226" y="56"/>
                  <a:pt x="226" y="56"/>
                  <a:pt x="226" y="56"/>
                </a:cubicBezTo>
                <a:cubicBezTo>
                  <a:pt x="573" y="56"/>
                  <a:pt x="573" y="56"/>
                  <a:pt x="573" y="56"/>
                </a:cubicBezTo>
                <a:cubicBezTo>
                  <a:pt x="587" y="56"/>
                  <a:pt x="601" y="71"/>
                  <a:pt x="601" y="85"/>
                </a:cubicBezTo>
                <a:cubicBezTo>
                  <a:pt x="601" y="113"/>
                  <a:pt x="601" y="113"/>
                  <a:pt x="601" y="113"/>
                </a:cubicBezTo>
                <a:cubicBezTo>
                  <a:pt x="0" y="113"/>
                  <a:pt x="0" y="113"/>
                  <a:pt x="0" y="113"/>
                </a:cubicBezTo>
                <a:lnTo>
                  <a:pt x="0" y="85"/>
                </a:lnTo>
                <a:close/>
                <a:moveTo>
                  <a:pt x="438" y="495"/>
                </a:moveTo>
                <a:lnTo>
                  <a:pt x="438" y="495"/>
                </a:lnTo>
                <a:cubicBezTo>
                  <a:pt x="474" y="452"/>
                  <a:pt x="474" y="452"/>
                  <a:pt x="474" y="452"/>
                </a:cubicBezTo>
                <a:cubicBezTo>
                  <a:pt x="438" y="417"/>
                  <a:pt x="438" y="417"/>
                  <a:pt x="438" y="417"/>
                </a:cubicBezTo>
                <a:cubicBezTo>
                  <a:pt x="431" y="410"/>
                  <a:pt x="431" y="403"/>
                  <a:pt x="431" y="396"/>
                </a:cubicBezTo>
                <a:cubicBezTo>
                  <a:pt x="431" y="382"/>
                  <a:pt x="445" y="367"/>
                  <a:pt x="459" y="367"/>
                </a:cubicBezTo>
                <a:cubicBezTo>
                  <a:pt x="466" y="367"/>
                  <a:pt x="474" y="375"/>
                  <a:pt x="481" y="382"/>
                </a:cubicBezTo>
                <a:cubicBezTo>
                  <a:pt x="516" y="417"/>
                  <a:pt x="516" y="417"/>
                  <a:pt x="516" y="417"/>
                </a:cubicBezTo>
                <a:cubicBezTo>
                  <a:pt x="551" y="382"/>
                  <a:pt x="551" y="382"/>
                  <a:pt x="551" y="382"/>
                </a:cubicBezTo>
                <a:cubicBezTo>
                  <a:pt x="558" y="375"/>
                  <a:pt x="565" y="367"/>
                  <a:pt x="573" y="367"/>
                </a:cubicBezTo>
                <a:cubicBezTo>
                  <a:pt x="587" y="367"/>
                  <a:pt x="601" y="382"/>
                  <a:pt x="601" y="396"/>
                </a:cubicBezTo>
                <a:cubicBezTo>
                  <a:pt x="601" y="403"/>
                  <a:pt x="601" y="410"/>
                  <a:pt x="594" y="417"/>
                </a:cubicBezTo>
                <a:cubicBezTo>
                  <a:pt x="558" y="452"/>
                  <a:pt x="558" y="452"/>
                  <a:pt x="558" y="452"/>
                </a:cubicBezTo>
                <a:cubicBezTo>
                  <a:pt x="594" y="495"/>
                  <a:pt x="594" y="495"/>
                  <a:pt x="594" y="495"/>
                </a:cubicBezTo>
                <a:cubicBezTo>
                  <a:pt x="601" y="495"/>
                  <a:pt x="601" y="502"/>
                  <a:pt x="601" y="509"/>
                </a:cubicBezTo>
                <a:cubicBezTo>
                  <a:pt x="601" y="530"/>
                  <a:pt x="587" y="537"/>
                  <a:pt x="573" y="537"/>
                </a:cubicBezTo>
                <a:cubicBezTo>
                  <a:pt x="565" y="537"/>
                  <a:pt x="558" y="537"/>
                  <a:pt x="551" y="530"/>
                </a:cubicBezTo>
                <a:cubicBezTo>
                  <a:pt x="516" y="495"/>
                  <a:pt x="516" y="495"/>
                  <a:pt x="516" y="495"/>
                </a:cubicBezTo>
                <a:cubicBezTo>
                  <a:pt x="481" y="530"/>
                  <a:pt x="481" y="530"/>
                  <a:pt x="481" y="530"/>
                </a:cubicBezTo>
                <a:cubicBezTo>
                  <a:pt x="474" y="537"/>
                  <a:pt x="466" y="537"/>
                  <a:pt x="459" y="537"/>
                </a:cubicBezTo>
                <a:cubicBezTo>
                  <a:pt x="445" y="537"/>
                  <a:pt x="431" y="530"/>
                  <a:pt x="431" y="509"/>
                </a:cubicBezTo>
                <a:cubicBezTo>
                  <a:pt x="431" y="502"/>
                  <a:pt x="431" y="495"/>
                  <a:pt x="438" y="49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42">
            <a:extLst>
              <a:ext uri="{FF2B5EF4-FFF2-40B4-BE49-F238E27FC236}">
                <a16:creationId xmlns:a16="http://schemas.microsoft.com/office/drawing/2014/main" id="{CFB36AAD-6997-47B9-B2BB-5AC103F25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1957" y="4529109"/>
            <a:ext cx="424323" cy="379658"/>
          </a:xfrm>
          <a:custGeom>
            <a:avLst/>
            <a:gdLst>
              <a:gd name="T0" fmla="*/ 72191589 w 587"/>
              <a:gd name="T1" fmla="*/ 56019554 h 524"/>
              <a:gd name="T2" fmla="*/ 72191589 w 587"/>
              <a:gd name="T3" fmla="*/ 56019554 h 524"/>
              <a:gd name="T4" fmla="*/ 53949640 w 587"/>
              <a:gd name="T5" fmla="*/ 56019554 h 524"/>
              <a:gd name="T6" fmla="*/ 49292037 w 587"/>
              <a:gd name="T7" fmla="*/ 56019554 h 524"/>
              <a:gd name="T8" fmla="*/ 49292037 w 587"/>
              <a:gd name="T9" fmla="*/ 62388158 h 524"/>
              <a:gd name="T10" fmla="*/ 53949640 w 587"/>
              <a:gd name="T11" fmla="*/ 67067360 h 524"/>
              <a:gd name="T12" fmla="*/ 53949640 w 587"/>
              <a:gd name="T13" fmla="*/ 67976954 h 524"/>
              <a:gd name="T14" fmla="*/ 21864369 w 587"/>
              <a:gd name="T15" fmla="*/ 67976954 h 524"/>
              <a:gd name="T16" fmla="*/ 21864369 w 587"/>
              <a:gd name="T17" fmla="*/ 67067360 h 524"/>
              <a:gd name="T18" fmla="*/ 27427667 w 587"/>
              <a:gd name="T19" fmla="*/ 62388158 h 524"/>
              <a:gd name="T20" fmla="*/ 27427667 w 587"/>
              <a:gd name="T21" fmla="*/ 56019554 h 524"/>
              <a:gd name="T22" fmla="*/ 21864369 w 587"/>
              <a:gd name="T23" fmla="*/ 56019554 h 524"/>
              <a:gd name="T24" fmla="*/ 3622420 w 587"/>
              <a:gd name="T25" fmla="*/ 56019554 h 524"/>
              <a:gd name="T26" fmla="*/ 0 w 587"/>
              <a:gd name="T27" fmla="*/ 52380095 h 524"/>
              <a:gd name="T28" fmla="*/ 0 w 587"/>
              <a:gd name="T29" fmla="*/ 3639459 h 524"/>
              <a:gd name="T30" fmla="*/ 3622420 w 587"/>
              <a:gd name="T31" fmla="*/ 0 h 524"/>
              <a:gd name="T32" fmla="*/ 72191589 w 587"/>
              <a:gd name="T33" fmla="*/ 0 h 524"/>
              <a:gd name="T34" fmla="*/ 75814009 w 587"/>
              <a:gd name="T35" fmla="*/ 3639459 h 524"/>
              <a:gd name="T36" fmla="*/ 75814009 w 587"/>
              <a:gd name="T37" fmla="*/ 52380095 h 524"/>
              <a:gd name="T38" fmla="*/ 72191589 w 587"/>
              <a:gd name="T39" fmla="*/ 56019554 h 524"/>
              <a:gd name="T40" fmla="*/ 71285894 w 587"/>
              <a:gd name="T41" fmla="*/ 4549054 h 524"/>
              <a:gd name="T42" fmla="*/ 71285894 w 587"/>
              <a:gd name="T43" fmla="*/ 4549054 h 524"/>
              <a:gd name="T44" fmla="*/ 5433810 w 587"/>
              <a:gd name="T45" fmla="*/ 4549054 h 524"/>
              <a:gd name="T46" fmla="*/ 5433810 w 587"/>
              <a:gd name="T47" fmla="*/ 45881344 h 524"/>
              <a:gd name="T48" fmla="*/ 71285894 w 587"/>
              <a:gd name="T49" fmla="*/ 45881344 h 524"/>
              <a:gd name="T50" fmla="*/ 71285894 w 587"/>
              <a:gd name="T51" fmla="*/ 4549054 h 524"/>
              <a:gd name="T52" fmla="*/ 31050088 w 587"/>
              <a:gd name="T53" fmla="*/ 21965823 h 524"/>
              <a:gd name="T54" fmla="*/ 31050088 w 587"/>
              <a:gd name="T55" fmla="*/ 21965823 h 524"/>
              <a:gd name="T56" fmla="*/ 32861478 w 587"/>
              <a:gd name="T57" fmla="*/ 22875778 h 524"/>
              <a:gd name="T58" fmla="*/ 32861478 w 587"/>
              <a:gd name="T59" fmla="*/ 22875778 h 524"/>
              <a:gd name="T60" fmla="*/ 35578203 w 587"/>
              <a:gd name="T61" fmla="*/ 24825476 h 524"/>
              <a:gd name="T62" fmla="*/ 42952532 w 587"/>
              <a:gd name="T63" fmla="*/ 18326364 h 524"/>
              <a:gd name="T64" fmla="*/ 42952532 w 587"/>
              <a:gd name="T65" fmla="*/ 18326364 h 524"/>
              <a:gd name="T66" fmla="*/ 45669617 w 587"/>
              <a:gd name="T67" fmla="*/ 16506814 h 524"/>
              <a:gd name="T68" fmla="*/ 49292037 w 587"/>
              <a:gd name="T69" fmla="*/ 20146274 h 524"/>
              <a:gd name="T70" fmla="*/ 47481007 w 587"/>
              <a:gd name="T71" fmla="*/ 22875778 h 524"/>
              <a:gd name="T72" fmla="*/ 47481007 w 587"/>
              <a:gd name="T73" fmla="*/ 22875778 h 524"/>
              <a:gd name="T74" fmla="*/ 38424416 w 587"/>
              <a:gd name="T75" fmla="*/ 33013628 h 524"/>
              <a:gd name="T76" fmla="*/ 38424416 w 587"/>
              <a:gd name="T77" fmla="*/ 33013628 h 524"/>
              <a:gd name="T78" fmla="*/ 35578203 w 587"/>
              <a:gd name="T79" fmla="*/ 33923583 h 524"/>
              <a:gd name="T80" fmla="*/ 32861478 w 587"/>
              <a:gd name="T81" fmla="*/ 33013628 h 524"/>
              <a:gd name="T82" fmla="*/ 32861478 w 587"/>
              <a:gd name="T83" fmla="*/ 33013628 h 524"/>
              <a:gd name="T84" fmla="*/ 28333362 w 587"/>
              <a:gd name="T85" fmla="*/ 27554619 h 524"/>
              <a:gd name="T86" fmla="*/ 28333362 w 587"/>
              <a:gd name="T87" fmla="*/ 27554619 h 524"/>
              <a:gd name="T88" fmla="*/ 27427667 w 587"/>
              <a:gd name="T89" fmla="*/ 25735070 h 524"/>
              <a:gd name="T90" fmla="*/ 31050088 w 587"/>
              <a:gd name="T91" fmla="*/ 21965823 h 52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87" h="524">
                <a:moveTo>
                  <a:pt x="558" y="431"/>
                </a:moveTo>
                <a:lnTo>
                  <a:pt x="558" y="431"/>
                </a:lnTo>
                <a:cubicBezTo>
                  <a:pt x="417" y="431"/>
                  <a:pt x="417" y="431"/>
                  <a:pt x="417" y="431"/>
                </a:cubicBezTo>
                <a:cubicBezTo>
                  <a:pt x="381" y="431"/>
                  <a:pt x="381" y="431"/>
                  <a:pt x="381" y="431"/>
                </a:cubicBezTo>
                <a:cubicBezTo>
                  <a:pt x="381" y="480"/>
                  <a:pt x="381" y="480"/>
                  <a:pt x="381" y="480"/>
                </a:cubicBezTo>
                <a:cubicBezTo>
                  <a:pt x="417" y="516"/>
                  <a:pt x="417" y="516"/>
                  <a:pt x="417" y="516"/>
                </a:cubicBezTo>
                <a:cubicBezTo>
                  <a:pt x="417" y="523"/>
                  <a:pt x="417" y="523"/>
                  <a:pt x="417" y="523"/>
                </a:cubicBezTo>
                <a:cubicBezTo>
                  <a:pt x="169" y="523"/>
                  <a:pt x="169" y="523"/>
                  <a:pt x="169" y="523"/>
                </a:cubicBezTo>
                <a:cubicBezTo>
                  <a:pt x="169" y="516"/>
                  <a:pt x="169" y="516"/>
                  <a:pt x="169" y="516"/>
                </a:cubicBezTo>
                <a:cubicBezTo>
                  <a:pt x="212" y="480"/>
                  <a:pt x="212" y="480"/>
                  <a:pt x="212" y="480"/>
                </a:cubicBezTo>
                <a:cubicBezTo>
                  <a:pt x="212" y="431"/>
                  <a:pt x="212" y="431"/>
                  <a:pt x="212" y="431"/>
                </a:cubicBezTo>
                <a:cubicBezTo>
                  <a:pt x="169" y="431"/>
                  <a:pt x="169" y="431"/>
                  <a:pt x="169" y="431"/>
                </a:cubicBezTo>
                <a:cubicBezTo>
                  <a:pt x="28" y="431"/>
                  <a:pt x="28" y="431"/>
                  <a:pt x="28" y="431"/>
                </a:cubicBezTo>
                <a:cubicBezTo>
                  <a:pt x="14" y="431"/>
                  <a:pt x="0" y="417"/>
                  <a:pt x="0" y="403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"/>
                  <a:pt x="14" y="0"/>
                  <a:pt x="28" y="0"/>
                </a:cubicBezTo>
                <a:cubicBezTo>
                  <a:pt x="558" y="0"/>
                  <a:pt x="558" y="0"/>
                  <a:pt x="558" y="0"/>
                </a:cubicBezTo>
                <a:cubicBezTo>
                  <a:pt x="572" y="0"/>
                  <a:pt x="586" y="7"/>
                  <a:pt x="586" y="28"/>
                </a:cubicBezTo>
                <a:cubicBezTo>
                  <a:pt x="586" y="403"/>
                  <a:pt x="586" y="403"/>
                  <a:pt x="586" y="403"/>
                </a:cubicBezTo>
                <a:cubicBezTo>
                  <a:pt x="586" y="417"/>
                  <a:pt x="572" y="431"/>
                  <a:pt x="558" y="431"/>
                </a:cubicBezTo>
                <a:close/>
                <a:moveTo>
                  <a:pt x="551" y="35"/>
                </a:moveTo>
                <a:lnTo>
                  <a:pt x="551" y="35"/>
                </a:lnTo>
                <a:cubicBezTo>
                  <a:pt x="42" y="35"/>
                  <a:pt x="42" y="35"/>
                  <a:pt x="42" y="35"/>
                </a:cubicBezTo>
                <a:cubicBezTo>
                  <a:pt x="42" y="353"/>
                  <a:pt x="42" y="353"/>
                  <a:pt x="42" y="353"/>
                </a:cubicBezTo>
                <a:cubicBezTo>
                  <a:pt x="551" y="353"/>
                  <a:pt x="551" y="353"/>
                  <a:pt x="551" y="353"/>
                </a:cubicBezTo>
                <a:lnTo>
                  <a:pt x="551" y="35"/>
                </a:lnTo>
                <a:close/>
                <a:moveTo>
                  <a:pt x="240" y="169"/>
                </a:moveTo>
                <a:lnTo>
                  <a:pt x="240" y="169"/>
                </a:lnTo>
                <a:cubicBezTo>
                  <a:pt x="247" y="169"/>
                  <a:pt x="254" y="169"/>
                  <a:pt x="254" y="176"/>
                </a:cubicBezTo>
                <a:cubicBezTo>
                  <a:pt x="275" y="191"/>
                  <a:pt x="275" y="191"/>
                  <a:pt x="275" y="191"/>
                </a:cubicBezTo>
                <a:cubicBezTo>
                  <a:pt x="332" y="141"/>
                  <a:pt x="332" y="141"/>
                  <a:pt x="332" y="141"/>
                </a:cubicBezTo>
                <a:cubicBezTo>
                  <a:pt x="339" y="134"/>
                  <a:pt x="346" y="127"/>
                  <a:pt x="353" y="127"/>
                </a:cubicBezTo>
                <a:cubicBezTo>
                  <a:pt x="367" y="127"/>
                  <a:pt x="381" y="141"/>
                  <a:pt x="381" y="155"/>
                </a:cubicBezTo>
                <a:cubicBezTo>
                  <a:pt x="381" y="162"/>
                  <a:pt x="374" y="169"/>
                  <a:pt x="367" y="176"/>
                </a:cubicBezTo>
                <a:cubicBezTo>
                  <a:pt x="297" y="254"/>
                  <a:pt x="297" y="254"/>
                  <a:pt x="297" y="254"/>
                </a:cubicBezTo>
                <a:cubicBezTo>
                  <a:pt x="290" y="261"/>
                  <a:pt x="282" y="261"/>
                  <a:pt x="275" y="261"/>
                </a:cubicBezTo>
                <a:cubicBezTo>
                  <a:pt x="268" y="261"/>
                  <a:pt x="261" y="261"/>
                  <a:pt x="254" y="254"/>
                </a:cubicBezTo>
                <a:cubicBezTo>
                  <a:pt x="219" y="212"/>
                  <a:pt x="219" y="212"/>
                  <a:pt x="219" y="212"/>
                </a:cubicBezTo>
                <a:cubicBezTo>
                  <a:pt x="212" y="212"/>
                  <a:pt x="212" y="205"/>
                  <a:pt x="212" y="198"/>
                </a:cubicBezTo>
                <a:cubicBezTo>
                  <a:pt x="212" y="176"/>
                  <a:pt x="219" y="169"/>
                  <a:pt x="240" y="16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146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DCE40DC1-0CD0-427E-9E30-2109F93552AB}"/>
              </a:ext>
            </a:extLst>
          </p:cNvPr>
          <p:cNvSpPr txBox="1">
            <a:spLocks/>
          </p:cNvSpPr>
          <p:nvPr/>
        </p:nvSpPr>
        <p:spPr>
          <a:xfrm>
            <a:off x="6145077" y="0"/>
            <a:ext cx="5379719" cy="1221378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What is Vulnerability?</a:t>
            </a:r>
          </a:p>
        </p:txBody>
      </p:sp>
      <p:sp>
        <p:nvSpPr>
          <p:cNvPr id="7" name="Freeform: Shape 56">
            <a:extLst>
              <a:ext uri="{FF2B5EF4-FFF2-40B4-BE49-F238E27FC236}">
                <a16:creationId xmlns:a16="http://schemas.microsoft.com/office/drawing/2014/main" id="{6A261639-1DCF-45F0-83A2-7D8DB6E552BC}"/>
              </a:ext>
            </a:extLst>
          </p:cNvPr>
          <p:cNvSpPr/>
          <p:nvPr/>
        </p:nvSpPr>
        <p:spPr>
          <a:xfrm>
            <a:off x="6432139" y="2118285"/>
            <a:ext cx="595303" cy="503709"/>
          </a:xfrm>
          <a:custGeom>
            <a:avLst/>
            <a:gdLst/>
            <a:ahLst/>
            <a:cxnLst/>
            <a:rect l="l" t="t" r="r" b="b"/>
            <a:pathLst>
              <a:path w="212256" h="179598">
                <a:moveTo>
                  <a:pt x="179599" y="0"/>
                </a:moveTo>
                <a:lnTo>
                  <a:pt x="187763" y="0"/>
                </a:lnTo>
                <a:cubicBezTo>
                  <a:pt x="190056" y="61"/>
                  <a:pt x="191975" y="863"/>
                  <a:pt x="193519" y="2406"/>
                </a:cubicBezTo>
                <a:cubicBezTo>
                  <a:pt x="195063" y="3950"/>
                  <a:pt x="195866" y="5868"/>
                  <a:pt x="195927" y="8160"/>
                </a:cubicBezTo>
                <a:lnTo>
                  <a:pt x="195927" y="24481"/>
                </a:lnTo>
                <a:cubicBezTo>
                  <a:pt x="195866" y="26773"/>
                  <a:pt x="195063" y="28691"/>
                  <a:pt x="193519" y="30234"/>
                </a:cubicBezTo>
                <a:cubicBezTo>
                  <a:pt x="191975" y="31778"/>
                  <a:pt x="190056" y="32580"/>
                  <a:pt x="187763" y="32641"/>
                </a:cubicBezTo>
                <a:lnTo>
                  <a:pt x="179599" y="32641"/>
                </a:lnTo>
                <a:cubicBezTo>
                  <a:pt x="173533" y="32711"/>
                  <a:pt x="168046" y="34201"/>
                  <a:pt x="163138" y="37111"/>
                </a:cubicBezTo>
                <a:cubicBezTo>
                  <a:pt x="158230" y="40020"/>
                  <a:pt x="154321" y="43929"/>
                  <a:pt x="151411" y="48837"/>
                </a:cubicBezTo>
                <a:cubicBezTo>
                  <a:pt x="148501" y="53745"/>
                  <a:pt x="147011" y="59232"/>
                  <a:pt x="146941" y="65298"/>
                </a:cubicBezTo>
                <a:lnTo>
                  <a:pt x="146941" y="69380"/>
                </a:lnTo>
                <a:cubicBezTo>
                  <a:pt x="147029" y="72849"/>
                  <a:pt x="148225" y="75735"/>
                  <a:pt x="150529" y="78039"/>
                </a:cubicBezTo>
                <a:cubicBezTo>
                  <a:pt x="152833" y="80343"/>
                  <a:pt x="155720" y="81539"/>
                  <a:pt x="159188" y="81627"/>
                </a:cubicBezTo>
                <a:lnTo>
                  <a:pt x="187763" y="81627"/>
                </a:lnTo>
                <a:cubicBezTo>
                  <a:pt x="194699" y="81802"/>
                  <a:pt x="200472" y="84194"/>
                  <a:pt x="205080" y="88802"/>
                </a:cubicBezTo>
                <a:cubicBezTo>
                  <a:pt x="209688" y="93411"/>
                  <a:pt x="212080" y="99183"/>
                  <a:pt x="212256" y="106120"/>
                </a:cubicBezTo>
                <a:lnTo>
                  <a:pt x="212256" y="155105"/>
                </a:lnTo>
                <a:cubicBezTo>
                  <a:pt x="212080" y="162042"/>
                  <a:pt x="209688" y="167814"/>
                  <a:pt x="205080" y="172423"/>
                </a:cubicBezTo>
                <a:cubicBezTo>
                  <a:pt x="200472" y="177031"/>
                  <a:pt x="194699" y="179423"/>
                  <a:pt x="187763" y="179598"/>
                </a:cubicBezTo>
                <a:lnTo>
                  <a:pt x="138781" y="179598"/>
                </a:lnTo>
                <a:cubicBezTo>
                  <a:pt x="131848" y="179423"/>
                  <a:pt x="126078" y="177031"/>
                  <a:pt x="121472" y="172423"/>
                </a:cubicBezTo>
                <a:cubicBezTo>
                  <a:pt x="116866" y="167814"/>
                  <a:pt x="114476" y="162042"/>
                  <a:pt x="114300" y="155105"/>
                </a:cubicBezTo>
                <a:lnTo>
                  <a:pt x="114300" y="65298"/>
                </a:lnTo>
                <a:cubicBezTo>
                  <a:pt x="114440" y="53167"/>
                  <a:pt x="117419" y="42195"/>
                  <a:pt x="123236" y="32381"/>
                </a:cubicBezTo>
                <a:cubicBezTo>
                  <a:pt x="129052" y="22567"/>
                  <a:pt x="136868" y="14752"/>
                  <a:pt x="146682" y="8935"/>
                </a:cubicBezTo>
                <a:cubicBezTo>
                  <a:pt x="156496" y="3118"/>
                  <a:pt x="167468" y="140"/>
                  <a:pt x="179599" y="0"/>
                </a:cubicBezTo>
                <a:close/>
                <a:moveTo>
                  <a:pt x="65305" y="0"/>
                </a:moveTo>
                <a:lnTo>
                  <a:pt x="73471" y="0"/>
                </a:lnTo>
                <a:cubicBezTo>
                  <a:pt x="75765" y="61"/>
                  <a:pt x="77684" y="863"/>
                  <a:pt x="79229" y="2406"/>
                </a:cubicBezTo>
                <a:cubicBezTo>
                  <a:pt x="80773" y="3950"/>
                  <a:pt x="81576" y="5868"/>
                  <a:pt x="81637" y="8160"/>
                </a:cubicBezTo>
                <a:lnTo>
                  <a:pt x="81637" y="24481"/>
                </a:lnTo>
                <a:cubicBezTo>
                  <a:pt x="81576" y="26773"/>
                  <a:pt x="80773" y="28691"/>
                  <a:pt x="79229" y="30234"/>
                </a:cubicBezTo>
                <a:cubicBezTo>
                  <a:pt x="77684" y="31778"/>
                  <a:pt x="75765" y="32580"/>
                  <a:pt x="73471" y="32641"/>
                </a:cubicBezTo>
                <a:lnTo>
                  <a:pt x="65305" y="32641"/>
                </a:lnTo>
                <a:cubicBezTo>
                  <a:pt x="59238" y="32711"/>
                  <a:pt x="53750" y="34201"/>
                  <a:pt x="48841" y="37111"/>
                </a:cubicBezTo>
                <a:cubicBezTo>
                  <a:pt x="43932" y="40020"/>
                  <a:pt x="40022" y="43929"/>
                  <a:pt x="37112" y="48837"/>
                </a:cubicBezTo>
                <a:cubicBezTo>
                  <a:pt x="34202" y="53745"/>
                  <a:pt x="32712" y="59232"/>
                  <a:pt x="32641" y="65298"/>
                </a:cubicBezTo>
                <a:lnTo>
                  <a:pt x="32641" y="69380"/>
                </a:lnTo>
                <a:cubicBezTo>
                  <a:pt x="32729" y="72849"/>
                  <a:pt x="33925" y="75735"/>
                  <a:pt x="36230" y="78039"/>
                </a:cubicBezTo>
                <a:cubicBezTo>
                  <a:pt x="38535" y="80343"/>
                  <a:pt x="41421" y="81539"/>
                  <a:pt x="44890" y="81627"/>
                </a:cubicBezTo>
                <a:lnTo>
                  <a:pt x="73471" y="81627"/>
                </a:lnTo>
                <a:cubicBezTo>
                  <a:pt x="80409" y="81802"/>
                  <a:pt x="86182" y="84194"/>
                  <a:pt x="90792" y="88802"/>
                </a:cubicBezTo>
                <a:cubicBezTo>
                  <a:pt x="95401" y="93411"/>
                  <a:pt x="97793" y="99183"/>
                  <a:pt x="97969" y="106120"/>
                </a:cubicBezTo>
                <a:lnTo>
                  <a:pt x="97969" y="155105"/>
                </a:lnTo>
                <a:cubicBezTo>
                  <a:pt x="97793" y="162042"/>
                  <a:pt x="95401" y="167814"/>
                  <a:pt x="90792" y="172423"/>
                </a:cubicBezTo>
                <a:cubicBezTo>
                  <a:pt x="86182" y="177031"/>
                  <a:pt x="80409" y="179423"/>
                  <a:pt x="73471" y="179598"/>
                </a:cubicBezTo>
                <a:lnTo>
                  <a:pt x="24481" y="179598"/>
                </a:lnTo>
                <a:cubicBezTo>
                  <a:pt x="17548" y="179423"/>
                  <a:pt x="11778" y="177031"/>
                  <a:pt x="7172" y="172423"/>
                </a:cubicBezTo>
                <a:cubicBezTo>
                  <a:pt x="2566" y="167814"/>
                  <a:pt x="176" y="162042"/>
                  <a:pt x="0" y="155105"/>
                </a:cubicBezTo>
                <a:lnTo>
                  <a:pt x="0" y="65298"/>
                </a:lnTo>
                <a:cubicBezTo>
                  <a:pt x="140" y="53167"/>
                  <a:pt x="3119" y="42195"/>
                  <a:pt x="8936" y="32381"/>
                </a:cubicBezTo>
                <a:cubicBezTo>
                  <a:pt x="14753" y="22567"/>
                  <a:pt x="22569" y="14752"/>
                  <a:pt x="32384" y="8935"/>
                </a:cubicBezTo>
                <a:cubicBezTo>
                  <a:pt x="42198" y="3118"/>
                  <a:pt x="53172" y="140"/>
                  <a:pt x="65305" y="0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6B7278"/>
              </a:solidFill>
              <a:latin typeface="Calibri" panose="020F0502020204030204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3A67134-6764-47D6-92A6-CEB474BD136D}"/>
              </a:ext>
            </a:extLst>
          </p:cNvPr>
          <p:cNvCxnSpPr>
            <a:stCxn id="19" idx="4"/>
            <a:endCxn id="22" idx="0"/>
          </p:cNvCxnSpPr>
          <p:nvPr/>
        </p:nvCxnSpPr>
        <p:spPr>
          <a:xfrm>
            <a:off x="7122154" y="3632046"/>
            <a:ext cx="0" cy="330692"/>
          </a:xfrm>
          <a:prstGeom prst="line">
            <a:avLst/>
          </a:prstGeom>
          <a:noFill/>
          <a:ln w="9525" cap="flat" cmpd="sng" algn="ctr">
            <a:solidFill>
              <a:srgbClr val="1F497D"/>
            </a:solidFill>
            <a:prstDash val="solid"/>
          </a:ln>
          <a:effectLst/>
        </p:spPr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EBD6AFA-FBF9-4067-8357-A4079016BBE6}"/>
              </a:ext>
            </a:extLst>
          </p:cNvPr>
          <p:cNvCxnSpPr>
            <a:stCxn id="22" idx="4"/>
            <a:endCxn id="25" idx="0"/>
          </p:cNvCxnSpPr>
          <p:nvPr/>
        </p:nvCxnSpPr>
        <p:spPr>
          <a:xfrm>
            <a:off x="7122154" y="4515490"/>
            <a:ext cx="0" cy="407920"/>
          </a:xfrm>
          <a:prstGeom prst="line">
            <a:avLst/>
          </a:prstGeom>
          <a:noFill/>
          <a:ln w="9525" cap="flat" cmpd="sng" algn="ctr">
            <a:solidFill>
              <a:srgbClr val="1F497D"/>
            </a:solidFill>
            <a:prstDash val="solid"/>
          </a:ln>
          <a:effectLst/>
        </p:spPr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BCA4738-6F76-49EB-B2F7-F3EFA12F1C09}"/>
              </a:ext>
            </a:extLst>
          </p:cNvPr>
          <p:cNvCxnSpPr>
            <a:stCxn id="25" idx="4"/>
            <a:endCxn id="28" idx="0"/>
          </p:cNvCxnSpPr>
          <p:nvPr/>
        </p:nvCxnSpPr>
        <p:spPr>
          <a:xfrm>
            <a:off x="7122154" y="5476162"/>
            <a:ext cx="0" cy="405908"/>
          </a:xfrm>
          <a:prstGeom prst="line">
            <a:avLst/>
          </a:prstGeom>
          <a:noFill/>
          <a:ln w="9525" cap="flat" cmpd="sng" algn="ctr">
            <a:solidFill>
              <a:srgbClr val="1F497D"/>
            </a:solidFill>
            <a:prstDash val="solid"/>
          </a:ln>
          <a:effectLst/>
        </p:spPr>
      </p:cxn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699D90B-61C0-4991-80ED-A2591D48A8EC}"/>
              </a:ext>
            </a:extLst>
          </p:cNvPr>
          <p:cNvGrpSpPr/>
          <p:nvPr/>
        </p:nvGrpSpPr>
        <p:grpSpPr>
          <a:xfrm>
            <a:off x="6845778" y="3079294"/>
            <a:ext cx="552752" cy="552752"/>
            <a:chOff x="7100185" y="2044623"/>
            <a:chExt cx="363329" cy="363329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E380CF1-9E1E-4F65-B2EA-A2B1BF5598B7}"/>
                </a:ext>
              </a:extLst>
            </p:cNvPr>
            <p:cNvSpPr/>
            <p:nvPr/>
          </p:nvSpPr>
          <p:spPr>
            <a:xfrm>
              <a:off x="7100185" y="2044623"/>
              <a:ext cx="363329" cy="363329"/>
            </a:xfrm>
            <a:prstGeom prst="ellipse">
              <a:avLst/>
            </a:prstGeom>
            <a:solidFill>
              <a:srgbClr val="4F81BD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29D07D2-372E-4747-9E3C-ECCF93691773}"/>
                </a:ext>
              </a:extLst>
            </p:cNvPr>
            <p:cNvSpPr txBox="1"/>
            <p:nvPr/>
          </p:nvSpPr>
          <p:spPr>
            <a:xfrm>
              <a:off x="7161098" y="2054328"/>
              <a:ext cx="241501" cy="34391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1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5439260-7B4F-4A3D-8235-FDD1FD8CFDFD}"/>
              </a:ext>
            </a:extLst>
          </p:cNvPr>
          <p:cNvGrpSpPr/>
          <p:nvPr/>
        </p:nvGrpSpPr>
        <p:grpSpPr>
          <a:xfrm>
            <a:off x="6845778" y="3962738"/>
            <a:ext cx="552752" cy="552752"/>
            <a:chOff x="7100185" y="2795653"/>
            <a:chExt cx="363329" cy="363329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8FE651A-F10D-431A-A00F-7C1C916C8A30}"/>
                </a:ext>
              </a:extLst>
            </p:cNvPr>
            <p:cNvSpPr/>
            <p:nvPr/>
          </p:nvSpPr>
          <p:spPr>
            <a:xfrm>
              <a:off x="7100185" y="2795653"/>
              <a:ext cx="363329" cy="363329"/>
            </a:xfrm>
            <a:prstGeom prst="ellipse">
              <a:avLst/>
            </a:prstGeom>
            <a:solidFill>
              <a:srgbClr val="C0504D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6FA55A0-246F-4146-A4BA-7A365E0CF20D}"/>
                </a:ext>
              </a:extLst>
            </p:cNvPr>
            <p:cNvSpPr txBox="1"/>
            <p:nvPr/>
          </p:nvSpPr>
          <p:spPr>
            <a:xfrm>
              <a:off x="7161098" y="2808327"/>
              <a:ext cx="241501" cy="34391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2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0B1907C-AFED-404B-A88C-8F37C2E84F92}"/>
              </a:ext>
            </a:extLst>
          </p:cNvPr>
          <p:cNvGrpSpPr/>
          <p:nvPr/>
        </p:nvGrpSpPr>
        <p:grpSpPr>
          <a:xfrm>
            <a:off x="6845778" y="4923410"/>
            <a:ext cx="552752" cy="552752"/>
            <a:chOff x="7100185" y="3546683"/>
            <a:chExt cx="363329" cy="363329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5B64621D-A1B9-4F52-A520-0E0BBF375380}"/>
                </a:ext>
              </a:extLst>
            </p:cNvPr>
            <p:cNvSpPr/>
            <p:nvPr/>
          </p:nvSpPr>
          <p:spPr>
            <a:xfrm>
              <a:off x="7100185" y="3546683"/>
              <a:ext cx="363329" cy="363329"/>
            </a:xfrm>
            <a:prstGeom prst="ellipse">
              <a:avLst/>
            </a:prstGeom>
            <a:solidFill>
              <a:srgbClr val="9BBB59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5CF1C46-C471-468E-AF73-F9F4E6619946}"/>
                </a:ext>
              </a:extLst>
            </p:cNvPr>
            <p:cNvSpPr txBox="1"/>
            <p:nvPr/>
          </p:nvSpPr>
          <p:spPr>
            <a:xfrm>
              <a:off x="7161098" y="3556388"/>
              <a:ext cx="241501" cy="34391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3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47C5B9CC-D195-43C1-8494-258DD02DB458}"/>
              </a:ext>
            </a:extLst>
          </p:cNvPr>
          <p:cNvGrpSpPr/>
          <p:nvPr/>
        </p:nvGrpSpPr>
        <p:grpSpPr>
          <a:xfrm>
            <a:off x="6845778" y="5882070"/>
            <a:ext cx="552752" cy="552752"/>
            <a:chOff x="7100185" y="4297713"/>
            <a:chExt cx="363329" cy="363329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520D2642-9E62-447B-8CF0-00C268600271}"/>
                </a:ext>
              </a:extLst>
            </p:cNvPr>
            <p:cNvSpPr/>
            <p:nvPr/>
          </p:nvSpPr>
          <p:spPr>
            <a:xfrm>
              <a:off x="7100185" y="4297713"/>
              <a:ext cx="363329" cy="363329"/>
            </a:xfrm>
            <a:prstGeom prst="ellipse">
              <a:avLst/>
            </a:prstGeom>
            <a:solidFill>
              <a:srgbClr val="8064A2"/>
            </a:solidFill>
            <a:ln w="28575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4157239-1E12-484D-98C4-676B51AE740D}"/>
                </a:ext>
              </a:extLst>
            </p:cNvPr>
            <p:cNvSpPr txBox="1"/>
            <p:nvPr/>
          </p:nvSpPr>
          <p:spPr>
            <a:xfrm>
              <a:off x="7161098" y="4309543"/>
              <a:ext cx="241501" cy="34391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</a:rPr>
                <a:t>4</a:t>
              </a:r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1D2DA8F4-A309-4FC2-BEFD-71A4A52F623E}"/>
              </a:ext>
            </a:extLst>
          </p:cNvPr>
          <p:cNvSpPr/>
          <p:nvPr/>
        </p:nvSpPr>
        <p:spPr>
          <a:xfrm>
            <a:off x="6096000" y="1143000"/>
            <a:ext cx="5624237" cy="7694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Refers to the existence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weakness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in an asset that can be exploited by threat agents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2427217-B52F-4AE7-B58C-389FDCCCD734}"/>
              </a:ext>
            </a:extLst>
          </p:cNvPr>
          <p:cNvSpPr/>
          <p:nvPr/>
        </p:nvSpPr>
        <p:spPr>
          <a:xfrm>
            <a:off x="6867901" y="2291310"/>
            <a:ext cx="447071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</a:rPr>
              <a:t>Common Reasons behind the Existence of Vulnerability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9F8A3E4-32C2-4106-86F3-553B83580597}"/>
              </a:ext>
            </a:extLst>
          </p:cNvPr>
          <p:cNvSpPr/>
          <p:nvPr/>
        </p:nvSpPr>
        <p:spPr>
          <a:xfrm>
            <a:off x="7571722" y="3920465"/>
            <a:ext cx="481691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or poor design of the network and application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ECDBDB6-336B-41BD-8160-F8B84A188A7D}"/>
              </a:ext>
            </a:extLst>
          </p:cNvPr>
          <p:cNvSpPr/>
          <p:nvPr/>
        </p:nvSpPr>
        <p:spPr>
          <a:xfrm>
            <a:off x="7571722" y="5977012"/>
            <a:ext cx="4622678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Careless approach of end users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1274A36-C29C-447B-ACF1-0DF099D0158B}"/>
              </a:ext>
            </a:extLst>
          </p:cNvPr>
          <p:cNvSpPr/>
          <p:nvPr/>
        </p:nvSpPr>
        <p:spPr>
          <a:xfrm>
            <a:off x="7571722" y="5015119"/>
            <a:ext cx="481692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Inherent technology weaknesses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48526E0-E830-4FBA-86C1-3ED22248930E}"/>
              </a:ext>
            </a:extLst>
          </p:cNvPr>
          <p:cNvSpPr/>
          <p:nvPr/>
        </p:nvSpPr>
        <p:spPr>
          <a:xfrm>
            <a:off x="7571722" y="3171003"/>
            <a:ext cx="451992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Hardware or software misconfiguration</a:t>
            </a:r>
          </a:p>
        </p:txBody>
      </p:sp>
      <p:pic>
        <p:nvPicPr>
          <p:cNvPr id="38" name="Picture Placeholder 37">
            <a:extLst>
              <a:ext uri="{FF2B5EF4-FFF2-40B4-BE49-F238E27FC236}">
                <a16:creationId xmlns:a16="http://schemas.microsoft.com/office/drawing/2014/main" id="{BD64CA2D-246F-4F4A-AD48-5C33C04D7B2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0" t="-199" r="534" b="199"/>
          <a:stretch/>
        </p:blipFill>
        <p:spPr>
          <a:xfrm>
            <a:off x="0" y="0"/>
            <a:ext cx="6802132" cy="6553200"/>
          </a:xfrm>
        </p:spPr>
      </p:pic>
    </p:spTree>
    <p:extLst>
      <p:ext uri="{BB962C8B-B14F-4D97-AF65-F5344CB8AC3E}">
        <p14:creationId xmlns:p14="http://schemas.microsoft.com/office/powerpoint/2010/main" val="1546414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олилиния 20"/>
          <p:cNvSpPr/>
          <p:nvPr/>
        </p:nvSpPr>
        <p:spPr>
          <a:xfrm>
            <a:off x="3076959" y="2195363"/>
            <a:ext cx="6038094" cy="2163060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58538" h="3360932">
                <a:moveTo>
                  <a:pt x="0" y="0"/>
                </a:moveTo>
                <a:lnTo>
                  <a:pt x="9058538" y="0"/>
                </a:lnTo>
                <a:lnTo>
                  <a:pt x="9058538" y="3360932"/>
                </a:lnTo>
                <a:lnTo>
                  <a:pt x="0" y="3360932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solidFill>
              <a:schemeClr val="bg1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925171" y="2606524"/>
            <a:ext cx="43416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4400" b="1" dirty="0">
                <a:latin typeface="Rockwell" panose="02060603020205020403" pitchFamily="18" charset="0"/>
              </a:rPr>
              <a:t>Vulnerability Classification</a:t>
            </a:r>
            <a:endParaRPr lang="ru-RU" sz="2800" b="1" dirty="0">
              <a:solidFill>
                <a:srgbClr val="FFFFFF"/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pic>
        <p:nvPicPr>
          <p:cNvPr id="13" name="Picture Placeholder 12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858C1223-92C3-4D73-A02F-A77290A32E49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>
          <a:xfrm>
            <a:off x="0" y="14990"/>
            <a:ext cx="2962275" cy="2141538"/>
          </a:xfrm>
          <a:ln>
            <a:solidFill>
              <a:schemeClr val="tx1"/>
            </a:solidFill>
          </a:ln>
        </p:spPr>
      </p:pic>
      <p:pic>
        <p:nvPicPr>
          <p:cNvPr id="22" name="Picture Placeholder 21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DD4FD5C0-A525-4A68-8CF8-F520B3F6749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" r="2372"/>
          <a:stretch>
            <a:fillRect/>
          </a:stretch>
        </p:blipFill>
        <p:spPr>
          <a:xfrm>
            <a:off x="0" y="2195362"/>
            <a:ext cx="2962275" cy="2163762"/>
          </a:xfrm>
          <a:ln>
            <a:solidFill>
              <a:schemeClr val="tx1"/>
            </a:solidFill>
          </a:ln>
        </p:spPr>
      </p:pic>
      <p:pic>
        <p:nvPicPr>
          <p:cNvPr id="26" name="Picture Placeholder 25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83C61140-00CE-4950-BE77-42F6E4D5BBF4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>
          <a:xfrm>
            <a:off x="0" y="4405336"/>
            <a:ext cx="2962275" cy="21336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0" name="Picture Placeholder 29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9DFF78DA-8002-4CD2-8E99-8B62A7924027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>
          <a:xfrm>
            <a:off x="6153150" y="4405336"/>
            <a:ext cx="2962275" cy="2133600"/>
          </a:xfrm>
          <a:ln>
            <a:solidFill>
              <a:schemeClr val="tx1"/>
            </a:solidFill>
          </a:ln>
        </p:spPr>
      </p:pic>
      <p:pic>
        <p:nvPicPr>
          <p:cNvPr id="32" name="Picture Placeholder 31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7B5AFFEC-E5A8-4A3A-AD2B-4446EF717ED3}"/>
              </a:ext>
            </a:extLst>
          </p:cNvPr>
          <p:cNvPicPr>
            <a:picLocks noGrp="1" noChangeAspect="1"/>
          </p:cNvPicPr>
          <p:nvPr>
            <p:ph type="pic" sz="quarter" idx="2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>
          <a:xfrm>
            <a:off x="9229725" y="4405336"/>
            <a:ext cx="2962275" cy="2133600"/>
          </a:xfrm>
          <a:ln>
            <a:solidFill>
              <a:schemeClr val="tx1"/>
            </a:solidFill>
          </a:ln>
        </p:spPr>
      </p:pic>
      <p:pic>
        <p:nvPicPr>
          <p:cNvPr id="28" name="Picture Placeholder 2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AF4EC71E-C163-46FE-B1D2-4ADA3EE83DF5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>
          <a:xfrm>
            <a:off x="3076575" y="4405336"/>
            <a:ext cx="2962275" cy="2133600"/>
          </a:xfrm>
          <a:ln>
            <a:solidFill>
              <a:schemeClr val="tx1"/>
            </a:solidFill>
          </a:ln>
        </p:spPr>
      </p:pic>
      <p:pic>
        <p:nvPicPr>
          <p:cNvPr id="19" name="Picture Placeholder 18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BA3A37D4-5872-4CD4-9B73-1C23E968A70A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>
          <a:xfrm>
            <a:off x="9229725" y="14990"/>
            <a:ext cx="2962275" cy="2141538"/>
          </a:xfrm>
          <a:ln>
            <a:solidFill>
              <a:schemeClr val="tx1"/>
            </a:solidFill>
          </a:ln>
        </p:spPr>
      </p:pic>
      <p:pic>
        <p:nvPicPr>
          <p:cNvPr id="24" name="Picture Placeholder 23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FD2A2BD8-6245-4F30-9D02-8DB5FD759C28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" r="2372"/>
          <a:stretch>
            <a:fillRect/>
          </a:stretch>
        </p:blipFill>
        <p:spPr>
          <a:xfrm>
            <a:off x="9229725" y="2195362"/>
            <a:ext cx="2962275" cy="2163762"/>
          </a:xfrm>
          <a:ln>
            <a:solidFill>
              <a:schemeClr val="tx1"/>
            </a:solidFill>
          </a:ln>
        </p:spPr>
      </p:pic>
      <p:pic>
        <p:nvPicPr>
          <p:cNvPr id="17" name="Picture Placeholder 16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32901418-6E1E-4A04-896C-F8FED91B720B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>
          <a:xfrm>
            <a:off x="6153150" y="14990"/>
            <a:ext cx="2962275" cy="2141538"/>
          </a:xfrm>
          <a:ln>
            <a:solidFill>
              <a:schemeClr val="tx1"/>
            </a:solidFill>
          </a:ln>
        </p:spPr>
      </p:pic>
      <p:pic>
        <p:nvPicPr>
          <p:cNvPr id="15" name="Picture Placeholder 14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344DE627-D3CD-4635-82AF-5F23173E6BD2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>
          <a:xfrm>
            <a:off x="3076575" y="14990"/>
            <a:ext cx="2962275" cy="2141538"/>
          </a:xfrm>
          <a:ln>
            <a:solidFill>
              <a:schemeClr val="tx1"/>
            </a:solidFill>
          </a:ln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D8F5DB98-23B1-430E-A0C2-959445D13DC4}"/>
              </a:ext>
            </a:extLst>
          </p:cNvPr>
          <p:cNvSpPr/>
          <p:nvPr/>
        </p:nvSpPr>
        <p:spPr>
          <a:xfrm>
            <a:off x="383869" y="885704"/>
            <a:ext cx="2194537" cy="4001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Misconfiguration</a:t>
            </a:r>
          </a:p>
        </p:txBody>
      </p:sp>
      <p:pic>
        <p:nvPicPr>
          <p:cNvPr id="41" name="Picture 40" descr="A picture containing monitor, clock&#10;&#10;Description automatically generated">
            <a:extLst>
              <a:ext uri="{FF2B5EF4-FFF2-40B4-BE49-F238E27FC236}">
                <a16:creationId xmlns:a16="http://schemas.microsoft.com/office/drawing/2014/main" id="{AA320786-C837-46B9-AB14-ADBCE6932E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520" y="1546275"/>
            <a:ext cx="635234" cy="442848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7A5F6B3D-4A44-4B83-93A4-78EDDB87D0DE}"/>
              </a:ext>
            </a:extLst>
          </p:cNvPr>
          <p:cNvSpPr/>
          <p:nvPr/>
        </p:nvSpPr>
        <p:spPr>
          <a:xfrm>
            <a:off x="3398803" y="731816"/>
            <a:ext cx="2317819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Default Installations</a:t>
            </a:r>
          </a:p>
        </p:txBody>
      </p:sp>
      <p:pic>
        <p:nvPicPr>
          <p:cNvPr id="45" name="Picture 44" descr="A close up of a sign&#10;&#10;Description automatically generated">
            <a:extLst>
              <a:ext uri="{FF2B5EF4-FFF2-40B4-BE49-F238E27FC236}">
                <a16:creationId xmlns:a16="http://schemas.microsoft.com/office/drawing/2014/main" id="{857D5AB1-2367-4C9A-9F96-23C5AD3EEB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771" y="1477999"/>
            <a:ext cx="573883" cy="579401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2DDEBFD5-D8EB-4271-AEF1-753B8029086B}"/>
              </a:ext>
            </a:extLst>
          </p:cNvPr>
          <p:cNvSpPr/>
          <p:nvPr/>
        </p:nvSpPr>
        <p:spPr>
          <a:xfrm>
            <a:off x="6451864" y="885704"/>
            <a:ext cx="2364847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Buffer Overflows</a:t>
            </a:r>
          </a:p>
        </p:txBody>
      </p:sp>
      <p:pic>
        <p:nvPicPr>
          <p:cNvPr id="47" name="Picture 46" descr="A picture containing stool, clock, room&#10;&#10;Description automatically generated">
            <a:extLst>
              <a:ext uri="{FF2B5EF4-FFF2-40B4-BE49-F238E27FC236}">
                <a16:creationId xmlns:a16="http://schemas.microsoft.com/office/drawing/2014/main" id="{8E92F1DD-33C7-41DB-921D-DBBF9BBD4B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840" y="1489286"/>
            <a:ext cx="576894" cy="556826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9171A60C-9A35-4AF9-8E59-2FE5AEB90F59}"/>
              </a:ext>
            </a:extLst>
          </p:cNvPr>
          <p:cNvGrpSpPr/>
          <p:nvPr/>
        </p:nvGrpSpPr>
        <p:grpSpPr>
          <a:xfrm>
            <a:off x="1266380" y="159764"/>
            <a:ext cx="429514" cy="430887"/>
            <a:chOff x="1266380" y="237590"/>
            <a:chExt cx="429514" cy="430887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814A1E93-F2A4-416B-92FE-714CEC9EF8A2}"/>
                </a:ext>
              </a:extLst>
            </p:cNvPr>
            <p:cNvSpPr/>
            <p:nvPr/>
          </p:nvSpPr>
          <p:spPr>
            <a:xfrm>
              <a:off x="1266380" y="238275"/>
              <a:ext cx="429514" cy="429514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F925B4D6-A5AB-49C0-B6A3-08DD678CA374}"/>
                </a:ext>
              </a:extLst>
            </p:cNvPr>
            <p:cNvSpPr txBox="1"/>
            <p:nvPr/>
          </p:nvSpPr>
          <p:spPr>
            <a:xfrm>
              <a:off x="1311058" y="23759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1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757C23F1-F6AB-4F33-A858-D6B528244118}"/>
              </a:ext>
            </a:extLst>
          </p:cNvPr>
          <p:cNvGrpSpPr/>
          <p:nvPr/>
        </p:nvGrpSpPr>
        <p:grpSpPr>
          <a:xfrm>
            <a:off x="4342955" y="159764"/>
            <a:ext cx="429514" cy="430887"/>
            <a:chOff x="4420197" y="236902"/>
            <a:chExt cx="429514" cy="430887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1CF233E1-13BB-4019-857B-4529E8379614}"/>
                </a:ext>
              </a:extLst>
            </p:cNvPr>
            <p:cNvSpPr/>
            <p:nvPr/>
          </p:nvSpPr>
          <p:spPr>
            <a:xfrm>
              <a:off x="4420197" y="237587"/>
              <a:ext cx="429514" cy="429514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544960A5-C257-4A6A-8C18-416FE7E24BB6}"/>
                </a:ext>
              </a:extLst>
            </p:cNvPr>
            <p:cNvSpPr txBox="1"/>
            <p:nvPr/>
          </p:nvSpPr>
          <p:spPr>
            <a:xfrm>
              <a:off x="4464875" y="236902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2</a:t>
              </a:r>
            </a:p>
          </p:txBody>
        </p:sp>
      </p:grpSp>
      <p:grpSp>
        <p:nvGrpSpPr>
          <p:cNvPr id="93" name="Group 92">
            <a:extLst>
              <a:ext uri="{FF2B5EF4-FFF2-40B4-BE49-F238E27FC236}">
                <a16:creationId xmlns:a16="http://schemas.microsoft.com/office/drawing/2014/main" id="{DC99C43B-6F91-4445-8982-589EBCFC5F1F}"/>
              </a:ext>
            </a:extLst>
          </p:cNvPr>
          <p:cNvGrpSpPr/>
          <p:nvPr/>
        </p:nvGrpSpPr>
        <p:grpSpPr>
          <a:xfrm>
            <a:off x="7419530" y="159764"/>
            <a:ext cx="429514" cy="430887"/>
            <a:chOff x="7419530" y="236214"/>
            <a:chExt cx="429514" cy="430887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1E8511F0-14C7-4695-9D18-4F9A28B611AC}"/>
                </a:ext>
              </a:extLst>
            </p:cNvPr>
            <p:cNvSpPr/>
            <p:nvPr/>
          </p:nvSpPr>
          <p:spPr>
            <a:xfrm>
              <a:off x="7419530" y="236900"/>
              <a:ext cx="429514" cy="429514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AAEF9834-3828-4CA0-B570-2A7D0E3745C3}"/>
                </a:ext>
              </a:extLst>
            </p:cNvPr>
            <p:cNvSpPr txBox="1"/>
            <p:nvPr/>
          </p:nvSpPr>
          <p:spPr>
            <a:xfrm>
              <a:off x="7464208" y="236214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091EF302-1DC8-42C7-AE6C-8094F2698074}"/>
              </a:ext>
            </a:extLst>
          </p:cNvPr>
          <p:cNvGrpSpPr/>
          <p:nvPr/>
        </p:nvGrpSpPr>
        <p:grpSpPr>
          <a:xfrm>
            <a:off x="10496105" y="159764"/>
            <a:ext cx="429514" cy="430887"/>
            <a:chOff x="10496105" y="236214"/>
            <a:chExt cx="429514" cy="430887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5DFA8E2A-52F5-40C6-A482-0AF03636DF88}"/>
                </a:ext>
              </a:extLst>
            </p:cNvPr>
            <p:cNvSpPr/>
            <p:nvPr/>
          </p:nvSpPr>
          <p:spPr>
            <a:xfrm>
              <a:off x="10496105" y="236899"/>
              <a:ext cx="429514" cy="429514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D24BA6CA-C308-4D48-8791-2FE77720CF09}"/>
                </a:ext>
              </a:extLst>
            </p:cNvPr>
            <p:cNvSpPr txBox="1"/>
            <p:nvPr/>
          </p:nvSpPr>
          <p:spPr>
            <a:xfrm>
              <a:off x="10540783" y="236214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4</a:t>
              </a:r>
            </a:p>
          </p:txBody>
        </p:sp>
      </p:grpSp>
      <p:grpSp>
        <p:nvGrpSpPr>
          <p:cNvPr id="95" name="Group 94">
            <a:extLst>
              <a:ext uri="{FF2B5EF4-FFF2-40B4-BE49-F238E27FC236}">
                <a16:creationId xmlns:a16="http://schemas.microsoft.com/office/drawing/2014/main" id="{9E2EAA8B-2252-46BB-9E46-E7EC31C13266}"/>
              </a:ext>
            </a:extLst>
          </p:cNvPr>
          <p:cNvGrpSpPr/>
          <p:nvPr/>
        </p:nvGrpSpPr>
        <p:grpSpPr>
          <a:xfrm>
            <a:off x="1266380" y="2314880"/>
            <a:ext cx="429514" cy="430887"/>
            <a:chOff x="1251713" y="2415858"/>
            <a:chExt cx="429514" cy="430887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A29BCCC7-FC8E-4774-B5AD-35C7A948164C}"/>
                </a:ext>
              </a:extLst>
            </p:cNvPr>
            <p:cNvSpPr/>
            <p:nvPr/>
          </p:nvSpPr>
          <p:spPr>
            <a:xfrm>
              <a:off x="1251713" y="2416543"/>
              <a:ext cx="429514" cy="429514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3E03A85D-6753-4FD6-92A5-A9F95AF573C0}"/>
                </a:ext>
              </a:extLst>
            </p:cNvPr>
            <p:cNvSpPr txBox="1"/>
            <p:nvPr/>
          </p:nvSpPr>
          <p:spPr>
            <a:xfrm>
              <a:off x="1296391" y="2415858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5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82762DC2-C873-4B7C-BB7C-5761FA590834}"/>
              </a:ext>
            </a:extLst>
          </p:cNvPr>
          <p:cNvGrpSpPr/>
          <p:nvPr/>
        </p:nvGrpSpPr>
        <p:grpSpPr>
          <a:xfrm>
            <a:off x="10496105" y="2314880"/>
            <a:ext cx="429514" cy="430887"/>
            <a:chOff x="10557240" y="2390596"/>
            <a:chExt cx="429514" cy="430887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C027BA2F-1BA4-4B36-8E2C-332CF199E82F}"/>
                </a:ext>
              </a:extLst>
            </p:cNvPr>
            <p:cNvSpPr/>
            <p:nvPr/>
          </p:nvSpPr>
          <p:spPr>
            <a:xfrm>
              <a:off x="10557240" y="2391282"/>
              <a:ext cx="429514" cy="429514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E708DB9D-512F-4073-80E8-7FF1C089CDE2}"/>
                </a:ext>
              </a:extLst>
            </p:cNvPr>
            <p:cNvSpPr txBox="1"/>
            <p:nvPr/>
          </p:nvSpPr>
          <p:spPr>
            <a:xfrm>
              <a:off x="10601918" y="2390596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6</a:t>
              </a:r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F44A738A-3A17-4BC8-8F2D-CCDA524D863E}"/>
              </a:ext>
            </a:extLst>
          </p:cNvPr>
          <p:cNvGrpSpPr/>
          <p:nvPr/>
        </p:nvGrpSpPr>
        <p:grpSpPr>
          <a:xfrm>
            <a:off x="1265129" y="4535818"/>
            <a:ext cx="432016" cy="430887"/>
            <a:chOff x="1250462" y="4595802"/>
            <a:chExt cx="432016" cy="430887"/>
          </a:xfrm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7A18DBD2-508D-4CE4-81B3-E72B551215CC}"/>
                </a:ext>
              </a:extLst>
            </p:cNvPr>
            <p:cNvSpPr/>
            <p:nvPr/>
          </p:nvSpPr>
          <p:spPr>
            <a:xfrm>
              <a:off x="1250462" y="4609174"/>
              <a:ext cx="432016" cy="404140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6FC7E41D-B0CA-4C07-9FA1-D661CA2347F6}"/>
                </a:ext>
              </a:extLst>
            </p:cNvPr>
            <p:cNvSpPr txBox="1"/>
            <p:nvPr/>
          </p:nvSpPr>
          <p:spPr>
            <a:xfrm>
              <a:off x="1295400" y="4595802"/>
              <a:ext cx="342140" cy="430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7</a:t>
              </a:r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0201BA08-EB38-40FC-B527-0A287264B6F5}"/>
              </a:ext>
            </a:extLst>
          </p:cNvPr>
          <p:cNvGrpSpPr/>
          <p:nvPr/>
        </p:nvGrpSpPr>
        <p:grpSpPr>
          <a:xfrm>
            <a:off x="4342955" y="4535818"/>
            <a:ext cx="429514" cy="430887"/>
            <a:chOff x="4342955" y="4630872"/>
            <a:chExt cx="429514" cy="430887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CE9A1510-B679-4034-AC40-F619124A579D}"/>
                </a:ext>
              </a:extLst>
            </p:cNvPr>
            <p:cNvSpPr/>
            <p:nvPr/>
          </p:nvSpPr>
          <p:spPr>
            <a:xfrm>
              <a:off x="4342955" y="4631558"/>
              <a:ext cx="429514" cy="429514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F3D6BA8E-85D9-4144-A084-2D1160E327B4}"/>
                </a:ext>
              </a:extLst>
            </p:cNvPr>
            <p:cNvSpPr txBox="1"/>
            <p:nvPr/>
          </p:nvSpPr>
          <p:spPr>
            <a:xfrm>
              <a:off x="4387633" y="4630872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8</a:t>
              </a:r>
            </a:p>
          </p:txBody>
        </p: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969F88C3-153C-4C90-9C3F-3675593CC17B}"/>
              </a:ext>
            </a:extLst>
          </p:cNvPr>
          <p:cNvGrpSpPr/>
          <p:nvPr/>
        </p:nvGrpSpPr>
        <p:grpSpPr>
          <a:xfrm>
            <a:off x="7419530" y="4535818"/>
            <a:ext cx="429514" cy="430887"/>
            <a:chOff x="7349908" y="4630872"/>
            <a:chExt cx="429514" cy="430887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11D91EB3-3EDB-4805-8996-F9594A331AFF}"/>
                </a:ext>
              </a:extLst>
            </p:cNvPr>
            <p:cNvSpPr/>
            <p:nvPr/>
          </p:nvSpPr>
          <p:spPr>
            <a:xfrm>
              <a:off x="7349908" y="4631558"/>
              <a:ext cx="429514" cy="429514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B6E296B3-E554-4875-BEDE-526401B0BDF4}"/>
                </a:ext>
              </a:extLst>
            </p:cNvPr>
            <p:cNvSpPr txBox="1"/>
            <p:nvPr/>
          </p:nvSpPr>
          <p:spPr>
            <a:xfrm>
              <a:off x="7394586" y="4630872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200" b="1" kern="0" dirty="0">
                  <a:latin typeface="Rockwell" panose="02060603020205020403" pitchFamily="18" charset="0"/>
                </a:rPr>
                <a:t>9</a:t>
              </a:r>
              <a:endParaRPr kumimoji="0" lang="en-US" sz="2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CB05CA00-6DA3-4B36-9C95-1F0F2A34E392}"/>
              </a:ext>
            </a:extLst>
          </p:cNvPr>
          <p:cNvGrpSpPr/>
          <p:nvPr/>
        </p:nvGrpSpPr>
        <p:grpSpPr>
          <a:xfrm>
            <a:off x="10463037" y="4535818"/>
            <a:ext cx="495650" cy="430887"/>
            <a:chOff x="10524172" y="4602720"/>
            <a:chExt cx="495650" cy="430887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96A643D6-F97B-403A-ABF5-17DCC8D95FE1}"/>
                </a:ext>
              </a:extLst>
            </p:cNvPr>
            <p:cNvSpPr/>
            <p:nvPr/>
          </p:nvSpPr>
          <p:spPr>
            <a:xfrm>
              <a:off x="10557240" y="4603406"/>
              <a:ext cx="429514" cy="429514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7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64D26281-0EF5-4895-B0BF-EE91F4FB8F2F}"/>
                </a:ext>
              </a:extLst>
            </p:cNvPr>
            <p:cNvSpPr txBox="1"/>
            <p:nvPr/>
          </p:nvSpPr>
          <p:spPr>
            <a:xfrm>
              <a:off x="10524172" y="4602720"/>
              <a:ext cx="495650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10</a:t>
              </a:r>
            </a:p>
          </p:txBody>
        </p:sp>
      </p:grpSp>
      <p:sp>
        <p:nvSpPr>
          <p:cNvPr id="78" name="Rectangle 77">
            <a:extLst>
              <a:ext uri="{FF2B5EF4-FFF2-40B4-BE49-F238E27FC236}">
                <a16:creationId xmlns:a16="http://schemas.microsoft.com/office/drawing/2014/main" id="{A8B21173-3E4A-498D-A8EA-13BFB93D54ED}"/>
              </a:ext>
            </a:extLst>
          </p:cNvPr>
          <p:cNvSpPr/>
          <p:nvPr/>
        </p:nvSpPr>
        <p:spPr>
          <a:xfrm>
            <a:off x="9432179" y="885704"/>
            <a:ext cx="2557367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Unpatched Servers</a:t>
            </a:r>
          </a:p>
        </p:txBody>
      </p:sp>
      <p:pic>
        <p:nvPicPr>
          <p:cNvPr id="79" name="Picture 78" descr="A picture containing drawing&#10;&#10;Description automatically generated">
            <a:extLst>
              <a:ext uri="{FF2B5EF4-FFF2-40B4-BE49-F238E27FC236}">
                <a16:creationId xmlns:a16="http://schemas.microsoft.com/office/drawing/2014/main" id="{A74B57C4-B09B-409A-877E-D360C3EFDEF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276" y="1523451"/>
            <a:ext cx="425173" cy="488497"/>
          </a:xfrm>
          <a:prstGeom prst="rect">
            <a:avLst/>
          </a:prstGeom>
        </p:spPr>
      </p:pic>
      <p:sp>
        <p:nvSpPr>
          <p:cNvPr id="80" name="Rectangle 79">
            <a:extLst>
              <a:ext uri="{FF2B5EF4-FFF2-40B4-BE49-F238E27FC236}">
                <a16:creationId xmlns:a16="http://schemas.microsoft.com/office/drawing/2014/main" id="{F9C8DCDD-FBFA-47BB-8A2F-03EBA9A653FE}"/>
              </a:ext>
            </a:extLst>
          </p:cNvPr>
          <p:cNvSpPr/>
          <p:nvPr/>
        </p:nvSpPr>
        <p:spPr>
          <a:xfrm>
            <a:off x="689104" y="3077188"/>
            <a:ext cx="1584067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Design Flaws</a:t>
            </a:r>
          </a:p>
        </p:txBody>
      </p:sp>
      <p:pic>
        <p:nvPicPr>
          <p:cNvPr id="81" name="Picture 80" descr="A picture containing monitor, sitting, room, screen&#10;&#10;Description automatically generated">
            <a:extLst>
              <a:ext uri="{FF2B5EF4-FFF2-40B4-BE49-F238E27FC236}">
                <a16:creationId xmlns:a16="http://schemas.microsoft.com/office/drawing/2014/main" id="{C09E12D9-89A6-47E9-A7A8-384744A1658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159" y="3711705"/>
            <a:ext cx="767957" cy="502663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A529D953-8976-4194-BCC4-9D1AACC589B4}"/>
              </a:ext>
            </a:extLst>
          </p:cNvPr>
          <p:cNvSpPr/>
          <p:nvPr/>
        </p:nvSpPr>
        <p:spPr>
          <a:xfrm>
            <a:off x="9564364" y="2923300"/>
            <a:ext cx="2292996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Operating System Flaws</a:t>
            </a:r>
          </a:p>
        </p:txBody>
      </p:sp>
      <p:pic>
        <p:nvPicPr>
          <p:cNvPr id="83" name="Picture 6" descr="G:\Kiran_Icons\Web2.0 PNG Icons\Windows-Logo.png">
            <a:extLst>
              <a:ext uri="{FF2B5EF4-FFF2-40B4-BE49-F238E27FC236}">
                <a16:creationId xmlns:a16="http://schemas.microsoft.com/office/drawing/2014/main" id="{1E91BABD-C7BC-428C-8B71-00417AD24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1015" y="3705577"/>
            <a:ext cx="559695" cy="51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3DE2D357-3540-4899-B5DD-A571D5A35950}"/>
              </a:ext>
            </a:extLst>
          </p:cNvPr>
          <p:cNvSpPr/>
          <p:nvPr/>
        </p:nvSpPr>
        <p:spPr>
          <a:xfrm>
            <a:off x="424375" y="5118193"/>
            <a:ext cx="2113524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 Flaws</a:t>
            </a:r>
          </a:p>
        </p:txBody>
      </p:sp>
      <p:pic>
        <p:nvPicPr>
          <p:cNvPr id="85" name="Picture 84" descr="A close up of a sign&#10;&#10;Description automatically generated">
            <a:extLst>
              <a:ext uri="{FF2B5EF4-FFF2-40B4-BE49-F238E27FC236}">
                <a16:creationId xmlns:a16="http://schemas.microsoft.com/office/drawing/2014/main" id="{D4910B7A-06FB-488F-AF7E-9F51AA09EB6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113" y="5889864"/>
            <a:ext cx="534048" cy="524761"/>
          </a:xfrm>
          <a:prstGeom prst="rect">
            <a:avLst/>
          </a:prstGeom>
        </p:spPr>
      </p:pic>
      <p:sp>
        <p:nvSpPr>
          <p:cNvPr id="86" name="Rectangle 85">
            <a:extLst>
              <a:ext uri="{FF2B5EF4-FFF2-40B4-BE49-F238E27FC236}">
                <a16:creationId xmlns:a16="http://schemas.microsoft.com/office/drawing/2014/main" id="{714CC5FF-215A-471B-8DCB-7E18F80E787C}"/>
              </a:ext>
            </a:extLst>
          </p:cNvPr>
          <p:cNvSpPr/>
          <p:nvPr/>
        </p:nvSpPr>
        <p:spPr>
          <a:xfrm>
            <a:off x="3717642" y="5118193"/>
            <a:ext cx="1680141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Open Services</a:t>
            </a:r>
          </a:p>
        </p:txBody>
      </p:sp>
      <p:pic>
        <p:nvPicPr>
          <p:cNvPr id="87" name="Picture 86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A75D3499-C31A-442B-9FF9-86D572376EA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520" y="5910206"/>
            <a:ext cx="684384" cy="484076"/>
          </a:xfrm>
          <a:prstGeom prst="rect">
            <a:avLst/>
          </a:prstGeom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E2872F62-F543-4EAC-861A-B32DE16D7FB8}"/>
              </a:ext>
            </a:extLst>
          </p:cNvPr>
          <p:cNvSpPr/>
          <p:nvPr/>
        </p:nvSpPr>
        <p:spPr>
          <a:xfrm>
            <a:off x="6527864" y="5118193"/>
            <a:ext cx="2212847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Default Passwords</a:t>
            </a:r>
          </a:p>
        </p:txBody>
      </p:sp>
      <p:pic>
        <p:nvPicPr>
          <p:cNvPr id="89" name="Picture 88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9A880E-29FE-48F1-9945-E274CE0C8FA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343" y="5887740"/>
            <a:ext cx="519888" cy="529009"/>
          </a:xfrm>
          <a:prstGeom prst="rect">
            <a:avLst/>
          </a:prstGeom>
        </p:spPr>
      </p:pic>
      <p:sp>
        <p:nvSpPr>
          <p:cNvPr id="90" name="Rectangle 89">
            <a:extLst>
              <a:ext uri="{FF2B5EF4-FFF2-40B4-BE49-F238E27FC236}">
                <a16:creationId xmlns:a16="http://schemas.microsoft.com/office/drawing/2014/main" id="{7BB7C959-FD90-4FB2-B58A-299DDFAE53D2}"/>
              </a:ext>
            </a:extLst>
          </p:cNvPr>
          <p:cNvSpPr/>
          <p:nvPr/>
        </p:nvSpPr>
        <p:spPr>
          <a:xfrm>
            <a:off x="9342780" y="4964305"/>
            <a:ext cx="2736164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Zero-day/Legacy Platform vulnerabilities </a:t>
            </a:r>
          </a:p>
        </p:txBody>
      </p:sp>
      <p:pic>
        <p:nvPicPr>
          <p:cNvPr id="91" name="Picture 90" descr="Icon&#10;&#10;Description automatically generated">
            <a:extLst>
              <a:ext uri="{FF2B5EF4-FFF2-40B4-BE49-F238E27FC236}">
                <a16:creationId xmlns:a16="http://schemas.microsoft.com/office/drawing/2014/main" id="{9BBD48BC-4BD1-440A-80EF-2BE08679F70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878" y="5911926"/>
            <a:ext cx="503968" cy="48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30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CA964337-359A-426E-BD8F-FB032D1FB9B5}"/>
              </a:ext>
            </a:extLst>
          </p:cNvPr>
          <p:cNvSpPr txBox="1"/>
          <p:nvPr/>
        </p:nvSpPr>
        <p:spPr>
          <a:xfrm>
            <a:off x="228600" y="261453"/>
            <a:ext cx="1059180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Examples of Network Security Vulnerabilities</a:t>
            </a:r>
          </a:p>
        </p:txBody>
      </p:sp>
      <p:pic>
        <p:nvPicPr>
          <p:cNvPr id="6" name="Picture Placeholder 5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B4143347-0EB1-401A-A5A0-CCA803FCF09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1" r="3341"/>
          <a:stretch>
            <a:fillRect/>
          </a:stretch>
        </p:blipFill>
        <p:spPr>
          <a:xfrm>
            <a:off x="7481888" y="1143000"/>
            <a:ext cx="4633912" cy="4965700"/>
          </a:xfr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05560BA-2086-44A9-ABCE-8BCD6EBD79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028618"/>
              </p:ext>
            </p:extLst>
          </p:nvPr>
        </p:nvGraphicFramePr>
        <p:xfrm>
          <a:off x="304800" y="1142999"/>
          <a:ext cx="6781214" cy="52168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1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66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135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Technological Vulnerabilities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Description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2614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/>
                        <a:t>TCP/IP protocol vulnerabilities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38138" indent="-338138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/>
                        <a:t>HTTP, FTP, ICMP, SNMP, SMTP</a:t>
                      </a:r>
                      <a:r>
                        <a:rPr lang="en-US" sz="1800" baseline="0" dirty="0"/>
                        <a:t> are inherently insecure</a:t>
                      </a:r>
                      <a:endParaRPr 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68294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/>
                        <a:t>Operating</a:t>
                      </a:r>
                      <a:r>
                        <a:rPr lang="en-US" sz="1800" b="1" baseline="0" dirty="0"/>
                        <a:t> System vulnerabilities</a:t>
                      </a:r>
                      <a:endParaRPr lang="en-US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38138" indent="-338138" algn="l" defTabSz="914400" rtl="0" eaLnBrk="1" latinLnBrk="0" hangingPunct="1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1800" kern="1200" dirty="0"/>
                        <a:t>An OS can be vulnerable because:</a:t>
                      </a:r>
                    </a:p>
                    <a:p>
                      <a:pPr marL="633413" indent="-28575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600" dirty="0"/>
                        <a:t>It is </a:t>
                      </a:r>
                      <a:r>
                        <a:rPr lang="en-US" sz="1600" baseline="0" dirty="0"/>
                        <a:t>inherently insecure </a:t>
                      </a:r>
                    </a:p>
                    <a:p>
                      <a:pPr marL="633413" indent="-285750" algn="l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600" baseline="0" dirty="0"/>
                        <a:t>It is not patched with the latest updates</a:t>
                      </a:r>
                      <a:endParaRPr 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8314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800" b="1" dirty="0"/>
                        <a:t>Network Device</a:t>
                      </a:r>
                      <a:r>
                        <a:rPr lang="en-US" sz="1800" b="1" baseline="0" dirty="0"/>
                        <a:t> Vulnerabilities</a:t>
                      </a:r>
                      <a:endParaRPr lang="en-US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38138" indent="-338138" algn="l" defTabSz="914400" rtl="0" eaLnBrk="1" latinLnBrk="0" hangingPunct="1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</a:rPr>
                        <a:t>Various network devices such as routers, firewall,</a:t>
                      </a:r>
                      <a:r>
                        <a:rPr lang="en-US" sz="1800" kern="1200" baseline="0" dirty="0">
                          <a:solidFill>
                            <a:schemeClr val="tx1"/>
                          </a:solidFill>
                        </a:rPr>
                        <a:t> and 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</a:rPr>
                        <a:t>switches can be vulnerable due to:</a:t>
                      </a:r>
                    </a:p>
                    <a:p>
                      <a:pPr marL="548640" indent="-285750" algn="l" defTabSz="914400" rtl="0" eaLnBrk="1" latinLnBrk="0" hangingPunct="1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</a:rPr>
                        <a:t>Lack of password protection </a:t>
                      </a:r>
                    </a:p>
                    <a:p>
                      <a:pPr marL="548640" indent="-285750" algn="l" defTabSz="914400" rtl="0" eaLnBrk="1" latinLnBrk="0" hangingPunct="1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</a:rPr>
                        <a:t>Lack of authentication</a:t>
                      </a:r>
                    </a:p>
                    <a:p>
                      <a:pPr marL="548640" indent="-285750" algn="l" defTabSz="914400" rtl="0" eaLnBrk="1" latinLnBrk="0" hangingPunct="1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</a:rPr>
                        <a:t>Insecure routing protocols</a:t>
                      </a:r>
                    </a:p>
                    <a:p>
                      <a:pPr marL="548640" indent="-285750" algn="l" defTabSz="914400" rtl="0" eaLnBrk="1" latinLnBrk="0" hangingPunct="1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600" kern="1200" dirty="0">
                          <a:solidFill>
                            <a:schemeClr val="dk1"/>
                          </a:solidFill>
                        </a:rPr>
                        <a:t>Firewall vulnerabilities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383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E51A679-904B-4597-BCB8-A43426A4FC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094484"/>
              </p:ext>
            </p:extLst>
          </p:nvPr>
        </p:nvGraphicFramePr>
        <p:xfrm>
          <a:off x="4038600" y="1139483"/>
          <a:ext cx="8001000" cy="5318132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{00A15C55-8517-42AA-B614-E9B94910E393}</a:tableStyleId>
              </a:tblPr>
              <a:tblGrid>
                <a:gridCol w="27726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283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115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Configuration Vulnerabilities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Description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4426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/>
                        <a:t>User account vulnerabilities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indent="-285750" algn="l" defTabSz="565168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2"/>
                        </a:buBlip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Originating from the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</a:rPr>
                        <a:t>insecure transmission of u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ser account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</a:rPr>
                        <a:t> details such as usernames and passwords, over the network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4772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/>
                        <a:t>System account vulnerabilities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spcBef>
                          <a:spcPts val="600"/>
                        </a:spcBef>
                        <a:buFontTx/>
                        <a:buBlip>
                          <a:blip r:embed="rId2"/>
                        </a:buBlip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Originating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from setting of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</a:rPr>
                        <a:t> weak passwords for system accounts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3947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/>
                        <a:t>Internet service</a:t>
                      </a:r>
                      <a:r>
                        <a:rPr lang="en-US" sz="1800" b="1" baseline="0" dirty="0"/>
                        <a:t> misconfiguration</a:t>
                      </a:r>
                      <a:endParaRPr lang="en-US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spcBef>
                          <a:spcPts val="600"/>
                        </a:spcBef>
                        <a:buFontTx/>
                        <a:buBlip>
                          <a:blip r:embed="rId2"/>
                        </a:buBlip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Misconfiguring internet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</a:rPr>
                        <a:t> services can pose serious security risks. For example, enabling JavaScript  and misconfiguring IIS, Apache, FTP, and Terminal services, can  create security vulnerabilities in the network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4772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/>
                        <a:t>Default</a:t>
                      </a:r>
                      <a:r>
                        <a:rPr lang="en-US" sz="1800" b="1" baseline="0" dirty="0"/>
                        <a:t> password and settings</a:t>
                      </a:r>
                      <a:endParaRPr lang="en-US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2"/>
                        </a:buBlip>
                        <a:tabLst/>
                        <a:defRPr/>
                      </a:pPr>
                      <a:r>
                        <a:rPr lang="en-US" sz="1600" dirty="0"/>
                        <a:t>Leaving</a:t>
                      </a:r>
                      <a:r>
                        <a:rPr lang="en-US" sz="1600" baseline="0" dirty="0"/>
                        <a:t> the network devices/products with their default passwords and settings</a:t>
                      </a:r>
                      <a:endParaRPr 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9175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/>
                        <a:t>Network device</a:t>
                      </a:r>
                      <a:r>
                        <a:rPr lang="en-US" sz="1800" b="1" baseline="0" dirty="0"/>
                        <a:t> misconfiguration</a:t>
                      </a:r>
                      <a:endParaRPr lang="en-US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spcBef>
                          <a:spcPts val="600"/>
                        </a:spcBef>
                        <a:buFontTx/>
                        <a:buBlip>
                          <a:blip r:embed="rId2"/>
                        </a:buBlip>
                      </a:pPr>
                      <a:r>
                        <a:rPr lang="en-US" sz="1600" dirty="0"/>
                        <a:t>Misconfiguring</a:t>
                      </a:r>
                      <a:r>
                        <a:rPr lang="en-US" sz="1600" baseline="0" dirty="0"/>
                        <a:t>  the network device</a:t>
                      </a:r>
                      <a:endParaRPr 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6" name="Picture Placeholder 5" descr="A picture containing text, night sky&#10;&#10;Description automatically generated">
            <a:extLst>
              <a:ext uri="{FF2B5EF4-FFF2-40B4-BE49-F238E27FC236}">
                <a16:creationId xmlns:a16="http://schemas.microsoft.com/office/drawing/2014/main" id="{FA58B784-B4B1-4FF6-94C6-0CCB27ACCC2D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21" r="33621"/>
          <a:stretch>
            <a:fillRect/>
          </a:stretch>
        </p:blipFill>
        <p:spPr>
          <a:xfrm>
            <a:off x="179388" y="1135063"/>
            <a:ext cx="3543300" cy="5318125"/>
          </a:xfrm>
          <a:custGeom>
            <a:avLst/>
            <a:gdLst>
              <a:gd name="connsiteX0" fmla="*/ 7469188 w 7469188"/>
              <a:gd name="connsiteY0" fmla="*/ 5002212 h 7472362"/>
              <a:gd name="connsiteX1" fmla="*/ 7469188 w 7469188"/>
              <a:gd name="connsiteY1" fmla="*/ 7472362 h 7472362"/>
              <a:gd name="connsiteX2" fmla="*/ 5000625 w 7469188"/>
              <a:gd name="connsiteY2" fmla="*/ 7472362 h 7472362"/>
              <a:gd name="connsiteX3" fmla="*/ 7469188 w 7469188"/>
              <a:gd name="connsiteY3" fmla="*/ 1838326 h 7472362"/>
              <a:gd name="connsiteX4" fmla="*/ 7469188 w 7469188"/>
              <a:gd name="connsiteY4" fmla="*/ 4492835 h 7472362"/>
              <a:gd name="connsiteX5" fmla="*/ 4490828 w 7469188"/>
              <a:gd name="connsiteY5" fmla="*/ 7472362 h 7472362"/>
              <a:gd name="connsiteX6" fmla="*/ 1836738 w 7469188"/>
              <a:gd name="connsiteY6" fmla="*/ 7472362 h 7472362"/>
              <a:gd name="connsiteX7" fmla="*/ 0 w 7469188"/>
              <a:gd name="connsiteY7" fmla="*/ 1 h 7472362"/>
              <a:gd name="connsiteX8" fmla="*/ 2468563 w 7469188"/>
              <a:gd name="connsiteY8" fmla="*/ 1 h 7472362"/>
              <a:gd name="connsiteX9" fmla="*/ 0 w 7469188"/>
              <a:gd name="connsiteY9" fmla="*/ 2470150 h 7472362"/>
              <a:gd name="connsiteX10" fmla="*/ 6142038 w 7469188"/>
              <a:gd name="connsiteY10" fmla="*/ 0 h 7472362"/>
              <a:gd name="connsiteX11" fmla="*/ 7469188 w 7469188"/>
              <a:gd name="connsiteY11" fmla="*/ 0 h 7472362"/>
              <a:gd name="connsiteX12" fmla="*/ 7469188 w 7469188"/>
              <a:gd name="connsiteY12" fmla="*/ 1327944 h 7472362"/>
              <a:gd name="connsiteX13" fmla="*/ 1327150 w 7469188"/>
              <a:gd name="connsiteY13" fmla="*/ 7472362 h 7472362"/>
              <a:gd name="connsiteX14" fmla="*/ 0 w 7469188"/>
              <a:gd name="connsiteY14" fmla="*/ 7472362 h 7472362"/>
              <a:gd name="connsiteX15" fmla="*/ 0 w 7469188"/>
              <a:gd name="connsiteY15" fmla="*/ 6144419 h 7472362"/>
              <a:gd name="connsiteX16" fmla="*/ 2978360 w 7469188"/>
              <a:gd name="connsiteY16" fmla="*/ 0 h 7472362"/>
              <a:gd name="connsiteX17" fmla="*/ 5632450 w 7469188"/>
              <a:gd name="connsiteY17" fmla="*/ 0 h 7472362"/>
              <a:gd name="connsiteX18" fmla="*/ 0 w 7469188"/>
              <a:gd name="connsiteY18" fmla="*/ 5634037 h 7472362"/>
              <a:gd name="connsiteX19" fmla="*/ 0 w 7469188"/>
              <a:gd name="connsiteY19" fmla="*/ 2979527 h 7472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469188" h="7472362">
                <a:moveTo>
                  <a:pt x="7469188" y="5002212"/>
                </a:moveTo>
                <a:lnTo>
                  <a:pt x="7469188" y="7472362"/>
                </a:lnTo>
                <a:lnTo>
                  <a:pt x="5000625" y="7472362"/>
                </a:lnTo>
                <a:close/>
                <a:moveTo>
                  <a:pt x="7469188" y="1838326"/>
                </a:moveTo>
                <a:lnTo>
                  <a:pt x="7469188" y="4492835"/>
                </a:lnTo>
                <a:lnTo>
                  <a:pt x="4490828" y="7472362"/>
                </a:lnTo>
                <a:lnTo>
                  <a:pt x="1836738" y="7472362"/>
                </a:lnTo>
                <a:close/>
                <a:moveTo>
                  <a:pt x="0" y="1"/>
                </a:moveTo>
                <a:lnTo>
                  <a:pt x="2468563" y="1"/>
                </a:lnTo>
                <a:lnTo>
                  <a:pt x="0" y="2470150"/>
                </a:lnTo>
                <a:close/>
                <a:moveTo>
                  <a:pt x="6142038" y="0"/>
                </a:moveTo>
                <a:lnTo>
                  <a:pt x="7469188" y="0"/>
                </a:lnTo>
                <a:lnTo>
                  <a:pt x="7469188" y="1327944"/>
                </a:lnTo>
                <a:lnTo>
                  <a:pt x="1327150" y="7472362"/>
                </a:lnTo>
                <a:lnTo>
                  <a:pt x="0" y="7472362"/>
                </a:lnTo>
                <a:lnTo>
                  <a:pt x="0" y="6144419"/>
                </a:lnTo>
                <a:close/>
                <a:moveTo>
                  <a:pt x="2978360" y="0"/>
                </a:moveTo>
                <a:lnTo>
                  <a:pt x="5632450" y="0"/>
                </a:lnTo>
                <a:lnTo>
                  <a:pt x="0" y="5634037"/>
                </a:lnTo>
                <a:lnTo>
                  <a:pt x="0" y="2979527"/>
                </a:ln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A964337-359A-426E-BD8F-FB032D1FB9B5}"/>
              </a:ext>
            </a:extLst>
          </p:cNvPr>
          <p:cNvSpPr txBox="1"/>
          <p:nvPr/>
        </p:nvSpPr>
        <p:spPr>
          <a:xfrm>
            <a:off x="228600" y="261453"/>
            <a:ext cx="1104900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Examples of Network Security Vulnerabilities (Cont’d)</a:t>
            </a:r>
          </a:p>
        </p:txBody>
      </p:sp>
    </p:spTree>
    <p:extLst>
      <p:ext uri="{BB962C8B-B14F-4D97-AF65-F5344CB8AC3E}">
        <p14:creationId xmlns:p14="http://schemas.microsoft.com/office/powerpoint/2010/main" val="4034044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478029" y="156373"/>
            <a:ext cx="8284972" cy="1009404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Examples of Network Security Vulnerabilities (Cont’d)</a:t>
            </a: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20" r="21820"/>
          <a:stretch>
            <a:fillRect/>
          </a:stretch>
        </p:blipFill>
        <p:spPr>
          <a:xfrm>
            <a:off x="7240967" y="0"/>
            <a:ext cx="4949288" cy="6568441"/>
          </a:xfrm>
          <a:custGeom>
            <a:avLst/>
            <a:gdLst>
              <a:gd name="T0" fmla="*/ 4397 w 4397"/>
              <a:gd name="T1" fmla="*/ 4552 h 4552"/>
              <a:gd name="T2" fmla="*/ 4302 w 4397"/>
              <a:gd name="T3" fmla="*/ 4552 h 4552"/>
              <a:gd name="T4" fmla="*/ 0 w 4397"/>
              <a:gd name="T5" fmla="*/ 0 h 4552"/>
              <a:gd name="T6" fmla="*/ 4397 w 4397"/>
              <a:gd name="T7" fmla="*/ 0 h 4552"/>
              <a:gd name="T8" fmla="*/ 4397 w 4397"/>
              <a:gd name="T9" fmla="*/ 4552 h 4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97" h="4552">
                <a:moveTo>
                  <a:pt x="4397" y="4552"/>
                </a:moveTo>
                <a:lnTo>
                  <a:pt x="4302" y="4552"/>
                </a:lnTo>
                <a:lnTo>
                  <a:pt x="0" y="0"/>
                </a:lnTo>
                <a:lnTo>
                  <a:pt x="4397" y="0"/>
                </a:lnTo>
                <a:lnTo>
                  <a:pt x="4397" y="4552"/>
                </a:lnTo>
                <a:close/>
              </a:path>
            </a:pathLst>
          </a:custGeom>
        </p:spPr>
      </p:pic>
      <p:sp>
        <p:nvSpPr>
          <p:cNvPr id="35" name="Полилиния 64"/>
          <p:cNvSpPr/>
          <p:nvPr/>
        </p:nvSpPr>
        <p:spPr>
          <a:xfrm>
            <a:off x="9768840" y="749303"/>
            <a:ext cx="2417735" cy="5098628"/>
          </a:xfrm>
          <a:custGeom>
            <a:avLst/>
            <a:gdLst>
              <a:gd name="connsiteX0" fmla="*/ 3538167 w 3538167"/>
              <a:gd name="connsiteY0" fmla="*/ 0 h 7091243"/>
              <a:gd name="connsiteX1" fmla="*/ 3538167 w 3538167"/>
              <a:gd name="connsiteY1" fmla="*/ 2852601 h 7091243"/>
              <a:gd name="connsiteX2" fmla="*/ 2845147 w 3538167"/>
              <a:gd name="connsiteY2" fmla="*/ 3545621 h 7091243"/>
              <a:gd name="connsiteX3" fmla="*/ 3538167 w 3538167"/>
              <a:gd name="connsiteY3" fmla="*/ 4238641 h 7091243"/>
              <a:gd name="connsiteX4" fmla="*/ 3538167 w 3538167"/>
              <a:gd name="connsiteY4" fmla="*/ 7091243 h 7091243"/>
              <a:gd name="connsiteX5" fmla="*/ 0 w 3538167"/>
              <a:gd name="connsiteY5" fmla="*/ 3545622 h 7091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38167" h="7091243">
                <a:moveTo>
                  <a:pt x="3538167" y="0"/>
                </a:moveTo>
                <a:lnTo>
                  <a:pt x="3538167" y="2852601"/>
                </a:lnTo>
                <a:lnTo>
                  <a:pt x="2845147" y="3545621"/>
                </a:lnTo>
                <a:lnTo>
                  <a:pt x="3538167" y="4238641"/>
                </a:lnTo>
                <a:lnTo>
                  <a:pt x="3538167" y="7091243"/>
                </a:lnTo>
                <a:lnTo>
                  <a:pt x="0" y="3545622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2400" dirty="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168665E-E663-47FA-BFA6-72D171C4A0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235963"/>
              </p:ext>
            </p:extLst>
          </p:nvPr>
        </p:nvGraphicFramePr>
        <p:xfrm>
          <a:off x="762000" y="1524000"/>
          <a:ext cx="8284972" cy="4693918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2398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863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117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Security Policy Vulnerabilities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Description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4901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/>
                        <a:t>Unwritten Policy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indent="-285750" algn="l" defTabSz="565168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3"/>
                        </a:buBlip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</a:rPr>
                        <a:t>Unwritten security policies are difficult to implement and enforce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8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Lack of Continuity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indent="-285750" algn="l" defTabSz="565168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3"/>
                        </a:buBlip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</a:rPr>
                        <a:t>Lack of continuity in implementing and enforcing the security policy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4901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/>
                        <a:t>Politics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indent="-285750" algn="l" defTabSz="565168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3"/>
                        </a:buBlip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</a:rPr>
                        <a:t>Politics may cause challenges for implementation of a consistent security policy 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14901"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>
                          <a:solidFill>
                            <a:schemeClr val="tx1"/>
                          </a:solidFill>
                        </a:rPr>
                        <a:t>Lack of awareness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marR="0" indent="-285750" algn="l" defTabSz="565168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3"/>
                        </a:buBlip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</a:rPr>
                        <a:t>Lack of awareness of the security policy</a:t>
                      </a:r>
                      <a:endParaRPr lang="en-US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91027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extBox 67"/>
          <p:cNvSpPr txBox="1"/>
          <p:nvPr/>
        </p:nvSpPr>
        <p:spPr>
          <a:xfrm>
            <a:off x="1119645" y="243841"/>
            <a:ext cx="9952711" cy="661712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Impact of  Vulnerabilities</a:t>
            </a:r>
          </a:p>
        </p:txBody>
      </p:sp>
      <p:sp>
        <p:nvSpPr>
          <p:cNvPr id="27" name="Content Placeholder 2"/>
          <p:cNvSpPr txBox="1">
            <a:spLocks/>
          </p:cNvSpPr>
          <p:nvPr/>
        </p:nvSpPr>
        <p:spPr bwMode="auto">
          <a:xfrm>
            <a:off x="899494" y="1899311"/>
            <a:ext cx="2615989" cy="46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Information disclosure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B78E9D12-EF23-4968-BFE0-63E85DEBFF76}"/>
              </a:ext>
            </a:extLst>
          </p:cNvPr>
          <p:cNvGrpSpPr/>
          <p:nvPr/>
        </p:nvGrpSpPr>
        <p:grpSpPr>
          <a:xfrm>
            <a:off x="1929219" y="1150783"/>
            <a:ext cx="556538" cy="556683"/>
            <a:chOff x="1902181" y="1162345"/>
            <a:chExt cx="556538" cy="556683"/>
          </a:xfrm>
        </p:grpSpPr>
        <p:sp>
          <p:nvSpPr>
            <p:cNvPr id="26" name="Teardrop 25"/>
            <p:cNvSpPr/>
            <p:nvPr/>
          </p:nvSpPr>
          <p:spPr bwMode="auto">
            <a:xfrm rot="8100000">
              <a:off x="1902181" y="1162345"/>
              <a:ext cx="556538" cy="556683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97E0AD94-1FA0-4FE4-96B8-54927AF8FA59}"/>
                </a:ext>
              </a:extLst>
            </p:cNvPr>
            <p:cNvSpPr txBox="1"/>
            <p:nvPr/>
          </p:nvSpPr>
          <p:spPr>
            <a:xfrm>
              <a:off x="1935725" y="1172873"/>
              <a:ext cx="489450" cy="5356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1</a:t>
              </a:r>
              <a:endParaRPr kumimoji="0" lang="en-I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</p:grp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1020529" y="3721067"/>
            <a:ext cx="2373918" cy="492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Unauthorized access</a:t>
            </a:r>
            <a:endParaRPr kumimoji="0" lang="en-IN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B9E287EE-F681-467F-AE11-FE8D40F23391}"/>
              </a:ext>
            </a:extLst>
          </p:cNvPr>
          <p:cNvGrpSpPr/>
          <p:nvPr/>
        </p:nvGrpSpPr>
        <p:grpSpPr>
          <a:xfrm>
            <a:off x="1929219" y="2999080"/>
            <a:ext cx="556538" cy="556683"/>
            <a:chOff x="1902181" y="2964436"/>
            <a:chExt cx="556538" cy="556683"/>
          </a:xfrm>
        </p:grpSpPr>
        <p:sp>
          <p:nvSpPr>
            <p:cNvPr id="13" name="Teardrop 12"/>
            <p:cNvSpPr/>
            <p:nvPr/>
          </p:nvSpPr>
          <p:spPr bwMode="auto">
            <a:xfrm rot="8100000">
              <a:off x="1902181" y="2964436"/>
              <a:ext cx="556538" cy="556683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3FEE4A5C-D370-458B-A447-C967C989EEB2}"/>
                </a:ext>
              </a:extLst>
            </p:cNvPr>
            <p:cNvSpPr txBox="1"/>
            <p:nvPr/>
          </p:nvSpPr>
          <p:spPr>
            <a:xfrm>
              <a:off x="1935725" y="2974964"/>
              <a:ext cx="489450" cy="5356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2</a:t>
              </a:r>
              <a:endParaRPr kumimoji="0" lang="en-I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</p:grpSp>
      <p:sp>
        <p:nvSpPr>
          <p:cNvPr id="16" name="Content Placeholder 2"/>
          <p:cNvSpPr txBox="1">
            <a:spLocks/>
          </p:cNvSpPr>
          <p:nvPr/>
        </p:nvSpPr>
        <p:spPr bwMode="auto">
          <a:xfrm>
            <a:off x="741900" y="5707772"/>
            <a:ext cx="2931177" cy="497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Identity theft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A52CB22-5F2E-4F12-86F2-3A79A117E6F4}"/>
              </a:ext>
            </a:extLst>
          </p:cNvPr>
          <p:cNvGrpSpPr/>
          <p:nvPr/>
        </p:nvGrpSpPr>
        <p:grpSpPr>
          <a:xfrm>
            <a:off x="1929219" y="4974065"/>
            <a:ext cx="556538" cy="556683"/>
            <a:chOff x="1902181" y="4835466"/>
            <a:chExt cx="556538" cy="556683"/>
          </a:xfrm>
        </p:grpSpPr>
        <p:sp>
          <p:nvSpPr>
            <p:cNvPr id="15" name="Teardrop 14"/>
            <p:cNvSpPr/>
            <p:nvPr/>
          </p:nvSpPr>
          <p:spPr bwMode="auto">
            <a:xfrm rot="8100000">
              <a:off x="1902181" y="4835466"/>
              <a:ext cx="556538" cy="556683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516E282C-84C0-459D-BC52-242C8DC945D3}"/>
                </a:ext>
              </a:extLst>
            </p:cNvPr>
            <p:cNvSpPr txBox="1"/>
            <p:nvPr/>
          </p:nvSpPr>
          <p:spPr>
            <a:xfrm>
              <a:off x="1935725" y="4845994"/>
              <a:ext cx="489450" cy="5356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3</a:t>
              </a:r>
              <a:endParaRPr kumimoji="0" lang="en-I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</p:grp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4651870" y="5731151"/>
            <a:ext cx="2931177" cy="450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>
              <a:defRPr/>
            </a:pPr>
            <a:r>
              <a:rPr kumimoji="0" lang="en-IN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Reputational damage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44E9A9-1553-4A92-9228-84A5DC31AE99}"/>
              </a:ext>
            </a:extLst>
          </p:cNvPr>
          <p:cNvGrpSpPr/>
          <p:nvPr/>
        </p:nvGrpSpPr>
        <p:grpSpPr>
          <a:xfrm>
            <a:off x="5839189" y="4971381"/>
            <a:ext cx="556538" cy="562051"/>
            <a:chOff x="5758294" y="4971381"/>
            <a:chExt cx="556538" cy="562051"/>
          </a:xfrm>
        </p:grpSpPr>
        <p:sp>
          <p:nvSpPr>
            <p:cNvPr id="23" name="Teardrop 22"/>
            <p:cNvSpPr/>
            <p:nvPr/>
          </p:nvSpPr>
          <p:spPr bwMode="auto">
            <a:xfrm rot="8100000">
              <a:off x="5758294" y="4971381"/>
              <a:ext cx="556538" cy="556683"/>
            </a:xfrm>
            <a:prstGeom prst="teardrop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352A3A68-E13C-4DC7-A989-3B52A9B3298F}"/>
                </a:ext>
              </a:extLst>
            </p:cNvPr>
            <p:cNvSpPr txBox="1"/>
            <p:nvPr/>
          </p:nvSpPr>
          <p:spPr>
            <a:xfrm>
              <a:off x="5791838" y="4997805"/>
              <a:ext cx="489450" cy="5356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4</a:t>
              </a:r>
              <a:endParaRPr kumimoji="0" lang="en-I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 bwMode="auto">
          <a:xfrm>
            <a:off x="9080931" y="1879707"/>
            <a:ext cx="2373918" cy="505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Financial loss</a:t>
            </a:r>
            <a:endParaRPr kumimoji="0" lang="en-IN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31CD95C-3294-4F62-A569-890FB7B6A241}"/>
              </a:ext>
            </a:extLst>
          </p:cNvPr>
          <p:cNvGrpSpPr/>
          <p:nvPr/>
        </p:nvGrpSpPr>
        <p:grpSpPr>
          <a:xfrm>
            <a:off x="9989621" y="1150783"/>
            <a:ext cx="556538" cy="556683"/>
            <a:chOff x="9851093" y="1168716"/>
            <a:chExt cx="556538" cy="556683"/>
          </a:xfrm>
        </p:grpSpPr>
        <p:sp>
          <p:nvSpPr>
            <p:cNvPr id="17" name="Teardrop 16"/>
            <p:cNvSpPr/>
            <p:nvPr/>
          </p:nvSpPr>
          <p:spPr bwMode="auto">
            <a:xfrm rot="8100000">
              <a:off x="9851093" y="1168716"/>
              <a:ext cx="556538" cy="556683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345C4D4B-9DBC-4A35-A601-295E94298B8C}"/>
                </a:ext>
              </a:extLst>
            </p:cNvPr>
            <p:cNvSpPr txBox="1"/>
            <p:nvPr/>
          </p:nvSpPr>
          <p:spPr>
            <a:xfrm>
              <a:off x="9892314" y="1179244"/>
              <a:ext cx="489450" cy="5356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5</a:t>
              </a:r>
              <a:endParaRPr kumimoji="0" lang="en-I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8815231" y="3733904"/>
            <a:ext cx="2905319" cy="466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Legal consequences</a:t>
            </a:r>
            <a:endParaRPr kumimoji="0" lang="en-IN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id="{CD12C5C3-987A-4029-8AFE-E47EEC0B22B6}"/>
              </a:ext>
            </a:extLst>
          </p:cNvPr>
          <p:cNvGrpSpPr/>
          <p:nvPr/>
        </p:nvGrpSpPr>
        <p:grpSpPr>
          <a:xfrm>
            <a:off x="9989621" y="2999080"/>
            <a:ext cx="556538" cy="556683"/>
            <a:chOff x="9858770" y="2976333"/>
            <a:chExt cx="556538" cy="556683"/>
          </a:xfrm>
        </p:grpSpPr>
        <p:sp>
          <p:nvSpPr>
            <p:cNvPr id="19" name="Teardrop 18"/>
            <p:cNvSpPr/>
            <p:nvPr/>
          </p:nvSpPr>
          <p:spPr bwMode="auto">
            <a:xfrm rot="8100000">
              <a:off x="9858770" y="2976333"/>
              <a:ext cx="556538" cy="556683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DBF7BECA-5BC4-4DB2-BEEE-74D7DD1E4ABC}"/>
                </a:ext>
              </a:extLst>
            </p:cNvPr>
            <p:cNvSpPr txBox="1"/>
            <p:nvPr/>
          </p:nvSpPr>
          <p:spPr>
            <a:xfrm>
              <a:off x="9892314" y="2986861"/>
              <a:ext cx="489450" cy="5356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6</a:t>
              </a:r>
              <a:endParaRPr kumimoji="0" lang="en-I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 bwMode="auto">
          <a:xfrm>
            <a:off x="8685073" y="5723131"/>
            <a:ext cx="3165635" cy="46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modification</a:t>
            </a:r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C853A3E9-1D0C-4791-9096-E87EAB61F17D}"/>
              </a:ext>
            </a:extLst>
          </p:cNvPr>
          <p:cNvGrpSpPr/>
          <p:nvPr/>
        </p:nvGrpSpPr>
        <p:grpSpPr>
          <a:xfrm>
            <a:off x="9989621" y="4974065"/>
            <a:ext cx="556538" cy="556683"/>
            <a:chOff x="9858770" y="4841858"/>
            <a:chExt cx="556538" cy="556683"/>
          </a:xfrm>
        </p:grpSpPr>
        <p:sp>
          <p:nvSpPr>
            <p:cNvPr id="21" name="Teardrop 20"/>
            <p:cNvSpPr/>
            <p:nvPr/>
          </p:nvSpPr>
          <p:spPr bwMode="auto">
            <a:xfrm rot="8100000">
              <a:off x="9858770" y="4841858"/>
              <a:ext cx="556538" cy="556683"/>
            </a:xfrm>
            <a:prstGeom prst="teardrop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FB169FAF-F6A9-4F4F-A681-73C273D85F83}"/>
                </a:ext>
              </a:extLst>
            </p:cNvPr>
            <p:cNvSpPr txBox="1"/>
            <p:nvPr/>
          </p:nvSpPr>
          <p:spPr>
            <a:xfrm>
              <a:off x="9892314" y="4852386"/>
              <a:ext cx="489450" cy="53562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7</a:t>
              </a:r>
              <a:endParaRPr kumimoji="0" lang="en-IN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endParaRPr>
            </a:p>
          </p:txBody>
        </p:sp>
      </p:grpSp>
      <p:pic>
        <p:nvPicPr>
          <p:cNvPr id="9" name="Picture Placeholder 8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2076ACB8-8695-4E9D-8C8C-34062966A9A0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1" r="16201"/>
          <a:stretch>
            <a:fillRect/>
          </a:stretch>
        </p:blipFill>
        <p:spPr>
          <a:xfrm>
            <a:off x="4288658" y="1184187"/>
            <a:ext cx="3657600" cy="3600450"/>
          </a:xfrm>
        </p:spPr>
      </p:pic>
    </p:spTree>
    <p:extLst>
      <p:ext uri="{BB962C8B-B14F-4D97-AF65-F5344CB8AC3E}">
        <p14:creationId xmlns:p14="http://schemas.microsoft.com/office/powerpoint/2010/main" val="332117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10" descr="A person pointing at a screen&#10;&#10;Description automatically generated with low confidence">
            <a:extLst>
              <a:ext uri="{FF2B5EF4-FFF2-40B4-BE49-F238E27FC236}">
                <a16:creationId xmlns:a16="http://schemas.microsoft.com/office/drawing/2014/main" id="{759F2EB8-0266-4629-857D-FE75A58F06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7" r="25407"/>
          <a:stretch>
            <a:fillRect/>
          </a:stretch>
        </p:blipFill>
        <p:spPr>
          <a:xfrm>
            <a:off x="7132638" y="1"/>
            <a:ext cx="5059362" cy="658368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097" h="9856">
                <a:moveTo>
                  <a:pt x="1753" y="9430"/>
                </a:moveTo>
                <a:lnTo>
                  <a:pt x="1753" y="9434"/>
                </a:lnTo>
                <a:lnTo>
                  <a:pt x="1752" y="9438"/>
                </a:lnTo>
                <a:lnTo>
                  <a:pt x="1753" y="9434"/>
                </a:lnTo>
                <a:lnTo>
                  <a:pt x="1753" y="9430"/>
                </a:lnTo>
                <a:close/>
                <a:moveTo>
                  <a:pt x="3274" y="0"/>
                </a:moveTo>
                <a:lnTo>
                  <a:pt x="3285" y="0"/>
                </a:lnTo>
                <a:lnTo>
                  <a:pt x="3282" y="2"/>
                </a:lnTo>
                <a:lnTo>
                  <a:pt x="3278" y="3"/>
                </a:lnTo>
                <a:lnTo>
                  <a:pt x="3275" y="2"/>
                </a:lnTo>
                <a:lnTo>
                  <a:pt x="3274" y="0"/>
                </a:lnTo>
                <a:close/>
                <a:moveTo>
                  <a:pt x="3417" y="0"/>
                </a:moveTo>
                <a:lnTo>
                  <a:pt x="3436" y="0"/>
                </a:lnTo>
                <a:lnTo>
                  <a:pt x="3434" y="3"/>
                </a:lnTo>
                <a:lnTo>
                  <a:pt x="3431" y="5"/>
                </a:lnTo>
                <a:lnTo>
                  <a:pt x="3428" y="6"/>
                </a:lnTo>
                <a:lnTo>
                  <a:pt x="3425" y="6"/>
                </a:lnTo>
                <a:lnTo>
                  <a:pt x="3421" y="6"/>
                </a:lnTo>
                <a:lnTo>
                  <a:pt x="3419" y="5"/>
                </a:lnTo>
                <a:lnTo>
                  <a:pt x="3418" y="3"/>
                </a:lnTo>
                <a:lnTo>
                  <a:pt x="3417" y="0"/>
                </a:lnTo>
                <a:close/>
                <a:moveTo>
                  <a:pt x="3561" y="0"/>
                </a:moveTo>
                <a:lnTo>
                  <a:pt x="3587" y="0"/>
                </a:lnTo>
                <a:lnTo>
                  <a:pt x="3584" y="4"/>
                </a:lnTo>
                <a:lnTo>
                  <a:pt x="3580" y="7"/>
                </a:lnTo>
                <a:lnTo>
                  <a:pt x="3576" y="9"/>
                </a:lnTo>
                <a:lnTo>
                  <a:pt x="3571" y="10"/>
                </a:lnTo>
                <a:lnTo>
                  <a:pt x="3567" y="9"/>
                </a:lnTo>
                <a:lnTo>
                  <a:pt x="3563" y="7"/>
                </a:lnTo>
                <a:lnTo>
                  <a:pt x="3561" y="4"/>
                </a:lnTo>
                <a:lnTo>
                  <a:pt x="3561" y="0"/>
                </a:lnTo>
                <a:close/>
                <a:moveTo>
                  <a:pt x="3705" y="0"/>
                </a:moveTo>
                <a:lnTo>
                  <a:pt x="3738" y="0"/>
                </a:lnTo>
                <a:lnTo>
                  <a:pt x="3734" y="5"/>
                </a:lnTo>
                <a:lnTo>
                  <a:pt x="3729" y="9"/>
                </a:lnTo>
                <a:lnTo>
                  <a:pt x="3724" y="12"/>
                </a:lnTo>
                <a:lnTo>
                  <a:pt x="3718" y="13"/>
                </a:lnTo>
                <a:lnTo>
                  <a:pt x="3712" y="12"/>
                </a:lnTo>
                <a:lnTo>
                  <a:pt x="3707" y="9"/>
                </a:lnTo>
                <a:lnTo>
                  <a:pt x="3705" y="5"/>
                </a:lnTo>
                <a:lnTo>
                  <a:pt x="3705" y="0"/>
                </a:lnTo>
                <a:close/>
                <a:moveTo>
                  <a:pt x="3839" y="0"/>
                </a:moveTo>
                <a:lnTo>
                  <a:pt x="3925" y="0"/>
                </a:lnTo>
                <a:lnTo>
                  <a:pt x="3842" y="260"/>
                </a:lnTo>
                <a:lnTo>
                  <a:pt x="3807" y="385"/>
                </a:lnTo>
                <a:lnTo>
                  <a:pt x="3816" y="423"/>
                </a:lnTo>
                <a:lnTo>
                  <a:pt x="3865" y="421"/>
                </a:lnTo>
                <a:lnTo>
                  <a:pt x="3869" y="418"/>
                </a:lnTo>
                <a:lnTo>
                  <a:pt x="3874" y="416"/>
                </a:lnTo>
                <a:lnTo>
                  <a:pt x="3879" y="414"/>
                </a:lnTo>
                <a:lnTo>
                  <a:pt x="3883" y="414"/>
                </a:lnTo>
                <a:lnTo>
                  <a:pt x="3884" y="414"/>
                </a:lnTo>
                <a:lnTo>
                  <a:pt x="3884" y="414"/>
                </a:lnTo>
                <a:lnTo>
                  <a:pt x="3895" y="400"/>
                </a:lnTo>
                <a:lnTo>
                  <a:pt x="3907" y="377"/>
                </a:lnTo>
                <a:lnTo>
                  <a:pt x="3918" y="347"/>
                </a:lnTo>
                <a:lnTo>
                  <a:pt x="3929" y="312"/>
                </a:lnTo>
                <a:lnTo>
                  <a:pt x="3922" y="315"/>
                </a:lnTo>
                <a:lnTo>
                  <a:pt x="3915" y="316"/>
                </a:lnTo>
                <a:lnTo>
                  <a:pt x="3906" y="315"/>
                </a:lnTo>
                <a:lnTo>
                  <a:pt x="3900" y="309"/>
                </a:lnTo>
                <a:lnTo>
                  <a:pt x="3897" y="301"/>
                </a:lnTo>
                <a:lnTo>
                  <a:pt x="3898" y="291"/>
                </a:lnTo>
                <a:lnTo>
                  <a:pt x="3904" y="282"/>
                </a:lnTo>
                <a:lnTo>
                  <a:pt x="3911" y="274"/>
                </a:lnTo>
                <a:lnTo>
                  <a:pt x="3921" y="269"/>
                </a:lnTo>
                <a:lnTo>
                  <a:pt x="3931" y="267"/>
                </a:lnTo>
                <a:lnTo>
                  <a:pt x="3937" y="268"/>
                </a:lnTo>
                <a:lnTo>
                  <a:pt x="3941" y="271"/>
                </a:lnTo>
                <a:lnTo>
                  <a:pt x="3949" y="246"/>
                </a:lnTo>
                <a:lnTo>
                  <a:pt x="3957" y="220"/>
                </a:lnTo>
                <a:lnTo>
                  <a:pt x="3964" y="193"/>
                </a:lnTo>
                <a:lnTo>
                  <a:pt x="3972" y="166"/>
                </a:lnTo>
                <a:lnTo>
                  <a:pt x="3967" y="167"/>
                </a:lnTo>
                <a:lnTo>
                  <a:pt x="3963" y="168"/>
                </a:lnTo>
                <a:lnTo>
                  <a:pt x="3955" y="166"/>
                </a:lnTo>
                <a:lnTo>
                  <a:pt x="3949" y="160"/>
                </a:lnTo>
                <a:lnTo>
                  <a:pt x="3945" y="153"/>
                </a:lnTo>
                <a:lnTo>
                  <a:pt x="3947" y="144"/>
                </a:lnTo>
                <a:lnTo>
                  <a:pt x="3952" y="135"/>
                </a:lnTo>
                <a:lnTo>
                  <a:pt x="3959" y="128"/>
                </a:lnTo>
                <a:lnTo>
                  <a:pt x="3968" y="123"/>
                </a:lnTo>
                <a:lnTo>
                  <a:pt x="3978" y="121"/>
                </a:lnTo>
                <a:lnTo>
                  <a:pt x="3981" y="122"/>
                </a:lnTo>
                <a:lnTo>
                  <a:pt x="3985" y="123"/>
                </a:lnTo>
                <a:lnTo>
                  <a:pt x="3993" y="96"/>
                </a:lnTo>
                <a:lnTo>
                  <a:pt x="4002" y="69"/>
                </a:lnTo>
                <a:lnTo>
                  <a:pt x="4011" y="43"/>
                </a:lnTo>
                <a:lnTo>
                  <a:pt x="4020" y="16"/>
                </a:lnTo>
                <a:lnTo>
                  <a:pt x="4016" y="18"/>
                </a:lnTo>
                <a:lnTo>
                  <a:pt x="4011" y="18"/>
                </a:lnTo>
                <a:lnTo>
                  <a:pt x="4003" y="17"/>
                </a:lnTo>
                <a:lnTo>
                  <a:pt x="3998" y="13"/>
                </a:lnTo>
                <a:lnTo>
                  <a:pt x="3995" y="7"/>
                </a:lnTo>
                <a:lnTo>
                  <a:pt x="3995" y="0"/>
                </a:lnTo>
                <a:lnTo>
                  <a:pt x="4044" y="0"/>
                </a:lnTo>
                <a:lnTo>
                  <a:pt x="4017" y="96"/>
                </a:lnTo>
                <a:lnTo>
                  <a:pt x="3997" y="161"/>
                </a:lnTo>
                <a:lnTo>
                  <a:pt x="3983" y="209"/>
                </a:lnTo>
                <a:lnTo>
                  <a:pt x="3975" y="256"/>
                </a:lnTo>
                <a:lnTo>
                  <a:pt x="3981" y="263"/>
                </a:lnTo>
                <a:lnTo>
                  <a:pt x="3987" y="265"/>
                </a:lnTo>
                <a:lnTo>
                  <a:pt x="3993" y="264"/>
                </a:lnTo>
                <a:lnTo>
                  <a:pt x="3998" y="256"/>
                </a:lnTo>
                <a:lnTo>
                  <a:pt x="4033" y="153"/>
                </a:lnTo>
                <a:lnTo>
                  <a:pt x="4047" y="92"/>
                </a:lnTo>
                <a:lnTo>
                  <a:pt x="4056" y="49"/>
                </a:lnTo>
                <a:lnTo>
                  <a:pt x="4077" y="0"/>
                </a:lnTo>
                <a:lnTo>
                  <a:pt x="4108" y="0"/>
                </a:lnTo>
                <a:lnTo>
                  <a:pt x="4104" y="24"/>
                </a:lnTo>
                <a:lnTo>
                  <a:pt x="4093" y="61"/>
                </a:lnTo>
                <a:lnTo>
                  <a:pt x="4073" y="140"/>
                </a:lnTo>
                <a:lnTo>
                  <a:pt x="4040" y="283"/>
                </a:lnTo>
                <a:lnTo>
                  <a:pt x="4016" y="331"/>
                </a:lnTo>
                <a:lnTo>
                  <a:pt x="3987" y="410"/>
                </a:lnTo>
                <a:lnTo>
                  <a:pt x="3940" y="565"/>
                </a:lnTo>
                <a:lnTo>
                  <a:pt x="3858" y="845"/>
                </a:lnTo>
                <a:lnTo>
                  <a:pt x="3855" y="856"/>
                </a:lnTo>
                <a:lnTo>
                  <a:pt x="3853" y="865"/>
                </a:lnTo>
                <a:lnTo>
                  <a:pt x="3852" y="872"/>
                </a:lnTo>
                <a:lnTo>
                  <a:pt x="3852" y="878"/>
                </a:lnTo>
                <a:lnTo>
                  <a:pt x="3859" y="868"/>
                </a:lnTo>
                <a:lnTo>
                  <a:pt x="3868" y="858"/>
                </a:lnTo>
                <a:lnTo>
                  <a:pt x="3879" y="853"/>
                </a:lnTo>
                <a:lnTo>
                  <a:pt x="3891" y="850"/>
                </a:lnTo>
                <a:lnTo>
                  <a:pt x="3891" y="851"/>
                </a:lnTo>
                <a:lnTo>
                  <a:pt x="3892" y="851"/>
                </a:lnTo>
                <a:lnTo>
                  <a:pt x="3908" y="828"/>
                </a:lnTo>
                <a:lnTo>
                  <a:pt x="3922" y="804"/>
                </a:lnTo>
                <a:lnTo>
                  <a:pt x="3936" y="781"/>
                </a:lnTo>
                <a:lnTo>
                  <a:pt x="3951" y="757"/>
                </a:lnTo>
                <a:lnTo>
                  <a:pt x="3950" y="773"/>
                </a:lnTo>
                <a:lnTo>
                  <a:pt x="3949" y="788"/>
                </a:lnTo>
                <a:lnTo>
                  <a:pt x="3948" y="803"/>
                </a:lnTo>
                <a:lnTo>
                  <a:pt x="3947" y="818"/>
                </a:lnTo>
                <a:lnTo>
                  <a:pt x="3951" y="823"/>
                </a:lnTo>
                <a:lnTo>
                  <a:pt x="3955" y="824"/>
                </a:lnTo>
                <a:lnTo>
                  <a:pt x="3959" y="822"/>
                </a:lnTo>
                <a:lnTo>
                  <a:pt x="3963" y="816"/>
                </a:lnTo>
                <a:lnTo>
                  <a:pt x="3976" y="786"/>
                </a:lnTo>
                <a:lnTo>
                  <a:pt x="3986" y="755"/>
                </a:lnTo>
                <a:lnTo>
                  <a:pt x="3992" y="722"/>
                </a:lnTo>
                <a:lnTo>
                  <a:pt x="3992" y="689"/>
                </a:lnTo>
                <a:lnTo>
                  <a:pt x="3993" y="639"/>
                </a:lnTo>
                <a:lnTo>
                  <a:pt x="3998" y="608"/>
                </a:lnTo>
                <a:lnTo>
                  <a:pt x="3991" y="620"/>
                </a:lnTo>
                <a:lnTo>
                  <a:pt x="3960" y="698"/>
                </a:lnTo>
                <a:lnTo>
                  <a:pt x="3948" y="697"/>
                </a:lnTo>
                <a:lnTo>
                  <a:pt x="3939" y="697"/>
                </a:lnTo>
                <a:lnTo>
                  <a:pt x="3944" y="674"/>
                </a:lnTo>
                <a:lnTo>
                  <a:pt x="3951" y="653"/>
                </a:lnTo>
                <a:lnTo>
                  <a:pt x="3956" y="634"/>
                </a:lnTo>
                <a:lnTo>
                  <a:pt x="3961" y="614"/>
                </a:lnTo>
                <a:lnTo>
                  <a:pt x="3953" y="611"/>
                </a:lnTo>
                <a:lnTo>
                  <a:pt x="3948" y="605"/>
                </a:lnTo>
                <a:lnTo>
                  <a:pt x="3945" y="597"/>
                </a:lnTo>
                <a:lnTo>
                  <a:pt x="3947" y="587"/>
                </a:lnTo>
                <a:lnTo>
                  <a:pt x="3952" y="577"/>
                </a:lnTo>
                <a:lnTo>
                  <a:pt x="3959" y="569"/>
                </a:lnTo>
                <a:lnTo>
                  <a:pt x="3967" y="563"/>
                </a:lnTo>
                <a:lnTo>
                  <a:pt x="3977" y="559"/>
                </a:lnTo>
                <a:lnTo>
                  <a:pt x="3986" y="529"/>
                </a:lnTo>
                <a:lnTo>
                  <a:pt x="3996" y="504"/>
                </a:lnTo>
                <a:lnTo>
                  <a:pt x="4004" y="483"/>
                </a:lnTo>
                <a:lnTo>
                  <a:pt x="4011" y="466"/>
                </a:lnTo>
                <a:lnTo>
                  <a:pt x="4003" y="463"/>
                </a:lnTo>
                <a:lnTo>
                  <a:pt x="3997" y="458"/>
                </a:lnTo>
                <a:lnTo>
                  <a:pt x="3993" y="449"/>
                </a:lnTo>
                <a:lnTo>
                  <a:pt x="3996" y="439"/>
                </a:lnTo>
                <a:lnTo>
                  <a:pt x="4001" y="428"/>
                </a:lnTo>
                <a:lnTo>
                  <a:pt x="4010" y="420"/>
                </a:lnTo>
                <a:lnTo>
                  <a:pt x="4020" y="414"/>
                </a:lnTo>
                <a:lnTo>
                  <a:pt x="4032" y="412"/>
                </a:lnTo>
                <a:lnTo>
                  <a:pt x="4041" y="413"/>
                </a:lnTo>
                <a:lnTo>
                  <a:pt x="4048" y="419"/>
                </a:lnTo>
                <a:lnTo>
                  <a:pt x="4052" y="427"/>
                </a:lnTo>
                <a:lnTo>
                  <a:pt x="4051" y="436"/>
                </a:lnTo>
                <a:lnTo>
                  <a:pt x="4060" y="451"/>
                </a:lnTo>
                <a:lnTo>
                  <a:pt x="4068" y="469"/>
                </a:lnTo>
                <a:lnTo>
                  <a:pt x="4076" y="486"/>
                </a:lnTo>
                <a:lnTo>
                  <a:pt x="4084" y="498"/>
                </a:lnTo>
                <a:lnTo>
                  <a:pt x="4090" y="498"/>
                </a:lnTo>
                <a:lnTo>
                  <a:pt x="4094" y="497"/>
                </a:lnTo>
                <a:lnTo>
                  <a:pt x="4116" y="450"/>
                </a:lnTo>
                <a:lnTo>
                  <a:pt x="4136" y="398"/>
                </a:lnTo>
                <a:lnTo>
                  <a:pt x="4153" y="339"/>
                </a:lnTo>
                <a:lnTo>
                  <a:pt x="4165" y="277"/>
                </a:lnTo>
                <a:lnTo>
                  <a:pt x="4175" y="228"/>
                </a:lnTo>
                <a:lnTo>
                  <a:pt x="4192" y="181"/>
                </a:lnTo>
                <a:lnTo>
                  <a:pt x="4210" y="135"/>
                </a:lnTo>
                <a:lnTo>
                  <a:pt x="4229" y="89"/>
                </a:lnTo>
                <a:lnTo>
                  <a:pt x="4236" y="81"/>
                </a:lnTo>
                <a:lnTo>
                  <a:pt x="4243" y="74"/>
                </a:lnTo>
                <a:lnTo>
                  <a:pt x="4251" y="80"/>
                </a:lnTo>
                <a:lnTo>
                  <a:pt x="4255" y="84"/>
                </a:lnTo>
                <a:lnTo>
                  <a:pt x="4258" y="95"/>
                </a:lnTo>
                <a:lnTo>
                  <a:pt x="4260" y="120"/>
                </a:lnTo>
                <a:lnTo>
                  <a:pt x="4267" y="118"/>
                </a:lnTo>
                <a:lnTo>
                  <a:pt x="4274" y="116"/>
                </a:lnTo>
                <a:lnTo>
                  <a:pt x="4284" y="119"/>
                </a:lnTo>
                <a:lnTo>
                  <a:pt x="4291" y="125"/>
                </a:lnTo>
                <a:lnTo>
                  <a:pt x="4294" y="134"/>
                </a:lnTo>
                <a:lnTo>
                  <a:pt x="4293" y="144"/>
                </a:lnTo>
                <a:lnTo>
                  <a:pt x="4289" y="152"/>
                </a:lnTo>
                <a:lnTo>
                  <a:pt x="4283" y="159"/>
                </a:lnTo>
                <a:lnTo>
                  <a:pt x="4274" y="166"/>
                </a:lnTo>
                <a:lnTo>
                  <a:pt x="4266" y="170"/>
                </a:lnTo>
                <a:lnTo>
                  <a:pt x="4266" y="171"/>
                </a:lnTo>
                <a:lnTo>
                  <a:pt x="4266" y="173"/>
                </a:lnTo>
                <a:lnTo>
                  <a:pt x="4269" y="177"/>
                </a:lnTo>
                <a:lnTo>
                  <a:pt x="4273" y="183"/>
                </a:lnTo>
                <a:lnTo>
                  <a:pt x="4302" y="144"/>
                </a:lnTo>
                <a:lnTo>
                  <a:pt x="4310" y="140"/>
                </a:lnTo>
                <a:lnTo>
                  <a:pt x="4299" y="189"/>
                </a:lnTo>
                <a:lnTo>
                  <a:pt x="4269" y="310"/>
                </a:lnTo>
                <a:lnTo>
                  <a:pt x="4271" y="315"/>
                </a:lnTo>
                <a:lnTo>
                  <a:pt x="4274" y="317"/>
                </a:lnTo>
                <a:lnTo>
                  <a:pt x="4278" y="315"/>
                </a:lnTo>
                <a:lnTo>
                  <a:pt x="4282" y="310"/>
                </a:lnTo>
                <a:lnTo>
                  <a:pt x="4294" y="279"/>
                </a:lnTo>
                <a:lnTo>
                  <a:pt x="4310" y="250"/>
                </a:lnTo>
                <a:lnTo>
                  <a:pt x="4329" y="225"/>
                </a:lnTo>
                <a:lnTo>
                  <a:pt x="4348" y="200"/>
                </a:lnTo>
                <a:lnTo>
                  <a:pt x="4355" y="131"/>
                </a:lnTo>
                <a:lnTo>
                  <a:pt x="4360" y="93"/>
                </a:lnTo>
                <a:lnTo>
                  <a:pt x="4370" y="59"/>
                </a:lnTo>
                <a:lnTo>
                  <a:pt x="4396" y="0"/>
                </a:lnTo>
                <a:lnTo>
                  <a:pt x="4527" y="0"/>
                </a:lnTo>
                <a:lnTo>
                  <a:pt x="4524" y="14"/>
                </a:lnTo>
                <a:lnTo>
                  <a:pt x="4520" y="30"/>
                </a:lnTo>
                <a:lnTo>
                  <a:pt x="4515" y="45"/>
                </a:lnTo>
                <a:lnTo>
                  <a:pt x="4512" y="59"/>
                </a:lnTo>
                <a:lnTo>
                  <a:pt x="4528" y="57"/>
                </a:lnTo>
                <a:lnTo>
                  <a:pt x="4539" y="46"/>
                </a:lnTo>
                <a:lnTo>
                  <a:pt x="4547" y="27"/>
                </a:lnTo>
                <a:lnTo>
                  <a:pt x="4554" y="0"/>
                </a:lnTo>
                <a:lnTo>
                  <a:pt x="11097" y="0"/>
                </a:lnTo>
                <a:lnTo>
                  <a:pt x="11097" y="9856"/>
                </a:lnTo>
                <a:lnTo>
                  <a:pt x="1624" y="9856"/>
                </a:lnTo>
                <a:lnTo>
                  <a:pt x="1738" y="9502"/>
                </a:lnTo>
                <a:lnTo>
                  <a:pt x="1743" y="9482"/>
                </a:lnTo>
                <a:lnTo>
                  <a:pt x="1747" y="9465"/>
                </a:lnTo>
                <a:lnTo>
                  <a:pt x="1750" y="9450"/>
                </a:lnTo>
                <a:lnTo>
                  <a:pt x="1752" y="9438"/>
                </a:lnTo>
                <a:lnTo>
                  <a:pt x="1746" y="9449"/>
                </a:lnTo>
                <a:lnTo>
                  <a:pt x="1737" y="9458"/>
                </a:lnTo>
                <a:lnTo>
                  <a:pt x="1726" y="9465"/>
                </a:lnTo>
                <a:lnTo>
                  <a:pt x="1715" y="9467"/>
                </a:lnTo>
                <a:lnTo>
                  <a:pt x="1709" y="9467"/>
                </a:lnTo>
                <a:lnTo>
                  <a:pt x="1706" y="9466"/>
                </a:lnTo>
                <a:lnTo>
                  <a:pt x="1702" y="9464"/>
                </a:lnTo>
                <a:lnTo>
                  <a:pt x="1699" y="9462"/>
                </a:lnTo>
                <a:lnTo>
                  <a:pt x="1680" y="9499"/>
                </a:lnTo>
                <a:lnTo>
                  <a:pt x="1676" y="9512"/>
                </a:lnTo>
                <a:lnTo>
                  <a:pt x="1678" y="9519"/>
                </a:lnTo>
                <a:lnTo>
                  <a:pt x="1674" y="9541"/>
                </a:lnTo>
                <a:lnTo>
                  <a:pt x="1670" y="9554"/>
                </a:lnTo>
                <a:lnTo>
                  <a:pt x="1664" y="9565"/>
                </a:lnTo>
                <a:lnTo>
                  <a:pt x="1670" y="9562"/>
                </a:lnTo>
                <a:lnTo>
                  <a:pt x="1675" y="9560"/>
                </a:lnTo>
                <a:lnTo>
                  <a:pt x="1680" y="9559"/>
                </a:lnTo>
                <a:lnTo>
                  <a:pt x="1685" y="9558"/>
                </a:lnTo>
                <a:lnTo>
                  <a:pt x="1695" y="9560"/>
                </a:lnTo>
                <a:lnTo>
                  <a:pt x="1702" y="9566"/>
                </a:lnTo>
                <a:lnTo>
                  <a:pt x="1705" y="9575"/>
                </a:lnTo>
                <a:lnTo>
                  <a:pt x="1704" y="9585"/>
                </a:lnTo>
                <a:lnTo>
                  <a:pt x="1698" y="9596"/>
                </a:lnTo>
                <a:lnTo>
                  <a:pt x="1689" y="9606"/>
                </a:lnTo>
                <a:lnTo>
                  <a:pt x="1679" y="9612"/>
                </a:lnTo>
                <a:lnTo>
                  <a:pt x="1668" y="9614"/>
                </a:lnTo>
                <a:lnTo>
                  <a:pt x="1658" y="9612"/>
                </a:lnTo>
                <a:lnTo>
                  <a:pt x="1652" y="9608"/>
                </a:lnTo>
                <a:lnTo>
                  <a:pt x="1648" y="9602"/>
                </a:lnTo>
                <a:lnTo>
                  <a:pt x="1647" y="9593"/>
                </a:lnTo>
                <a:lnTo>
                  <a:pt x="1641" y="9594"/>
                </a:lnTo>
                <a:lnTo>
                  <a:pt x="1634" y="9596"/>
                </a:lnTo>
                <a:lnTo>
                  <a:pt x="1634" y="9563"/>
                </a:lnTo>
                <a:lnTo>
                  <a:pt x="1642" y="9535"/>
                </a:lnTo>
                <a:lnTo>
                  <a:pt x="1651" y="9502"/>
                </a:lnTo>
                <a:lnTo>
                  <a:pt x="1653" y="9456"/>
                </a:lnTo>
                <a:lnTo>
                  <a:pt x="1651" y="9449"/>
                </a:lnTo>
                <a:lnTo>
                  <a:pt x="1645" y="9443"/>
                </a:lnTo>
                <a:lnTo>
                  <a:pt x="1638" y="9439"/>
                </a:lnTo>
                <a:lnTo>
                  <a:pt x="1632" y="9439"/>
                </a:lnTo>
                <a:lnTo>
                  <a:pt x="1622" y="9444"/>
                </a:lnTo>
                <a:lnTo>
                  <a:pt x="1613" y="9453"/>
                </a:lnTo>
                <a:lnTo>
                  <a:pt x="1602" y="9476"/>
                </a:lnTo>
                <a:lnTo>
                  <a:pt x="1582" y="9523"/>
                </a:lnTo>
                <a:lnTo>
                  <a:pt x="1575" y="9516"/>
                </a:lnTo>
                <a:lnTo>
                  <a:pt x="1568" y="9510"/>
                </a:lnTo>
                <a:lnTo>
                  <a:pt x="1564" y="9503"/>
                </a:lnTo>
                <a:lnTo>
                  <a:pt x="1562" y="9497"/>
                </a:lnTo>
                <a:lnTo>
                  <a:pt x="1561" y="9488"/>
                </a:lnTo>
                <a:lnTo>
                  <a:pt x="1560" y="9479"/>
                </a:lnTo>
                <a:lnTo>
                  <a:pt x="1560" y="9472"/>
                </a:lnTo>
                <a:lnTo>
                  <a:pt x="1561" y="9466"/>
                </a:lnTo>
                <a:lnTo>
                  <a:pt x="1554" y="9463"/>
                </a:lnTo>
                <a:lnTo>
                  <a:pt x="1550" y="9458"/>
                </a:lnTo>
                <a:lnTo>
                  <a:pt x="1547" y="9451"/>
                </a:lnTo>
                <a:lnTo>
                  <a:pt x="1547" y="9444"/>
                </a:lnTo>
                <a:lnTo>
                  <a:pt x="1536" y="9443"/>
                </a:lnTo>
                <a:lnTo>
                  <a:pt x="1521" y="9441"/>
                </a:lnTo>
                <a:lnTo>
                  <a:pt x="1515" y="9420"/>
                </a:lnTo>
                <a:lnTo>
                  <a:pt x="1509" y="9398"/>
                </a:lnTo>
                <a:lnTo>
                  <a:pt x="1504" y="9378"/>
                </a:lnTo>
                <a:lnTo>
                  <a:pt x="1498" y="9358"/>
                </a:lnTo>
                <a:lnTo>
                  <a:pt x="1502" y="9349"/>
                </a:lnTo>
                <a:lnTo>
                  <a:pt x="1507" y="9344"/>
                </a:lnTo>
                <a:lnTo>
                  <a:pt x="1513" y="9341"/>
                </a:lnTo>
                <a:lnTo>
                  <a:pt x="1521" y="9341"/>
                </a:lnTo>
                <a:lnTo>
                  <a:pt x="1536" y="9336"/>
                </a:lnTo>
                <a:lnTo>
                  <a:pt x="1543" y="9317"/>
                </a:lnTo>
                <a:lnTo>
                  <a:pt x="1546" y="9293"/>
                </a:lnTo>
                <a:lnTo>
                  <a:pt x="1548" y="9268"/>
                </a:lnTo>
                <a:lnTo>
                  <a:pt x="1556" y="9256"/>
                </a:lnTo>
                <a:lnTo>
                  <a:pt x="1564" y="9246"/>
                </a:lnTo>
                <a:lnTo>
                  <a:pt x="1576" y="9237"/>
                </a:lnTo>
                <a:lnTo>
                  <a:pt x="1590" y="9229"/>
                </a:lnTo>
                <a:lnTo>
                  <a:pt x="1574" y="9291"/>
                </a:lnTo>
                <a:lnTo>
                  <a:pt x="1567" y="9322"/>
                </a:lnTo>
                <a:lnTo>
                  <a:pt x="1569" y="9341"/>
                </a:lnTo>
                <a:lnTo>
                  <a:pt x="1577" y="9373"/>
                </a:lnTo>
                <a:lnTo>
                  <a:pt x="1588" y="9365"/>
                </a:lnTo>
                <a:lnTo>
                  <a:pt x="1593" y="9360"/>
                </a:lnTo>
                <a:lnTo>
                  <a:pt x="1597" y="9348"/>
                </a:lnTo>
                <a:lnTo>
                  <a:pt x="1606" y="9318"/>
                </a:lnTo>
                <a:lnTo>
                  <a:pt x="1598" y="9314"/>
                </a:lnTo>
                <a:lnTo>
                  <a:pt x="1594" y="9308"/>
                </a:lnTo>
                <a:lnTo>
                  <a:pt x="1592" y="9300"/>
                </a:lnTo>
                <a:lnTo>
                  <a:pt x="1593" y="9291"/>
                </a:lnTo>
                <a:lnTo>
                  <a:pt x="1598" y="9281"/>
                </a:lnTo>
                <a:lnTo>
                  <a:pt x="1605" y="9274"/>
                </a:lnTo>
                <a:lnTo>
                  <a:pt x="1613" y="9266"/>
                </a:lnTo>
                <a:lnTo>
                  <a:pt x="1623" y="9262"/>
                </a:lnTo>
                <a:lnTo>
                  <a:pt x="1629" y="9244"/>
                </a:lnTo>
                <a:lnTo>
                  <a:pt x="1636" y="9222"/>
                </a:lnTo>
                <a:lnTo>
                  <a:pt x="1644" y="9199"/>
                </a:lnTo>
                <a:lnTo>
                  <a:pt x="1653" y="9172"/>
                </a:lnTo>
                <a:lnTo>
                  <a:pt x="1645" y="9168"/>
                </a:lnTo>
                <a:lnTo>
                  <a:pt x="1640" y="9162"/>
                </a:lnTo>
                <a:lnTo>
                  <a:pt x="1638" y="9153"/>
                </a:lnTo>
                <a:lnTo>
                  <a:pt x="1640" y="9143"/>
                </a:lnTo>
                <a:lnTo>
                  <a:pt x="1645" y="9133"/>
                </a:lnTo>
                <a:lnTo>
                  <a:pt x="1653" y="9123"/>
                </a:lnTo>
                <a:lnTo>
                  <a:pt x="1663" y="9117"/>
                </a:lnTo>
                <a:lnTo>
                  <a:pt x="1675" y="9113"/>
                </a:lnTo>
                <a:lnTo>
                  <a:pt x="1679" y="9100"/>
                </a:lnTo>
                <a:lnTo>
                  <a:pt x="1684" y="9086"/>
                </a:lnTo>
                <a:lnTo>
                  <a:pt x="1690" y="9071"/>
                </a:lnTo>
                <a:lnTo>
                  <a:pt x="1695" y="9057"/>
                </a:lnTo>
                <a:lnTo>
                  <a:pt x="1701" y="9042"/>
                </a:lnTo>
                <a:lnTo>
                  <a:pt x="1705" y="9027"/>
                </a:lnTo>
                <a:lnTo>
                  <a:pt x="1695" y="9024"/>
                </a:lnTo>
                <a:lnTo>
                  <a:pt x="1687" y="9017"/>
                </a:lnTo>
                <a:lnTo>
                  <a:pt x="1684" y="9008"/>
                </a:lnTo>
                <a:lnTo>
                  <a:pt x="1686" y="8996"/>
                </a:lnTo>
                <a:lnTo>
                  <a:pt x="1690" y="8986"/>
                </a:lnTo>
                <a:lnTo>
                  <a:pt x="1697" y="8977"/>
                </a:lnTo>
                <a:lnTo>
                  <a:pt x="1705" y="8971"/>
                </a:lnTo>
                <a:lnTo>
                  <a:pt x="1715" y="8966"/>
                </a:lnTo>
                <a:lnTo>
                  <a:pt x="1719" y="8957"/>
                </a:lnTo>
                <a:lnTo>
                  <a:pt x="1723" y="8949"/>
                </a:lnTo>
                <a:lnTo>
                  <a:pt x="1732" y="8933"/>
                </a:lnTo>
                <a:lnTo>
                  <a:pt x="1740" y="8917"/>
                </a:lnTo>
                <a:lnTo>
                  <a:pt x="1747" y="8900"/>
                </a:lnTo>
                <a:lnTo>
                  <a:pt x="1754" y="8881"/>
                </a:lnTo>
                <a:lnTo>
                  <a:pt x="1742" y="8879"/>
                </a:lnTo>
                <a:lnTo>
                  <a:pt x="1734" y="8872"/>
                </a:lnTo>
                <a:lnTo>
                  <a:pt x="1730" y="8861"/>
                </a:lnTo>
                <a:lnTo>
                  <a:pt x="1732" y="8848"/>
                </a:lnTo>
                <a:lnTo>
                  <a:pt x="1739" y="8835"/>
                </a:lnTo>
                <a:lnTo>
                  <a:pt x="1749" y="8824"/>
                </a:lnTo>
                <a:lnTo>
                  <a:pt x="1763" y="8817"/>
                </a:lnTo>
                <a:lnTo>
                  <a:pt x="1776" y="8815"/>
                </a:lnTo>
                <a:lnTo>
                  <a:pt x="1776" y="8815"/>
                </a:lnTo>
                <a:lnTo>
                  <a:pt x="1777" y="8815"/>
                </a:lnTo>
                <a:lnTo>
                  <a:pt x="1782" y="8794"/>
                </a:lnTo>
                <a:lnTo>
                  <a:pt x="1788" y="8774"/>
                </a:lnTo>
                <a:lnTo>
                  <a:pt x="1794" y="8754"/>
                </a:lnTo>
                <a:lnTo>
                  <a:pt x="1799" y="8735"/>
                </a:lnTo>
                <a:lnTo>
                  <a:pt x="1788" y="8732"/>
                </a:lnTo>
                <a:lnTo>
                  <a:pt x="1780" y="8724"/>
                </a:lnTo>
                <a:lnTo>
                  <a:pt x="1777" y="8714"/>
                </a:lnTo>
                <a:lnTo>
                  <a:pt x="1778" y="8700"/>
                </a:lnTo>
                <a:lnTo>
                  <a:pt x="1785" y="8687"/>
                </a:lnTo>
                <a:lnTo>
                  <a:pt x="1795" y="8677"/>
                </a:lnTo>
                <a:lnTo>
                  <a:pt x="1809" y="8670"/>
                </a:lnTo>
                <a:lnTo>
                  <a:pt x="1823" y="8667"/>
                </a:lnTo>
                <a:lnTo>
                  <a:pt x="1827" y="8655"/>
                </a:lnTo>
                <a:lnTo>
                  <a:pt x="1831" y="8645"/>
                </a:lnTo>
                <a:lnTo>
                  <a:pt x="1836" y="8636"/>
                </a:lnTo>
                <a:lnTo>
                  <a:pt x="1840" y="8627"/>
                </a:lnTo>
                <a:lnTo>
                  <a:pt x="1846" y="8615"/>
                </a:lnTo>
                <a:lnTo>
                  <a:pt x="1851" y="8605"/>
                </a:lnTo>
                <a:lnTo>
                  <a:pt x="1854" y="8596"/>
                </a:lnTo>
                <a:lnTo>
                  <a:pt x="1857" y="8588"/>
                </a:lnTo>
                <a:lnTo>
                  <a:pt x="1852" y="8589"/>
                </a:lnTo>
                <a:lnTo>
                  <a:pt x="1848" y="8589"/>
                </a:lnTo>
                <a:lnTo>
                  <a:pt x="1835" y="8586"/>
                </a:lnTo>
                <a:lnTo>
                  <a:pt x="1827" y="8579"/>
                </a:lnTo>
                <a:lnTo>
                  <a:pt x="1823" y="8567"/>
                </a:lnTo>
                <a:lnTo>
                  <a:pt x="1824" y="8553"/>
                </a:lnTo>
                <a:lnTo>
                  <a:pt x="1829" y="8543"/>
                </a:lnTo>
                <a:lnTo>
                  <a:pt x="1836" y="8533"/>
                </a:lnTo>
                <a:lnTo>
                  <a:pt x="1845" y="8526"/>
                </a:lnTo>
                <a:lnTo>
                  <a:pt x="1857" y="8520"/>
                </a:lnTo>
                <a:lnTo>
                  <a:pt x="1857" y="8507"/>
                </a:lnTo>
                <a:lnTo>
                  <a:pt x="1858" y="8492"/>
                </a:lnTo>
                <a:lnTo>
                  <a:pt x="1861" y="8474"/>
                </a:lnTo>
                <a:lnTo>
                  <a:pt x="1866" y="8454"/>
                </a:lnTo>
                <a:lnTo>
                  <a:pt x="1869" y="8442"/>
                </a:lnTo>
                <a:lnTo>
                  <a:pt x="1872" y="8430"/>
                </a:lnTo>
                <a:lnTo>
                  <a:pt x="1870" y="8425"/>
                </a:lnTo>
                <a:lnTo>
                  <a:pt x="1869" y="8419"/>
                </a:lnTo>
                <a:lnTo>
                  <a:pt x="1869" y="8412"/>
                </a:lnTo>
                <a:lnTo>
                  <a:pt x="1870" y="8405"/>
                </a:lnTo>
                <a:lnTo>
                  <a:pt x="1873" y="8399"/>
                </a:lnTo>
                <a:lnTo>
                  <a:pt x="1876" y="8394"/>
                </a:lnTo>
                <a:lnTo>
                  <a:pt x="1881" y="8389"/>
                </a:lnTo>
                <a:lnTo>
                  <a:pt x="1885" y="8383"/>
                </a:lnTo>
                <a:lnTo>
                  <a:pt x="1898" y="8337"/>
                </a:lnTo>
                <a:lnTo>
                  <a:pt x="1905" y="8314"/>
                </a:lnTo>
                <a:lnTo>
                  <a:pt x="1907" y="8301"/>
                </a:lnTo>
                <a:lnTo>
                  <a:pt x="1908" y="8282"/>
                </a:lnTo>
                <a:lnTo>
                  <a:pt x="1905" y="8276"/>
                </a:lnTo>
                <a:lnTo>
                  <a:pt x="1899" y="8272"/>
                </a:lnTo>
                <a:lnTo>
                  <a:pt x="1892" y="8273"/>
                </a:lnTo>
                <a:lnTo>
                  <a:pt x="1888" y="8279"/>
                </a:lnTo>
                <a:lnTo>
                  <a:pt x="1863" y="8362"/>
                </a:lnTo>
                <a:lnTo>
                  <a:pt x="1834" y="8445"/>
                </a:lnTo>
                <a:lnTo>
                  <a:pt x="1803" y="8530"/>
                </a:lnTo>
                <a:lnTo>
                  <a:pt x="1772" y="8617"/>
                </a:lnTo>
                <a:lnTo>
                  <a:pt x="1833" y="8354"/>
                </a:lnTo>
                <a:lnTo>
                  <a:pt x="1873" y="8226"/>
                </a:lnTo>
                <a:lnTo>
                  <a:pt x="1895" y="8139"/>
                </a:lnTo>
                <a:lnTo>
                  <a:pt x="1906" y="7999"/>
                </a:lnTo>
                <a:lnTo>
                  <a:pt x="1897" y="8001"/>
                </a:lnTo>
                <a:lnTo>
                  <a:pt x="1889" y="8002"/>
                </a:lnTo>
                <a:lnTo>
                  <a:pt x="1882" y="8002"/>
                </a:lnTo>
                <a:lnTo>
                  <a:pt x="1876" y="8000"/>
                </a:lnTo>
                <a:lnTo>
                  <a:pt x="1871" y="7996"/>
                </a:lnTo>
                <a:lnTo>
                  <a:pt x="1867" y="7992"/>
                </a:lnTo>
                <a:lnTo>
                  <a:pt x="1860" y="8015"/>
                </a:lnTo>
                <a:lnTo>
                  <a:pt x="1853" y="8036"/>
                </a:lnTo>
                <a:lnTo>
                  <a:pt x="1846" y="8059"/>
                </a:lnTo>
                <a:lnTo>
                  <a:pt x="1840" y="8081"/>
                </a:lnTo>
                <a:lnTo>
                  <a:pt x="1846" y="8078"/>
                </a:lnTo>
                <a:lnTo>
                  <a:pt x="1853" y="8075"/>
                </a:lnTo>
                <a:lnTo>
                  <a:pt x="1861" y="8073"/>
                </a:lnTo>
                <a:lnTo>
                  <a:pt x="1867" y="8072"/>
                </a:lnTo>
                <a:lnTo>
                  <a:pt x="1881" y="8075"/>
                </a:lnTo>
                <a:lnTo>
                  <a:pt x="1890" y="8083"/>
                </a:lnTo>
                <a:lnTo>
                  <a:pt x="1895" y="8095"/>
                </a:lnTo>
                <a:lnTo>
                  <a:pt x="1893" y="8111"/>
                </a:lnTo>
                <a:lnTo>
                  <a:pt x="1885" y="8125"/>
                </a:lnTo>
                <a:lnTo>
                  <a:pt x="1873" y="8137"/>
                </a:lnTo>
                <a:lnTo>
                  <a:pt x="1859" y="8145"/>
                </a:lnTo>
                <a:lnTo>
                  <a:pt x="1842" y="8148"/>
                </a:lnTo>
                <a:lnTo>
                  <a:pt x="1836" y="8148"/>
                </a:lnTo>
                <a:lnTo>
                  <a:pt x="1830" y="8146"/>
                </a:lnTo>
                <a:lnTo>
                  <a:pt x="1826" y="8143"/>
                </a:lnTo>
                <a:lnTo>
                  <a:pt x="1822" y="8139"/>
                </a:lnTo>
                <a:lnTo>
                  <a:pt x="1817" y="8153"/>
                </a:lnTo>
                <a:lnTo>
                  <a:pt x="1813" y="8166"/>
                </a:lnTo>
                <a:lnTo>
                  <a:pt x="1775" y="8207"/>
                </a:lnTo>
                <a:lnTo>
                  <a:pt x="1754" y="8254"/>
                </a:lnTo>
                <a:lnTo>
                  <a:pt x="1740" y="8304"/>
                </a:lnTo>
                <a:lnTo>
                  <a:pt x="1721" y="8356"/>
                </a:lnTo>
                <a:lnTo>
                  <a:pt x="1717" y="8360"/>
                </a:lnTo>
                <a:lnTo>
                  <a:pt x="1710" y="8363"/>
                </a:lnTo>
                <a:lnTo>
                  <a:pt x="1704" y="8366"/>
                </a:lnTo>
                <a:lnTo>
                  <a:pt x="1697" y="8369"/>
                </a:lnTo>
                <a:lnTo>
                  <a:pt x="1697" y="8342"/>
                </a:lnTo>
                <a:lnTo>
                  <a:pt x="1703" y="8306"/>
                </a:lnTo>
                <a:lnTo>
                  <a:pt x="1709" y="8268"/>
                </a:lnTo>
                <a:lnTo>
                  <a:pt x="1712" y="8234"/>
                </a:lnTo>
                <a:lnTo>
                  <a:pt x="1712" y="8211"/>
                </a:lnTo>
                <a:lnTo>
                  <a:pt x="1714" y="8187"/>
                </a:lnTo>
                <a:lnTo>
                  <a:pt x="1717" y="8164"/>
                </a:lnTo>
                <a:lnTo>
                  <a:pt x="1719" y="8140"/>
                </a:lnTo>
                <a:lnTo>
                  <a:pt x="1714" y="8143"/>
                </a:lnTo>
                <a:lnTo>
                  <a:pt x="1707" y="8145"/>
                </a:lnTo>
                <a:lnTo>
                  <a:pt x="1701" y="8146"/>
                </a:lnTo>
                <a:lnTo>
                  <a:pt x="1695" y="8147"/>
                </a:lnTo>
                <a:lnTo>
                  <a:pt x="1682" y="8144"/>
                </a:lnTo>
                <a:lnTo>
                  <a:pt x="1673" y="8136"/>
                </a:lnTo>
                <a:lnTo>
                  <a:pt x="1669" y="8125"/>
                </a:lnTo>
                <a:lnTo>
                  <a:pt x="1671" y="8111"/>
                </a:lnTo>
                <a:lnTo>
                  <a:pt x="1678" y="8096"/>
                </a:lnTo>
                <a:lnTo>
                  <a:pt x="1690" y="8084"/>
                </a:lnTo>
                <a:lnTo>
                  <a:pt x="1704" y="8077"/>
                </a:lnTo>
                <a:lnTo>
                  <a:pt x="1720" y="8074"/>
                </a:lnTo>
                <a:lnTo>
                  <a:pt x="1724" y="8074"/>
                </a:lnTo>
                <a:lnTo>
                  <a:pt x="1727" y="8075"/>
                </a:lnTo>
                <a:lnTo>
                  <a:pt x="1729" y="8061"/>
                </a:lnTo>
                <a:lnTo>
                  <a:pt x="1731" y="8045"/>
                </a:lnTo>
                <a:lnTo>
                  <a:pt x="1733" y="8030"/>
                </a:lnTo>
                <a:lnTo>
                  <a:pt x="1734" y="8016"/>
                </a:lnTo>
                <a:lnTo>
                  <a:pt x="1735" y="8007"/>
                </a:lnTo>
                <a:lnTo>
                  <a:pt x="1736" y="7999"/>
                </a:lnTo>
                <a:lnTo>
                  <a:pt x="1725" y="7995"/>
                </a:lnTo>
                <a:lnTo>
                  <a:pt x="1718" y="7987"/>
                </a:lnTo>
                <a:lnTo>
                  <a:pt x="1715" y="7976"/>
                </a:lnTo>
                <a:lnTo>
                  <a:pt x="1717" y="7962"/>
                </a:lnTo>
                <a:lnTo>
                  <a:pt x="1723" y="7950"/>
                </a:lnTo>
                <a:lnTo>
                  <a:pt x="1732" y="7940"/>
                </a:lnTo>
                <a:lnTo>
                  <a:pt x="1744" y="7932"/>
                </a:lnTo>
                <a:lnTo>
                  <a:pt x="1756" y="7927"/>
                </a:lnTo>
                <a:lnTo>
                  <a:pt x="1760" y="7920"/>
                </a:lnTo>
                <a:lnTo>
                  <a:pt x="1764" y="7911"/>
                </a:lnTo>
                <a:lnTo>
                  <a:pt x="1766" y="7901"/>
                </a:lnTo>
                <a:lnTo>
                  <a:pt x="1769" y="7889"/>
                </a:lnTo>
                <a:lnTo>
                  <a:pt x="1770" y="7879"/>
                </a:lnTo>
                <a:lnTo>
                  <a:pt x="1771" y="7868"/>
                </a:lnTo>
                <a:lnTo>
                  <a:pt x="1772" y="7859"/>
                </a:lnTo>
                <a:lnTo>
                  <a:pt x="1773" y="7849"/>
                </a:lnTo>
                <a:lnTo>
                  <a:pt x="1767" y="7843"/>
                </a:lnTo>
                <a:lnTo>
                  <a:pt x="1763" y="7835"/>
                </a:lnTo>
                <a:lnTo>
                  <a:pt x="1762" y="7826"/>
                </a:lnTo>
                <a:lnTo>
                  <a:pt x="1764" y="7815"/>
                </a:lnTo>
                <a:lnTo>
                  <a:pt x="1767" y="7807"/>
                </a:lnTo>
                <a:lnTo>
                  <a:pt x="1772" y="7799"/>
                </a:lnTo>
                <a:lnTo>
                  <a:pt x="1779" y="7792"/>
                </a:lnTo>
                <a:lnTo>
                  <a:pt x="1786" y="7787"/>
                </a:lnTo>
                <a:lnTo>
                  <a:pt x="1795" y="7762"/>
                </a:lnTo>
                <a:lnTo>
                  <a:pt x="1802" y="7739"/>
                </a:lnTo>
                <a:lnTo>
                  <a:pt x="1807" y="7717"/>
                </a:lnTo>
                <a:lnTo>
                  <a:pt x="1813" y="7697"/>
                </a:lnTo>
                <a:lnTo>
                  <a:pt x="1810" y="7691"/>
                </a:lnTo>
                <a:lnTo>
                  <a:pt x="1807" y="7683"/>
                </a:lnTo>
                <a:lnTo>
                  <a:pt x="1807" y="7676"/>
                </a:lnTo>
                <a:lnTo>
                  <a:pt x="1810" y="7668"/>
                </a:lnTo>
                <a:lnTo>
                  <a:pt x="1814" y="7658"/>
                </a:lnTo>
                <a:lnTo>
                  <a:pt x="1820" y="7650"/>
                </a:lnTo>
                <a:lnTo>
                  <a:pt x="1824" y="7604"/>
                </a:lnTo>
                <a:lnTo>
                  <a:pt x="1826" y="7563"/>
                </a:lnTo>
                <a:lnTo>
                  <a:pt x="1831" y="7525"/>
                </a:lnTo>
                <a:lnTo>
                  <a:pt x="1840" y="7488"/>
                </a:lnTo>
                <a:lnTo>
                  <a:pt x="1869" y="7395"/>
                </a:lnTo>
                <a:lnTo>
                  <a:pt x="1892" y="7303"/>
                </a:lnTo>
                <a:lnTo>
                  <a:pt x="1926" y="7199"/>
                </a:lnTo>
                <a:lnTo>
                  <a:pt x="1984" y="7069"/>
                </a:lnTo>
                <a:lnTo>
                  <a:pt x="1990" y="7079"/>
                </a:lnTo>
                <a:lnTo>
                  <a:pt x="1993" y="7086"/>
                </a:lnTo>
                <a:lnTo>
                  <a:pt x="1993" y="7082"/>
                </a:lnTo>
                <a:lnTo>
                  <a:pt x="1994" y="7078"/>
                </a:lnTo>
                <a:lnTo>
                  <a:pt x="2003" y="7062"/>
                </a:lnTo>
                <a:lnTo>
                  <a:pt x="2014" y="7050"/>
                </a:lnTo>
                <a:lnTo>
                  <a:pt x="2028" y="7041"/>
                </a:lnTo>
                <a:lnTo>
                  <a:pt x="2044" y="7036"/>
                </a:lnTo>
                <a:lnTo>
                  <a:pt x="2044" y="7018"/>
                </a:lnTo>
                <a:lnTo>
                  <a:pt x="2043" y="7000"/>
                </a:lnTo>
                <a:lnTo>
                  <a:pt x="2043" y="6980"/>
                </a:lnTo>
                <a:lnTo>
                  <a:pt x="2042" y="6960"/>
                </a:lnTo>
                <a:lnTo>
                  <a:pt x="2040" y="6954"/>
                </a:lnTo>
                <a:lnTo>
                  <a:pt x="2038" y="6947"/>
                </a:lnTo>
                <a:lnTo>
                  <a:pt x="2039" y="6939"/>
                </a:lnTo>
                <a:lnTo>
                  <a:pt x="2040" y="6930"/>
                </a:lnTo>
                <a:lnTo>
                  <a:pt x="2042" y="6927"/>
                </a:lnTo>
                <a:lnTo>
                  <a:pt x="2043" y="6925"/>
                </a:lnTo>
                <a:lnTo>
                  <a:pt x="2043" y="6909"/>
                </a:lnTo>
                <a:lnTo>
                  <a:pt x="2044" y="6893"/>
                </a:lnTo>
                <a:lnTo>
                  <a:pt x="2047" y="6875"/>
                </a:lnTo>
                <a:lnTo>
                  <a:pt x="2049" y="6857"/>
                </a:lnTo>
                <a:lnTo>
                  <a:pt x="2065" y="6830"/>
                </a:lnTo>
                <a:lnTo>
                  <a:pt x="2073" y="6816"/>
                </a:lnTo>
                <a:lnTo>
                  <a:pt x="2079" y="6807"/>
                </a:lnTo>
                <a:lnTo>
                  <a:pt x="2085" y="6797"/>
                </a:lnTo>
                <a:lnTo>
                  <a:pt x="2085" y="6789"/>
                </a:lnTo>
                <a:lnTo>
                  <a:pt x="2087" y="6782"/>
                </a:lnTo>
                <a:lnTo>
                  <a:pt x="2091" y="6774"/>
                </a:lnTo>
                <a:lnTo>
                  <a:pt x="2096" y="6766"/>
                </a:lnTo>
                <a:lnTo>
                  <a:pt x="2093" y="6747"/>
                </a:lnTo>
                <a:lnTo>
                  <a:pt x="2089" y="6729"/>
                </a:lnTo>
                <a:lnTo>
                  <a:pt x="2087" y="6711"/>
                </a:lnTo>
                <a:lnTo>
                  <a:pt x="2089" y="6692"/>
                </a:lnTo>
                <a:lnTo>
                  <a:pt x="2092" y="6673"/>
                </a:lnTo>
                <a:lnTo>
                  <a:pt x="2095" y="6653"/>
                </a:lnTo>
                <a:lnTo>
                  <a:pt x="2096" y="6634"/>
                </a:lnTo>
                <a:lnTo>
                  <a:pt x="2098" y="6615"/>
                </a:lnTo>
                <a:lnTo>
                  <a:pt x="2110" y="6543"/>
                </a:lnTo>
                <a:lnTo>
                  <a:pt x="2110" y="6533"/>
                </a:lnTo>
                <a:lnTo>
                  <a:pt x="2100" y="6562"/>
                </a:lnTo>
                <a:lnTo>
                  <a:pt x="2077" y="6611"/>
                </a:lnTo>
                <a:lnTo>
                  <a:pt x="2079" y="6616"/>
                </a:lnTo>
                <a:lnTo>
                  <a:pt x="2079" y="6622"/>
                </a:lnTo>
                <a:lnTo>
                  <a:pt x="2079" y="6629"/>
                </a:lnTo>
                <a:lnTo>
                  <a:pt x="2077" y="6635"/>
                </a:lnTo>
                <a:lnTo>
                  <a:pt x="2068" y="6652"/>
                </a:lnTo>
                <a:lnTo>
                  <a:pt x="2055" y="6666"/>
                </a:lnTo>
                <a:lnTo>
                  <a:pt x="2037" y="6676"/>
                </a:lnTo>
                <a:lnTo>
                  <a:pt x="2020" y="6679"/>
                </a:lnTo>
                <a:lnTo>
                  <a:pt x="2004" y="6676"/>
                </a:lnTo>
                <a:lnTo>
                  <a:pt x="1992" y="6666"/>
                </a:lnTo>
                <a:lnTo>
                  <a:pt x="1987" y="6652"/>
                </a:lnTo>
                <a:lnTo>
                  <a:pt x="1989" y="6635"/>
                </a:lnTo>
                <a:lnTo>
                  <a:pt x="1994" y="6625"/>
                </a:lnTo>
                <a:lnTo>
                  <a:pt x="2002" y="6615"/>
                </a:lnTo>
                <a:lnTo>
                  <a:pt x="2010" y="6606"/>
                </a:lnTo>
                <a:lnTo>
                  <a:pt x="2020" y="6600"/>
                </a:lnTo>
                <a:lnTo>
                  <a:pt x="2024" y="6586"/>
                </a:lnTo>
                <a:lnTo>
                  <a:pt x="2029" y="6569"/>
                </a:lnTo>
                <a:lnTo>
                  <a:pt x="2034" y="6547"/>
                </a:lnTo>
                <a:lnTo>
                  <a:pt x="2042" y="6523"/>
                </a:lnTo>
                <a:lnTo>
                  <a:pt x="2037" y="6515"/>
                </a:lnTo>
                <a:lnTo>
                  <a:pt x="2034" y="6507"/>
                </a:lnTo>
                <a:lnTo>
                  <a:pt x="2034" y="6498"/>
                </a:lnTo>
                <a:lnTo>
                  <a:pt x="2036" y="6488"/>
                </a:lnTo>
                <a:lnTo>
                  <a:pt x="2040" y="6478"/>
                </a:lnTo>
                <a:lnTo>
                  <a:pt x="2047" y="6470"/>
                </a:lnTo>
                <a:lnTo>
                  <a:pt x="2054" y="6461"/>
                </a:lnTo>
                <a:lnTo>
                  <a:pt x="2062" y="6455"/>
                </a:lnTo>
                <a:lnTo>
                  <a:pt x="2067" y="6436"/>
                </a:lnTo>
                <a:lnTo>
                  <a:pt x="2073" y="6416"/>
                </a:lnTo>
                <a:lnTo>
                  <a:pt x="2079" y="6395"/>
                </a:lnTo>
                <a:lnTo>
                  <a:pt x="2086" y="6372"/>
                </a:lnTo>
                <a:lnTo>
                  <a:pt x="2082" y="6365"/>
                </a:lnTo>
                <a:lnTo>
                  <a:pt x="2081" y="6358"/>
                </a:lnTo>
                <a:lnTo>
                  <a:pt x="2081" y="6349"/>
                </a:lnTo>
                <a:lnTo>
                  <a:pt x="2083" y="6340"/>
                </a:lnTo>
                <a:lnTo>
                  <a:pt x="2087" y="6331"/>
                </a:lnTo>
                <a:lnTo>
                  <a:pt x="2092" y="6321"/>
                </a:lnTo>
                <a:lnTo>
                  <a:pt x="2100" y="6313"/>
                </a:lnTo>
                <a:lnTo>
                  <a:pt x="2109" y="6307"/>
                </a:lnTo>
                <a:lnTo>
                  <a:pt x="2118" y="6289"/>
                </a:lnTo>
                <a:lnTo>
                  <a:pt x="2129" y="6272"/>
                </a:lnTo>
                <a:lnTo>
                  <a:pt x="2142" y="6256"/>
                </a:lnTo>
                <a:lnTo>
                  <a:pt x="2154" y="6239"/>
                </a:lnTo>
                <a:lnTo>
                  <a:pt x="2140" y="6232"/>
                </a:lnTo>
                <a:lnTo>
                  <a:pt x="2131" y="6222"/>
                </a:lnTo>
                <a:lnTo>
                  <a:pt x="2127" y="6209"/>
                </a:lnTo>
                <a:lnTo>
                  <a:pt x="2129" y="6193"/>
                </a:lnTo>
                <a:lnTo>
                  <a:pt x="2138" y="6174"/>
                </a:lnTo>
                <a:lnTo>
                  <a:pt x="2154" y="6160"/>
                </a:lnTo>
                <a:lnTo>
                  <a:pt x="2171" y="6150"/>
                </a:lnTo>
                <a:lnTo>
                  <a:pt x="2191" y="6147"/>
                </a:lnTo>
                <a:lnTo>
                  <a:pt x="2192" y="6147"/>
                </a:lnTo>
                <a:lnTo>
                  <a:pt x="2193" y="6147"/>
                </a:lnTo>
                <a:lnTo>
                  <a:pt x="2197" y="6132"/>
                </a:lnTo>
                <a:lnTo>
                  <a:pt x="2202" y="6118"/>
                </a:lnTo>
                <a:lnTo>
                  <a:pt x="2207" y="6105"/>
                </a:lnTo>
                <a:lnTo>
                  <a:pt x="2214" y="6091"/>
                </a:lnTo>
                <a:lnTo>
                  <a:pt x="2211" y="6091"/>
                </a:lnTo>
                <a:lnTo>
                  <a:pt x="2208" y="6091"/>
                </a:lnTo>
                <a:lnTo>
                  <a:pt x="2191" y="6088"/>
                </a:lnTo>
                <a:lnTo>
                  <a:pt x="2179" y="6078"/>
                </a:lnTo>
                <a:lnTo>
                  <a:pt x="2174" y="6063"/>
                </a:lnTo>
                <a:lnTo>
                  <a:pt x="2176" y="6045"/>
                </a:lnTo>
                <a:lnTo>
                  <a:pt x="2185" y="6027"/>
                </a:lnTo>
                <a:lnTo>
                  <a:pt x="2201" y="6012"/>
                </a:lnTo>
                <a:lnTo>
                  <a:pt x="2219" y="6003"/>
                </a:lnTo>
                <a:lnTo>
                  <a:pt x="2238" y="5998"/>
                </a:lnTo>
                <a:lnTo>
                  <a:pt x="2246" y="5999"/>
                </a:lnTo>
                <a:lnTo>
                  <a:pt x="2252" y="6000"/>
                </a:lnTo>
                <a:lnTo>
                  <a:pt x="2258" y="6004"/>
                </a:lnTo>
                <a:lnTo>
                  <a:pt x="2262" y="6008"/>
                </a:lnTo>
                <a:lnTo>
                  <a:pt x="2273" y="5988"/>
                </a:lnTo>
                <a:lnTo>
                  <a:pt x="2283" y="5968"/>
                </a:lnTo>
                <a:lnTo>
                  <a:pt x="2295" y="5944"/>
                </a:lnTo>
                <a:lnTo>
                  <a:pt x="2306" y="5919"/>
                </a:lnTo>
                <a:lnTo>
                  <a:pt x="2295" y="5930"/>
                </a:lnTo>
                <a:lnTo>
                  <a:pt x="2282" y="5938"/>
                </a:lnTo>
                <a:lnTo>
                  <a:pt x="2269" y="5943"/>
                </a:lnTo>
                <a:lnTo>
                  <a:pt x="2255" y="5945"/>
                </a:lnTo>
                <a:lnTo>
                  <a:pt x="2238" y="5941"/>
                </a:lnTo>
                <a:lnTo>
                  <a:pt x="2226" y="5931"/>
                </a:lnTo>
                <a:lnTo>
                  <a:pt x="2221" y="5916"/>
                </a:lnTo>
                <a:lnTo>
                  <a:pt x="2223" y="5897"/>
                </a:lnTo>
                <a:lnTo>
                  <a:pt x="2232" y="5879"/>
                </a:lnTo>
                <a:lnTo>
                  <a:pt x="2248" y="5864"/>
                </a:lnTo>
                <a:lnTo>
                  <a:pt x="2266" y="5854"/>
                </a:lnTo>
                <a:lnTo>
                  <a:pt x="2286" y="5850"/>
                </a:lnTo>
                <a:lnTo>
                  <a:pt x="2300" y="5852"/>
                </a:lnTo>
                <a:lnTo>
                  <a:pt x="2311" y="5859"/>
                </a:lnTo>
                <a:lnTo>
                  <a:pt x="2317" y="5870"/>
                </a:lnTo>
                <a:lnTo>
                  <a:pt x="2320" y="5883"/>
                </a:lnTo>
                <a:lnTo>
                  <a:pt x="2326" y="5865"/>
                </a:lnTo>
                <a:lnTo>
                  <a:pt x="2333" y="5846"/>
                </a:lnTo>
                <a:lnTo>
                  <a:pt x="2340" y="5826"/>
                </a:lnTo>
                <a:lnTo>
                  <a:pt x="2346" y="5805"/>
                </a:lnTo>
                <a:lnTo>
                  <a:pt x="2350" y="5791"/>
                </a:lnTo>
                <a:lnTo>
                  <a:pt x="2354" y="5780"/>
                </a:lnTo>
                <a:lnTo>
                  <a:pt x="2357" y="5771"/>
                </a:lnTo>
                <a:lnTo>
                  <a:pt x="2360" y="5762"/>
                </a:lnTo>
                <a:lnTo>
                  <a:pt x="2349" y="5777"/>
                </a:lnTo>
                <a:lnTo>
                  <a:pt x="2335" y="5788"/>
                </a:lnTo>
                <a:lnTo>
                  <a:pt x="2319" y="5795"/>
                </a:lnTo>
                <a:lnTo>
                  <a:pt x="2302" y="5798"/>
                </a:lnTo>
                <a:lnTo>
                  <a:pt x="2285" y="5794"/>
                </a:lnTo>
                <a:lnTo>
                  <a:pt x="2273" y="5784"/>
                </a:lnTo>
                <a:lnTo>
                  <a:pt x="2268" y="5768"/>
                </a:lnTo>
                <a:lnTo>
                  <a:pt x="2270" y="5750"/>
                </a:lnTo>
                <a:lnTo>
                  <a:pt x="2279" y="5732"/>
                </a:lnTo>
                <a:lnTo>
                  <a:pt x="2295" y="5716"/>
                </a:lnTo>
                <a:lnTo>
                  <a:pt x="2313" y="5706"/>
                </a:lnTo>
                <a:lnTo>
                  <a:pt x="2334" y="5702"/>
                </a:lnTo>
                <a:lnTo>
                  <a:pt x="2350" y="5706"/>
                </a:lnTo>
                <a:lnTo>
                  <a:pt x="2362" y="5715"/>
                </a:lnTo>
                <a:lnTo>
                  <a:pt x="2367" y="5730"/>
                </a:lnTo>
                <a:lnTo>
                  <a:pt x="2366" y="5748"/>
                </a:lnTo>
                <a:lnTo>
                  <a:pt x="2373" y="5735"/>
                </a:lnTo>
                <a:lnTo>
                  <a:pt x="2376" y="5726"/>
                </a:lnTo>
                <a:lnTo>
                  <a:pt x="2376" y="5705"/>
                </a:lnTo>
                <a:lnTo>
                  <a:pt x="2374" y="5662"/>
                </a:lnTo>
                <a:lnTo>
                  <a:pt x="2378" y="5651"/>
                </a:lnTo>
                <a:lnTo>
                  <a:pt x="2382" y="5641"/>
                </a:lnTo>
                <a:lnTo>
                  <a:pt x="2374" y="5645"/>
                </a:lnTo>
                <a:lnTo>
                  <a:pt x="2366" y="5648"/>
                </a:lnTo>
                <a:lnTo>
                  <a:pt x="2358" y="5650"/>
                </a:lnTo>
                <a:lnTo>
                  <a:pt x="2350" y="5651"/>
                </a:lnTo>
                <a:lnTo>
                  <a:pt x="2333" y="5647"/>
                </a:lnTo>
                <a:lnTo>
                  <a:pt x="2320" y="5637"/>
                </a:lnTo>
                <a:lnTo>
                  <a:pt x="2314" y="5621"/>
                </a:lnTo>
                <a:lnTo>
                  <a:pt x="2317" y="5603"/>
                </a:lnTo>
                <a:lnTo>
                  <a:pt x="2326" y="5584"/>
                </a:lnTo>
                <a:lnTo>
                  <a:pt x="2342" y="5568"/>
                </a:lnTo>
                <a:lnTo>
                  <a:pt x="2360" y="5558"/>
                </a:lnTo>
                <a:lnTo>
                  <a:pt x="2381" y="5554"/>
                </a:lnTo>
                <a:lnTo>
                  <a:pt x="2390" y="5555"/>
                </a:lnTo>
                <a:lnTo>
                  <a:pt x="2397" y="5558"/>
                </a:lnTo>
                <a:lnTo>
                  <a:pt x="2404" y="5562"/>
                </a:lnTo>
                <a:lnTo>
                  <a:pt x="2409" y="5567"/>
                </a:lnTo>
                <a:lnTo>
                  <a:pt x="2412" y="5555"/>
                </a:lnTo>
                <a:lnTo>
                  <a:pt x="2416" y="5540"/>
                </a:lnTo>
                <a:lnTo>
                  <a:pt x="2421" y="5519"/>
                </a:lnTo>
                <a:lnTo>
                  <a:pt x="2428" y="5495"/>
                </a:lnTo>
                <a:lnTo>
                  <a:pt x="2420" y="5499"/>
                </a:lnTo>
                <a:lnTo>
                  <a:pt x="2412" y="5502"/>
                </a:lnTo>
                <a:lnTo>
                  <a:pt x="2405" y="5503"/>
                </a:lnTo>
                <a:lnTo>
                  <a:pt x="2397" y="5504"/>
                </a:lnTo>
                <a:lnTo>
                  <a:pt x="2380" y="5500"/>
                </a:lnTo>
                <a:lnTo>
                  <a:pt x="2367" y="5490"/>
                </a:lnTo>
                <a:lnTo>
                  <a:pt x="2361" y="5474"/>
                </a:lnTo>
                <a:lnTo>
                  <a:pt x="2364" y="5455"/>
                </a:lnTo>
                <a:lnTo>
                  <a:pt x="2373" y="5436"/>
                </a:lnTo>
                <a:lnTo>
                  <a:pt x="2389" y="5421"/>
                </a:lnTo>
                <a:lnTo>
                  <a:pt x="2408" y="5410"/>
                </a:lnTo>
                <a:lnTo>
                  <a:pt x="2429" y="5407"/>
                </a:lnTo>
                <a:lnTo>
                  <a:pt x="2434" y="5407"/>
                </a:lnTo>
                <a:lnTo>
                  <a:pt x="2438" y="5408"/>
                </a:lnTo>
                <a:lnTo>
                  <a:pt x="2443" y="5409"/>
                </a:lnTo>
                <a:lnTo>
                  <a:pt x="2447" y="5411"/>
                </a:lnTo>
                <a:lnTo>
                  <a:pt x="2450" y="5398"/>
                </a:lnTo>
                <a:lnTo>
                  <a:pt x="2453" y="5384"/>
                </a:lnTo>
                <a:lnTo>
                  <a:pt x="2456" y="5369"/>
                </a:lnTo>
                <a:lnTo>
                  <a:pt x="2460" y="5354"/>
                </a:lnTo>
                <a:lnTo>
                  <a:pt x="2452" y="5356"/>
                </a:lnTo>
                <a:lnTo>
                  <a:pt x="2444" y="5357"/>
                </a:lnTo>
                <a:lnTo>
                  <a:pt x="2427" y="5353"/>
                </a:lnTo>
                <a:lnTo>
                  <a:pt x="2414" y="5342"/>
                </a:lnTo>
                <a:lnTo>
                  <a:pt x="2408" y="5327"/>
                </a:lnTo>
                <a:lnTo>
                  <a:pt x="2411" y="5308"/>
                </a:lnTo>
                <a:lnTo>
                  <a:pt x="2415" y="5296"/>
                </a:lnTo>
                <a:lnTo>
                  <a:pt x="2422" y="5286"/>
                </a:lnTo>
                <a:lnTo>
                  <a:pt x="2431" y="5278"/>
                </a:lnTo>
                <a:lnTo>
                  <a:pt x="2440" y="5270"/>
                </a:lnTo>
                <a:lnTo>
                  <a:pt x="2435" y="5269"/>
                </a:lnTo>
                <a:lnTo>
                  <a:pt x="2430" y="5267"/>
                </a:lnTo>
                <a:lnTo>
                  <a:pt x="2445" y="5207"/>
                </a:lnTo>
                <a:lnTo>
                  <a:pt x="2460" y="5147"/>
                </a:lnTo>
                <a:lnTo>
                  <a:pt x="2477" y="5089"/>
                </a:lnTo>
                <a:lnTo>
                  <a:pt x="2495" y="5031"/>
                </a:lnTo>
                <a:lnTo>
                  <a:pt x="2501" y="5005"/>
                </a:lnTo>
                <a:lnTo>
                  <a:pt x="2502" y="4987"/>
                </a:lnTo>
                <a:lnTo>
                  <a:pt x="2499" y="4974"/>
                </a:lnTo>
                <a:lnTo>
                  <a:pt x="2497" y="4967"/>
                </a:lnTo>
                <a:lnTo>
                  <a:pt x="2497" y="4968"/>
                </a:lnTo>
                <a:lnTo>
                  <a:pt x="2497" y="4969"/>
                </a:lnTo>
                <a:lnTo>
                  <a:pt x="2496" y="4967"/>
                </a:lnTo>
                <a:lnTo>
                  <a:pt x="2497" y="4967"/>
                </a:lnTo>
                <a:lnTo>
                  <a:pt x="2517" y="4866"/>
                </a:lnTo>
                <a:lnTo>
                  <a:pt x="2556" y="4780"/>
                </a:lnTo>
                <a:lnTo>
                  <a:pt x="2593" y="4693"/>
                </a:lnTo>
                <a:lnTo>
                  <a:pt x="2606" y="4591"/>
                </a:lnTo>
                <a:lnTo>
                  <a:pt x="2606" y="4565"/>
                </a:lnTo>
                <a:lnTo>
                  <a:pt x="2609" y="4531"/>
                </a:lnTo>
                <a:lnTo>
                  <a:pt x="2614" y="4492"/>
                </a:lnTo>
                <a:lnTo>
                  <a:pt x="2622" y="4451"/>
                </a:lnTo>
                <a:lnTo>
                  <a:pt x="2612" y="4457"/>
                </a:lnTo>
                <a:lnTo>
                  <a:pt x="2602" y="4463"/>
                </a:lnTo>
                <a:lnTo>
                  <a:pt x="2592" y="4467"/>
                </a:lnTo>
                <a:lnTo>
                  <a:pt x="2582" y="4468"/>
                </a:lnTo>
                <a:lnTo>
                  <a:pt x="2565" y="4464"/>
                </a:lnTo>
                <a:lnTo>
                  <a:pt x="2554" y="4454"/>
                </a:lnTo>
                <a:lnTo>
                  <a:pt x="2549" y="4440"/>
                </a:lnTo>
                <a:lnTo>
                  <a:pt x="2551" y="4423"/>
                </a:lnTo>
                <a:lnTo>
                  <a:pt x="2560" y="4404"/>
                </a:lnTo>
                <a:lnTo>
                  <a:pt x="2575" y="4390"/>
                </a:lnTo>
                <a:lnTo>
                  <a:pt x="2592" y="4381"/>
                </a:lnTo>
                <a:lnTo>
                  <a:pt x="2611" y="4378"/>
                </a:lnTo>
                <a:lnTo>
                  <a:pt x="2619" y="4378"/>
                </a:lnTo>
                <a:lnTo>
                  <a:pt x="2626" y="4380"/>
                </a:lnTo>
                <a:lnTo>
                  <a:pt x="2631" y="4383"/>
                </a:lnTo>
                <a:lnTo>
                  <a:pt x="2636" y="4387"/>
                </a:lnTo>
                <a:lnTo>
                  <a:pt x="2642" y="4363"/>
                </a:lnTo>
                <a:lnTo>
                  <a:pt x="2649" y="4342"/>
                </a:lnTo>
                <a:lnTo>
                  <a:pt x="2657" y="4324"/>
                </a:lnTo>
                <a:lnTo>
                  <a:pt x="2665" y="4306"/>
                </a:lnTo>
                <a:lnTo>
                  <a:pt x="2656" y="4312"/>
                </a:lnTo>
                <a:lnTo>
                  <a:pt x="2648" y="4316"/>
                </a:lnTo>
                <a:lnTo>
                  <a:pt x="2639" y="4318"/>
                </a:lnTo>
                <a:lnTo>
                  <a:pt x="2630" y="4319"/>
                </a:lnTo>
                <a:lnTo>
                  <a:pt x="2613" y="4315"/>
                </a:lnTo>
                <a:lnTo>
                  <a:pt x="2602" y="4306"/>
                </a:lnTo>
                <a:lnTo>
                  <a:pt x="2597" y="4292"/>
                </a:lnTo>
                <a:lnTo>
                  <a:pt x="2599" y="4275"/>
                </a:lnTo>
                <a:lnTo>
                  <a:pt x="2608" y="4257"/>
                </a:lnTo>
                <a:lnTo>
                  <a:pt x="2623" y="4243"/>
                </a:lnTo>
                <a:lnTo>
                  <a:pt x="2640" y="4234"/>
                </a:lnTo>
                <a:lnTo>
                  <a:pt x="2658" y="4231"/>
                </a:lnTo>
                <a:lnTo>
                  <a:pt x="2675" y="4234"/>
                </a:lnTo>
                <a:lnTo>
                  <a:pt x="2686" y="4243"/>
                </a:lnTo>
                <a:lnTo>
                  <a:pt x="2691" y="4257"/>
                </a:lnTo>
                <a:lnTo>
                  <a:pt x="2689" y="4275"/>
                </a:lnTo>
                <a:lnTo>
                  <a:pt x="2685" y="4283"/>
                </a:lnTo>
                <a:lnTo>
                  <a:pt x="2681" y="4290"/>
                </a:lnTo>
                <a:lnTo>
                  <a:pt x="2676" y="4296"/>
                </a:lnTo>
                <a:lnTo>
                  <a:pt x="2670" y="4302"/>
                </a:lnTo>
                <a:lnTo>
                  <a:pt x="2683" y="4317"/>
                </a:lnTo>
                <a:lnTo>
                  <a:pt x="2684" y="4338"/>
                </a:lnTo>
                <a:lnTo>
                  <a:pt x="2684" y="4360"/>
                </a:lnTo>
                <a:lnTo>
                  <a:pt x="2692" y="4379"/>
                </a:lnTo>
                <a:lnTo>
                  <a:pt x="2785" y="4077"/>
                </a:lnTo>
                <a:lnTo>
                  <a:pt x="2842" y="3883"/>
                </a:lnTo>
                <a:lnTo>
                  <a:pt x="2880" y="3744"/>
                </a:lnTo>
                <a:lnTo>
                  <a:pt x="2915" y="3608"/>
                </a:lnTo>
                <a:lnTo>
                  <a:pt x="2907" y="3597"/>
                </a:lnTo>
                <a:lnTo>
                  <a:pt x="2900" y="3588"/>
                </a:lnTo>
                <a:lnTo>
                  <a:pt x="2894" y="3581"/>
                </a:lnTo>
                <a:lnTo>
                  <a:pt x="2890" y="3574"/>
                </a:lnTo>
                <a:lnTo>
                  <a:pt x="2885" y="3577"/>
                </a:lnTo>
                <a:lnTo>
                  <a:pt x="2879" y="3579"/>
                </a:lnTo>
                <a:lnTo>
                  <a:pt x="2873" y="3580"/>
                </a:lnTo>
                <a:lnTo>
                  <a:pt x="2867" y="3580"/>
                </a:lnTo>
                <a:lnTo>
                  <a:pt x="2860" y="3580"/>
                </a:lnTo>
                <a:lnTo>
                  <a:pt x="2853" y="3578"/>
                </a:lnTo>
                <a:lnTo>
                  <a:pt x="2848" y="3575"/>
                </a:lnTo>
                <a:lnTo>
                  <a:pt x="2843" y="3570"/>
                </a:lnTo>
                <a:lnTo>
                  <a:pt x="2834" y="3591"/>
                </a:lnTo>
                <a:lnTo>
                  <a:pt x="2826" y="3612"/>
                </a:lnTo>
                <a:lnTo>
                  <a:pt x="2817" y="3635"/>
                </a:lnTo>
                <a:lnTo>
                  <a:pt x="2809" y="3658"/>
                </a:lnTo>
                <a:lnTo>
                  <a:pt x="2817" y="3651"/>
                </a:lnTo>
                <a:lnTo>
                  <a:pt x="2827" y="3646"/>
                </a:lnTo>
                <a:lnTo>
                  <a:pt x="2837" y="3643"/>
                </a:lnTo>
                <a:lnTo>
                  <a:pt x="2847" y="3641"/>
                </a:lnTo>
                <a:lnTo>
                  <a:pt x="2863" y="3645"/>
                </a:lnTo>
                <a:lnTo>
                  <a:pt x="2874" y="3654"/>
                </a:lnTo>
                <a:lnTo>
                  <a:pt x="2879" y="3668"/>
                </a:lnTo>
                <a:lnTo>
                  <a:pt x="2877" y="3685"/>
                </a:lnTo>
                <a:lnTo>
                  <a:pt x="2869" y="3700"/>
                </a:lnTo>
                <a:lnTo>
                  <a:pt x="2858" y="3712"/>
                </a:lnTo>
                <a:lnTo>
                  <a:pt x="2842" y="3722"/>
                </a:lnTo>
                <a:lnTo>
                  <a:pt x="2827" y="3727"/>
                </a:lnTo>
                <a:lnTo>
                  <a:pt x="2824" y="3732"/>
                </a:lnTo>
                <a:lnTo>
                  <a:pt x="2819" y="3740"/>
                </a:lnTo>
                <a:lnTo>
                  <a:pt x="2817" y="3737"/>
                </a:lnTo>
                <a:lnTo>
                  <a:pt x="2816" y="3733"/>
                </a:lnTo>
                <a:lnTo>
                  <a:pt x="2816" y="3731"/>
                </a:lnTo>
                <a:lnTo>
                  <a:pt x="2816" y="3728"/>
                </a:lnTo>
                <a:lnTo>
                  <a:pt x="2808" y="3726"/>
                </a:lnTo>
                <a:lnTo>
                  <a:pt x="2800" y="3723"/>
                </a:lnTo>
                <a:lnTo>
                  <a:pt x="2795" y="3718"/>
                </a:lnTo>
                <a:lnTo>
                  <a:pt x="2791" y="3711"/>
                </a:lnTo>
                <a:lnTo>
                  <a:pt x="2784" y="3734"/>
                </a:lnTo>
                <a:lnTo>
                  <a:pt x="2778" y="3756"/>
                </a:lnTo>
                <a:lnTo>
                  <a:pt x="2772" y="3779"/>
                </a:lnTo>
                <a:lnTo>
                  <a:pt x="2766" y="3800"/>
                </a:lnTo>
                <a:lnTo>
                  <a:pt x="2774" y="3795"/>
                </a:lnTo>
                <a:lnTo>
                  <a:pt x="2782" y="3792"/>
                </a:lnTo>
                <a:lnTo>
                  <a:pt x="2791" y="3789"/>
                </a:lnTo>
                <a:lnTo>
                  <a:pt x="2800" y="3788"/>
                </a:lnTo>
                <a:lnTo>
                  <a:pt x="2816" y="3792"/>
                </a:lnTo>
                <a:lnTo>
                  <a:pt x="2827" y="3801"/>
                </a:lnTo>
                <a:lnTo>
                  <a:pt x="2832" y="3816"/>
                </a:lnTo>
                <a:lnTo>
                  <a:pt x="2830" y="3832"/>
                </a:lnTo>
                <a:lnTo>
                  <a:pt x="2821" y="3849"/>
                </a:lnTo>
                <a:lnTo>
                  <a:pt x="2808" y="3863"/>
                </a:lnTo>
                <a:lnTo>
                  <a:pt x="2790" y="3873"/>
                </a:lnTo>
                <a:lnTo>
                  <a:pt x="2772" y="3876"/>
                </a:lnTo>
                <a:lnTo>
                  <a:pt x="2766" y="3876"/>
                </a:lnTo>
                <a:lnTo>
                  <a:pt x="2760" y="3874"/>
                </a:lnTo>
                <a:lnTo>
                  <a:pt x="2754" y="3872"/>
                </a:lnTo>
                <a:lnTo>
                  <a:pt x="2749" y="3868"/>
                </a:lnTo>
                <a:lnTo>
                  <a:pt x="2745" y="3888"/>
                </a:lnTo>
                <a:lnTo>
                  <a:pt x="2742" y="3907"/>
                </a:lnTo>
                <a:lnTo>
                  <a:pt x="2739" y="3923"/>
                </a:lnTo>
                <a:lnTo>
                  <a:pt x="2736" y="3938"/>
                </a:lnTo>
                <a:lnTo>
                  <a:pt x="2744" y="3936"/>
                </a:lnTo>
                <a:lnTo>
                  <a:pt x="2753" y="3935"/>
                </a:lnTo>
                <a:lnTo>
                  <a:pt x="2769" y="3939"/>
                </a:lnTo>
                <a:lnTo>
                  <a:pt x="2780" y="3949"/>
                </a:lnTo>
                <a:lnTo>
                  <a:pt x="2785" y="3963"/>
                </a:lnTo>
                <a:lnTo>
                  <a:pt x="2783" y="3980"/>
                </a:lnTo>
                <a:lnTo>
                  <a:pt x="2774" y="3997"/>
                </a:lnTo>
                <a:lnTo>
                  <a:pt x="2760" y="4011"/>
                </a:lnTo>
                <a:lnTo>
                  <a:pt x="2743" y="4020"/>
                </a:lnTo>
                <a:lnTo>
                  <a:pt x="2725" y="4024"/>
                </a:lnTo>
                <a:lnTo>
                  <a:pt x="2708" y="4020"/>
                </a:lnTo>
                <a:lnTo>
                  <a:pt x="2697" y="4011"/>
                </a:lnTo>
                <a:lnTo>
                  <a:pt x="2692" y="3997"/>
                </a:lnTo>
                <a:lnTo>
                  <a:pt x="2694" y="3980"/>
                </a:lnTo>
                <a:lnTo>
                  <a:pt x="2695" y="3978"/>
                </a:lnTo>
                <a:lnTo>
                  <a:pt x="2696" y="3976"/>
                </a:lnTo>
                <a:lnTo>
                  <a:pt x="2693" y="3961"/>
                </a:lnTo>
                <a:lnTo>
                  <a:pt x="2691" y="3945"/>
                </a:lnTo>
                <a:lnTo>
                  <a:pt x="2692" y="3930"/>
                </a:lnTo>
                <a:lnTo>
                  <a:pt x="2695" y="3914"/>
                </a:lnTo>
                <a:lnTo>
                  <a:pt x="2705" y="3875"/>
                </a:lnTo>
                <a:lnTo>
                  <a:pt x="2719" y="3828"/>
                </a:lnTo>
                <a:lnTo>
                  <a:pt x="2734" y="3782"/>
                </a:lnTo>
                <a:lnTo>
                  <a:pt x="2751" y="3747"/>
                </a:lnTo>
                <a:lnTo>
                  <a:pt x="2774" y="3707"/>
                </a:lnTo>
                <a:lnTo>
                  <a:pt x="2794" y="3646"/>
                </a:lnTo>
                <a:lnTo>
                  <a:pt x="2827" y="3530"/>
                </a:lnTo>
                <a:lnTo>
                  <a:pt x="2882" y="3326"/>
                </a:lnTo>
                <a:lnTo>
                  <a:pt x="2872" y="3333"/>
                </a:lnTo>
                <a:lnTo>
                  <a:pt x="2863" y="3337"/>
                </a:lnTo>
                <a:lnTo>
                  <a:pt x="2851" y="3316"/>
                </a:lnTo>
                <a:lnTo>
                  <a:pt x="2866" y="3262"/>
                </a:lnTo>
                <a:lnTo>
                  <a:pt x="2889" y="3196"/>
                </a:lnTo>
                <a:lnTo>
                  <a:pt x="2906" y="3144"/>
                </a:lnTo>
                <a:lnTo>
                  <a:pt x="2907" y="3135"/>
                </a:lnTo>
                <a:lnTo>
                  <a:pt x="2906" y="3127"/>
                </a:lnTo>
                <a:lnTo>
                  <a:pt x="2905" y="3118"/>
                </a:lnTo>
                <a:lnTo>
                  <a:pt x="2905" y="3110"/>
                </a:lnTo>
                <a:lnTo>
                  <a:pt x="2896" y="3119"/>
                </a:lnTo>
                <a:lnTo>
                  <a:pt x="2886" y="3126"/>
                </a:lnTo>
                <a:lnTo>
                  <a:pt x="2875" y="3130"/>
                </a:lnTo>
                <a:lnTo>
                  <a:pt x="2864" y="3132"/>
                </a:lnTo>
                <a:lnTo>
                  <a:pt x="2850" y="3129"/>
                </a:lnTo>
                <a:lnTo>
                  <a:pt x="2840" y="3121"/>
                </a:lnTo>
                <a:lnTo>
                  <a:pt x="2836" y="3110"/>
                </a:lnTo>
                <a:lnTo>
                  <a:pt x="2838" y="3094"/>
                </a:lnTo>
                <a:lnTo>
                  <a:pt x="2845" y="3080"/>
                </a:lnTo>
                <a:lnTo>
                  <a:pt x="2858" y="3069"/>
                </a:lnTo>
                <a:lnTo>
                  <a:pt x="2872" y="3061"/>
                </a:lnTo>
                <a:lnTo>
                  <a:pt x="2887" y="3057"/>
                </a:lnTo>
                <a:lnTo>
                  <a:pt x="2899" y="3059"/>
                </a:lnTo>
                <a:lnTo>
                  <a:pt x="2909" y="3067"/>
                </a:lnTo>
                <a:lnTo>
                  <a:pt x="2914" y="3078"/>
                </a:lnTo>
                <a:lnTo>
                  <a:pt x="2913" y="3090"/>
                </a:lnTo>
                <a:lnTo>
                  <a:pt x="2926" y="3087"/>
                </a:lnTo>
                <a:lnTo>
                  <a:pt x="2938" y="3083"/>
                </a:lnTo>
                <a:lnTo>
                  <a:pt x="2948" y="3067"/>
                </a:lnTo>
                <a:lnTo>
                  <a:pt x="2956" y="3050"/>
                </a:lnTo>
                <a:lnTo>
                  <a:pt x="2959" y="3032"/>
                </a:lnTo>
                <a:lnTo>
                  <a:pt x="2958" y="3012"/>
                </a:lnTo>
                <a:lnTo>
                  <a:pt x="2940" y="3022"/>
                </a:lnTo>
                <a:lnTo>
                  <a:pt x="2930" y="3023"/>
                </a:lnTo>
                <a:lnTo>
                  <a:pt x="2928" y="3009"/>
                </a:lnTo>
                <a:lnTo>
                  <a:pt x="2936" y="2976"/>
                </a:lnTo>
                <a:lnTo>
                  <a:pt x="2930" y="2979"/>
                </a:lnTo>
                <a:lnTo>
                  <a:pt x="2924" y="2981"/>
                </a:lnTo>
                <a:lnTo>
                  <a:pt x="2918" y="2983"/>
                </a:lnTo>
                <a:lnTo>
                  <a:pt x="2911" y="2984"/>
                </a:lnTo>
                <a:lnTo>
                  <a:pt x="2897" y="2981"/>
                </a:lnTo>
                <a:lnTo>
                  <a:pt x="2889" y="2973"/>
                </a:lnTo>
                <a:lnTo>
                  <a:pt x="2885" y="2961"/>
                </a:lnTo>
                <a:lnTo>
                  <a:pt x="2886" y="2947"/>
                </a:lnTo>
                <a:lnTo>
                  <a:pt x="2893" y="2933"/>
                </a:lnTo>
                <a:lnTo>
                  <a:pt x="2906" y="2922"/>
                </a:lnTo>
                <a:lnTo>
                  <a:pt x="2920" y="2913"/>
                </a:lnTo>
                <a:lnTo>
                  <a:pt x="2934" y="2910"/>
                </a:lnTo>
                <a:lnTo>
                  <a:pt x="2940" y="2911"/>
                </a:lnTo>
                <a:lnTo>
                  <a:pt x="2944" y="2912"/>
                </a:lnTo>
                <a:lnTo>
                  <a:pt x="2948" y="2914"/>
                </a:lnTo>
                <a:lnTo>
                  <a:pt x="2953" y="2917"/>
                </a:lnTo>
                <a:lnTo>
                  <a:pt x="2955" y="2909"/>
                </a:lnTo>
                <a:lnTo>
                  <a:pt x="2958" y="2900"/>
                </a:lnTo>
                <a:lnTo>
                  <a:pt x="2961" y="2890"/>
                </a:lnTo>
                <a:lnTo>
                  <a:pt x="2964" y="2880"/>
                </a:lnTo>
                <a:lnTo>
                  <a:pt x="2968" y="2867"/>
                </a:lnTo>
                <a:lnTo>
                  <a:pt x="2971" y="2854"/>
                </a:lnTo>
                <a:lnTo>
                  <a:pt x="2975" y="2842"/>
                </a:lnTo>
                <a:lnTo>
                  <a:pt x="2979" y="2830"/>
                </a:lnTo>
                <a:lnTo>
                  <a:pt x="2974" y="2833"/>
                </a:lnTo>
                <a:lnTo>
                  <a:pt x="2969" y="2834"/>
                </a:lnTo>
                <a:lnTo>
                  <a:pt x="2964" y="2835"/>
                </a:lnTo>
                <a:lnTo>
                  <a:pt x="2959" y="2836"/>
                </a:lnTo>
                <a:lnTo>
                  <a:pt x="2945" y="2833"/>
                </a:lnTo>
                <a:lnTo>
                  <a:pt x="2936" y="2825"/>
                </a:lnTo>
                <a:lnTo>
                  <a:pt x="2932" y="2813"/>
                </a:lnTo>
                <a:lnTo>
                  <a:pt x="2934" y="2800"/>
                </a:lnTo>
                <a:lnTo>
                  <a:pt x="2941" y="2786"/>
                </a:lnTo>
                <a:lnTo>
                  <a:pt x="2953" y="2774"/>
                </a:lnTo>
                <a:lnTo>
                  <a:pt x="2967" y="2766"/>
                </a:lnTo>
                <a:lnTo>
                  <a:pt x="2982" y="2763"/>
                </a:lnTo>
                <a:lnTo>
                  <a:pt x="2986" y="2764"/>
                </a:lnTo>
                <a:lnTo>
                  <a:pt x="2990" y="2765"/>
                </a:lnTo>
                <a:lnTo>
                  <a:pt x="2993" y="2766"/>
                </a:lnTo>
                <a:lnTo>
                  <a:pt x="2997" y="2768"/>
                </a:lnTo>
                <a:lnTo>
                  <a:pt x="3004" y="2746"/>
                </a:lnTo>
                <a:lnTo>
                  <a:pt x="3010" y="2724"/>
                </a:lnTo>
                <a:lnTo>
                  <a:pt x="3016" y="2704"/>
                </a:lnTo>
                <a:lnTo>
                  <a:pt x="3022" y="2683"/>
                </a:lnTo>
                <a:lnTo>
                  <a:pt x="3014" y="2687"/>
                </a:lnTo>
                <a:lnTo>
                  <a:pt x="3007" y="2688"/>
                </a:lnTo>
                <a:lnTo>
                  <a:pt x="2993" y="2684"/>
                </a:lnTo>
                <a:lnTo>
                  <a:pt x="2984" y="2677"/>
                </a:lnTo>
                <a:lnTo>
                  <a:pt x="2981" y="2666"/>
                </a:lnTo>
                <a:lnTo>
                  <a:pt x="2982" y="2652"/>
                </a:lnTo>
                <a:lnTo>
                  <a:pt x="2989" y="2638"/>
                </a:lnTo>
                <a:lnTo>
                  <a:pt x="3001" y="2627"/>
                </a:lnTo>
                <a:lnTo>
                  <a:pt x="3014" y="2620"/>
                </a:lnTo>
                <a:lnTo>
                  <a:pt x="3029" y="2617"/>
                </a:lnTo>
                <a:lnTo>
                  <a:pt x="3035" y="2618"/>
                </a:lnTo>
                <a:lnTo>
                  <a:pt x="3041" y="2619"/>
                </a:lnTo>
                <a:lnTo>
                  <a:pt x="3048" y="2598"/>
                </a:lnTo>
                <a:lnTo>
                  <a:pt x="3055" y="2576"/>
                </a:lnTo>
                <a:lnTo>
                  <a:pt x="3060" y="2556"/>
                </a:lnTo>
                <a:lnTo>
                  <a:pt x="3066" y="2537"/>
                </a:lnTo>
                <a:lnTo>
                  <a:pt x="3060" y="2538"/>
                </a:lnTo>
                <a:lnTo>
                  <a:pt x="3054" y="2539"/>
                </a:lnTo>
                <a:lnTo>
                  <a:pt x="3041" y="2536"/>
                </a:lnTo>
                <a:lnTo>
                  <a:pt x="3032" y="2529"/>
                </a:lnTo>
                <a:lnTo>
                  <a:pt x="3028" y="2518"/>
                </a:lnTo>
                <a:lnTo>
                  <a:pt x="3030" y="2505"/>
                </a:lnTo>
                <a:lnTo>
                  <a:pt x="3037" y="2491"/>
                </a:lnTo>
                <a:lnTo>
                  <a:pt x="3049" y="2480"/>
                </a:lnTo>
                <a:lnTo>
                  <a:pt x="3062" y="2473"/>
                </a:lnTo>
                <a:lnTo>
                  <a:pt x="3076" y="2470"/>
                </a:lnTo>
                <a:lnTo>
                  <a:pt x="3081" y="2470"/>
                </a:lnTo>
                <a:lnTo>
                  <a:pt x="3085" y="2472"/>
                </a:lnTo>
                <a:lnTo>
                  <a:pt x="3094" y="2447"/>
                </a:lnTo>
                <a:lnTo>
                  <a:pt x="3101" y="2425"/>
                </a:lnTo>
                <a:lnTo>
                  <a:pt x="3107" y="2405"/>
                </a:lnTo>
                <a:lnTo>
                  <a:pt x="3112" y="2389"/>
                </a:lnTo>
                <a:lnTo>
                  <a:pt x="3107" y="2390"/>
                </a:lnTo>
                <a:lnTo>
                  <a:pt x="3102" y="2391"/>
                </a:lnTo>
                <a:lnTo>
                  <a:pt x="3089" y="2388"/>
                </a:lnTo>
                <a:lnTo>
                  <a:pt x="3080" y="2381"/>
                </a:lnTo>
                <a:lnTo>
                  <a:pt x="3077" y="2370"/>
                </a:lnTo>
                <a:lnTo>
                  <a:pt x="3078" y="2357"/>
                </a:lnTo>
                <a:lnTo>
                  <a:pt x="3085" y="2344"/>
                </a:lnTo>
                <a:lnTo>
                  <a:pt x="3096" y="2333"/>
                </a:lnTo>
                <a:lnTo>
                  <a:pt x="3109" y="2326"/>
                </a:lnTo>
                <a:lnTo>
                  <a:pt x="3123" y="2323"/>
                </a:lnTo>
                <a:lnTo>
                  <a:pt x="3127" y="2324"/>
                </a:lnTo>
                <a:lnTo>
                  <a:pt x="3131" y="2324"/>
                </a:lnTo>
                <a:lnTo>
                  <a:pt x="3134" y="2326"/>
                </a:lnTo>
                <a:lnTo>
                  <a:pt x="3137" y="2327"/>
                </a:lnTo>
                <a:lnTo>
                  <a:pt x="3143" y="2321"/>
                </a:lnTo>
                <a:lnTo>
                  <a:pt x="3148" y="2317"/>
                </a:lnTo>
                <a:lnTo>
                  <a:pt x="3153" y="2314"/>
                </a:lnTo>
                <a:lnTo>
                  <a:pt x="3159" y="2310"/>
                </a:lnTo>
                <a:lnTo>
                  <a:pt x="3159" y="2309"/>
                </a:lnTo>
                <a:lnTo>
                  <a:pt x="3159" y="2307"/>
                </a:lnTo>
                <a:lnTo>
                  <a:pt x="3160" y="2306"/>
                </a:lnTo>
                <a:lnTo>
                  <a:pt x="3162" y="2304"/>
                </a:lnTo>
                <a:lnTo>
                  <a:pt x="3170" y="2280"/>
                </a:lnTo>
                <a:lnTo>
                  <a:pt x="3179" y="2252"/>
                </a:lnTo>
                <a:lnTo>
                  <a:pt x="3190" y="2221"/>
                </a:lnTo>
                <a:lnTo>
                  <a:pt x="3202" y="2183"/>
                </a:lnTo>
                <a:lnTo>
                  <a:pt x="3200" y="2214"/>
                </a:lnTo>
                <a:lnTo>
                  <a:pt x="3194" y="2250"/>
                </a:lnTo>
                <a:lnTo>
                  <a:pt x="3182" y="2282"/>
                </a:lnTo>
                <a:lnTo>
                  <a:pt x="3162" y="2304"/>
                </a:lnTo>
                <a:lnTo>
                  <a:pt x="3161" y="2307"/>
                </a:lnTo>
                <a:lnTo>
                  <a:pt x="3160" y="2310"/>
                </a:lnTo>
                <a:lnTo>
                  <a:pt x="3160" y="2310"/>
                </a:lnTo>
                <a:lnTo>
                  <a:pt x="3159" y="2310"/>
                </a:lnTo>
                <a:lnTo>
                  <a:pt x="3164" y="2343"/>
                </a:lnTo>
                <a:lnTo>
                  <a:pt x="3168" y="2357"/>
                </a:lnTo>
                <a:lnTo>
                  <a:pt x="3176" y="2366"/>
                </a:lnTo>
                <a:lnTo>
                  <a:pt x="3195" y="2377"/>
                </a:lnTo>
                <a:lnTo>
                  <a:pt x="3178" y="2459"/>
                </a:lnTo>
                <a:lnTo>
                  <a:pt x="3146" y="2567"/>
                </a:lnTo>
                <a:lnTo>
                  <a:pt x="3112" y="2679"/>
                </a:lnTo>
                <a:lnTo>
                  <a:pt x="3093" y="2777"/>
                </a:lnTo>
                <a:lnTo>
                  <a:pt x="3098" y="2772"/>
                </a:lnTo>
                <a:lnTo>
                  <a:pt x="3103" y="2768"/>
                </a:lnTo>
                <a:lnTo>
                  <a:pt x="3109" y="2765"/>
                </a:lnTo>
                <a:lnTo>
                  <a:pt x="3115" y="2762"/>
                </a:lnTo>
                <a:lnTo>
                  <a:pt x="3121" y="2742"/>
                </a:lnTo>
                <a:lnTo>
                  <a:pt x="3126" y="2722"/>
                </a:lnTo>
                <a:lnTo>
                  <a:pt x="3132" y="2704"/>
                </a:lnTo>
                <a:lnTo>
                  <a:pt x="3136" y="2688"/>
                </a:lnTo>
                <a:lnTo>
                  <a:pt x="3129" y="2681"/>
                </a:lnTo>
                <a:lnTo>
                  <a:pt x="3125" y="2673"/>
                </a:lnTo>
                <a:lnTo>
                  <a:pt x="3124" y="2663"/>
                </a:lnTo>
                <a:lnTo>
                  <a:pt x="3126" y="2652"/>
                </a:lnTo>
                <a:lnTo>
                  <a:pt x="3130" y="2642"/>
                </a:lnTo>
                <a:lnTo>
                  <a:pt x="3137" y="2632"/>
                </a:lnTo>
                <a:lnTo>
                  <a:pt x="3147" y="2624"/>
                </a:lnTo>
                <a:lnTo>
                  <a:pt x="3157" y="2618"/>
                </a:lnTo>
                <a:lnTo>
                  <a:pt x="3164" y="2593"/>
                </a:lnTo>
                <a:lnTo>
                  <a:pt x="3171" y="2570"/>
                </a:lnTo>
                <a:lnTo>
                  <a:pt x="3176" y="2552"/>
                </a:lnTo>
                <a:lnTo>
                  <a:pt x="3181" y="2536"/>
                </a:lnTo>
                <a:lnTo>
                  <a:pt x="3176" y="2530"/>
                </a:lnTo>
                <a:lnTo>
                  <a:pt x="3173" y="2523"/>
                </a:lnTo>
                <a:lnTo>
                  <a:pt x="3172" y="2514"/>
                </a:lnTo>
                <a:lnTo>
                  <a:pt x="3174" y="2505"/>
                </a:lnTo>
                <a:lnTo>
                  <a:pt x="3179" y="2493"/>
                </a:lnTo>
                <a:lnTo>
                  <a:pt x="3188" y="2483"/>
                </a:lnTo>
                <a:lnTo>
                  <a:pt x="3197" y="2475"/>
                </a:lnTo>
                <a:lnTo>
                  <a:pt x="3208" y="2470"/>
                </a:lnTo>
                <a:lnTo>
                  <a:pt x="3214" y="2459"/>
                </a:lnTo>
                <a:lnTo>
                  <a:pt x="3220" y="2446"/>
                </a:lnTo>
                <a:lnTo>
                  <a:pt x="3227" y="2431"/>
                </a:lnTo>
                <a:lnTo>
                  <a:pt x="3238" y="2413"/>
                </a:lnTo>
                <a:lnTo>
                  <a:pt x="3241" y="2424"/>
                </a:lnTo>
                <a:lnTo>
                  <a:pt x="3241" y="2435"/>
                </a:lnTo>
                <a:lnTo>
                  <a:pt x="3238" y="2448"/>
                </a:lnTo>
                <a:lnTo>
                  <a:pt x="3231" y="2468"/>
                </a:lnTo>
                <a:lnTo>
                  <a:pt x="3243" y="2472"/>
                </a:lnTo>
                <a:lnTo>
                  <a:pt x="3250" y="2480"/>
                </a:lnTo>
                <a:lnTo>
                  <a:pt x="3253" y="2491"/>
                </a:lnTo>
                <a:lnTo>
                  <a:pt x="3251" y="2505"/>
                </a:lnTo>
                <a:lnTo>
                  <a:pt x="3245" y="2517"/>
                </a:lnTo>
                <a:lnTo>
                  <a:pt x="3237" y="2527"/>
                </a:lnTo>
                <a:lnTo>
                  <a:pt x="3225" y="2535"/>
                </a:lnTo>
                <a:lnTo>
                  <a:pt x="3213" y="2540"/>
                </a:lnTo>
                <a:lnTo>
                  <a:pt x="3210" y="2552"/>
                </a:lnTo>
                <a:lnTo>
                  <a:pt x="3208" y="2563"/>
                </a:lnTo>
                <a:lnTo>
                  <a:pt x="3205" y="2576"/>
                </a:lnTo>
                <a:lnTo>
                  <a:pt x="3200" y="2589"/>
                </a:lnTo>
                <a:lnTo>
                  <a:pt x="3195" y="2603"/>
                </a:lnTo>
                <a:lnTo>
                  <a:pt x="3192" y="2616"/>
                </a:lnTo>
                <a:lnTo>
                  <a:pt x="3199" y="2621"/>
                </a:lnTo>
                <a:lnTo>
                  <a:pt x="3203" y="2627"/>
                </a:lnTo>
                <a:lnTo>
                  <a:pt x="3205" y="2636"/>
                </a:lnTo>
                <a:lnTo>
                  <a:pt x="3205" y="2646"/>
                </a:lnTo>
                <a:lnTo>
                  <a:pt x="3212" y="2644"/>
                </a:lnTo>
                <a:lnTo>
                  <a:pt x="3218" y="2642"/>
                </a:lnTo>
                <a:lnTo>
                  <a:pt x="3275" y="2476"/>
                </a:lnTo>
                <a:lnTo>
                  <a:pt x="3306" y="2394"/>
                </a:lnTo>
                <a:lnTo>
                  <a:pt x="3328" y="2356"/>
                </a:lnTo>
                <a:lnTo>
                  <a:pt x="3363" y="2319"/>
                </a:lnTo>
                <a:lnTo>
                  <a:pt x="3377" y="2270"/>
                </a:lnTo>
                <a:lnTo>
                  <a:pt x="3389" y="2238"/>
                </a:lnTo>
                <a:lnTo>
                  <a:pt x="3395" y="2214"/>
                </a:lnTo>
                <a:lnTo>
                  <a:pt x="3392" y="2196"/>
                </a:lnTo>
                <a:lnTo>
                  <a:pt x="3379" y="2210"/>
                </a:lnTo>
                <a:lnTo>
                  <a:pt x="3372" y="2228"/>
                </a:lnTo>
                <a:lnTo>
                  <a:pt x="3368" y="2247"/>
                </a:lnTo>
                <a:lnTo>
                  <a:pt x="3360" y="2263"/>
                </a:lnTo>
                <a:lnTo>
                  <a:pt x="3362" y="2195"/>
                </a:lnTo>
                <a:lnTo>
                  <a:pt x="3434" y="1943"/>
                </a:lnTo>
                <a:lnTo>
                  <a:pt x="3534" y="1616"/>
                </a:lnTo>
                <a:lnTo>
                  <a:pt x="3622" y="1326"/>
                </a:lnTo>
                <a:lnTo>
                  <a:pt x="3616" y="1338"/>
                </a:lnTo>
                <a:lnTo>
                  <a:pt x="3605" y="1347"/>
                </a:lnTo>
                <a:lnTo>
                  <a:pt x="3594" y="1354"/>
                </a:lnTo>
                <a:lnTo>
                  <a:pt x="3581" y="1356"/>
                </a:lnTo>
                <a:lnTo>
                  <a:pt x="3570" y="1353"/>
                </a:lnTo>
                <a:lnTo>
                  <a:pt x="3561" y="1347"/>
                </a:lnTo>
                <a:lnTo>
                  <a:pt x="3558" y="1337"/>
                </a:lnTo>
                <a:lnTo>
                  <a:pt x="3559" y="1324"/>
                </a:lnTo>
                <a:lnTo>
                  <a:pt x="3567" y="1312"/>
                </a:lnTo>
                <a:lnTo>
                  <a:pt x="3576" y="1302"/>
                </a:lnTo>
                <a:lnTo>
                  <a:pt x="3588" y="1296"/>
                </a:lnTo>
                <a:lnTo>
                  <a:pt x="3601" y="1293"/>
                </a:lnTo>
                <a:lnTo>
                  <a:pt x="3612" y="1295"/>
                </a:lnTo>
                <a:lnTo>
                  <a:pt x="3620" y="1301"/>
                </a:lnTo>
                <a:lnTo>
                  <a:pt x="3624" y="1310"/>
                </a:lnTo>
                <a:lnTo>
                  <a:pt x="3623" y="1321"/>
                </a:lnTo>
                <a:lnTo>
                  <a:pt x="3635" y="1279"/>
                </a:lnTo>
                <a:lnTo>
                  <a:pt x="3645" y="1244"/>
                </a:lnTo>
                <a:lnTo>
                  <a:pt x="3652" y="1215"/>
                </a:lnTo>
                <a:lnTo>
                  <a:pt x="3656" y="1196"/>
                </a:lnTo>
                <a:lnTo>
                  <a:pt x="3650" y="1201"/>
                </a:lnTo>
                <a:lnTo>
                  <a:pt x="3643" y="1204"/>
                </a:lnTo>
                <a:lnTo>
                  <a:pt x="3636" y="1207"/>
                </a:lnTo>
                <a:lnTo>
                  <a:pt x="3629" y="1208"/>
                </a:lnTo>
                <a:lnTo>
                  <a:pt x="3618" y="1205"/>
                </a:lnTo>
                <a:lnTo>
                  <a:pt x="3610" y="1199"/>
                </a:lnTo>
                <a:lnTo>
                  <a:pt x="3606" y="1188"/>
                </a:lnTo>
                <a:lnTo>
                  <a:pt x="3608" y="1177"/>
                </a:lnTo>
                <a:lnTo>
                  <a:pt x="3611" y="1170"/>
                </a:lnTo>
                <a:lnTo>
                  <a:pt x="3616" y="1163"/>
                </a:lnTo>
                <a:lnTo>
                  <a:pt x="3622" y="1158"/>
                </a:lnTo>
                <a:lnTo>
                  <a:pt x="3628" y="1153"/>
                </a:lnTo>
                <a:lnTo>
                  <a:pt x="3624" y="1139"/>
                </a:lnTo>
                <a:lnTo>
                  <a:pt x="3625" y="1122"/>
                </a:lnTo>
                <a:lnTo>
                  <a:pt x="3630" y="1099"/>
                </a:lnTo>
                <a:lnTo>
                  <a:pt x="3640" y="1064"/>
                </a:lnTo>
                <a:lnTo>
                  <a:pt x="3671" y="955"/>
                </a:lnTo>
                <a:lnTo>
                  <a:pt x="3686" y="892"/>
                </a:lnTo>
                <a:lnTo>
                  <a:pt x="3694" y="859"/>
                </a:lnTo>
                <a:lnTo>
                  <a:pt x="3701" y="840"/>
                </a:lnTo>
                <a:lnTo>
                  <a:pt x="3716" y="803"/>
                </a:lnTo>
                <a:lnTo>
                  <a:pt x="3723" y="765"/>
                </a:lnTo>
                <a:lnTo>
                  <a:pt x="3724" y="728"/>
                </a:lnTo>
                <a:lnTo>
                  <a:pt x="3720" y="689"/>
                </a:lnTo>
                <a:lnTo>
                  <a:pt x="3673" y="835"/>
                </a:lnTo>
                <a:lnTo>
                  <a:pt x="3626" y="982"/>
                </a:lnTo>
                <a:lnTo>
                  <a:pt x="3579" y="1128"/>
                </a:lnTo>
                <a:lnTo>
                  <a:pt x="3532" y="1274"/>
                </a:lnTo>
                <a:lnTo>
                  <a:pt x="3526" y="1244"/>
                </a:lnTo>
                <a:lnTo>
                  <a:pt x="3552" y="1143"/>
                </a:lnTo>
                <a:lnTo>
                  <a:pt x="3611" y="939"/>
                </a:lnTo>
                <a:lnTo>
                  <a:pt x="3699" y="597"/>
                </a:lnTo>
                <a:lnTo>
                  <a:pt x="3694" y="602"/>
                </a:lnTo>
                <a:lnTo>
                  <a:pt x="3688" y="606"/>
                </a:lnTo>
                <a:lnTo>
                  <a:pt x="3681" y="609"/>
                </a:lnTo>
                <a:lnTo>
                  <a:pt x="3674" y="610"/>
                </a:lnTo>
                <a:lnTo>
                  <a:pt x="3667" y="636"/>
                </a:lnTo>
                <a:lnTo>
                  <a:pt x="3658" y="660"/>
                </a:lnTo>
                <a:lnTo>
                  <a:pt x="3651" y="686"/>
                </a:lnTo>
                <a:lnTo>
                  <a:pt x="3645" y="710"/>
                </a:lnTo>
                <a:lnTo>
                  <a:pt x="3652" y="713"/>
                </a:lnTo>
                <a:lnTo>
                  <a:pt x="3657" y="718"/>
                </a:lnTo>
                <a:lnTo>
                  <a:pt x="3659" y="726"/>
                </a:lnTo>
                <a:lnTo>
                  <a:pt x="3657" y="735"/>
                </a:lnTo>
                <a:lnTo>
                  <a:pt x="3654" y="742"/>
                </a:lnTo>
                <a:lnTo>
                  <a:pt x="3648" y="749"/>
                </a:lnTo>
                <a:lnTo>
                  <a:pt x="3640" y="754"/>
                </a:lnTo>
                <a:lnTo>
                  <a:pt x="3632" y="757"/>
                </a:lnTo>
                <a:lnTo>
                  <a:pt x="3624" y="786"/>
                </a:lnTo>
                <a:lnTo>
                  <a:pt x="3616" y="812"/>
                </a:lnTo>
                <a:lnTo>
                  <a:pt x="3605" y="836"/>
                </a:lnTo>
                <a:lnTo>
                  <a:pt x="3595" y="856"/>
                </a:lnTo>
                <a:lnTo>
                  <a:pt x="3604" y="858"/>
                </a:lnTo>
                <a:lnTo>
                  <a:pt x="3609" y="865"/>
                </a:lnTo>
                <a:lnTo>
                  <a:pt x="3612" y="872"/>
                </a:lnTo>
                <a:lnTo>
                  <a:pt x="3611" y="882"/>
                </a:lnTo>
                <a:lnTo>
                  <a:pt x="3606" y="892"/>
                </a:lnTo>
                <a:lnTo>
                  <a:pt x="3598" y="899"/>
                </a:lnTo>
                <a:lnTo>
                  <a:pt x="3588" y="905"/>
                </a:lnTo>
                <a:lnTo>
                  <a:pt x="3578" y="907"/>
                </a:lnTo>
                <a:lnTo>
                  <a:pt x="3569" y="905"/>
                </a:lnTo>
                <a:lnTo>
                  <a:pt x="3562" y="899"/>
                </a:lnTo>
                <a:lnTo>
                  <a:pt x="3559" y="892"/>
                </a:lnTo>
                <a:lnTo>
                  <a:pt x="3560" y="882"/>
                </a:lnTo>
                <a:lnTo>
                  <a:pt x="3565" y="873"/>
                </a:lnTo>
                <a:lnTo>
                  <a:pt x="3572" y="866"/>
                </a:lnTo>
                <a:lnTo>
                  <a:pt x="3580" y="860"/>
                </a:lnTo>
                <a:lnTo>
                  <a:pt x="3589" y="857"/>
                </a:lnTo>
                <a:lnTo>
                  <a:pt x="3586" y="851"/>
                </a:lnTo>
                <a:lnTo>
                  <a:pt x="3585" y="847"/>
                </a:lnTo>
                <a:lnTo>
                  <a:pt x="3591" y="821"/>
                </a:lnTo>
                <a:lnTo>
                  <a:pt x="3597" y="796"/>
                </a:lnTo>
                <a:lnTo>
                  <a:pt x="3604" y="774"/>
                </a:lnTo>
                <a:lnTo>
                  <a:pt x="3610" y="752"/>
                </a:lnTo>
                <a:lnTo>
                  <a:pt x="3608" y="748"/>
                </a:lnTo>
                <a:lnTo>
                  <a:pt x="3607" y="744"/>
                </a:lnTo>
                <a:lnTo>
                  <a:pt x="3607" y="739"/>
                </a:lnTo>
                <a:lnTo>
                  <a:pt x="3608" y="735"/>
                </a:lnTo>
                <a:lnTo>
                  <a:pt x="3610" y="730"/>
                </a:lnTo>
                <a:lnTo>
                  <a:pt x="3613" y="725"/>
                </a:lnTo>
                <a:lnTo>
                  <a:pt x="3618" y="720"/>
                </a:lnTo>
                <a:lnTo>
                  <a:pt x="3622" y="716"/>
                </a:lnTo>
                <a:lnTo>
                  <a:pt x="3632" y="686"/>
                </a:lnTo>
                <a:lnTo>
                  <a:pt x="3642" y="658"/>
                </a:lnTo>
                <a:lnTo>
                  <a:pt x="3651" y="630"/>
                </a:lnTo>
                <a:lnTo>
                  <a:pt x="3659" y="604"/>
                </a:lnTo>
                <a:lnTo>
                  <a:pt x="3657" y="601"/>
                </a:lnTo>
                <a:lnTo>
                  <a:pt x="3656" y="597"/>
                </a:lnTo>
                <a:lnTo>
                  <a:pt x="3656" y="592"/>
                </a:lnTo>
                <a:lnTo>
                  <a:pt x="3657" y="587"/>
                </a:lnTo>
                <a:lnTo>
                  <a:pt x="3658" y="582"/>
                </a:lnTo>
                <a:lnTo>
                  <a:pt x="3662" y="578"/>
                </a:lnTo>
                <a:lnTo>
                  <a:pt x="3665" y="575"/>
                </a:lnTo>
                <a:lnTo>
                  <a:pt x="3668" y="571"/>
                </a:lnTo>
                <a:lnTo>
                  <a:pt x="3670" y="561"/>
                </a:lnTo>
                <a:lnTo>
                  <a:pt x="3673" y="550"/>
                </a:lnTo>
                <a:lnTo>
                  <a:pt x="3675" y="539"/>
                </a:lnTo>
                <a:lnTo>
                  <a:pt x="3676" y="527"/>
                </a:lnTo>
                <a:lnTo>
                  <a:pt x="3678" y="517"/>
                </a:lnTo>
                <a:lnTo>
                  <a:pt x="3683" y="503"/>
                </a:lnTo>
                <a:lnTo>
                  <a:pt x="3692" y="481"/>
                </a:lnTo>
                <a:lnTo>
                  <a:pt x="3705" y="450"/>
                </a:lnTo>
                <a:lnTo>
                  <a:pt x="3704" y="445"/>
                </a:lnTo>
                <a:lnTo>
                  <a:pt x="3705" y="439"/>
                </a:lnTo>
                <a:lnTo>
                  <a:pt x="3707" y="435"/>
                </a:lnTo>
                <a:lnTo>
                  <a:pt x="3710" y="432"/>
                </a:lnTo>
                <a:lnTo>
                  <a:pt x="3712" y="428"/>
                </a:lnTo>
                <a:lnTo>
                  <a:pt x="3715" y="425"/>
                </a:lnTo>
                <a:lnTo>
                  <a:pt x="3716" y="423"/>
                </a:lnTo>
                <a:lnTo>
                  <a:pt x="3717" y="421"/>
                </a:lnTo>
                <a:lnTo>
                  <a:pt x="3717" y="422"/>
                </a:lnTo>
                <a:lnTo>
                  <a:pt x="3718" y="423"/>
                </a:lnTo>
                <a:lnTo>
                  <a:pt x="3722" y="421"/>
                </a:lnTo>
                <a:lnTo>
                  <a:pt x="3726" y="418"/>
                </a:lnTo>
                <a:lnTo>
                  <a:pt x="3731" y="417"/>
                </a:lnTo>
                <a:lnTo>
                  <a:pt x="3735" y="417"/>
                </a:lnTo>
                <a:lnTo>
                  <a:pt x="3743" y="418"/>
                </a:lnTo>
                <a:lnTo>
                  <a:pt x="3749" y="423"/>
                </a:lnTo>
                <a:lnTo>
                  <a:pt x="3751" y="430"/>
                </a:lnTo>
                <a:lnTo>
                  <a:pt x="3750" y="439"/>
                </a:lnTo>
                <a:lnTo>
                  <a:pt x="3747" y="447"/>
                </a:lnTo>
                <a:lnTo>
                  <a:pt x="3741" y="453"/>
                </a:lnTo>
                <a:lnTo>
                  <a:pt x="3734" y="458"/>
                </a:lnTo>
                <a:lnTo>
                  <a:pt x="3726" y="461"/>
                </a:lnTo>
                <a:lnTo>
                  <a:pt x="3730" y="466"/>
                </a:lnTo>
                <a:lnTo>
                  <a:pt x="3735" y="470"/>
                </a:lnTo>
                <a:lnTo>
                  <a:pt x="3742" y="471"/>
                </a:lnTo>
                <a:lnTo>
                  <a:pt x="3752" y="470"/>
                </a:lnTo>
                <a:lnTo>
                  <a:pt x="3807" y="299"/>
                </a:lnTo>
                <a:lnTo>
                  <a:pt x="3835" y="188"/>
                </a:lnTo>
                <a:lnTo>
                  <a:pt x="3853" y="103"/>
                </a:lnTo>
                <a:lnTo>
                  <a:pt x="3874" y="13"/>
                </a:lnTo>
                <a:lnTo>
                  <a:pt x="3869" y="15"/>
                </a:lnTo>
                <a:lnTo>
                  <a:pt x="3864" y="16"/>
                </a:lnTo>
                <a:lnTo>
                  <a:pt x="3863" y="16"/>
                </a:lnTo>
                <a:lnTo>
                  <a:pt x="3861" y="15"/>
                </a:lnTo>
                <a:lnTo>
                  <a:pt x="3853" y="40"/>
                </a:lnTo>
                <a:lnTo>
                  <a:pt x="3842" y="64"/>
                </a:lnTo>
                <a:lnTo>
                  <a:pt x="3831" y="88"/>
                </a:lnTo>
                <a:lnTo>
                  <a:pt x="3817" y="110"/>
                </a:lnTo>
                <a:lnTo>
                  <a:pt x="3822" y="79"/>
                </a:lnTo>
                <a:lnTo>
                  <a:pt x="3827" y="50"/>
                </a:lnTo>
                <a:lnTo>
                  <a:pt x="3833" y="25"/>
                </a:lnTo>
                <a:lnTo>
                  <a:pt x="3839" y="0"/>
                </a:lnTo>
                <a:close/>
                <a:moveTo>
                  <a:pt x="3967" y="0"/>
                </a:moveTo>
                <a:lnTo>
                  <a:pt x="3983" y="0"/>
                </a:lnTo>
                <a:lnTo>
                  <a:pt x="3978" y="9"/>
                </a:lnTo>
                <a:lnTo>
                  <a:pt x="3974" y="20"/>
                </a:lnTo>
                <a:lnTo>
                  <a:pt x="3968" y="32"/>
                </a:lnTo>
                <a:lnTo>
                  <a:pt x="3961" y="45"/>
                </a:lnTo>
                <a:lnTo>
                  <a:pt x="3962" y="32"/>
                </a:lnTo>
                <a:lnTo>
                  <a:pt x="3964" y="19"/>
                </a:lnTo>
                <a:lnTo>
                  <a:pt x="3965" y="9"/>
                </a:lnTo>
                <a:lnTo>
                  <a:pt x="3967" y="0"/>
                </a:lnTo>
                <a:close/>
                <a:moveTo>
                  <a:pt x="4140" y="0"/>
                </a:moveTo>
                <a:lnTo>
                  <a:pt x="4189" y="0"/>
                </a:lnTo>
                <a:lnTo>
                  <a:pt x="4182" y="8"/>
                </a:lnTo>
                <a:lnTo>
                  <a:pt x="4175" y="15"/>
                </a:lnTo>
                <a:lnTo>
                  <a:pt x="4166" y="19"/>
                </a:lnTo>
                <a:lnTo>
                  <a:pt x="4157" y="21"/>
                </a:lnTo>
                <a:lnTo>
                  <a:pt x="4149" y="19"/>
                </a:lnTo>
                <a:lnTo>
                  <a:pt x="4143" y="15"/>
                </a:lnTo>
                <a:lnTo>
                  <a:pt x="4140" y="8"/>
                </a:lnTo>
                <a:lnTo>
                  <a:pt x="4140" y="0"/>
                </a:lnTo>
                <a:close/>
                <a:moveTo>
                  <a:pt x="4285" y="0"/>
                </a:moveTo>
                <a:lnTo>
                  <a:pt x="4338" y="0"/>
                </a:lnTo>
                <a:lnTo>
                  <a:pt x="4332" y="9"/>
                </a:lnTo>
                <a:lnTo>
                  <a:pt x="4323" y="16"/>
                </a:lnTo>
                <a:lnTo>
                  <a:pt x="4314" y="21"/>
                </a:lnTo>
                <a:lnTo>
                  <a:pt x="4304" y="24"/>
                </a:lnTo>
                <a:lnTo>
                  <a:pt x="4295" y="21"/>
                </a:lnTo>
                <a:lnTo>
                  <a:pt x="4289" y="16"/>
                </a:lnTo>
                <a:lnTo>
                  <a:pt x="4285" y="9"/>
                </a:lnTo>
                <a:lnTo>
                  <a:pt x="4285" y="0"/>
                </a:lnTo>
                <a:close/>
                <a:moveTo>
                  <a:pt x="4343" y="0"/>
                </a:moveTo>
                <a:lnTo>
                  <a:pt x="4356" y="0"/>
                </a:lnTo>
                <a:lnTo>
                  <a:pt x="4342" y="46"/>
                </a:lnTo>
                <a:lnTo>
                  <a:pt x="4336" y="66"/>
                </a:lnTo>
                <a:lnTo>
                  <a:pt x="4332" y="74"/>
                </a:lnTo>
                <a:lnTo>
                  <a:pt x="4326" y="77"/>
                </a:lnTo>
                <a:lnTo>
                  <a:pt x="4323" y="74"/>
                </a:lnTo>
                <a:lnTo>
                  <a:pt x="4322" y="71"/>
                </a:lnTo>
                <a:lnTo>
                  <a:pt x="4325" y="46"/>
                </a:lnTo>
                <a:lnTo>
                  <a:pt x="4330" y="33"/>
                </a:lnTo>
                <a:lnTo>
                  <a:pt x="4334" y="24"/>
                </a:lnTo>
                <a:lnTo>
                  <a:pt x="4340" y="9"/>
                </a:lnTo>
                <a:lnTo>
                  <a:pt x="4342" y="4"/>
                </a:lnTo>
                <a:lnTo>
                  <a:pt x="4343" y="0"/>
                </a:lnTo>
                <a:close/>
                <a:moveTo>
                  <a:pt x="1593" y="9856"/>
                </a:moveTo>
                <a:lnTo>
                  <a:pt x="1586" y="9856"/>
                </a:lnTo>
                <a:lnTo>
                  <a:pt x="1588" y="9856"/>
                </a:lnTo>
                <a:lnTo>
                  <a:pt x="1589" y="9856"/>
                </a:lnTo>
                <a:lnTo>
                  <a:pt x="1591" y="9856"/>
                </a:lnTo>
                <a:lnTo>
                  <a:pt x="1593" y="9856"/>
                </a:lnTo>
                <a:close/>
                <a:moveTo>
                  <a:pt x="1446" y="9856"/>
                </a:moveTo>
                <a:lnTo>
                  <a:pt x="1438" y="9856"/>
                </a:lnTo>
                <a:lnTo>
                  <a:pt x="1440" y="9856"/>
                </a:lnTo>
                <a:lnTo>
                  <a:pt x="1442" y="9856"/>
                </a:lnTo>
                <a:lnTo>
                  <a:pt x="1444" y="9856"/>
                </a:lnTo>
                <a:lnTo>
                  <a:pt x="1446" y="9856"/>
                </a:lnTo>
                <a:close/>
                <a:moveTo>
                  <a:pt x="1101" y="9856"/>
                </a:moveTo>
                <a:lnTo>
                  <a:pt x="1069" y="9856"/>
                </a:lnTo>
                <a:lnTo>
                  <a:pt x="1135" y="9647"/>
                </a:lnTo>
                <a:lnTo>
                  <a:pt x="1220" y="9372"/>
                </a:lnTo>
                <a:lnTo>
                  <a:pt x="1295" y="9123"/>
                </a:lnTo>
                <a:lnTo>
                  <a:pt x="1329" y="8991"/>
                </a:lnTo>
                <a:lnTo>
                  <a:pt x="1315" y="8984"/>
                </a:lnTo>
                <a:lnTo>
                  <a:pt x="1303" y="8977"/>
                </a:lnTo>
                <a:lnTo>
                  <a:pt x="1310" y="8953"/>
                </a:lnTo>
                <a:lnTo>
                  <a:pt x="1317" y="8938"/>
                </a:lnTo>
                <a:lnTo>
                  <a:pt x="1330" y="8928"/>
                </a:lnTo>
                <a:lnTo>
                  <a:pt x="1352" y="8918"/>
                </a:lnTo>
                <a:lnTo>
                  <a:pt x="1367" y="8892"/>
                </a:lnTo>
                <a:lnTo>
                  <a:pt x="1375" y="8864"/>
                </a:lnTo>
                <a:lnTo>
                  <a:pt x="1385" y="8834"/>
                </a:lnTo>
                <a:lnTo>
                  <a:pt x="1400" y="8808"/>
                </a:lnTo>
                <a:lnTo>
                  <a:pt x="1407" y="8820"/>
                </a:lnTo>
                <a:lnTo>
                  <a:pt x="1395" y="8875"/>
                </a:lnTo>
                <a:lnTo>
                  <a:pt x="1345" y="9046"/>
                </a:lnTo>
                <a:lnTo>
                  <a:pt x="1236" y="9404"/>
                </a:lnTo>
                <a:lnTo>
                  <a:pt x="1189" y="9563"/>
                </a:lnTo>
                <a:lnTo>
                  <a:pt x="1152" y="9687"/>
                </a:lnTo>
                <a:lnTo>
                  <a:pt x="1122" y="9784"/>
                </a:lnTo>
                <a:lnTo>
                  <a:pt x="1101" y="9856"/>
                </a:lnTo>
                <a:close/>
                <a:moveTo>
                  <a:pt x="1621" y="9759"/>
                </a:moveTo>
                <a:lnTo>
                  <a:pt x="1631" y="9757"/>
                </a:lnTo>
                <a:lnTo>
                  <a:pt x="1641" y="9752"/>
                </a:lnTo>
                <a:lnTo>
                  <a:pt x="1649" y="9744"/>
                </a:lnTo>
                <a:lnTo>
                  <a:pt x="1655" y="9733"/>
                </a:lnTo>
                <a:lnTo>
                  <a:pt x="1656" y="9723"/>
                </a:lnTo>
                <a:lnTo>
                  <a:pt x="1653" y="9715"/>
                </a:lnTo>
                <a:lnTo>
                  <a:pt x="1646" y="9709"/>
                </a:lnTo>
                <a:lnTo>
                  <a:pt x="1637" y="9707"/>
                </a:lnTo>
                <a:lnTo>
                  <a:pt x="1627" y="9709"/>
                </a:lnTo>
                <a:lnTo>
                  <a:pt x="1616" y="9715"/>
                </a:lnTo>
                <a:lnTo>
                  <a:pt x="1608" y="9723"/>
                </a:lnTo>
                <a:lnTo>
                  <a:pt x="1602" y="9733"/>
                </a:lnTo>
                <a:lnTo>
                  <a:pt x="1601" y="9744"/>
                </a:lnTo>
                <a:lnTo>
                  <a:pt x="1604" y="9752"/>
                </a:lnTo>
                <a:lnTo>
                  <a:pt x="1610" y="9757"/>
                </a:lnTo>
                <a:lnTo>
                  <a:pt x="1621" y="9759"/>
                </a:lnTo>
                <a:close/>
                <a:moveTo>
                  <a:pt x="1538" y="9559"/>
                </a:moveTo>
                <a:lnTo>
                  <a:pt x="1526" y="9561"/>
                </a:lnTo>
                <a:lnTo>
                  <a:pt x="1515" y="9566"/>
                </a:lnTo>
                <a:lnTo>
                  <a:pt x="1507" y="9575"/>
                </a:lnTo>
                <a:lnTo>
                  <a:pt x="1501" y="9585"/>
                </a:lnTo>
                <a:lnTo>
                  <a:pt x="1500" y="9596"/>
                </a:lnTo>
                <a:lnTo>
                  <a:pt x="1503" y="9605"/>
                </a:lnTo>
                <a:lnTo>
                  <a:pt x="1510" y="9611"/>
                </a:lnTo>
                <a:lnTo>
                  <a:pt x="1519" y="9613"/>
                </a:lnTo>
                <a:lnTo>
                  <a:pt x="1531" y="9611"/>
                </a:lnTo>
                <a:lnTo>
                  <a:pt x="1542" y="9605"/>
                </a:lnTo>
                <a:lnTo>
                  <a:pt x="1550" y="9596"/>
                </a:lnTo>
                <a:lnTo>
                  <a:pt x="1556" y="9585"/>
                </a:lnTo>
                <a:lnTo>
                  <a:pt x="1557" y="9575"/>
                </a:lnTo>
                <a:lnTo>
                  <a:pt x="1554" y="9566"/>
                </a:lnTo>
                <a:lnTo>
                  <a:pt x="1547" y="9561"/>
                </a:lnTo>
                <a:lnTo>
                  <a:pt x="1538" y="9559"/>
                </a:lnTo>
                <a:close/>
                <a:moveTo>
                  <a:pt x="1455" y="9733"/>
                </a:moveTo>
                <a:lnTo>
                  <a:pt x="1454" y="9744"/>
                </a:lnTo>
                <a:lnTo>
                  <a:pt x="1457" y="9752"/>
                </a:lnTo>
                <a:lnTo>
                  <a:pt x="1463" y="9757"/>
                </a:lnTo>
                <a:lnTo>
                  <a:pt x="1472" y="9759"/>
                </a:lnTo>
                <a:lnTo>
                  <a:pt x="1484" y="9757"/>
                </a:lnTo>
                <a:lnTo>
                  <a:pt x="1494" y="9752"/>
                </a:lnTo>
                <a:lnTo>
                  <a:pt x="1502" y="9744"/>
                </a:lnTo>
                <a:lnTo>
                  <a:pt x="1507" y="9733"/>
                </a:lnTo>
                <a:lnTo>
                  <a:pt x="1508" y="9723"/>
                </a:lnTo>
                <a:lnTo>
                  <a:pt x="1506" y="9715"/>
                </a:lnTo>
                <a:lnTo>
                  <a:pt x="1499" y="9709"/>
                </a:lnTo>
                <a:lnTo>
                  <a:pt x="1490" y="9707"/>
                </a:lnTo>
                <a:lnTo>
                  <a:pt x="1479" y="9709"/>
                </a:lnTo>
                <a:lnTo>
                  <a:pt x="1468" y="9715"/>
                </a:lnTo>
                <a:lnTo>
                  <a:pt x="1460" y="9723"/>
                </a:lnTo>
                <a:lnTo>
                  <a:pt x="1455" y="9733"/>
                </a:lnTo>
                <a:close/>
                <a:moveTo>
                  <a:pt x="1795" y="8296"/>
                </a:moveTo>
                <a:lnTo>
                  <a:pt x="1811" y="8293"/>
                </a:lnTo>
                <a:lnTo>
                  <a:pt x="1826" y="8284"/>
                </a:lnTo>
                <a:lnTo>
                  <a:pt x="1837" y="8272"/>
                </a:lnTo>
                <a:lnTo>
                  <a:pt x="1845" y="8258"/>
                </a:lnTo>
                <a:lnTo>
                  <a:pt x="1846" y="8243"/>
                </a:lnTo>
                <a:lnTo>
                  <a:pt x="1842" y="8231"/>
                </a:lnTo>
                <a:lnTo>
                  <a:pt x="1833" y="8223"/>
                </a:lnTo>
                <a:lnTo>
                  <a:pt x="1820" y="8220"/>
                </a:lnTo>
                <a:lnTo>
                  <a:pt x="1803" y="8223"/>
                </a:lnTo>
                <a:lnTo>
                  <a:pt x="1789" y="8231"/>
                </a:lnTo>
                <a:lnTo>
                  <a:pt x="1778" y="8243"/>
                </a:lnTo>
                <a:lnTo>
                  <a:pt x="1770" y="8258"/>
                </a:lnTo>
                <a:lnTo>
                  <a:pt x="1768" y="8272"/>
                </a:lnTo>
                <a:lnTo>
                  <a:pt x="1773" y="8284"/>
                </a:lnTo>
                <a:lnTo>
                  <a:pt x="1782" y="8293"/>
                </a:lnTo>
                <a:lnTo>
                  <a:pt x="1795" y="8296"/>
                </a:lnTo>
                <a:close/>
                <a:moveTo>
                  <a:pt x="1724" y="8405"/>
                </a:moveTo>
                <a:lnTo>
                  <a:pt x="1722" y="8419"/>
                </a:lnTo>
                <a:lnTo>
                  <a:pt x="1726" y="8432"/>
                </a:lnTo>
                <a:lnTo>
                  <a:pt x="1735" y="8439"/>
                </a:lnTo>
                <a:lnTo>
                  <a:pt x="1748" y="8442"/>
                </a:lnTo>
                <a:lnTo>
                  <a:pt x="1764" y="8439"/>
                </a:lnTo>
                <a:lnTo>
                  <a:pt x="1778" y="8432"/>
                </a:lnTo>
                <a:lnTo>
                  <a:pt x="1789" y="8419"/>
                </a:lnTo>
                <a:lnTo>
                  <a:pt x="1796" y="8405"/>
                </a:lnTo>
                <a:lnTo>
                  <a:pt x="1798" y="8392"/>
                </a:lnTo>
                <a:lnTo>
                  <a:pt x="1794" y="8379"/>
                </a:lnTo>
                <a:lnTo>
                  <a:pt x="1785" y="8372"/>
                </a:lnTo>
                <a:lnTo>
                  <a:pt x="1772" y="8369"/>
                </a:lnTo>
                <a:lnTo>
                  <a:pt x="1756" y="8372"/>
                </a:lnTo>
                <a:lnTo>
                  <a:pt x="1742" y="8379"/>
                </a:lnTo>
                <a:lnTo>
                  <a:pt x="1731" y="8392"/>
                </a:lnTo>
                <a:lnTo>
                  <a:pt x="1724" y="8405"/>
                </a:lnTo>
                <a:close/>
                <a:moveTo>
                  <a:pt x="1678" y="8553"/>
                </a:moveTo>
                <a:lnTo>
                  <a:pt x="1676" y="8566"/>
                </a:lnTo>
                <a:lnTo>
                  <a:pt x="1680" y="8578"/>
                </a:lnTo>
                <a:lnTo>
                  <a:pt x="1689" y="8586"/>
                </a:lnTo>
                <a:lnTo>
                  <a:pt x="1701" y="8588"/>
                </a:lnTo>
                <a:lnTo>
                  <a:pt x="1716" y="8586"/>
                </a:lnTo>
                <a:lnTo>
                  <a:pt x="1730" y="8578"/>
                </a:lnTo>
                <a:lnTo>
                  <a:pt x="1741" y="8566"/>
                </a:lnTo>
                <a:lnTo>
                  <a:pt x="1748" y="8553"/>
                </a:lnTo>
                <a:lnTo>
                  <a:pt x="1749" y="8539"/>
                </a:lnTo>
                <a:lnTo>
                  <a:pt x="1745" y="8529"/>
                </a:lnTo>
                <a:lnTo>
                  <a:pt x="1737" y="8520"/>
                </a:lnTo>
                <a:lnTo>
                  <a:pt x="1724" y="8517"/>
                </a:lnTo>
                <a:lnTo>
                  <a:pt x="1709" y="8520"/>
                </a:lnTo>
                <a:lnTo>
                  <a:pt x="1696" y="8529"/>
                </a:lnTo>
                <a:lnTo>
                  <a:pt x="1685" y="8539"/>
                </a:lnTo>
                <a:lnTo>
                  <a:pt x="1678" y="8553"/>
                </a:lnTo>
                <a:close/>
                <a:moveTo>
                  <a:pt x="1676" y="8667"/>
                </a:moveTo>
                <a:lnTo>
                  <a:pt x="1670" y="8668"/>
                </a:lnTo>
                <a:lnTo>
                  <a:pt x="1663" y="8669"/>
                </a:lnTo>
                <a:lnTo>
                  <a:pt x="1657" y="8672"/>
                </a:lnTo>
                <a:lnTo>
                  <a:pt x="1651" y="8676"/>
                </a:lnTo>
                <a:lnTo>
                  <a:pt x="1658" y="8664"/>
                </a:lnTo>
                <a:lnTo>
                  <a:pt x="1663" y="8651"/>
                </a:lnTo>
                <a:lnTo>
                  <a:pt x="1664" y="8636"/>
                </a:lnTo>
                <a:lnTo>
                  <a:pt x="1661" y="8617"/>
                </a:lnTo>
                <a:lnTo>
                  <a:pt x="1654" y="8633"/>
                </a:lnTo>
                <a:lnTo>
                  <a:pt x="1648" y="8647"/>
                </a:lnTo>
                <a:lnTo>
                  <a:pt x="1645" y="8660"/>
                </a:lnTo>
                <a:lnTo>
                  <a:pt x="1649" y="8677"/>
                </a:lnTo>
                <a:lnTo>
                  <a:pt x="1643" y="8682"/>
                </a:lnTo>
                <a:lnTo>
                  <a:pt x="1638" y="8687"/>
                </a:lnTo>
                <a:lnTo>
                  <a:pt x="1634" y="8694"/>
                </a:lnTo>
                <a:lnTo>
                  <a:pt x="1632" y="8700"/>
                </a:lnTo>
                <a:lnTo>
                  <a:pt x="1630" y="8714"/>
                </a:lnTo>
                <a:lnTo>
                  <a:pt x="1634" y="8725"/>
                </a:lnTo>
                <a:lnTo>
                  <a:pt x="1642" y="8732"/>
                </a:lnTo>
                <a:lnTo>
                  <a:pt x="1654" y="8734"/>
                </a:lnTo>
                <a:lnTo>
                  <a:pt x="1669" y="8732"/>
                </a:lnTo>
                <a:lnTo>
                  <a:pt x="1682" y="8725"/>
                </a:lnTo>
                <a:lnTo>
                  <a:pt x="1692" y="8714"/>
                </a:lnTo>
                <a:lnTo>
                  <a:pt x="1699" y="8700"/>
                </a:lnTo>
                <a:lnTo>
                  <a:pt x="1701" y="8687"/>
                </a:lnTo>
                <a:lnTo>
                  <a:pt x="1697" y="8677"/>
                </a:lnTo>
                <a:lnTo>
                  <a:pt x="1689" y="8670"/>
                </a:lnTo>
                <a:lnTo>
                  <a:pt x="1676" y="8667"/>
                </a:lnTo>
                <a:close/>
                <a:moveTo>
                  <a:pt x="1485" y="9261"/>
                </a:moveTo>
                <a:lnTo>
                  <a:pt x="1473" y="9264"/>
                </a:lnTo>
                <a:lnTo>
                  <a:pt x="1462" y="9270"/>
                </a:lnTo>
                <a:lnTo>
                  <a:pt x="1453" y="9280"/>
                </a:lnTo>
                <a:lnTo>
                  <a:pt x="1447" y="9291"/>
                </a:lnTo>
                <a:lnTo>
                  <a:pt x="1446" y="9302"/>
                </a:lnTo>
                <a:lnTo>
                  <a:pt x="1449" y="9311"/>
                </a:lnTo>
                <a:lnTo>
                  <a:pt x="1456" y="9317"/>
                </a:lnTo>
                <a:lnTo>
                  <a:pt x="1466" y="9320"/>
                </a:lnTo>
                <a:lnTo>
                  <a:pt x="1479" y="9317"/>
                </a:lnTo>
                <a:lnTo>
                  <a:pt x="1490" y="9311"/>
                </a:lnTo>
                <a:lnTo>
                  <a:pt x="1499" y="9302"/>
                </a:lnTo>
                <a:lnTo>
                  <a:pt x="1505" y="9291"/>
                </a:lnTo>
                <a:lnTo>
                  <a:pt x="1506" y="9280"/>
                </a:lnTo>
                <a:lnTo>
                  <a:pt x="1503" y="9270"/>
                </a:lnTo>
                <a:lnTo>
                  <a:pt x="1496" y="9264"/>
                </a:lnTo>
                <a:lnTo>
                  <a:pt x="1485" y="9261"/>
                </a:lnTo>
                <a:close/>
                <a:moveTo>
                  <a:pt x="1401" y="9438"/>
                </a:moveTo>
                <a:lnTo>
                  <a:pt x="1399" y="9449"/>
                </a:lnTo>
                <a:lnTo>
                  <a:pt x="1403" y="9457"/>
                </a:lnTo>
                <a:lnTo>
                  <a:pt x="1409" y="9464"/>
                </a:lnTo>
                <a:lnTo>
                  <a:pt x="1419" y="9466"/>
                </a:lnTo>
                <a:lnTo>
                  <a:pt x="1431" y="9464"/>
                </a:lnTo>
                <a:lnTo>
                  <a:pt x="1442" y="9457"/>
                </a:lnTo>
                <a:lnTo>
                  <a:pt x="1451" y="9449"/>
                </a:lnTo>
                <a:lnTo>
                  <a:pt x="1456" y="9438"/>
                </a:lnTo>
                <a:lnTo>
                  <a:pt x="1457" y="9427"/>
                </a:lnTo>
                <a:lnTo>
                  <a:pt x="1454" y="9419"/>
                </a:lnTo>
                <a:lnTo>
                  <a:pt x="1448" y="9413"/>
                </a:lnTo>
                <a:lnTo>
                  <a:pt x="1438" y="9410"/>
                </a:lnTo>
                <a:lnTo>
                  <a:pt x="1425" y="9413"/>
                </a:lnTo>
                <a:lnTo>
                  <a:pt x="1415" y="9419"/>
                </a:lnTo>
                <a:lnTo>
                  <a:pt x="1406" y="9427"/>
                </a:lnTo>
                <a:lnTo>
                  <a:pt x="1401" y="9438"/>
                </a:lnTo>
                <a:close/>
                <a:moveTo>
                  <a:pt x="1408" y="9585"/>
                </a:moveTo>
                <a:lnTo>
                  <a:pt x="1409" y="9575"/>
                </a:lnTo>
                <a:lnTo>
                  <a:pt x="1406" y="9567"/>
                </a:lnTo>
                <a:lnTo>
                  <a:pt x="1399" y="9561"/>
                </a:lnTo>
                <a:lnTo>
                  <a:pt x="1390" y="9559"/>
                </a:lnTo>
                <a:lnTo>
                  <a:pt x="1378" y="9561"/>
                </a:lnTo>
                <a:lnTo>
                  <a:pt x="1368" y="9567"/>
                </a:lnTo>
                <a:lnTo>
                  <a:pt x="1360" y="9575"/>
                </a:lnTo>
                <a:lnTo>
                  <a:pt x="1355" y="9585"/>
                </a:lnTo>
                <a:lnTo>
                  <a:pt x="1353" y="9596"/>
                </a:lnTo>
                <a:lnTo>
                  <a:pt x="1356" y="9605"/>
                </a:lnTo>
                <a:lnTo>
                  <a:pt x="1363" y="9610"/>
                </a:lnTo>
                <a:lnTo>
                  <a:pt x="1372" y="9612"/>
                </a:lnTo>
                <a:lnTo>
                  <a:pt x="1384" y="9610"/>
                </a:lnTo>
                <a:lnTo>
                  <a:pt x="1394" y="9605"/>
                </a:lnTo>
                <a:lnTo>
                  <a:pt x="1402" y="9596"/>
                </a:lnTo>
                <a:lnTo>
                  <a:pt x="1408" y="9585"/>
                </a:lnTo>
                <a:close/>
                <a:moveTo>
                  <a:pt x="1359" y="9733"/>
                </a:moveTo>
                <a:lnTo>
                  <a:pt x="1360" y="9723"/>
                </a:lnTo>
                <a:lnTo>
                  <a:pt x="1357" y="9715"/>
                </a:lnTo>
                <a:lnTo>
                  <a:pt x="1351" y="9710"/>
                </a:lnTo>
                <a:lnTo>
                  <a:pt x="1342" y="9708"/>
                </a:lnTo>
                <a:lnTo>
                  <a:pt x="1331" y="9710"/>
                </a:lnTo>
                <a:lnTo>
                  <a:pt x="1321" y="9715"/>
                </a:lnTo>
                <a:lnTo>
                  <a:pt x="1313" y="9723"/>
                </a:lnTo>
                <a:lnTo>
                  <a:pt x="1308" y="9733"/>
                </a:lnTo>
                <a:lnTo>
                  <a:pt x="1307" y="9743"/>
                </a:lnTo>
                <a:lnTo>
                  <a:pt x="1310" y="9751"/>
                </a:lnTo>
                <a:lnTo>
                  <a:pt x="1316" y="9757"/>
                </a:lnTo>
                <a:lnTo>
                  <a:pt x="1325" y="9759"/>
                </a:lnTo>
                <a:lnTo>
                  <a:pt x="1337" y="9757"/>
                </a:lnTo>
                <a:lnTo>
                  <a:pt x="1346" y="9751"/>
                </a:lnTo>
                <a:lnTo>
                  <a:pt x="1354" y="9743"/>
                </a:lnTo>
                <a:lnTo>
                  <a:pt x="1359" y="9733"/>
                </a:lnTo>
                <a:close/>
                <a:moveTo>
                  <a:pt x="1672" y="8222"/>
                </a:moveTo>
                <a:lnTo>
                  <a:pt x="1656" y="8225"/>
                </a:lnTo>
                <a:lnTo>
                  <a:pt x="1643" y="8233"/>
                </a:lnTo>
                <a:lnTo>
                  <a:pt x="1632" y="8245"/>
                </a:lnTo>
                <a:lnTo>
                  <a:pt x="1625" y="8258"/>
                </a:lnTo>
                <a:lnTo>
                  <a:pt x="1623" y="8272"/>
                </a:lnTo>
                <a:lnTo>
                  <a:pt x="1627" y="8283"/>
                </a:lnTo>
                <a:lnTo>
                  <a:pt x="1636" y="8290"/>
                </a:lnTo>
                <a:lnTo>
                  <a:pt x="1648" y="8294"/>
                </a:lnTo>
                <a:lnTo>
                  <a:pt x="1663" y="8290"/>
                </a:lnTo>
                <a:lnTo>
                  <a:pt x="1677" y="8283"/>
                </a:lnTo>
                <a:lnTo>
                  <a:pt x="1688" y="8272"/>
                </a:lnTo>
                <a:lnTo>
                  <a:pt x="1695" y="8258"/>
                </a:lnTo>
                <a:lnTo>
                  <a:pt x="1697" y="8245"/>
                </a:lnTo>
                <a:lnTo>
                  <a:pt x="1693" y="8233"/>
                </a:lnTo>
                <a:lnTo>
                  <a:pt x="1684" y="8225"/>
                </a:lnTo>
                <a:lnTo>
                  <a:pt x="1672" y="8222"/>
                </a:lnTo>
                <a:close/>
                <a:moveTo>
                  <a:pt x="1647" y="8405"/>
                </a:moveTo>
                <a:lnTo>
                  <a:pt x="1648" y="8392"/>
                </a:lnTo>
                <a:lnTo>
                  <a:pt x="1645" y="8381"/>
                </a:lnTo>
                <a:lnTo>
                  <a:pt x="1636" y="8373"/>
                </a:lnTo>
                <a:lnTo>
                  <a:pt x="1624" y="8371"/>
                </a:lnTo>
                <a:lnTo>
                  <a:pt x="1609" y="8373"/>
                </a:lnTo>
                <a:lnTo>
                  <a:pt x="1596" y="8381"/>
                </a:lnTo>
                <a:lnTo>
                  <a:pt x="1585" y="8392"/>
                </a:lnTo>
                <a:lnTo>
                  <a:pt x="1579" y="8405"/>
                </a:lnTo>
                <a:lnTo>
                  <a:pt x="1577" y="8419"/>
                </a:lnTo>
                <a:lnTo>
                  <a:pt x="1581" y="8429"/>
                </a:lnTo>
                <a:lnTo>
                  <a:pt x="1589" y="8437"/>
                </a:lnTo>
                <a:lnTo>
                  <a:pt x="1601" y="8440"/>
                </a:lnTo>
                <a:lnTo>
                  <a:pt x="1615" y="8437"/>
                </a:lnTo>
                <a:lnTo>
                  <a:pt x="1629" y="8429"/>
                </a:lnTo>
                <a:lnTo>
                  <a:pt x="1640" y="8419"/>
                </a:lnTo>
                <a:lnTo>
                  <a:pt x="1647" y="8405"/>
                </a:lnTo>
                <a:close/>
                <a:moveTo>
                  <a:pt x="1393" y="8996"/>
                </a:moveTo>
                <a:lnTo>
                  <a:pt x="1392" y="9000"/>
                </a:lnTo>
                <a:lnTo>
                  <a:pt x="1392" y="9004"/>
                </a:lnTo>
                <a:lnTo>
                  <a:pt x="1393" y="9008"/>
                </a:lnTo>
                <a:lnTo>
                  <a:pt x="1394" y="9012"/>
                </a:lnTo>
                <a:lnTo>
                  <a:pt x="1388" y="9035"/>
                </a:lnTo>
                <a:lnTo>
                  <a:pt x="1383" y="9060"/>
                </a:lnTo>
                <a:lnTo>
                  <a:pt x="1377" y="9088"/>
                </a:lnTo>
                <a:lnTo>
                  <a:pt x="1373" y="9116"/>
                </a:lnTo>
                <a:lnTo>
                  <a:pt x="1364" y="9121"/>
                </a:lnTo>
                <a:lnTo>
                  <a:pt x="1357" y="9127"/>
                </a:lnTo>
                <a:lnTo>
                  <a:pt x="1351" y="9135"/>
                </a:lnTo>
                <a:lnTo>
                  <a:pt x="1347" y="9143"/>
                </a:lnTo>
                <a:lnTo>
                  <a:pt x="1346" y="9154"/>
                </a:lnTo>
                <a:lnTo>
                  <a:pt x="1349" y="9163"/>
                </a:lnTo>
                <a:lnTo>
                  <a:pt x="1356" y="9169"/>
                </a:lnTo>
                <a:lnTo>
                  <a:pt x="1366" y="9171"/>
                </a:lnTo>
                <a:lnTo>
                  <a:pt x="1374" y="9170"/>
                </a:lnTo>
                <a:lnTo>
                  <a:pt x="1382" y="9168"/>
                </a:lnTo>
                <a:lnTo>
                  <a:pt x="1383" y="9168"/>
                </a:lnTo>
                <a:lnTo>
                  <a:pt x="1383" y="9168"/>
                </a:lnTo>
                <a:lnTo>
                  <a:pt x="1383" y="9167"/>
                </a:lnTo>
                <a:lnTo>
                  <a:pt x="1384" y="9167"/>
                </a:lnTo>
                <a:lnTo>
                  <a:pt x="1390" y="9162"/>
                </a:lnTo>
                <a:lnTo>
                  <a:pt x="1396" y="9157"/>
                </a:lnTo>
                <a:lnTo>
                  <a:pt x="1401" y="9150"/>
                </a:lnTo>
                <a:lnTo>
                  <a:pt x="1404" y="9143"/>
                </a:lnTo>
                <a:lnTo>
                  <a:pt x="1406" y="9137"/>
                </a:lnTo>
                <a:lnTo>
                  <a:pt x="1405" y="9130"/>
                </a:lnTo>
                <a:lnTo>
                  <a:pt x="1403" y="9124"/>
                </a:lnTo>
                <a:lnTo>
                  <a:pt x="1400" y="9120"/>
                </a:lnTo>
                <a:lnTo>
                  <a:pt x="1410" y="9091"/>
                </a:lnTo>
                <a:lnTo>
                  <a:pt x="1419" y="9064"/>
                </a:lnTo>
                <a:lnTo>
                  <a:pt x="1429" y="9040"/>
                </a:lnTo>
                <a:lnTo>
                  <a:pt x="1436" y="9017"/>
                </a:lnTo>
                <a:lnTo>
                  <a:pt x="1442" y="9013"/>
                </a:lnTo>
                <a:lnTo>
                  <a:pt x="1446" y="9008"/>
                </a:lnTo>
                <a:lnTo>
                  <a:pt x="1450" y="9002"/>
                </a:lnTo>
                <a:lnTo>
                  <a:pt x="1453" y="8996"/>
                </a:lnTo>
                <a:lnTo>
                  <a:pt x="1454" y="8989"/>
                </a:lnTo>
                <a:lnTo>
                  <a:pt x="1454" y="8984"/>
                </a:lnTo>
                <a:lnTo>
                  <a:pt x="1453" y="8980"/>
                </a:lnTo>
                <a:lnTo>
                  <a:pt x="1451" y="8975"/>
                </a:lnTo>
                <a:lnTo>
                  <a:pt x="1469" y="8929"/>
                </a:lnTo>
                <a:lnTo>
                  <a:pt x="1480" y="8904"/>
                </a:lnTo>
                <a:lnTo>
                  <a:pt x="1485" y="8892"/>
                </a:lnTo>
                <a:lnTo>
                  <a:pt x="1486" y="8890"/>
                </a:lnTo>
                <a:lnTo>
                  <a:pt x="1486" y="8890"/>
                </a:lnTo>
                <a:lnTo>
                  <a:pt x="1486" y="8890"/>
                </a:lnTo>
                <a:lnTo>
                  <a:pt x="1487" y="8885"/>
                </a:lnTo>
                <a:lnTo>
                  <a:pt x="1491" y="8865"/>
                </a:lnTo>
                <a:lnTo>
                  <a:pt x="1494" y="8861"/>
                </a:lnTo>
                <a:lnTo>
                  <a:pt x="1497" y="8857"/>
                </a:lnTo>
                <a:lnTo>
                  <a:pt x="1500" y="8853"/>
                </a:lnTo>
                <a:lnTo>
                  <a:pt x="1502" y="8848"/>
                </a:lnTo>
                <a:lnTo>
                  <a:pt x="1503" y="8841"/>
                </a:lnTo>
                <a:lnTo>
                  <a:pt x="1503" y="8836"/>
                </a:lnTo>
                <a:lnTo>
                  <a:pt x="1502" y="8830"/>
                </a:lnTo>
                <a:lnTo>
                  <a:pt x="1499" y="8826"/>
                </a:lnTo>
                <a:lnTo>
                  <a:pt x="1504" y="8807"/>
                </a:lnTo>
                <a:lnTo>
                  <a:pt x="1509" y="8785"/>
                </a:lnTo>
                <a:lnTo>
                  <a:pt x="1515" y="8759"/>
                </a:lnTo>
                <a:lnTo>
                  <a:pt x="1524" y="8729"/>
                </a:lnTo>
                <a:lnTo>
                  <a:pt x="1532" y="8724"/>
                </a:lnTo>
                <a:lnTo>
                  <a:pt x="1540" y="8718"/>
                </a:lnTo>
                <a:lnTo>
                  <a:pt x="1546" y="8709"/>
                </a:lnTo>
                <a:lnTo>
                  <a:pt x="1550" y="8700"/>
                </a:lnTo>
                <a:lnTo>
                  <a:pt x="1552" y="8690"/>
                </a:lnTo>
                <a:lnTo>
                  <a:pt x="1550" y="8682"/>
                </a:lnTo>
                <a:lnTo>
                  <a:pt x="1545" y="8675"/>
                </a:lnTo>
                <a:lnTo>
                  <a:pt x="1538" y="8671"/>
                </a:lnTo>
                <a:lnTo>
                  <a:pt x="1543" y="8651"/>
                </a:lnTo>
                <a:lnTo>
                  <a:pt x="1548" y="8630"/>
                </a:lnTo>
                <a:lnTo>
                  <a:pt x="1554" y="8608"/>
                </a:lnTo>
                <a:lnTo>
                  <a:pt x="1560" y="8586"/>
                </a:lnTo>
                <a:lnTo>
                  <a:pt x="1573" y="8582"/>
                </a:lnTo>
                <a:lnTo>
                  <a:pt x="1584" y="8575"/>
                </a:lnTo>
                <a:lnTo>
                  <a:pt x="1593" y="8564"/>
                </a:lnTo>
                <a:lnTo>
                  <a:pt x="1599" y="8553"/>
                </a:lnTo>
                <a:lnTo>
                  <a:pt x="1600" y="8540"/>
                </a:lnTo>
                <a:lnTo>
                  <a:pt x="1596" y="8530"/>
                </a:lnTo>
                <a:lnTo>
                  <a:pt x="1588" y="8522"/>
                </a:lnTo>
                <a:lnTo>
                  <a:pt x="1576" y="8519"/>
                </a:lnTo>
                <a:lnTo>
                  <a:pt x="1562" y="8522"/>
                </a:lnTo>
                <a:lnTo>
                  <a:pt x="1549" y="8530"/>
                </a:lnTo>
                <a:lnTo>
                  <a:pt x="1539" y="8540"/>
                </a:lnTo>
                <a:lnTo>
                  <a:pt x="1532" y="8553"/>
                </a:lnTo>
                <a:lnTo>
                  <a:pt x="1530" y="8563"/>
                </a:lnTo>
                <a:lnTo>
                  <a:pt x="1532" y="8573"/>
                </a:lnTo>
                <a:lnTo>
                  <a:pt x="1538" y="8580"/>
                </a:lnTo>
                <a:lnTo>
                  <a:pt x="1546" y="8585"/>
                </a:lnTo>
                <a:lnTo>
                  <a:pt x="1538" y="8607"/>
                </a:lnTo>
                <a:lnTo>
                  <a:pt x="1531" y="8630"/>
                </a:lnTo>
                <a:lnTo>
                  <a:pt x="1524" y="8650"/>
                </a:lnTo>
                <a:lnTo>
                  <a:pt x="1516" y="8671"/>
                </a:lnTo>
                <a:lnTo>
                  <a:pt x="1506" y="8675"/>
                </a:lnTo>
                <a:lnTo>
                  <a:pt x="1498" y="8682"/>
                </a:lnTo>
                <a:lnTo>
                  <a:pt x="1491" y="8691"/>
                </a:lnTo>
                <a:lnTo>
                  <a:pt x="1486" y="8700"/>
                </a:lnTo>
                <a:lnTo>
                  <a:pt x="1484" y="8709"/>
                </a:lnTo>
                <a:lnTo>
                  <a:pt x="1486" y="8719"/>
                </a:lnTo>
                <a:lnTo>
                  <a:pt x="1489" y="8725"/>
                </a:lnTo>
                <a:lnTo>
                  <a:pt x="1495" y="8730"/>
                </a:lnTo>
                <a:lnTo>
                  <a:pt x="1486" y="8755"/>
                </a:lnTo>
                <a:lnTo>
                  <a:pt x="1477" y="8780"/>
                </a:lnTo>
                <a:lnTo>
                  <a:pt x="1468" y="8802"/>
                </a:lnTo>
                <a:lnTo>
                  <a:pt x="1460" y="8824"/>
                </a:lnTo>
                <a:lnTo>
                  <a:pt x="1453" y="8828"/>
                </a:lnTo>
                <a:lnTo>
                  <a:pt x="1447" y="8834"/>
                </a:lnTo>
                <a:lnTo>
                  <a:pt x="1443" y="8840"/>
                </a:lnTo>
                <a:lnTo>
                  <a:pt x="1440" y="8848"/>
                </a:lnTo>
                <a:lnTo>
                  <a:pt x="1438" y="8855"/>
                </a:lnTo>
                <a:lnTo>
                  <a:pt x="1438" y="8861"/>
                </a:lnTo>
                <a:lnTo>
                  <a:pt x="1440" y="8866"/>
                </a:lnTo>
                <a:lnTo>
                  <a:pt x="1442" y="8870"/>
                </a:lnTo>
                <a:lnTo>
                  <a:pt x="1431" y="8901"/>
                </a:lnTo>
                <a:lnTo>
                  <a:pt x="1420" y="8928"/>
                </a:lnTo>
                <a:lnTo>
                  <a:pt x="1410" y="8955"/>
                </a:lnTo>
                <a:lnTo>
                  <a:pt x="1402" y="8981"/>
                </a:lnTo>
                <a:lnTo>
                  <a:pt x="1397" y="8988"/>
                </a:lnTo>
                <a:lnTo>
                  <a:pt x="1393" y="8996"/>
                </a:lnTo>
                <a:close/>
                <a:moveTo>
                  <a:pt x="1356" y="9291"/>
                </a:moveTo>
                <a:lnTo>
                  <a:pt x="1357" y="9280"/>
                </a:lnTo>
                <a:lnTo>
                  <a:pt x="1354" y="9271"/>
                </a:lnTo>
                <a:lnTo>
                  <a:pt x="1347" y="9265"/>
                </a:lnTo>
                <a:lnTo>
                  <a:pt x="1338" y="9263"/>
                </a:lnTo>
                <a:lnTo>
                  <a:pt x="1325" y="9265"/>
                </a:lnTo>
                <a:lnTo>
                  <a:pt x="1315" y="9271"/>
                </a:lnTo>
                <a:lnTo>
                  <a:pt x="1307" y="9280"/>
                </a:lnTo>
                <a:lnTo>
                  <a:pt x="1301" y="9291"/>
                </a:lnTo>
                <a:lnTo>
                  <a:pt x="1300" y="9301"/>
                </a:lnTo>
                <a:lnTo>
                  <a:pt x="1303" y="9310"/>
                </a:lnTo>
                <a:lnTo>
                  <a:pt x="1310" y="9315"/>
                </a:lnTo>
                <a:lnTo>
                  <a:pt x="1319" y="9318"/>
                </a:lnTo>
                <a:lnTo>
                  <a:pt x="1330" y="9315"/>
                </a:lnTo>
                <a:lnTo>
                  <a:pt x="1342" y="9310"/>
                </a:lnTo>
                <a:lnTo>
                  <a:pt x="1350" y="9301"/>
                </a:lnTo>
                <a:lnTo>
                  <a:pt x="1356" y="9291"/>
                </a:lnTo>
                <a:close/>
                <a:moveTo>
                  <a:pt x="1255" y="9438"/>
                </a:moveTo>
                <a:lnTo>
                  <a:pt x="1254" y="9448"/>
                </a:lnTo>
                <a:lnTo>
                  <a:pt x="1257" y="9456"/>
                </a:lnTo>
                <a:lnTo>
                  <a:pt x="1263" y="9463"/>
                </a:lnTo>
                <a:lnTo>
                  <a:pt x="1272" y="9465"/>
                </a:lnTo>
                <a:lnTo>
                  <a:pt x="1283" y="9463"/>
                </a:lnTo>
                <a:lnTo>
                  <a:pt x="1294" y="9456"/>
                </a:lnTo>
                <a:lnTo>
                  <a:pt x="1302" y="9448"/>
                </a:lnTo>
                <a:lnTo>
                  <a:pt x="1307" y="9438"/>
                </a:lnTo>
                <a:lnTo>
                  <a:pt x="1308" y="9428"/>
                </a:lnTo>
                <a:lnTo>
                  <a:pt x="1306" y="9420"/>
                </a:lnTo>
                <a:lnTo>
                  <a:pt x="1299" y="9414"/>
                </a:lnTo>
                <a:lnTo>
                  <a:pt x="1290" y="9411"/>
                </a:lnTo>
                <a:lnTo>
                  <a:pt x="1278" y="9414"/>
                </a:lnTo>
                <a:lnTo>
                  <a:pt x="1268" y="9420"/>
                </a:lnTo>
                <a:lnTo>
                  <a:pt x="1260" y="9428"/>
                </a:lnTo>
                <a:lnTo>
                  <a:pt x="1255" y="9438"/>
                </a:lnTo>
                <a:close/>
                <a:moveTo>
                  <a:pt x="1259" y="9585"/>
                </a:moveTo>
                <a:lnTo>
                  <a:pt x="1260" y="9576"/>
                </a:lnTo>
                <a:lnTo>
                  <a:pt x="1257" y="9568"/>
                </a:lnTo>
                <a:lnTo>
                  <a:pt x="1251" y="9563"/>
                </a:lnTo>
                <a:lnTo>
                  <a:pt x="1242" y="9561"/>
                </a:lnTo>
                <a:lnTo>
                  <a:pt x="1231" y="9563"/>
                </a:lnTo>
                <a:lnTo>
                  <a:pt x="1222" y="9568"/>
                </a:lnTo>
                <a:lnTo>
                  <a:pt x="1214" y="9576"/>
                </a:lnTo>
                <a:lnTo>
                  <a:pt x="1209" y="9585"/>
                </a:lnTo>
                <a:lnTo>
                  <a:pt x="1208" y="9595"/>
                </a:lnTo>
                <a:lnTo>
                  <a:pt x="1210" y="9604"/>
                </a:lnTo>
                <a:lnTo>
                  <a:pt x="1216" y="9609"/>
                </a:lnTo>
                <a:lnTo>
                  <a:pt x="1225" y="9611"/>
                </a:lnTo>
                <a:lnTo>
                  <a:pt x="1235" y="9609"/>
                </a:lnTo>
                <a:lnTo>
                  <a:pt x="1246" y="9604"/>
                </a:lnTo>
                <a:lnTo>
                  <a:pt x="1254" y="9595"/>
                </a:lnTo>
                <a:lnTo>
                  <a:pt x="1259" y="9585"/>
                </a:lnTo>
                <a:close/>
                <a:moveTo>
                  <a:pt x="1178" y="9757"/>
                </a:moveTo>
                <a:lnTo>
                  <a:pt x="1188" y="9755"/>
                </a:lnTo>
                <a:lnTo>
                  <a:pt x="1198" y="9750"/>
                </a:lnTo>
                <a:lnTo>
                  <a:pt x="1205" y="9743"/>
                </a:lnTo>
                <a:lnTo>
                  <a:pt x="1210" y="9733"/>
                </a:lnTo>
                <a:lnTo>
                  <a:pt x="1211" y="9724"/>
                </a:lnTo>
                <a:lnTo>
                  <a:pt x="1209" y="9716"/>
                </a:lnTo>
                <a:lnTo>
                  <a:pt x="1203" y="9711"/>
                </a:lnTo>
                <a:lnTo>
                  <a:pt x="1194" y="9710"/>
                </a:lnTo>
                <a:lnTo>
                  <a:pt x="1184" y="9711"/>
                </a:lnTo>
                <a:lnTo>
                  <a:pt x="1175" y="9716"/>
                </a:lnTo>
                <a:lnTo>
                  <a:pt x="1167" y="9724"/>
                </a:lnTo>
                <a:lnTo>
                  <a:pt x="1163" y="9733"/>
                </a:lnTo>
                <a:lnTo>
                  <a:pt x="1162" y="9743"/>
                </a:lnTo>
                <a:lnTo>
                  <a:pt x="1164" y="9750"/>
                </a:lnTo>
                <a:lnTo>
                  <a:pt x="1170" y="9755"/>
                </a:lnTo>
                <a:lnTo>
                  <a:pt x="1178" y="9757"/>
                </a:lnTo>
                <a:close/>
                <a:moveTo>
                  <a:pt x="3919" y="764"/>
                </a:moveTo>
                <a:lnTo>
                  <a:pt x="3931" y="762"/>
                </a:lnTo>
                <a:lnTo>
                  <a:pt x="3942" y="755"/>
                </a:lnTo>
                <a:lnTo>
                  <a:pt x="3953" y="746"/>
                </a:lnTo>
                <a:lnTo>
                  <a:pt x="3959" y="735"/>
                </a:lnTo>
                <a:lnTo>
                  <a:pt x="3960" y="722"/>
                </a:lnTo>
                <a:lnTo>
                  <a:pt x="3957" y="713"/>
                </a:lnTo>
                <a:lnTo>
                  <a:pt x="3949" y="706"/>
                </a:lnTo>
                <a:lnTo>
                  <a:pt x="3938" y="704"/>
                </a:lnTo>
                <a:lnTo>
                  <a:pt x="3925" y="706"/>
                </a:lnTo>
                <a:lnTo>
                  <a:pt x="3914" y="713"/>
                </a:lnTo>
                <a:lnTo>
                  <a:pt x="3905" y="722"/>
                </a:lnTo>
                <a:lnTo>
                  <a:pt x="3898" y="735"/>
                </a:lnTo>
                <a:lnTo>
                  <a:pt x="3896" y="746"/>
                </a:lnTo>
                <a:lnTo>
                  <a:pt x="3900" y="755"/>
                </a:lnTo>
                <a:lnTo>
                  <a:pt x="3908" y="762"/>
                </a:lnTo>
                <a:lnTo>
                  <a:pt x="3919" y="764"/>
                </a:lnTo>
                <a:close/>
                <a:moveTo>
                  <a:pt x="2029" y="6782"/>
                </a:moveTo>
                <a:lnTo>
                  <a:pt x="2031" y="6766"/>
                </a:lnTo>
                <a:lnTo>
                  <a:pt x="2026" y="6753"/>
                </a:lnTo>
                <a:lnTo>
                  <a:pt x="2016" y="6743"/>
                </a:lnTo>
                <a:lnTo>
                  <a:pt x="2000" y="6739"/>
                </a:lnTo>
                <a:lnTo>
                  <a:pt x="1982" y="6743"/>
                </a:lnTo>
                <a:lnTo>
                  <a:pt x="1966" y="6753"/>
                </a:lnTo>
                <a:lnTo>
                  <a:pt x="1952" y="6766"/>
                </a:lnTo>
                <a:lnTo>
                  <a:pt x="1943" y="6782"/>
                </a:lnTo>
                <a:lnTo>
                  <a:pt x="1941" y="6800"/>
                </a:lnTo>
                <a:lnTo>
                  <a:pt x="1946" y="6813"/>
                </a:lnTo>
                <a:lnTo>
                  <a:pt x="1957" y="6822"/>
                </a:lnTo>
                <a:lnTo>
                  <a:pt x="1972" y="6825"/>
                </a:lnTo>
                <a:lnTo>
                  <a:pt x="1990" y="6822"/>
                </a:lnTo>
                <a:lnTo>
                  <a:pt x="2007" y="6813"/>
                </a:lnTo>
                <a:lnTo>
                  <a:pt x="2020" y="6800"/>
                </a:lnTo>
                <a:lnTo>
                  <a:pt x="2029" y="6782"/>
                </a:lnTo>
                <a:close/>
                <a:moveTo>
                  <a:pt x="1981" y="6930"/>
                </a:moveTo>
                <a:lnTo>
                  <a:pt x="1983" y="6914"/>
                </a:lnTo>
                <a:lnTo>
                  <a:pt x="1978" y="6901"/>
                </a:lnTo>
                <a:lnTo>
                  <a:pt x="1968" y="6892"/>
                </a:lnTo>
                <a:lnTo>
                  <a:pt x="1953" y="6888"/>
                </a:lnTo>
                <a:lnTo>
                  <a:pt x="1935" y="6892"/>
                </a:lnTo>
                <a:lnTo>
                  <a:pt x="1919" y="6901"/>
                </a:lnTo>
                <a:lnTo>
                  <a:pt x="1906" y="6914"/>
                </a:lnTo>
                <a:lnTo>
                  <a:pt x="1896" y="6930"/>
                </a:lnTo>
                <a:lnTo>
                  <a:pt x="1894" y="6947"/>
                </a:lnTo>
                <a:lnTo>
                  <a:pt x="1899" y="6960"/>
                </a:lnTo>
                <a:lnTo>
                  <a:pt x="1910" y="6969"/>
                </a:lnTo>
                <a:lnTo>
                  <a:pt x="1925" y="6972"/>
                </a:lnTo>
                <a:lnTo>
                  <a:pt x="1942" y="6969"/>
                </a:lnTo>
                <a:lnTo>
                  <a:pt x="1959" y="6960"/>
                </a:lnTo>
                <a:lnTo>
                  <a:pt x="1972" y="6947"/>
                </a:lnTo>
                <a:lnTo>
                  <a:pt x="1981" y="6930"/>
                </a:lnTo>
                <a:close/>
                <a:moveTo>
                  <a:pt x="1810" y="7334"/>
                </a:moveTo>
                <a:lnTo>
                  <a:pt x="1799" y="7335"/>
                </a:lnTo>
                <a:lnTo>
                  <a:pt x="1789" y="7339"/>
                </a:lnTo>
                <a:lnTo>
                  <a:pt x="1780" y="7344"/>
                </a:lnTo>
                <a:lnTo>
                  <a:pt x="1771" y="7351"/>
                </a:lnTo>
                <a:lnTo>
                  <a:pt x="1780" y="7324"/>
                </a:lnTo>
                <a:lnTo>
                  <a:pt x="1788" y="7297"/>
                </a:lnTo>
                <a:lnTo>
                  <a:pt x="1796" y="7272"/>
                </a:lnTo>
                <a:lnTo>
                  <a:pt x="1803" y="7246"/>
                </a:lnTo>
                <a:lnTo>
                  <a:pt x="1807" y="7254"/>
                </a:lnTo>
                <a:lnTo>
                  <a:pt x="1814" y="7260"/>
                </a:lnTo>
                <a:lnTo>
                  <a:pt x="1821" y="7265"/>
                </a:lnTo>
                <a:lnTo>
                  <a:pt x="1831" y="7266"/>
                </a:lnTo>
                <a:lnTo>
                  <a:pt x="1836" y="7266"/>
                </a:lnTo>
                <a:lnTo>
                  <a:pt x="1840" y="7265"/>
                </a:lnTo>
                <a:lnTo>
                  <a:pt x="1836" y="7280"/>
                </a:lnTo>
                <a:lnTo>
                  <a:pt x="1831" y="7297"/>
                </a:lnTo>
                <a:lnTo>
                  <a:pt x="1827" y="7316"/>
                </a:lnTo>
                <a:lnTo>
                  <a:pt x="1822" y="7336"/>
                </a:lnTo>
                <a:lnTo>
                  <a:pt x="1816" y="7334"/>
                </a:lnTo>
                <a:lnTo>
                  <a:pt x="1810" y="7334"/>
                </a:lnTo>
                <a:close/>
                <a:moveTo>
                  <a:pt x="1933" y="7078"/>
                </a:moveTo>
                <a:lnTo>
                  <a:pt x="1934" y="7061"/>
                </a:lnTo>
                <a:lnTo>
                  <a:pt x="1930" y="7049"/>
                </a:lnTo>
                <a:lnTo>
                  <a:pt x="1920" y="7040"/>
                </a:lnTo>
                <a:lnTo>
                  <a:pt x="1905" y="7037"/>
                </a:lnTo>
                <a:lnTo>
                  <a:pt x="1887" y="7040"/>
                </a:lnTo>
                <a:lnTo>
                  <a:pt x="1872" y="7049"/>
                </a:lnTo>
                <a:lnTo>
                  <a:pt x="1859" y="7061"/>
                </a:lnTo>
                <a:lnTo>
                  <a:pt x="1850" y="7078"/>
                </a:lnTo>
                <a:lnTo>
                  <a:pt x="1848" y="7094"/>
                </a:lnTo>
                <a:lnTo>
                  <a:pt x="1852" y="7107"/>
                </a:lnTo>
                <a:lnTo>
                  <a:pt x="1863" y="7115"/>
                </a:lnTo>
                <a:lnTo>
                  <a:pt x="1878" y="7119"/>
                </a:lnTo>
                <a:lnTo>
                  <a:pt x="1881" y="7118"/>
                </a:lnTo>
                <a:lnTo>
                  <a:pt x="1884" y="7118"/>
                </a:lnTo>
                <a:lnTo>
                  <a:pt x="1879" y="7128"/>
                </a:lnTo>
                <a:lnTo>
                  <a:pt x="1874" y="7140"/>
                </a:lnTo>
                <a:lnTo>
                  <a:pt x="1868" y="7159"/>
                </a:lnTo>
                <a:lnTo>
                  <a:pt x="1861" y="7186"/>
                </a:lnTo>
                <a:lnTo>
                  <a:pt x="1859" y="7185"/>
                </a:lnTo>
                <a:lnTo>
                  <a:pt x="1858" y="7185"/>
                </a:lnTo>
                <a:lnTo>
                  <a:pt x="1845" y="7186"/>
                </a:lnTo>
                <a:lnTo>
                  <a:pt x="1835" y="7191"/>
                </a:lnTo>
                <a:lnTo>
                  <a:pt x="1825" y="7197"/>
                </a:lnTo>
                <a:lnTo>
                  <a:pt x="1816" y="7205"/>
                </a:lnTo>
                <a:lnTo>
                  <a:pt x="1834" y="7140"/>
                </a:lnTo>
                <a:lnTo>
                  <a:pt x="1848" y="7088"/>
                </a:lnTo>
                <a:lnTo>
                  <a:pt x="1855" y="7051"/>
                </a:lnTo>
                <a:lnTo>
                  <a:pt x="1854" y="7033"/>
                </a:lnTo>
                <a:lnTo>
                  <a:pt x="1747" y="7321"/>
                </a:lnTo>
                <a:lnTo>
                  <a:pt x="1636" y="7657"/>
                </a:lnTo>
                <a:lnTo>
                  <a:pt x="1531" y="7993"/>
                </a:lnTo>
                <a:lnTo>
                  <a:pt x="1443" y="8286"/>
                </a:lnTo>
                <a:lnTo>
                  <a:pt x="1366" y="8537"/>
                </a:lnTo>
                <a:lnTo>
                  <a:pt x="1301" y="8741"/>
                </a:lnTo>
                <a:lnTo>
                  <a:pt x="1256" y="8888"/>
                </a:lnTo>
                <a:lnTo>
                  <a:pt x="1245" y="8966"/>
                </a:lnTo>
                <a:lnTo>
                  <a:pt x="1263" y="8962"/>
                </a:lnTo>
                <a:lnTo>
                  <a:pt x="1277" y="8946"/>
                </a:lnTo>
                <a:lnTo>
                  <a:pt x="1290" y="8917"/>
                </a:lnTo>
                <a:lnTo>
                  <a:pt x="1304" y="8875"/>
                </a:lnTo>
                <a:lnTo>
                  <a:pt x="1308" y="8876"/>
                </a:lnTo>
                <a:lnTo>
                  <a:pt x="1314" y="8877"/>
                </a:lnTo>
                <a:lnTo>
                  <a:pt x="1325" y="8875"/>
                </a:lnTo>
                <a:lnTo>
                  <a:pt x="1337" y="8869"/>
                </a:lnTo>
                <a:lnTo>
                  <a:pt x="1346" y="8860"/>
                </a:lnTo>
                <a:lnTo>
                  <a:pt x="1352" y="8848"/>
                </a:lnTo>
                <a:lnTo>
                  <a:pt x="1353" y="8837"/>
                </a:lnTo>
                <a:lnTo>
                  <a:pt x="1350" y="8827"/>
                </a:lnTo>
                <a:lnTo>
                  <a:pt x="1343" y="8821"/>
                </a:lnTo>
                <a:lnTo>
                  <a:pt x="1332" y="8819"/>
                </a:lnTo>
                <a:lnTo>
                  <a:pt x="1326" y="8820"/>
                </a:lnTo>
                <a:lnTo>
                  <a:pt x="1320" y="8822"/>
                </a:lnTo>
                <a:lnTo>
                  <a:pt x="1326" y="8800"/>
                </a:lnTo>
                <a:lnTo>
                  <a:pt x="1334" y="8778"/>
                </a:lnTo>
                <a:lnTo>
                  <a:pt x="1342" y="8754"/>
                </a:lnTo>
                <a:lnTo>
                  <a:pt x="1350" y="8728"/>
                </a:lnTo>
                <a:lnTo>
                  <a:pt x="1355" y="8730"/>
                </a:lnTo>
                <a:lnTo>
                  <a:pt x="1361" y="8730"/>
                </a:lnTo>
                <a:lnTo>
                  <a:pt x="1373" y="8728"/>
                </a:lnTo>
                <a:lnTo>
                  <a:pt x="1385" y="8722"/>
                </a:lnTo>
                <a:lnTo>
                  <a:pt x="1394" y="8713"/>
                </a:lnTo>
                <a:lnTo>
                  <a:pt x="1400" y="8700"/>
                </a:lnTo>
                <a:lnTo>
                  <a:pt x="1402" y="8689"/>
                </a:lnTo>
                <a:lnTo>
                  <a:pt x="1398" y="8680"/>
                </a:lnTo>
                <a:lnTo>
                  <a:pt x="1391" y="8673"/>
                </a:lnTo>
                <a:lnTo>
                  <a:pt x="1379" y="8671"/>
                </a:lnTo>
                <a:lnTo>
                  <a:pt x="1375" y="8672"/>
                </a:lnTo>
                <a:lnTo>
                  <a:pt x="1370" y="8673"/>
                </a:lnTo>
                <a:lnTo>
                  <a:pt x="1370" y="8670"/>
                </a:lnTo>
                <a:lnTo>
                  <a:pt x="1371" y="8668"/>
                </a:lnTo>
                <a:lnTo>
                  <a:pt x="1393" y="8668"/>
                </a:lnTo>
                <a:lnTo>
                  <a:pt x="1408" y="8660"/>
                </a:lnTo>
                <a:lnTo>
                  <a:pt x="1421" y="8634"/>
                </a:lnTo>
                <a:lnTo>
                  <a:pt x="1436" y="8575"/>
                </a:lnTo>
                <a:lnTo>
                  <a:pt x="1436" y="8574"/>
                </a:lnTo>
                <a:lnTo>
                  <a:pt x="1435" y="8573"/>
                </a:lnTo>
                <a:lnTo>
                  <a:pt x="1440" y="8568"/>
                </a:lnTo>
                <a:lnTo>
                  <a:pt x="1444" y="8563"/>
                </a:lnTo>
                <a:lnTo>
                  <a:pt x="1447" y="8558"/>
                </a:lnTo>
                <a:lnTo>
                  <a:pt x="1449" y="8553"/>
                </a:lnTo>
                <a:lnTo>
                  <a:pt x="1450" y="8541"/>
                </a:lnTo>
                <a:lnTo>
                  <a:pt x="1447" y="8531"/>
                </a:lnTo>
                <a:lnTo>
                  <a:pt x="1439" y="8524"/>
                </a:lnTo>
                <a:lnTo>
                  <a:pt x="1427" y="8521"/>
                </a:lnTo>
                <a:lnTo>
                  <a:pt x="1422" y="8522"/>
                </a:lnTo>
                <a:lnTo>
                  <a:pt x="1416" y="8524"/>
                </a:lnTo>
                <a:lnTo>
                  <a:pt x="1421" y="8501"/>
                </a:lnTo>
                <a:lnTo>
                  <a:pt x="1426" y="8479"/>
                </a:lnTo>
                <a:lnTo>
                  <a:pt x="1433" y="8455"/>
                </a:lnTo>
                <a:lnTo>
                  <a:pt x="1440" y="8433"/>
                </a:lnTo>
                <a:lnTo>
                  <a:pt x="1443" y="8435"/>
                </a:lnTo>
                <a:lnTo>
                  <a:pt x="1447" y="8437"/>
                </a:lnTo>
                <a:lnTo>
                  <a:pt x="1450" y="8438"/>
                </a:lnTo>
                <a:lnTo>
                  <a:pt x="1455" y="8438"/>
                </a:lnTo>
                <a:lnTo>
                  <a:pt x="1460" y="8438"/>
                </a:lnTo>
                <a:lnTo>
                  <a:pt x="1465" y="8436"/>
                </a:lnTo>
                <a:lnTo>
                  <a:pt x="1470" y="8434"/>
                </a:lnTo>
                <a:lnTo>
                  <a:pt x="1475" y="8432"/>
                </a:lnTo>
                <a:lnTo>
                  <a:pt x="1475" y="8433"/>
                </a:lnTo>
                <a:lnTo>
                  <a:pt x="1475" y="8433"/>
                </a:lnTo>
                <a:lnTo>
                  <a:pt x="1477" y="8432"/>
                </a:lnTo>
                <a:lnTo>
                  <a:pt x="1478" y="8429"/>
                </a:lnTo>
                <a:lnTo>
                  <a:pt x="1484" y="8425"/>
                </a:lnTo>
                <a:lnTo>
                  <a:pt x="1490" y="8419"/>
                </a:lnTo>
                <a:lnTo>
                  <a:pt x="1494" y="8413"/>
                </a:lnTo>
                <a:lnTo>
                  <a:pt x="1497" y="8405"/>
                </a:lnTo>
                <a:lnTo>
                  <a:pt x="1499" y="8398"/>
                </a:lnTo>
                <a:lnTo>
                  <a:pt x="1498" y="8391"/>
                </a:lnTo>
                <a:lnTo>
                  <a:pt x="1496" y="8384"/>
                </a:lnTo>
                <a:lnTo>
                  <a:pt x="1492" y="8380"/>
                </a:lnTo>
                <a:lnTo>
                  <a:pt x="1490" y="8373"/>
                </a:lnTo>
                <a:lnTo>
                  <a:pt x="1486" y="8367"/>
                </a:lnTo>
                <a:lnTo>
                  <a:pt x="1485" y="8371"/>
                </a:lnTo>
                <a:lnTo>
                  <a:pt x="1484" y="8375"/>
                </a:lnTo>
                <a:lnTo>
                  <a:pt x="1480" y="8373"/>
                </a:lnTo>
                <a:lnTo>
                  <a:pt x="1475" y="8373"/>
                </a:lnTo>
                <a:lnTo>
                  <a:pt x="1469" y="8373"/>
                </a:lnTo>
                <a:lnTo>
                  <a:pt x="1463" y="8375"/>
                </a:lnTo>
                <a:lnTo>
                  <a:pt x="1473" y="8368"/>
                </a:lnTo>
                <a:lnTo>
                  <a:pt x="1484" y="8362"/>
                </a:lnTo>
                <a:lnTo>
                  <a:pt x="1485" y="8365"/>
                </a:lnTo>
                <a:lnTo>
                  <a:pt x="1486" y="8367"/>
                </a:lnTo>
                <a:lnTo>
                  <a:pt x="1487" y="8364"/>
                </a:lnTo>
                <a:lnTo>
                  <a:pt x="1486" y="8363"/>
                </a:lnTo>
                <a:lnTo>
                  <a:pt x="1485" y="8362"/>
                </a:lnTo>
                <a:lnTo>
                  <a:pt x="1484" y="8362"/>
                </a:lnTo>
                <a:lnTo>
                  <a:pt x="1485" y="8362"/>
                </a:lnTo>
                <a:lnTo>
                  <a:pt x="1485" y="8361"/>
                </a:lnTo>
                <a:lnTo>
                  <a:pt x="1486" y="8361"/>
                </a:lnTo>
                <a:lnTo>
                  <a:pt x="1485" y="8361"/>
                </a:lnTo>
                <a:lnTo>
                  <a:pt x="1485" y="8362"/>
                </a:lnTo>
                <a:lnTo>
                  <a:pt x="1484" y="8362"/>
                </a:lnTo>
                <a:lnTo>
                  <a:pt x="1500" y="8343"/>
                </a:lnTo>
                <a:lnTo>
                  <a:pt x="1514" y="8322"/>
                </a:lnTo>
                <a:lnTo>
                  <a:pt x="1526" y="8300"/>
                </a:lnTo>
                <a:lnTo>
                  <a:pt x="1533" y="8277"/>
                </a:lnTo>
                <a:lnTo>
                  <a:pt x="1537" y="8273"/>
                </a:lnTo>
                <a:lnTo>
                  <a:pt x="1541" y="8268"/>
                </a:lnTo>
                <a:lnTo>
                  <a:pt x="1543" y="8263"/>
                </a:lnTo>
                <a:lnTo>
                  <a:pt x="1546" y="8258"/>
                </a:lnTo>
                <a:lnTo>
                  <a:pt x="1547" y="8249"/>
                </a:lnTo>
                <a:lnTo>
                  <a:pt x="1546" y="8240"/>
                </a:lnTo>
                <a:lnTo>
                  <a:pt x="1543" y="8234"/>
                </a:lnTo>
                <a:lnTo>
                  <a:pt x="1537" y="8229"/>
                </a:lnTo>
                <a:lnTo>
                  <a:pt x="1537" y="8221"/>
                </a:lnTo>
                <a:lnTo>
                  <a:pt x="1536" y="8213"/>
                </a:lnTo>
                <a:lnTo>
                  <a:pt x="1535" y="8201"/>
                </a:lnTo>
                <a:lnTo>
                  <a:pt x="1535" y="8184"/>
                </a:lnTo>
                <a:lnTo>
                  <a:pt x="1538" y="8165"/>
                </a:lnTo>
                <a:lnTo>
                  <a:pt x="1541" y="8143"/>
                </a:lnTo>
                <a:lnTo>
                  <a:pt x="1545" y="8144"/>
                </a:lnTo>
                <a:lnTo>
                  <a:pt x="1549" y="8144"/>
                </a:lnTo>
                <a:lnTo>
                  <a:pt x="1563" y="8142"/>
                </a:lnTo>
                <a:lnTo>
                  <a:pt x="1577" y="8135"/>
                </a:lnTo>
                <a:lnTo>
                  <a:pt x="1587" y="8124"/>
                </a:lnTo>
                <a:lnTo>
                  <a:pt x="1594" y="8111"/>
                </a:lnTo>
                <a:lnTo>
                  <a:pt x="1596" y="8097"/>
                </a:lnTo>
                <a:lnTo>
                  <a:pt x="1592" y="8086"/>
                </a:lnTo>
                <a:lnTo>
                  <a:pt x="1584" y="8079"/>
                </a:lnTo>
                <a:lnTo>
                  <a:pt x="1570" y="8076"/>
                </a:lnTo>
                <a:lnTo>
                  <a:pt x="1562" y="8077"/>
                </a:lnTo>
                <a:lnTo>
                  <a:pt x="1554" y="8080"/>
                </a:lnTo>
                <a:lnTo>
                  <a:pt x="1559" y="8060"/>
                </a:lnTo>
                <a:lnTo>
                  <a:pt x="1564" y="8037"/>
                </a:lnTo>
                <a:lnTo>
                  <a:pt x="1570" y="8014"/>
                </a:lnTo>
                <a:lnTo>
                  <a:pt x="1577" y="7990"/>
                </a:lnTo>
                <a:lnTo>
                  <a:pt x="1581" y="7993"/>
                </a:lnTo>
                <a:lnTo>
                  <a:pt x="1585" y="7996"/>
                </a:lnTo>
                <a:lnTo>
                  <a:pt x="1590" y="7997"/>
                </a:lnTo>
                <a:lnTo>
                  <a:pt x="1596" y="7998"/>
                </a:lnTo>
                <a:lnTo>
                  <a:pt x="1610" y="7995"/>
                </a:lnTo>
                <a:lnTo>
                  <a:pt x="1624" y="7988"/>
                </a:lnTo>
                <a:lnTo>
                  <a:pt x="1635" y="7977"/>
                </a:lnTo>
                <a:lnTo>
                  <a:pt x="1642" y="7962"/>
                </a:lnTo>
                <a:lnTo>
                  <a:pt x="1644" y="7949"/>
                </a:lnTo>
                <a:lnTo>
                  <a:pt x="1640" y="7938"/>
                </a:lnTo>
                <a:lnTo>
                  <a:pt x="1632" y="7931"/>
                </a:lnTo>
                <a:lnTo>
                  <a:pt x="1619" y="7928"/>
                </a:lnTo>
                <a:lnTo>
                  <a:pt x="1611" y="7929"/>
                </a:lnTo>
                <a:lnTo>
                  <a:pt x="1604" y="7931"/>
                </a:lnTo>
                <a:lnTo>
                  <a:pt x="1597" y="7934"/>
                </a:lnTo>
                <a:lnTo>
                  <a:pt x="1591" y="7938"/>
                </a:lnTo>
                <a:lnTo>
                  <a:pt x="1598" y="7913"/>
                </a:lnTo>
                <a:lnTo>
                  <a:pt x="1605" y="7889"/>
                </a:lnTo>
                <a:lnTo>
                  <a:pt x="1612" y="7864"/>
                </a:lnTo>
                <a:lnTo>
                  <a:pt x="1620" y="7839"/>
                </a:lnTo>
                <a:lnTo>
                  <a:pt x="1624" y="7844"/>
                </a:lnTo>
                <a:lnTo>
                  <a:pt x="1629" y="7848"/>
                </a:lnTo>
                <a:lnTo>
                  <a:pt x="1635" y="7851"/>
                </a:lnTo>
                <a:lnTo>
                  <a:pt x="1643" y="7852"/>
                </a:lnTo>
                <a:lnTo>
                  <a:pt x="1658" y="7849"/>
                </a:lnTo>
                <a:lnTo>
                  <a:pt x="1672" y="7841"/>
                </a:lnTo>
                <a:lnTo>
                  <a:pt x="1684" y="7830"/>
                </a:lnTo>
                <a:lnTo>
                  <a:pt x="1691" y="7815"/>
                </a:lnTo>
                <a:lnTo>
                  <a:pt x="1693" y="7801"/>
                </a:lnTo>
                <a:lnTo>
                  <a:pt x="1689" y="7790"/>
                </a:lnTo>
                <a:lnTo>
                  <a:pt x="1680" y="7782"/>
                </a:lnTo>
                <a:lnTo>
                  <a:pt x="1667" y="7779"/>
                </a:lnTo>
                <a:lnTo>
                  <a:pt x="1657" y="7780"/>
                </a:lnTo>
                <a:lnTo>
                  <a:pt x="1649" y="7783"/>
                </a:lnTo>
                <a:lnTo>
                  <a:pt x="1641" y="7788"/>
                </a:lnTo>
                <a:lnTo>
                  <a:pt x="1633" y="7794"/>
                </a:lnTo>
                <a:lnTo>
                  <a:pt x="1641" y="7768"/>
                </a:lnTo>
                <a:lnTo>
                  <a:pt x="1649" y="7742"/>
                </a:lnTo>
                <a:lnTo>
                  <a:pt x="1657" y="7716"/>
                </a:lnTo>
                <a:lnTo>
                  <a:pt x="1665" y="7690"/>
                </a:lnTo>
                <a:lnTo>
                  <a:pt x="1669" y="7696"/>
                </a:lnTo>
                <a:lnTo>
                  <a:pt x="1675" y="7701"/>
                </a:lnTo>
                <a:lnTo>
                  <a:pt x="1681" y="7704"/>
                </a:lnTo>
                <a:lnTo>
                  <a:pt x="1690" y="7706"/>
                </a:lnTo>
                <a:lnTo>
                  <a:pt x="1705" y="7703"/>
                </a:lnTo>
                <a:lnTo>
                  <a:pt x="1720" y="7695"/>
                </a:lnTo>
                <a:lnTo>
                  <a:pt x="1732" y="7682"/>
                </a:lnTo>
                <a:lnTo>
                  <a:pt x="1740" y="7668"/>
                </a:lnTo>
                <a:lnTo>
                  <a:pt x="1741" y="7661"/>
                </a:lnTo>
                <a:lnTo>
                  <a:pt x="1741" y="7654"/>
                </a:lnTo>
                <a:lnTo>
                  <a:pt x="1740" y="7648"/>
                </a:lnTo>
                <a:lnTo>
                  <a:pt x="1738" y="7643"/>
                </a:lnTo>
                <a:lnTo>
                  <a:pt x="1740" y="7636"/>
                </a:lnTo>
                <a:lnTo>
                  <a:pt x="1744" y="7627"/>
                </a:lnTo>
                <a:lnTo>
                  <a:pt x="1741" y="7626"/>
                </a:lnTo>
                <a:lnTo>
                  <a:pt x="1740" y="7626"/>
                </a:lnTo>
                <a:lnTo>
                  <a:pt x="1738" y="7630"/>
                </a:lnTo>
                <a:lnTo>
                  <a:pt x="1734" y="7639"/>
                </a:lnTo>
                <a:lnTo>
                  <a:pt x="1731" y="7635"/>
                </a:lnTo>
                <a:lnTo>
                  <a:pt x="1726" y="7632"/>
                </a:lnTo>
                <a:lnTo>
                  <a:pt x="1721" y="7630"/>
                </a:lnTo>
                <a:lnTo>
                  <a:pt x="1715" y="7630"/>
                </a:lnTo>
                <a:lnTo>
                  <a:pt x="1704" y="7631"/>
                </a:lnTo>
                <a:lnTo>
                  <a:pt x="1695" y="7634"/>
                </a:lnTo>
                <a:lnTo>
                  <a:pt x="1686" y="7640"/>
                </a:lnTo>
                <a:lnTo>
                  <a:pt x="1679" y="7647"/>
                </a:lnTo>
                <a:lnTo>
                  <a:pt x="1687" y="7620"/>
                </a:lnTo>
                <a:lnTo>
                  <a:pt x="1695" y="7594"/>
                </a:lnTo>
                <a:lnTo>
                  <a:pt x="1703" y="7568"/>
                </a:lnTo>
                <a:lnTo>
                  <a:pt x="1711" y="7541"/>
                </a:lnTo>
                <a:lnTo>
                  <a:pt x="1716" y="7549"/>
                </a:lnTo>
                <a:lnTo>
                  <a:pt x="1721" y="7554"/>
                </a:lnTo>
                <a:lnTo>
                  <a:pt x="1728" y="7558"/>
                </a:lnTo>
                <a:lnTo>
                  <a:pt x="1737" y="7559"/>
                </a:lnTo>
                <a:lnTo>
                  <a:pt x="1753" y="7556"/>
                </a:lnTo>
                <a:lnTo>
                  <a:pt x="1768" y="7548"/>
                </a:lnTo>
                <a:lnTo>
                  <a:pt x="1780" y="7535"/>
                </a:lnTo>
                <a:lnTo>
                  <a:pt x="1788" y="7520"/>
                </a:lnTo>
                <a:lnTo>
                  <a:pt x="1789" y="7506"/>
                </a:lnTo>
                <a:lnTo>
                  <a:pt x="1785" y="7493"/>
                </a:lnTo>
                <a:lnTo>
                  <a:pt x="1776" y="7485"/>
                </a:lnTo>
                <a:lnTo>
                  <a:pt x="1762" y="7482"/>
                </a:lnTo>
                <a:lnTo>
                  <a:pt x="1751" y="7483"/>
                </a:lnTo>
                <a:lnTo>
                  <a:pt x="1742" y="7486"/>
                </a:lnTo>
                <a:lnTo>
                  <a:pt x="1733" y="7492"/>
                </a:lnTo>
                <a:lnTo>
                  <a:pt x="1725" y="7500"/>
                </a:lnTo>
                <a:lnTo>
                  <a:pt x="1733" y="7473"/>
                </a:lnTo>
                <a:lnTo>
                  <a:pt x="1741" y="7446"/>
                </a:lnTo>
                <a:lnTo>
                  <a:pt x="1749" y="7420"/>
                </a:lnTo>
                <a:lnTo>
                  <a:pt x="1757" y="7394"/>
                </a:lnTo>
                <a:lnTo>
                  <a:pt x="1762" y="7401"/>
                </a:lnTo>
                <a:lnTo>
                  <a:pt x="1768" y="7408"/>
                </a:lnTo>
                <a:lnTo>
                  <a:pt x="1775" y="7411"/>
                </a:lnTo>
                <a:lnTo>
                  <a:pt x="1784" y="7412"/>
                </a:lnTo>
                <a:lnTo>
                  <a:pt x="1793" y="7411"/>
                </a:lnTo>
                <a:lnTo>
                  <a:pt x="1802" y="7408"/>
                </a:lnTo>
                <a:lnTo>
                  <a:pt x="1799" y="7421"/>
                </a:lnTo>
                <a:lnTo>
                  <a:pt x="1795" y="7434"/>
                </a:lnTo>
                <a:lnTo>
                  <a:pt x="1792" y="7447"/>
                </a:lnTo>
                <a:lnTo>
                  <a:pt x="1788" y="7462"/>
                </a:lnTo>
                <a:lnTo>
                  <a:pt x="1794" y="7446"/>
                </a:lnTo>
                <a:lnTo>
                  <a:pt x="1800" y="7432"/>
                </a:lnTo>
                <a:lnTo>
                  <a:pt x="1805" y="7417"/>
                </a:lnTo>
                <a:lnTo>
                  <a:pt x="1812" y="7403"/>
                </a:lnTo>
                <a:lnTo>
                  <a:pt x="1819" y="7397"/>
                </a:lnTo>
                <a:lnTo>
                  <a:pt x="1826" y="7390"/>
                </a:lnTo>
                <a:lnTo>
                  <a:pt x="1832" y="7382"/>
                </a:lnTo>
                <a:lnTo>
                  <a:pt x="1836" y="7373"/>
                </a:lnTo>
                <a:lnTo>
                  <a:pt x="1837" y="7366"/>
                </a:lnTo>
                <a:lnTo>
                  <a:pt x="1838" y="7359"/>
                </a:lnTo>
                <a:lnTo>
                  <a:pt x="1836" y="7351"/>
                </a:lnTo>
                <a:lnTo>
                  <a:pt x="1834" y="7346"/>
                </a:lnTo>
                <a:lnTo>
                  <a:pt x="1839" y="7333"/>
                </a:lnTo>
                <a:lnTo>
                  <a:pt x="1845" y="7320"/>
                </a:lnTo>
                <a:lnTo>
                  <a:pt x="1851" y="7307"/>
                </a:lnTo>
                <a:lnTo>
                  <a:pt x="1858" y="7295"/>
                </a:lnTo>
                <a:lnTo>
                  <a:pt x="1865" y="7281"/>
                </a:lnTo>
                <a:lnTo>
                  <a:pt x="1870" y="7267"/>
                </a:lnTo>
                <a:lnTo>
                  <a:pt x="1874" y="7252"/>
                </a:lnTo>
                <a:lnTo>
                  <a:pt x="1878" y="7238"/>
                </a:lnTo>
                <a:lnTo>
                  <a:pt x="1882" y="7232"/>
                </a:lnTo>
                <a:lnTo>
                  <a:pt x="1884" y="7226"/>
                </a:lnTo>
                <a:lnTo>
                  <a:pt x="1886" y="7216"/>
                </a:lnTo>
                <a:lnTo>
                  <a:pt x="1886" y="7208"/>
                </a:lnTo>
                <a:lnTo>
                  <a:pt x="1889" y="7199"/>
                </a:lnTo>
                <a:lnTo>
                  <a:pt x="1892" y="7190"/>
                </a:lnTo>
                <a:lnTo>
                  <a:pt x="1897" y="7182"/>
                </a:lnTo>
                <a:lnTo>
                  <a:pt x="1901" y="7173"/>
                </a:lnTo>
                <a:lnTo>
                  <a:pt x="1905" y="7164"/>
                </a:lnTo>
                <a:lnTo>
                  <a:pt x="1905" y="7150"/>
                </a:lnTo>
                <a:lnTo>
                  <a:pt x="1905" y="7133"/>
                </a:lnTo>
                <a:lnTo>
                  <a:pt x="1902" y="7111"/>
                </a:lnTo>
                <a:lnTo>
                  <a:pt x="1913" y="7105"/>
                </a:lnTo>
                <a:lnTo>
                  <a:pt x="1921" y="7097"/>
                </a:lnTo>
                <a:lnTo>
                  <a:pt x="1928" y="7088"/>
                </a:lnTo>
                <a:lnTo>
                  <a:pt x="1933" y="7078"/>
                </a:lnTo>
                <a:close/>
                <a:moveTo>
                  <a:pt x="1304" y="8996"/>
                </a:moveTo>
                <a:lnTo>
                  <a:pt x="1305" y="8984"/>
                </a:lnTo>
                <a:lnTo>
                  <a:pt x="1302" y="8976"/>
                </a:lnTo>
                <a:lnTo>
                  <a:pt x="1295" y="8970"/>
                </a:lnTo>
                <a:lnTo>
                  <a:pt x="1284" y="8968"/>
                </a:lnTo>
                <a:lnTo>
                  <a:pt x="1273" y="8970"/>
                </a:lnTo>
                <a:lnTo>
                  <a:pt x="1262" y="8976"/>
                </a:lnTo>
                <a:lnTo>
                  <a:pt x="1254" y="8984"/>
                </a:lnTo>
                <a:lnTo>
                  <a:pt x="1248" y="8996"/>
                </a:lnTo>
                <a:lnTo>
                  <a:pt x="1247" y="9007"/>
                </a:lnTo>
                <a:lnTo>
                  <a:pt x="1250" y="9015"/>
                </a:lnTo>
                <a:lnTo>
                  <a:pt x="1257" y="9021"/>
                </a:lnTo>
                <a:lnTo>
                  <a:pt x="1267" y="9023"/>
                </a:lnTo>
                <a:lnTo>
                  <a:pt x="1278" y="9021"/>
                </a:lnTo>
                <a:lnTo>
                  <a:pt x="1289" y="9015"/>
                </a:lnTo>
                <a:lnTo>
                  <a:pt x="1298" y="9007"/>
                </a:lnTo>
                <a:lnTo>
                  <a:pt x="1304" y="8996"/>
                </a:lnTo>
                <a:close/>
                <a:moveTo>
                  <a:pt x="1202" y="9143"/>
                </a:moveTo>
                <a:lnTo>
                  <a:pt x="1201" y="9153"/>
                </a:lnTo>
                <a:lnTo>
                  <a:pt x="1204" y="9162"/>
                </a:lnTo>
                <a:lnTo>
                  <a:pt x="1210" y="9167"/>
                </a:lnTo>
                <a:lnTo>
                  <a:pt x="1220" y="9169"/>
                </a:lnTo>
                <a:lnTo>
                  <a:pt x="1230" y="9167"/>
                </a:lnTo>
                <a:lnTo>
                  <a:pt x="1241" y="9162"/>
                </a:lnTo>
                <a:lnTo>
                  <a:pt x="1250" y="9153"/>
                </a:lnTo>
                <a:lnTo>
                  <a:pt x="1255" y="9143"/>
                </a:lnTo>
                <a:lnTo>
                  <a:pt x="1256" y="9133"/>
                </a:lnTo>
                <a:lnTo>
                  <a:pt x="1253" y="9124"/>
                </a:lnTo>
                <a:lnTo>
                  <a:pt x="1247" y="9118"/>
                </a:lnTo>
                <a:lnTo>
                  <a:pt x="1236" y="9116"/>
                </a:lnTo>
                <a:lnTo>
                  <a:pt x="1226" y="9118"/>
                </a:lnTo>
                <a:lnTo>
                  <a:pt x="1215" y="9124"/>
                </a:lnTo>
                <a:lnTo>
                  <a:pt x="1207" y="9133"/>
                </a:lnTo>
                <a:lnTo>
                  <a:pt x="1202" y="9143"/>
                </a:lnTo>
                <a:close/>
                <a:moveTo>
                  <a:pt x="1206" y="9291"/>
                </a:moveTo>
                <a:lnTo>
                  <a:pt x="1208" y="9281"/>
                </a:lnTo>
                <a:lnTo>
                  <a:pt x="1205" y="9273"/>
                </a:lnTo>
                <a:lnTo>
                  <a:pt x="1199" y="9267"/>
                </a:lnTo>
                <a:lnTo>
                  <a:pt x="1189" y="9265"/>
                </a:lnTo>
                <a:lnTo>
                  <a:pt x="1178" y="9267"/>
                </a:lnTo>
                <a:lnTo>
                  <a:pt x="1169" y="9273"/>
                </a:lnTo>
                <a:lnTo>
                  <a:pt x="1161" y="9281"/>
                </a:lnTo>
                <a:lnTo>
                  <a:pt x="1156" y="9291"/>
                </a:lnTo>
                <a:lnTo>
                  <a:pt x="1155" y="9300"/>
                </a:lnTo>
                <a:lnTo>
                  <a:pt x="1157" y="9308"/>
                </a:lnTo>
                <a:lnTo>
                  <a:pt x="1164" y="9314"/>
                </a:lnTo>
                <a:lnTo>
                  <a:pt x="1173" y="9316"/>
                </a:lnTo>
                <a:lnTo>
                  <a:pt x="1183" y="9314"/>
                </a:lnTo>
                <a:lnTo>
                  <a:pt x="1194" y="9308"/>
                </a:lnTo>
                <a:lnTo>
                  <a:pt x="1201" y="9300"/>
                </a:lnTo>
                <a:lnTo>
                  <a:pt x="1206" y="9291"/>
                </a:lnTo>
                <a:close/>
                <a:moveTo>
                  <a:pt x="1158" y="9438"/>
                </a:moveTo>
                <a:lnTo>
                  <a:pt x="1159" y="9429"/>
                </a:lnTo>
                <a:lnTo>
                  <a:pt x="1157" y="9421"/>
                </a:lnTo>
                <a:lnTo>
                  <a:pt x="1151" y="9416"/>
                </a:lnTo>
                <a:lnTo>
                  <a:pt x="1141" y="9414"/>
                </a:lnTo>
                <a:lnTo>
                  <a:pt x="1131" y="9416"/>
                </a:lnTo>
                <a:lnTo>
                  <a:pt x="1122" y="9421"/>
                </a:lnTo>
                <a:lnTo>
                  <a:pt x="1114" y="9429"/>
                </a:lnTo>
                <a:lnTo>
                  <a:pt x="1109" y="9438"/>
                </a:lnTo>
                <a:lnTo>
                  <a:pt x="1108" y="9447"/>
                </a:lnTo>
                <a:lnTo>
                  <a:pt x="1111" y="9455"/>
                </a:lnTo>
                <a:lnTo>
                  <a:pt x="1117" y="9461"/>
                </a:lnTo>
                <a:lnTo>
                  <a:pt x="1126" y="9463"/>
                </a:lnTo>
                <a:lnTo>
                  <a:pt x="1135" y="9461"/>
                </a:lnTo>
                <a:lnTo>
                  <a:pt x="1146" y="9455"/>
                </a:lnTo>
                <a:lnTo>
                  <a:pt x="1153" y="9447"/>
                </a:lnTo>
                <a:lnTo>
                  <a:pt x="1158" y="9438"/>
                </a:lnTo>
                <a:close/>
                <a:moveTo>
                  <a:pt x="1061" y="9733"/>
                </a:moveTo>
                <a:lnTo>
                  <a:pt x="1062" y="9724"/>
                </a:lnTo>
                <a:lnTo>
                  <a:pt x="1060" y="9717"/>
                </a:lnTo>
                <a:lnTo>
                  <a:pt x="1054" y="9713"/>
                </a:lnTo>
                <a:lnTo>
                  <a:pt x="1045" y="9711"/>
                </a:lnTo>
                <a:lnTo>
                  <a:pt x="1036" y="9713"/>
                </a:lnTo>
                <a:lnTo>
                  <a:pt x="1028" y="9717"/>
                </a:lnTo>
                <a:lnTo>
                  <a:pt x="1021" y="9724"/>
                </a:lnTo>
                <a:lnTo>
                  <a:pt x="1017" y="9733"/>
                </a:lnTo>
                <a:lnTo>
                  <a:pt x="1016" y="9742"/>
                </a:lnTo>
                <a:lnTo>
                  <a:pt x="1018" y="9749"/>
                </a:lnTo>
                <a:lnTo>
                  <a:pt x="1024" y="9754"/>
                </a:lnTo>
                <a:lnTo>
                  <a:pt x="1032" y="9755"/>
                </a:lnTo>
                <a:lnTo>
                  <a:pt x="1040" y="9754"/>
                </a:lnTo>
                <a:lnTo>
                  <a:pt x="1050" y="9749"/>
                </a:lnTo>
                <a:lnTo>
                  <a:pt x="1057" y="9742"/>
                </a:lnTo>
                <a:lnTo>
                  <a:pt x="1061" y="9733"/>
                </a:lnTo>
                <a:close/>
                <a:moveTo>
                  <a:pt x="3577" y="1472"/>
                </a:moveTo>
                <a:lnTo>
                  <a:pt x="3578" y="1459"/>
                </a:lnTo>
                <a:lnTo>
                  <a:pt x="3574" y="1449"/>
                </a:lnTo>
                <a:lnTo>
                  <a:pt x="3567" y="1442"/>
                </a:lnTo>
                <a:lnTo>
                  <a:pt x="3554" y="1440"/>
                </a:lnTo>
                <a:lnTo>
                  <a:pt x="3541" y="1442"/>
                </a:lnTo>
                <a:lnTo>
                  <a:pt x="3529" y="1449"/>
                </a:lnTo>
                <a:lnTo>
                  <a:pt x="3518" y="1459"/>
                </a:lnTo>
                <a:lnTo>
                  <a:pt x="3511" y="1472"/>
                </a:lnTo>
                <a:lnTo>
                  <a:pt x="3510" y="1485"/>
                </a:lnTo>
                <a:lnTo>
                  <a:pt x="3513" y="1495"/>
                </a:lnTo>
                <a:lnTo>
                  <a:pt x="3522" y="1501"/>
                </a:lnTo>
                <a:lnTo>
                  <a:pt x="3534" y="1504"/>
                </a:lnTo>
                <a:lnTo>
                  <a:pt x="3547" y="1501"/>
                </a:lnTo>
                <a:lnTo>
                  <a:pt x="3559" y="1495"/>
                </a:lnTo>
                <a:lnTo>
                  <a:pt x="3570" y="1485"/>
                </a:lnTo>
                <a:lnTo>
                  <a:pt x="3577" y="1472"/>
                </a:lnTo>
                <a:close/>
                <a:moveTo>
                  <a:pt x="3530" y="1620"/>
                </a:moveTo>
                <a:lnTo>
                  <a:pt x="3532" y="1606"/>
                </a:lnTo>
                <a:lnTo>
                  <a:pt x="3528" y="1595"/>
                </a:lnTo>
                <a:lnTo>
                  <a:pt x="3520" y="1588"/>
                </a:lnTo>
                <a:lnTo>
                  <a:pt x="3507" y="1586"/>
                </a:lnTo>
                <a:lnTo>
                  <a:pt x="3493" y="1588"/>
                </a:lnTo>
                <a:lnTo>
                  <a:pt x="3481" y="1595"/>
                </a:lnTo>
                <a:lnTo>
                  <a:pt x="3469" y="1606"/>
                </a:lnTo>
                <a:lnTo>
                  <a:pt x="3463" y="1620"/>
                </a:lnTo>
                <a:lnTo>
                  <a:pt x="3461" y="1632"/>
                </a:lnTo>
                <a:lnTo>
                  <a:pt x="3465" y="1643"/>
                </a:lnTo>
                <a:lnTo>
                  <a:pt x="3474" y="1650"/>
                </a:lnTo>
                <a:lnTo>
                  <a:pt x="3486" y="1653"/>
                </a:lnTo>
                <a:lnTo>
                  <a:pt x="3500" y="1650"/>
                </a:lnTo>
                <a:lnTo>
                  <a:pt x="3512" y="1643"/>
                </a:lnTo>
                <a:lnTo>
                  <a:pt x="3524" y="1632"/>
                </a:lnTo>
                <a:lnTo>
                  <a:pt x="3530" y="1620"/>
                </a:lnTo>
                <a:close/>
                <a:moveTo>
                  <a:pt x="3484" y="1767"/>
                </a:moveTo>
                <a:lnTo>
                  <a:pt x="3485" y="1754"/>
                </a:lnTo>
                <a:lnTo>
                  <a:pt x="3482" y="1742"/>
                </a:lnTo>
                <a:lnTo>
                  <a:pt x="3473" y="1735"/>
                </a:lnTo>
                <a:lnTo>
                  <a:pt x="3460" y="1732"/>
                </a:lnTo>
                <a:lnTo>
                  <a:pt x="3446" y="1735"/>
                </a:lnTo>
                <a:lnTo>
                  <a:pt x="3433" y="1742"/>
                </a:lnTo>
                <a:lnTo>
                  <a:pt x="3421" y="1754"/>
                </a:lnTo>
                <a:lnTo>
                  <a:pt x="3415" y="1767"/>
                </a:lnTo>
                <a:lnTo>
                  <a:pt x="3413" y="1780"/>
                </a:lnTo>
                <a:lnTo>
                  <a:pt x="3417" y="1791"/>
                </a:lnTo>
                <a:lnTo>
                  <a:pt x="3426" y="1799"/>
                </a:lnTo>
                <a:lnTo>
                  <a:pt x="3438" y="1802"/>
                </a:lnTo>
                <a:lnTo>
                  <a:pt x="3452" y="1799"/>
                </a:lnTo>
                <a:lnTo>
                  <a:pt x="3465" y="1791"/>
                </a:lnTo>
                <a:lnTo>
                  <a:pt x="3477" y="1780"/>
                </a:lnTo>
                <a:lnTo>
                  <a:pt x="3484" y="1767"/>
                </a:lnTo>
                <a:close/>
                <a:moveTo>
                  <a:pt x="3437" y="1914"/>
                </a:moveTo>
                <a:lnTo>
                  <a:pt x="3439" y="1901"/>
                </a:lnTo>
                <a:lnTo>
                  <a:pt x="3435" y="1889"/>
                </a:lnTo>
                <a:lnTo>
                  <a:pt x="3426" y="1882"/>
                </a:lnTo>
                <a:lnTo>
                  <a:pt x="3413" y="1879"/>
                </a:lnTo>
                <a:lnTo>
                  <a:pt x="3399" y="1882"/>
                </a:lnTo>
                <a:lnTo>
                  <a:pt x="3385" y="1889"/>
                </a:lnTo>
                <a:lnTo>
                  <a:pt x="3373" y="1901"/>
                </a:lnTo>
                <a:lnTo>
                  <a:pt x="3366" y="1914"/>
                </a:lnTo>
                <a:lnTo>
                  <a:pt x="3365" y="1928"/>
                </a:lnTo>
                <a:lnTo>
                  <a:pt x="3369" y="1940"/>
                </a:lnTo>
                <a:lnTo>
                  <a:pt x="3378" y="1947"/>
                </a:lnTo>
                <a:lnTo>
                  <a:pt x="3391" y="1950"/>
                </a:lnTo>
                <a:lnTo>
                  <a:pt x="3405" y="1947"/>
                </a:lnTo>
                <a:lnTo>
                  <a:pt x="3418" y="1940"/>
                </a:lnTo>
                <a:lnTo>
                  <a:pt x="3430" y="1928"/>
                </a:lnTo>
                <a:lnTo>
                  <a:pt x="3437" y="1914"/>
                </a:lnTo>
                <a:close/>
                <a:moveTo>
                  <a:pt x="3391" y="2062"/>
                </a:moveTo>
                <a:lnTo>
                  <a:pt x="3392" y="2048"/>
                </a:lnTo>
                <a:lnTo>
                  <a:pt x="3388" y="2037"/>
                </a:lnTo>
                <a:lnTo>
                  <a:pt x="3380" y="2028"/>
                </a:lnTo>
                <a:lnTo>
                  <a:pt x="3366" y="2026"/>
                </a:lnTo>
                <a:lnTo>
                  <a:pt x="3351" y="2028"/>
                </a:lnTo>
                <a:lnTo>
                  <a:pt x="3338" y="2037"/>
                </a:lnTo>
                <a:lnTo>
                  <a:pt x="3325" y="2048"/>
                </a:lnTo>
                <a:lnTo>
                  <a:pt x="3318" y="2062"/>
                </a:lnTo>
                <a:lnTo>
                  <a:pt x="3317" y="2075"/>
                </a:lnTo>
                <a:lnTo>
                  <a:pt x="3321" y="2088"/>
                </a:lnTo>
                <a:lnTo>
                  <a:pt x="3330" y="2095"/>
                </a:lnTo>
                <a:lnTo>
                  <a:pt x="3343" y="2098"/>
                </a:lnTo>
                <a:lnTo>
                  <a:pt x="3358" y="2095"/>
                </a:lnTo>
                <a:lnTo>
                  <a:pt x="3371" y="2088"/>
                </a:lnTo>
                <a:lnTo>
                  <a:pt x="3383" y="2075"/>
                </a:lnTo>
                <a:lnTo>
                  <a:pt x="3391" y="2062"/>
                </a:lnTo>
                <a:close/>
                <a:moveTo>
                  <a:pt x="3344" y="2209"/>
                </a:moveTo>
                <a:lnTo>
                  <a:pt x="3346" y="2195"/>
                </a:lnTo>
                <a:lnTo>
                  <a:pt x="3342" y="2184"/>
                </a:lnTo>
                <a:lnTo>
                  <a:pt x="3333" y="2176"/>
                </a:lnTo>
                <a:lnTo>
                  <a:pt x="3319" y="2173"/>
                </a:lnTo>
                <a:lnTo>
                  <a:pt x="3304" y="2176"/>
                </a:lnTo>
                <a:lnTo>
                  <a:pt x="3290" y="2184"/>
                </a:lnTo>
                <a:lnTo>
                  <a:pt x="3277" y="2195"/>
                </a:lnTo>
                <a:lnTo>
                  <a:pt x="3270" y="2209"/>
                </a:lnTo>
                <a:lnTo>
                  <a:pt x="3268" y="2224"/>
                </a:lnTo>
                <a:lnTo>
                  <a:pt x="3272" y="2236"/>
                </a:lnTo>
                <a:lnTo>
                  <a:pt x="3282" y="2243"/>
                </a:lnTo>
                <a:lnTo>
                  <a:pt x="3295" y="2246"/>
                </a:lnTo>
                <a:lnTo>
                  <a:pt x="3310" y="2243"/>
                </a:lnTo>
                <a:lnTo>
                  <a:pt x="3324" y="2236"/>
                </a:lnTo>
                <a:lnTo>
                  <a:pt x="3337" y="2224"/>
                </a:lnTo>
                <a:lnTo>
                  <a:pt x="3344" y="2209"/>
                </a:lnTo>
                <a:close/>
                <a:moveTo>
                  <a:pt x="3248" y="2394"/>
                </a:moveTo>
                <a:lnTo>
                  <a:pt x="3263" y="2391"/>
                </a:lnTo>
                <a:lnTo>
                  <a:pt x="3277" y="2384"/>
                </a:lnTo>
                <a:lnTo>
                  <a:pt x="3290" y="2372"/>
                </a:lnTo>
                <a:lnTo>
                  <a:pt x="3298" y="2357"/>
                </a:lnTo>
                <a:lnTo>
                  <a:pt x="3299" y="2342"/>
                </a:lnTo>
                <a:lnTo>
                  <a:pt x="3295" y="2330"/>
                </a:lnTo>
                <a:lnTo>
                  <a:pt x="3286" y="2323"/>
                </a:lnTo>
                <a:lnTo>
                  <a:pt x="3272" y="2320"/>
                </a:lnTo>
                <a:lnTo>
                  <a:pt x="3256" y="2323"/>
                </a:lnTo>
                <a:lnTo>
                  <a:pt x="3242" y="2330"/>
                </a:lnTo>
                <a:lnTo>
                  <a:pt x="3229" y="2342"/>
                </a:lnTo>
                <a:lnTo>
                  <a:pt x="3222" y="2357"/>
                </a:lnTo>
                <a:lnTo>
                  <a:pt x="3220" y="2372"/>
                </a:lnTo>
                <a:lnTo>
                  <a:pt x="3224" y="2384"/>
                </a:lnTo>
                <a:lnTo>
                  <a:pt x="3233" y="2391"/>
                </a:lnTo>
                <a:lnTo>
                  <a:pt x="3248" y="2394"/>
                </a:lnTo>
                <a:close/>
                <a:moveTo>
                  <a:pt x="2647" y="4127"/>
                </a:moveTo>
                <a:lnTo>
                  <a:pt x="2645" y="4145"/>
                </a:lnTo>
                <a:lnTo>
                  <a:pt x="2649" y="4159"/>
                </a:lnTo>
                <a:lnTo>
                  <a:pt x="2660" y="4168"/>
                </a:lnTo>
                <a:lnTo>
                  <a:pt x="2677" y="4172"/>
                </a:lnTo>
                <a:lnTo>
                  <a:pt x="2695" y="4168"/>
                </a:lnTo>
                <a:lnTo>
                  <a:pt x="2713" y="4159"/>
                </a:lnTo>
                <a:lnTo>
                  <a:pt x="2727" y="4145"/>
                </a:lnTo>
                <a:lnTo>
                  <a:pt x="2736" y="4127"/>
                </a:lnTo>
                <a:lnTo>
                  <a:pt x="2738" y="4110"/>
                </a:lnTo>
                <a:lnTo>
                  <a:pt x="2733" y="4096"/>
                </a:lnTo>
                <a:lnTo>
                  <a:pt x="2722" y="4086"/>
                </a:lnTo>
                <a:lnTo>
                  <a:pt x="2705" y="4082"/>
                </a:lnTo>
                <a:lnTo>
                  <a:pt x="2687" y="4086"/>
                </a:lnTo>
                <a:lnTo>
                  <a:pt x="2670" y="4096"/>
                </a:lnTo>
                <a:lnTo>
                  <a:pt x="2655" y="4110"/>
                </a:lnTo>
                <a:lnTo>
                  <a:pt x="2647" y="4127"/>
                </a:lnTo>
                <a:close/>
                <a:moveTo>
                  <a:pt x="2563" y="4525"/>
                </a:moveTo>
                <a:lnTo>
                  <a:pt x="2545" y="4528"/>
                </a:lnTo>
                <a:lnTo>
                  <a:pt x="2528" y="4538"/>
                </a:lnTo>
                <a:lnTo>
                  <a:pt x="2513" y="4552"/>
                </a:lnTo>
                <a:lnTo>
                  <a:pt x="2504" y="4570"/>
                </a:lnTo>
                <a:lnTo>
                  <a:pt x="2502" y="4587"/>
                </a:lnTo>
                <a:lnTo>
                  <a:pt x="2507" y="4602"/>
                </a:lnTo>
                <a:lnTo>
                  <a:pt x="2518" y="4612"/>
                </a:lnTo>
                <a:lnTo>
                  <a:pt x="2535" y="4615"/>
                </a:lnTo>
                <a:lnTo>
                  <a:pt x="2553" y="4612"/>
                </a:lnTo>
                <a:lnTo>
                  <a:pt x="2571" y="4602"/>
                </a:lnTo>
                <a:lnTo>
                  <a:pt x="2585" y="4587"/>
                </a:lnTo>
                <a:lnTo>
                  <a:pt x="2594" y="4570"/>
                </a:lnTo>
                <a:lnTo>
                  <a:pt x="2596" y="4552"/>
                </a:lnTo>
                <a:lnTo>
                  <a:pt x="2591" y="4538"/>
                </a:lnTo>
                <a:lnTo>
                  <a:pt x="2580" y="4528"/>
                </a:lnTo>
                <a:lnTo>
                  <a:pt x="2563" y="4525"/>
                </a:lnTo>
                <a:close/>
                <a:moveTo>
                  <a:pt x="2547" y="4717"/>
                </a:moveTo>
                <a:lnTo>
                  <a:pt x="2548" y="4711"/>
                </a:lnTo>
                <a:lnTo>
                  <a:pt x="2549" y="4705"/>
                </a:lnTo>
                <a:lnTo>
                  <a:pt x="2558" y="4684"/>
                </a:lnTo>
                <a:lnTo>
                  <a:pt x="2566" y="4663"/>
                </a:lnTo>
                <a:lnTo>
                  <a:pt x="2571" y="4640"/>
                </a:lnTo>
                <a:lnTo>
                  <a:pt x="2571" y="4616"/>
                </a:lnTo>
                <a:lnTo>
                  <a:pt x="2558" y="4636"/>
                </a:lnTo>
                <a:lnTo>
                  <a:pt x="2550" y="4653"/>
                </a:lnTo>
                <a:lnTo>
                  <a:pt x="2545" y="4667"/>
                </a:lnTo>
                <a:lnTo>
                  <a:pt x="2542" y="4683"/>
                </a:lnTo>
                <a:lnTo>
                  <a:pt x="2537" y="4679"/>
                </a:lnTo>
                <a:lnTo>
                  <a:pt x="2532" y="4675"/>
                </a:lnTo>
                <a:lnTo>
                  <a:pt x="2525" y="4673"/>
                </a:lnTo>
                <a:lnTo>
                  <a:pt x="2516" y="4672"/>
                </a:lnTo>
                <a:lnTo>
                  <a:pt x="2498" y="4676"/>
                </a:lnTo>
                <a:lnTo>
                  <a:pt x="2481" y="4685"/>
                </a:lnTo>
                <a:lnTo>
                  <a:pt x="2466" y="4700"/>
                </a:lnTo>
                <a:lnTo>
                  <a:pt x="2457" y="4717"/>
                </a:lnTo>
                <a:lnTo>
                  <a:pt x="2455" y="4735"/>
                </a:lnTo>
                <a:lnTo>
                  <a:pt x="2460" y="4750"/>
                </a:lnTo>
                <a:lnTo>
                  <a:pt x="2471" y="4759"/>
                </a:lnTo>
                <a:lnTo>
                  <a:pt x="2488" y="4762"/>
                </a:lnTo>
                <a:lnTo>
                  <a:pt x="2506" y="4759"/>
                </a:lnTo>
                <a:lnTo>
                  <a:pt x="2524" y="4750"/>
                </a:lnTo>
                <a:lnTo>
                  <a:pt x="2538" y="4735"/>
                </a:lnTo>
                <a:lnTo>
                  <a:pt x="2547" y="4717"/>
                </a:lnTo>
                <a:close/>
                <a:moveTo>
                  <a:pt x="2469" y="4820"/>
                </a:moveTo>
                <a:lnTo>
                  <a:pt x="2450" y="4823"/>
                </a:lnTo>
                <a:lnTo>
                  <a:pt x="2433" y="4833"/>
                </a:lnTo>
                <a:lnTo>
                  <a:pt x="2418" y="4848"/>
                </a:lnTo>
                <a:lnTo>
                  <a:pt x="2409" y="4865"/>
                </a:lnTo>
                <a:lnTo>
                  <a:pt x="2407" y="4883"/>
                </a:lnTo>
                <a:lnTo>
                  <a:pt x="2412" y="4897"/>
                </a:lnTo>
                <a:lnTo>
                  <a:pt x="2423" y="4906"/>
                </a:lnTo>
                <a:lnTo>
                  <a:pt x="2440" y="4910"/>
                </a:lnTo>
                <a:lnTo>
                  <a:pt x="2458" y="4906"/>
                </a:lnTo>
                <a:lnTo>
                  <a:pt x="2477" y="4897"/>
                </a:lnTo>
                <a:lnTo>
                  <a:pt x="2490" y="4883"/>
                </a:lnTo>
                <a:lnTo>
                  <a:pt x="2499" y="4865"/>
                </a:lnTo>
                <a:lnTo>
                  <a:pt x="2501" y="4848"/>
                </a:lnTo>
                <a:lnTo>
                  <a:pt x="2497" y="4833"/>
                </a:lnTo>
                <a:lnTo>
                  <a:pt x="2486" y="4823"/>
                </a:lnTo>
                <a:lnTo>
                  <a:pt x="2469" y="4820"/>
                </a:lnTo>
                <a:close/>
                <a:moveTo>
                  <a:pt x="2452" y="5012"/>
                </a:moveTo>
                <a:lnTo>
                  <a:pt x="2454" y="4995"/>
                </a:lnTo>
                <a:lnTo>
                  <a:pt x="2449" y="4981"/>
                </a:lnTo>
                <a:lnTo>
                  <a:pt x="2438" y="4971"/>
                </a:lnTo>
                <a:lnTo>
                  <a:pt x="2421" y="4967"/>
                </a:lnTo>
                <a:lnTo>
                  <a:pt x="2403" y="4971"/>
                </a:lnTo>
                <a:lnTo>
                  <a:pt x="2386" y="4981"/>
                </a:lnTo>
                <a:lnTo>
                  <a:pt x="2371" y="4995"/>
                </a:lnTo>
                <a:lnTo>
                  <a:pt x="2362" y="5012"/>
                </a:lnTo>
                <a:lnTo>
                  <a:pt x="2360" y="5030"/>
                </a:lnTo>
                <a:lnTo>
                  <a:pt x="2365" y="5044"/>
                </a:lnTo>
                <a:lnTo>
                  <a:pt x="2376" y="5054"/>
                </a:lnTo>
                <a:lnTo>
                  <a:pt x="2393" y="5057"/>
                </a:lnTo>
                <a:lnTo>
                  <a:pt x="2411" y="5054"/>
                </a:lnTo>
                <a:lnTo>
                  <a:pt x="2429" y="5044"/>
                </a:lnTo>
                <a:lnTo>
                  <a:pt x="2443" y="5030"/>
                </a:lnTo>
                <a:lnTo>
                  <a:pt x="2452" y="5012"/>
                </a:lnTo>
                <a:close/>
                <a:moveTo>
                  <a:pt x="2404" y="5159"/>
                </a:moveTo>
                <a:lnTo>
                  <a:pt x="2406" y="5142"/>
                </a:lnTo>
                <a:lnTo>
                  <a:pt x="2401" y="5129"/>
                </a:lnTo>
                <a:lnTo>
                  <a:pt x="2391" y="5119"/>
                </a:lnTo>
                <a:lnTo>
                  <a:pt x="2374" y="5116"/>
                </a:lnTo>
                <a:lnTo>
                  <a:pt x="2356" y="5119"/>
                </a:lnTo>
                <a:lnTo>
                  <a:pt x="2339" y="5129"/>
                </a:lnTo>
                <a:lnTo>
                  <a:pt x="2324" y="5142"/>
                </a:lnTo>
                <a:lnTo>
                  <a:pt x="2315" y="5159"/>
                </a:lnTo>
                <a:lnTo>
                  <a:pt x="2313" y="5177"/>
                </a:lnTo>
                <a:lnTo>
                  <a:pt x="2318" y="5191"/>
                </a:lnTo>
                <a:lnTo>
                  <a:pt x="2329" y="5201"/>
                </a:lnTo>
                <a:lnTo>
                  <a:pt x="2346" y="5204"/>
                </a:lnTo>
                <a:lnTo>
                  <a:pt x="2364" y="5201"/>
                </a:lnTo>
                <a:lnTo>
                  <a:pt x="2382" y="5191"/>
                </a:lnTo>
                <a:lnTo>
                  <a:pt x="2395" y="5177"/>
                </a:lnTo>
                <a:lnTo>
                  <a:pt x="2404" y="5159"/>
                </a:lnTo>
                <a:close/>
                <a:moveTo>
                  <a:pt x="2298" y="5352"/>
                </a:moveTo>
                <a:lnTo>
                  <a:pt x="2316" y="5349"/>
                </a:lnTo>
                <a:lnTo>
                  <a:pt x="2334" y="5339"/>
                </a:lnTo>
                <a:lnTo>
                  <a:pt x="2348" y="5325"/>
                </a:lnTo>
                <a:lnTo>
                  <a:pt x="2357" y="5308"/>
                </a:lnTo>
                <a:lnTo>
                  <a:pt x="2359" y="5290"/>
                </a:lnTo>
                <a:lnTo>
                  <a:pt x="2354" y="5276"/>
                </a:lnTo>
                <a:lnTo>
                  <a:pt x="2343" y="5267"/>
                </a:lnTo>
                <a:lnTo>
                  <a:pt x="2326" y="5263"/>
                </a:lnTo>
                <a:lnTo>
                  <a:pt x="2308" y="5267"/>
                </a:lnTo>
                <a:lnTo>
                  <a:pt x="2291" y="5276"/>
                </a:lnTo>
                <a:lnTo>
                  <a:pt x="2277" y="5290"/>
                </a:lnTo>
                <a:lnTo>
                  <a:pt x="2268" y="5308"/>
                </a:lnTo>
                <a:lnTo>
                  <a:pt x="2265" y="5322"/>
                </a:lnTo>
                <a:lnTo>
                  <a:pt x="2268" y="5334"/>
                </a:lnTo>
                <a:lnTo>
                  <a:pt x="2275" y="5343"/>
                </a:lnTo>
                <a:lnTo>
                  <a:pt x="2286" y="5350"/>
                </a:lnTo>
                <a:lnTo>
                  <a:pt x="2283" y="5354"/>
                </a:lnTo>
                <a:lnTo>
                  <a:pt x="2279" y="5364"/>
                </a:lnTo>
                <a:lnTo>
                  <a:pt x="2274" y="5383"/>
                </a:lnTo>
                <a:lnTo>
                  <a:pt x="2265" y="5414"/>
                </a:lnTo>
                <a:lnTo>
                  <a:pt x="2251" y="5420"/>
                </a:lnTo>
                <a:lnTo>
                  <a:pt x="2238" y="5429"/>
                </a:lnTo>
                <a:lnTo>
                  <a:pt x="2227" y="5441"/>
                </a:lnTo>
                <a:lnTo>
                  <a:pt x="2221" y="5455"/>
                </a:lnTo>
                <a:lnTo>
                  <a:pt x="2218" y="5468"/>
                </a:lnTo>
                <a:lnTo>
                  <a:pt x="2220" y="5479"/>
                </a:lnTo>
                <a:lnTo>
                  <a:pt x="2225" y="5488"/>
                </a:lnTo>
                <a:lnTo>
                  <a:pt x="2233" y="5495"/>
                </a:lnTo>
                <a:lnTo>
                  <a:pt x="2207" y="5523"/>
                </a:lnTo>
                <a:lnTo>
                  <a:pt x="2182" y="5563"/>
                </a:lnTo>
                <a:lnTo>
                  <a:pt x="2164" y="5609"/>
                </a:lnTo>
                <a:lnTo>
                  <a:pt x="2158" y="5654"/>
                </a:lnTo>
                <a:lnTo>
                  <a:pt x="2159" y="5657"/>
                </a:lnTo>
                <a:lnTo>
                  <a:pt x="2163" y="5659"/>
                </a:lnTo>
                <a:lnTo>
                  <a:pt x="2168" y="5662"/>
                </a:lnTo>
                <a:lnTo>
                  <a:pt x="2173" y="5665"/>
                </a:lnTo>
                <a:lnTo>
                  <a:pt x="2180" y="5654"/>
                </a:lnTo>
                <a:lnTo>
                  <a:pt x="2187" y="5643"/>
                </a:lnTo>
                <a:lnTo>
                  <a:pt x="2195" y="5646"/>
                </a:lnTo>
                <a:lnTo>
                  <a:pt x="2204" y="5646"/>
                </a:lnTo>
                <a:lnTo>
                  <a:pt x="2209" y="5646"/>
                </a:lnTo>
                <a:lnTo>
                  <a:pt x="2214" y="5645"/>
                </a:lnTo>
                <a:lnTo>
                  <a:pt x="2219" y="5644"/>
                </a:lnTo>
                <a:lnTo>
                  <a:pt x="2224" y="5642"/>
                </a:lnTo>
                <a:lnTo>
                  <a:pt x="2227" y="5654"/>
                </a:lnTo>
                <a:lnTo>
                  <a:pt x="2230" y="5666"/>
                </a:lnTo>
                <a:lnTo>
                  <a:pt x="2254" y="5661"/>
                </a:lnTo>
                <a:lnTo>
                  <a:pt x="2263" y="5644"/>
                </a:lnTo>
                <a:lnTo>
                  <a:pt x="2273" y="5620"/>
                </a:lnTo>
                <a:lnTo>
                  <a:pt x="2297" y="5600"/>
                </a:lnTo>
                <a:lnTo>
                  <a:pt x="2304" y="5606"/>
                </a:lnTo>
                <a:lnTo>
                  <a:pt x="2311" y="5613"/>
                </a:lnTo>
                <a:lnTo>
                  <a:pt x="2315" y="5603"/>
                </a:lnTo>
                <a:lnTo>
                  <a:pt x="2318" y="5593"/>
                </a:lnTo>
                <a:lnTo>
                  <a:pt x="2318" y="5583"/>
                </a:lnTo>
                <a:lnTo>
                  <a:pt x="2313" y="5572"/>
                </a:lnTo>
                <a:lnTo>
                  <a:pt x="2304" y="5546"/>
                </a:lnTo>
                <a:lnTo>
                  <a:pt x="2314" y="5524"/>
                </a:lnTo>
                <a:lnTo>
                  <a:pt x="2328" y="5503"/>
                </a:lnTo>
                <a:lnTo>
                  <a:pt x="2330" y="5475"/>
                </a:lnTo>
                <a:lnTo>
                  <a:pt x="2326" y="5473"/>
                </a:lnTo>
                <a:lnTo>
                  <a:pt x="2319" y="5475"/>
                </a:lnTo>
                <a:lnTo>
                  <a:pt x="2311" y="5479"/>
                </a:lnTo>
                <a:lnTo>
                  <a:pt x="2306" y="5484"/>
                </a:lnTo>
                <a:lnTo>
                  <a:pt x="2285" y="5525"/>
                </a:lnTo>
                <a:lnTo>
                  <a:pt x="2276" y="5542"/>
                </a:lnTo>
                <a:lnTo>
                  <a:pt x="2271" y="5546"/>
                </a:lnTo>
                <a:lnTo>
                  <a:pt x="2262" y="5549"/>
                </a:lnTo>
                <a:lnTo>
                  <a:pt x="2264" y="5530"/>
                </a:lnTo>
                <a:lnTo>
                  <a:pt x="2266" y="5516"/>
                </a:lnTo>
                <a:lnTo>
                  <a:pt x="2267" y="5505"/>
                </a:lnTo>
                <a:lnTo>
                  <a:pt x="2267" y="5496"/>
                </a:lnTo>
                <a:lnTo>
                  <a:pt x="2280" y="5490"/>
                </a:lnTo>
                <a:lnTo>
                  <a:pt x="2293" y="5480"/>
                </a:lnTo>
                <a:lnTo>
                  <a:pt x="2303" y="5469"/>
                </a:lnTo>
                <a:lnTo>
                  <a:pt x="2309" y="5455"/>
                </a:lnTo>
                <a:lnTo>
                  <a:pt x="2311" y="5438"/>
                </a:lnTo>
                <a:lnTo>
                  <a:pt x="2307" y="5424"/>
                </a:lnTo>
                <a:lnTo>
                  <a:pt x="2296" y="5415"/>
                </a:lnTo>
                <a:lnTo>
                  <a:pt x="2280" y="5411"/>
                </a:lnTo>
                <a:lnTo>
                  <a:pt x="2282" y="5400"/>
                </a:lnTo>
                <a:lnTo>
                  <a:pt x="2285" y="5385"/>
                </a:lnTo>
                <a:lnTo>
                  <a:pt x="2287" y="5369"/>
                </a:lnTo>
                <a:lnTo>
                  <a:pt x="2290" y="5352"/>
                </a:lnTo>
                <a:lnTo>
                  <a:pt x="2294" y="5352"/>
                </a:lnTo>
                <a:lnTo>
                  <a:pt x="2298" y="5352"/>
                </a:lnTo>
                <a:close/>
                <a:moveTo>
                  <a:pt x="2214" y="5750"/>
                </a:moveTo>
                <a:lnTo>
                  <a:pt x="2216" y="5733"/>
                </a:lnTo>
                <a:lnTo>
                  <a:pt x="2211" y="5719"/>
                </a:lnTo>
                <a:lnTo>
                  <a:pt x="2200" y="5710"/>
                </a:lnTo>
                <a:lnTo>
                  <a:pt x="2184" y="5706"/>
                </a:lnTo>
                <a:lnTo>
                  <a:pt x="2166" y="5710"/>
                </a:lnTo>
                <a:lnTo>
                  <a:pt x="2150" y="5719"/>
                </a:lnTo>
                <a:lnTo>
                  <a:pt x="2135" y="5733"/>
                </a:lnTo>
                <a:lnTo>
                  <a:pt x="2127" y="5750"/>
                </a:lnTo>
                <a:lnTo>
                  <a:pt x="2125" y="5766"/>
                </a:lnTo>
                <a:lnTo>
                  <a:pt x="2130" y="5781"/>
                </a:lnTo>
                <a:lnTo>
                  <a:pt x="2140" y="5790"/>
                </a:lnTo>
                <a:lnTo>
                  <a:pt x="2157" y="5793"/>
                </a:lnTo>
                <a:lnTo>
                  <a:pt x="2174" y="5790"/>
                </a:lnTo>
                <a:lnTo>
                  <a:pt x="2192" y="5781"/>
                </a:lnTo>
                <a:lnTo>
                  <a:pt x="2205" y="5766"/>
                </a:lnTo>
                <a:lnTo>
                  <a:pt x="2214" y="5750"/>
                </a:lnTo>
                <a:close/>
                <a:moveTo>
                  <a:pt x="2166" y="5897"/>
                </a:moveTo>
                <a:lnTo>
                  <a:pt x="2168" y="5881"/>
                </a:lnTo>
                <a:lnTo>
                  <a:pt x="2163" y="5868"/>
                </a:lnTo>
                <a:lnTo>
                  <a:pt x="2153" y="5858"/>
                </a:lnTo>
                <a:lnTo>
                  <a:pt x="2136" y="5854"/>
                </a:lnTo>
                <a:lnTo>
                  <a:pt x="2119" y="5858"/>
                </a:lnTo>
                <a:lnTo>
                  <a:pt x="2103" y="5868"/>
                </a:lnTo>
                <a:lnTo>
                  <a:pt x="2088" y="5881"/>
                </a:lnTo>
                <a:lnTo>
                  <a:pt x="2080" y="5897"/>
                </a:lnTo>
                <a:lnTo>
                  <a:pt x="2078" y="5915"/>
                </a:lnTo>
                <a:lnTo>
                  <a:pt x="2083" y="5928"/>
                </a:lnTo>
                <a:lnTo>
                  <a:pt x="2093" y="5937"/>
                </a:lnTo>
                <a:lnTo>
                  <a:pt x="2109" y="5940"/>
                </a:lnTo>
                <a:lnTo>
                  <a:pt x="2127" y="5937"/>
                </a:lnTo>
                <a:lnTo>
                  <a:pt x="2144" y="5928"/>
                </a:lnTo>
                <a:lnTo>
                  <a:pt x="2157" y="5915"/>
                </a:lnTo>
                <a:lnTo>
                  <a:pt x="2166" y="5897"/>
                </a:lnTo>
                <a:close/>
                <a:moveTo>
                  <a:pt x="2118" y="6045"/>
                </a:moveTo>
                <a:lnTo>
                  <a:pt x="2120" y="6028"/>
                </a:lnTo>
                <a:lnTo>
                  <a:pt x="2115" y="6015"/>
                </a:lnTo>
                <a:lnTo>
                  <a:pt x="2105" y="6006"/>
                </a:lnTo>
                <a:lnTo>
                  <a:pt x="2089" y="6003"/>
                </a:lnTo>
                <a:lnTo>
                  <a:pt x="2072" y="6006"/>
                </a:lnTo>
                <a:lnTo>
                  <a:pt x="2055" y="6015"/>
                </a:lnTo>
                <a:lnTo>
                  <a:pt x="2041" y="6028"/>
                </a:lnTo>
                <a:lnTo>
                  <a:pt x="2033" y="6045"/>
                </a:lnTo>
                <a:lnTo>
                  <a:pt x="2031" y="6062"/>
                </a:lnTo>
                <a:lnTo>
                  <a:pt x="2036" y="6075"/>
                </a:lnTo>
                <a:lnTo>
                  <a:pt x="2047" y="6084"/>
                </a:lnTo>
                <a:lnTo>
                  <a:pt x="2062" y="6087"/>
                </a:lnTo>
                <a:lnTo>
                  <a:pt x="2079" y="6084"/>
                </a:lnTo>
                <a:lnTo>
                  <a:pt x="2096" y="6075"/>
                </a:lnTo>
                <a:lnTo>
                  <a:pt x="2110" y="6062"/>
                </a:lnTo>
                <a:lnTo>
                  <a:pt x="2118" y="6045"/>
                </a:lnTo>
                <a:close/>
                <a:moveTo>
                  <a:pt x="2041" y="6151"/>
                </a:moveTo>
                <a:lnTo>
                  <a:pt x="2024" y="6154"/>
                </a:lnTo>
                <a:lnTo>
                  <a:pt x="2008" y="6163"/>
                </a:lnTo>
                <a:lnTo>
                  <a:pt x="1994" y="6176"/>
                </a:lnTo>
                <a:lnTo>
                  <a:pt x="1986" y="6193"/>
                </a:lnTo>
                <a:lnTo>
                  <a:pt x="1984" y="6209"/>
                </a:lnTo>
                <a:lnTo>
                  <a:pt x="1989" y="6222"/>
                </a:lnTo>
                <a:lnTo>
                  <a:pt x="2000" y="6231"/>
                </a:lnTo>
                <a:lnTo>
                  <a:pt x="2015" y="6234"/>
                </a:lnTo>
                <a:lnTo>
                  <a:pt x="2032" y="6231"/>
                </a:lnTo>
                <a:lnTo>
                  <a:pt x="2049" y="6222"/>
                </a:lnTo>
                <a:lnTo>
                  <a:pt x="2062" y="6209"/>
                </a:lnTo>
                <a:lnTo>
                  <a:pt x="2070" y="6193"/>
                </a:lnTo>
                <a:lnTo>
                  <a:pt x="2072" y="6176"/>
                </a:lnTo>
                <a:lnTo>
                  <a:pt x="2068" y="6163"/>
                </a:lnTo>
                <a:lnTo>
                  <a:pt x="2057" y="6154"/>
                </a:lnTo>
                <a:lnTo>
                  <a:pt x="2041" y="6151"/>
                </a:lnTo>
                <a:close/>
                <a:moveTo>
                  <a:pt x="1974" y="6488"/>
                </a:moveTo>
                <a:lnTo>
                  <a:pt x="1976" y="6472"/>
                </a:lnTo>
                <a:lnTo>
                  <a:pt x="1971" y="6459"/>
                </a:lnTo>
                <a:lnTo>
                  <a:pt x="1961" y="6450"/>
                </a:lnTo>
                <a:lnTo>
                  <a:pt x="1946" y="6447"/>
                </a:lnTo>
                <a:lnTo>
                  <a:pt x="1930" y="6450"/>
                </a:lnTo>
                <a:lnTo>
                  <a:pt x="1914" y="6459"/>
                </a:lnTo>
                <a:lnTo>
                  <a:pt x="1901" y="6472"/>
                </a:lnTo>
                <a:lnTo>
                  <a:pt x="1893" y="6488"/>
                </a:lnTo>
                <a:lnTo>
                  <a:pt x="1891" y="6503"/>
                </a:lnTo>
                <a:lnTo>
                  <a:pt x="1895" y="6517"/>
                </a:lnTo>
                <a:lnTo>
                  <a:pt x="1906" y="6525"/>
                </a:lnTo>
                <a:lnTo>
                  <a:pt x="1921" y="6528"/>
                </a:lnTo>
                <a:lnTo>
                  <a:pt x="1937" y="6525"/>
                </a:lnTo>
                <a:lnTo>
                  <a:pt x="1953" y="6517"/>
                </a:lnTo>
                <a:lnTo>
                  <a:pt x="1966" y="6503"/>
                </a:lnTo>
                <a:lnTo>
                  <a:pt x="1974" y="6488"/>
                </a:lnTo>
                <a:close/>
                <a:moveTo>
                  <a:pt x="1926" y="6635"/>
                </a:moveTo>
                <a:lnTo>
                  <a:pt x="1928" y="6620"/>
                </a:lnTo>
                <a:lnTo>
                  <a:pt x="1924" y="6606"/>
                </a:lnTo>
                <a:lnTo>
                  <a:pt x="1914" y="6598"/>
                </a:lnTo>
                <a:lnTo>
                  <a:pt x="1899" y="6595"/>
                </a:lnTo>
                <a:lnTo>
                  <a:pt x="1882" y="6598"/>
                </a:lnTo>
                <a:lnTo>
                  <a:pt x="1867" y="6606"/>
                </a:lnTo>
                <a:lnTo>
                  <a:pt x="1854" y="6620"/>
                </a:lnTo>
                <a:lnTo>
                  <a:pt x="1846" y="6635"/>
                </a:lnTo>
                <a:lnTo>
                  <a:pt x="1844" y="6650"/>
                </a:lnTo>
                <a:lnTo>
                  <a:pt x="1848" y="6664"/>
                </a:lnTo>
                <a:lnTo>
                  <a:pt x="1859" y="6672"/>
                </a:lnTo>
                <a:lnTo>
                  <a:pt x="1873" y="6675"/>
                </a:lnTo>
                <a:lnTo>
                  <a:pt x="1890" y="6672"/>
                </a:lnTo>
                <a:lnTo>
                  <a:pt x="1906" y="6664"/>
                </a:lnTo>
                <a:lnTo>
                  <a:pt x="1918" y="6650"/>
                </a:lnTo>
                <a:lnTo>
                  <a:pt x="1926" y="6635"/>
                </a:lnTo>
                <a:close/>
                <a:moveTo>
                  <a:pt x="1878" y="6782"/>
                </a:moveTo>
                <a:lnTo>
                  <a:pt x="1880" y="6768"/>
                </a:lnTo>
                <a:lnTo>
                  <a:pt x="1875" y="6755"/>
                </a:lnTo>
                <a:lnTo>
                  <a:pt x="1866" y="6746"/>
                </a:lnTo>
                <a:lnTo>
                  <a:pt x="1851" y="6743"/>
                </a:lnTo>
                <a:lnTo>
                  <a:pt x="1835" y="6746"/>
                </a:lnTo>
                <a:lnTo>
                  <a:pt x="1820" y="6755"/>
                </a:lnTo>
                <a:lnTo>
                  <a:pt x="1807" y="6768"/>
                </a:lnTo>
                <a:lnTo>
                  <a:pt x="1799" y="6782"/>
                </a:lnTo>
                <a:lnTo>
                  <a:pt x="1797" y="6798"/>
                </a:lnTo>
                <a:lnTo>
                  <a:pt x="1802" y="6811"/>
                </a:lnTo>
                <a:lnTo>
                  <a:pt x="1812" y="6819"/>
                </a:lnTo>
                <a:lnTo>
                  <a:pt x="1826" y="6822"/>
                </a:lnTo>
                <a:lnTo>
                  <a:pt x="1842" y="6819"/>
                </a:lnTo>
                <a:lnTo>
                  <a:pt x="1858" y="6811"/>
                </a:lnTo>
                <a:lnTo>
                  <a:pt x="1870" y="6798"/>
                </a:lnTo>
                <a:lnTo>
                  <a:pt x="1878" y="6782"/>
                </a:lnTo>
                <a:close/>
                <a:moveTo>
                  <a:pt x="1830" y="6930"/>
                </a:moveTo>
                <a:lnTo>
                  <a:pt x="1832" y="6915"/>
                </a:lnTo>
                <a:lnTo>
                  <a:pt x="1827" y="6903"/>
                </a:lnTo>
                <a:lnTo>
                  <a:pt x="1818" y="6895"/>
                </a:lnTo>
                <a:lnTo>
                  <a:pt x="1803" y="6892"/>
                </a:lnTo>
                <a:lnTo>
                  <a:pt x="1788" y="6895"/>
                </a:lnTo>
                <a:lnTo>
                  <a:pt x="1773" y="6903"/>
                </a:lnTo>
                <a:lnTo>
                  <a:pt x="1760" y="6915"/>
                </a:lnTo>
                <a:lnTo>
                  <a:pt x="1753" y="6930"/>
                </a:lnTo>
                <a:lnTo>
                  <a:pt x="1751" y="6946"/>
                </a:lnTo>
                <a:lnTo>
                  <a:pt x="1755" y="6957"/>
                </a:lnTo>
                <a:lnTo>
                  <a:pt x="1765" y="6966"/>
                </a:lnTo>
                <a:lnTo>
                  <a:pt x="1779" y="6968"/>
                </a:lnTo>
                <a:lnTo>
                  <a:pt x="1795" y="6966"/>
                </a:lnTo>
                <a:lnTo>
                  <a:pt x="1810" y="6957"/>
                </a:lnTo>
                <a:lnTo>
                  <a:pt x="1822" y="6945"/>
                </a:lnTo>
                <a:lnTo>
                  <a:pt x="1830" y="6930"/>
                </a:lnTo>
                <a:close/>
                <a:moveTo>
                  <a:pt x="1782" y="7078"/>
                </a:moveTo>
                <a:lnTo>
                  <a:pt x="1783" y="7063"/>
                </a:lnTo>
                <a:lnTo>
                  <a:pt x="1779" y="7051"/>
                </a:lnTo>
                <a:lnTo>
                  <a:pt x="1770" y="7043"/>
                </a:lnTo>
                <a:lnTo>
                  <a:pt x="1756" y="7040"/>
                </a:lnTo>
                <a:lnTo>
                  <a:pt x="1740" y="7043"/>
                </a:lnTo>
                <a:lnTo>
                  <a:pt x="1726" y="7051"/>
                </a:lnTo>
                <a:lnTo>
                  <a:pt x="1714" y="7063"/>
                </a:lnTo>
                <a:lnTo>
                  <a:pt x="1706" y="7078"/>
                </a:lnTo>
                <a:lnTo>
                  <a:pt x="1704" y="7093"/>
                </a:lnTo>
                <a:lnTo>
                  <a:pt x="1708" y="7104"/>
                </a:lnTo>
                <a:lnTo>
                  <a:pt x="1719" y="7112"/>
                </a:lnTo>
                <a:lnTo>
                  <a:pt x="1732" y="7115"/>
                </a:lnTo>
                <a:lnTo>
                  <a:pt x="1747" y="7112"/>
                </a:lnTo>
                <a:lnTo>
                  <a:pt x="1762" y="7104"/>
                </a:lnTo>
                <a:lnTo>
                  <a:pt x="1774" y="7093"/>
                </a:lnTo>
                <a:lnTo>
                  <a:pt x="1782" y="7078"/>
                </a:lnTo>
                <a:close/>
                <a:moveTo>
                  <a:pt x="1685" y="7373"/>
                </a:moveTo>
                <a:lnTo>
                  <a:pt x="1687" y="7359"/>
                </a:lnTo>
                <a:lnTo>
                  <a:pt x="1683" y="7347"/>
                </a:lnTo>
                <a:lnTo>
                  <a:pt x="1674" y="7339"/>
                </a:lnTo>
                <a:lnTo>
                  <a:pt x="1660" y="7337"/>
                </a:lnTo>
                <a:lnTo>
                  <a:pt x="1646" y="7339"/>
                </a:lnTo>
                <a:lnTo>
                  <a:pt x="1632" y="7347"/>
                </a:lnTo>
                <a:lnTo>
                  <a:pt x="1621" y="7359"/>
                </a:lnTo>
                <a:lnTo>
                  <a:pt x="1613" y="7373"/>
                </a:lnTo>
                <a:lnTo>
                  <a:pt x="1611" y="7387"/>
                </a:lnTo>
                <a:lnTo>
                  <a:pt x="1615" y="7398"/>
                </a:lnTo>
                <a:lnTo>
                  <a:pt x="1625" y="7406"/>
                </a:lnTo>
                <a:lnTo>
                  <a:pt x="1638" y="7409"/>
                </a:lnTo>
                <a:lnTo>
                  <a:pt x="1652" y="7406"/>
                </a:lnTo>
                <a:lnTo>
                  <a:pt x="1667" y="7398"/>
                </a:lnTo>
                <a:lnTo>
                  <a:pt x="1678" y="7387"/>
                </a:lnTo>
                <a:lnTo>
                  <a:pt x="1685" y="7373"/>
                </a:lnTo>
                <a:close/>
                <a:moveTo>
                  <a:pt x="1613" y="7485"/>
                </a:moveTo>
                <a:lnTo>
                  <a:pt x="1598" y="7488"/>
                </a:lnTo>
                <a:lnTo>
                  <a:pt x="1585" y="7495"/>
                </a:lnTo>
                <a:lnTo>
                  <a:pt x="1574" y="7507"/>
                </a:lnTo>
                <a:lnTo>
                  <a:pt x="1566" y="7520"/>
                </a:lnTo>
                <a:lnTo>
                  <a:pt x="1565" y="7534"/>
                </a:lnTo>
                <a:lnTo>
                  <a:pt x="1569" y="7546"/>
                </a:lnTo>
                <a:lnTo>
                  <a:pt x="1578" y="7553"/>
                </a:lnTo>
                <a:lnTo>
                  <a:pt x="1591" y="7556"/>
                </a:lnTo>
                <a:lnTo>
                  <a:pt x="1605" y="7553"/>
                </a:lnTo>
                <a:lnTo>
                  <a:pt x="1619" y="7546"/>
                </a:lnTo>
                <a:lnTo>
                  <a:pt x="1630" y="7534"/>
                </a:lnTo>
                <a:lnTo>
                  <a:pt x="1637" y="7520"/>
                </a:lnTo>
                <a:lnTo>
                  <a:pt x="1639" y="7507"/>
                </a:lnTo>
                <a:lnTo>
                  <a:pt x="1635" y="7495"/>
                </a:lnTo>
                <a:lnTo>
                  <a:pt x="1626" y="7488"/>
                </a:lnTo>
                <a:lnTo>
                  <a:pt x="1613" y="7485"/>
                </a:lnTo>
                <a:close/>
                <a:moveTo>
                  <a:pt x="1589" y="7668"/>
                </a:moveTo>
                <a:lnTo>
                  <a:pt x="1591" y="7655"/>
                </a:lnTo>
                <a:lnTo>
                  <a:pt x="1587" y="7644"/>
                </a:lnTo>
                <a:lnTo>
                  <a:pt x="1578" y="7636"/>
                </a:lnTo>
                <a:lnTo>
                  <a:pt x="1565" y="7633"/>
                </a:lnTo>
                <a:lnTo>
                  <a:pt x="1551" y="7636"/>
                </a:lnTo>
                <a:lnTo>
                  <a:pt x="1538" y="7644"/>
                </a:lnTo>
                <a:lnTo>
                  <a:pt x="1528" y="7655"/>
                </a:lnTo>
                <a:lnTo>
                  <a:pt x="1520" y="7668"/>
                </a:lnTo>
                <a:lnTo>
                  <a:pt x="1518" y="7681"/>
                </a:lnTo>
                <a:lnTo>
                  <a:pt x="1522" y="7692"/>
                </a:lnTo>
                <a:lnTo>
                  <a:pt x="1531" y="7700"/>
                </a:lnTo>
                <a:lnTo>
                  <a:pt x="1544" y="7702"/>
                </a:lnTo>
                <a:lnTo>
                  <a:pt x="1557" y="7700"/>
                </a:lnTo>
                <a:lnTo>
                  <a:pt x="1570" y="7692"/>
                </a:lnTo>
                <a:lnTo>
                  <a:pt x="1582" y="7681"/>
                </a:lnTo>
                <a:lnTo>
                  <a:pt x="1589" y="7668"/>
                </a:lnTo>
                <a:close/>
                <a:moveTo>
                  <a:pt x="1517" y="7783"/>
                </a:moveTo>
                <a:lnTo>
                  <a:pt x="1504" y="7785"/>
                </a:lnTo>
                <a:lnTo>
                  <a:pt x="1491" y="7792"/>
                </a:lnTo>
                <a:lnTo>
                  <a:pt x="1481" y="7802"/>
                </a:lnTo>
                <a:lnTo>
                  <a:pt x="1474" y="7815"/>
                </a:lnTo>
                <a:lnTo>
                  <a:pt x="1472" y="7829"/>
                </a:lnTo>
                <a:lnTo>
                  <a:pt x="1477" y="7839"/>
                </a:lnTo>
                <a:lnTo>
                  <a:pt x="1485" y="7846"/>
                </a:lnTo>
                <a:lnTo>
                  <a:pt x="1497" y="7848"/>
                </a:lnTo>
                <a:lnTo>
                  <a:pt x="1510" y="7846"/>
                </a:lnTo>
                <a:lnTo>
                  <a:pt x="1524" y="7839"/>
                </a:lnTo>
                <a:lnTo>
                  <a:pt x="1534" y="7829"/>
                </a:lnTo>
                <a:lnTo>
                  <a:pt x="1540" y="7815"/>
                </a:lnTo>
                <a:lnTo>
                  <a:pt x="1542" y="7802"/>
                </a:lnTo>
                <a:lnTo>
                  <a:pt x="1538" y="7792"/>
                </a:lnTo>
                <a:lnTo>
                  <a:pt x="1530" y="7785"/>
                </a:lnTo>
                <a:lnTo>
                  <a:pt x="1517" y="7783"/>
                </a:lnTo>
                <a:close/>
                <a:moveTo>
                  <a:pt x="1470" y="7931"/>
                </a:moveTo>
                <a:lnTo>
                  <a:pt x="1457" y="7933"/>
                </a:lnTo>
                <a:lnTo>
                  <a:pt x="1444" y="7940"/>
                </a:lnTo>
                <a:lnTo>
                  <a:pt x="1434" y="7950"/>
                </a:lnTo>
                <a:lnTo>
                  <a:pt x="1427" y="7962"/>
                </a:lnTo>
                <a:lnTo>
                  <a:pt x="1425" y="7976"/>
                </a:lnTo>
                <a:lnTo>
                  <a:pt x="1430" y="7986"/>
                </a:lnTo>
                <a:lnTo>
                  <a:pt x="1438" y="7993"/>
                </a:lnTo>
                <a:lnTo>
                  <a:pt x="1449" y="7995"/>
                </a:lnTo>
                <a:lnTo>
                  <a:pt x="1463" y="7993"/>
                </a:lnTo>
                <a:lnTo>
                  <a:pt x="1475" y="7986"/>
                </a:lnTo>
                <a:lnTo>
                  <a:pt x="1486" y="7976"/>
                </a:lnTo>
                <a:lnTo>
                  <a:pt x="1492" y="7962"/>
                </a:lnTo>
                <a:lnTo>
                  <a:pt x="1494" y="7950"/>
                </a:lnTo>
                <a:lnTo>
                  <a:pt x="1490" y="7940"/>
                </a:lnTo>
                <a:lnTo>
                  <a:pt x="1482" y="7933"/>
                </a:lnTo>
                <a:lnTo>
                  <a:pt x="1470" y="7931"/>
                </a:lnTo>
                <a:close/>
                <a:moveTo>
                  <a:pt x="1422" y="8079"/>
                </a:moveTo>
                <a:lnTo>
                  <a:pt x="1409" y="8081"/>
                </a:lnTo>
                <a:lnTo>
                  <a:pt x="1397" y="8088"/>
                </a:lnTo>
                <a:lnTo>
                  <a:pt x="1388" y="8098"/>
                </a:lnTo>
                <a:lnTo>
                  <a:pt x="1380" y="8111"/>
                </a:lnTo>
                <a:lnTo>
                  <a:pt x="1379" y="8123"/>
                </a:lnTo>
                <a:lnTo>
                  <a:pt x="1383" y="8133"/>
                </a:lnTo>
                <a:lnTo>
                  <a:pt x="1391" y="8139"/>
                </a:lnTo>
                <a:lnTo>
                  <a:pt x="1402" y="8142"/>
                </a:lnTo>
                <a:lnTo>
                  <a:pt x="1415" y="8139"/>
                </a:lnTo>
                <a:lnTo>
                  <a:pt x="1427" y="8133"/>
                </a:lnTo>
                <a:lnTo>
                  <a:pt x="1438" y="8123"/>
                </a:lnTo>
                <a:lnTo>
                  <a:pt x="1444" y="8111"/>
                </a:lnTo>
                <a:lnTo>
                  <a:pt x="1445" y="8098"/>
                </a:lnTo>
                <a:lnTo>
                  <a:pt x="1442" y="8088"/>
                </a:lnTo>
                <a:lnTo>
                  <a:pt x="1434" y="8081"/>
                </a:lnTo>
                <a:lnTo>
                  <a:pt x="1422" y="8079"/>
                </a:lnTo>
                <a:close/>
                <a:moveTo>
                  <a:pt x="1395" y="8258"/>
                </a:moveTo>
                <a:lnTo>
                  <a:pt x="1397" y="8247"/>
                </a:lnTo>
                <a:lnTo>
                  <a:pt x="1394" y="8236"/>
                </a:lnTo>
                <a:lnTo>
                  <a:pt x="1386" y="8230"/>
                </a:lnTo>
                <a:lnTo>
                  <a:pt x="1374" y="8228"/>
                </a:lnTo>
                <a:lnTo>
                  <a:pt x="1362" y="8230"/>
                </a:lnTo>
                <a:lnTo>
                  <a:pt x="1351" y="8236"/>
                </a:lnTo>
                <a:lnTo>
                  <a:pt x="1341" y="8247"/>
                </a:lnTo>
                <a:lnTo>
                  <a:pt x="1335" y="8258"/>
                </a:lnTo>
                <a:lnTo>
                  <a:pt x="1334" y="8270"/>
                </a:lnTo>
                <a:lnTo>
                  <a:pt x="1337" y="8279"/>
                </a:lnTo>
                <a:lnTo>
                  <a:pt x="1345" y="8285"/>
                </a:lnTo>
                <a:lnTo>
                  <a:pt x="1355" y="8288"/>
                </a:lnTo>
                <a:lnTo>
                  <a:pt x="1368" y="8285"/>
                </a:lnTo>
                <a:lnTo>
                  <a:pt x="1379" y="8279"/>
                </a:lnTo>
                <a:lnTo>
                  <a:pt x="1389" y="8270"/>
                </a:lnTo>
                <a:lnTo>
                  <a:pt x="1395" y="8258"/>
                </a:lnTo>
                <a:close/>
                <a:moveTo>
                  <a:pt x="1347" y="8405"/>
                </a:moveTo>
                <a:lnTo>
                  <a:pt x="1349" y="8394"/>
                </a:lnTo>
                <a:lnTo>
                  <a:pt x="1345" y="8384"/>
                </a:lnTo>
                <a:lnTo>
                  <a:pt x="1338" y="8378"/>
                </a:lnTo>
                <a:lnTo>
                  <a:pt x="1327" y="8376"/>
                </a:lnTo>
                <a:lnTo>
                  <a:pt x="1315" y="8378"/>
                </a:lnTo>
                <a:lnTo>
                  <a:pt x="1304" y="8384"/>
                </a:lnTo>
                <a:lnTo>
                  <a:pt x="1295" y="8394"/>
                </a:lnTo>
                <a:lnTo>
                  <a:pt x="1289" y="8405"/>
                </a:lnTo>
                <a:lnTo>
                  <a:pt x="1287" y="8417"/>
                </a:lnTo>
                <a:lnTo>
                  <a:pt x="1291" y="8426"/>
                </a:lnTo>
                <a:lnTo>
                  <a:pt x="1298" y="8433"/>
                </a:lnTo>
                <a:lnTo>
                  <a:pt x="1308" y="8435"/>
                </a:lnTo>
                <a:lnTo>
                  <a:pt x="1320" y="8433"/>
                </a:lnTo>
                <a:lnTo>
                  <a:pt x="1331" y="8426"/>
                </a:lnTo>
                <a:lnTo>
                  <a:pt x="1341" y="8417"/>
                </a:lnTo>
                <a:lnTo>
                  <a:pt x="1347" y="8405"/>
                </a:lnTo>
                <a:close/>
                <a:moveTo>
                  <a:pt x="1299" y="8553"/>
                </a:moveTo>
                <a:lnTo>
                  <a:pt x="1300" y="8543"/>
                </a:lnTo>
                <a:lnTo>
                  <a:pt x="1298" y="8534"/>
                </a:lnTo>
                <a:lnTo>
                  <a:pt x="1292" y="8528"/>
                </a:lnTo>
                <a:lnTo>
                  <a:pt x="1282" y="8524"/>
                </a:lnTo>
                <a:lnTo>
                  <a:pt x="1287" y="8509"/>
                </a:lnTo>
                <a:lnTo>
                  <a:pt x="1291" y="8494"/>
                </a:lnTo>
                <a:lnTo>
                  <a:pt x="1294" y="8477"/>
                </a:lnTo>
                <a:lnTo>
                  <a:pt x="1298" y="8462"/>
                </a:lnTo>
                <a:lnTo>
                  <a:pt x="1297" y="8456"/>
                </a:lnTo>
                <a:lnTo>
                  <a:pt x="1292" y="8454"/>
                </a:lnTo>
                <a:lnTo>
                  <a:pt x="1283" y="8455"/>
                </a:lnTo>
                <a:lnTo>
                  <a:pt x="1275" y="8458"/>
                </a:lnTo>
                <a:lnTo>
                  <a:pt x="1269" y="8472"/>
                </a:lnTo>
                <a:lnTo>
                  <a:pt x="1262" y="8494"/>
                </a:lnTo>
                <a:lnTo>
                  <a:pt x="1253" y="8520"/>
                </a:lnTo>
                <a:lnTo>
                  <a:pt x="1243" y="8551"/>
                </a:lnTo>
                <a:lnTo>
                  <a:pt x="1243" y="8552"/>
                </a:lnTo>
                <a:lnTo>
                  <a:pt x="1242" y="8553"/>
                </a:lnTo>
                <a:lnTo>
                  <a:pt x="1242" y="8554"/>
                </a:lnTo>
                <a:lnTo>
                  <a:pt x="1242" y="8555"/>
                </a:lnTo>
                <a:lnTo>
                  <a:pt x="1230" y="8590"/>
                </a:lnTo>
                <a:lnTo>
                  <a:pt x="1219" y="8626"/>
                </a:lnTo>
                <a:lnTo>
                  <a:pt x="1208" y="8661"/>
                </a:lnTo>
                <a:lnTo>
                  <a:pt x="1198" y="8696"/>
                </a:lnTo>
                <a:lnTo>
                  <a:pt x="1197" y="8698"/>
                </a:lnTo>
                <a:lnTo>
                  <a:pt x="1196" y="8700"/>
                </a:lnTo>
                <a:lnTo>
                  <a:pt x="1195" y="8703"/>
                </a:lnTo>
                <a:lnTo>
                  <a:pt x="1195" y="8706"/>
                </a:lnTo>
                <a:lnTo>
                  <a:pt x="1184" y="8740"/>
                </a:lnTo>
                <a:lnTo>
                  <a:pt x="1176" y="8768"/>
                </a:lnTo>
                <a:lnTo>
                  <a:pt x="1171" y="8786"/>
                </a:lnTo>
                <a:lnTo>
                  <a:pt x="1169" y="8793"/>
                </a:lnTo>
                <a:lnTo>
                  <a:pt x="1169" y="8810"/>
                </a:lnTo>
                <a:lnTo>
                  <a:pt x="1175" y="8819"/>
                </a:lnTo>
                <a:lnTo>
                  <a:pt x="1185" y="8817"/>
                </a:lnTo>
                <a:lnTo>
                  <a:pt x="1197" y="8797"/>
                </a:lnTo>
                <a:lnTo>
                  <a:pt x="1207" y="8771"/>
                </a:lnTo>
                <a:lnTo>
                  <a:pt x="1212" y="8752"/>
                </a:lnTo>
                <a:lnTo>
                  <a:pt x="1214" y="8738"/>
                </a:lnTo>
                <a:lnTo>
                  <a:pt x="1216" y="8728"/>
                </a:lnTo>
                <a:lnTo>
                  <a:pt x="1227" y="8725"/>
                </a:lnTo>
                <a:lnTo>
                  <a:pt x="1236" y="8719"/>
                </a:lnTo>
                <a:lnTo>
                  <a:pt x="1245" y="8710"/>
                </a:lnTo>
                <a:lnTo>
                  <a:pt x="1251" y="8700"/>
                </a:lnTo>
                <a:lnTo>
                  <a:pt x="1252" y="8691"/>
                </a:lnTo>
                <a:lnTo>
                  <a:pt x="1250" y="8684"/>
                </a:lnTo>
                <a:lnTo>
                  <a:pt x="1245" y="8678"/>
                </a:lnTo>
                <a:lnTo>
                  <a:pt x="1237" y="8675"/>
                </a:lnTo>
                <a:lnTo>
                  <a:pt x="1247" y="8651"/>
                </a:lnTo>
                <a:lnTo>
                  <a:pt x="1254" y="8628"/>
                </a:lnTo>
                <a:lnTo>
                  <a:pt x="1262" y="8604"/>
                </a:lnTo>
                <a:lnTo>
                  <a:pt x="1268" y="8581"/>
                </a:lnTo>
                <a:lnTo>
                  <a:pt x="1278" y="8577"/>
                </a:lnTo>
                <a:lnTo>
                  <a:pt x="1287" y="8570"/>
                </a:lnTo>
                <a:lnTo>
                  <a:pt x="1294" y="8562"/>
                </a:lnTo>
                <a:lnTo>
                  <a:pt x="1299" y="8553"/>
                </a:lnTo>
                <a:close/>
                <a:moveTo>
                  <a:pt x="1202" y="8848"/>
                </a:moveTo>
                <a:lnTo>
                  <a:pt x="1204" y="8837"/>
                </a:lnTo>
                <a:lnTo>
                  <a:pt x="1201" y="8829"/>
                </a:lnTo>
                <a:lnTo>
                  <a:pt x="1194" y="8824"/>
                </a:lnTo>
                <a:lnTo>
                  <a:pt x="1184" y="8822"/>
                </a:lnTo>
                <a:lnTo>
                  <a:pt x="1173" y="8824"/>
                </a:lnTo>
                <a:lnTo>
                  <a:pt x="1163" y="8829"/>
                </a:lnTo>
                <a:lnTo>
                  <a:pt x="1155" y="8837"/>
                </a:lnTo>
                <a:lnTo>
                  <a:pt x="1149" y="8848"/>
                </a:lnTo>
                <a:lnTo>
                  <a:pt x="1148" y="8859"/>
                </a:lnTo>
                <a:lnTo>
                  <a:pt x="1151" y="8867"/>
                </a:lnTo>
                <a:lnTo>
                  <a:pt x="1158" y="8873"/>
                </a:lnTo>
                <a:lnTo>
                  <a:pt x="1167" y="8875"/>
                </a:lnTo>
                <a:lnTo>
                  <a:pt x="1178" y="8873"/>
                </a:lnTo>
                <a:lnTo>
                  <a:pt x="1188" y="8867"/>
                </a:lnTo>
                <a:lnTo>
                  <a:pt x="1197" y="8859"/>
                </a:lnTo>
                <a:lnTo>
                  <a:pt x="1202" y="8848"/>
                </a:lnTo>
                <a:close/>
                <a:moveTo>
                  <a:pt x="1120" y="9021"/>
                </a:moveTo>
                <a:lnTo>
                  <a:pt x="1130" y="9019"/>
                </a:lnTo>
                <a:lnTo>
                  <a:pt x="1140" y="9014"/>
                </a:lnTo>
                <a:lnTo>
                  <a:pt x="1149" y="9006"/>
                </a:lnTo>
                <a:lnTo>
                  <a:pt x="1154" y="8996"/>
                </a:lnTo>
                <a:lnTo>
                  <a:pt x="1155" y="8985"/>
                </a:lnTo>
                <a:lnTo>
                  <a:pt x="1152" y="8977"/>
                </a:lnTo>
                <a:lnTo>
                  <a:pt x="1146" y="8972"/>
                </a:lnTo>
                <a:lnTo>
                  <a:pt x="1136" y="8970"/>
                </a:lnTo>
                <a:lnTo>
                  <a:pt x="1126" y="8972"/>
                </a:lnTo>
                <a:lnTo>
                  <a:pt x="1116" y="8977"/>
                </a:lnTo>
                <a:lnTo>
                  <a:pt x="1108" y="8985"/>
                </a:lnTo>
                <a:lnTo>
                  <a:pt x="1103" y="8996"/>
                </a:lnTo>
                <a:lnTo>
                  <a:pt x="1102" y="9006"/>
                </a:lnTo>
                <a:lnTo>
                  <a:pt x="1105" y="9014"/>
                </a:lnTo>
                <a:lnTo>
                  <a:pt x="1111" y="9019"/>
                </a:lnTo>
                <a:lnTo>
                  <a:pt x="1120" y="9021"/>
                </a:lnTo>
                <a:close/>
                <a:moveTo>
                  <a:pt x="1073" y="9167"/>
                </a:moveTo>
                <a:lnTo>
                  <a:pt x="1083" y="9165"/>
                </a:lnTo>
                <a:lnTo>
                  <a:pt x="1092" y="9160"/>
                </a:lnTo>
                <a:lnTo>
                  <a:pt x="1100" y="9153"/>
                </a:lnTo>
                <a:lnTo>
                  <a:pt x="1105" y="9143"/>
                </a:lnTo>
                <a:lnTo>
                  <a:pt x="1106" y="9134"/>
                </a:lnTo>
                <a:lnTo>
                  <a:pt x="1104" y="9126"/>
                </a:lnTo>
                <a:lnTo>
                  <a:pt x="1098" y="9121"/>
                </a:lnTo>
                <a:lnTo>
                  <a:pt x="1088" y="9119"/>
                </a:lnTo>
                <a:lnTo>
                  <a:pt x="1078" y="9121"/>
                </a:lnTo>
                <a:lnTo>
                  <a:pt x="1069" y="9126"/>
                </a:lnTo>
                <a:lnTo>
                  <a:pt x="1062" y="9134"/>
                </a:lnTo>
                <a:lnTo>
                  <a:pt x="1057" y="9143"/>
                </a:lnTo>
                <a:lnTo>
                  <a:pt x="1056" y="9153"/>
                </a:lnTo>
                <a:lnTo>
                  <a:pt x="1059" y="9160"/>
                </a:lnTo>
                <a:lnTo>
                  <a:pt x="1064" y="9165"/>
                </a:lnTo>
                <a:lnTo>
                  <a:pt x="1073" y="9167"/>
                </a:lnTo>
                <a:close/>
                <a:moveTo>
                  <a:pt x="1026" y="9313"/>
                </a:moveTo>
                <a:lnTo>
                  <a:pt x="1035" y="9312"/>
                </a:lnTo>
                <a:lnTo>
                  <a:pt x="1044" y="9307"/>
                </a:lnTo>
                <a:lnTo>
                  <a:pt x="1052" y="9300"/>
                </a:lnTo>
                <a:lnTo>
                  <a:pt x="1057" y="9291"/>
                </a:lnTo>
                <a:lnTo>
                  <a:pt x="1058" y="9282"/>
                </a:lnTo>
                <a:lnTo>
                  <a:pt x="1056" y="9275"/>
                </a:lnTo>
                <a:lnTo>
                  <a:pt x="1050" y="9269"/>
                </a:lnTo>
                <a:lnTo>
                  <a:pt x="1041" y="9267"/>
                </a:lnTo>
                <a:lnTo>
                  <a:pt x="1031" y="9269"/>
                </a:lnTo>
                <a:lnTo>
                  <a:pt x="1022" y="9275"/>
                </a:lnTo>
                <a:lnTo>
                  <a:pt x="1015" y="9282"/>
                </a:lnTo>
                <a:lnTo>
                  <a:pt x="1010" y="9291"/>
                </a:lnTo>
                <a:lnTo>
                  <a:pt x="1009" y="9300"/>
                </a:lnTo>
                <a:lnTo>
                  <a:pt x="1012" y="9307"/>
                </a:lnTo>
                <a:lnTo>
                  <a:pt x="1018" y="9312"/>
                </a:lnTo>
                <a:lnTo>
                  <a:pt x="1026" y="9313"/>
                </a:lnTo>
                <a:close/>
                <a:moveTo>
                  <a:pt x="979" y="9461"/>
                </a:moveTo>
                <a:lnTo>
                  <a:pt x="988" y="9458"/>
                </a:lnTo>
                <a:lnTo>
                  <a:pt x="996" y="9453"/>
                </a:lnTo>
                <a:lnTo>
                  <a:pt x="1004" y="9446"/>
                </a:lnTo>
                <a:lnTo>
                  <a:pt x="1008" y="9438"/>
                </a:lnTo>
                <a:lnTo>
                  <a:pt x="1009" y="9430"/>
                </a:lnTo>
                <a:lnTo>
                  <a:pt x="1007" y="9423"/>
                </a:lnTo>
                <a:lnTo>
                  <a:pt x="1002" y="9418"/>
                </a:lnTo>
                <a:lnTo>
                  <a:pt x="993" y="9416"/>
                </a:lnTo>
                <a:lnTo>
                  <a:pt x="984" y="9418"/>
                </a:lnTo>
                <a:lnTo>
                  <a:pt x="976" y="9423"/>
                </a:lnTo>
                <a:lnTo>
                  <a:pt x="969" y="9430"/>
                </a:lnTo>
                <a:lnTo>
                  <a:pt x="964" y="9438"/>
                </a:lnTo>
                <a:lnTo>
                  <a:pt x="963" y="9446"/>
                </a:lnTo>
                <a:lnTo>
                  <a:pt x="966" y="9453"/>
                </a:lnTo>
                <a:lnTo>
                  <a:pt x="971" y="9458"/>
                </a:lnTo>
                <a:lnTo>
                  <a:pt x="979" y="9461"/>
                </a:lnTo>
                <a:close/>
                <a:moveTo>
                  <a:pt x="932" y="9607"/>
                </a:moveTo>
                <a:lnTo>
                  <a:pt x="940" y="9606"/>
                </a:lnTo>
                <a:lnTo>
                  <a:pt x="948" y="9601"/>
                </a:lnTo>
                <a:lnTo>
                  <a:pt x="956" y="9594"/>
                </a:lnTo>
                <a:lnTo>
                  <a:pt x="960" y="9585"/>
                </a:lnTo>
                <a:lnTo>
                  <a:pt x="961" y="9577"/>
                </a:lnTo>
                <a:lnTo>
                  <a:pt x="959" y="9571"/>
                </a:lnTo>
                <a:lnTo>
                  <a:pt x="954" y="9566"/>
                </a:lnTo>
                <a:lnTo>
                  <a:pt x="945" y="9565"/>
                </a:lnTo>
                <a:lnTo>
                  <a:pt x="937" y="9566"/>
                </a:lnTo>
                <a:lnTo>
                  <a:pt x="929" y="9571"/>
                </a:lnTo>
                <a:lnTo>
                  <a:pt x="922" y="9577"/>
                </a:lnTo>
                <a:lnTo>
                  <a:pt x="918" y="9585"/>
                </a:lnTo>
                <a:lnTo>
                  <a:pt x="917" y="9594"/>
                </a:lnTo>
                <a:lnTo>
                  <a:pt x="919" y="9601"/>
                </a:lnTo>
                <a:lnTo>
                  <a:pt x="924" y="9606"/>
                </a:lnTo>
                <a:lnTo>
                  <a:pt x="932" y="9607"/>
                </a:lnTo>
                <a:close/>
                <a:moveTo>
                  <a:pt x="885" y="9753"/>
                </a:moveTo>
                <a:lnTo>
                  <a:pt x="893" y="9752"/>
                </a:lnTo>
                <a:lnTo>
                  <a:pt x="901" y="9748"/>
                </a:lnTo>
                <a:lnTo>
                  <a:pt x="908" y="9741"/>
                </a:lnTo>
                <a:lnTo>
                  <a:pt x="912" y="9733"/>
                </a:lnTo>
                <a:lnTo>
                  <a:pt x="913" y="9725"/>
                </a:lnTo>
                <a:lnTo>
                  <a:pt x="910" y="9719"/>
                </a:lnTo>
                <a:lnTo>
                  <a:pt x="905" y="9715"/>
                </a:lnTo>
                <a:lnTo>
                  <a:pt x="897" y="9713"/>
                </a:lnTo>
                <a:lnTo>
                  <a:pt x="889" y="9715"/>
                </a:lnTo>
                <a:lnTo>
                  <a:pt x="882" y="9719"/>
                </a:lnTo>
                <a:lnTo>
                  <a:pt x="875" y="9725"/>
                </a:lnTo>
                <a:lnTo>
                  <a:pt x="872" y="9733"/>
                </a:lnTo>
                <a:lnTo>
                  <a:pt x="871" y="9741"/>
                </a:lnTo>
                <a:lnTo>
                  <a:pt x="873" y="9748"/>
                </a:lnTo>
                <a:lnTo>
                  <a:pt x="878" y="9752"/>
                </a:lnTo>
                <a:lnTo>
                  <a:pt x="885" y="9753"/>
                </a:lnTo>
                <a:close/>
                <a:moveTo>
                  <a:pt x="3816" y="165"/>
                </a:moveTo>
                <a:lnTo>
                  <a:pt x="3825" y="162"/>
                </a:lnTo>
                <a:lnTo>
                  <a:pt x="3832" y="158"/>
                </a:lnTo>
                <a:lnTo>
                  <a:pt x="3839" y="152"/>
                </a:lnTo>
                <a:lnTo>
                  <a:pt x="3843" y="144"/>
                </a:lnTo>
                <a:lnTo>
                  <a:pt x="3844" y="136"/>
                </a:lnTo>
                <a:lnTo>
                  <a:pt x="3842" y="130"/>
                </a:lnTo>
                <a:lnTo>
                  <a:pt x="3837" y="126"/>
                </a:lnTo>
                <a:lnTo>
                  <a:pt x="3829" y="124"/>
                </a:lnTo>
                <a:lnTo>
                  <a:pt x="3821" y="126"/>
                </a:lnTo>
                <a:lnTo>
                  <a:pt x="3813" y="130"/>
                </a:lnTo>
                <a:lnTo>
                  <a:pt x="3807" y="136"/>
                </a:lnTo>
                <a:lnTo>
                  <a:pt x="3802" y="144"/>
                </a:lnTo>
                <a:lnTo>
                  <a:pt x="3801" y="152"/>
                </a:lnTo>
                <a:lnTo>
                  <a:pt x="3803" y="158"/>
                </a:lnTo>
                <a:lnTo>
                  <a:pt x="3809" y="162"/>
                </a:lnTo>
                <a:lnTo>
                  <a:pt x="3816" y="165"/>
                </a:lnTo>
                <a:close/>
                <a:moveTo>
                  <a:pt x="3769" y="314"/>
                </a:moveTo>
                <a:lnTo>
                  <a:pt x="3777" y="312"/>
                </a:lnTo>
                <a:lnTo>
                  <a:pt x="3786" y="307"/>
                </a:lnTo>
                <a:lnTo>
                  <a:pt x="3792" y="300"/>
                </a:lnTo>
                <a:lnTo>
                  <a:pt x="3797" y="291"/>
                </a:lnTo>
                <a:lnTo>
                  <a:pt x="3798" y="283"/>
                </a:lnTo>
                <a:lnTo>
                  <a:pt x="3795" y="276"/>
                </a:lnTo>
                <a:lnTo>
                  <a:pt x="3790" y="272"/>
                </a:lnTo>
                <a:lnTo>
                  <a:pt x="3782" y="270"/>
                </a:lnTo>
                <a:lnTo>
                  <a:pt x="3774" y="272"/>
                </a:lnTo>
                <a:lnTo>
                  <a:pt x="3765" y="276"/>
                </a:lnTo>
                <a:lnTo>
                  <a:pt x="3759" y="283"/>
                </a:lnTo>
                <a:lnTo>
                  <a:pt x="3753" y="291"/>
                </a:lnTo>
                <a:lnTo>
                  <a:pt x="3752" y="300"/>
                </a:lnTo>
                <a:lnTo>
                  <a:pt x="3755" y="307"/>
                </a:lnTo>
                <a:lnTo>
                  <a:pt x="3761" y="312"/>
                </a:lnTo>
                <a:lnTo>
                  <a:pt x="3769" y="314"/>
                </a:lnTo>
                <a:close/>
                <a:moveTo>
                  <a:pt x="3530" y="1056"/>
                </a:moveTo>
                <a:lnTo>
                  <a:pt x="3541" y="1054"/>
                </a:lnTo>
                <a:lnTo>
                  <a:pt x="3551" y="1048"/>
                </a:lnTo>
                <a:lnTo>
                  <a:pt x="3559" y="1039"/>
                </a:lnTo>
                <a:lnTo>
                  <a:pt x="3565" y="1029"/>
                </a:lnTo>
                <a:lnTo>
                  <a:pt x="3567" y="1019"/>
                </a:lnTo>
                <a:lnTo>
                  <a:pt x="3563" y="1011"/>
                </a:lnTo>
                <a:lnTo>
                  <a:pt x="3556" y="1005"/>
                </a:lnTo>
                <a:lnTo>
                  <a:pt x="3547" y="1002"/>
                </a:lnTo>
                <a:lnTo>
                  <a:pt x="3536" y="1005"/>
                </a:lnTo>
                <a:lnTo>
                  <a:pt x="3526" y="1011"/>
                </a:lnTo>
                <a:lnTo>
                  <a:pt x="3517" y="1019"/>
                </a:lnTo>
                <a:lnTo>
                  <a:pt x="3512" y="1029"/>
                </a:lnTo>
                <a:lnTo>
                  <a:pt x="3510" y="1039"/>
                </a:lnTo>
                <a:lnTo>
                  <a:pt x="3513" y="1048"/>
                </a:lnTo>
                <a:lnTo>
                  <a:pt x="3521" y="1054"/>
                </a:lnTo>
                <a:lnTo>
                  <a:pt x="3530" y="1056"/>
                </a:lnTo>
                <a:close/>
                <a:moveTo>
                  <a:pt x="3483" y="1204"/>
                </a:moveTo>
                <a:lnTo>
                  <a:pt x="3494" y="1202"/>
                </a:lnTo>
                <a:lnTo>
                  <a:pt x="3504" y="1197"/>
                </a:lnTo>
                <a:lnTo>
                  <a:pt x="3513" y="1187"/>
                </a:lnTo>
                <a:lnTo>
                  <a:pt x="3518" y="1177"/>
                </a:lnTo>
                <a:lnTo>
                  <a:pt x="3520" y="1166"/>
                </a:lnTo>
                <a:lnTo>
                  <a:pt x="3516" y="1158"/>
                </a:lnTo>
                <a:lnTo>
                  <a:pt x="3510" y="1152"/>
                </a:lnTo>
                <a:lnTo>
                  <a:pt x="3500" y="1150"/>
                </a:lnTo>
                <a:lnTo>
                  <a:pt x="3489" y="1152"/>
                </a:lnTo>
                <a:lnTo>
                  <a:pt x="3478" y="1158"/>
                </a:lnTo>
                <a:lnTo>
                  <a:pt x="3469" y="1166"/>
                </a:lnTo>
                <a:lnTo>
                  <a:pt x="3463" y="1177"/>
                </a:lnTo>
                <a:lnTo>
                  <a:pt x="3462" y="1187"/>
                </a:lnTo>
                <a:lnTo>
                  <a:pt x="3465" y="1197"/>
                </a:lnTo>
                <a:lnTo>
                  <a:pt x="3473" y="1202"/>
                </a:lnTo>
                <a:lnTo>
                  <a:pt x="3483" y="1204"/>
                </a:lnTo>
                <a:close/>
                <a:moveTo>
                  <a:pt x="3473" y="1324"/>
                </a:moveTo>
                <a:lnTo>
                  <a:pt x="3474" y="1313"/>
                </a:lnTo>
                <a:lnTo>
                  <a:pt x="3470" y="1304"/>
                </a:lnTo>
                <a:lnTo>
                  <a:pt x="3463" y="1299"/>
                </a:lnTo>
                <a:lnTo>
                  <a:pt x="3453" y="1296"/>
                </a:lnTo>
                <a:lnTo>
                  <a:pt x="3441" y="1299"/>
                </a:lnTo>
                <a:lnTo>
                  <a:pt x="3431" y="1304"/>
                </a:lnTo>
                <a:lnTo>
                  <a:pt x="3421" y="1313"/>
                </a:lnTo>
                <a:lnTo>
                  <a:pt x="3415" y="1324"/>
                </a:lnTo>
                <a:lnTo>
                  <a:pt x="3414" y="1336"/>
                </a:lnTo>
                <a:lnTo>
                  <a:pt x="3417" y="1345"/>
                </a:lnTo>
                <a:lnTo>
                  <a:pt x="3425" y="1350"/>
                </a:lnTo>
                <a:lnTo>
                  <a:pt x="3435" y="1353"/>
                </a:lnTo>
                <a:lnTo>
                  <a:pt x="3447" y="1350"/>
                </a:lnTo>
                <a:lnTo>
                  <a:pt x="3457" y="1345"/>
                </a:lnTo>
                <a:lnTo>
                  <a:pt x="3466" y="1336"/>
                </a:lnTo>
                <a:lnTo>
                  <a:pt x="3473" y="1324"/>
                </a:lnTo>
                <a:close/>
                <a:moveTo>
                  <a:pt x="3367" y="1472"/>
                </a:moveTo>
                <a:lnTo>
                  <a:pt x="3366" y="1483"/>
                </a:lnTo>
                <a:lnTo>
                  <a:pt x="3369" y="1492"/>
                </a:lnTo>
                <a:lnTo>
                  <a:pt x="3377" y="1499"/>
                </a:lnTo>
                <a:lnTo>
                  <a:pt x="3387" y="1501"/>
                </a:lnTo>
                <a:lnTo>
                  <a:pt x="3399" y="1499"/>
                </a:lnTo>
                <a:lnTo>
                  <a:pt x="3410" y="1492"/>
                </a:lnTo>
                <a:lnTo>
                  <a:pt x="3419" y="1483"/>
                </a:lnTo>
                <a:lnTo>
                  <a:pt x="3426" y="1472"/>
                </a:lnTo>
                <a:lnTo>
                  <a:pt x="3427" y="1460"/>
                </a:lnTo>
                <a:lnTo>
                  <a:pt x="3423" y="1451"/>
                </a:lnTo>
                <a:lnTo>
                  <a:pt x="3416" y="1445"/>
                </a:lnTo>
                <a:lnTo>
                  <a:pt x="3406" y="1443"/>
                </a:lnTo>
                <a:lnTo>
                  <a:pt x="3394" y="1445"/>
                </a:lnTo>
                <a:lnTo>
                  <a:pt x="3383" y="1451"/>
                </a:lnTo>
                <a:lnTo>
                  <a:pt x="3373" y="1460"/>
                </a:lnTo>
                <a:lnTo>
                  <a:pt x="3367" y="1472"/>
                </a:lnTo>
                <a:close/>
                <a:moveTo>
                  <a:pt x="3319" y="1620"/>
                </a:moveTo>
                <a:lnTo>
                  <a:pt x="3318" y="1631"/>
                </a:lnTo>
                <a:lnTo>
                  <a:pt x="3321" y="1640"/>
                </a:lnTo>
                <a:lnTo>
                  <a:pt x="3328" y="1647"/>
                </a:lnTo>
                <a:lnTo>
                  <a:pt x="3340" y="1649"/>
                </a:lnTo>
                <a:lnTo>
                  <a:pt x="3352" y="1647"/>
                </a:lnTo>
                <a:lnTo>
                  <a:pt x="3363" y="1640"/>
                </a:lnTo>
                <a:lnTo>
                  <a:pt x="3372" y="1631"/>
                </a:lnTo>
                <a:lnTo>
                  <a:pt x="3379" y="1620"/>
                </a:lnTo>
                <a:lnTo>
                  <a:pt x="3381" y="1607"/>
                </a:lnTo>
                <a:lnTo>
                  <a:pt x="3377" y="1598"/>
                </a:lnTo>
                <a:lnTo>
                  <a:pt x="3369" y="1592"/>
                </a:lnTo>
                <a:lnTo>
                  <a:pt x="3359" y="1589"/>
                </a:lnTo>
                <a:lnTo>
                  <a:pt x="3346" y="1592"/>
                </a:lnTo>
                <a:lnTo>
                  <a:pt x="3335" y="1598"/>
                </a:lnTo>
                <a:lnTo>
                  <a:pt x="3325" y="1607"/>
                </a:lnTo>
                <a:lnTo>
                  <a:pt x="3319" y="1620"/>
                </a:lnTo>
                <a:close/>
                <a:moveTo>
                  <a:pt x="3271" y="1767"/>
                </a:moveTo>
                <a:lnTo>
                  <a:pt x="3269" y="1779"/>
                </a:lnTo>
                <a:lnTo>
                  <a:pt x="3273" y="1788"/>
                </a:lnTo>
                <a:lnTo>
                  <a:pt x="3280" y="1795"/>
                </a:lnTo>
                <a:lnTo>
                  <a:pt x="3292" y="1797"/>
                </a:lnTo>
                <a:lnTo>
                  <a:pt x="3305" y="1795"/>
                </a:lnTo>
                <a:lnTo>
                  <a:pt x="3316" y="1788"/>
                </a:lnTo>
                <a:lnTo>
                  <a:pt x="3326" y="1779"/>
                </a:lnTo>
                <a:lnTo>
                  <a:pt x="3333" y="1767"/>
                </a:lnTo>
                <a:lnTo>
                  <a:pt x="3334" y="1755"/>
                </a:lnTo>
                <a:lnTo>
                  <a:pt x="3331" y="1745"/>
                </a:lnTo>
                <a:lnTo>
                  <a:pt x="3322" y="1738"/>
                </a:lnTo>
                <a:lnTo>
                  <a:pt x="3311" y="1736"/>
                </a:lnTo>
                <a:lnTo>
                  <a:pt x="3299" y="1738"/>
                </a:lnTo>
                <a:lnTo>
                  <a:pt x="3287" y="1745"/>
                </a:lnTo>
                <a:lnTo>
                  <a:pt x="3277" y="1755"/>
                </a:lnTo>
                <a:lnTo>
                  <a:pt x="3271" y="1767"/>
                </a:lnTo>
                <a:close/>
                <a:moveTo>
                  <a:pt x="3223" y="1914"/>
                </a:moveTo>
                <a:lnTo>
                  <a:pt x="3221" y="1926"/>
                </a:lnTo>
                <a:lnTo>
                  <a:pt x="3225" y="1936"/>
                </a:lnTo>
                <a:lnTo>
                  <a:pt x="3232" y="1944"/>
                </a:lnTo>
                <a:lnTo>
                  <a:pt x="3245" y="1946"/>
                </a:lnTo>
                <a:lnTo>
                  <a:pt x="3257" y="1944"/>
                </a:lnTo>
                <a:lnTo>
                  <a:pt x="3269" y="1936"/>
                </a:lnTo>
                <a:lnTo>
                  <a:pt x="3279" y="1926"/>
                </a:lnTo>
                <a:lnTo>
                  <a:pt x="3286" y="1914"/>
                </a:lnTo>
                <a:lnTo>
                  <a:pt x="3288" y="1902"/>
                </a:lnTo>
                <a:lnTo>
                  <a:pt x="3284" y="1893"/>
                </a:lnTo>
                <a:lnTo>
                  <a:pt x="3276" y="1885"/>
                </a:lnTo>
                <a:lnTo>
                  <a:pt x="3264" y="1883"/>
                </a:lnTo>
                <a:lnTo>
                  <a:pt x="3252" y="1885"/>
                </a:lnTo>
                <a:lnTo>
                  <a:pt x="3240" y="1893"/>
                </a:lnTo>
                <a:lnTo>
                  <a:pt x="3229" y="1902"/>
                </a:lnTo>
                <a:lnTo>
                  <a:pt x="3223" y="1914"/>
                </a:lnTo>
                <a:close/>
                <a:moveTo>
                  <a:pt x="3240" y="2062"/>
                </a:moveTo>
                <a:lnTo>
                  <a:pt x="3241" y="2049"/>
                </a:lnTo>
                <a:lnTo>
                  <a:pt x="3238" y="2039"/>
                </a:lnTo>
                <a:lnTo>
                  <a:pt x="3229" y="2033"/>
                </a:lnTo>
                <a:lnTo>
                  <a:pt x="3217" y="2029"/>
                </a:lnTo>
                <a:lnTo>
                  <a:pt x="3204" y="2033"/>
                </a:lnTo>
                <a:lnTo>
                  <a:pt x="3192" y="2039"/>
                </a:lnTo>
                <a:lnTo>
                  <a:pt x="3181" y="2049"/>
                </a:lnTo>
                <a:lnTo>
                  <a:pt x="3174" y="2062"/>
                </a:lnTo>
                <a:lnTo>
                  <a:pt x="3173" y="2074"/>
                </a:lnTo>
                <a:lnTo>
                  <a:pt x="3177" y="2085"/>
                </a:lnTo>
                <a:lnTo>
                  <a:pt x="3184" y="2092"/>
                </a:lnTo>
                <a:lnTo>
                  <a:pt x="3197" y="2094"/>
                </a:lnTo>
                <a:lnTo>
                  <a:pt x="3210" y="2092"/>
                </a:lnTo>
                <a:lnTo>
                  <a:pt x="3222" y="2085"/>
                </a:lnTo>
                <a:lnTo>
                  <a:pt x="3232" y="2074"/>
                </a:lnTo>
                <a:lnTo>
                  <a:pt x="3240" y="2062"/>
                </a:lnTo>
                <a:close/>
                <a:moveTo>
                  <a:pt x="3126" y="2209"/>
                </a:moveTo>
                <a:lnTo>
                  <a:pt x="3125" y="2223"/>
                </a:lnTo>
                <a:lnTo>
                  <a:pt x="3128" y="2233"/>
                </a:lnTo>
                <a:lnTo>
                  <a:pt x="3136" y="2240"/>
                </a:lnTo>
                <a:lnTo>
                  <a:pt x="3149" y="2243"/>
                </a:lnTo>
                <a:lnTo>
                  <a:pt x="3163" y="2240"/>
                </a:lnTo>
                <a:lnTo>
                  <a:pt x="3175" y="2233"/>
                </a:lnTo>
                <a:lnTo>
                  <a:pt x="3187" y="2223"/>
                </a:lnTo>
                <a:lnTo>
                  <a:pt x="3193" y="2209"/>
                </a:lnTo>
                <a:lnTo>
                  <a:pt x="3195" y="2197"/>
                </a:lnTo>
                <a:lnTo>
                  <a:pt x="3191" y="2186"/>
                </a:lnTo>
                <a:lnTo>
                  <a:pt x="3182" y="2179"/>
                </a:lnTo>
                <a:lnTo>
                  <a:pt x="3170" y="2177"/>
                </a:lnTo>
                <a:lnTo>
                  <a:pt x="3157" y="2179"/>
                </a:lnTo>
                <a:lnTo>
                  <a:pt x="3144" y="2186"/>
                </a:lnTo>
                <a:lnTo>
                  <a:pt x="3133" y="2197"/>
                </a:lnTo>
                <a:lnTo>
                  <a:pt x="3126" y="2209"/>
                </a:lnTo>
                <a:close/>
                <a:moveTo>
                  <a:pt x="2866" y="3242"/>
                </a:moveTo>
                <a:lnTo>
                  <a:pt x="2868" y="3227"/>
                </a:lnTo>
                <a:lnTo>
                  <a:pt x="2864" y="3216"/>
                </a:lnTo>
                <a:lnTo>
                  <a:pt x="2853" y="3208"/>
                </a:lnTo>
                <a:lnTo>
                  <a:pt x="2840" y="3205"/>
                </a:lnTo>
                <a:lnTo>
                  <a:pt x="2825" y="3208"/>
                </a:lnTo>
                <a:lnTo>
                  <a:pt x="2810" y="3216"/>
                </a:lnTo>
                <a:lnTo>
                  <a:pt x="2798" y="3227"/>
                </a:lnTo>
                <a:lnTo>
                  <a:pt x="2790" y="3242"/>
                </a:lnTo>
                <a:lnTo>
                  <a:pt x="2789" y="3257"/>
                </a:lnTo>
                <a:lnTo>
                  <a:pt x="2793" y="3269"/>
                </a:lnTo>
                <a:lnTo>
                  <a:pt x="2802" y="3277"/>
                </a:lnTo>
                <a:lnTo>
                  <a:pt x="2816" y="3280"/>
                </a:lnTo>
                <a:lnTo>
                  <a:pt x="2832" y="3277"/>
                </a:lnTo>
                <a:lnTo>
                  <a:pt x="2846" y="3269"/>
                </a:lnTo>
                <a:lnTo>
                  <a:pt x="2858" y="3257"/>
                </a:lnTo>
                <a:lnTo>
                  <a:pt x="2866" y="3242"/>
                </a:lnTo>
                <a:close/>
                <a:moveTo>
                  <a:pt x="2819" y="3390"/>
                </a:moveTo>
                <a:lnTo>
                  <a:pt x="2821" y="3375"/>
                </a:lnTo>
                <a:lnTo>
                  <a:pt x="2817" y="3363"/>
                </a:lnTo>
                <a:lnTo>
                  <a:pt x="2807" y="3355"/>
                </a:lnTo>
                <a:lnTo>
                  <a:pt x="2793" y="3352"/>
                </a:lnTo>
                <a:lnTo>
                  <a:pt x="2777" y="3355"/>
                </a:lnTo>
                <a:lnTo>
                  <a:pt x="2763" y="3363"/>
                </a:lnTo>
                <a:lnTo>
                  <a:pt x="2750" y="3375"/>
                </a:lnTo>
                <a:lnTo>
                  <a:pt x="2743" y="3390"/>
                </a:lnTo>
                <a:lnTo>
                  <a:pt x="2741" y="3405"/>
                </a:lnTo>
                <a:lnTo>
                  <a:pt x="2745" y="3416"/>
                </a:lnTo>
                <a:lnTo>
                  <a:pt x="2754" y="3424"/>
                </a:lnTo>
                <a:lnTo>
                  <a:pt x="2769" y="3427"/>
                </a:lnTo>
                <a:lnTo>
                  <a:pt x="2784" y="3424"/>
                </a:lnTo>
                <a:lnTo>
                  <a:pt x="2799" y="3416"/>
                </a:lnTo>
                <a:lnTo>
                  <a:pt x="2811" y="3405"/>
                </a:lnTo>
                <a:lnTo>
                  <a:pt x="2819" y="3390"/>
                </a:lnTo>
                <a:close/>
                <a:moveTo>
                  <a:pt x="2772" y="3537"/>
                </a:moveTo>
                <a:lnTo>
                  <a:pt x="2774" y="3522"/>
                </a:lnTo>
                <a:lnTo>
                  <a:pt x="2770" y="3510"/>
                </a:lnTo>
                <a:lnTo>
                  <a:pt x="2760" y="3502"/>
                </a:lnTo>
                <a:lnTo>
                  <a:pt x="2745" y="3499"/>
                </a:lnTo>
                <a:lnTo>
                  <a:pt x="2730" y="3502"/>
                </a:lnTo>
                <a:lnTo>
                  <a:pt x="2715" y="3510"/>
                </a:lnTo>
                <a:lnTo>
                  <a:pt x="2702" y="3522"/>
                </a:lnTo>
                <a:lnTo>
                  <a:pt x="2695" y="3537"/>
                </a:lnTo>
                <a:lnTo>
                  <a:pt x="2693" y="3552"/>
                </a:lnTo>
                <a:lnTo>
                  <a:pt x="2697" y="3564"/>
                </a:lnTo>
                <a:lnTo>
                  <a:pt x="2707" y="3572"/>
                </a:lnTo>
                <a:lnTo>
                  <a:pt x="2721" y="3576"/>
                </a:lnTo>
                <a:lnTo>
                  <a:pt x="2737" y="3572"/>
                </a:lnTo>
                <a:lnTo>
                  <a:pt x="2751" y="3564"/>
                </a:lnTo>
                <a:lnTo>
                  <a:pt x="2764" y="3552"/>
                </a:lnTo>
                <a:lnTo>
                  <a:pt x="2772" y="3537"/>
                </a:lnTo>
                <a:close/>
                <a:moveTo>
                  <a:pt x="2725" y="3685"/>
                </a:moveTo>
                <a:lnTo>
                  <a:pt x="2727" y="3670"/>
                </a:lnTo>
                <a:lnTo>
                  <a:pt x="2723" y="3657"/>
                </a:lnTo>
                <a:lnTo>
                  <a:pt x="2713" y="3649"/>
                </a:lnTo>
                <a:lnTo>
                  <a:pt x="2698" y="3646"/>
                </a:lnTo>
                <a:lnTo>
                  <a:pt x="2682" y="3649"/>
                </a:lnTo>
                <a:lnTo>
                  <a:pt x="2668" y="3657"/>
                </a:lnTo>
                <a:lnTo>
                  <a:pt x="2655" y="3670"/>
                </a:lnTo>
                <a:lnTo>
                  <a:pt x="2647" y="3685"/>
                </a:lnTo>
                <a:lnTo>
                  <a:pt x="2645" y="3700"/>
                </a:lnTo>
                <a:lnTo>
                  <a:pt x="2649" y="3712"/>
                </a:lnTo>
                <a:lnTo>
                  <a:pt x="2659" y="3721"/>
                </a:lnTo>
                <a:lnTo>
                  <a:pt x="2674" y="3724"/>
                </a:lnTo>
                <a:lnTo>
                  <a:pt x="2690" y="3721"/>
                </a:lnTo>
                <a:lnTo>
                  <a:pt x="2704" y="3712"/>
                </a:lnTo>
                <a:lnTo>
                  <a:pt x="2717" y="3700"/>
                </a:lnTo>
                <a:lnTo>
                  <a:pt x="2725" y="3685"/>
                </a:lnTo>
                <a:close/>
                <a:moveTo>
                  <a:pt x="2651" y="3793"/>
                </a:moveTo>
                <a:lnTo>
                  <a:pt x="2635" y="3796"/>
                </a:lnTo>
                <a:lnTo>
                  <a:pt x="2620" y="3804"/>
                </a:lnTo>
                <a:lnTo>
                  <a:pt x="2607" y="3817"/>
                </a:lnTo>
                <a:lnTo>
                  <a:pt x="2599" y="3832"/>
                </a:lnTo>
                <a:lnTo>
                  <a:pt x="2597" y="3847"/>
                </a:lnTo>
                <a:lnTo>
                  <a:pt x="2602" y="3860"/>
                </a:lnTo>
                <a:lnTo>
                  <a:pt x="2611" y="3869"/>
                </a:lnTo>
                <a:lnTo>
                  <a:pt x="2626" y="3872"/>
                </a:lnTo>
                <a:lnTo>
                  <a:pt x="2642" y="3869"/>
                </a:lnTo>
                <a:lnTo>
                  <a:pt x="2657" y="3860"/>
                </a:lnTo>
                <a:lnTo>
                  <a:pt x="2670" y="3847"/>
                </a:lnTo>
                <a:lnTo>
                  <a:pt x="2678" y="3832"/>
                </a:lnTo>
                <a:lnTo>
                  <a:pt x="2680" y="3817"/>
                </a:lnTo>
                <a:lnTo>
                  <a:pt x="2676" y="3804"/>
                </a:lnTo>
                <a:lnTo>
                  <a:pt x="2666" y="3796"/>
                </a:lnTo>
                <a:lnTo>
                  <a:pt x="2651" y="3793"/>
                </a:lnTo>
                <a:close/>
                <a:moveTo>
                  <a:pt x="2631" y="3980"/>
                </a:moveTo>
                <a:lnTo>
                  <a:pt x="2633" y="3964"/>
                </a:lnTo>
                <a:lnTo>
                  <a:pt x="2629" y="3952"/>
                </a:lnTo>
                <a:lnTo>
                  <a:pt x="2619" y="3943"/>
                </a:lnTo>
                <a:lnTo>
                  <a:pt x="2604" y="3940"/>
                </a:lnTo>
                <a:lnTo>
                  <a:pt x="2588" y="3943"/>
                </a:lnTo>
                <a:lnTo>
                  <a:pt x="2573" y="3952"/>
                </a:lnTo>
                <a:lnTo>
                  <a:pt x="2559" y="3964"/>
                </a:lnTo>
                <a:lnTo>
                  <a:pt x="2551" y="3980"/>
                </a:lnTo>
                <a:lnTo>
                  <a:pt x="2550" y="3996"/>
                </a:lnTo>
                <a:lnTo>
                  <a:pt x="2554" y="4008"/>
                </a:lnTo>
                <a:lnTo>
                  <a:pt x="2564" y="4016"/>
                </a:lnTo>
                <a:lnTo>
                  <a:pt x="2579" y="4019"/>
                </a:lnTo>
                <a:lnTo>
                  <a:pt x="2595" y="4016"/>
                </a:lnTo>
                <a:lnTo>
                  <a:pt x="2610" y="4008"/>
                </a:lnTo>
                <a:lnTo>
                  <a:pt x="2623" y="3996"/>
                </a:lnTo>
                <a:lnTo>
                  <a:pt x="2631" y="3980"/>
                </a:lnTo>
                <a:close/>
                <a:moveTo>
                  <a:pt x="2584" y="4127"/>
                </a:moveTo>
                <a:lnTo>
                  <a:pt x="2585" y="4112"/>
                </a:lnTo>
                <a:lnTo>
                  <a:pt x="2581" y="4099"/>
                </a:lnTo>
                <a:lnTo>
                  <a:pt x="2571" y="4091"/>
                </a:lnTo>
                <a:lnTo>
                  <a:pt x="2556" y="4088"/>
                </a:lnTo>
                <a:lnTo>
                  <a:pt x="2540" y="4091"/>
                </a:lnTo>
                <a:lnTo>
                  <a:pt x="2525" y="4099"/>
                </a:lnTo>
                <a:lnTo>
                  <a:pt x="2512" y="4112"/>
                </a:lnTo>
                <a:lnTo>
                  <a:pt x="2504" y="4127"/>
                </a:lnTo>
                <a:lnTo>
                  <a:pt x="2502" y="4143"/>
                </a:lnTo>
                <a:lnTo>
                  <a:pt x="2507" y="4155"/>
                </a:lnTo>
                <a:lnTo>
                  <a:pt x="2516" y="4164"/>
                </a:lnTo>
                <a:lnTo>
                  <a:pt x="2531" y="4167"/>
                </a:lnTo>
                <a:lnTo>
                  <a:pt x="2547" y="4164"/>
                </a:lnTo>
                <a:lnTo>
                  <a:pt x="2563" y="4155"/>
                </a:lnTo>
                <a:lnTo>
                  <a:pt x="2576" y="4143"/>
                </a:lnTo>
                <a:lnTo>
                  <a:pt x="2584" y="4127"/>
                </a:lnTo>
                <a:close/>
                <a:moveTo>
                  <a:pt x="2509" y="4235"/>
                </a:moveTo>
                <a:lnTo>
                  <a:pt x="2493" y="4238"/>
                </a:lnTo>
                <a:lnTo>
                  <a:pt x="2478" y="4247"/>
                </a:lnTo>
                <a:lnTo>
                  <a:pt x="2464" y="4259"/>
                </a:lnTo>
                <a:lnTo>
                  <a:pt x="2456" y="4275"/>
                </a:lnTo>
                <a:lnTo>
                  <a:pt x="2454" y="4291"/>
                </a:lnTo>
                <a:lnTo>
                  <a:pt x="2459" y="4303"/>
                </a:lnTo>
                <a:lnTo>
                  <a:pt x="2469" y="4311"/>
                </a:lnTo>
                <a:lnTo>
                  <a:pt x="2484" y="4315"/>
                </a:lnTo>
                <a:lnTo>
                  <a:pt x="2500" y="4311"/>
                </a:lnTo>
                <a:lnTo>
                  <a:pt x="2515" y="4303"/>
                </a:lnTo>
                <a:lnTo>
                  <a:pt x="2529" y="4291"/>
                </a:lnTo>
                <a:lnTo>
                  <a:pt x="2537" y="4275"/>
                </a:lnTo>
                <a:lnTo>
                  <a:pt x="2539" y="4259"/>
                </a:lnTo>
                <a:lnTo>
                  <a:pt x="2534" y="4247"/>
                </a:lnTo>
                <a:lnTo>
                  <a:pt x="2524" y="4238"/>
                </a:lnTo>
                <a:lnTo>
                  <a:pt x="2509" y="4235"/>
                </a:lnTo>
                <a:close/>
                <a:moveTo>
                  <a:pt x="2489" y="4423"/>
                </a:moveTo>
                <a:lnTo>
                  <a:pt x="2491" y="4406"/>
                </a:lnTo>
                <a:lnTo>
                  <a:pt x="2487" y="4394"/>
                </a:lnTo>
                <a:lnTo>
                  <a:pt x="2477" y="4385"/>
                </a:lnTo>
                <a:lnTo>
                  <a:pt x="2462" y="4382"/>
                </a:lnTo>
                <a:lnTo>
                  <a:pt x="2445" y="4385"/>
                </a:lnTo>
                <a:lnTo>
                  <a:pt x="2430" y="4394"/>
                </a:lnTo>
                <a:lnTo>
                  <a:pt x="2417" y="4406"/>
                </a:lnTo>
                <a:lnTo>
                  <a:pt x="2409" y="4423"/>
                </a:lnTo>
                <a:lnTo>
                  <a:pt x="2407" y="4438"/>
                </a:lnTo>
                <a:lnTo>
                  <a:pt x="2411" y="4450"/>
                </a:lnTo>
                <a:lnTo>
                  <a:pt x="2421" y="4459"/>
                </a:lnTo>
                <a:lnTo>
                  <a:pt x="2437" y="4463"/>
                </a:lnTo>
                <a:lnTo>
                  <a:pt x="2453" y="4459"/>
                </a:lnTo>
                <a:lnTo>
                  <a:pt x="2468" y="4450"/>
                </a:lnTo>
                <a:lnTo>
                  <a:pt x="2481" y="4438"/>
                </a:lnTo>
                <a:lnTo>
                  <a:pt x="2489" y="4423"/>
                </a:lnTo>
                <a:close/>
                <a:moveTo>
                  <a:pt x="2442" y="4570"/>
                </a:moveTo>
                <a:lnTo>
                  <a:pt x="2444" y="4555"/>
                </a:lnTo>
                <a:lnTo>
                  <a:pt x="2439" y="4541"/>
                </a:lnTo>
                <a:lnTo>
                  <a:pt x="2430" y="4533"/>
                </a:lnTo>
                <a:lnTo>
                  <a:pt x="2414" y="4530"/>
                </a:lnTo>
                <a:lnTo>
                  <a:pt x="2398" y="4533"/>
                </a:lnTo>
                <a:lnTo>
                  <a:pt x="2383" y="4541"/>
                </a:lnTo>
                <a:lnTo>
                  <a:pt x="2370" y="4555"/>
                </a:lnTo>
                <a:lnTo>
                  <a:pt x="2362" y="4570"/>
                </a:lnTo>
                <a:lnTo>
                  <a:pt x="2360" y="4585"/>
                </a:lnTo>
                <a:lnTo>
                  <a:pt x="2364" y="4598"/>
                </a:lnTo>
                <a:lnTo>
                  <a:pt x="2374" y="4607"/>
                </a:lnTo>
                <a:lnTo>
                  <a:pt x="2389" y="4610"/>
                </a:lnTo>
                <a:lnTo>
                  <a:pt x="2405" y="4607"/>
                </a:lnTo>
                <a:lnTo>
                  <a:pt x="2421" y="4598"/>
                </a:lnTo>
                <a:lnTo>
                  <a:pt x="2434" y="4585"/>
                </a:lnTo>
                <a:lnTo>
                  <a:pt x="2442" y="4570"/>
                </a:lnTo>
                <a:close/>
                <a:moveTo>
                  <a:pt x="2395" y="4717"/>
                </a:moveTo>
                <a:lnTo>
                  <a:pt x="2396" y="4702"/>
                </a:lnTo>
                <a:lnTo>
                  <a:pt x="2392" y="4689"/>
                </a:lnTo>
                <a:lnTo>
                  <a:pt x="2382" y="4680"/>
                </a:lnTo>
                <a:lnTo>
                  <a:pt x="2367" y="4677"/>
                </a:lnTo>
                <a:lnTo>
                  <a:pt x="2351" y="4680"/>
                </a:lnTo>
                <a:lnTo>
                  <a:pt x="2336" y="4689"/>
                </a:lnTo>
                <a:lnTo>
                  <a:pt x="2322" y="4702"/>
                </a:lnTo>
                <a:lnTo>
                  <a:pt x="2314" y="4717"/>
                </a:lnTo>
                <a:lnTo>
                  <a:pt x="2312" y="4733"/>
                </a:lnTo>
                <a:lnTo>
                  <a:pt x="2317" y="4746"/>
                </a:lnTo>
                <a:lnTo>
                  <a:pt x="2327" y="4755"/>
                </a:lnTo>
                <a:lnTo>
                  <a:pt x="2342" y="4758"/>
                </a:lnTo>
                <a:lnTo>
                  <a:pt x="2358" y="4755"/>
                </a:lnTo>
                <a:lnTo>
                  <a:pt x="2373" y="4746"/>
                </a:lnTo>
                <a:lnTo>
                  <a:pt x="2387" y="4733"/>
                </a:lnTo>
                <a:lnTo>
                  <a:pt x="2395" y="4717"/>
                </a:lnTo>
                <a:close/>
                <a:moveTo>
                  <a:pt x="2347" y="4865"/>
                </a:moveTo>
                <a:lnTo>
                  <a:pt x="2349" y="4849"/>
                </a:lnTo>
                <a:lnTo>
                  <a:pt x="2345" y="4837"/>
                </a:lnTo>
                <a:lnTo>
                  <a:pt x="2335" y="4828"/>
                </a:lnTo>
                <a:lnTo>
                  <a:pt x="2320" y="4824"/>
                </a:lnTo>
                <a:lnTo>
                  <a:pt x="2303" y="4828"/>
                </a:lnTo>
                <a:lnTo>
                  <a:pt x="2288" y="4837"/>
                </a:lnTo>
                <a:lnTo>
                  <a:pt x="2275" y="4849"/>
                </a:lnTo>
                <a:lnTo>
                  <a:pt x="2267" y="4865"/>
                </a:lnTo>
                <a:lnTo>
                  <a:pt x="2265" y="4880"/>
                </a:lnTo>
                <a:lnTo>
                  <a:pt x="2269" y="4893"/>
                </a:lnTo>
                <a:lnTo>
                  <a:pt x="2279" y="4902"/>
                </a:lnTo>
                <a:lnTo>
                  <a:pt x="2294" y="4905"/>
                </a:lnTo>
                <a:lnTo>
                  <a:pt x="2311" y="4902"/>
                </a:lnTo>
                <a:lnTo>
                  <a:pt x="2326" y="4893"/>
                </a:lnTo>
                <a:lnTo>
                  <a:pt x="2339" y="4880"/>
                </a:lnTo>
                <a:lnTo>
                  <a:pt x="2347" y="4865"/>
                </a:lnTo>
                <a:close/>
                <a:moveTo>
                  <a:pt x="2300" y="5012"/>
                </a:moveTo>
                <a:lnTo>
                  <a:pt x="2302" y="4997"/>
                </a:lnTo>
                <a:lnTo>
                  <a:pt x="2297" y="4984"/>
                </a:lnTo>
                <a:lnTo>
                  <a:pt x="2288" y="4976"/>
                </a:lnTo>
                <a:lnTo>
                  <a:pt x="2272" y="4972"/>
                </a:lnTo>
                <a:lnTo>
                  <a:pt x="2256" y="4976"/>
                </a:lnTo>
                <a:lnTo>
                  <a:pt x="2241" y="4984"/>
                </a:lnTo>
                <a:lnTo>
                  <a:pt x="2227" y="4997"/>
                </a:lnTo>
                <a:lnTo>
                  <a:pt x="2219" y="5012"/>
                </a:lnTo>
                <a:lnTo>
                  <a:pt x="2218" y="5028"/>
                </a:lnTo>
                <a:lnTo>
                  <a:pt x="2222" y="5041"/>
                </a:lnTo>
                <a:lnTo>
                  <a:pt x="2232" y="5049"/>
                </a:lnTo>
                <a:lnTo>
                  <a:pt x="2247" y="5052"/>
                </a:lnTo>
                <a:lnTo>
                  <a:pt x="2263" y="5049"/>
                </a:lnTo>
                <a:lnTo>
                  <a:pt x="2278" y="5041"/>
                </a:lnTo>
                <a:lnTo>
                  <a:pt x="2292" y="5028"/>
                </a:lnTo>
                <a:lnTo>
                  <a:pt x="2300" y="5012"/>
                </a:lnTo>
                <a:close/>
                <a:moveTo>
                  <a:pt x="2253" y="5159"/>
                </a:moveTo>
                <a:lnTo>
                  <a:pt x="2254" y="5144"/>
                </a:lnTo>
                <a:lnTo>
                  <a:pt x="2250" y="5132"/>
                </a:lnTo>
                <a:lnTo>
                  <a:pt x="2240" y="5123"/>
                </a:lnTo>
                <a:lnTo>
                  <a:pt x="2225" y="5120"/>
                </a:lnTo>
                <a:lnTo>
                  <a:pt x="2209" y="5123"/>
                </a:lnTo>
                <a:lnTo>
                  <a:pt x="2193" y="5132"/>
                </a:lnTo>
                <a:lnTo>
                  <a:pt x="2180" y="5144"/>
                </a:lnTo>
                <a:lnTo>
                  <a:pt x="2172" y="5159"/>
                </a:lnTo>
                <a:lnTo>
                  <a:pt x="2170" y="5176"/>
                </a:lnTo>
                <a:lnTo>
                  <a:pt x="2175" y="5188"/>
                </a:lnTo>
                <a:lnTo>
                  <a:pt x="2184" y="5197"/>
                </a:lnTo>
                <a:lnTo>
                  <a:pt x="2200" y="5200"/>
                </a:lnTo>
                <a:lnTo>
                  <a:pt x="2216" y="5197"/>
                </a:lnTo>
                <a:lnTo>
                  <a:pt x="2231" y="5188"/>
                </a:lnTo>
                <a:lnTo>
                  <a:pt x="2245" y="5176"/>
                </a:lnTo>
                <a:lnTo>
                  <a:pt x="2253" y="5159"/>
                </a:lnTo>
                <a:close/>
                <a:moveTo>
                  <a:pt x="2205" y="5308"/>
                </a:moveTo>
                <a:lnTo>
                  <a:pt x="2207" y="5292"/>
                </a:lnTo>
                <a:lnTo>
                  <a:pt x="2202" y="5279"/>
                </a:lnTo>
                <a:lnTo>
                  <a:pt x="2193" y="5271"/>
                </a:lnTo>
                <a:lnTo>
                  <a:pt x="2177" y="5268"/>
                </a:lnTo>
                <a:lnTo>
                  <a:pt x="2161" y="5271"/>
                </a:lnTo>
                <a:lnTo>
                  <a:pt x="2146" y="5279"/>
                </a:lnTo>
                <a:lnTo>
                  <a:pt x="2133" y="5292"/>
                </a:lnTo>
                <a:lnTo>
                  <a:pt x="2125" y="5308"/>
                </a:lnTo>
                <a:lnTo>
                  <a:pt x="2123" y="5323"/>
                </a:lnTo>
                <a:lnTo>
                  <a:pt x="2128" y="5335"/>
                </a:lnTo>
                <a:lnTo>
                  <a:pt x="2137" y="5344"/>
                </a:lnTo>
                <a:lnTo>
                  <a:pt x="2152" y="5347"/>
                </a:lnTo>
                <a:lnTo>
                  <a:pt x="2169" y="5344"/>
                </a:lnTo>
                <a:lnTo>
                  <a:pt x="2184" y="5335"/>
                </a:lnTo>
                <a:lnTo>
                  <a:pt x="2197" y="5323"/>
                </a:lnTo>
                <a:lnTo>
                  <a:pt x="2205" y="5308"/>
                </a:lnTo>
                <a:close/>
                <a:moveTo>
                  <a:pt x="2157" y="5455"/>
                </a:moveTo>
                <a:lnTo>
                  <a:pt x="2159" y="5439"/>
                </a:lnTo>
                <a:lnTo>
                  <a:pt x="2155" y="5427"/>
                </a:lnTo>
                <a:lnTo>
                  <a:pt x="2145" y="5418"/>
                </a:lnTo>
                <a:lnTo>
                  <a:pt x="2130" y="5415"/>
                </a:lnTo>
                <a:lnTo>
                  <a:pt x="2114" y="5418"/>
                </a:lnTo>
                <a:lnTo>
                  <a:pt x="2099" y="5427"/>
                </a:lnTo>
                <a:lnTo>
                  <a:pt x="2086" y="5439"/>
                </a:lnTo>
                <a:lnTo>
                  <a:pt x="2078" y="5455"/>
                </a:lnTo>
                <a:lnTo>
                  <a:pt x="2076" y="5470"/>
                </a:lnTo>
                <a:lnTo>
                  <a:pt x="2080" y="5483"/>
                </a:lnTo>
                <a:lnTo>
                  <a:pt x="2090" y="5492"/>
                </a:lnTo>
                <a:lnTo>
                  <a:pt x="2105" y="5495"/>
                </a:lnTo>
                <a:lnTo>
                  <a:pt x="2121" y="5492"/>
                </a:lnTo>
                <a:lnTo>
                  <a:pt x="2136" y="5483"/>
                </a:lnTo>
                <a:lnTo>
                  <a:pt x="2149" y="5470"/>
                </a:lnTo>
                <a:lnTo>
                  <a:pt x="2157" y="5455"/>
                </a:lnTo>
                <a:close/>
                <a:moveTo>
                  <a:pt x="2110" y="5603"/>
                </a:moveTo>
                <a:lnTo>
                  <a:pt x="2111" y="5588"/>
                </a:lnTo>
                <a:lnTo>
                  <a:pt x="2107" y="5574"/>
                </a:lnTo>
                <a:lnTo>
                  <a:pt x="2097" y="5566"/>
                </a:lnTo>
                <a:lnTo>
                  <a:pt x="2083" y="5563"/>
                </a:lnTo>
                <a:lnTo>
                  <a:pt x="2067" y="5566"/>
                </a:lnTo>
                <a:lnTo>
                  <a:pt x="2052" y="5574"/>
                </a:lnTo>
                <a:lnTo>
                  <a:pt x="2039" y="5588"/>
                </a:lnTo>
                <a:lnTo>
                  <a:pt x="2031" y="5603"/>
                </a:lnTo>
                <a:lnTo>
                  <a:pt x="2029" y="5618"/>
                </a:lnTo>
                <a:lnTo>
                  <a:pt x="2033" y="5631"/>
                </a:lnTo>
                <a:lnTo>
                  <a:pt x="2043" y="5639"/>
                </a:lnTo>
                <a:lnTo>
                  <a:pt x="2058" y="5642"/>
                </a:lnTo>
                <a:lnTo>
                  <a:pt x="2074" y="5639"/>
                </a:lnTo>
                <a:lnTo>
                  <a:pt x="2089" y="5631"/>
                </a:lnTo>
                <a:lnTo>
                  <a:pt x="2102" y="5618"/>
                </a:lnTo>
                <a:lnTo>
                  <a:pt x="2110" y="5603"/>
                </a:lnTo>
                <a:close/>
                <a:moveTo>
                  <a:pt x="2062" y="5750"/>
                </a:moveTo>
                <a:lnTo>
                  <a:pt x="2064" y="5735"/>
                </a:lnTo>
                <a:lnTo>
                  <a:pt x="2059" y="5723"/>
                </a:lnTo>
                <a:lnTo>
                  <a:pt x="2050" y="5714"/>
                </a:lnTo>
                <a:lnTo>
                  <a:pt x="2035" y="5711"/>
                </a:lnTo>
                <a:lnTo>
                  <a:pt x="2019" y="5714"/>
                </a:lnTo>
                <a:lnTo>
                  <a:pt x="2005" y="5723"/>
                </a:lnTo>
                <a:lnTo>
                  <a:pt x="1992" y="5735"/>
                </a:lnTo>
                <a:lnTo>
                  <a:pt x="1984" y="5750"/>
                </a:lnTo>
                <a:lnTo>
                  <a:pt x="1982" y="5765"/>
                </a:lnTo>
                <a:lnTo>
                  <a:pt x="1986" y="5778"/>
                </a:lnTo>
                <a:lnTo>
                  <a:pt x="1996" y="5786"/>
                </a:lnTo>
                <a:lnTo>
                  <a:pt x="2011" y="5789"/>
                </a:lnTo>
                <a:lnTo>
                  <a:pt x="2026" y="5786"/>
                </a:lnTo>
                <a:lnTo>
                  <a:pt x="2041" y="5778"/>
                </a:lnTo>
                <a:lnTo>
                  <a:pt x="2054" y="5765"/>
                </a:lnTo>
                <a:lnTo>
                  <a:pt x="2062" y="5750"/>
                </a:lnTo>
                <a:close/>
                <a:moveTo>
                  <a:pt x="2014" y="5897"/>
                </a:moveTo>
                <a:lnTo>
                  <a:pt x="2016" y="5883"/>
                </a:lnTo>
                <a:lnTo>
                  <a:pt x="2012" y="5871"/>
                </a:lnTo>
                <a:lnTo>
                  <a:pt x="2002" y="5863"/>
                </a:lnTo>
                <a:lnTo>
                  <a:pt x="1988" y="5859"/>
                </a:lnTo>
                <a:lnTo>
                  <a:pt x="1972" y="5863"/>
                </a:lnTo>
                <a:lnTo>
                  <a:pt x="1957" y="5871"/>
                </a:lnTo>
                <a:lnTo>
                  <a:pt x="1944" y="5883"/>
                </a:lnTo>
                <a:lnTo>
                  <a:pt x="1937" y="5897"/>
                </a:lnTo>
                <a:lnTo>
                  <a:pt x="1935" y="5913"/>
                </a:lnTo>
                <a:lnTo>
                  <a:pt x="1939" y="5925"/>
                </a:lnTo>
                <a:lnTo>
                  <a:pt x="1949" y="5933"/>
                </a:lnTo>
                <a:lnTo>
                  <a:pt x="1963" y="5936"/>
                </a:lnTo>
                <a:lnTo>
                  <a:pt x="1979" y="5933"/>
                </a:lnTo>
                <a:lnTo>
                  <a:pt x="1993" y="5925"/>
                </a:lnTo>
                <a:lnTo>
                  <a:pt x="2006" y="5913"/>
                </a:lnTo>
                <a:lnTo>
                  <a:pt x="2014" y="5897"/>
                </a:lnTo>
                <a:close/>
                <a:moveTo>
                  <a:pt x="1966" y="6045"/>
                </a:moveTo>
                <a:lnTo>
                  <a:pt x="1968" y="6030"/>
                </a:lnTo>
                <a:lnTo>
                  <a:pt x="1964" y="6018"/>
                </a:lnTo>
                <a:lnTo>
                  <a:pt x="1955" y="6010"/>
                </a:lnTo>
                <a:lnTo>
                  <a:pt x="1940" y="6007"/>
                </a:lnTo>
                <a:lnTo>
                  <a:pt x="1925" y="6010"/>
                </a:lnTo>
                <a:lnTo>
                  <a:pt x="1910" y="6018"/>
                </a:lnTo>
                <a:lnTo>
                  <a:pt x="1897" y="6030"/>
                </a:lnTo>
                <a:lnTo>
                  <a:pt x="1890" y="6045"/>
                </a:lnTo>
                <a:lnTo>
                  <a:pt x="1888" y="6060"/>
                </a:lnTo>
                <a:lnTo>
                  <a:pt x="1892" y="6072"/>
                </a:lnTo>
                <a:lnTo>
                  <a:pt x="1902" y="6080"/>
                </a:lnTo>
                <a:lnTo>
                  <a:pt x="1916" y="6083"/>
                </a:lnTo>
                <a:lnTo>
                  <a:pt x="1932" y="6080"/>
                </a:lnTo>
                <a:lnTo>
                  <a:pt x="1946" y="6072"/>
                </a:lnTo>
                <a:lnTo>
                  <a:pt x="1959" y="6060"/>
                </a:lnTo>
                <a:lnTo>
                  <a:pt x="1966" y="6045"/>
                </a:lnTo>
                <a:close/>
                <a:moveTo>
                  <a:pt x="1893" y="6155"/>
                </a:moveTo>
                <a:lnTo>
                  <a:pt x="1877" y="6158"/>
                </a:lnTo>
                <a:lnTo>
                  <a:pt x="1863" y="6166"/>
                </a:lnTo>
                <a:lnTo>
                  <a:pt x="1850" y="6178"/>
                </a:lnTo>
                <a:lnTo>
                  <a:pt x="1843" y="6193"/>
                </a:lnTo>
                <a:lnTo>
                  <a:pt x="1841" y="6207"/>
                </a:lnTo>
                <a:lnTo>
                  <a:pt x="1845" y="6219"/>
                </a:lnTo>
                <a:lnTo>
                  <a:pt x="1854" y="6227"/>
                </a:lnTo>
                <a:lnTo>
                  <a:pt x="1869" y="6230"/>
                </a:lnTo>
                <a:lnTo>
                  <a:pt x="1884" y="6227"/>
                </a:lnTo>
                <a:lnTo>
                  <a:pt x="1898" y="6219"/>
                </a:lnTo>
                <a:lnTo>
                  <a:pt x="1911" y="6207"/>
                </a:lnTo>
                <a:lnTo>
                  <a:pt x="1919" y="6193"/>
                </a:lnTo>
                <a:lnTo>
                  <a:pt x="1920" y="6178"/>
                </a:lnTo>
                <a:lnTo>
                  <a:pt x="1916" y="6166"/>
                </a:lnTo>
                <a:lnTo>
                  <a:pt x="1907" y="6158"/>
                </a:lnTo>
                <a:lnTo>
                  <a:pt x="1893" y="6155"/>
                </a:lnTo>
                <a:close/>
                <a:moveTo>
                  <a:pt x="1871" y="6340"/>
                </a:moveTo>
                <a:lnTo>
                  <a:pt x="1872" y="6325"/>
                </a:lnTo>
                <a:lnTo>
                  <a:pt x="1868" y="6314"/>
                </a:lnTo>
                <a:lnTo>
                  <a:pt x="1859" y="6306"/>
                </a:lnTo>
                <a:lnTo>
                  <a:pt x="1845" y="6303"/>
                </a:lnTo>
                <a:lnTo>
                  <a:pt x="1830" y="6306"/>
                </a:lnTo>
                <a:lnTo>
                  <a:pt x="1816" y="6314"/>
                </a:lnTo>
                <a:lnTo>
                  <a:pt x="1803" y="6325"/>
                </a:lnTo>
                <a:lnTo>
                  <a:pt x="1796" y="6340"/>
                </a:lnTo>
                <a:lnTo>
                  <a:pt x="1794" y="6355"/>
                </a:lnTo>
                <a:lnTo>
                  <a:pt x="1798" y="6366"/>
                </a:lnTo>
                <a:lnTo>
                  <a:pt x="1807" y="6374"/>
                </a:lnTo>
                <a:lnTo>
                  <a:pt x="1822" y="6378"/>
                </a:lnTo>
                <a:lnTo>
                  <a:pt x="1837" y="6374"/>
                </a:lnTo>
                <a:lnTo>
                  <a:pt x="1851" y="6366"/>
                </a:lnTo>
                <a:lnTo>
                  <a:pt x="1863" y="6355"/>
                </a:lnTo>
                <a:lnTo>
                  <a:pt x="1871" y="6340"/>
                </a:lnTo>
                <a:close/>
                <a:moveTo>
                  <a:pt x="1823" y="6488"/>
                </a:moveTo>
                <a:lnTo>
                  <a:pt x="1824" y="6474"/>
                </a:lnTo>
                <a:lnTo>
                  <a:pt x="1820" y="6462"/>
                </a:lnTo>
                <a:lnTo>
                  <a:pt x="1811" y="6454"/>
                </a:lnTo>
                <a:lnTo>
                  <a:pt x="1797" y="6451"/>
                </a:lnTo>
                <a:lnTo>
                  <a:pt x="1783" y="6454"/>
                </a:lnTo>
                <a:lnTo>
                  <a:pt x="1769" y="6462"/>
                </a:lnTo>
                <a:lnTo>
                  <a:pt x="1757" y="6474"/>
                </a:lnTo>
                <a:lnTo>
                  <a:pt x="1749" y="6488"/>
                </a:lnTo>
                <a:lnTo>
                  <a:pt x="1748" y="6502"/>
                </a:lnTo>
                <a:lnTo>
                  <a:pt x="1752" y="6513"/>
                </a:lnTo>
                <a:lnTo>
                  <a:pt x="1762" y="6522"/>
                </a:lnTo>
                <a:lnTo>
                  <a:pt x="1774" y="6524"/>
                </a:lnTo>
                <a:lnTo>
                  <a:pt x="1789" y="6522"/>
                </a:lnTo>
                <a:lnTo>
                  <a:pt x="1803" y="6513"/>
                </a:lnTo>
                <a:lnTo>
                  <a:pt x="1815" y="6502"/>
                </a:lnTo>
                <a:lnTo>
                  <a:pt x="1823" y="6488"/>
                </a:lnTo>
                <a:close/>
                <a:moveTo>
                  <a:pt x="1775" y="6635"/>
                </a:moveTo>
                <a:lnTo>
                  <a:pt x="1776" y="6621"/>
                </a:lnTo>
                <a:lnTo>
                  <a:pt x="1772" y="6609"/>
                </a:lnTo>
                <a:lnTo>
                  <a:pt x="1764" y="6602"/>
                </a:lnTo>
                <a:lnTo>
                  <a:pt x="1750" y="6599"/>
                </a:lnTo>
                <a:lnTo>
                  <a:pt x="1735" y="6602"/>
                </a:lnTo>
                <a:lnTo>
                  <a:pt x="1722" y="6609"/>
                </a:lnTo>
                <a:lnTo>
                  <a:pt x="1710" y="6621"/>
                </a:lnTo>
                <a:lnTo>
                  <a:pt x="1702" y="6635"/>
                </a:lnTo>
                <a:lnTo>
                  <a:pt x="1701" y="6649"/>
                </a:lnTo>
                <a:lnTo>
                  <a:pt x="1705" y="6661"/>
                </a:lnTo>
                <a:lnTo>
                  <a:pt x="1714" y="6669"/>
                </a:lnTo>
                <a:lnTo>
                  <a:pt x="1727" y="6671"/>
                </a:lnTo>
                <a:lnTo>
                  <a:pt x="1742" y="6669"/>
                </a:lnTo>
                <a:lnTo>
                  <a:pt x="1755" y="6661"/>
                </a:lnTo>
                <a:lnTo>
                  <a:pt x="1768" y="6649"/>
                </a:lnTo>
                <a:lnTo>
                  <a:pt x="1775" y="6635"/>
                </a:lnTo>
                <a:close/>
                <a:moveTo>
                  <a:pt x="1727" y="6782"/>
                </a:moveTo>
                <a:lnTo>
                  <a:pt x="1728" y="6769"/>
                </a:lnTo>
                <a:lnTo>
                  <a:pt x="1724" y="6758"/>
                </a:lnTo>
                <a:lnTo>
                  <a:pt x="1716" y="6751"/>
                </a:lnTo>
                <a:lnTo>
                  <a:pt x="1702" y="6747"/>
                </a:lnTo>
                <a:lnTo>
                  <a:pt x="1688" y="6751"/>
                </a:lnTo>
                <a:lnTo>
                  <a:pt x="1675" y="6758"/>
                </a:lnTo>
                <a:lnTo>
                  <a:pt x="1663" y="6769"/>
                </a:lnTo>
                <a:lnTo>
                  <a:pt x="1656" y="6782"/>
                </a:lnTo>
                <a:lnTo>
                  <a:pt x="1654" y="6797"/>
                </a:lnTo>
                <a:lnTo>
                  <a:pt x="1658" y="6808"/>
                </a:lnTo>
                <a:lnTo>
                  <a:pt x="1668" y="6815"/>
                </a:lnTo>
                <a:lnTo>
                  <a:pt x="1680" y="6818"/>
                </a:lnTo>
                <a:lnTo>
                  <a:pt x="1694" y="6815"/>
                </a:lnTo>
                <a:lnTo>
                  <a:pt x="1708" y="6808"/>
                </a:lnTo>
                <a:lnTo>
                  <a:pt x="1720" y="6797"/>
                </a:lnTo>
                <a:lnTo>
                  <a:pt x="1727" y="6782"/>
                </a:lnTo>
                <a:close/>
                <a:moveTo>
                  <a:pt x="1678" y="6930"/>
                </a:moveTo>
                <a:lnTo>
                  <a:pt x="1680" y="6917"/>
                </a:lnTo>
                <a:lnTo>
                  <a:pt x="1676" y="6906"/>
                </a:lnTo>
                <a:lnTo>
                  <a:pt x="1668" y="6899"/>
                </a:lnTo>
                <a:lnTo>
                  <a:pt x="1655" y="6896"/>
                </a:lnTo>
                <a:lnTo>
                  <a:pt x="1641" y="6899"/>
                </a:lnTo>
                <a:lnTo>
                  <a:pt x="1628" y="6906"/>
                </a:lnTo>
                <a:lnTo>
                  <a:pt x="1616" y="6917"/>
                </a:lnTo>
                <a:lnTo>
                  <a:pt x="1609" y="6930"/>
                </a:lnTo>
                <a:lnTo>
                  <a:pt x="1608" y="6944"/>
                </a:lnTo>
                <a:lnTo>
                  <a:pt x="1611" y="6955"/>
                </a:lnTo>
                <a:lnTo>
                  <a:pt x="1621" y="6962"/>
                </a:lnTo>
                <a:lnTo>
                  <a:pt x="1633" y="6964"/>
                </a:lnTo>
                <a:lnTo>
                  <a:pt x="1647" y="6962"/>
                </a:lnTo>
                <a:lnTo>
                  <a:pt x="1660" y="6955"/>
                </a:lnTo>
                <a:lnTo>
                  <a:pt x="1672" y="6944"/>
                </a:lnTo>
                <a:lnTo>
                  <a:pt x="1678" y="6930"/>
                </a:lnTo>
                <a:close/>
                <a:moveTo>
                  <a:pt x="1631" y="7078"/>
                </a:moveTo>
                <a:lnTo>
                  <a:pt x="1632" y="7064"/>
                </a:lnTo>
                <a:lnTo>
                  <a:pt x="1628" y="7054"/>
                </a:lnTo>
                <a:lnTo>
                  <a:pt x="1620" y="7047"/>
                </a:lnTo>
                <a:lnTo>
                  <a:pt x="1607" y="7044"/>
                </a:lnTo>
                <a:lnTo>
                  <a:pt x="1593" y="7047"/>
                </a:lnTo>
                <a:lnTo>
                  <a:pt x="1581" y="7054"/>
                </a:lnTo>
                <a:lnTo>
                  <a:pt x="1569" y="7064"/>
                </a:lnTo>
                <a:lnTo>
                  <a:pt x="1562" y="7078"/>
                </a:lnTo>
                <a:lnTo>
                  <a:pt x="1561" y="7091"/>
                </a:lnTo>
                <a:lnTo>
                  <a:pt x="1564" y="7102"/>
                </a:lnTo>
                <a:lnTo>
                  <a:pt x="1574" y="7109"/>
                </a:lnTo>
                <a:lnTo>
                  <a:pt x="1586" y="7111"/>
                </a:lnTo>
                <a:lnTo>
                  <a:pt x="1600" y="7109"/>
                </a:lnTo>
                <a:lnTo>
                  <a:pt x="1612" y="7102"/>
                </a:lnTo>
                <a:lnTo>
                  <a:pt x="1624" y="7091"/>
                </a:lnTo>
                <a:lnTo>
                  <a:pt x="1631" y="7078"/>
                </a:lnTo>
                <a:close/>
                <a:moveTo>
                  <a:pt x="1583" y="7226"/>
                </a:moveTo>
                <a:lnTo>
                  <a:pt x="1584" y="7212"/>
                </a:lnTo>
                <a:lnTo>
                  <a:pt x="1580" y="7202"/>
                </a:lnTo>
                <a:lnTo>
                  <a:pt x="1572" y="7195"/>
                </a:lnTo>
                <a:lnTo>
                  <a:pt x="1559" y="7192"/>
                </a:lnTo>
                <a:lnTo>
                  <a:pt x="1546" y="7195"/>
                </a:lnTo>
                <a:lnTo>
                  <a:pt x="1534" y="7202"/>
                </a:lnTo>
                <a:lnTo>
                  <a:pt x="1522" y="7212"/>
                </a:lnTo>
                <a:lnTo>
                  <a:pt x="1516" y="7226"/>
                </a:lnTo>
                <a:lnTo>
                  <a:pt x="1514" y="7238"/>
                </a:lnTo>
                <a:lnTo>
                  <a:pt x="1518" y="7249"/>
                </a:lnTo>
                <a:lnTo>
                  <a:pt x="1527" y="7255"/>
                </a:lnTo>
                <a:lnTo>
                  <a:pt x="1539" y="7258"/>
                </a:lnTo>
                <a:lnTo>
                  <a:pt x="1552" y="7255"/>
                </a:lnTo>
                <a:lnTo>
                  <a:pt x="1565" y="7249"/>
                </a:lnTo>
                <a:lnTo>
                  <a:pt x="1576" y="7238"/>
                </a:lnTo>
                <a:lnTo>
                  <a:pt x="1583" y="7226"/>
                </a:lnTo>
                <a:close/>
                <a:moveTo>
                  <a:pt x="1534" y="7373"/>
                </a:moveTo>
                <a:lnTo>
                  <a:pt x="1536" y="7361"/>
                </a:lnTo>
                <a:lnTo>
                  <a:pt x="1532" y="7350"/>
                </a:lnTo>
                <a:lnTo>
                  <a:pt x="1524" y="7343"/>
                </a:lnTo>
                <a:lnTo>
                  <a:pt x="1512" y="7340"/>
                </a:lnTo>
                <a:lnTo>
                  <a:pt x="1499" y="7343"/>
                </a:lnTo>
                <a:lnTo>
                  <a:pt x="1487" y="7350"/>
                </a:lnTo>
                <a:lnTo>
                  <a:pt x="1477" y="7361"/>
                </a:lnTo>
                <a:lnTo>
                  <a:pt x="1469" y="7373"/>
                </a:lnTo>
                <a:lnTo>
                  <a:pt x="1468" y="7385"/>
                </a:lnTo>
                <a:lnTo>
                  <a:pt x="1471" y="7395"/>
                </a:lnTo>
                <a:lnTo>
                  <a:pt x="1480" y="7402"/>
                </a:lnTo>
                <a:lnTo>
                  <a:pt x="1492" y="7406"/>
                </a:lnTo>
                <a:lnTo>
                  <a:pt x="1505" y="7402"/>
                </a:lnTo>
                <a:lnTo>
                  <a:pt x="1517" y="7395"/>
                </a:lnTo>
                <a:lnTo>
                  <a:pt x="1528" y="7385"/>
                </a:lnTo>
                <a:lnTo>
                  <a:pt x="1534" y="7373"/>
                </a:lnTo>
                <a:close/>
                <a:moveTo>
                  <a:pt x="1486" y="7520"/>
                </a:moveTo>
                <a:lnTo>
                  <a:pt x="1488" y="7508"/>
                </a:lnTo>
                <a:lnTo>
                  <a:pt x="1484" y="7499"/>
                </a:lnTo>
                <a:lnTo>
                  <a:pt x="1475" y="7491"/>
                </a:lnTo>
                <a:lnTo>
                  <a:pt x="1464" y="7488"/>
                </a:lnTo>
                <a:lnTo>
                  <a:pt x="1451" y="7491"/>
                </a:lnTo>
                <a:lnTo>
                  <a:pt x="1440" y="7499"/>
                </a:lnTo>
                <a:lnTo>
                  <a:pt x="1430" y="7508"/>
                </a:lnTo>
                <a:lnTo>
                  <a:pt x="1423" y="7520"/>
                </a:lnTo>
                <a:lnTo>
                  <a:pt x="1421" y="7532"/>
                </a:lnTo>
                <a:lnTo>
                  <a:pt x="1425" y="7542"/>
                </a:lnTo>
                <a:lnTo>
                  <a:pt x="1433" y="7550"/>
                </a:lnTo>
                <a:lnTo>
                  <a:pt x="1444" y="7552"/>
                </a:lnTo>
                <a:lnTo>
                  <a:pt x="1457" y="7550"/>
                </a:lnTo>
                <a:lnTo>
                  <a:pt x="1469" y="7542"/>
                </a:lnTo>
                <a:lnTo>
                  <a:pt x="1480" y="7532"/>
                </a:lnTo>
                <a:lnTo>
                  <a:pt x="1486" y="7520"/>
                </a:lnTo>
                <a:close/>
                <a:moveTo>
                  <a:pt x="1438" y="7668"/>
                </a:moveTo>
                <a:lnTo>
                  <a:pt x="1439" y="7656"/>
                </a:lnTo>
                <a:lnTo>
                  <a:pt x="1436" y="7646"/>
                </a:lnTo>
                <a:lnTo>
                  <a:pt x="1429" y="7640"/>
                </a:lnTo>
                <a:lnTo>
                  <a:pt x="1417" y="7638"/>
                </a:lnTo>
                <a:lnTo>
                  <a:pt x="1404" y="7640"/>
                </a:lnTo>
                <a:lnTo>
                  <a:pt x="1393" y="7646"/>
                </a:lnTo>
                <a:lnTo>
                  <a:pt x="1383" y="7656"/>
                </a:lnTo>
                <a:lnTo>
                  <a:pt x="1376" y="7668"/>
                </a:lnTo>
                <a:lnTo>
                  <a:pt x="1375" y="7679"/>
                </a:lnTo>
                <a:lnTo>
                  <a:pt x="1378" y="7690"/>
                </a:lnTo>
                <a:lnTo>
                  <a:pt x="1386" y="7696"/>
                </a:lnTo>
                <a:lnTo>
                  <a:pt x="1397" y="7699"/>
                </a:lnTo>
                <a:lnTo>
                  <a:pt x="1410" y="7696"/>
                </a:lnTo>
                <a:lnTo>
                  <a:pt x="1421" y="7690"/>
                </a:lnTo>
                <a:lnTo>
                  <a:pt x="1432" y="7679"/>
                </a:lnTo>
                <a:lnTo>
                  <a:pt x="1438" y="7668"/>
                </a:lnTo>
                <a:close/>
                <a:moveTo>
                  <a:pt x="1369" y="7786"/>
                </a:moveTo>
                <a:lnTo>
                  <a:pt x="1357" y="7788"/>
                </a:lnTo>
                <a:lnTo>
                  <a:pt x="1346" y="7794"/>
                </a:lnTo>
                <a:lnTo>
                  <a:pt x="1336" y="7804"/>
                </a:lnTo>
                <a:lnTo>
                  <a:pt x="1329" y="7815"/>
                </a:lnTo>
                <a:lnTo>
                  <a:pt x="1328" y="7827"/>
                </a:lnTo>
                <a:lnTo>
                  <a:pt x="1331" y="7837"/>
                </a:lnTo>
                <a:lnTo>
                  <a:pt x="1340" y="7843"/>
                </a:lnTo>
                <a:lnTo>
                  <a:pt x="1350" y="7845"/>
                </a:lnTo>
                <a:lnTo>
                  <a:pt x="1362" y="7843"/>
                </a:lnTo>
                <a:lnTo>
                  <a:pt x="1374" y="7837"/>
                </a:lnTo>
                <a:lnTo>
                  <a:pt x="1384" y="7827"/>
                </a:lnTo>
                <a:lnTo>
                  <a:pt x="1390" y="7815"/>
                </a:lnTo>
                <a:lnTo>
                  <a:pt x="1391" y="7804"/>
                </a:lnTo>
                <a:lnTo>
                  <a:pt x="1388" y="7794"/>
                </a:lnTo>
                <a:lnTo>
                  <a:pt x="1380" y="7788"/>
                </a:lnTo>
                <a:lnTo>
                  <a:pt x="1369" y="7786"/>
                </a:lnTo>
                <a:close/>
                <a:moveTo>
                  <a:pt x="1342" y="7962"/>
                </a:moveTo>
                <a:lnTo>
                  <a:pt x="1343" y="7951"/>
                </a:lnTo>
                <a:lnTo>
                  <a:pt x="1340" y="7942"/>
                </a:lnTo>
                <a:lnTo>
                  <a:pt x="1332" y="7936"/>
                </a:lnTo>
                <a:lnTo>
                  <a:pt x="1321" y="7934"/>
                </a:lnTo>
                <a:lnTo>
                  <a:pt x="1310" y="7936"/>
                </a:lnTo>
                <a:lnTo>
                  <a:pt x="1299" y="7942"/>
                </a:lnTo>
                <a:lnTo>
                  <a:pt x="1290" y="7951"/>
                </a:lnTo>
                <a:lnTo>
                  <a:pt x="1283" y="7962"/>
                </a:lnTo>
                <a:lnTo>
                  <a:pt x="1281" y="7974"/>
                </a:lnTo>
                <a:lnTo>
                  <a:pt x="1285" y="7983"/>
                </a:lnTo>
                <a:lnTo>
                  <a:pt x="1293" y="7990"/>
                </a:lnTo>
                <a:lnTo>
                  <a:pt x="1303" y="7992"/>
                </a:lnTo>
                <a:lnTo>
                  <a:pt x="1315" y="7990"/>
                </a:lnTo>
                <a:lnTo>
                  <a:pt x="1326" y="7983"/>
                </a:lnTo>
                <a:lnTo>
                  <a:pt x="1336" y="7974"/>
                </a:lnTo>
                <a:lnTo>
                  <a:pt x="1342" y="7962"/>
                </a:lnTo>
                <a:close/>
                <a:moveTo>
                  <a:pt x="1236" y="8111"/>
                </a:moveTo>
                <a:lnTo>
                  <a:pt x="1235" y="8122"/>
                </a:lnTo>
                <a:lnTo>
                  <a:pt x="1239" y="8130"/>
                </a:lnTo>
                <a:lnTo>
                  <a:pt x="1246" y="8136"/>
                </a:lnTo>
                <a:lnTo>
                  <a:pt x="1256" y="8138"/>
                </a:lnTo>
                <a:lnTo>
                  <a:pt x="1267" y="8136"/>
                </a:lnTo>
                <a:lnTo>
                  <a:pt x="1278" y="8130"/>
                </a:lnTo>
                <a:lnTo>
                  <a:pt x="1288" y="8122"/>
                </a:lnTo>
                <a:lnTo>
                  <a:pt x="1293" y="8111"/>
                </a:lnTo>
                <a:lnTo>
                  <a:pt x="1295" y="8099"/>
                </a:lnTo>
                <a:lnTo>
                  <a:pt x="1292" y="8090"/>
                </a:lnTo>
                <a:lnTo>
                  <a:pt x="1284" y="8084"/>
                </a:lnTo>
                <a:lnTo>
                  <a:pt x="1274" y="8082"/>
                </a:lnTo>
                <a:lnTo>
                  <a:pt x="1262" y="8084"/>
                </a:lnTo>
                <a:lnTo>
                  <a:pt x="1252" y="8090"/>
                </a:lnTo>
                <a:lnTo>
                  <a:pt x="1243" y="8099"/>
                </a:lnTo>
                <a:lnTo>
                  <a:pt x="1236" y="8111"/>
                </a:lnTo>
                <a:close/>
                <a:moveTo>
                  <a:pt x="1190" y="8258"/>
                </a:moveTo>
                <a:lnTo>
                  <a:pt x="1188" y="8269"/>
                </a:lnTo>
                <a:lnTo>
                  <a:pt x="1192" y="8277"/>
                </a:lnTo>
                <a:lnTo>
                  <a:pt x="1199" y="8283"/>
                </a:lnTo>
                <a:lnTo>
                  <a:pt x="1209" y="8285"/>
                </a:lnTo>
                <a:lnTo>
                  <a:pt x="1220" y="8283"/>
                </a:lnTo>
                <a:lnTo>
                  <a:pt x="1230" y="8277"/>
                </a:lnTo>
                <a:lnTo>
                  <a:pt x="1240" y="8269"/>
                </a:lnTo>
                <a:lnTo>
                  <a:pt x="1245" y="8258"/>
                </a:lnTo>
                <a:lnTo>
                  <a:pt x="1247" y="8248"/>
                </a:lnTo>
                <a:lnTo>
                  <a:pt x="1244" y="8238"/>
                </a:lnTo>
                <a:lnTo>
                  <a:pt x="1236" y="8232"/>
                </a:lnTo>
                <a:lnTo>
                  <a:pt x="1226" y="8230"/>
                </a:lnTo>
                <a:lnTo>
                  <a:pt x="1215" y="8232"/>
                </a:lnTo>
                <a:lnTo>
                  <a:pt x="1205" y="8238"/>
                </a:lnTo>
                <a:lnTo>
                  <a:pt x="1196" y="8248"/>
                </a:lnTo>
                <a:lnTo>
                  <a:pt x="1190" y="8258"/>
                </a:lnTo>
                <a:close/>
                <a:moveTo>
                  <a:pt x="1021" y="8871"/>
                </a:moveTo>
                <a:lnTo>
                  <a:pt x="1030" y="8870"/>
                </a:lnTo>
                <a:lnTo>
                  <a:pt x="1039" y="8865"/>
                </a:lnTo>
                <a:lnTo>
                  <a:pt x="1046" y="8858"/>
                </a:lnTo>
                <a:lnTo>
                  <a:pt x="1052" y="8848"/>
                </a:lnTo>
                <a:lnTo>
                  <a:pt x="1053" y="8839"/>
                </a:lnTo>
                <a:lnTo>
                  <a:pt x="1050" y="8831"/>
                </a:lnTo>
                <a:lnTo>
                  <a:pt x="1044" y="8827"/>
                </a:lnTo>
                <a:lnTo>
                  <a:pt x="1035" y="8825"/>
                </a:lnTo>
                <a:lnTo>
                  <a:pt x="1026" y="8827"/>
                </a:lnTo>
                <a:lnTo>
                  <a:pt x="1017" y="8831"/>
                </a:lnTo>
                <a:lnTo>
                  <a:pt x="1010" y="8839"/>
                </a:lnTo>
                <a:lnTo>
                  <a:pt x="1005" y="8848"/>
                </a:lnTo>
                <a:lnTo>
                  <a:pt x="1004" y="8857"/>
                </a:lnTo>
                <a:lnTo>
                  <a:pt x="1007" y="8865"/>
                </a:lnTo>
                <a:lnTo>
                  <a:pt x="1012" y="8870"/>
                </a:lnTo>
                <a:lnTo>
                  <a:pt x="1021" y="8871"/>
                </a:lnTo>
                <a:close/>
                <a:moveTo>
                  <a:pt x="988" y="8973"/>
                </a:moveTo>
                <a:lnTo>
                  <a:pt x="979" y="8975"/>
                </a:lnTo>
                <a:lnTo>
                  <a:pt x="970" y="8979"/>
                </a:lnTo>
                <a:lnTo>
                  <a:pt x="963" y="8986"/>
                </a:lnTo>
                <a:lnTo>
                  <a:pt x="959" y="8996"/>
                </a:lnTo>
                <a:lnTo>
                  <a:pt x="958" y="9005"/>
                </a:lnTo>
                <a:lnTo>
                  <a:pt x="960" y="9012"/>
                </a:lnTo>
                <a:lnTo>
                  <a:pt x="966" y="9016"/>
                </a:lnTo>
                <a:lnTo>
                  <a:pt x="974" y="9018"/>
                </a:lnTo>
                <a:lnTo>
                  <a:pt x="983" y="9016"/>
                </a:lnTo>
                <a:lnTo>
                  <a:pt x="991" y="9012"/>
                </a:lnTo>
                <a:lnTo>
                  <a:pt x="998" y="9005"/>
                </a:lnTo>
                <a:lnTo>
                  <a:pt x="1004" y="8996"/>
                </a:lnTo>
                <a:lnTo>
                  <a:pt x="1005" y="8986"/>
                </a:lnTo>
                <a:lnTo>
                  <a:pt x="1002" y="8979"/>
                </a:lnTo>
                <a:lnTo>
                  <a:pt x="996" y="8975"/>
                </a:lnTo>
                <a:lnTo>
                  <a:pt x="988" y="8973"/>
                </a:lnTo>
                <a:close/>
                <a:moveTo>
                  <a:pt x="926" y="9165"/>
                </a:moveTo>
                <a:lnTo>
                  <a:pt x="935" y="9163"/>
                </a:lnTo>
                <a:lnTo>
                  <a:pt x="943" y="9158"/>
                </a:lnTo>
                <a:lnTo>
                  <a:pt x="950" y="9152"/>
                </a:lnTo>
                <a:lnTo>
                  <a:pt x="955" y="9143"/>
                </a:lnTo>
                <a:lnTo>
                  <a:pt x="956" y="9135"/>
                </a:lnTo>
                <a:lnTo>
                  <a:pt x="954" y="9127"/>
                </a:lnTo>
                <a:lnTo>
                  <a:pt x="948" y="9123"/>
                </a:lnTo>
                <a:lnTo>
                  <a:pt x="940" y="9121"/>
                </a:lnTo>
                <a:lnTo>
                  <a:pt x="931" y="9123"/>
                </a:lnTo>
                <a:lnTo>
                  <a:pt x="923" y="9127"/>
                </a:lnTo>
                <a:lnTo>
                  <a:pt x="916" y="9135"/>
                </a:lnTo>
                <a:lnTo>
                  <a:pt x="912" y="9143"/>
                </a:lnTo>
                <a:lnTo>
                  <a:pt x="911" y="9152"/>
                </a:lnTo>
                <a:lnTo>
                  <a:pt x="913" y="9158"/>
                </a:lnTo>
                <a:lnTo>
                  <a:pt x="919" y="9163"/>
                </a:lnTo>
                <a:lnTo>
                  <a:pt x="926" y="9165"/>
                </a:lnTo>
                <a:close/>
                <a:moveTo>
                  <a:pt x="879" y="9311"/>
                </a:moveTo>
                <a:lnTo>
                  <a:pt x="888" y="9309"/>
                </a:lnTo>
                <a:lnTo>
                  <a:pt x="895" y="9305"/>
                </a:lnTo>
                <a:lnTo>
                  <a:pt x="902" y="9298"/>
                </a:lnTo>
                <a:lnTo>
                  <a:pt x="907" y="9291"/>
                </a:lnTo>
                <a:lnTo>
                  <a:pt x="908" y="9283"/>
                </a:lnTo>
                <a:lnTo>
                  <a:pt x="905" y="9277"/>
                </a:lnTo>
                <a:lnTo>
                  <a:pt x="900" y="9271"/>
                </a:lnTo>
                <a:lnTo>
                  <a:pt x="892" y="9270"/>
                </a:lnTo>
                <a:lnTo>
                  <a:pt x="884" y="9271"/>
                </a:lnTo>
                <a:lnTo>
                  <a:pt x="876" y="9277"/>
                </a:lnTo>
                <a:lnTo>
                  <a:pt x="870" y="9283"/>
                </a:lnTo>
                <a:lnTo>
                  <a:pt x="866" y="9291"/>
                </a:lnTo>
                <a:lnTo>
                  <a:pt x="865" y="9298"/>
                </a:lnTo>
                <a:lnTo>
                  <a:pt x="867" y="9305"/>
                </a:lnTo>
                <a:lnTo>
                  <a:pt x="872" y="9309"/>
                </a:lnTo>
                <a:lnTo>
                  <a:pt x="879" y="9311"/>
                </a:lnTo>
                <a:close/>
                <a:moveTo>
                  <a:pt x="832" y="9457"/>
                </a:moveTo>
                <a:lnTo>
                  <a:pt x="840" y="9456"/>
                </a:lnTo>
                <a:lnTo>
                  <a:pt x="848" y="9452"/>
                </a:lnTo>
                <a:lnTo>
                  <a:pt x="854" y="9446"/>
                </a:lnTo>
                <a:lnTo>
                  <a:pt x="859" y="9438"/>
                </a:lnTo>
                <a:lnTo>
                  <a:pt x="860" y="9431"/>
                </a:lnTo>
                <a:lnTo>
                  <a:pt x="856" y="9424"/>
                </a:lnTo>
                <a:lnTo>
                  <a:pt x="852" y="9420"/>
                </a:lnTo>
                <a:lnTo>
                  <a:pt x="845" y="9419"/>
                </a:lnTo>
                <a:lnTo>
                  <a:pt x="837" y="9420"/>
                </a:lnTo>
                <a:lnTo>
                  <a:pt x="829" y="9424"/>
                </a:lnTo>
                <a:lnTo>
                  <a:pt x="823" y="9431"/>
                </a:lnTo>
                <a:lnTo>
                  <a:pt x="819" y="9438"/>
                </a:lnTo>
                <a:lnTo>
                  <a:pt x="818" y="9446"/>
                </a:lnTo>
                <a:lnTo>
                  <a:pt x="821" y="9452"/>
                </a:lnTo>
                <a:lnTo>
                  <a:pt x="825" y="9456"/>
                </a:lnTo>
                <a:lnTo>
                  <a:pt x="832" y="9457"/>
                </a:lnTo>
                <a:close/>
                <a:moveTo>
                  <a:pt x="785" y="9604"/>
                </a:moveTo>
                <a:lnTo>
                  <a:pt x="793" y="9603"/>
                </a:lnTo>
                <a:lnTo>
                  <a:pt x="800" y="9598"/>
                </a:lnTo>
                <a:lnTo>
                  <a:pt x="805" y="9592"/>
                </a:lnTo>
                <a:lnTo>
                  <a:pt x="809" y="9585"/>
                </a:lnTo>
                <a:lnTo>
                  <a:pt x="810" y="9578"/>
                </a:lnTo>
                <a:lnTo>
                  <a:pt x="808" y="9573"/>
                </a:lnTo>
                <a:lnTo>
                  <a:pt x="803" y="9569"/>
                </a:lnTo>
                <a:lnTo>
                  <a:pt x="797" y="9567"/>
                </a:lnTo>
                <a:lnTo>
                  <a:pt x="789" y="9569"/>
                </a:lnTo>
                <a:lnTo>
                  <a:pt x="782" y="9573"/>
                </a:lnTo>
                <a:lnTo>
                  <a:pt x="777" y="9578"/>
                </a:lnTo>
                <a:lnTo>
                  <a:pt x="773" y="9585"/>
                </a:lnTo>
                <a:lnTo>
                  <a:pt x="772" y="9592"/>
                </a:lnTo>
                <a:lnTo>
                  <a:pt x="774" y="9598"/>
                </a:lnTo>
                <a:lnTo>
                  <a:pt x="779" y="9603"/>
                </a:lnTo>
                <a:lnTo>
                  <a:pt x="785" y="9604"/>
                </a:lnTo>
                <a:close/>
                <a:moveTo>
                  <a:pt x="738" y="9751"/>
                </a:moveTo>
                <a:lnTo>
                  <a:pt x="745" y="9749"/>
                </a:lnTo>
                <a:lnTo>
                  <a:pt x="752" y="9746"/>
                </a:lnTo>
                <a:lnTo>
                  <a:pt x="757" y="9740"/>
                </a:lnTo>
                <a:lnTo>
                  <a:pt x="761" y="9733"/>
                </a:lnTo>
                <a:lnTo>
                  <a:pt x="761" y="9726"/>
                </a:lnTo>
                <a:lnTo>
                  <a:pt x="759" y="9721"/>
                </a:lnTo>
                <a:lnTo>
                  <a:pt x="755" y="9717"/>
                </a:lnTo>
                <a:lnTo>
                  <a:pt x="749" y="9716"/>
                </a:lnTo>
                <a:lnTo>
                  <a:pt x="742" y="9717"/>
                </a:lnTo>
                <a:lnTo>
                  <a:pt x="736" y="9721"/>
                </a:lnTo>
                <a:lnTo>
                  <a:pt x="730" y="9726"/>
                </a:lnTo>
                <a:lnTo>
                  <a:pt x="727" y="9733"/>
                </a:lnTo>
                <a:lnTo>
                  <a:pt x="726" y="9740"/>
                </a:lnTo>
                <a:lnTo>
                  <a:pt x="728" y="9746"/>
                </a:lnTo>
                <a:lnTo>
                  <a:pt x="732" y="9749"/>
                </a:lnTo>
                <a:lnTo>
                  <a:pt x="738" y="9751"/>
                </a:lnTo>
                <a:close/>
                <a:moveTo>
                  <a:pt x="3670" y="161"/>
                </a:moveTo>
                <a:lnTo>
                  <a:pt x="3677" y="160"/>
                </a:lnTo>
                <a:lnTo>
                  <a:pt x="3684" y="156"/>
                </a:lnTo>
                <a:lnTo>
                  <a:pt x="3689" y="151"/>
                </a:lnTo>
                <a:lnTo>
                  <a:pt x="3693" y="144"/>
                </a:lnTo>
                <a:lnTo>
                  <a:pt x="3694" y="137"/>
                </a:lnTo>
                <a:lnTo>
                  <a:pt x="3692" y="132"/>
                </a:lnTo>
                <a:lnTo>
                  <a:pt x="3687" y="128"/>
                </a:lnTo>
                <a:lnTo>
                  <a:pt x="3681" y="127"/>
                </a:lnTo>
                <a:lnTo>
                  <a:pt x="3674" y="128"/>
                </a:lnTo>
                <a:lnTo>
                  <a:pt x="3667" y="132"/>
                </a:lnTo>
                <a:lnTo>
                  <a:pt x="3662" y="137"/>
                </a:lnTo>
                <a:lnTo>
                  <a:pt x="3657" y="144"/>
                </a:lnTo>
                <a:lnTo>
                  <a:pt x="3657" y="151"/>
                </a:lnTo>
                <a:lnTo>
                  <a:pt x="3658" y="156"/>
                </a:lnTo>
                <a:lnTo>
                  <a:pt x="3664" y="160"/>
                </a:lnTo>
                <a:lnTo>
                  <a:pt x="3670" y="161"/>
                </a:lnTo>
                <a:close/>
                <a:moveTo>
                  <a:pt x="3622" y="310"/>
                </a:moveTo>
                <a:lnTo>
                  <a:pt x="3630" y="309"/>
                </a:lnTo>
                <a:lnTo>
                  <a:pt x="3637" y="305"/>
                </a:lnTo>
                <a:lnTo>
                  <a:pt x="3643" y="298"/>
                </a:lnTo>
                <a:lnTo>
                  <a:pt x="3646" y="291"/>
                </a:lnTo>
                <a:lnTo>
                  <a:pt x="3647" y="284"/>
                </a:lnTo>
                <a:lnTo>
                  <a:pt x="3645" y="279"/>
                </a:lnTo>
                <a:lnTo>
                  <a:pt x="3641" y="275"/>
                </a:lnTo>
                <a:lnTo>
                  <a:pt x="3634" y="273"/>
                </a:lnTo>
                <a:lnTo>
                  <a:pt x="3626" y="275"/>
                </a:lnTo>
                <a:lnTo>
                  <a:pt x="3620" y="279"/>
                </a:lnTo>
                <a:lnTo>
                  <a:pt x="3613" y="284"/>
                </a:lnTo>
                <a:lnTo>
                  <a:pt x="3609" y="291"/>
                </a:lnTo>
                <a:lnTo>
                  <a:pt x="3608" y="298"/>
                </a:lnTo>
                <a:lnTo>
                  <a:pt x="3610" y="305"/>
                </a:lnTo>
                <a:lnTo>
                  <a:pt x="3616" y="309"/>
                </a:lnTo>
                <a:lnTo>
                  <a:pt x="3622" y="310"/>
                </a:lnTo>
                <a:close/>
                <a:moveTo>
                  <a:pt x="3575" y="459"/>
                </a:moveTo>
                <a:lnTo>
                  <a:pt x="3583" y="457"/>
                </a:lnTo>
                <a:lnTo>
                  <a:pt x="3590" y="453"/>
                </a:lnTo>
                <a:lnTo>
                  <a:pt x="3596" y="447"/>
                </a:lnTo>
                <a:lnTo>
                  <a:pt x="3600" y="439"/>
                </a:lnTo>
                <a:lnTo>
                  <a:pt x="3601" y="431"/>
                </a:lnTo>
                <a:lnTo>
                  <a:pt x="3599" y="425"/>
                </a:lnTo>
                <a:lnTo>
                  <a:pt x="3594" y="421"/>
                </a:lnTo>
                <a:lnTo>
                  <a:pt x="3587" y="420"/>
                </a:lnTo>
                <a:lnTo>
                  <a:pt x="3579" y="421"/>
                </a:lnTo>
                <a:lnTo>
                  <a:pt x="3572" y="425"/>
                </a:lnTo>
                <a:lnTo>
                  <a:pt x="3564" y="431"/>
                </a:lnTo>
                <a:lnTo>
                  <a:pt x="3561" y="439"/>
                </a:lnTo>
                <a:lnTo>
                  <a:pt x="3560" y="447"/>
                </a:lnTo>
                <a:lnTo>
                  <a:pt x="3562" y="453"/>
                </a:lnTo>
                <a:lnTo>
                  <a:pt x="3568" y="457"/>
                </a:lnTo>
                <a:lnTo>
                  <a:pt x="3575" y="459"/>
                </a:lnTo>
                <a:close/>
                <a:moveTo>
                  <a:pt x="3527" y="607"/>
                </a:moveTo>
                <a:lnTo>
                  <a:pt x="3535" y="606"/>
                </a:lnTo>
                <a:lnTo>
                  <a:pt x="3543" y="601"/>
                </a:lnTo>
                <a:lnTo>
                  <a:pt x="3549" y="595"/>
                </a:lnTo>
                <a:lnTo>
                  <a:pt x="3553" y="587"/>
                </a:lnTo>
                <a:lnTo>
                  <a:pt x="3554" y="578"/>
                </a:lnTo>
                <a:lnTo>
                  <a:pt x="3552" y="572"/>
                </a:lnTo>
                <a:lnTo>
                  <a:pt x="3547" y="568"/>
                </a:lnTo>
                <a:lnTo>
                  <a:pt x="3540" y="566"/>
                </a:lnTo>
                <a:lnTo>
                  <a:pt x="3532" y="568"/>
                </a:lnTo>
                <a:lnTo>
                  <a:pt x="3524" y="572"/>
                </a:lnTo>
                <a:lnTo>
                  <a:pt x="3516" y="578"/>
                </a:lnTo>
                <a:lnTo>
                  <a:pt x="3512" y="587"/>
                </a:lnTo>
                <a:lnTo>
                  <a:pt x="3511" y="595"/>
                </a:lnTo>
                <a:lnTo>
                  <a:pt x="3514" y="601"/>
                </a:lnTo>
                <a:lnTo>
                  <a:pt x="3520" y="606"/>
                </a:lnTo>
                <a:lnTo>
                  <a:pt x="3527" y="607"/>
                </a:lnTo>
                <a:close/>
                <a:moveTo>
                  <a:pt x="3479" y="755"/>
                </a:moveTo>
                <a:lnTo>
                  <a:pt x="3488" y="754"/>
                </a:lnTo>
                <a:lnTo>
                  <a:pt x="3496" y="749"/>
                </a:lnTo>
                <a:lnTo>
                  <a:pt x="3503" y="743"/>
                </a:lnTo>
                <a:lnTo>
                  <a:pt x="3507" y="735"/>
                </a:lnTo>
                <a:lnTo>
                  <a:pt x="3508" y="726"/>
                </a:lnTo>
                <a:lnTo>
                  <a:pt x="3505" y="719"/>
                </a:lnTo>
                <a:lnTo>
                  <a:pt x="3500" y="714"/>
                </a:lnTo>
                <a:lnTo>
                  <a:pt x="3493" y="713"/>
                </a:lnTo>
                <a:lnTo>
                  <a:pt x="3484" y="714"/>
                </a:lnTo>
                <a:lnTo>
                  <a:pt x="3476" y="719"/>
                </a:lnTo>
                <a:lnTo>
                  <a:pt x="3468" y="726"/>
                </a:lnTo>
                <a:lnTo>
                  <a:pt x="3464" y="735"/>
                </a:lnTo>
                <a:lnTo>
                  <a:pt x="3463" y="743"/>
                </a:lnTo>
                <a:lnTo>
                  <a:pt x="3466" y="749"/>
                </a:lnTo>
                <a:lnTo>
                  <a:pt x="3472" y="754"/>
                </a:lnTo>
                <a:lnTo>
                  <a:pt x="3479" y="755"/>
                </a:lnTo>
                <a:close/>
                <a:moveTo>
                  <a:pt x="3432" y="903"/>
                </a:moveTo>
                <a:lnTo>
                  <a:pt x="3441" y="902"/>
                </a:lnTo>
                <a:lnTo>
                  <a:pt x="3449" y="897"/>
                </a:lnTo>
                <a:lnTo>
                  <a:pt x="3456" y="890"/>
                </a:lnTo>
                <a:lnTo>
                  <a:pt x="3460" y="882"/>
                </a:lnTo>
                <a:lnTo>
                  <a:pt x="3461" y="873"/>
                </a:lnTo>
                <a:lnTo>
                  <a:pt x="3459" y="867"/>
                </a:lnTo>
                <a:lnTo>
                  <a:pt x="3453" y="861"/>
                </a:lnTo>
                <a:lnTo>
                  <a:pt x="3446" y="859"/>
                </a:lnTo>
                <a:lnTo>
                  <a:pt x="3437" y="861"/>
                </a:lnTo>
                <a:lnTo>
                  <a:pt x="3428" y="867"/>
                </a:lnTo>
                <a:lnTo>
                  <a:pt x="3420" y="873"/>
                </a:lnTo>
                <a:lnTo>
                  <a:pt x="3416" y="882"/>
                </a:lnTo>
                <a:lnTo>
                  <a:pt x="3415" y="890"/>
                </a:lnTo>
                <a:lnTo>
                  <a:pt x="3417" y="897"/>
                </a:lnTo>
                <a:lnTo>
                  <a:pt x="3423" y="902"/>
                </a:lnTo>
                <a:lnTo>
                  <a:pt x="3432" y="903"/>
                </a:lnTo>
                <a:close/>
                <a:moveTo>
                  <a:pt x="3384" y="1053"/>
                </a:moveTo>
                <a:lnTo>
                  <a:pt x="3393" y="1050"/>
                </a:lnTo>
                <a:lnTo>
                  <a:pt x="3402" y="1045"/>
                </a:lnTo>
                <a:lnTo>
                  <a:pt x="3409" y="1038"/>
                </a:lnTo>
                <a:lnTo>
                  <a:pt x="3414" y="1029"/>
                </a:lnTo>
                <a:lnTo>
                  <a:pt x="3415" y="1021"/>
                </a:lnTo>
                <a:lnTo>
                  <a:pt x="3412" y="1013"/>
                </a:lnTo>
                <a:lnTo>
                  <a:pt x="3407" y="1009"/>
                </a:lnTo>
                <a:lnTo>
                  <a:pt x="3399" y="1007"/>
                </a:lnTo>
                <a:lnTo>
                  <a:pt x="3389" y="1009"/>
                </a:lnTo>
                <a:lnTo>
                  <a:pt x="3381" y="1013"/>
                </a:lnTo>
                <a:lnTo>
                  <a:pt x="3372" y="1021"/>
                </a:lnTo>
                <a:lnTo>
                  <a:pt x="3368" y="1029"/>
                </a:lnTo>
                <a:lnTo>
                  <a:pt x="3367" y="1038"/>
                </a:lnTo>
                <a:lnTo>
                  <a:pt x="3369" y="1045"/>
                </a:lnTo>
                <a:lnTo>
                  <a:pt x="3375" y="1050"/>
                </a:lnTo>
                <a:lnTo>
                  <a:pt x="3384" y="1053"/>
                </a:lnTo>
                <a:close/>
                <a:moveTo>
                  <a:pt x="3336" y="1201"/>
                </a:moveTo>
                <a:lnTo>
                  <a:pt x="3346" y="1199"/>
                </a:lnTo>
                <a:lnTo>
                  <a:pt x="3355" y="1194"/>
                </a:lnTo>
                <a:lnTo>
                  <a:pt x="3362" y="1186"/>
                </a:lnTo>
                <a:lnTo>
                  <a:pt x="3367" y="1177"/>
                </a:lnTo>
                <a:lnTo>
                  <a:pt x="3368" y="1168"/>
                </a:lnTo>
                <a:lnTo>
                  <a:pt x="3366" y="1160"/>
                </a:lnTo>
                <a:lnTo>
                  <a:pt x="3360" y="1155"/>
                </a:lnTo>
                <a:lnTo>
                  <a:pt x="3351" y="1153"/>
                </a:lnTo>
                <a:lnTo>
                  <a:pt x="3342" y="1155"/>
                </a:lnTo>
                <a:lnTo>
                  <a:pt x="3333" y="1160"/>
                </a:lnTo>
                <a:lnTo>
                  <a:pt x="3324" y="1168"/>
                </a:lnTo>
                <a:lnTo>
                  <a:pt x="3320" y="1177"/>
                </a:lnTo>
                <a:lnTo>
                  <a:pt x="3319" y="1186"/>
                </a:lnTo>
                <a:lnTo>
                  <a:pt x="3321" y="1194"/>
                </a:lnTo>
                <a:lnTo>
                  <a:pt x="3327" y="1199"/>
                </a:lnTo>
                <a:lnTo>
                  <a:pt x="3336" y="1201"/>
                </a:lnTo>
                <a:close/>
                <a:moveTo>
                  <a:pt x="3289" y="1349"/>
                </a:moveTo>
                <a:lnTo>
                  <a:pt x="3299" y="1347"/>
                </a:lnTo>
                <a:lnTo>
                  <a:pt x="3308" y="1342"/>
                </a:lnTo>
                <a:lnTo>
                  <a:pt x="3316" y="1334"/>
                </a:lnTo>
                <a:lnTo>
                  <a:pt x="3321" y="1324"/>
                </a:lnTo>
                <a:lnTo>
                  <a:pt x="3322" y="1315"/>
                </a:lnTo>
                <a:lnTo>
                  <a:pt x="3319" y="1307"/>
                </a:lnTo>
                <a:lnTo>
                  <a:pt x="3313" y="1302"/>
                </a:lnTo>
                <a:lnTo>
                  <a:pt x="3304" y="1300"/>
                </a:lnTo>
                <a:lnTo>
                  <a:pt x="3294" y="1302"/>
                </a:lnTo>
                <a:lnTo>
                  <a:pt x="3285" y="1307"/>
                </a:lnTo>
                <a:lnTo>
                  <a:pt x="3276" y="1315"/>
                </a:lnTo>
                <a:lnTo>
                  <a:pt x="3272" y="1324"/>
                </a:lnTo>
                <a:lnTo>
                  <a:pt x="3270" y="1334"/>
                </a:lnTo>
                <a:lnTo>
                  <a:pt x="3273" y="1342"/>
                </a:lnTo>
                <a:lnTo>
                  <a:pt x="3279" y="1347"/>
                </a:lnTo>
                <a:lnTo>
                  <a:pt x="3289" y="1349"/>
                </a:lnTo>
                <a:close/>
                <a:moveTo>
                  <a:pt x="3241" y="1497"/>
                </a:moveTo>
                <a:lnTo>
                  <a:pt x="3252" y="1495"/>
                </a:lnTo>
                <a:lnTo>
                  <a:pt x="3261" y="1490"/>
                </a:lnTo>
                <a:lnTo>
                  <a:pt x="3269" y="1482"/>
                </a:lnTo>
                <a:lnTo>
                  <a:pt x="3274" y="1472"/>
                </a:lnTo>
                <a:lnTo>
                  <a:pt x="3275" y="1462"/>
                </a:lnTo>
                <a:lnTo>
                  <a:pt x="3272" y="1454"/>
                </a:lnTo>
                <a:lnTo>
                  <a:pt x="3266" y="1448"/>
                </a:lnTo>
                <a:lnTo>
                  <a:pt x="3257" y="1446"/>
                </a:lnTo>
                <a:lnTo>
                  <a:pt x="3247" y="1448"/>
                </a:lnTo>
                <a:lnTo>
                  <a:pt x="3237" y="1454"/>
                </a:lnTo>
                <a:lnTo>
                  <a:pt x="3228" y="1462"/>
                </a:lnTo>
                <a:lnTo>
                  <a:pt x="3223" y="1472"/>
                </a:lnTo>
                <a:lnTo>
                  <a:pt x="3222" y="1482"/>
                </a:lnTo>
                <a:lnTo>
                  <a:pt x="3225" y="1490"/>
                </a:lnTo>
                <a:lnTo>
                  <a:pt x="3231" y="1495"/>
                </a:lnTo>
                <a:lnTo>
                  <a:pt x="3241" y="1497"/>
                </a:lnTo>
                <a:close/>
                <a:moveTo>
                  <a:pt x="3194" y="1645"/>
                </a:moveTo>
                <a:lnTo>
                  <a:pt x="3204" y="1643"/>
                </a:lnTo>
                <a:lnTo>
                  <a:pt x="3214" y="1638"/>
                </a:lnTo>
                <a:lnTo>
                  <a:pt x="3222" y="1630"/>
                </a:lnTo>
                <a:lnTo>
                  <a:pt x="3227" y="1620"/>
                </a:lnTo>
                <a:lnTo>
                  <a:pt x="3229" y="1609"/>
                </a:lnTo>
                <a:lnTo>
                  <a:pt x="3226" y="1601"/>
                </a:lnTo>
                <a:lnTo>
                  <a:pt x="3219" y="1595"/>
                </a:lnTo>
                <a:lnTo>
                  <a:pt x="3210" y="1593"/>
                </a:lnTo>
                <a:lnTo>
                  <a:pt x="3199" y="1595"/>
                </a:lnTo>
                <a:lnTo>
                  <a:pt x="3190" y="1601"/>
                </a:lnTo>
                <a:lnTo>
                  <a:pt x="3180" y="1609"/>
                </a:lnTo>
                <a:lnTo>
                  <a:pt x="3175" y="1620"/>
                </a:lnTo>
                <a:lnTo>
                  <a:pt x="3174" y="1630"/>
                </a:lnTo>
                <a:lnTo>
                  <a:pt x="3177" y="1638"/>
                </a:lnTo>
                <a:lnTo>
                  <a:pt x="3183" y="1643"/>
                </a:lnTo>
                <a:lnTo>
                  <a:pt x="3194" y="1645"/>
                </a:lnTo>
                <a:close/>
                <a:moveTo>
                  <a:pt x="3146" y="1793"/>
                </a:moveTo>
                <a:lnTo>
                  <a:pt x="3157" y="1791"/>
                </a:lnTo>
                <a:lnTo>
                  <a:pt x="3167" y="1786"/>
                </a:lnTo>
                <a:lnTo>
                  <a:pt x="3175" y="1777"/>
                </a:lnTo>
                <a:lnTo>
                  <a:pt x="3181" y="1767"/>
                </a:lnTo>
                <a:lnTo>
                  <a:pt x="3182" y="1757"/>
                </a:lnTo>
                <a:lnTo>
                  <a:pt x="3179" y="1747"/>
                </a:lnTo>
                <a:lnTo>
                  <a:pt x="3173" y="1742"/>
                </a:lnTo>
                <a:lnTo>
                  <a:pt x="3163" y="1740"/>
                </a:lnTo>
                <a:lnTo>
                  <a:pt x="3152" y="1742"/>
                </a:lnTo>
                <a:lnTo>
                  <a:pt x="3142" y="1747"/>
                </a:lnTo>
                <a:lnTo>
                  <a:pt x="3132" y="1757"/>
                </a:lnTo>
                <a:lnTo>
                  <a:pt x="3127" y="1767"/>
                </a:lnTo>
                <a:lnTo>
                  <a:pt x="3126" y="1777"/>
                </a:lnTo>
                <a:lnTo>
                  <a:pt x="3129" y="1786"/>
                </a:lnTo>
                <a:lnTo>
                  <a:pt x="3135" y="1791"/>
                </a:lnTo>
                <a:lnTo>
                  <a:pt x="3146" y="1793"/>
                </a:lnTo>
                <a:close/>
                <a:moveTo>
                  <a:pt x="3098" y="1943"/>
                </a:moveTo>
                <a:lnTo>
                  <a:pt x="3110" y="1940"/>
                </a:lnTo>
                <a:lnTo>
                  <a:pt x="3120" y="1934"/>
                </a:lnTo>
                <a:lnTo>
                  <a:pt x="3129" y="1925"/>
                </a:lnTo>
                <a:lnTo>
                  <a:pt x="3134" y="1914"/>
                </a:lnTo>
                <a:lnTo>
                  <a:pt x="3136" y="1904"/>
                </a:lnTo>
                <a:lnTo>
                  <a:pt x="3133" y="1895"/>
                </a:lnTo>
                <a:lnTo>
                  <a:pt x="3126" y="1888"/>
                </a:lnTo>
                <a:lnTo>
                  <a:pt x="3116" y="1886"/>
                </a:lnTo>
                <a:lnTo>
                  <a:pt x="3105" y="1888"/>
                </a:lnTo>
                <a:lnTo>
                  <a:pt x="3094" y="1895"/>
                </a:lnTo>
                <a:lnTo>
                  <a:pt x="3084" y="1904"/>
                </a:lnTo>
                <a:lnTo>
                  <a:pt x="3079" y="1914"/>
                </a:lnTo>
                <a:lnTo>
                  <a:pt x="3078" y="1925"/>
                </a:lnTo>
                <a:lnTo>
                  <a:pt x="3081" y="1934"/>
                </a:lnTo>
                <a:lnTo>
                  <a:pt x="3087" y="1941"/>
                </a:lnTo>
                <a:lnTo>
                  <a:pt x="3098" y="1943"/>
                </a:lnTo>
                <a:close/>
                <a:moveTo>
                  <a:pt x="3088" y="2062"/>
                </a:moveTo>
                <a:lnTo>
                  <a:pt x="3089" y="2051"/>
                </a:lnTo>
                <a:lnTo>
                  <a:pt x="3086" y="2042"/>
                </a:lnTo>
                <a:lnTo>
                  <a:pt x="3079" y="2036"/>
                </a:lnTo>
                <a:lnTo>
                  <a:pt x="3069" y="2034"/>
                </a:lnTo>
                <a:lnTo>
                  <a:pt x="3057" y="2036"/>
                </a:lnTo>
                <a:lnTo>
                  <a:pt x="3046" y="2042"/>
                </a:lnTo>
                <a:lnTo>
                  <a:pt x="3036" y="2051"/>
                </a:lnTo>
                <a:lnTo>
                  <a:pt x="3031" y="2062"/>
                </a:lnTo>
                <a:lnTo>
                  <a:pt x="3029" y="2073"/>
                </a:lnTo>
                <a:lnTo>
                  <a:pt x="3033" y="2083"/>
                </a:lnTo>
                <a:lnTo>
                  <a:pt x="3039" y="2089"/>
                </a:lnTo>
                <a:lnTo>
                  <a:pt x="3051" y="2091"/>
                </a:lnTo>
                <a:lnTo>
                  <a:pt x="3062" y="2089"/>
                </a:lnTo>
                <a:lnTo>
                  <a:pt x="3073" y="2083"/>
                </a:lnTo>
                <a:lnTo>
                  <a:pt x="3082" y="2073"/>
                </a:lnTo>
                <a:lnTo>
                  <a:pt x="3088" y="2062"/>
                </a:lnTo>
                <a:close/>
                <a:moveTo>
                  <a:pt x="3041" y="2209"/>
                </a:moveTo>
                <a:lnTo>
                  <a:pt x="3042" y="2198"/>
                </a:lnTo>
                <a:lnTo>
                  <a:pt x="3039" y="2189"/>
                </a:lnTo>
                <a:lnTo>
                  <a:pt x="3032" y="2183"/>
                </a:lnTo>
                <a:lnTo>
                  <a:pt x="3021" y="2181"/>
                </a:lnTo>
                <a:lnTo>
                  <a:pt x="3010" y="2183"/>
                </a:lnTo>
                <a:lnTo>
                  <a:pt x="2999" y="2189"/>
                </a:lnTo>
                <a:lnTo>
                  <a:pt x="2989" y="2198"/>
                </a:lnTo>
                <a:lnTo>
                  <a:pt x="2983" y="2209"/>
                </a:lnTo>
                <a:lnTo>
                  <a:pt x="2982" y="2221"/>
                </a:lnTo>
                <a:lnTo>
                  <a:pt x="2985" y="2230"/>
                </a:lnTo>
                <a:lnTo>
                  <a:pt x="2992" y="2236"/>
                </a:lnTo>
                <a:lnTo>
                  <a:pt x="3003" y="2239"/>
                </a:lnTo>
                <a:lnTo>
                  <a:pt x="3015" y="2236"/>
                </a:lnTo>
                <a:lnTo>
                  <a:pt x="3026" y="2230"/>
                </a:lnTo>
                <a:lnTo>
                  <a:pt x="3035" y="2221"/>
                </a:lnTo>
                <a:lnTo>
                  <a:pt x="3041" y="2209"/>
                </a:lnTo>
                <a:close/>
                <a:moveTo>
                  <a:pt x="2994" y="2357"/>
                </a:moveTo>
                <a:lnTo>
                  <a:pt x="2997" y="2345"/>
                </a:lnTo>
                <a:lnTo>
                  <a:pt x="2992" y="2336"/>
                </a:lnTo>
                <a:lnTo>
                  <a:pt x="2985" y="2330"/>
                </a:lnTo>
                <a:lnTo>
                  <a:pt x="2974" y="2327"/>
                </a:lnTo>
                <a:lnTo>
                  <a:pt x="2962" y="2330"/>
                </a:lnTo>
                <a:lnTo>
                  <a:pt x="2951" y="2336"/>
                </a:lnTo>
                <a:lnTo>
                  <a:pt x="2941" y="2345"/>
                </a:lnTo>
                <a:lnTo>
                  <a:pt x="2935" y="2357"/>
                </a:lnTo>
                <a:lnTo>
                  <a:pt x="2933" y="2369"/>
                </a:lnTo>
                <a:lnTo>
                  <a:pt x="2937" y="2378"/>
                </a:lnTo>
                <a:lnTo>
                  <a:pt x="2944" y="2384"/>
                </a:lnTo>
                <a:lnTo>
                  <a:pt x="2956" y="2387"/>
                </a:lnTo>
                <a:lnTo>
                  <a:pt x="2968" y="2384"/>
                </a:lnTo>
                <a:lnTo>
                  <a:pt x="2979" y="2378"/>
                </a:lnTo>
                <a:lnTo>
                  <a:pt x="2988" y="2369"/>
                </a:lnTo>
                <a:lnTo>
                  <a:pt x="2994" y="2357"/>
                </a:lnTo>
                <a:close/>
                <a:moveTo>
                  <a:pt x="2948" y="2505"/>
                </a:moveTo>
                <a:lnTo>
                  <a:pt x="2950" y="2492"/>
                </a:lnTo>
                <a:lnTo>
                  <a:pt x="2946" y="2483"/>
                </a:lnTo>
                <a:lnTo>
                  <a:pt x="2938" y="2476"/>
                </a:lnTo>
                <a:lnTo>
                  <a:pt x="2927" y="2474"/>
                </a:lnTo>
                <a:lnTo>
                  <a:pt x="2915" y="2476"/>
                </a:lnTo>
                <a:lnTo>
                  <a:pt x="2903" y="2483"/>
                </a:lnTo>
                <a:lnTo>
                  <a:pt x="2893" y="2492"/>
                </a:lnTo>
                <a:lnTo>
                  <a:pt x="2887" y="2505"/>
                </a:lnTo>
                <a:lnTo>
                  <a:pt x="2885" y="2517"/>
                </a:lnTo>
                <a:lnTo>
                  <a:pt x="2889" y="2526"/>
                </a:lnTo>
                <a:lnTo>
                  <a:pt x="2896" y="2533"/>
                </a:lnTo>
                <a:lnTo>
                  <a:pt x="2908" y="2535"/>
                </a:lnTo>
                <a:lnTo>
                  <a:pt x="2920" y="2533"/>
                </a:lnTo>
                <a:lnTo>
                  <a:pt x="2932" y="2526"/>
                </a:lnTo>
                <a:lnTo>
                  <a:pt x="2942" y="2517"/>
                </a:lnTo>
                <a:lnTo>
                  <a:pt x="2948" y="2505"/>
                </a:lnTo>
                <a:close/>
                <a:moveTo>
                  <a:pt x="2902" y="2652"/>
                </a:moveTo>
                <a:lnTo>
                  <a:pt x="2903" y="2640"/>
                </a:lnTo>
                <a:lnTo>
                  <a:pt x="2899" y="2630"/>
                </a:lnTo>
                <a:lnTo>
                  <a:pt x="2891" y="2623"/>
                </a:lnTo>
                <a:lnTo>
                  <a:pt x="2880" y="2621"/>
                </a:lnTo>
                <a:lnTo>
                  <a:pt x="2867" y="2623"/>
                </a:lnTo>
                <a:lnTo>
                  <a:pt x="2856" y="2630"/>
                </a:lnTo>
                <a:lnTo>
                  <a:pt x="2845" y="2640"/>
                </a:lnTo>
                <a:lnTo>
                  <a:pt x="2839" y="2652"/>
                </a:lnTo>
                <a:lnTo>
                  <a:pt x="2837" y="2664"/>
                </a:lnTo>
                <a:lnTo>
                  <a:pt x="2841" y="2674"/>
                </a:lnTo>
                <a:lnTo>
                  <a:pt x="2848" y="2680"/>
                </a:lnTo>
                <a:lnTo>
                  <a:pt x="2860" y="2683"/>
                </a:lnTo>
                <a:lnTo>
                  <a:pt x="2873" y="2680"/>
                </a:lnTo>
                <a:lnTo>
                  <a:pt x="2885" y="2674"/>
                </a:lnTo>
                <a:lnTo>
                  <a:pt x="2894" y="2664"/>
                </a:lnTo>
                <a:lnTo>
                  <a:pt x="2902" y="2652"/>
                </a:lnTo>
                <a:close/>
                <a:moveTo>
                  <a:pt x="2855" y="2800"/>
                </a:moveTo>
                <a:lnTo>
                  <a:pt x="2856" y="2788"/>
                </a:lnTo>
                <a:lnTo>
                  <a:pt x="2852" y="2777"/>
                </a:lnTo>
                <a:lnTo>
                  <a:pt x="2844" y="2770"/>
                </a:lnTo>
                <a:lnTo>
                  <a:pt x="2833" y="2768"/>
                </a:lnTo>
                <a:lnTo>
                  <a:pt x="2820" y="2770"/>
                </a:lnTo>
                <a:lnTo>
                  <a:pt x="2808" y="2777"/>
                </a:lnTo>
                <a:lnTo>
                  <a:pt x="2797" y="2788"/>
                </a:lnTo>
                <a:lnTo>
                  <a:pt x="2791" y="2800"/>
                </a:lnTo>
                <a:lnTo>
                  <a:pt x="2790" y="2812"/>
                </a:lnTo>
                <a:lnTo>
                  <a:pt x="2793" y="2821"/>
                </a:lnTo>
                <a:lnTo>
                  <a:pt x="2801" y="2829"/>
                </a:lnTo>
                <a:lnTo>
                  <a:pt x="2813" y="2831"/>
                </a:lnTo>
                <a:lnTo>
                  <a:pt x="2826" y="2829"/>
                </a:lnTo>
                <a:lnTo>
                  <a:pt x="2838" y="2821"/>
                </a:lnTo>
                <a:lnTo>
                  <a:pt x="2847" y="2812"/>
                </a:lnTo>
                <a:lnTo>
                  <a:pt x="2855" y="2800"/>
                </a:lnTo>
                <a:close/>
                <a:moveTo>
                  <a:pt x="2808" y="2947"/>
                </a:moveTo>
                <a:lnTo>
                  <a:pt x="2810" y="2935"/>
                </a:lnTo>
                <a:lnTo>
                  <a:pt x="2805" y="2925"/>
                </a:lnTo>
                <a:lnTo>
                  <a:pt x="2797" y="2917"/>
                </a:lnTo>
                <a:lnTo>
                  <a:pt x="2786" y="2914"/>
                </a:lnTo>
                <a:lnTo>
                  <a:pt x="2773" y="2917"/>
                </a:lnTo>
                <a:lnTo>
                  <a:pt x="2760" y="2925"/>
                </a:lnTo>
                <a:lnTo>
                  <a:pt x="2749" y="2935"/>
                </a:lnTo>
                <a:lnTo>
                  <a:pt x="2743" y="2947"/>
                </a:lnTo>
                <a:lnTo>
                  <a:pt x="2741" y="2959"/>
                </a:lnTo>
                <a:lnTo>
                  <a:pt x="2745" y="2970"/>
                </a:lnTo>
                <a:lnTo>
                  <a:pt x="2753" y="2977"/>
                </a:lnTo>
                <a:lnTo>
                  <a:pt x="2765" y="2980"/>
                </a:lnTo>
                <a:lnTo>
                  <a:pt x="2778" y="2977"/>
                </a:lnTo>
                <a:lnTo>
                  <a:pt x="2791" y="2970"/>
                </a:lnTo>
                <a:lnTo>
                  <a:pt x="2801" y="2959"/>
                </a:lnTo>
                <a:lnTo>
                  <a:pt x="2808" y="2947"/>
                </a:lnTo>
                <a:close/>
                <a:moveTo>
                  <a:pt x="2695" y="3094"/>
                </a:moveTo>
                <a:lnTo>
                  <a:pt x="2694" y="3108"/>
                </a:lnTo>
                <a:lnTo>
                  <a:pt x="2697" y="3118"/>
                </a:lnTo>
                <a:lnTo>
                  <a:pt x="2705" y="3125"/>
                </a:lnTo>
                <a:lnTo>
                  <a:pt x="2718" y="3127"/>
                </a:lnTo>
                <a:lnTo>
                  <a:pt x="2731" y="3125"/>
                </a:lnTo>
                <a:lnTo>
                  <a:pt x="2743" y="3118"/>
                </a:lnTo>
                <a:lnTo>
                  <a:pt x="2754" y="3108"/>
                </a:lnTo>
                <a:lnTo>
                  <a:pt x="2761" y="3094"/>
                </a:lnTo>
                <a:lnTo>
                  <a:pt x="2763" y="3082"/>
                </a:lnTo>
                <a:lnTo>
                  <a:pt x="2758" y="3072"/>
                </a:lnTo>
                <a:lnTo>
                  <a:pt x="2750" y="3065"/>
                </a:lnTo>
                <a:lnTo>
                  <a:pt x="2738" y="3062"/>
                </a:lnTo>
                <a:lnTo>
                  <a:pt x="2725" y="3065"/>
                </a:lnTo>
                <a:lnTo>
                  <a:pt x="2713" y="3072"/>
                </a:lnTo>
                <a:lnTo>
                  <a:pt x="2702" y="3082"/>
                </a:lnTo>
                <a:lnTo>
                  <a:pt x="2695" y="3094"/>
                </a:lnTo>
                <a:close/>
                <a:moveTo>
                  <a:pt x="2647" y="3242"/>
                </a:moveTo>
                <a:lnTo>
                  <a:pt x="2646" y="3255"/>
                </a:lnTo>
                <a:lnTo>
                  <a:pt x="2649" y="3266"/>
                </a:lnTo>
                <a:lnTo>
                  <a:pt x="2658" y="3273"/>
                </a:lnTo>
                <a:lnTo>
                  <a:pt x="2670" y="3275"/>
                </a:lnTo>
                <a:lnTo>
                  <a:pt x="2684" y="3273"/>
                </a:lnTo>
                <a:lnTo>
                  <a:pt x="2696" y="3266"/>
                </a:lnTo>
                <a:lnTo>
                  <a:pt x="2707" y="3255"/>
                </a:lnTo>
                <a:lnTo>
                  <a:pt x="2714" y="3242"/>
                </a:lnTo>
                <a:lnTo>
                  <a:pt x="2716" y="3229"/>
                </a:lnTo>
                <a:lnTo>
                  <a:pt x="2712" y="3219"/>
                </a:lnTo>
                <a:lnTo>
                  <a:pt x="2703" y="3212"/>
                </a:lnTo>
                <a:lnTo>
                  <a:pt x="2691" y="3209"/>
                </a:lnTo>
                <a:lnTo>
                  <a:pt x="2678" y="3212"/>
                </a:lnTo>
                <a:lnTo>
                  <a:pt x="2665" y="3219"/>
                </a:lnTo>
                <a:lnTo>
                  <a:pt x="2654" y="3229"/>
                </a:lnTo>
                <a:lnTo>
                  <a:pt x="2647" y="3242"/>
                </a:lnTo>
                <a:close/>
                <a:moveTo>
                  <a:pt x="2600" y="3390"/>
                </a:moveTo>
                <a:lnTo>
                  <a:pt x="2598" y="3403"/>
                </a:lnTo>
                <a:lnTo>
                  <a:pt x="2602" y="3413"/>
                </a:lnTo>
                <a:lnTo>
                  <a:pt x="2610" y="3420"/>
                </a:lnTo>
                <a:lnTo>
                  <a:pt x="2623" y="3423"/>
                </a:lnTo>
                <a:lnTo>
                  <a:pt x="2636" y="3420"/>
                </a:lnTo>
                <a:lnTo>
                  <a:pt x="2649" y="3413"/>
                </a:lnTo>
                <a:lnTo>
                  <a:pt x="2660" y="3403"/>
                </a:lnTo>
                <a:lnTo>
                  <a:pt x="2667" y="3390"/>
                </a:lnTo>
                <a:lnTo>
                  <a:pt x="2669" y="3376"/>
                </a:lnTo>
                <a:lnTo>
                  <a:pt x="2665" y="3366"/>
                </a:lnTo>
                <a:lnTo>
                  <a:pt x="2656" y="3359"/>
                </a:lnTo>
                <a:lnTo>
                  <a:pt x="2644" y="3356"/>
                </a:lnTo>
                <a:lnTo>
                  <a:pt x="2630" y="3359"/>
                </a:lnTo>
                <a:lnTo>
                  <a:pt x="2618" y="3366"/>
                </a:lnTo>
                <a:lnTo>
                  <a:pt x="2606" y="3376"/>
                </a:lnTo>
                <a:lnTo>
                  <a:pt x="2600" y="3390"/>
                </a:lnTo>
                <a:close/>
                <a:moveTo>
                  <a:pt x="2620" y="3537"/>
                </a:moveTo>
                <a:lnTo>
                  <a:pt x="2622" y="3524"/>
                </a:lnTo>
                <a:lnTo>
                  <a:pt x="2618" y="3513"/>
                </a:lnTo>
                <a:lnTo>
                  <a:pt x="2609" y="3506"/>
                </a:lnTo>
                <a:lnTo>
                  <a:pt x="2597" y="3503"/>
                </a:lnTo>
                <a:lnTo>
                  <a:pt x="2583" y="3506"/>
                </a:lnTo>
                <a:lnTo>
                  <a:pt x="2570" y="3513"/>
                </a:lnTo>
                <a:lnTo>
                  <a:pt x="2559" y="3524"/>
                </a:lnTo>
                <a:lnTo>
                  <a:pt x="2552" y="3537"/>
                </a:lnTo>
                <a:lnTo>
                  <a:pt x="2550" y="3550"/>
                </a:lnTo>
                <a:lnTo>
                  <a:pt x="2554" y="3561"/>
                </a:lnTo>
                <a:lnTo>
                  <a:pt x="2562" y="3568"/>
                </a:lnTo>
                <a:lnTo>
                  <a:pt x="2575" y="3571"/>
                </a:lnTo>
                <a:lnTo>
                  <a:pt x="2589" y="3568"/>
                </a:lnTo>
                <a:lnTo>
                  <a:pt x="2602" y="3561"/>
                </a:lnTo>
                <a:lnTo>
                  <a:pt x="2612" y="3550"/>
                </a:lnTo>
                <a:lnTo>
                  <a:pt x="2620" y="3537"/>
                </a:lnTo>
                <a:close/>
                <a:moveTo>
                  <a:pt x="2573" y="3685"/>
                </a:moveTo>
                <a:lnTo>
                  <a:pt x="2575" y="3672"/>
                </a:lnTo>
                <a:lnTo>
                  <a:pt x="2571" y="3660"/>
                </a:lnTo>
                <a:lnTo>
                  <a:pt x="2562" y="3653"/>
                </a:lnTo>
                <a:lnTo>
                  <a:pt x="2549" y="3650"/>
                </a:lnTo>
                <a:lnTo>
                  <a:pt x="2535" y="3653"/>
                </a:lnTo>
                <a:lnTo>
                  <a:pt x="2522" y="3660"/>
                </a:lnTo>
                <a:lnTo>
                  <a:pt x="2511" y="3672"/>
                </a:lnTo>
                <a:lnTo>
                  <a:pt x="2504" y="3685"/>
                </a:lnTo>
                <a:lnTo>
                  <a:pt x="2502" y="3698"/>
                </a:lnTo>
                <a:lnTo>
                  <a:pt x="2506" y="3709"/>
                </a:lnTo>
                <a:lnTo>
                  <a:pt x="2515" y="3717"/>
                </a:lnTo>
                <a:lnTo>
                  <a:pt x="2528" y="3719"/>
                </a:lnTo>
                <a:lnTo>
                  <a:pt x="2542" y="3717"/>
                </a:lnTo>
                <a:lnTo>
                  <a:pt x="2555" y="3709"/>
                </a:lnTo>
                <a:lnTo>
                  <a:pt x="2565" y="3698"/>
                </a:lnTo>
                <a:lnTo>
                  <a:pt x="2573" y="3685"/>
                </a:lnTo>
                <a:close/>
                <a:moveTo>
                  <a:pt x="2526" y="3832"/>
                </a:moveTo>
                <a:lnTo>
                  <a:pt x="2528" y="3819"/>
                </a:lnTo>
                <a:lnTo>
                  <a:pt x="2524" y="3808"/>
                </a:lnTo>
                <a:lnTo>
                  <a:pt x="2515" y="3800"/>
                </a:lnTo>
                <a:lnTo>
                  <a:pt x="2502" y="3797"/>
                </a:lnTo>
                <a:lnTo>
                  <a:pt x="2488" y="3800"/>
                </a:lnTo>
                <a:lnTo>
                  <a:pt x="2475" y="3808"/>
                </a:lnTo>
                <a:lnTo>
                  <a:pt x="2463" y="3819"/>
                </a:lnTo>
                <a:lnTo>
                  <a:pt x="2456" y="3832"/>
                </a:lnTo>
                <a:lnTo>
                  <a:pt x="2455" y="3845"/>
                </a:lnTo>
                <a:lnTo>
                  <a:pt x="2458" y="3857"/>
                </a:lnTo>
                <a:lnTo>
                  <a:pt x="2467" y="3865"/>
                </a:lnTo>
                <a:lnTo>
                  <a:pt x="2480" y="3867"/>
                </a:lnTo>
                <a:lnTo>
                  <a:pt x="2494" y="3865"/>
                </a:lnTo>
                <a:lnTo>
                  <a:pt x="2508" y="3857"/>
                </a:lnTo>
                <a:lnTo>
                  <a:pt x="2518" y="3845"/>
                </a:lnTo>
                <a:lnTo>
                  <a:pt x="2526" y="3832"/>
                </a:lnTo>
                <a:close/>
                <a:moveTo>
                  <a:pt x="2479" y="3980"/>
                </a:moveTo>
                <a:lnTo>
                  <a:pt x="2480" y="3966"/>
                </a:lnTo>
                <a:lnTo>
                  <a:pt x="2477" y="3955"/>
                </a:lnTo>
                <a:lnTo>
                  <a:pt x="2467" y="3948"/>
                </a:lnTo>
                <a:lnTo>
                  <a:pt x="2455" y="3945"/>
                </a:lnTo>
                <a:lnTo>
                  <a:pt x="2441" y="3948"/>
                </a:lnTo>
                <a:lnTo>
                  <a:pt x="2428" y="3955"/>
                </a:lnTo>
                <a:lnTo>
                  <a:pt x="2416" y="3966"/>
                </a:lnTo>
                <a:lnTo>
                  <a:pt x="2409" y="3980"/>
                </a:lnTo>
                <a:lnTo>
                  <a:pt x="2407" y="3993"/>
                </a:lnTo>
                <a:lnTo>
                  <a:pt x="2411" y="4005"/>
                </a:lnTo>
                <a:lnTo>
                  <a:pt x="2420" y="4012"/>
                </a:lnTo>
                <a:lnTo>
                  <a:pt x="2433" y="4015"/>
                </a:lnTo>
                <a:lnTo>
                  <a:pt x="2447" y="4012"/>
                </a:lnTo>
                <a:lnTo>
                  <a:pt x="2460" y="4005"/>
                </a:lnTo>
                <a:lnTo>
                  <a:pt x="2471" y="3993"/>
                </a:lnTo>
                <a:lnTo>
                  <a:pt x="2479" y="3980"/>
                </a:lnTo>
                <a:close/>
                <a:moveTo>
                  <a:pt x="2408" y="4092"/>
                </a:moveTo>
                <a:lnTo>
                  <a:pt x="2393" y="4095"/>
                </a:lnTo>
                <a:lnTo>
                  <a:pt x="2380" y="4103"/>
                </a:lnTo>
                <a:lnTo>
                  <a:pt x="2368" y="4114"/>
                </a:lnTo>
                <a:lnTo>
                  <a:pt x="2361" y="4127"/>
                </a:lnTo>
                <a:lnTo>
                  <a:pt x="2359" y="4141"/>
                </a:lnTo>
                <a:lnTo>
                  <a:pt x="2363" y="4152"/>
                </a:lnTo>
                <a:lnTo>
                  <a:pt x="2372" y="4160"/>
                </a:lnTo>
                <a:lnTo>
                  <a:pt x="2385" y="4162"/>
                </a:lnTo>
                <a:lnTo>
                  <a:pt x="2400" y="4160"/>
                </a:lnTo>
                <a:lnTo>
                  <a:pt x="2413" y="4152"/>
                </a:lnTo>
                <a:lnTo>
                  <a:pt x="2424" y="4141"/>
                </a:lnTo>
                <a:lnTo>
                  <a:pt x="2432" y="4127"/>
                </a:lnTo>
                <a:lnTo>
                  <a:pt x="2434" y="4114"/>
                </a:lnTo>
                <a:lnTo>
                  <a:pt x="2430" y="4103"/>
                </a:lnTo>
                <a:lnTo>
                  <a:pt x="2420" y="4095"/>
                </a:lnTo>
                <a:lnTo>
                  <a:pt x="2408" y="4092"/>
                </a:lnTo>
                <a:close/>
                <a:moveTo>
                  <a:pt x="2338" y="4310"/>
                </a:moveTo>
                <a:lnTo>
                  <a:pt x="2352" y="4307"/>
                </a:lnTo>
                <a:lnTo>
                  <a:pt x="2366" y="4300"/>
                </a:lnTo>
                <a:lnTo>
                  <a:pt x="2377" y="4289"/>
                </a:lnTo>
                <a:lnTo>
                  <a:pt x="2385" y="4275"/>
                </a:lnTo>
                <a:lnTo>
                  <a:pt x="2386" y="4261"/>
                </a:lnTo>
                <a:lnTo>
                  <a:pt x="2382" y="4250"/>
                </a:lnTo>
                <a:lnTo>
                  <a:pt x="2373" y="4243"/>
                </a:lnTo>
                <a:lnTo>
                  <a:pt x="2360" y="4240"/>
                </a:lnTo>
                <a:lnTo>
                  <a:pt x="2346" y="4243"/>
                </a:lnTo>
                <a:lnTo>
                  <a:pt x="2333" y="4250"/>
                </a:lnTo>
                <a:lnTo>
                  <a:pt x="2321" y="4261"/>
                </a:lnTo>
                <a:lnTo>
                  <a:pt x="2314" y="4275"/>
                </a:lnTo>
                <a:lnTo>
                  <a:pt x="2312" y="4289"/>
                </a:lnTo>
                <a:lnTo>
                  <a:pt x="2316" y="4300"/>
                </a:lnTo>
                <a:lnTo>
                  <a:pt x="2325" y="4307"/>
                </a:lnTo>
                <a:lnTo>
                  <a:pt x="2338" y="4310"/>
                </a:lnTo>
                <a:close/>
                <a:moveTo>
                  <a:pt x="2266" y="4423"/>
                </a:moveTo>
                <a:lnTo>
                  <a:pt x="2265" y="4436"/>
                </a:lnTo>
                <a:lnTo>
                  <a:pt x="2269" y="4447"/>
                </a:lnTo>
                <a:lnTo>
                  <a:pt x="2277" y="4454"/>
                </a:lnTo>
                <a:lnTo>
                  <a:pt x="2291" y="4457"/>
                </a:lnTo>
                <a:lnTo>
                  <a:pt x="2305" y="4454"/>
                </a:lnTo>
                <a:lnTo>
                  <a:pt x="2318" y="4447"/>
                </a:lnTo>
                <a:lnTo>
                  <a:pt x="2329" y="4436"/>
                </a:lnTo>
                <a:lnTo>
                  <a:pt x="2337" y="4423"/>
                </a:lnTo>
                <a:lnTo>
                  <a:pt x="2339" y="4408"/>
                </a:lnTo>
                <a:lnTo>
                  <a:pt x="2335" y="4397"/>
                </a:lnTo>
                <a:lnTo>
                  <a:pt x="2325" y="4390"/>
                </a:lnTo>
                <a:lnTo>
                  <a:pt x="2313" y="4387"/>
                </a:lnTo>
                <a:lnTo>
                  <a:pt x="2299" y="4390"/>
                </a:lnTo>
                <a:lnTo>
                  <a:pt x="2285" y="4397"/>
                </a:lnTo>
                <a:lnTo>
                  <a:pt x="2273" y="4408"/>
                </a:lnTo>
                <a:lnTo>
                  <a:pt x="2266" y="4423"/>
                </a:lnTo>
                <a:close/>
                <a:moveTo>
                  <a:pt x="2219" y="4570"/>
                </a:moveTo>
                <a:lnTo>
                  <a:pt x="2217" y="4583"/>
                </a:lnTo>
                <a:lnTo>
                  <a:pt x="2221" y="4594"/>
                </a:lnTo>
                <a:lnTo>
                  <a:pt x="2230" y="4603"/>
                </a:lnTo>
                <a:lnTo>
                  <a:pt x="2243" y="4605"/>
                </a:lnTo>
                <a:lnTo>
                  <a:pt x="2258" y="4603"/>
                </a:lnTo>
                <a:lnTo>
                  <a:pt x="2271" y="4594"/>
                </a:lnTo>
                <a:lnTo>
                  <a:pt x="2282" y="4583"/>
                </a:lnTo>
                <a:lnTo>
                  <a:pt x="2290" y="4570"/>
                </a:lnTo>
                <a:lnTo>
                  <a:pt x="2291" y="4557"/>
                </a:lnTo>
                <a:lnTo>
                  <a:pt x="2288" y="4545"/>
                </a:lnTo>
                <a:lnTo>
                  <a:pt x="2278" y="4537"/>
                </a:lnTo>
                <a:lnTo>
                  <a:pt x="2265" y="4535"/>
                </a:lnTo>
                <a:lnTo>
                  <a:pt x="2251" y="4537"/>
                </a:lnTo>
                <a:lnTo>
                  <a:pt x="2238" y="4545"/>
                </a:lnTo>
                <a:lnTo>
                  <a:pt x="2226" y="4557"/>
                </a:lnTo>
                <a:lnTo>
                  <a:pt x="2219" y="4570"/>
                </a:lnTo>
                <a:close/>
                <a:moveTo>
                  <a:pt x="2171" y="4717"/>
                </a:moveTo>
                <a:lnTo>
                  <a:pt x="2170" y="4731"/>
                </a:lnTo>
                <a:lnTo>
                  <a:pt x="2173" y="4743"/>
                </a:lnTo>
                <a:lnTo>
                  <a:pt x="2182" y="4750"/>
                </a:lnTo>
                <a:lnTo>
                  <a:pt x="2196" y="4753"/>
                </a:lnTo>
                <a:lnTo>
                  <a:pt x="2210" y="4750"/>
                </a:lnTo>
                <a:lnTo>
                  <a:pt x="2224" y="4743"/>
                </a:lnTo>
                <a:lnTo>
                  <a:pt x="2235" y="4731"/>
                </a:lnTo>
                <a:lnTo>
                  <a:pt x="2243" y="4717"/>
                </a:lnTo>
                <a:lnTo>
                  <a:pt x="2244" y="4704"/>
                </a:lnTo>
                <a:lnTo>
                  <a:pt x="2241" y="4692"/>
                </a:lnTo>
                <a:lnTo>
                  <a:pt x="2231" y="4684"/>
                </a:lnTo>
                <a:lnTo>
                  <a:pt x="2218" y="4682"/>
                </a:lnTo>
                <a:lnTo>
                  <a:pt x="2204" y="4684"/>
                </a:lnTo>
                <a:lnTo>
                  <a:pt x="2190" y="4692"/>
                </a:lnTo>
                <a:lnTo>
                  <a:pt x="2178" y="4704"/>
                </a:lnTo>
                <a:lnTo>
                  <a:pt x="2171" y="4717"/>
                </a:lnTo>
                <a:close/>
                <a:moveTo>
                  <a:pt x="2124" y="4865"/>
                </a:moveTo>
                <a:lnTo>
                  <a:pt x="2123" y="4878"/>
                </a:lnTo>
                <a:lnTo>
                  <a:pt x="2126" y="4890"/>
                </a:lnTo>
                <a:lnTo>
                  <a:pt x="2135" y="4897"/>
                </a:lnTo>
                <a:lnTo>
                  <a:pt x="2149" y="4900"/>
                </a:lnTo>
                <a:lnTo>
                  <a:pt x="2163" y="4897"/>
                </a:lnTo>
                <a:lnTo>
                  <a:pt x="2176" y="4890"/>
                </a:lnTo>
                <a:lnTo>
                  <a:pt x="2187" y="4878"/>
                </a:lnTo>
                <a:lnTo>
                  <a:pt x="2195" y="4865"/>
                </a:lnTo>
                <a:lnTo>
                  <a:pt x="2197" y="4851"/>
                </a:lnTo>
                <a:lnTo>
                  <a:pt x="2193" y="4840"/>
                </a:lnTo>
                <a:lnTo>
                  <a:pt x="2183" y="4832"/>
                </a:lnTo>
                <a:lnTo>
                  <a:pt x="2171" y="4829"/>
                </a:lnTo>
                <a:lnTo>
                  <a:pt x="2156" y="4832"/>
                </a:lnTo>
                <a:lnTo>
                  <a:pt x="2143" y="4840"/>
                </a:lnTo>
                <a:lnTo>
                  <a:pt x="2131" y="4851"/>
                </a:lnTo>
                <a:lnTo>
                  <a:pt x="2124" y="4865"/>
                </a:lnTo>
                <a:close/>
                <a:moveTo>
                  <a:pt x="2077" y="5012"/>
                </a:moveTo>
                <a:lnTo>
                  <a:pt x="2075" y="5026"/>
                </a:lnTo>
                <a:lnTo>
                  <a:pt x="2079" y="5037"/>
                </a:lnTo>
                <a:lnTo>
                  <a:pt x="2088" y="5045"/>
                </a:lnTo>
                <a:lnTo>
                  <a:pt x="2101" y="5048"/>
                </a:lnTo>
                <a:lnTo>
                  <a:pt x="2115" y="5045"/>
                </a:lnTo>
                <a:lnTo>
                  <a:pt x="2129" y="5037"/>
                </a:lnTo>
                <a:lnTo>
                  <a:pt x="2140" y="5026"/>
                </a:lnTo>
                <a:lnTo>
                  <a:pt x="2148" y="5012"/>
                </a:lnTo>
                <a:lnTo>
                  <a:pt x="2149" y="4999"/>
                </a:lnTo>
                <a:lnTo>
                  <a:pt x="2145" y="4988"/>
                </a:lnTo>
                <a:lnTo>
                  <a:pt x="2136" y="4980"/>
                </a:lnTo>
                <a:lnTo>
                  <a:pt x="2123" y="4978"/>
                </a:lnTo>
                <a:lnTo>
                  <a:pt x="2109" y="4980"/>
                </a:lnTo>
                <a:lnTo>
                  <a:pt x="2096" y="4988"/>
                </a:lnTo>
                <a:lnTo>
                  <a:pt x="2084" y="4999"/>
                </a:lnTo>
                <a:lnTo>
                  <a:pt x="2077" y="5012"/>
                </a:lnTo>
                <a:close/>
                <a:moveTo>
                  <a:pt x="2029" y="5159"/>
                </a:moveTo>
                <a:lnTo>
                  <a:pt x="2028" y="5174"/>
                </a:lnTo>
                <a:lnTo>
                  <a:pt x="2032" y="5185"/>
                </a:lnTo>
                <a:lnTo>
                  <a:pt x="2040" y="5192"/>
                </a:lnTo>
                <a:lnTo>
                  <a:pt x="2054" y="5195"/>
                </a:lnTo>
                <a:lnTo>
                  <a:pt x="2068" y="5192"/>
                </a:lnTo>
                <a:lnTo>
                  <a:pt x="2081" y="5185"/>
                </a:lnTo>
                <a:lnTo>
                  <a:pt x="2092" y="5174"/>
                </a:lnTo>
                <a:lnTo>
                  <a:pt x="2100" y="5159"/>
                </a:lnTo>
                <a:lnTo>
                  <a:pt x="2102" y="5146"/>
                </a:lnTo>
                <a:lnTo>
                  <a:pt x="2098" y="5135"/>
                </a:lnTo>
                <a:lnTo>
                  <a:pt x="2089" y="5128"/>
                </a:lnTo>
                <a:lnTo>
                  <a:pt x="2076" y="5125"/>
                </a:lnTo>
                <a:lnTo>
                  <a:pt x="2062" y="5128"/>
                </a:lnTo>
                <a:lnTo>
                  <a:pt x="2048" y="5135"/>
                </a:lnTo>
                <a:lnTo>
                  <a:pt x="2037" y="5146"/>
                </a:lnTo>
                <a:lnTo>
                  <a:pt x="2029" y="5159"/>
                </a:lnTo>
                <a:close/>
                <a:moveTo>
                  <a:pt x="1982" y="5308"/>
                </a:moveTo>
                <a:lnTo>
                  <a:pt x="1981" y="5321"/>
                </a:lnTo>
                <a:lnTo>
                  <a:pt x="1984" y="5332"/>
                </a:lnTo>
                <a:lnTo>
                  <a:pt x="1993" y="5340"/>
                </a:lnTo>
                <a:lnTo>
                  <a:pt x="2006" y="5342"/>
                </a:lnTo>
                <a:lnTo>
                  <a:pt x="2021" y="5340"/>
                </a:lnTo>
                <a:lnTo>
                  <a:pt x="2034" y="5332"/>
                </a:lnTo>
                <a:lnTo>
                  <a:pt x="2045" y="5321"/>
                </a:lnTo>
                <a:lnTo>
                  <a:pt x="2053" y="5308"/>
                </a:lnTo>
                <a:lnTo>
                  <a:pt x="2055" y="5293"/>
                </a:lnTo>
                <a:lnTo>
                  <a:pt x="2051" y="5282"/>
                </a:lnTo>
                <a:lnTo>
                  <a:pt x="2041" y="5275"/>
                </a:lnTo>
                <a:lnTo>
                  <a:pt x="2029" y="5272"/>
                </a:lnTo>
                <a:lnTo>
                  <a:pt x="2014" y="5275"/>
                </a:lnTo>
                <a:lnTo>
                  <a:pt x="2001" y="5282"/>
                </a:lnTo>
                <a:lnTo>
                  <a:pt x="1989" y="5293"/>
                </a:lnTo>
                <a:lnTo>
                  <a:pt x="1982" y="5308"/>
                </a:lnTo>
                <a:close/>
                <a:moveTo>
                  <a:pt x="2005" y="5455"/>
                </a:moveTo>
                <a:lnTo>
                  <a:pt x="2007" y="5441"/>
                </a:lnTo>
                <a:lnTo>
                  <a:pt x="2003" y="5430"/>
                </a:lnTo>
                <a:lnTo>
                  <a:pt x="1993" y="5423"/>
                </a:lnTo>
                <a:lnTo>
                  <a:pt x="1981" y="5420"/>
                </a:lnTo>
                <a:lnTo>
                  <a:pt x="1967" y="5423"/>
                </a:lnTo>
                <a:lnTo>
                  <a:pt x="1954" y="5430"/>
                </a:lnTo>
                <a:lnTo>
                  <a:pt x="1942" y="5441"/>
                </a:lnTo>
                <a:lnTo>
                  <a:pt x="1935" y="5455"/>
                </a:lnTo>
                <a:lnTo>
                  <a:pt x="1934" y="5468"/>
                </a:lnTo>
                <a:lnTo>
                  <a:pt x="1937" y="5479"/>
                </a:lnTo>
                <a:lnTo>
                  <a:pt x="1946" y="5487"/>
                </a:lnTo>
                <a:lnTo>
                  <a:pt x="1959" y="5490"/>
                </a:lnTo>
                <a:lnTo>
                  <a:pt x="1973" y="5487"/>
                </a:lnTo>
                <a:lnTo>
                  <a:pt x="1987" y="5479"/>
                </a:lnTo>
                <a:lnTo>
                  <a:pt x="1997" y="5468"/>
                </a:lnTo>
                <a:lnTo>
                  <a:pt x="2005" y="5455"/>
                </a:lnTo>
                <a:close/>
                <a:moveTo>
                  <a:pt x="1957" y="5603"/>
                </a:moveTo>
                <a:lnTo>
                  <a:pt x="1959" y="5589"/>
                </a:lnTo>
                <a:lnTo>
                  <a:pt x="1955" y="5578"/>
                </a:lnTo>
                <a:lnTo>
                  <a:pt x="1946" y="5571"/>
                </a:lnTo>
                <a:lnTo>
                  <a:pt x="1934" y="5568"/>
                </a:lnTo>
                <a:lnTo>
                  <a:pt x="1920" y="5571"/>
                </a:lnTo>
                <a:lnTo>
                  <a:pt x="1907" y="5578"/>
                </a:lnTo>
                <a:lnTo>
                  <a:pt x="1895" y="5589"/>
                </a:lnTo>
                <a:lnTo>
                  <a:pt x="1888" y="5603"/>
                </a:lnTo>
                <a:lnTo>
                  <a:pt x="1887" y="5616"/>
                </a:lnTo>
                <a:lnTo>
                  <a:pt x="1890" y="5626"/>
                </a:lnTo>
                <a:lnTo>
                  <a:pt x="1899" y="5635"/>
                </a:lnTo>
                <a:lnTo>
                  <a:pt x="1912" y="5637"/>
                </a:lnTo>
                <a:lnTo>
                  <a:pt x="1926" y="5635"/>
                </a:lnTo>
                <a:lnTo>
                  <a:pt x="1939" y="5626"/>
                </a:lnTo>
                <a:lnTo>
                  <a:pt x="1950" y="5616"/>
                </a:lnTo>
                <a:lnTo>
                  <a:pt x="1957" y="5603"/>
                </a:lnTo>
                <a:close/>
                <a:moveTo>
                  <a:pt x="1910" y="5750"/>
                </a:moveTo>
                <a:lnTo>
                  <a:pt x="1912" y="5737"/>
                </a:lnTo>
                <a:lnTo>
                  <a:pt x="1908" y="5726"/>
                </a:lnTo>
                <a:lnTo>
                  <a:pt x="1898" y="5718"/>
                </a:lnTo>
                <a:lnTo>
                  <a:pt x="1886" y="5715"/>
                </a:lnTo>
                <a:lnTo>
                  <a:pt x="1872" y="5718"/>
                </a:lnTo>
                <a:lnTo>
                  <a:pt x="1859" y="5726"/>
                </a:lnTo>
                <a:lnTo>
                  <a:pt x="1848" y="5737"/>
                </a:lnTo>
                <a:lnTo>
                  <a:pt x="1841" y="5750"/>
                </a:lnTo>
                <a:lnTo>
                  <a:pt x="1839" y="5763"/>
                </a:lnTo>
                <a:lnTo>
                  <a:pt x="1843" y="5775"/>
                </a:lnTo>
                <a:lnTo>
                  <a:pt x="1851" y="5782"/>
                </a:lnTo>
                <a:lnTo>
                  <a:pt x="1865" y="5785"/>
                </a:lnTo>
                <a:lnTo>
                  <a:pt x="1879" y="5782"/>
                </a:lnTo>
                <a:lnTo>
                  <a:pt x="1892" y="5775"/>
                </a:lnTo>
                <a:lnTo>
                  <a:pt x="1902" y="5763"/>
                </a:lnTo>
                <a:lnTo>
                  <a:pt x="1910" y="5750"/>
                </a:lnTo>
                <a:close/>
                <a:moveTo>
                  <a:pt x="1862" y="5897"/>
                </a:moveTo>
                <a:lnTo>
                  <a:pt x="1864" y="5884"/>
                </a:lnTo>
                <a:lnTo>
                  <a:pt x="1860" y="5874"/>
                </a:lnTo>
                <a:lnTo>
                  <a:pt x="1851" y="5867"/>
                </a:lnTo>
                <a:lnTo>
                  <a:pt x="1839" y="5864"/>
                </a:lnTo>
                <a:lnTo>
                  <a:pt x="1825" y="5867"/>
                </a:lnTo>
                <a:lnTo>
                  <a:pt x="1812" y="5874"/>
                </a:lnTo>
                <a:lnTo>
                  <a:pt x="1801" y="5884"/>
                </a:lnTo>
                <a:lnTo>
                  <a:pt x="1794" y="5897"/>
                </a:lnTo>
                <a:lnTo>
                  <a:pt x="1792" y="5911"/>
                </a:lnTo>
                <a:lnTo>
                  <a:pt x="1796" y="5922"/>
                </a:lnTo>
                <a:lnTo>
                  <a:pt x="1804" y="5929"/>
                </a:lnTo>
                <a:lnTo>
                  <a:pt x="1817" y="5932"/>
                </a:lnTo>
                <a:lnTo>
                  <a:pt x="1831" y="5929"/>
                </a:lnTo>
                <a:lnTo>
                  <a:pt x="1844" y="5922"/>
                </a:lnTo>
                <a:lnTo>
                  <a:pt x="1855" y="5911"/>
                </a:lnTo>
                <a:lnTo>
                  <a:pt x="1862" y="5897"/>
                </a:lnTo>
                <a:close/>
                <a:moveTo>
                  <a:pt x="1815" y="6045"/>
                </a:moveTo>
                <a:lnTo>
                  <a:pt x="1816" y="6032"/>
                </a:lnTo>
                <a:lnTo>
                  <a:pt x="1812" y="6021"/>
                </a:lnTo>
                <a:lnTo>
                  <a:pt x="1803" y="6014"/>
                </a:lnTo>
                <a:lnTo>
                  <a:pt x="1791" y="6012"/>
                </a:lnTo>
                <a:lnTo>
                  <a:pt x="1778" y="6014"/>
                </a:lnTo>
                <a:lnTo>
                  <a:pt x="1765" y="6021"/>
                </a:lnTo>
                <a:lnTo>
                  <a:pt x="1754" y="6032"/>
                </a:lnTo>
                <a:lnTo>
                  <a:pt x="1747" y="6045"/>
                </a:lnTo>
                <a:lnTo>
                  <a:pt x="1745" y="6058"/>
                </a:lnTo>
                <a:lnTo>
                  <a:pt x="1749" y="6069"/>
                </a:lnTo>
                <a:lnTo>
                  <a:pt x="1757" y="6076"/>
                </a:lnTo>
                <a:lnTo>
                  <a:pt x="1770" y="6078"/>
                </a:lnTo>
                <a:lnTo>
                  <a:pt x="1784" y="6076"/>
                </a:lnTo>
                <a:lnTo>
                  <a:pt x="1796" y="6069"/>
                </a:lnTo>
                <a:lnTo>
                  <a:pt x="1807" y="6058"/>
                </a:lnTo>
                <a:lnTo>
                  <a:pt x="1815" y="6045"/>
                </a:lnTo>
                <a:close/>
                <a:moveTo>
                  <a:pt x="1700" y="6193"/>
                </a:moveTo>
                <a:lnTo>
                  <a:pt x="1698" y="6206"/>
                </a:lnTo>
                <a:lnTo>
                  <a:pt x="1702" y="6216"/>
                </a:lnTo>
                <a:lnTo>
                  <a:pt x="1710" y="6223"/>
                </a:lnTo>
                <a:lnTo>
                  <a:pt x="1723" y="6225"/>
                </a:lnTo>
                <a:lnTo>
                  <a:pt x="1736" y="6223"/>
                </a:lnTo>
                <a:lnTo>
                  <a:pt x="1749" y="6216"/>
                </a:lnTo>
                <a:lnTo>
                  <a:pt x="1759" y="6206"/>
                </a:lnTo>
                <a:lnTo>
                  <a:pt x="1767" y="6193"/>
                </a:lnTo>
                <a:lnTo>
                  <a:pt x="1768" y="6179"/>
                </a:lnTo>
                <a:lnTo>
                  <a:pt x="1765" y="6169"/>
                </a:lnTo>
                <a:lnTo>
                  <a:pt x="1756" y="6162"/>
                </a:lnTo>
                <a:lnTo>
                  <a:pt x="1744" y="6160"/>
                </a:lnTo>
                <a:lnTo>
                  <a:pt x="1730" y="6162"/>
                </a:lnTo>
                <a:lnTo>
                  <a:pt x="1718" y="6169"/>
                </a:lnTo>
                <a:lnTo>
                  <a:pt x="1706" y="6179"/>
                </a:lnTo>
                <a:lnTo>
                  <a:pt x="1700" y="6193"/>
                </a:lnTo>
                <a:close/>
                <a:moveTo>
                  <a:pt x="1653" y="6340"/>
                </a:moveTo>
                <a:lnTo>
                  <a:pt x="1651" y="6353"/>
                </a:lnTo>
                <a:lnTo>
                  <a:pt x="1655" y="6363"/>
                </a:lnTo>
                <a:lnTo>
                  <a:pt x="1663" y="6370"/>
                </a:lnTo>
                <a:lnTo>
                  <a:pt x="1676" y="6372"/>
                </a:lnTo>
                <a:lnTo>
                  <a:pt x="1689" y="6370"/>
                </a:lnTo>
                <a:lnTo>
                  <a:pt x="1701" y="6363"/>
                </a:lnTo>
                <a:lnTo>
                  <a:pt x="1711" y="6353"/>
                </a:lnTo>
                <a:lnTo>
                  <a:pt x="1719" y="6340"/>
                </a:lnTo>
                <a:lnTo>
                  <a:pt x="1720" y="6327"/>
                </a:lnTo>
                <a:lnTo>
                  <a:pt x="1717" y="6317"/>
                </a:lnTo>
                <a:lnTo>
                  <a:pt x="1708" y="6310"/>
                </a:lnTo>
                <a:lnTo>
                  <a:pt x="1696" y="6307"/>
                </a:lnTo>
                <a:lnTo>
                  <a:pt x="1683" y="6310"/>
                </a:lnTo>
                <a:lnTo>
                  <a:pt x="1671" y="6317"/>
                </a:lnTo>
                <a:lnTo>
                  <a:pt x="1659" y="6327"/>
                </a:lnTo>
                <a:lnTo>
                  <a:pt x="1653" y="6340"/>
                </a:lnTo>
                <a:close/>
                <a:moveTo>
                  <a:pt x="1606" y="6488"/>
                </a:moveTo>
                <a:lnTo>
                  <a:pt x="1604" y="6500"/>
                </a:lnTo>
                <a:lnTo>
                  <a:pt x="1608" y="6510"/>
                </a:lnTo>
                <a:lnTo>
                  <a:pt x="1616" y="6518"/>
                </a:lnTo>
                <a:lnTo>
                  <a:pt x="1628" y="6520"/>
                </a:lnTo>
                <a:lnTo>
                  <a:pt x="1642" y="6518"/>
                </a:lnTo>
                <a:lnTo>
                  <a:pt x="1654" y="6510"/>
                </a:lnTo>
                <a:lnTo>
                  <a:pt x="1664" y="6500"/>
                </a:lnTo>
                <a:lnTo>
                  <a:pt x="1671" y="6488"/>
                </a:lnTo>
                <a:lnTo>
                  <a:pt x="1673" y="6475"/>
                </a:lnTo>
                <a:lnTo>
                  <a:pt x="1669" y="6464"/>
                </a:lnTo>
                <a:lnTo>
                  <a:pt x="1660" y="6458"/>
                </a:lnTo>
                <a:lnTo>
                  <a:pt x="1649" y="6455"/>
                </a:lnTo>
                <a:lnTo>
                  <a:pt x="1636" y="6458"/>
                </a:lnTo>
                <a:lnTo>
                  <a:pt x="1623" y="6464"/>
                </a:lnTo>
                <a:lnTo>
                  <a:pt x="1612" y="6475"/>
                </a:lnTo>
                <a:lnTo>
                  <a:pt x="1606" y="6488"/>
                </a:lnTo>
                <a:close/>
                <a:moveTo>
                  <a:pt x="1559" y="6635"/>
                </a:moveTo>
                <a:lnTo>
                  <a:pt x="1558" y="6647"/>
                </a:lnTo>
                <a:lnTo>
                  <a:pt x="1561" y="6658"/>
                </a:lnTo>
                <a:lnTo>
                  <a:pt x="1569" y="6665"/>
                </a:lnTo>
                <a:lnTo>
                  <a:pt x="1581" y="6667"/>
                </a:lnTo>
                <a:lnTo>
                  <a:pt x="1594" y="6665"/>
                </a:lnTo>
                <a:lnTo>
                  <a:pt x="1606" y="6658"/>
                </a:lnTo>
                <a:lnTo>
                  <a:pt x="1616" y="6647"/>
                </a:lnTo>
                <a:lnTo>
                  <a:pt x="1623" y="6635"/>
                </a:lnTo>
                <a:lnTo>
                  <a:pt x="1624" y="6623"/>
                </a:lnTo>
                <a:lnTo>
                  <a:pt x="1621" y="6613"/>
                </a:lnTo>
                <a:lnTo>
                  <a:pt x="1612" y="6606"/>
                </a:lnTo>
                <a:lnTo>
                  <a:pt x="1601" y="6603"/>
                </a:lnTo>
                <a:lnTo>
                  <a:pt x="1588" y="6606"/>
                </a:lnTo>
                <a:lnTo>
                  <a:pt x="1576" y="6613"/>
                </a:lnTo>
                <a:lnTo>
                  <a:pt x="1566" y="6623"/>
                </a:lnTo>
                <a:lnTo>
                  <a:pt x="1559" y="6635"/>
                </a:lnTo>
                <a:close/>
                <a:moveTo>
                  <a:pt x="1512" y="6782"/>
                </a:moveTo>
                <a:lnTo>
                  <a:pt x="1511" y="6794"/>
                </a:lnTo>
                <a:lnTo>
                  <a:pt x="1514" y="6805"/>
                </a:lnTo>
                <a:lnTo>
                  <a:pt x="1522" y="6812"/>
                </a:lnTo>
                <a:lnTo>
                  <a:pt x="1534" y="6814"/>
                </a:lnTo>
                <a:lnTo>
                  <a:pt x="1547" y="6812"/>
                </a:lnTo>
                <a:lnTo>
                  <a:pt x="1558" y="6805"/>
                </a:lnTo>
                <a:lnTo>
                  <a:pt x="1568" y="6794"/>
                </a:lnTo>
                <a:lnTo>
                  <a:pt x="1575" y="6782"/>
                </a:lnTo>
                <a:lnTo>
                  <a:pt x="1577" y="6771"/>
                </a:lnTo>
                <a:lnTo>
                  <a:pt x="1573" y="6761"/>
                </a:lnTo>
                <a:lnTo>
                  <a:pt x="1565" y="6754"/>
                </a:lnTo>
                <a:lnTo>
                  <a:pt x="1554" y="6752"/>
                </a:lnTo>
                <a:lnTo>
                  <a:pt x="1541" y="6754"/>
                </a:lnTo>
                <a:lnTo>
                  <a:pt x="1529" y="6761"/>
                </a:lnTo>
                <a:lnTo>
                  <a:pt x="1519" y="6771"/>
                </a:lnTo>
                <a:lnTo>
                  <a:pt x="1512" y="6782"/>
                </a:lnTo>
                <a:close/>
                <a:moveTo>
                  <a:pt x="1466" y="6930"/>
                </a:moveTo>
                <a:lnTo>
                  <a:pt x="1464" y="6942"/>
                </a:lnTo>
                <a:lnTo>
                  <a:pt x="1468" y="6952"/>
                </a:lnTo>
                <a:lnTo>
                  <a:pt x="1475" y="6958"/>
                </a:lnTo>
                <a:lnTo>
                  <a:pt x="1487" y="6960"/>
                </a:lnTo>
                <a:lnTo>
                  <a:pt x="1499" y="6958"/>
                </a:lnTo>
                <a:lnTo>
                  <a:pt x="1511" y="6952"/>
                </a:lnTo>
                <a:lnTo>
                  <a:pt x="1520" y="6942"/>
                </a:lnTo>
                <a:lnTo>
                  <a:pt x="1527" y="6930"/>
                </a:lnTo>
                <a:lnTo>
                  <a:pt x="1528" y="6918"/>
                </a:lnTo>
                <a:lnTo>
                  <a:pt x="1525" y="6909"/>
                </a:lnTo>
                <a:lnTo>
                  <a:pt x="1517" y="6903"/>
                </a:lnTo>
                <a:lnTo>
                  <a:pt x="1506" y="6900"/>
                </a:lnTo>
                <a:lnTo>
                  <a:pt x="1494" y="6903"/>
                </a:lnTo>
                <a:lnTo>
                  <a:pt x="1482" y="6909"/>
                </a:lnTo>
                <a:lnTo>
                  <a:pt x="1472" y="6918"/>
                </a:lnTo>
                <a:lnTo>
                  <a:pt x="1466" y="6930"/>
                </a:lnTo>
                <a:close/>
                <a:moveTo>
                  <a:pt x="1419" y="7078"/>
                </a:moveTo>
                <a:lnTo>
                  <a:pt x="1418" y="7090"/>
                </a:lnTo>
                <a:lnTo>
                  <a:pt x="1421" y="7099"/>
                </a:lnTo>
                <a:lnTo>
                  <a:pt x="1429" y="7105"/>
                </a:lnTo>
                <a:lnTo>
                  <a:pt x="1440" y="7107"/>
                </a:lnTo>
                <a:lnTo>
                  <a:pt x="1452" y="7105"/>
                </a:lnTo>
                <a:lnTo>
                  <a:pt x="1463" y="7099"/>
                </a:lnTo>
                <a:lnTo>
                  <a:pt x="1472" y="7090"/>
                </a:lnTo>
                <a:lnTo>
                  <a:pt x="1479" y="7078"/>
                </a:lnTo>
                <a:lnTo>
                  <a:pt x="1481" y="7066"/>
                </a:lnTo>
                <a:lnTo>
                  <a:pt x="1477" y="7057"/>
                </a:lnTo>
                <a:lnTo>
                  <a:pt x="1469" y="7050"/>
                </a:lnTo>
                <a:lnTo>
                  <a:pt x="1458" y="7048"/>
                </a:lnTo>
                <a:lnTo>
                  <a:pt x="1446" y="7050"/>
                </a:lnTo>
                <a:lnTo>
                  <a:pt x="1435" y="7057"/>
                </a:lnTo>
                <a:lnTo>
                  <a:pt x="1425" y="7066"/>
                </a:lnTo>
                <a:lnTo>
                  <a:pt x="1419" y="7078"/>
                </a:lnTo>
                <a:close/>
                <a:moveTo>
                  <a:pt x="1372" y="7226"/>
                </a:moveTo>
                <a:lnTo>
                  <a:pt x="1371" y="7237"/>
                </a:lnTo>
                <a:lnTo>
                  <a:pt x="1374" y="7246"/>
                </a:lnTo>
                <a:lnTo>
                  <a:pt x="1382" y="7252"/>
                </a:lnTo>
                <a:lnTo>
                  <a:pt x="1393" y="7254"/>
                </a:lnTo>
                <a:lnTo>
                  <a:pt x="1404" y="7252"/>
                </a:lnTo>
                <a:lnTo>
                  <a:pt x="1415" y="7246"/>
                </a:lnTo>
                <a:lnTo>
                  <a:pt x="1424" y="7237"/>
                </a:lnTo>
                <a:lnTo>
                  <a:pt x="1431" y="7226"/>
                </a:lnTo>
                <a:lnTo>
                  <a:pt x="1432" y="7214"/>
                </a:lnTo>
                <a:lnTo>
                  <a:pt x="1429" y="7204"/>
                </a:lnTo>
                <a:lnTo>
                  <a:pt x="1421" y="7198"/>
                </a:lnTo>
                <a:lnTo>
                  <a:pt x="1411" y="7196"/>
                </a:lnTo>
                <a:lnTo>
                  <a:pt x="1399" y="7198"/>
                </a:lnTo>
                <a:lnTo>
                  <a:pt x="1388" y="7204"/>
                </a:lnTo>
                <a:lnTo>
                  <a:pt x="1378" y="7214"/>
                </a:lnTo>
                <a:lnTo>
                  <a:pt x="1372" y="7226"/>
                </a:lnTo>
                <a:close/>
                <a:moveTo>
                  <a:pt x="1325" y="7373"/>
                </a:moveTo>
                <a:lnTo>
                  <a:pt x="1324" y="7384"/>
                </a:lnTo>
                <a:lnTo>
                  <a:pt x="1327" y="7393"/>
                </a:lnTo>
                <a:lnTo>
                  <a:pt x="1335" y="7399"/>
                </a:lnTo>
                <a:lnTo>
                  <a:pt x="1345" y="7401"/>
                </a:lnTo>
                <a:lnTo>
                  <a:pt x="1357" y="7399"/>
                </a:lnTo>
                <a:lnTo>
                  <a:pt x="1368" y="7393"/>
                </a:lnTo>
                <a:lnTo>
                  <a:pt x="1377" y="7384"/>
                </a:lnTo>
                <a:lnTo>
                  <a:pt x="1383" y="7373"/>
                </a:lnTo>
                <a:lnTo>
                  <a:pt x="1385" y="7362"/>
                </a:lnTo>
                <a:lnTo>
                  <a:pt x="1382" y="7352"/>
                </a:lnTo>
                <a:lnTo>
                  <a:pt x="1374" y="7346"/>
                </a:lnTo>
                <a:lnTo>
                  <a:pt x="1363" y="7344"/>
                </a:lnTo>
                <a:lnTo>
                  <a:pt x="1352" y="7346"/>
                </a:lnTo>
                <a:lnTo>
                  <a:pt x="1341" y="7352"/>
                </a:lnTo>
                <a:lnTo>
                  <a:pt x="1331" y="7362"/>
                </a:lnTo>
                <a:lnTo>
                  <a:pt x="1325" y="7373"/>
                </a:lnTo>
                <a:close/>
                <a:moveTo>
                  <a:pt x="1298" y="7549"/>
                </a:moveTo>
                <a:lnTo>
                  <a:pt x="1310" y="7546"/>
                </a:lnTo>
                <a:lnTo>
                  <a:pt x="1320" y="7540"/>
                </a:lnTo>
                <a:lnTo>
                  <a:pt x="1329" y="7531"/>
                </a:lnTo>
                <a:lnTo>
                  <a:pt x="1335" y="7520"/>
                </a:lnTo>
                <a:lnTo>
                  <a:pt x="1336" y="7510"/>
                </a:lnTo>
                <a:lnTo>
                  <a:pt x="1332" y="7501"/>
                </a:lnTo>
                <a:lnTo>
                  <a:pt x="1326" y="7494"/>
                </a:lnTo>
                <a:lnTo>
                  <a:pt x="1316" y="7492"/>
                </a:lnTo>
                <a:lnTo>
                  <a:pt x="1304" y="7494"/>
                </a:lnTo>
                <a:lnTo>
                  <a:pt x="1294" y="7501"/>
                </a:lnTo>
                <a:lnTo>
                  <a:pt x="1284" y="7510"/>
                </a:lnTo>
                <a:lnTo>
                  <a:pt x="1279" y="7520"/>
                </a:lnTo>
                <a:lnTo>
                  <a:pt x="1277" y="7531"/>
                </a:lnTo>
                <a:lnTo>
                  <a:pt x="1281" y="7540"/>
                </a:lnTo>
                <a:lnTo>
                  <a:pt x="1288" y="7546"/>
                </a:lnTo>
                <a:lnTo>
                  <a:pt x="1298" y="7549"/>
                </a:lnTo>
                <a:close/>
                <a:moveTo>
                  <a:pt x="1232" y="7668"/>
                </a:moveTo>
                <a:lnTo>
                  <a:pt x="1231" y="7678"/>
                </a:lnTo>
                <a:lnTo>
                  <a:pt x="1234" y="7687"/>
                </a:lnTo>
                <a:lnTo>
                  <a:pt x="1241" y="7693"/>
                </a:lnTo>
                <a:lnTo>
                  <a:pt x="1251" y="7695"/>
                </a:lnTo>
                <a:lnTo>
                  <a:pt x="1262" y="7693"/>
                </a:lnTo>
                <a:lnTo>
                  <a:pt x="1272" y="7687"/>
                </a:lnTo>
                <a:lnTo>
                  <a:pt x="1281" y="7678"/>
                </a:lnTo>
                <a:lnTo>
                  <a:pt x="1287" y="7668"/>
                </a:lnTo>
                <a:lnTo>
                  <a:pt x="1288" y="7657"/>
                </a:lnTo>
                <a:lnTo>
                  <a:pt x="1284" y="7649"/>
                </a:lnTo>
                <a:lnTo>
                  <a:pt x="1278" y="7643"/>
                </a:lnTo>
                <a:lnTo>
                  <a:pt x="1268" y="7641"/>
                </a:lnTo>
                <a:lnTo>
                  <a:pt x="1257" y="7643"/>
                </a:lnTo>
                <a:lnTo>
                  <a:pt x="1247" y="7649"/>
                </a:lnTo>
                <a:lnTo>
                  <a:pt x="1239" y="7657"/>
                </a:lnTo>
                <a:lnTo>
                  <a:pt x="1232" y="7668"/>
                </a:lnTo>
                <a:close/>
                <a:moveTo>
                  <a:pt x="1186" y="7815"/>
                </a:moveTo>
                <a:lnTo>
                  <a:pt x="1184" y="7826"/>
                </a:lnTo>
                <a:lnTo>
                  <a:pt x="1187" y="7834"/>
                </a:lnTo>
                <a:lnTo>
                  <a:pt x="1195" y="7840"/>
                </a:lnTo>
                <a:lnTo>
                  <a:pt x="1204" y="7842"/>
                </a:lnTo>
                <a:lnTo>
                  <a:pt x="1215" y="7840"/>
                </a:lnTo>
                <a:lnTo>
                  <a:pt x="1225" y="7834"/>
                </a:lnTo>
                <a:lnTo>
                  <a:pt x="1233" y="7826"/>
                </a:lnTo>
                <a:lnTo>
                  <a:pt x="1239" y="7815"/>
                </a:lnTo>
                <a:lnTo>
                  <a:pt x="1240" y="7805"/>
                </a:lnTo>
                <a:lnTo>
                  <a:pt x="1236" y="7797"/>
                </a:lnTo>
                <a:lnTo>
                  <a:pt x="1230" y="7791"/>
                </a:lnTo>
                <a:lnTo>
                  <a:pt x="1220" y="7789"/>
                </a:lnTo>
                <a:lnTo>
                  <a:pt x="1210" y="7791"/>
                </a:lnTo>
                <a:lnTo>
                  <a:pt x="1200" y="7797"/>
                </a:lnTo>
                <a:lnTo>
                  <a:pt x="1192" y="7805"/>
                </a:lnTo>
                <a:lnTo>
                  <a:pt x="1186" y="7815"/>
                </a:lnTo>
                <a:close/>
                <a:moveTo>
                  <a:pt x="1139" y="7962"/>
                </a:moveTo>
                <a:lnTo>
                  <a:pt x="1138" y="7973"/>
                </a:lnTo>
                <a:lnTo>
                  <a:pt x="1141" y="7981"/>
                </a:lnTo>
                <a:lnTo>
                  <a:pt x="1148" y="7986"/>
                </a:lnTo>
                <a:lnTo>
                  <a:pt x="1157" y="7988"/>
                </a:lnTo>
                <a:lnTo>
                  <a:pt x="1167" y="7986"/>
                </a:lnTo>
                <a:lnTo>
                  <a:pt x="1177" y="7981"/>
                </a:lnTo>
                <a:lnTo>
                  <a:pt x="1185" y="7973"/>
                </a:lnTo>
                <a:lnTo>
                  <a:pt x="1190" y="7962"/>
                </a:lnTo>
                <a:lnTo>
                  <a:pt x="1192" y="7953"/>
                </a:lnTo>
                <a:lnTo>
                  <a:pt x="1188" y="7945"/>
                </a:lnTo>
                <a:lnTo>
                  <a:pt x="1182" y="7940"/>
                </a:lnTo>
                <a:lnTo>
                  <a:pt x="1173" y="7938"/>
                </a:lnTo>
                <a:lnTo>
                  <a:pt x="1163" y="7940"/>
                </a:lnTo>
                <a:lnTo>
                  <a:pt x="1153" y="7945"/>
                </a:lnTo>
                <a:lnTo>
                  <a:pt x="1145" y="7953"/>
                </a:lnTo>
                <a:lnTo>
                  <a:pt x="1139" y="7962"/>
                </a:lnTo>
                <a:close/>
                <a:moveTo>
                  <a:pt x="1092" y="8111"/>
                </a:moveTo>
                <a:lnTo>
                  <a:pt x="1091" y="8120"/>
                </a:lnTo>
                <a:lnTo>
                  <a:pt x="1094" y="8128"/>
                </a:lnTo>
                <a:lnTo>
                  <a:pt x="1101" y="8133"/>
                </a:lnTo>
                <a:lnTo>
                  <a:pt x="1110" y="8135"/>
                </a:lnTo>
                <a:lnTo>
                  <a:pt x="1120" y="8133"/>
                </a:lnTo>
                <a:lnTo>
                  <a:pt x="1129" y="8128"/>
                </a:lnTo>
                <a:lnTo>
                  <a:pt x="1137" y="8120"/>
                </a:lnTo>
                <a:lnTo>
                  <a:pt x="1142" y="8111"/>
                </a:lnTo>
                <a:lnTo>
                  <a:pt x="1144" y="8100"/>
                </a:lnTo>
                <a:lnTo>
                  <a:pt x="1140" y="8093"/>
                </a:lnTo>
                <a:lnTo>
                  <a:pt x="1134" y="8088"/>
                </a:lnTo>
                <a:lnTo>
                  <a:pt x="1125" y="8086"/>
                </a:lnTo>
                <a:lnTo>
                  <a:pt x="1115" y="8088"/>
                </a:lnTo>
                <a:lnTo>
                  <a:pt x="1106" y="8093"/>
                </a:lnTo>
                <a:lnTo>
                  <a:pt x="1098" y="8100"/>
                </a:lnTo>
                <a:lnTo>
                  <a:pt x="1092" y="8111"/>
                </a:lnTo>
                <a:close/>
                <a:moveTo>
                  <a:pt x="1046" y="8258"/>
                </a:moveTo>
                <a:lnTo>
                  <a:pt x="1045" y="8267"/>
                </a:lnTo>
                <a:lnTo>
                  <a:pt x="1047" y="8275"/>
                </a:lnTo>
                <a:lnTo>
                  <a:pt x="1054" y="8280"/>
                </a:lnTo>
                <a:lnTo>
                  <a:pt x="1063" y="8281"/>
                </a:lnTo>
                <a:lnTo>
                  <a:pt x="1072" y="8280"/>
                </a:lnTo>
                <a:lnTo>
                  <a:pt x="1081" y="8275"/>
                </a:lnTo>
                <a:lnTo>
                  <a:pt x="1089" y="8267"/>
                </a:lnTo>
                <a:lnTo>
                  <a:pt x="1093" y="8258"/>
                </a:lnTo>
                <a:lnTo>
                  <a:pt x="1094" y="8249"/>
                </a:lnTo>
                <a:lnTo>
                  <a:pt x="1092" y="8241"/>
                </a:lnTo>
                <a:lnTo>
                  <a:pt x="1086" y="8236"/>
                </a:lnTo>
                <a:lnTo>
                  <a:pt x="1078" y="8234"/>
                </a:lnTo>
                <a:lnTo>
                  <a:pt x="1068" y="8236"/>
                </a:lnTo>
                <a:lnTo>
                  <a:pt x="1059" y="8241"/>
                </a:lnTo>
                <a:lnTo>
                  <a:pt x="1052" y="8249"/>
                </a:lnTo>
                <a:lnTo>
                  <a:pt x="1046" y="8258"/>
                </a:lnTo>
                <a:close/>
                <a:moveTo>
                  <a:pt x="999" y="8405"/>
                </a:moveTo>
                <a:lnTo>
                  <a:pt x="998" y="8414"/>
                </a:lnTo>
                <a:lnTo>
                  <a:pt x="1002" y="8421"/>
                </a:lnTo>
                <a:lnTo>
                  <a:pt x="1007" y="8426"/>
                </a:lnTo>
                <a:lnTo>
                  <a:pt x="1016" y="8428"/>
                </a:lnTo>
                <a:lnTo>
                  <a:pt x="1025" y="8426"/>
                </a:lnTo>
                <a:lnTo>
                  <a:pt x="1034" y="8421"/>
                </a:lnTo>
                <a:lnTo>
                  <a:pt x="1041" y="8414"/>
                </a:lnTo>
                <a:lnTo>
                  <a:pt x="1045" y="8405"/>
                </a:lnTo>
                <a:lnTo>
                  <a:pt x="1046" y="8397"/>
                </a:lnTo>
                <a:lnTo>
                  <a:pt x="1044" y="8390"/>
                </a:lnTo>
                <a:lnTo>
                  <a:pt x="1038" y="8384"/>
                </a:lnTo>
                <a:lnTo>
                  <a:pt x="1030" y="8382"/>
                </a:lnTo>
                <a:lnTo>
                  <a:pt x="1021" y="8384"/>
                </a:lnTo>
                <a:lnTo>
                  <a:pt x="1012" y="8390"/>
                </a:lnTo>
                <a:lnTo>
                  <a:pt x="1005" y="8397"/>
                </a:lnTo>
                <a:lnTo>
                  <a:pt x="999" y="8405"/>
                </a:lnTo>
                <a:close/>
                <a:moveTo>
                  <a:pt x="954" y="8553"/>
                </a:moveTo>
                <a:lnTo>
                  <a:pt x="952" y="8561"/>
                </a:lnTo>
                <a:lnTo>
                  <a:pt x="955" y="8568"/>
                </a:lnTo>
                <a:lnTo>
                  <a:pt x="961" y="8574"/>
                </a:lnTo>
                <a:lnTo>
                  <a:pt x="968" y="8575"/>
                </a:lnTo>
                <a:lnTo>
                  <a:pt x="977" y="8574"/>
                </a:lnTo>
                <a:lnTo>
                  <a:pt x="986" y="8568"/>
                </a:lnTo>
                <a:lnTo>
                  <a:pt x="993" y="8561"/>
                </a:lnTo>
                <a:lnTo>
                  <a:pt x="997" y="8553"/>
                </a:lnTo>
                <a:lnTo>
                  <a:pt x="998" y="8544"/>
                </a:lnTo>
                <a:lnTo>
                  <a:pt x="996" y="8538"/>
                </a:lnTo>
                <a:lnTo>
                  <a:pt x="990" y="8533"/>
                </a:lnTo>
                <a:lnTo>
                  <a:pt x="982" y="8531"/>
                </a:lnTo>
                <a:lnTo>
                  <a:pt x="973" y="8533"/>
                </a:lnTo>
                <a:lnTo>
                  <a:pt x="965" y="8538"/>
                </a:lnTo>
                <a:lnTo>
                  <a:pt x="958" y="8544"/>
                </a:lnTo>
                <a:lnTo>
                  <a:pt x="954" y="8553"/>
                </a:lnTo>
                <a:close/>
                <a:moveTo>
                  <a:pt x="935" y="8679"/>
                </a:moveTo>
                <a:lnTo>
                  <a:pt x="926" y="8681"/>
                </a:lnTo>
                <a:lnTo>
                  <a:pt x="918" y="8686"/>
                </a:lnTo>
                <a:lnTo>
                  <a:pt x="911" y="8692"/>
                </a:lnTo>
                <a:lnTo>
                  <a:pt x="907" y="8700"/>
                </a:lnTo>
                <a:lnTo>
                  <a:pt x="905" y="8708"/>
                </a:lnTo>
                <a:lnTo>
                  <a:pt x="909" y="8716"/>
                </a:lnTo>
                <a:lnTo>
                  <a:pt x="914" y="8720"/>
                </a:lnTo>
                <a:lnTo>
                  <a:pt x="921" y="8722"/>
                </a:lnTo>
                <a:lnTo>
                  <a:pt x="930" y="8720"/>
                </a:lnTo>
                <a:lnTo>
                  <a:pt x="938" y="8716"/>
                </a:lnTo>
                <a:lnTo>
                  <a:pt x="945" y="8708"/>
                </a:lnTo>
                <a:lnTo>
                  <a:pt x="949" y="8700"/>
                </a:lnTo>
                <a:lnTo>
                  <a:pt x="950" y="8692"/>
                </a:lnTo>
                <a:lnTo>
                  <a:pt x="947" y="8686"/>
                </a:lnTo>
                <a:lnTo>
                  <a:pt x="942" y="8681"/>
                </a:lnTo>
                <a:lnTo>
                  <a:pt x="935" y="8679"/>
                </a:lnTo>
                <a:close/>
                <a:moveTo>
                  <a:pt x="901" y="8848"/>
                </a:moveTo>
                <a:lnTo>
                  <a:pt x="902" y="8840"/>
                </a:lnTo>
                <a:lnTo>
                  <a:pt x="899" y="8833"/>
                </a:lnTo>
                <a:lnTo>
                  <a:pt x="894" y="8829"/>
                </a:lnTo>
                <a:lnTo>
                  <a:pt x="887" y="8828"/>
                </a:lnTo>
                <a:lnTo>
                  <a:pt x="879" y="8829"/>
                </a:lnTo>
                <a:lnTo>
                  <a:pt x="871" y="8833"/>
                </a:lnTo>
                <a:lnTo>
                  <a:pt x="865" y="8840"/>
                </a:lnTo>
                <a:lnTo>
                  <a:pt x="861" y="8848"/>
                </a:lnTo>
                <a:lnTo>
                  <a:pt x="860" y="8856"/>
                </a:lnTo>
                <a:lnTo>
                  <a:pt x="862" y="8863"/>
                </a:lnTo>
                <a:lnTo>
                  <a:pt x="867" y="8867"/>
                </a:lnTo>
                <a:lnTo>
                  <a:pt x="874" y="8869"/>
                </a:lnTo>
                <a:lnTo>
                  <a:pt x="882" y="8867"/>
                </a:lnTo>
                <a:lnTo>
                  <a:pt x="890" y="8863"/>
                </a:lnTo>
                <a:lnTo>
                  <a:pt x="897" y="8856"/>
                </a:lnTo>
                <a:lnTo>
                  <a:pt x="901" y="8848"/>
                </a:lnTo>
                <a:close/>
                <a:moveTo>
                  <a:pt x="827" y="9015"/>
                </a:moveTo>
                <a:lnTo>
                  <a:pt x="835" y="9013"/>
                </a:lnTo>
                <a:lnTo>
                  <a:pt x="842" y="9009"/>
                </a:lnTo>
                <a:lnTo>
                  <a:pt x="848" y="9003"/>
                </a:lnTo>
                <a:lnTo>
                  <a:pt x="852" y="8996"/>
                </a:lnTo>
                <a:lnTo>
                  <a:pt x="853" y="8988"/>
                </a:lnTo>
                <a:lnTo>
                  <a:pt x="851" y="8982"/>
                </a:lnTo>
                <a:lnTo>
                  <a:pt x="846" y="8978"/>
                </a:lnTo>
                <a:lnTo>
                  <a:pt x="839" y="8976"/>
                </a:lnTo>
                <a:lnTo>
                  <a:pt x="832" y="8978"/>
                </a:lnTo>
                <a:lnTo>
                  <a:pt x="824" y="8982"/>
                </a:lnTo>
                <a:lnTo>
                  <a:pt x="818" y="8988"/>
                </a:lnTo>
                <a:lnTo>
                  <a:pt x="814" y="8996"/>
                </a:lnTo>
                <a:lnTo>
                  <a:pt x="814" y="9003"/>
                </a:lnTo>
                <a:lnTo>
                  <a:pt x="816" y="9009"/>
                </a:lnTo>
                <a:lnTo>
                  <a:pt x="820" y="9013"/>
                </a:lnTo>
                <a:lnTo>
                  <a:pt x="827" y="9015"/>
                </a:lnTo>
                <a:close/>
                <a:moveTo>
                  <a:pt x="780" y="9161"/>
                </a:moveTo>
                <a:lnTo>
                  <a:pt x="788" y="9160"/>
                </a:lnTo>
                <a:lnTo>
                  <a:pt x="795" y="9156"/>
                </a:lnTo>
                <a:lnTo>
                  <a:pt x="800" y="9150"/>
                </a:lnTo>
                <a:lnTo>
                  <a:pt x="804" y="9143"/>
                </a:lnTo>
                <a:lnTo>
                  <a:pt x="805" y="9136"/>
                </a:lnTo>
                <a:lnTo>
                  <a:pt x="803" y="9130"/>
                </a:lnTo>
                <a:lnTo>
                  <a:pt x="798" y="9126"/>
                </a:lnTo>
                <a:lnTo>
                  <a:pt x="792" y="9124"/>
                </a:lnTo>
                <a:lnTo>
                  <a:pt x="784" y="9126"/>
                </a:lnTo>
                <a:lnTo>
                  <a:pt x="777" y="9130"/>
                </a:lnTo>
                <a:lnTo>
                  <a:pt x="772" y="9136"/>
                </a:lnTo>
                <a:lnTo>
                  <a:pt x="768" y="9143"/>
                </a:lnTo>
                <a:lnTo>
                  <a:pt x="767" y="9150"/>
                </a:lnTo>
                <a:lnTo>
                  <a:pt x="769" y="9156"/>
                </a:lnTo>
                <a:lnTo>
                  <a:pt x="774" y="9160"/>
                </a:lnTo>
                <a:lnTo>
                  <a:pt x="780" y="9161"/>
                </a:lnTo>
                <a:close/>
                <a:moveTo>
                  <a:pt x="733" y="9308"/>
                </a:moveTo>
                <a:lnTo>
                  <a:pt x="740" y="9307"/>
                </a:lnTo>
                <a:lnTo>
                  <a:pt x="747" y="9303"/>
                </a:lnTo>
                <a:lnTo>
                  <a:pt x="752" y="9297"/>
                </a:lnTo>
                <a:lnTo>
                  <a:pt x="756" y="9291"/>
                </a:lnTo>
                <a:lnTo>
                  <a:pt x="757" y="9284"/>
                </a:lnTo>
                <a:lnTo>
                  <a:pt x="755" y="9279"/>
                </a:lnTo>
                <a:lnTo>
                  <a:pt x="750" y="9275"/>
                </a:lnTo>
                <a:lnTo>
                  <a:pt x="744" y="9273"/>
                </a:lnTo>
                <a:lnTo>
                  <a:pt x="737" y="9275"/>
                </a:lnTo>
                <a:lnTo>
                  <a:pt x="730" y="9279"/>
                </a:lnTo>
                <a:lnTo>
                  <a:pt x="725" y="9284"/>
                </a:lnTo>
                <a:lnTo>
                  <a:pt x="721" y="9291"/>
                </a:lnTo>
                <a:lnTo>
                  <a:pt x="721" y="9297"/>
                </a:lnTo>
                <a:lnTo>
                  <a:pt x="722" y="9303"/>
                </a:lnTo>
                <a:lnTo>
                  <a:pt x="727" y="9307"/>
                </a:lnTo>
                <a:lnTo>
                  <a:pt x="733" y="9308"/>
                </a:lnTo>
                <a:close/>
                <a:moveTo>
                  <a:pt x="686" y="9454"/>
                </a:moveTo>
                <a:lnTo>
                  <a:pt x="693" y="9453"/>
                </a:lnTo>
                <a:lnTo>
                  <a:pt x="699" y="9449"/>
                </a:lnTo>
                <a:lnTo>
                  <a:pt x="704" y="9444"/>
                </a:lnTo>
                <a:lnTo>
                  <a:pt x="707" y="9438"/>
                </a:lnTo>
                <a:lnTo>
                  <a:pt x="708" y="9432"/>
                </a:lnTo>
                <a:lnTo>
                  <a:pt x="706" y="9427"/>
                </a:lnTo>
                <a:lnTo>
                  <a:pt x="702" y="9423"/>
                </a:lnTo>
                <a:lnTo>
                  <a:pt x="696" y="9422"/>
                </a:lnTo>
                <a:lnTo>
                  <a:pt x="690" y="9423"/>
                </a:lnTo>
                <a:lnTo>
                  <a:pt x="683" y="9427"/>
                </a:lnTo>
                <a:lnTo>
                  <a:pt x="678" y="9432"/>
                </a:lnTo>
                <a:lnTo>
                  <a:pt x="675" y="9438"/>
                </a:lnTo>
                <a:lnTo>
                  <a:pt x="674" y="9444"/>
                </a:lnTo>
                <a:lnTo>
                  <a:pt x="676" y="9449"/>
                </a:lnTo>
                <a:lnTo>
                  <a:pt x="680" y="9453"/>
                </a:lnTo>
                <a:lnTo>
                  <a:pt x="686" y="9454"/>
                </a:lnTo>
                <a:close/>
                <a:moveTo>
                  <a:pt x="649" y="9570"/>
                </a:moveTo>
                <a:lnTo>
                  <a:pt x="642" y="9571"/>
                </a:lnTo>
                <a:lnTo>
                  <a:pt x="636" y="9575"/>
                </a:lnTo>
                <a:lnTo>
                  <a:pt x="632" y="9580"/>
                </a:lnTo>
                <a:lnTo>
                  <a:pt x="629" y="9585"/>
                </a:lnTo>
                <a:lnTo>
                  <a:pt x="628" y="9591"/>
                </a:lnTo>
                <a:lnTo>
                  <a:pt x="630" y="9596"/>
                </a:lnTo>
                <a:lnTo>
                  <a:pt x="633" y="9600"/>
                </a:lnTo>
                <a:lnTo>
                  <a:pt x="639" y="9602"/>
                </a:lnTo>
                <a:lnTo>
                  <a:pt x="645" y="9600"/>
                </a:lnTo>
                <a:lnTo>
                  <a:pt x="651" y="9596"/>
                </a:lnTo>
                <a:lnTo>
                  <a:pt x="656" y="9591"/>
                </a:lnTo>
                <a:lnTo>
                  <a:pt x="659" y="9585"/>
                </a:lnTo>
                <a:lnTo>
                  <a:pt x="660" y="9580"/>
                </a:lnTo>
                <a:lnTo>
                  <a:pt x="658" y="9575"/>
                </a:lnTo>
                <a:lnTo>
                  <a:pt x="654" y="9571"/>
                </a:lnTo>
                <a:lnTo>
                  <a:pt x="649" y="9570"/>
                </a:lnTo>
                <a:close/>
                <a:moveTo>
                  <a:pt x="601" y="9718"/>
                </a:moveTo>
                <a:lnTo>
                  <a:pt x="595" y="9720"/>
                </a:lnTo>
                <a:lnTo>
                  <a:pt x="589" y="9723"/>
                </a:lnTo>
                <a:lnTo>
                  <a:pt x="585" y="9727"/>
                </a:lnTo>
                <a:lnTo>
                  <a:pt x="582" y="9733"/>
                </a:lnTo>
                <a:lnTo>
                  <a:pt x="581" y="9738"/>
                </a:lnTo>
                <a:lnTo>
                  <a:pt x="583" y="9744"/>
                </a:lnTo>
                <a:lnTo>
                  <a:pt x="587" y="9747"/>
                </a:lnTo>
                <a:lnTo>
                  <a:pt x="592" y="9748"/>
                </a:lnTo>
                <a:lnTo>
                  <a:pt x="598" y="9747"/>
                </a:lnTo>
                <a:lnTo>
                  <a:pt x="603" y="9744"/>
                </a:lnTo>
                <a:lnTo>
                  <a:pt x="608" y="9738"/>
                </a:lnTo>
                <a:lnTo>
                  <a:pt x="611" y="9733"/>
                </a:lnTo>
                <a:lnTo>
                  <a:pt x="611" y="9727"/>
                </a:lnTo>
                <a:lnTo>
                  <a:pt x="610" y="9723"/>
                </a:lnTo>
                <a:lnTo>
                  <a:pt x="606" y="9720"/>
                </a:lnTo>
                <a:lnTo>
                  <a:pt x="601" y="9718"/>
                </a:lnTo>
                <a:close/>
                <a:moveTo>
                  <a:pt x="3524" y="158"/>
                </a:moveTo>
                <a:lnTo>
                  <a:pt x="3529" y="157"/>
                </a:lnTo>
                <a:lnTo>
                  <a:pt x="3535" y="154"/>
                </a:lnTo>
                <a:lnTo>
                  <a:pt x="3539" y="149"/>
                </a:lnTo>
                <a:lnTo>
                  <a:pt x="3542" y="144"/>
                </a:lnTo>
                <a:lnTo>
                  <a:pt x="3543" y="139"/>
                </a:lnTo>
                <a:lnTo>
                  <a:pt x="3541" y="134"/>
                </a:lnTo>
                <a:lnTo>
                  <a:pt x="3538" y="131"/>
                </a:lnTo>
                <a:lnTo>
                  <a:pt x="3533" y="130"/>
                </a:lnTo>
                <a:lnTo>
                  <a:pt x="3527" y="131"/>
                </a:lnTo>
                <a:lnTo>
                  <a:pt x="3521" y="134"/>
                </a:lnTo>
                <a:lnTo>
                  <a:pt x="3516" y="139"/>
                </a:lnTo>
                <a:lnTo>
                  <a:pt x="3513" y="144"/>
                </a:lnTo>
                <a:lnTo>
                  <a:pt x="3513" y="149"/>
                </a:lnTo>
                <a:lnTo>
                  <a:pt x="3514" y="154"/>
                </a:lnTo>
                <a:lnTo>
                  <a:pt x="3518" y="157"/>
                </a:lnTo>
                <a:lnTo>
                  <a:pt x="3524" y="158"/>
                </a:lnTo>
                <a:close/>
                <a:moveTo>
                  <a:pt x="3476" y="307"/>
                </a:moveTo>
                <a:lnTo>
                  <a:pt x="3482" y="306"/>
                </a:lnTo>
                <a:lnTo>
                  <a:pt x="3488" y="302"/>
                </a:lnTo>
                <a:lnTo>
                  <a:pt x="3493" y="297"/>
                </a:lnTo>
                <a:lnTo>
                  <a:pt x="3496" y="291"/>
                </a:lnTo>
                <a:lnTo>
                  <a:pt x="3496" y="286"/>
                </a:lnTo>
                <a:lnTo>
                  <a:pt x="3495" y="281"/>
                </a:lnTo>
                <a:lnTo>
                  <a:pt x="3491" y="278"/>
                </a:lnTo>
                <a:lnTo>
                  <a:pt x="3486" y="277"/>
                </a:lnTo>
                <a:lnTo>
                  <a:pt x="3479" y="278"/>
                </a:lnTo>
                <a:lnTo>
                  <a:pt x="3474" y="281"/>
                </a:lnTo>
                <a:lnTo>
                  <a:pt x="3468" y="286"/>
                </a:lnTo>
                <a:lnTo>
                  <a:pt x="3465" y="291"/>
                </a:lnTo>
                <a:lnTo>
                  <a:pt x="3464" y="297"/>
                </a:lnTo>
                <a:lnTo>
                  <a:pt x="3466" y="302"/>
                </a:lnTo>
                <a:lnTo>
                  <a:pt x="3470" y="306"/>
                </a:lnTo>
                <a:lnTo>
                  <a:pt x="3476" y="307"/>
                </a:lnTo>
                <a:close/>
                <a:moveTo>
                  <a:pt x="3428" y="455"/>
                </a:moveTo>
                <a:lnTo>
                  <a:pt x="3435" y="454"/>
                </a:lnTo>
                <a:lnTo>
                  <a:pt x="3441" y="451"/>
                </a:lnTo>
                <a:lnTo>
                  <a:pt x="3446" y="446"/>
                </a:lnTo>
                <a:lnTo>
                  <a:pt x="3449" y="439"/>
                </a:lnTo>
                <a:lnTo>
                  <a:pt x="3450" y="433"/>
                </a:lnTo>
                <a:lnTo>
                  <a:pt x="3448" y="428"/>
                </a:lnTo>
                <a:lnTo>
                  <a:pt x="3444" y="424"/>
                </a:lnTo>
                <a:lnTo>
                  <a:pt x="3438" y="423"/>
                </a:lnTo>
                <a:lnTo>
                  <a:pt x="3432" y="424"/>
                </a:lnTo>
                <a:lnTo>
                  <a:pt x="3426" y="428"/>
                </a:lnTo>
                <a:lnTo>
                  <a:pt x="3420" y="433"/>
                </a:lnTo>
                <a:lnTo>
                  <a:pt x="3417" y="439"/>
                </a:lnTo>
                <a:lnTo>
                  <a:pt x="3416" y="446"/>
                </a:lnTo>
                <a:lnTo>
                  <a:pt x="3418" y="451"/>
                </a:lnTo>
                <a:lnTo>
                  <a:pt x="3422" y="454"/>
                </a:lnTo>
                <a:lnTo>
                  <a:pt x="3428" y="455"/>
                </a:lnTo>
                <a:close/>
                <a:moveTo>
                  <a:pt x="3381" y="604"/>
                </a:moveTo>
                <a:lnTo>
                  <a:pt x="3388" y="602"/>
                </a:lnTo>
                <a:lnTo>
                  <a:pt x="3394" y="599"/>
                </a:lnTo>
                <a:lnTo>
                  <a:pt x="3399" y="594"/>
                </a:lnTo>
                <a:lnTo>
                  <a:pt x="3402" y="587"/>
                </a:lnTo>
                <a:lnTo>
                  <a:pt x="3403" y="580"/>
                </a:lnTo>
                <a:lnTo>
                  <a:pt x="3401" y="575"/>
                </a:lnTo>
                <a:lnTo>
                  <a:pt x="3397" y="571"/>
                </a:lnTo>
                <a:lnTo>
                  <a:pt x="3391" y="570"/>
                </a:lnTo>
                <a:lnTo>
                  <a:pt x="3385" y="571"/>
                </a:lnTo>
                <a:lnTo>
                  <a:pt x="3378" y="575"/>
                </a:lnTo>
                <a:lnTo>
                  <a:pt x="3372" y="580"/>
                </a:lnTo>
                <a:lnTo>
                  <a:pt x="3369" y="587"/>
                </a:lnTo>
                <a:lnTo>
                  <a:pt x="3368" y="594"/>
                </a:lnTo>
                <a:lnTo>
                  <a:pt x="3370" y="599"/>
                </a:lnTo>
                <a:lnTo>
                  <a:pt x="3374" y="602"/>
                </a:lnTo>
                <a:lnTo>
                  <a:pt x="3381" y="604"/>
                </a:lnTo>
                <a:close/>
                <a:moveTo>
                  <a:pt x="3333" y="752"/>
                </a:moveTo>
                <a:lnTo>
                  <a:pt x="3340" y="750"/>
                </a:lnTo>
                <a:lnTo>
                  <a:pt x="3347" y="747"/>
                </a:lnTo>
                <a:lnTo>
                  <a:pt x="3352" y="741"/>
                </a:lnTo>
                <a:lnTo>
                  <a:pt x="3356" y="735"/>
                </a:lnTo>
                <a:lnTo>
                  <a:pt x="3357" y="728"/>
                </a:lnTo>
                <a:lnTo>
                  <a:pt x="3355" y="721"/>
                </a:lnTo>
                <a:lnTo>
                  <a:pt x="3350" y="718"/>
                </a:lnTo>
                <a:lnTo>
                  <a:pt x="3344" y="716"/>
                </a:lnTo>
                <a:lnTo>
                  <a:pt x="3337" y="718"/>
                </a:lnTo>
                <a:lnTo>
                  <a:pt x="3330" y="721"/>
                </a:lnTo>
                <a:lnTo>
                  <a:pt x="3324" y="728"/>
                </a:lnTo>
                <a:lnTo>
                  <a:pt x="3320" y="735"/>
                </a:lnTo>
                <a:lnTo>
                  <a:pt x="3320" y="741"/>
                </a:lnTo>
                <a:lnTo>
                  <a:pt x="3322" y="747"/>
                </a:lnTo>
                <a:lnTo>
                  <a:pt x="3326" y="750"/>
                </a:lnTo>
                <a:lnTo>
                  <a:pt x="3333" y="752"/>
                </a:lnTo>
                <a:close/>
                <a:moveTo>
                  <a:pt x="3286" y="900"/>
                </a:moveTo>
                <a:lnTo>
                  <a:pt x="3293" y="898"/>
                </a:lnTo>
                <a:lnTo>
                  <a:pt x="3300" y="895"/>
                </a:lnTo>
                <a:lnTo>
                  <a:pt x="3306" y="889"/>
                </a:lnTo>
                <a:lnTo>
                  <a:pt x="3309" y="882"/>
                </a:lnTo>
                <a:lnTo>
                  <a:pt x="3310" y="875"/>
                </a:lnTo>
                <a:lnTo>
                  <a:pt x="3308" y="869"/>
                </a:lnTo>
                <a:lnTo>
                  <a:pt x="3304" y="865"/>
                </a:lnTo>
                <a:lnTo>
                  <a:pt x="3297" y="863"/>
                </a:lnTo>
                <a:lnTo>
                  <a:pt x="3290" y="865"/>
                </a:lnTo>
                <a:lnTo>
                  <a:pt x="3283" y="869"/>
                </a:lnTo>
                <a:lnTo>
                  <a:pt x="3276" y="875"/>
                </a:lnTo>
                <a:lnTo>
                  <a:pt x="3272" y="882"/>
                </a:lnTo>
                <a:lnTo>
                  <a:pt x="3271" y="889"/>
                </a:lnTo>
                <a:lnTo>
                  <a:pt x="3273" y="895"/>
                </a:lnTo>
                <a:lnTo>
                  <a:pt x="3278" y="898"/>
                </a:lnTo>
                <a:lnTo>
                  <a:pt x="3286" y="900"/>
                </a:lnTo>
                <a:close/>
                <a:moveTo>
                  <a:pt x="3238" y="1048"/>
                </a:moveTo>
                <a:lnTo>
                  <a:pt x="3246" y="1047"/>
                </a:lnTo>
                <a:lnTo>
                  <a:pt x="3253" y="1043"/>
                </a:lnTo>
                <a:lnTo>
                  <a:pt x="3259" y="1037"/>
                </a:lnTo>
                <a:lnTo>
                  <a:pt x="3263" y="1029"/>
                </a:lnTo>
                <a:lnTo>
                  <a:pt x="3264" y="1022"/>
                </a:lnTo>
                <a:lnTo>
                  <a:pt x="3262" y="1016"/>
                </a:lnTo>
                <a:lnTo>
                  <a:pt x="3257" y="1012"/>
                </a:lnTo>
                <a:lnTo>
                  <a:pt x="3250" y="1010"/>
                </a:lnTo>
                <a:lnTo>
                  <a:pt x="3242" y="1012"/>
                </a:lnTo>
                <a:lnTo>
                  <a:pt x="3235" y="1016"/>
                </a:lnTo>
                <a:lnTo>
                  <a:pt x="3228" y="1022"/>
                </a:lnTo>
                <a:lnTo>
                  <a:pt x="3224" y="1029"/>
                </a:lnTo>
                <a:lnTo>
                  <a:pt x="3223" y="1037"/>
                </a:lnTo>
                <a:lnTo>
                  <a:pt x="3225" y="1043"/>
                </a:lnTo>
                <a:lnTo>
                  <a:pt x="3230" y="1047"/>
                </a:lnTo>
                <a:lnTo>
                  <a:pt x="3238" y="1048"/>
                </a:lnTo>
                <a:close/>
                <a:moveTo>
                  <a:pt x="3190" y="1197"/>
                </a:moveTo>
                <a:lnTo>
                  <a:pt x="3198" y="1196"/>
                </a:lnTo>
                <a:lnTo>
                  <a:pt x="3206" y="1190"/>
                </a:lnTo>
                <a:lnTo>
                  <a:pt x="3212" y="1184"/>
                </a:lnTo>
                <a:lnTo>
                  <a:pt x="3216" y="1177"/>
                </a:lnTo>
                <a:lnTo>
                  <a:pt x="3217" y="1169"/>
                </a:lnTo>
                <a:lnTo>
                  <a:pt x="3215" y="1163"/>
                </a:lnTo>
                <a:lnTo>
                  <a:pt x="3210" y="1159"/>
                </a:lnTo>
                <a:lnTo>
                  <a:pt x="3203" y="1157"/>
                </a:lnTo>
                <a:lnTo>
                  <a:pt x="3195" y="1159"/>
                </a:lnTo>
                <a:lnTo>
                  <a:pt x="3187" y="1163"/>
                </a:lnTo>
                <a:lnTo>
                  <a:pt x="3180" y="1169"/>
                </a:lnTo>
                <a:lnTo>
                  <a:pt x="3176" y="1177"/>
                </a:lnTo>
                <a:lnTo>
                  <a:pt x="3175" y="1184"/>
                </a:lnTo>
                <a:lnTo>
                  <a:pt x="3177" y="1190"/>
                </a:lnTo>
                <a:lnTo>
                  <a:pt x="3182" y="1196"/>
                </a:lnTo>
                <a:lnTo>
                  <a:pt x="3190" y="1197"/>
                </a:lnTo>
                <a:close/>
                <a:moveTo>
                  <a:pt x="3143" y="1345"/>
                </a:moveTo>
                <a:lnTo>
                  <a:pt x="3151" y="1344"/>
                </a:lnTo>
                <a:lnTo>
                  <a:pt x="3159" y="1339"/>
                </a:lnTo>
                <a:lnTo>
                  <a:pt x="3165" y="1333"/>
                </a:lnTo>
                <a:lnTo>
                  <a:pt x="3170" y="1324"/>
                </a:lnTo>
                <a:lnTo>
                  <a:pt x="3171" y="1316"/>
                </a:lnTo>
                <a:lnTo>
                  <a:pt x="3168" y="1310"/>
                </a:lnTo>
                <a:lnTo>
                  <a:pt x="3163" y="1305"/>
                </a:lnTo>
                <a:lnTo>
                  <a:pt x="3156" y="1304"/>
                </a:lnTo>
                <a:lnTo>
                  <a:pt x="3147" y="1305"/>
                </a:lnTo>
                <a:lnTo>
                  <a:pt x="3138" y="1310"/>
                </a:lnTo>
                <a:lnTo>
                  <a:pt x="3132" y="1316"/>
                </a:lnTo>
                <a:lnTo>
                  <a:pt x="3128" y="1324"/>
                </a:lnTo>
                <a:lnTo>
                  <a:pt x="3127" y="1333"/>
                </a:lnTo>
                <a:lnTo>
                  <a:pt x="3129" y="1339"/>
                </a:lnTo>
                <a:lnTo>
                  <a:pt x="3134" y="1344"/>
                </a:lnTo>
                <a:lnTo>
                  <a:pt x="3143" y="1345"/>
                </a:lnTo>
                <a:close/>
                <a:moveTo>
                  <a:pt x="3095" y="1494"/>
                </a:moveTo>
                <a:lnTo>
                  <a:pt x="3104" y="1492"/>
                </a:lnTo>
                <a:lnTo>
                  <a:pt x="3112" y="1487"/>
                </a:lnTo>
                <a:lnTo>
                  <a:pt x="3119" y="1481"/>
                </a:lnTo>
                <a:lnTo>
                  <a:pt x="3123" y="1472"/>
                </a:lnTo>
                <a:lnTo>
                  <a:pt x="3124" y="1463"/>
                </a:lnTo>
                <a:lnTo>
                  <a:pt x="3122" y="1456"/>
                </a:lnTo>
                <a:lnTo>
                  <a:pt x="3116" y="1452"/>
                </a:lnTo>
                <a:lnTo>
                  <a:pt x="3109" y="1450"/>
                </a:lnTo>
                <a:lnTo>
                  <a:pt x="3100" y="1452"/>
                </a:lnTo>
                <a:lnTo>
                  <a:pt x="3092" y="1456"/>
                </a:lnTo>
                <a:lnTo>
                  <a:pt x="3084" y="1463"/>
                </a:lnTo>
                <a:lnTo>
                  <a:pt x="3080" y="1472"/>
                </a:lnTo>
                <a:lnTo>
                  <a:pt x="3079" y="1481"/>
                </a:lnTo>
                <a:lnTo>
                  <a:pt x="3081" y="1487"/>
                </a:lnTo>
                <a:lnTo>
                  <a:pt x="3086" y="1492"/>
                </a:lnTo>
                <a:lnTo>
                  <a:pt x="3095" y="1494"/>
                </a:lnTo>
                <a:close/>
                <a:moveTo>
                  <a:pt x="3047" y="1642"/>
                </a:moveTo>
                <a:lnTo>
                  <a:pt x="3057" y="1640"/>
                </a:lnTo>
                <a:lnTo>
                  <a:pt x="3065" y="1635"/>
                </a:lnTo>
                <a:lnTo>
                  <a:pt x="3072" y="1628"/>
                </a:lnTo>
                <a:lnTo>
                  <a:pt x="3076" y="1620"/>
                </a:lnTo>
                <a:lnTo>
                  <a:pt x="3077" y="1610"/>
                </a:lnTo>
                <a:lnTo>
                  <a:pt x="3075" y="1603"/>
                </a:lnTo>
                <a:lnTo>
                  <a:pt x="3070" y="1598"/>
                </a:lnTo>
                <a:lnTo>
                  <a:pt x="3062" y="1597"/>
                </a:lnTo>
                <a:lnTo>
                  <a:pt x="3052" y="1598"/>
                </a:lnTo>
                <a:lnTo>
                  <a:pt x="3043" y="1603"/>
                </a:lnTo>
                <a:lnTo>
                  <a:pt x="3036" y="1610"/>
                </a:lnTo>
                <a:lnTo>
                  <a:pt x="3031" y="1620"/>
                </a:lnTo>
                <a:lnTo>
                  <a:pt x="3030" y="1628"/>
                </a:lnTo>
                <a:lnTo>
                  <a:pt x="3033" y="1635"/>
                </a:lnTo>
                <a:lnTo>
                  <a:pt x="3038" y="1640"/>
                </a:lnTo>
                <a:lnTo>
                  <a:pt x="3047" y="1642"/>
                </a:lnTo>
                <a:close/>
                <a:moveTo>
                  <a:pt x="3000" y="1789"/>
                </a:moveTo>
                <a:lnTo>
                  <a:pt x="3009" y="1788"/>
                </a:lnTo>
                <a:lnTo>
                  <a:pt x="3018" y="1783"/>
                </a:lnTo>
                <a:lnTo>
                  <a:pt x="3025" y="1776"/>
                </a:lnTo>
                <a:lnTo>
                  <a:pt x="3030" y="1767"/>
                </a:lnTo>
                <a:lnTo>
                  <a:pt x="3031" y="1758"/>
                </a:lnTo>
                <a:lnTo>
                  <a:pt x="3028" y="1750"/>
                </a:lnTo>
                <a:lnTo>
                  <a:pt x="3022" y="1745"/>
                </a:lnTo>
                <a:lnTo>
                  <a:pt x="3014" y="1744"/>
                </a:lnTo>
                <a:lnTo>
                  <a:pt x="3005" y="1745"/>
                </a:lnTo>
                <a:lnTo>
                  <a:pt x="2995" y="1750"/>
                </a:lnTo>
                <a:lnTo>
                  <a:pt x="2988" y="1758"/>
                </a:lnTo>
                <a:lnTo>
                  <a:pt x="2984" y="1767"/>
                </a:lnTo>
                <a:lnTo>
                  <a:pt x="2983" y="1776"/>
                </a:lnTo>
                <a:lnTo>
                  <a:pt x="2985" y="1783"/>
                </a:lnTo>
                <a:lnTo>
                  <a:pt x="2991" y="1788"/>
                </a:lnTo>
                <a:lnTo>
                  <a:pt x="3000" y="1789"/>
                </a:lnTo>
                <a:close/>
                <a:moveTo>
                  <a:pt x="2952" y="1938"/>
                </a:moveTo>
                <a:lnTo>
                  <a:pt x="2962" y="1936"/>
                </a:lnTo>
                <a:lnTo>
                  <a:pt x="2971" y="1931"/>
                </a:lnTo>
                <a:lnTo>
                  <a:pt x="2978" y="1923"/>
                </a:lnTo>
                <a:lnTo>
                  <a:pt x="2983" y="1914"/>
                </a:lnTo>
                <a:lnTo>
                  <a:pt x="2984" y="1905"/>
                </a:lnTo>
                <a:lnTo>
                  <a:pt x="2981" y="1898"/>
                </a:lnTo>
                <a:lnTo>
                  <a:pt x="2976" y="1893"/>
                </a:lnTo>
                <a:lnTo>
                  <a:pt x="2967" y="1890"/>
                </a:lnTo>
                <a:lnTo>
                  <a:pt x="2958" y="1893"/>
                </a:lnTo>
                <a:lnTo>
                  <a:pt x="2948" y="1898"/>
                </a:lnTo>
                <a:lnTo>
                  <a:pt x="2940" y="1905"/>
                </a:lnTo>
                <a:lnTo>
                  <a:pt x="2936" y="1914"/>
                </a:lnTo>
                <a:lnTo>
                  <a:pt x="2934" y="1923"/>
                </a:lnTo>
                <a:lnTo>
                  <a:pt x="2937" y="1931"/>
                </a:lnTo>
                <a:lnTo>
                  <a:pt x="2943" y="1936"/>
                </a:lnTo>
                <a:lnTo>
                  <a:pt x="2952" y="1938"/>
                </a:lnTo>
                <a:close/>
                <a:moveTo>
                  <a:pt x="2905" y="2087"/>
                </a:moveTo>
                <a:lnTo>
                  <a:pt x="2915" y="2085"/>
                </a:lnTo>
                <a:lnTo>
                  <a:pt x="2924" y="2080"/>
                </a:lnTo>
                <a:lnTo>
                  <a:pt x="2931" y="2071"/>
                </a:lnTo>
                <a:lnTo>
                  <a:pt x="2936" y="2062"/>
                </a:lnTo>
                <a:lnTo>
                  <a:pt x="2937" y="2052"/>
                </a:lnTo>
                <a:lnTo>
                  <a:pt x="2935" y="2045"/>
                </a:lnTo>
                <a:lnTo>
                  <a:pt x="2929" y="2040"/>
                </a:lnTo>
                <a:lnTo>
                  <a:pt x="2920" y="2038"/>
                </a:lnTo>
                <a:lnTo>
                  <a:pt x="2910" y="2040"/>
                </a:lnTo>
                <a:lnTo>
                  <a:pt x="2900" y="2045"/>
                </a:lnTo>
                <a:lnTo>
                  <a:pt x="2892" y="2052"/>
                </a:lnTo>
                <a:lnTo>
                  <a:pt x="2887" y="2062"/>
                </a:lnTo>
                <a:lnTo>
                  <a:pt x="2886" y="2071"/>
                </a:lnTo>
                <a:lnTo>
                  <a:pt x="2889" y="2080"/>
                </a:lnTo>
                <a:lnTo>
                  <a:pt x="2895" y="2085"/>
                </a:lnTo>
                <a:lnTo>
                  <a:pt x="2905" y="2087"/>
                </a:lnTo>
                <a:close/>
                <a:moveTo>
                  <a:pt x="2857" y="2235"/>
                </a:moveTo>
                <a:lnTo>
                  <a:pt x="2867" y="2233"/>
                </a:lnTo>
                <a:lnTo>
                  <a:pt x="2877" y="2227"/>
                </a:lnTo>
                <a:lnTo>
                  <a:pt x="2884" y="2220"/>
                </a:lnTo>
                <a:lnTo>
                  <a:pt x="2889" y="2209"/>
                </a:lnTo>
                <a:lnTo>
                  <a:pt x="2891" y="2200"/>
                </a:lnTo>
                <a:lnTo>
                  <a:pt x="2888" y="2192"/>
                </a:lnTo>
                <a:lnTo>
                  <a:pt x="2882" y="2187"/>
                </a:lnTo>
                <a:lnTo>
                  <a:pt x="2873" y="2185"/>
                </a:lnTo>
                <a:lnTo>
                  <a:pt x="2863" y="2187"/>
                </a:lnTo>
                <a:lnTo>
                  <a:pt x="2852" y="2192"/>
                </a:lnTo>
                <a:lnTo>
                  <a:pt x="2845" y="2200"/>
                </a:lnTo>
                <a:lnTo>
                  <a:pt x="2840" y="2209"/>
                </a:lnTo>
                <a:lnTo>
                  <a:pt x="2838" y="2220"/>
                </a:lnTo>
                <a:lnTo>
                  <a:pt x="2841" y="2227"/>
                </a:lnTo>
                <a:lnTo>
                  <a:pt x="2847" y="2233"/>
                </a:lnTo>
                <a:lnTo>
                  <a:pt x="2857" y="2235"/>
                </a:lnTo>
                <a:close/>
                <a:moveTo>
                  <a:pt x="2810" y="2383"/>
                </a:moveTo>
                <a:lnTo>
                  <a:pt x="2820" y="2381"/>
                </a:lnTo>
                <a:lnTo>
                  <a:pt x="2830" y="2375"/>
                </a:lnTo>
                <a:lnTo>
                  <a:pt x="2838" y="2367"/>
                </a:lnTo>
                <a:lnTo>
                  <a:pt x="2843" y="2357"/>
                </a:lnTo>
                <a:lnTo>
                  <a:pt x="2844" y="2347"/>
                </a:lnTo>
                <a:lnTo>
                  <a:pt x="2841" y="2339"/>
                </a:lnTo>
                <a:lnTo>
                  <a:pt x="2835" y="2333"/>
                </a:lnTo>
                <a:lnTo>
                  <a:pt x="2826" y="2331"/>
                </a:lnTo>
                <a:lnTo>
                  <a:pt x="2815" y="2333"/>
                </a:lnTo>
                <a:lnTo>
                  <a:pt x="2805" y="2339"/>
                </a:lnTo>
                <a:lnTo>
                  <a:pt x="2797" y="2347"/>
                </a:lnTo>
                <a:lnTo>
                  <a:pt x="2791" y="2357"/>
                </a:lnTo>
                <a:lnTo>
                  <a:pt x="2790" y="2367"/>
                </a:lnTo>
                <a:lnTo>
                  <a:pt x="2793" y="2375"/>
                </a:lnTo>
                <a:lnTo>
                  <a:pt x="2799" y="2381"/>
                </a:lnTo>
                <a:lnTo>
                  <a:pt x="2810" y="2383"/>
                </a:lnTo>
                <a:close/>
                <a:moveTo>
                  <a:pt x="2762" y="2530"/>
                </a:moveTo>
                <a:lnTo>
                  <a:pt x="2773" y="2528"/>
                </a:lnTo>
                <a:lnTo>
                  <a:pt x="2783" y="2523"/>
                </a:lnTo>
                <a:lnTo>
                  <a:pt x="2791" y="2515"/>
                </a:lnTo>
                <a:lnTo>
                  <a:pt x="2796" y="2505"/>
                </a:lnTo>
                <a:lnTo>
                  <a:pt x="2797" y="2494"/>
                </a:lnTo>
                <a:lnTo>
                  <a:pt x="2794" y="2486"/>
                </a:lnTo>
                <a:lnTo>
                  <a:pt x="2788" y="2480"/>
                </a:lnTo>
                <a:lnTo>
                  <a:pt x="2778" y="2478"/>
                </a:lnTo>
                <a:lnTo>
                  <a:pt x="2768" y="2480"/>
                </a:lnTo>
                <a:lnTo>
                  <a:pt x="2757" y="2486"/>
                </a:lnTo>
                <a:lnTo>
                  <a:pt x="2749" y="2494"/>
                </a:lnTo>
                <a:lnTo>
                  <a:pt x="2744" y="2505"/>
                </a:lnTo>
                <a:lnTo>
                  <a:pt x="2742" y="2515"/>
                </a:lnTo>
                <a:lnTo>
                  <a:pt x="2745" y="2523"/>
                </a:lnTo>
                <a:lnTo>
                  <a:pt x="2752" y="2528"/>
                </a:lnTo>
                <a:lnTo>
                  <a:pt x="2762" y="2530"/>
                </a:lnTo>
                <a:close/>
                <a:moveTo>
                  <a:pt x="2715" y="2678"/>
                </a:moveTo>
                <a:lnTo>
                  <a:pt x="2725" y="2676"/>
                </a:lnTo>
                <a:lnTo>
                  <a:pt x="2735" y="2671"/>
                </a:lnTo>
                <a:lnTo>
                  <a:pt x="2744" y="2662"/>
                </a:lnTo>
                <a:lnTo>
                  <a:pt x="2749" y="2652"/>
                </a:lnTo>
                <a:lnTo>
                  <a:pt x="2750" y="2642"/>
                </a:lnTo>
                <a:lnTo>
                  <a:pt x="2747" y="2633"/>
                </a:lnTo>
                <a:lnTo>
                  <a:pt x="2741" y="2627"/>
                </a:lnTo>
                <a:lnTo>
                  <a:pt x="2731" y="2625"/>
                </a:lnTo>
                <a:lnTo>
                  <a:pt x="2720" y="2627"/>
                </a:lnTo>
                <a:lnTo>
                  <a:pt x="2709" y="2633"/>
                </a:lnTo>
                <a:lnTo>
                  <a:pt x="2701" y="2642"/>
                </a:lnTo>
                <a:lnTo>
                  <a:pt x="2696" y="2652"/>
                </a:lnTo>
                <a:lnTo>
                  <a:pt x="2695" y="2662"/>
                </a:lnTo>
                <a:lnTo>
                  <a:pt x="2698" y="2671"/>
                </a:lnTo>
                <a:lnTo>
                  <a:pt x="2704" y="2676"/>
                </a:lnTo>
                <a:lnTo>
                  <a:pt x="2715" y="2678"/>
                </a:lnTo>
                <a:close/>
                <a:moveTo>
                  <a:pt x="2667" y="2827"/>
                </a:moveTo>
                <a:lnTo>
                  <a:pt x="2678" y="2824"/>
                </a:lnTo>
                <a:lnTo>
                  <a:pt x="2688" y="2819"/>
                </a:lnTo>
                <a:lnTo>
                  <a:pt x="2697" y="2810"/>
                </a:lnTo>
                <a:lnTo>
                  <a:pt x="2702" y="2800"/>
                </a:lnTo>
                <a:lnTo>
                  <a:pt x="2704" y="2789"/>
                </a:lnTo>
                <a:lnTo>
                  <a:pt x="2701" y="2781"/>
                </a:lnTo>
                <a:lnTo>
                  <a:pt x="2694" y="2774"/>
                </a:lnTo>
                <a:lnTo>
                  <a:pt x="2684" y="2772"/>
                </a:lnTo>
                <a:lnTo>
                  <a:pt x="2673" y="2774"/>
                </a:lnTo>
                <a:lnTo>
                  <a:pt x="2662" y="2781"/>
                </a:lnTo>
                <a:lnTo>
                  <a:pt x="2653" y="2789"/>
                </a:lnTo>
                <a:lnTo>
                  <a:pt x="2648" y="2800"/>
                </a:lnTo>
                <a:lnTo>
                  <a:pt x="2646" y="2810"/>
                </a:lnTo>
                <a:lnTo>
                  <a:pt x="2649" y="2819"/>
                </a:lnTo>
                <a:lnTo>
                  <a:pt x="2656" y="2824"/>
                </a:lnTo>
                <a:lnTo>
                  <a:pt x="2667" y="2827"/>
                </a:lnTo>
                <a:close/>
                <a:moveTo>
                  <a:pt x="2619" y="2975"/>
                </a:moveTo>
                <a:lnTo>
                  <a:pt x="2631" y="2973"/>
                </a:lnTo>
                <a:lnTo>
                  <a:pt x="2641" y="2967"/>
                </a:lnTo>
                <a:lnTo>
                  <a:pt x="2650" y="2958"/>
                </a:lnTo>
                <a:lnTo>
                  <a:pt x="2655" y="2947"/>
                </a:lnTo>
                <a:lnTo>
                  <a:pt x="2657" y="2936"/>
                </a:lnTo>
                <a:lnTo>
                  <a:pt x="2654" y="2928"/>
                </a:lnTo>
                <a:lnTo>
                  <a:pt x="2647" y="2922"/>
                </a:lnTo>
                <a:lnTo>
                  <a:pt x="2637" y="2920"/>
                </a:lnTo>
                <a:lnTo>
                  <a:pt x="2626" y="2922"/>
                </a:lnTo>
                <a:lnTo>
                  <a:pt x="2614" y="2928"/>
                </a:lnTo>
                <a:lnTo>
                  <a:pt x="2605" y="2936"/>
                </a:lnTo>
                <a:lnTo>
                  <a:pt x="2600" y="2947"/>
                </a:lnTo>
                <a:lnTo>
                  <a:pt x="2599" y="2958"/>
                </a:lnTo>
                <a:lnTo>
                  <a:pt x="2602" y="2967"/>
                </a:lnTo>
                <a:lnTo>
                  <a:pt x="2608" y="2973"/>
                </a:lnTo>
                <a:lnTo>
                  <a:pt x="2619" y="2975"/>
                </a:lnTo>
                <a:close/>
                <a:moveTo>
                  <a:pt x="2590" y="3067"/>
                </a:moveTo>
                <a:lnTo>
                  <a:pt x="2578" y="3069"/>
                </a:lnTo>
                <a:lnTo>
                  <a:pt x="2566" y="3075"/>
                </a:lnTo>
                <a:lnTo>
                  <a:pt x="2558" y="3084"/>
                </a:lnTo>
                <a:lnTo>
                  <a:pt x="2552" y="3094"/>
                </a:lnTo>
                <a:lnTo>
                  <a:pt x="2551" y="3105"/>
                </a:lnTo>
                <a:lnTo>
                  <a:pt x="2554" y="3115"/>
                </a:lnTo>
                <a:lnTo>
                  <a:pt x="2561" y="3121"/>
                </a:lnTo>
                <a:lnTo>
                  <a:pt x="2572" y="3123"/>
                </a:lnTo>
                <a:lnTo>
                  <a:pt x="2583" y="3121"/>
                </a:lnTo>
                <a:lnTo>
                  <a:pt x="2594" y="3115"/>
                </a:lnTo>
                <a:lnTo>
                  <a:pt x="2603" y="3105"/>
                </a:lnTo>
                <a:lnTo>
                  <a:pt x="2608" y="3094"/>
                </a:lnTo>
                <a:lnTo>
                  <a:pt x="2610" y="3084"/>
                </a:lnTo>
                <a:lnTo>
                  <a:pt x="2607" y="3075"/>
                </a:lnTo>
                <a:lnTo>
                  <a:pt x="2600" y="3069"/>
                </a:lnTo>
                <a:lnTo>
                  <a:pt x="2590" y="3067"/>
                </a:lnTo>
                <a:close/>
                <a:moveTo>
                  <a:pt x="2504" y="3242"/>
                </a:moveTo>
                <a:lnTo>
                  <a:pt x="2503" y="3254"/>
                </a:lnTo>
                <a:lnTo>
                  <a:pt x="2506" y="3263"/>
                </a:lnTo>
                <a:lnTo>
                  <a:pt x="2513" y="3269"/>
                </a:lnTo>
                <a:lnTo>
                  <a:pt x="2524" y="3271"/>
                </a:lnTo>
                <a:lnTo>
                  <a:pt x="2536" y="3269"/>
                </a:lnTo>
                <a:lnTo>
                  <a:pt x="2547" y="3263"/>
                </a:lnTo>
                <a:lnTo>
                  <a:pt x="2556" y="3254"/>
                </a:lnTo>
                <a:lnTo>
                  <a:pt x="2561" y="3242"/>
                </a:lnTo>
                <a:lnTo>
                  <a:pt x="2563" y="3231"/>
                </a:lnTo>
                <a:lnTo>
                  <a:pt x="2560" y="3222"/>
                </a:lnTo>
                <a:lnTo>
                  <a:pt x="2553" y="3216"/>
                </a:lnTo>
                <a:lnTo>
                  <a:pt x="2542" y="3214"/>
                </a:lnTo>
                <a:lnTo>
                  <a:pt x="2531" y="3216"/>
                </a:lnTo>
                <a:lnTo>
                  <a:pt x="2519" y="3222"/>
                </a:lnTo>
                <a:lnTo>
                  <a:pt x="2510" y="3231"/>
                </a:lnTo>
                <a:lnTo>
                  <a:pt x="2504" y="3242"/>
                </a:lnTo>
                <a:close/>
                <a:moveTo>
                  <a:pt x="2457" y="3390"/>
                </a:moveTo>
                <a:lnTo>
                  <a:pt x="2455" y="3401"/>
                </a:lnTo>
                <a:lnTo>
                  <a:pt x="2458" y="3410"/>
                </a:lnTo>
                <a:lnTo>
                  <a:pt x="2466" y="3416"/>
                </a:lnTo>
                <a:lnTo>
                  <a:pt x="2477" y="3418"/>
                </a:lnTo>
                <a:lnTo>
                  <a:pt x="2489" y="3416"/>
                </a:lnTo>
                <a:lnTo>
                  <a:pt x="2500" y="3410"/>
                </a:lnTo>
                <a:lnTo>
                  <a:pt x="2509" y="3401"/>
                </a:lnTo>
                <a:lnTo>
                  <a:pt x="2514" y="3390"/>
                </a:lnTo>
                <a:lnTo>
                  <a:pt x="2516" y="3378"/>
                </a:lnTo>
                <a:lnTo>
                  <a:pt x="2513" y="3369"/>
                </a:lnTo>
                <a:lnTo>
                  <a:pt x="2505" y="3363"/>
                </a:lnTo>
                <a:lnTo>
                  <a:pt x="2495" y="3361"/>
                </a:lnTo>
                <a:lnTo>
                  <a:pt x="2483" y="3363"/>
                </a:lnTo>
                <a:lnTo>
                  <a:pt x="2471" y="3369"/>
                </a:lnTo>
                <a:lnTo>
                  <a:pt x="2462" y="3378"/>
                </a:lnTo>
                <a:lnTo>
                  <a:pt x="2457" y="3390"/>
                </a:lnTo>
                <a:close/>
                <a:moveTo>
                  <a:pt x="2409" y="3537"/>
                </a:moveTo>
                <a:lnTo>
                  <a:pt x="2407" y="3549"/>
                </a:lnTo>
                <a:lnTo>
                  <a:pt x="2411" y="3558"/>
                </a:lnTo>
                <a:lnTo>
                  <a:pt x="2418" y="3564"/>
                </a:lnTo>
                <a:lnTo>
                  <a:pt x="2429" y="3566"/>
                </a:lnTo>
                <a:lnTo>
                  <a:pt x="2441" y="3564"/>
                </a:lnTo>
                <a:lnTo>
                  <a:pt x="2452" y="3558"/>
                </a:lnTo>
                <a:lnTo>
                  <a:pt x="2462" y="3549"/>
                </a:lnTo>
                <a:lnTo>
                  <a:pt x="2467" y="3537"/>
                </a:lnTo>
                <a:lnTo>
                  <a:pt x="2469" y="3525"/>
                </a:lnTo>
                <a:lnTo>
                  <a:pt x="2466" y="3516"/>
                </a:lnTo>
                <a:lnTo>
                  <a:pt x="2458" y="3510"/>
                </a:lnTo>
                <a:lnTo>
                  <a:pt x="2448" y="3508"/>
                </a:lnTo>
                <a:lnTo>
                  <a:pt x="2436" y="3510"/>
                </a:lnTo>
                <a:lnTo>
                  <a:pt x="2424" y="3516"/>
                </a:lnTo>
                <a:lnTo>
                  <a:pt x="2415" y="3525"/>
                </a:lnTo>
                <a:lnTo>
                  <a:pt x="2409" y="3537"/>
                </a:lnTo>
                <a:close/>
                <a:moveTo>
                  <a:pt x="2361" y="3685"/>
                </a:moveTo>
                <a:lnTo>
                  <a:pt x="2360" y="3696"/>
                </a:lnTo>
                <a:lnTo>
                  <a:pt x="2363" y="3705"/>
                </a:lnTo>
                <a:lnTo>
                  <a:pt x="2371" y="3711"/>
                </a:lnTo>
                <a:lnTo>
                  <a:pt x="2382" y="3715"/>
                </a:lnTo>
                <a:lnTo>
                  <a:pt x="2394" y="3711"/>
                </a:lnTo>
                <a:lnTo>
                  <a:pt x="2405" y="3705"/>
                </a:lnTo>
                <a:lnTo>
                  <a:pt x="2414" y="3696"/>
                </a:lnTo>
                <a:lnTo>
                  <a:pt x="2420" y="3685"/>
                </a:lnTo>
                <a:lnTo>
                  <a:pt x="2421" y="3674"/>
                </a:lnTo>
                <a:lnTo>
                  <a:pt x="2418" y="3663"/>
                </a:lnTo>
                <a:lnTo>
                  <a:pt x="2411" y="3657"/>
                </a:lnTo>
                <a:lnTo>
                  <a:pt x="2401" y="3655"/>
                </a:lnTo>
                <a:lnTo>
                  <a:pt x="2389" y="3657"/>
                </a:lnTo>
                <a:lnTo>
                  <a:pt x="2376" y="3663"/>
                </a:lnTo>
                <a:lnTo>
                  <a:pt x="2367" y="3674"/>
                </a:lnTo>
                <a:lnTo>
                  <a:pt x="2361" y="3685"/>
                </a:lnTo>
                <a:close/>
                <a:moveTo>
                  <a:pt x="2314" y="3832"/>
                </a:moveTo>
                <a:lnTo>
                  <a:pt x="2312" y="3844"/>
                </a:lnTo>
                <a:lnTo>
                  <a:pt x="2316" y="3853"/>
                </a:lnTo>
                <a:lnTo>
                  <a:pt x="2323" y="3860"/>
                </a:lnTo>
                <a:lnTo>
                  <a:pt x="2335" y="3862"/>
                </a:lnTo>
                <a:lnTo>
                  <a:pt x="2347" y="3860"/>
                </a:lnTo>
                <a:lnTo>
                  <a:pt x="2358" y="3853"/>
                </a:lnTo>
                <a:lnTo>
                  <a:pt x="2367" y="3844"/>
                </a:lnTo>
                <a:lnTo>
                  <a:pt x="2373" y="3832"/>
                </a:lnTo>
                <a:lnTo>
                  <a:pt x="2374" y="3821"/>
                </a:lnTo>
                <a:lnTo>
                  <a:pt x="2371" y="3812"/>
                </a:lnTo>
                <a:lnTo>
                  <a:pt x="2364" y="3804"/>
                </a:lnTo>
                <a:lnTo>
                  <a:pt x="2353" y="3802"/>
                </a:lnTo>
                <a:lnTo>
                  <a:pt x="2341" y="3804"/>
                </a:lnTo>
                <a:lnTo>
                  <a:pt x="2329" y="3812"/>
                </a:lnTo>
                <a:lnTo>
                  <a:pt x="2320" y="3821"/>
                </a:lnTo>
                <a:lnTo>
                  <a:pt x="2314" y="3832"/>
                </a:lnTo>
                <a:close/>
                <a:moveTo>
                  <a:pt x="2266" y="3980"/>
                </a:moveTo>
                <a:lnTo>
                  <a:pt x="2265" y="3991"/>
                </a:lnTo>
                <a:lnTo>
                  <a:pt x="2268" y="4001"/>
                </a:lnTo>
                <a:lnTo>
                  <a:pt x="2275" y="4008"/>
                </a:lnTo>
                <a:lnTo>
                  <a:pt x="2287" y="4010"/>
                </a:lnTo>
                <a:lnTo>
                  <a:pt x="2299" y="4008"/>
                </a:lnTo>
                <a:lnTo>
                  <a:pt x="2311" y="4001"/>
                </a:lnTo>
                <a:lnTo>
                  <a:pt x="2320" y="3991"/>
                </a:lnTo>
                <a:lnTo>
                  <a:pt x="2326" y="3980"/>
                </a:lnTo>
                <a:lnTo>
                  <a:pt x="2328" y="3968"/>
                </a:lnTo>
                <a:lnTo>
                  <a:pt x="2324" y="3959"/>
                </a:lnTo>
                <a:lnTo>
                  <a:pt x="2317" y="3952"/>
                </a:lnTo>
                <a:lnTo>
                  <a:pt x="2306" y="3950"/>
                </a:lnTo>
                <a:lnTo>
                  <a:pt x="2294" y="3952"/>
                </a:lnTo>
                <a:lnTo>
                  <a:pt x="2281" y="3959"/>
                </a:lnTo>
                <a:lnTo>
                  <a:pt x="2272" y="3968"/>
                </a:lnTo>
                <a:lnTo>
                  <a:pt x="2266" y="3980"/>
                </a:lnTo>
                <a:close/>
                <a:moveTo>
                  <a:pt x="2219" y="4127"/>
                </a:moveTo>
                <a:lnTo>
                  <a:pt x="2217" y="4139"/>
                </a:lnTo>
                <a:lnTo>
                  <a:pt x="2220" y="4149"/>
                </a:lnTo>
                <a:lnTo>
                  <a:pt x="2228" y="4155"/>
                </a:lnTo>
                <a:lnTo>
                  <a:pt x="2240" y="4158"/>
                </a:lnTo>
                <a:lnTo>
                  <a:pt x="2252" y="4155"/>
                </a:lnTo>
                <a:lnTo>
                  <a:pt x="2263" y="4149"/>
                </a:lnTo>
                <a:lnTo>
                  <a:pt x="2273" y="4139"/>
                </a:lnTo>
                <a:lnTo>
                  <a:pt x="2279" y="4127"/>
                </a:lnTo>
                <a:lnTo>
                  <a:pt x="2280" y="4115"/>
                </a:lnTo>
                <a:lnTo>
                  <a:pt x="2277" y="4106"/>
                </a:lnTo>
                <a:lnTo>
                  <a:pt x="2269" y="4100"/>
                </a:lnTo>
                <a:lnTo>
                  <a:pt x="2259" y="4097"/>
                </a:lnTo>
                <a:lnTo>
                  <a:pt x="2246" y="4100"/>
                </a:lnTo>
                <a:lnTo>
                  <a:pt x="2234" y="4106"/>
                </a:lnTo>
                <a:lnTo>
                  <a:pt x="2225" y="4115"/>
                </a:lnTo>
                <a:lnTo>
                  <a:pt x="2219" y="4127"/>
                </a:lnTo>
                <a:close/>
                <a:moveTo>
                  <a:pt x="2171" y="4275"/>
                </a:moveTo>
                <a:lnTo>
                  <a:pt x="2170" y="4287"/>
                </a:lnTo>
                <a:lnTo>
                  <a:pt x="2173" y="4296"/>
                </a:lnTo>
                <a:lnTo>
                  <a:pt x="2180" y="4303"/>
                </a:lnTo>
                <a:lnTo>
                  <a:pt x="2192" y="4305"/>
                </a:lnTo>
                <a:lnTo>
                  <a:pt x="2205" y="4303"/>
                </a:lnTo>
                <a:lnTo>
                  <a:pt x="2216" y="4296"/>
                </a:lnTo>
                <a:lnTo>
                  <a:pt x="2225" y="4287"/>
                </a:lnTo>
                <a:lnTo>
                  <a:pt x="2231" y="4275"/>
                </a:lnTo>
                <a:lnTo>
                  <a:pt x="2233" y="4263"/>
                </a:lnTo>
                <a:lnTo>
                  <a:pt x="2229" y="4253"/>
                </a:lnTo>
                <a:lnTo>
                  <a:pt x="2222" y="4247"/>
                </a:lnTo>
                <a:lnTo>
                  <a:pt x="2211" y="4245"/>
                </a:lnTo>
                <a:lnTo>
                  <a:pt x="2199" y="4247"/>
                </a:lnTo>
                <a:lnTo>
                  <a:pt x="2187" y="4253"/>
                </a:lnTo>
                <a:lnTo>
                  <a:pt x="2177" y="4263"/>
                </a:lnTo>
                <a:lnTo>
                  <a:pt x="2171" y="4275"/>
                </a:lnTo>
                <a:close/>
                <a:moveTo>
                  <a:pt x="2123" y="4423"/>
                </a:moveTo>
                <a:lnTo>
                  <a:pt x="2122" y="4434"/>
                </a:lnTo>
                <a:lnTo>
                  <a:pt x="2125" y="4444"/>
                </a:lnTo>
                <a:lnTo>
                  <a:pt x="2133" y="4450"/>
                </a:lnTo>
                <a:lnTo>
                  <a:pt x="2145" y="4453"/>
                </a:lnTo>
                <a:lnTo>
                  <a:pt x="2157" y="4450"/>
                </a:lnTo>
                <a:lnTo>
                  <a:pt x="2169" y="4444"/>
                </a:lnTo>
                <a:lnTo>
                  <a:pt x="2178" y="4434"/>
                </a:lnTo>
                <a:lnTo>
                  <a:pt x="2184" y="4423"/>
                </a:lnTo>
                <a:lnTo>
                  <a:pt x="2186" y="4410"/>
                </a:lnTo>
                <a:lnTo>
                  <a:pt x="2182" y="4400"/>
                </a:lnTo>
                <a:lnTo>
                  <a:pt x="2175" y="4394"/>
                </a:lnTo>
                <a:lnTo>
                  <a:pt x="2164" y="4392"/>
                </a:lnTo>
                <a:lnTo>
                  <a:pt x="2152" y="4394"/>
                </a:lnTo>
                <a:lnTo>
                  <a:pt x="2139" y="4400"/>
                </a:lnTo>
                <a:lnTo>
                  <a:pt x="2129" y="4410"/>
                </a:lnTo>
                <a:lnTo>
                  <a:pt x="2123" y="4423"/>
                </a:lnTo>
                <a:close/>
                <a:moveTo>
                  <a:pt x="2076" y="4570"/>
                </a:moveTo>
                <a:lnTo>
                  <a:pt x="2075" y="4582"/>
                </a:lnTo>
                <a:lnTo>
                  <a:pt x="2078" y="4591"/>
                </a:lnTo>
                <a:lnTo>
                  <a:pt x="2085" y="4598"/>
                </a:lnTo>
                <a:lnTo>
                  <a:pt x="2097" y="4600"/>
                </a:lnTo>
                <a:lnTo>
                  <a:pt x="2110" y="4598"/>
                </a:lnTo>
                <a:lnTo>
                  <a:pt x="2121" y="4591"/>
                </a:lnTo>
                <a:lnTo>
                  <a:pt x="2131" y="4582"/>
                </a:lnTo>
                <a:lnTo>
                  <a:pt x="2137" y="4570"/>
                </a:lnTo>
                <a:lnTo>
                  <a:pt x="2138" y="4558"/>
                </a:lnTo>
                <a:lnTo>
                  <a:pt x="2135" y="4548"/>
                </a:lnTo>
                <a:lnTo>
                  <a:pt x="2128" y="4541"/>
                </a:lnTo>
                <a:lnTo>
                  <a:pt x="2117" y="4539"/>
                </a:lnTo>
                <a:lnTo>
                  <a:pt x="2104" y="4541"/>
                </a:lnTo>
                <a:lnTo>
                  <a:pt x="2092" y="4548"/>
                </a:lnTo>
                <a:lnTo>
                  <a:pt x="2082" y="4558"/>
                </a:lnTo>
                <a:lnTo>
                  <a:pt x="2076" y="4570"/>
                </a:lnTo>
                <a:close/>
                <a:moveTo>
                  <a:pt x="2029" y="4717"/>
                </a:moveTo>
                <a:lnTo>
                  <a:pt x="2027" y="4729"/>
                </a:lnTo>
                <a:lnTo>
                  <a:pt x="2031" y="4739"/>
                </a:lnTo>
                <a:lnTo>
                  <a:pt x="2038" y="4746"/>
                </a:lnTo>
                <a:lnTo>
                  <a:pt x="2050" y="4748"/>
                </a:lnTo>
                <a:lnTo>
                  <a:pt x="2062" y="4746"/>
                </a:lnTo>
                <a:lnTo>
                  <a:pt x="2074" y="4739"/>
                </a:lnTo>
                <a:lnTo>
                  <a:pt x="2084" y="4729"/>
                </a:lnTo>
                <a:lnTo>
                  <a:pt x="2090" y="4717"/>
                </a:lnTo>
                <a:lnTo>
                  <a:pt x="2091" y="4706"/>
                </a:lnTo>
                <a:lnTo>
                  <a:pt x="2088" y="4696"/>
                </a:lnTo>
                <a:lnTo>
                  <a:pt x="2080" y="4689"/>
                </a:lnTo>
                <a:lnTo>
                  <a:pt x="2069" y="4686"/>
                </a:lnTo>
                <a:lnTo>
                  <a:pt x="2057" y="4689"/>
                </a:lnTo>
                <a:lnTo>
                  <a:pt x="2044" y="4696"/>
                </a:lnTo>
                <a:lnTo>
                  <a:pt x="2035" y="4706"/>
                </a:lnTo>
                <a:lnTo>
                  <a:pt x="2029" y="4717"/>
                </a:lnTo>
                <a:close/>
                <a:moveTo>
                  <a:pt x="1981" y="4865"/>
                </a:moveTo>
                <a:lnTo>
                  <a:pt x="1980" y="4876"/>
                </a:lnTo>
                <a:lnTo>
                  <a:pt x="1983" y="4887"/>
                </a:lnTo>
                <a:lnTo>
                  <a:pt x="1991" y="4893"/>
                </a:lnTo>
                <a:lnTo>
                  <a:pt x="2003" y="4896"/>
                </a:lnTo>
                <a:lnTo>
                  <a:pt x="2015" y="4893"/>
                </a:lnTo>
                <a:lnTo>
                  <a:pt x="2027" y="4887"/>
                </a:lnTo>
                <a:lnTo>
                  <a:pt x="2036" y="4876"/>
                </a:lnTo>
                <a:lnTo>
                  <a:pt x="2042" y="4865"/>
                </a:lnTo>
                <a:lnTo>
                  <a:pt x="2044" y="4853"/>
                </a:lnTo>
                <a:lnTo>
                  <a:pt x="2040" y="4844"/>
                </a:lnTo>
                <a:lnTo>
                  <a:pt x="2033" y="4837"/>
                </a:lnTo>
                <a:lnTo>
                  <a:pt x="2022" y="4834"/>
                </a:lnTo>
                <a:lnTo>
                  <a:pt x="2009" y="4837"/>
                </a:lnTo>
                <a:lnTo>
                  <a:pt x="1997" y="4844"/>
                </a:lnTo>
                <a:lnTo>
                  <a:pt x="1987" y="4853"/>
                </a:lnTo>
                <a:lnTo>
                  <a:pt x="1981" y="4865"/>
                </a:lnTo>
                <a:close/>
                <a:moveTo>
                  <a:pt x="1975" y="4982"/>
                </a:moveTo>
                <a:lnTo>
                  <a:pt x="1962" y="4984"/>
                </a:lnTo>
                <a:lnTo>
                  <a:pt x="1950" y="4991"/>
                </a:lnTo>
                <a:lnTo>
                  <a:pt x="1940" y="5000"/>
                </a:lnTo>
                <a:lnTo>
                  <a:pt x="1934" y="5012"/>
                </a:lnTo>
                <a:lnTo>
                  <a:pt x="1933" y="5025"/>
                </a:lnTo>
                <a:lnTo>
                  <a:pt x="1936" y="5034"/>
                </a:lnTo>
                <a:lnTo>
                  <a:pt x="1943" y="5041"/>
                </a:lnTo>
                <a:lnTo>
                  <a:pt x="1955" y="5043"/>
                </a:lnTo>
                <a:lnTo>
                  <a:pt x="1968" y="5041"/>
                </a:lnTo>
                <a:lnTo>
                  <a:pt x="1979" y="5034"/>
                </a:lnTo>
                <a:lnTo>
                  <a:pt x="1989" y="5025"/>
                </a:lnTo>
                <a:lnTo>
                  <a:pt x="1995" y="5012"/>
                </a:lnTo>
                <a:lnTo>
                  <a:pt x="1996" y="5000"/>
                </a:lnTo>
                <a:lnTo>
                  <a:pt x="1993" y="4991"/>
                </a:lnTo>
                <a:lnTo>
                  <a:pt x="1985" y="4984"/>
                </a:lnTo>
                <a:lnTo>
                  <a:pt x="1975" y="4982"/>
                </a:lnTo>
                <a:close/>
                <a:moveTo>
                  <a:pt x="1887" y="5159"/>
                </a:moveTo>
                <a:lnTo>
                  <a:pt x="1886" y="5172"/>
                </a:lnTo>
                <a:lnTo>
                  <a:pt x="1889" y="5181"/>
                </a:lnTo>
                <a:lnTo>
                  <a:pt x="1896" y="5188"/>
                </a:lnTo>
                <a:lnTo>
                  <a:pt x="1908" y="5190"/>
                </a:lnTo>
                <a:lnTo>
                  <a:pt x="1920" y="5188"/>
                </a:lnTo>
                <a:lnTo>
                  <a:pt x="1932" y="5181"/>
                </a:lnTo>
                <a:lnTo>
                  <a:pt x="1941" y="5172"/>
                </a:lnTo>
                <a:lnTo>
                  <a:pt x="1947" y="5159"/>
                </a:lnTo>
                <a:lnTo>
                  <a:pt x="1949" y="5148"/>
                </a:lnTo>
                <a:lnTo>
                  <a:pt x="1945" y="5139"/>
                </a:lnTo>
                <a:lnTo>
                  <a:pt x="1938" y="5132"/>
                </a:lnTo>
                <a:lnTo>
                  <a:pt x="1927" y="5130"/>
                </a:lnTo>
                <a:lnTo>
                  <a:pt x="1915" y="5132"/>
                </a:lnTo>
                <a:lnTo>
                  <a:pt x="1902" y="5139"/>
                </a:lnTo>
                <a:lnTo>
                  <a:pt x="1893" y="5148"/>
                </a:lnTo>
                <a:lnTo>
                  <a:pt x="1887" y="5159"/>
                </a:lnTo>
                <a:close/>
                <a:moveTo>
                  <a:pt x="1840" y="5308"/>
                </a:moveTo>
                <a:lnTo>
                  <a:pt x="1838" y="5319"/>
                </a:lnTo>
                <a:lnTo>
                  <a:pt x="1842" y="5329"/>
                </a:lnTo>
                <a:lnTo>
                  <a:pt x="1849" y="5335"/>
                </a:lnTo>
                <a:lnTo>
                  <a:pt x="1861" y="5337"/>
                </a:lnTo>
                <a:lnTo>
                  <a:pt x="1873" y="5335"/>
                </a:lnTo>
                <a:lnTo>
                  <a:pt x="1884" y="5329"/>
                </a:lnTo>
                <a:lnTo>
                  <a:pt x="1894" y="5319"/>
                </a:lnTo>
                <a:lnTo>
                  <a:pt x="1900" y="5308"/>
                </a:lnTo>
                <a:lnTo>
                  <a:pt x="1901" y="5295"/>
                </a:lnTo>
                <a:lnTo>
                  <a:pt x="1898" y="5286"/>
                </a:lnTo>
                <a:lnTo>
                  <a:pt x="1890" y="5280"/>
                </a:lnTo>
                <a:lnTo>
                  <a:pt x="1880" y="5277"/>
                </a:lnTo>
                <a:lnTo>
                  <a:pt x="1867" y="5280"/>
                </a:lnTo>
                <a:lnTo>
                  <a:pt x="1855" y="5286"/>
                </a:lnTo>
                <a:lnTo>
                  <a:pt x="1846" y="5295"/>
                </a:lnTo>
                <a:lnTo>
                  <a:pt x="1840" y="5308"/>
                </a:lnTo>
                <a:close/>
                <a:moveTo>
                  <a:pt x="1793" y="5455"/>
                </a:moveTo>
                <a:lnTo>
                  <a:pt x="1791" y="5467"/>
                </a:lnTo>
                <a:lnTo>
                  <a:pt x="1795" y="5476"/>
                </a:lnTo>
                <a:lnTo>
                  <a:pt x="1802" y="5482"/>
                </a:lnTo>
                <a:lnTo>
                  <a:pt x="1813" y="5484"/>
                </a:lnTo>
                <a:lnTo>
                  <a:pt x="1826" y="5482"/>
                </a:lnTo>
                <a:lnTo>
                  <a:pt x="1837" y="5476"/>
                </a:lnTo>
                <a:lnTo>
                  <a:pt x="1846" y="5467"/>
                </a:lnTo>
                <a:lnTo>
                  <a:pt x="1852" y="5455"/>
                </a:lnTo>
                <a:lnTo>
                  <a:pt x="1853" y="5444"/>
                </a:lnTo>
                <a:lnTo>
                  <a:pt x="1850" y="5434"/>
                </a:lnTo>
                <a:lnTo>
                  <a:pt x="1843" y="5427"/>
                </a:lnTo>
                <a:lnTo>
                  <a:pt x="1832" y="5425"/>
                </a:lnTo>
                <a:lnTo>
                  <a:pt x="1820" y="5427"/>
                </a:lnTo>
                <a:lnTo>
                  <a:pt x="1809" y="5434"/>
                </a:lnTo>
                <a:lnTo>
                  <a:pt x="1799" y="5444"/>
                </a:lnTo>
                <a:lnTo>
                  <a:pt x="1793" y="5455"/>
                </a:lnTo>
                <a:close/>
                <a:moveTo>
                  <a:pt x="1745" y="5603"/>
                </a:moveTo>
                <a:lnTo>
                  <a:pt x="1744" y="5614"/>
                </a:lnTo>
                <a:lnTo>
                  <a:pt x="1747" y="5623"/>
                </a:lnTo>
                <a:lnTo>
                  <a:pt x="1754" y="5630"/>
                </a:lnTo>
                <a:lnTo>
                  <a:pt x="1766" y="5633"/>
                </a:lnTo>
                <a:lnTo>
                  <a:pt x="1778" y="5630"/>
                </a:lnTo>
                <a:lnTo>
                  <a:pt x="1789" y="5623"/>
                </a:lnTo>
                <a:lnTo>
                  <a:pt x="1799" y="5614"/>
                </a:lnTo>
                <a:lnTo>
                  <a:pt x="1805" y="5603"/>
                </a:lnTo>
                <a:lnTo>
                  <a:pt x="1806" y="5591"/>
                </a:lnTo>
                <a:lnTo>
                  <a:pt x="1803" y="5581"/>
                </a:lnTo>
                <a:lnTo>
                  <a:pt x="1795" y="5575"/>
                </a:lnTo>
                <a:lnTo>
                  <a:pt x="1785" y="5572"/>
                </a:lnTo>
                <a:lnTo>
                  <a:pt x="1773" y="5575"/>
                </a:lnTo>
                <a:lnTo>
                  <a:pt x="1760" y="5581"/>
                </a:lnTo>
                <a:lnTo>
                  <a:pt x="1751" y="5591"/>
                </a:lnTo>
                <a:lnTo>
                  <a:pt x="1745" y="5603"/>
                </a:lnTo>
                <a:close/>
                <a:moveTo>
                  <a:pt x="1698" y="5750"/>
                </a:moveTo>
                <a:lnTo>
                  <a:pt x="1697" y="5761"/>
                </a:lnTo>
                <a:lnTo>
                  <a:pt x="1700" y="5771"/>
                </a:lnTo>
                <a:lnTo>
                  <a:pt x="1707" y="5777"/>
                </a:lnTo>
                <a:lnTo>
                  <a:pt x="1719" y="5780"/>
                </a:lnTo>
                <a:lnTo>
                  <a:pt x="1731" y="5777"/>
                </a:lnTo>
                <a:lnTo>
                  <a:pt x="1742" y="5771"/>
                </a:lnTo>
                <a:lnTo>
                  <a:pt x="1751" y="5761"/>
                </a:lnTo>
                <a:lnTo>
                  <a:pt x="1757" y="5750"/>
                </a:lnTo>
                <a:lnTo>
                  <a:pt x="1758" y="5739"/>
                </a:lnTo>
                <a:lnTo>
                  <a:pt x="1755" y="5730"/>
                </a:lnTo>
                <a:lnTo>
                  <a:pt x="1748" y="5723"/>
                </a:lnTo>
                <a:lnTo>
                  <a:pt x="1737" y="5720"/>
                </a:lnTo>
                <a:lnTo>
                  <a:pt x="1725" y="5723"/>
                </a:lnTo>
                <a:lnTo>
                  <a:pt x="1714" y="5730"/>
                </a:lnTo>
                <a:lnTo>
                  <a:pt x="1704" y="5739"/>
                </a:lnTo>
                <a:lnTo>
                  <a:pt x="1698" y="5750"/>
                </a:lnTo>
                <a:close/>
                <a:moveTo>
                  <a:pt x="1651" y="5897"/>
                </a:moveTo>
                <a:lnTo>
                  <a:pt x="1650" y="5910"/>
                </a:lnTo>
                <a:lnTo>
                  <a:pt x="1653" y="5919"/>
                </a:lnTo>
                <a:lnTo>
                  <a:pt x="1660" y="5925"/>
                </a:lnTo>
                <a:lnTo>
                  <a:pt x="1671" y="5927"/>
                </a:lnTo>
                <a:lnTo>
                  <a:pt x="1683" y="5925"/>
                </a:lnTo>
                <a:lnTo>
                  <a:pt x="1695" y="5919"/>
                </a:lnTo>
                <a:lnTo>
                  <a:pt x="1704" y="5910"/>
                </a:lnTo>
                <a:lnTo>
                  <a:pt x="1710" y="5897"/>
                </a:lnTo>
                <a:lnTo>
                  <a:pt x="1711" y="5886"/>
                </a:lnTo>
                <a:lnTo>
                  <a:pt x="1708" y="5877"/>
                </a:lnTo>
                <a:lnTo>
                  <a:pt x="1700" y="5871"/>
                </a:lnTo>
                <a:lnTo>
                  <a:pt x="1690" y="5868"/>
                </a:lnTo>
                <a:lnTo>
                  <a:pt x="1678" y="5871"/>
                </a:lnTo>
                <a:lnTo>
                  <a:pt x="1667" y="5877"/>
                </a:lnTo>
                <a:lnTo>
                  <a:pt x="1657" y="5886"/>
                </a:lnTo>
                <a:lnTo>
                  <a:pt x="1651" y="5897"/>
                </a:lnTo>
                <a:close/>
                <a:moveTo>
                  <a:pt x="1604" y="6045"/>
                </a:moveTo>
                <a:lnTo>
                  <a:pt x="1603" y="6057"/>
                </a:lnTo>
                <a:lnTo>
                  <a:pt x="1606" y="6066"/>
                </a:lnTo>
                <a:lnTo>
                  <a:pt x="1613" y="6072"/>
                </a:lnTo>
                <a:lnTo>
                  <a:pt x="1624" y="6074"/>
                </a:lnTo>
                <a:lnTo>
                  <a:pt x="1636" y="6072"/>
                </a:lnTo>
                <a:lnTo>
                  <a:pt x="1647" y="6066"/>
                </a:lnTo>
                <a:lnTo>
                  <a:pt x="1656" y="6057"/>
                </a:lnTo>
                <a:lnTo>
                  <a:pt x="1662" y="6045"/>
                </a:lnTo>
                <a:lnTo>
                  <a:pt x="1663" y="6034"/>
                </a:lnTo>
                <a:lnTo>
                  <a:pt x="1660" y="6025"/>
                </a:lnTo>
                <a:lnTo>
                  <a:pt x="1653" y="6018"/>
                </a:lnTo>
                <a:lnTo>
                  <a:pt x="1642" y="6016"/>
                </a:lnTo>
                <a:lnTo>
                  <a:pt x="1631" y="6018"/>
                </a:lnTo>
                <a:lnTo>
                  <a:pt x="1620" y="6025"/>
                </a:lnTo>
                <a:lnTo>
                  <a:pt x="1610" y="6034"/>
                </a:lnTo>
                <a:lnTo>
                  <a:pt x="1604" y="6045"/>
                </a:lnTo>
                <a:close/>
                <a:moveTo>
                  <a:pt x="1557" y="6193"/>
                </a:moveTo>
                <a:lnTo>
                  <a:pt x="1556" y="6204"/>
                </a:lnTo>
                <a:lnTo>
                  <a:pt x="1559" y="6213"/>
                </a:lnTo>
                <a:lnTo>
                  <a:pt x="1566" y="6219"/>
                </a:lnTo>
                <a:lnTo>
                  <a:pt x="1577" y="6221"/>
                </a:lnTo>
                <a:lnTo>
                  <a:pt x="1589" y="6219"/>
                </a:lnTo>
                <a:lnTo>
                  <a:pt x="1599" y="6213"/>
                </a:lnTo>
                <a:lnTo>
                  <a:pt x="1608" y="6204"/>
                </a:lnTo>
                <a:lnTo>
                  <a:pt x="1614" y="6193"/>
                </a:lnTo>
                <a:lnTo>
                  <a:pt x="1615" y="6181"/>
                </a:lnTo>
                <a:lnTo>
                  <a:pt x="1612" y="6172"/>
                </a:lnTo>
                <a:lnTo>
                  <a:pt x="1605" y="6166"/>
                </a:lnTo>
                <a:lnTo>
                  <a:pt x="1595" y="6164"/>
                </a:lnTo>
                <a:lnTo>
                  <a:pt x="1583" y="6166"/>
                </a:lnTo>
                <a:lnTo>
                  <a:pt x="1573" y="6172"/>
                </a:lnTo>
                <a:lnTo>
                  <a:pt x="1563" y="6181"/>
                </a:lnTo>
                <a:lnTo>
                  <a:pt x="1557" y="6193"/>
                </a:lnTo>
                <a:close/>
                <a:moveTo>
                  <a:pt x="1510" y="6340"/>
                </a:moveTo>
                <a:lnTo>
                  <a:pt x="1509" y="6351"/>
                </a:lnTo>
                <a:lnTo>
                  <a:pt x="1512" y="6360"/>
                </a:lnTo>
                <a:lnTo>
                  <a:pt x="1519" y="6366"/>
                </a:lnTo>
                <a:lnTo>
                  <a:pt x="1530" y="6368"/>
                </a:lnTo>
                <a:lnTo>
                  <a:pt x="1541" y="6366"/>
                </a:lnTo>
                <a:lnTo>
                  <a:pt x="1552" y="6360"/>
                </a:lnTo>
                <a:lnTo>
                  <a:pt x="1561" y="6351"/>
                </a:lnTo>
                <a:lnTo>
                  <a:pt x="1566" y="6340"/>
                </a:lnTo>
                <a:lnTo>
                  <a:pt x="1567" y="6330"/>
                </a:lnTo>
                <a:lnTo>
                  <a:pt x="1564" y="6320"/>
                </a:lnTo>
                <a:lnTo>
                  <a:pt x="1558" y="6314"/>
                </a:lnTo>
                <a:lnTo>
                  <a:pt x="1547" y="6312"/>
                </a:lnTo>
                <a:lnTo>
                  <a:pt x="1536" y="6314"/>
                </a:lnTo>
                <a:lnTo>
                  <a:pt x="1525" y="6320"/>
                </a:lnTo>
                <a:lnTo>
                  <a:pt x="1516" y="6330"/>
                </a:lnTo>
                <a:lnTo>
                  <a:pt x="1510" y="6340"/>
                </a:lnTo>
                <a:close/>
                <a:moveTo>
                  <a:pt x="1463" y="6488"/>
                </a:moveTo>
                <a:lnTo>
                  <a:pt x="1462" y="6498"/>
                </a:lnTo>
                <a:lnTo>
                  <a:pt x="1465" y="6507"/>
                </a:lnTo>
                <a:lnTo>
                  <a:pt x="1472" y="6513"/>
                </a:lnTo>
                <a:lnTo>
                  <a:pt x="1482" y="6515"/>
                </a:lnTo>
                <a:lnTo>
                  <a:pt x="1494" y="6513"/>
                </a:lnTo>
                <a:lnTo>
                  <a:pt x="1504" y="6507"/>
                </a:lnTo>
                <a:lnTo>
                  <a:pt x="1513" y="6498"/>
                </a:lnTo>
                <a:lnTo>
                  <a:pt x="1518" y="6488"/>
                </a:lnTo>
                <a:lnTo>
                  <a:pt x="1520" y="6477"/>
                </a:lnTo>
                <a:lnTo>
                  <a:pt x="1517" y="6468"/>
                </a:lnTo>
                <a:lnTo>
                  <a:pt x="1510" y="6462"/>
                </a:lnTo>
                <a:lnTo>
                  <a:pt x="1500" y="6460"/>
                </a:lnTo>
                <a:lnTo>
                  <a:pt x="1489" y="6462"/>
                </a:lnTo>
                <a:lnTo>
                  <a:pt x="1478" y="6468"/>
                </a:lnTo>
                <a:lnTo>
                  <a:pt x="1469" y="6477"/>
                </a:lnTo>
                <a:lnTo>
                  <a:pt x="1463" y="6488"/>
                </a:lnTo>
                <a:close/>
                <a:moveTo>
                  <a:pt x="1416" y="6635"/>
                </a:moveTo>
                <a:lnTo>
                  <a:pt x="1415" y="6646"/>
                </a:lnTo>
                <a:lnTo>
                  <a:pt x="1418" y="6654"/>
                </a:lnTo>
                <a:lnTo>
                  <a:pt x="1424" y="6661"/>
                </a:lnTo>
                <a:lnTo>
                  <a:pt x="1435" y="6663"/>
                </a:lnTo>
                <a:lnTo>
                  <a:pt x="1446" y="6661"/>
                </a:lnTo>
                <a:lnTo>
                  <a:pt x="1457" y="6654"/>
                </a:lnTo>
                <a:lnTo>
                  <a:pt x="1465" y="6646"/>
                </a:lnTo>
                <a:lnTo>
                  <a:pt x="1471" y="6635"/>
                </a:lnTo>
                <a:lnTo>
                  <a:pt x="1472" y="6625"/>
                </a:lnTo>
                <a:lnTo>
                  <a:pt x="1469" y="6616"/>
                </a:lnTo>
                <a:lnTo>
                  <a:pt x="1462" y="6609"/>
                </a:lnTo>
                <a:lnTo>
                  <a:pt x="1452" y="6607"/>
                </a:lnTo>
                <a:lnTo>
                  <a:pt x="1441" y="6609"/>
                </a:lnTo>
                <a:lnTo>
                  <a:pt x="1431" y="6616"/>
                </a:lnTo>
                <a:lnTo>
                  <a:pt x="1421" y="6625"/>
                </a:lnTo>
                <a:lnTo>
                  <a:pt x="1416" y="6635"/>
                </a:lnTo>
                <a:close/>
                <a:moveTo>
                  <a:pt x="1369" y="6782"/>
                </a:moveTo>
                <a:lnTo>
                  <a:pt x="1368" y="6793"/>
                </a:lnTo>
                <a:lnTo>
                  <a:pt x="1371" y="6802"/>
                </a:lnTo>
                <a:lnTo>
                  <a:pt x="1378" y="6807"/>
                </a:lnTo>
                <a:lnTo>
                  <a:pt x="1388" y="6809"/>
                </a:lnTo>
                <a:lnTo>
                  <a:pt x="1399" y="6807"/>
                </a:lnTo>
                <a:lnTo>
                  <a:pt x="1409" y="6802"/>
                </a:lnTo>
                <a:lnTo>
                  <a:pt x="1417" y="6793"/>
                </a:lnTo>
                <a:lnTo>
                  <a:pt x="1422" y="6782"/>
                </a:lnTo>
                <a:lnTo>
                  <a:pt x="1424" y="6772"/>
                </a:lnTo>
                <a:lnTo>
                  <a:pt x="1421" y="6764"/>
                </a:lnTo>
                <a:lnTo>
                  <a:pt x="1414" y="6759"/>
                </a:lnTo>
                <a:lnTo>
                  <a:pt x="1405" y="6756"/>
                </a:lnTo>
                <a:lnTo>
                  <a:pt x="1394" y="6759"/>
                </a:lnTo>
                <a:lnTo>
                  <a:pt x="1384" y="6764"/>
                </a:lnTo>
                <a:lnTo>
                  <a:pt x="1375" y="6772"/>
                </a:lnTo>
                <a:lnTo>
                  <a:pt x="1369" y="6782"/>
                </a:lnTo>
                <a:close/>
                <a:moveTo>
                  <a:pt x="1322" y="6930"/>
                </a:moveTo>
                <a:lnTo>
                  <a:pt x="1321" y="6941"/>
                </a:lnTo>
                <a:lnTo>
                  <a:pt x="1324" y="6949"/>
                </a:lnTo>
                <a:lnTo>
                  <a:pt x="1331" y="6954"/>
                </a:lnTo>
                <a:lnTo>
                  <a:pt x="1341" y="6956"/>
                </a:lnTo>
                <a:lnTo>
                  <a:pt x="1351" y="6954"/>
                </a:lnTo>
                <a:lnTo>
                  <a:pt x="1361" y="6949"/>
                </a:lnTo>
                <a:lnTo>
                  <a:pt x="1369" y="6941"/>
                </a:lnTo>
                <a:lnTo>
                  <a:pt x="1375" y="6930"/>
                </a:lnTo>
                <a:lnTo>
                  <a:pt x="1376" y="6920"/>
                </a:lnTo>
                <a:lnTo>
                  <a:pt x="1373" y="6912"/>
                </a:lnTo>
                <a:lnTo>
                  <a:pt x="1367" y="6906"/>
                </a:lnTo>
                <a:lnTo>
                  <a:pt x="1357" y="6904"/>
                </a:lnTo>
                <a:lnTo>
                  <a:pt x="1347" y="6906"/>
                </a:lnTo>
                <a:lnTo>
                  <a:pt x="1337" y="6912"/>
                </a:lnTo>
                <a:lnTo>
                  <a:pt x="1328" y="6920"/>
                </a:lnTo>
                <a:lnTo>
                  <a:pt x="1322" y="6930"/>
                </a:lnTo>
                <a:close/>
                <a:moveTo>
                  <a:pt x="1276" y="7078"/>
                </a:moveTo>
                <a:lnTo>
                  <a:pt x="1274" y="7088"/>
                </a:lnTo>
                <a:lnTo>
                  <a:pt x="1277" y="7096"/>
                </a:lnTo>
                <a:lnTo>
                  <a:pt x="1283" y="7101"/>
                </a:lnTo>
                <a:lnTo>
                  <a:pt x="1294" y="7103"/>
                </a:lnTo>
                <a:lnTo>
                  <a:pt x="1304" y="7101"/>
                </a:lnTo>
                <a:lnTo>
                  <a:pt x="1314" y="7096"/>
                </a:lnTo>
                <a:lnTo>
                  <a:pt x="1322" y="7088"/>
                </a:lnTo>
                <a:lnTo>
                  <a:pt x="1327" y="7078"/>
                </a:lnTo>
                <a:lnTo>
                  <a:pt x="1328" y="7067"/>
                </a:lnTo>
                <a:lnTo>
                  <a:pt x="1325" y="7059"/>
                </a:lnTo>
                <a:lnTo>
                  <a:pt x="1319" y="7054"/>
                </a:lnTo>
                <a:lnTo>
                  <a:pt x="1310" y="7052"/>
                </a:lnTo>
                <a:lnTo>
                  <a:pt x="1299" y="7054"/>
                </a:lnTo>
                <a:lnTo>
                  <a:pt x="1290" y="7059"/>
                </a:lnTo>
                <a:lnTo>
                  <a:pt x="1281" y="7067"/>
                </a:lnTo>
                <a:lnTo>
                  <a:pt x="1276" y="7078"/>
                </a:lnTo>
                <a:close/>
                <a:moveTo>
                  <a:pt x="1229" y="7226"/>
                </a:moveTo>
                <a:lnTo>
                  <a:pt x="1228" y="7235"/>
                </a:lnTo>
                <a:lnTo>
                  <a:pt x="1231" y="7243"/>
                </a:lnTo>
                <a:lnTo>
                  <a:pt x="1237" y="7248"/>
                </a:lnTo>
                <a:lnTo>
                  <a:pt x="1247" y="7250"/>
                </a:lnTo>
                <a:lnTo>
                  <a:pt x="1257" y="7248"/>
                </a:lnTo>
                <a:lnTo>
                  <a:pt x="1266" y="7243"/>
                </a:lnTo>
                <a:lnTo>
                  <a:pt x="1274" y="7235"/>
                </a:lnTo>
                <a:lnTo>
                  <a:pt x="1279" y="7226"/>
                </a:lnTo>
                <a:lnTo>
                  <a:pt x="1280" y="7215"/>
                </a:lnTo>
                <a:lnTo>
                  <a:pt x="1277" y="7207"/>
                </a:lnTo>
                <a:lnTo>
                  <a:pt x="1271" y="7202"/>
                </a:lnTo>
                <a:lnTo>
                  <a:pt x="1262" y="7200"/>
                </a:lnTo>
                <a:lnTo>
                  <a:pt x="1252" y="7202"/>
                </a:lnTo>
                <a:lnTo>
                  <a:pt x="1243" y="7207"/>
                </a:lnTo>
                <a:lnTo>
                  <a:pt x="1234" y="7215"/>
                </a:lnTo>
                <a:lnTo>
                  <a:pt x="1229" y="7226"/>
                </a:lnTo>
                <a:close/>
                <a:moveTo>
                  <a:pt x="1182" y="7373"/>
                </a:moveTo>
                <a:lnTo>
                  <a:pt x="1181" y="7382"/>
                </a:lnTo>
                <a:lnTo>
                  <a:pt x="1184" y="7390"/>
                </a:lnTo>
                <a:lnTo>
                  <a:pt x="1190" y="7395"/>
                </a:lnTo>
                <a:lnTo>
                  <a:pt x="1199" y="7397"/>
                </a:lnTo>
                <a:lnTo>
                  <a:pt x="1209" y="7395"/>
                </a:lnTo>
                <a:lnTo>
                  <a:pt x="1219" y="7390"/>
                </a:lnTo>
                <a:lnTo>
                  <a:pt x="1226" y="7382"/>
                </a:lnTo>
                <a:lnTo>
                  <a:pt x="1231" y="7373"/>
                </a:lnTo>
                <a:lnTo>
                  <a:pt x="1232" y="7364"/>
                </a:lnTo>
                <a:lnTo>
                  <a:pt x="1229" y="7355"/>
                </a:lnTo>
                <a:lnTo>
                  <a:pt x="1223" y="7350"/>
                </a:lnTo>
                <a:lnTo>
                  <a:pt x="1215" y="7348"/>
                </a:lnTo>
                <a:lnTo>
                  <a:pt x="1205" y="7350"/>
                </a:lnTo>
                <a:lnTo>
                  <a:pt x="1195" y="7355"/>
                </a:lnTo>
                <a:lnTo>
                  <a:pt x="1187" y="7364"/>
                </a:lnTo>
                <a:lnTo>
                  <a:pt x="1182" y="7373"/>
                </a:lnTo>
                <a:close/>
                <a:moveTo>
                  <a:pt x="1135" y="7520"/>
                </a:moveTo>
                <a:lnTo>
                  <a:pt x="1134" y="7529"/>
                </a:lnTo>
                <a:lnTo>
                  <a:pt x="1137" y="7537"/>
                </a:lnTo>
                <a:lnTo>
                  <a:pt x="1144" y="7542"/>
                </a:lnTo>
                <a:lnTo>
                  <a:pt x="1152" y="7545"/>
                </a:lnTo>
                <a:lnTo>
                  <a:pt x="1162" y="7542"/>
                </a:lnTo>
                <a:lnTo>
                  <a:pt x="1171" y="7537"/>
                </a:lnTo>
                <a:lnTo>
                  <a:pt x="1178" y="7529"/>
                </a:lnTo>
                <a:lnTo>
                  <a:pt x="1183" y="7520"/>
                </a:lnTo>
                <a:lnTo>
                  <a:pt x="1184" y="7511"/>
                </a:lnTo>
                <a:lnTo>
                  <a:pt x="1181" y="7504"/>
                </a:lnTo>
                <a:lnTo>
                  <a:pt x="1176" y="7499"/>
                </a:lnTo>
                <a:lnTo>
                  <a:pt x="1167" y="7496"/>
                </a:lnTo>
                <a:lnTo>
                  <a:pt x="1157" y="7499"/>
                </a:lnTo>
                <a:lnTo>
                  <a:pt x="1148" y="7504"/>
                </a:lnTo>
                <a:lnTo>
                  <a:pt x="1140" y="7511"/>
                </a:lnTo>
                <a:lnTo>
                  <a:pt x="1135" y="7520"/>
                </a:lnTo>
                <a:close/>
                <a:moveTo>
                  <a:pt x="1089" y="7668"/>
                </a:moveTo>
                <a:lnTo>
                  <a:pt x="1088" y="7676"/>
                </a:lnTo>
                <a:lnTo>
                  <a:pt x="1090" y="7685"/>
                </a:lnTo>
                <a:lnTo>
                  <a:pt x="1097" y="7689"/>
                </a:lnTo>
                <a:lnTo>
                  <a:pt x="1105" y="7691"/>
                </a:lnTo>
                <a:lnTo>
                  <a:pt x="1114" y="7689"/>
                </a:lnTo>
                <a:lnTo>
                  <a:pt x="1123" y="7685"/>
                </a:lnTo>
                <a:lnTo>
                  <a:pt x="1130" y="7676"/>
                </a:lnTo>
                <a:lnTo>
                  <a:pt x="1135" y="7668"/>
                </a:lnTo>
                <a:lnTo>
                  <a:pt x="1136" y="7659"/>
                </a:lnTo>
                <a:lnTo>
                  <a:pt x="1133" y="7652"/>
                </a:lnTo>
                <a:lnTo>
                  <a:pt x="1128" y="7647"/>
                </a:lnTo>
                <a:lnTo>
                  <a:pt x="1119" y="7645"/>
                </a:lnTo>
                <a:lnTo>
                  <a:pt x="1110" y="7647"/>
                </a:lnTo>
                <a:lnTo>
                  <a:pt x="1101" y="7652"/>
                </a:lnTo>
                <a:lnTo>
                  <a:pt x="1093" y="7659"/>
                </a:lnTo>
                <a:lnTo>
                  <a:pt x="1089" y="7668"/>
                </a:lnTo>
                <a:close/>
                <a:moveTo>
                  <a:pt x="1042" y="7815"/>
                </a:moveTo>
                <a:lnTo>
                  <a:pt x="1041" y="7825"/>
                </a:lnTo>
                <a:lnTo>
                  <a:pt x="1043" y="7832"/>
                </a:lnTo>
                <a:lnTo>
                  <a:pt x="1050" y="7836"/>
                </a:lnTo>
                <a:lnTo>
                  <a:pt x="1058" y="7838"/>
                </a:lnTo>
                <a:lnTo>
                  <a:pt x="1067" y="7836"/>
                </a:lnTo>
                <a:lnTo>
                  <a:pt x="1075" y="7832"/>
                </a:lnTo>
                <a:lnTo>
                  <a:pt x="1082" y="7825"/>
                </a:lnTo>
                <a:lnTo>
                  <a:pt x="1087" y="7815"/>
                </a:lnTo>
                <a:lnTo>
                  <a:pt x="1088" y="7806"/>
                </a:lnTo>
                <a:lnTo>
                  <a:pt x="1085" y="7799"/>
                </a:lnTo>
                <a:lnTo>
                  <a:pt x="1080" y="7795"/>
                </a:lnTo>
                <a:lnTo>
                  <a:pt x="1072" y="7793"/>
                </a:lnTo>
                <a:lnTo>
                  <a:pt x="1063" y="7795"/>
                </a:lnTo>
                <a:lnTo>
                  <a:pt x="1054" y="7799"/>
                </a:lnTo>
                <a:lnTo>
                  <a:pt x="1046" y="7806"/>
                </a:lnTo>
                <a:lnTo>
                  <a:pt x="1042" y="7815"/>
                </a:lnTo>
                <a:close/>
                <a:moveTo>
                  <a:pt x="1024" y="7941"/>
                </a:moveTo>
                <a:lnTo>
                  <a:pt x="1016" y="7943"/>
                </a:lnTo>
                <a:lnTo>
                  <a:pt x="1007" y="7947"/>
                </a:lnTo>
                <a:lnTo>
                  <a:pt x="1000" y="7954"/>
                </a:lnTo>
                <a:lnTo>
                  <a:pt x="995" y="7962"/>
                </a:lnTo>
                <a:lnTo>
                  <a:pt x="994" y="7972"/>
                </a:lnTo>
                <a:lnTo>
                  <a:pt x="997" y="7978"/>
                </a:lnTo>
                <a:lnTo>
                  <a:pt x="1003" y="7983"/>
                </a:lnTo>
                <a:lnTo>
                  <a:pt x="1011" y="7985"/>
                </a:lnTo>
                <a:lnTo>
                  <a:pt x="1019" y="7983"/>
                </a:lnTo>
                <a:lnTo>
                  <a:pt x="1028" y="7978"/>
                </a:lnTo>
                <a:lnTo>
                  <a:pt x="1034" y="7972"/>
                </a:lnTo>
                <a:lnTo>
                  <a:pt x="1039" y="7962"/>
                </a:lnTo>
                <a:lnTo>
                  <a:pt x="1040" y="7954"/>
                </a:lnTo>
                <a:lnTo>
                  <a:pt x="1037" y="7947"/>
                </a:lnTo>
                <a:lnTo>
                  <a:pt x="1032" y="7943"/>
                </a:lnTo>
                <a:lnTo>
                  <a:pt x="1024" y="7941"/>
                </a:lnTo>
                <a:close/>
                <a:moveTo>
                  <a:pt x="977" y="8089"/>
                </a:moveTo>
                <a:lnTo>
                  <a:pt x="968" y="8091"/>
                </a:lnTo>
                <a:lnTo>
                  <a:pt x="960" y="8095"/>
                </a:lnTo>
                <a:lnTo>
                  <a:pt x="954" y="8102"/>
                </a:lnTo>
                <a:lnTo>
                  <a:pt x="949" y="8111"/>
                </a:lnTo>
                <a:lnTo>
                  <a:pt x="948" y="8119"/>
                </a:lnTo>
                <a:lnTo>
                  <a:pt x="950" y="8125"/>
                </a:lnTo>
                <a:lnTo>
                  <a:pt x="956" y="8130"/>
                </a:lnTo>
                <a:lnTo>
                  <a:pt x="964" y="8131"/>
                </a:lnTo>
                <a:lnTo>
                  <a:pt x="972" y="8130"/>
                </a:lnTo>
                <a:lnTo>
                  <a:pt x="980" y="8125"/>
                </a:lnTo>
                <a:lnTo>
                  <a:pt x="986" y="8119"/>
                </a:lnTo>
                <a:lnTo>
                  <a:pt x="991" y="8111"/>
                </a:lnTo>
                <a:lnTo>
                  <a:pt x="991" y="8102"/>
                </a:lnTo>
                <a:lnTo>
                  <a:pt x="989" y="8095"/>
                </a:lnTo>
                <a:lnTo>
                  <a:pt x="984" y="8091"/>
                </a:lnTo>
                <a:lnTo>
                  <a:pt x="977" y="8089"/>
                </a:lnTo>
                <a:close/>
                <a:moveTo>
                  <a:pt x="929" y="8238"/>
                </a:moveTo>
                <a:lnTo>
                  <a:pt x="921" y="8239"/>
                </a:lnTo>
                <a:lnTo>
                  <a:pt x="913" y="8243"/>
                </a:lnTo>
                <a:lnTo>
                  <a:pt x="907" y="8251"/>
                </a:lnTo>
                <a:lnTo>
                  <a:pt x="902" y="8258"/>
                </a:lnTo>
                <a:lnTo>
                  <a:pt x="901" y="8266"/>
                </a:lnTo>
                <a:lnTo>
                  <a:pt x="903" y="8272"/>
                </a:lnTo>
                <a:lnTo>
                  <a:pt x="909" y="8276"/>
                </a:lnTo>
                <a:lnTo>
                  <a:pt x="916" y="8278"/>
                </a:lnTo>
                <a:lnTo>
                  <a:pt x="925" y="8276"/>
                </a:lnTo>
                <a:lnTo>
                  <a:pt x="932" y="8272"/>
                </a:lnTo>
                <a:lnTo>
                  <a:pt x="938" y="8266"/>
                </a:lnTo>
                <a:lnTo>
                  <a:pt x="942" y="8258"/>
                </a:lnTo>
                <a:lnTo>
                  <a:pt x="943" y="8251"/>
                </a:lnTo>
                <a:lnTo>
                  <a:pt x="941" y="8243"/>
                </a:lnTo>
                <a:lnTo>
                  <a:pt x="936" y="8239"/>
                </a:lnTo>
                <a:lnTo>
                  <a:pt x="929" y="8238"/>
                </a:lnTo>
                <a:close/>
                <a:moveTo>
                  <a:pt x="869" y="8424"/>
                </a:moveTo>
                <a:lnTo>
                  <a:pt x="877" y="8423"/>
                </a:lnTo>
                <a:lnTo>
                  <a:pt x="884" y="8419"/>
                </a:lnTo>
                <a:lnTo>
                  <a:pt x="890" y="8413"/>
                </a:lnTo>
                <a:lnTo>
                  <a:pt x="894" y="8405"/>
                </a:lnTo>
                <a:lnTo>
                  <a:pt x="895" y="8398"/>
                </a:lnTo>
                <a:lnTo>
                  <a:pt x="893" y="8392"/>
                </a:lnTo>
                <a:lnTo>
                  <a:pt x="888" y="8388"/>
                </a:lnTo>
                <a:lnTo>
                  <a:pt x="881" y="8387"/>
                </a:lnTo>
                <a:lnTo>
                  <a:pt x="874" y="8388"/>
                </a:lnTo>
                <a:lnTo>
                  <a:pt x="866" y="8392"/>
                </a:lnTo>
                <a:lnTo>
                  <a:pt x="860" y="8398"/>
                </a:lnTo>
                <a:lnTo>
                  <a:pt x="856" y="8405"/>
                </a:lnTo>
                <a:lnTo>
                  <a:pt x="855" y="8413"/>
                </a:lnTo>
                <a:lnTo>
                  <a:pt x="857" y="8419"/>
                </a:lnTo>
                <a:lnTo>
                  <a:pt x="862" y="8423"/>
                </a:lnTo>
                <a:lnTo>
                  <a:pt x="869" y="8424"/>
                </a:lnTo>
                <a:close/>
                <a:moveTo>
                  <a:pt x="822" y="8572"/>
                </a:moveTo>
                <a:lnTo>
                  <a:pt x="830" y="8569"/>
                </a:lnTo>
                <a:lnTo>
                  <a:pt x="837" y="8566"/>
                </a:lnTo>
                <a:lnTo>
                  <a:pt x="842" y="8560"/>
                </a:lnTo>
                <a:lnTo>
                  <a:pt x="846" y="8553"/>
                </a:lnTo>
                <a:lnTo>
                  <a:pt x="847" y="8546"/>
                </a:lnTo>
                <a:lnTo>
                  <a:pt x="845" y="8540"/>
                </a:lnTo>
                <a:lnTo>
                  <a:pt x="840" y="8536"/>
                </a:lnTo>
                <a:lnTo>
                  <a:pt x="834" y="8535"/>
                </a:lnTo>
                <a:lnTo>
                  <a:pt x="826" y="8536"/>
                </a:lnTo>
                <a:lnTo>
                  <a:pt x="819" y="8540"/>
                </a:lnTo>
                <a:lnTo>
                  <a:pt x="814" y="8546"/>
                </a:lnTo>
                <a:lnTo>
                  <a:pt x="809" y="8553"/>
                </a:lnTo>
                <a:lnTo>
                  <a:pt x="808" y="8560"/>
                </a:lnTo>
                <a:lnTo>
                  <a:pt x="810" y="8566"/>
                </a:lnTo>
                <a:lnTo>
                  <a:pt x="816" y="8569"/>
                </a:lnTo>
                <a:lnTo>
                  <a:pt x="822" y="8572"/>
                </a:lnTo>
                <a:close/>
                <a:moveTo>
                  <a:pt x="798" y="8700"/>
                </a:moveTo>
                <a:lnTo>
                  <a:pt x="799" y="8694"/>
                </a:lnTo>
                <a:lnTo>
                  <a:pt x="797" y="8688"/>
                </a:lnTo>
                <a:lnTo>
                  <a:pt x="792" y="8684"/>
                </a:lnTo>
                <a:lnTo>
                  <a:pt x="786" y="8683"/>
                </a:lnTo>
                <a:lnTo>
                  <a:pt x="779" y="8684"/>
                </a:lnTo>
                <a:lnTo>
                  <a:pt x="772" y="8688"/>
                </a:lnTo>
                <a:lnTo>
                  <a:pt x="767" y="8694"/>
                </a:lnTo>
                <a:lnTo>
                  <a:pt x="762" y="8700"/>
                </a:lnTo>
                <a:lnTo>
                  <a:pt x="762" y="8707"/>
                </a:lnTo>
                <a:lnTo>
                  <a:pt x="765" y="8713"/>
                </a:lnTo>
                <a:lnTo>
                  <a:pt x="769" y="8717"/>
                </a:lnTo>
                <a:lnTo>
                  <a:pt x="775" y="8718"/>
                </a:lnTo>
                <a:lnTo>
                  <a:pt x="782" y="8717"/>
                </a:lnTo>
                <a:lnTo>
                  <a:pt x="789" y="8713"/>
                </a:lnTo>
                <a:lnTo>
                  <a:pt x="794" y="8707"/>
                </a:lnTo>
                <a:lnTo>
                  <a:pt x="798" y="8700"/>
                </a:lnTo>
                <a:close/>
                <a:moveTo>
                  <a:pt x="750" y="8848"/>
                </a:moveTo>
                <a:lnTo>
                  <a:pt x="750" y="8841"/>
                </a:lnTo>
                <a:lnTo>
                  <a:pt x="749" y="8836"/>
                </a:lnTo>
                <a:lnTo>
                  <a:pt x="745" y="8832"/>
                </a:lnTo>
                <a:lnTo>
                  <a:pt x="739" y="8831"/>
                </a:lnTo>
                <a:lnTo>
                  <a:pt x="732" y="8832"/>
                </a:lnTo>
                <a:lnTo>
                  <a:pt x="725" y="8836"/>
                </a:lnTo>
                <a:lnTo>
                  <a:pt x="720" y="8841"/>
                </a:lnTo>
                <a:lnTo>
                  <a:pt x="717" y="8848"/>
                </a:lnTo>
                <a:lnTo>
                  <a:pt x="715" y="8855"/>
                </a:lnTo>
                <a:lnTo>
                  <a:pt x="718" y="8860"/>
                </a:lnTo>
                <a:lnTo>
                  <a:pt x="722" y="8864"/>
                </a:lnTo>
                <a:lnTo>
                  <a:pt x="728" y="8865"/>
                </a:lnTo>
                <a:lnTo>
                  <a:pt x="735" y="8864"/>
                </a:lnTo>
                <a:lnTo>
                  <a:pt x="741" y="8860"/>
                </a:lnTo>
                <a:lnTo>
                  <a:pt x="746" y="8855"/>
                </a:lnTo>
                <a:lnTo>
                  <a:pt x="750" y="8848"/>
                </a:lnTo>
                <a:close/>
                <a:moveTo>
                  <a:pt x="702" y="8996"/>
                </a:moveTo>
                <a:lnTo>
                  <a:pt x="702" y="8989"/>
                </a:lnTo>
                <a:lnTo>
                  <a:pt x="700" y="8984"/>
                </a:lnTo>
                <a:lnTo>
                  <a:pt x="697" y="8981"/>
                </a:lnTo>
                <a:lnTo>
                  <a:pt x="691" y="8979"/>
                </a:lnTo>
                <a:lnTo>
                  <a:pt x="684" y="8981"/>
                </a:lnTo>
                <a:lnTo>
                  <a:pt x="678" y="8984"/>
                </a:lnTo>
                <a:lnTo>
                  <a:pt x="673" y="8989"/>
                </a:lnTo>
                <a:lnTo>
                  <a:pt x="670" y="8996"/>
                </a:lnTo>
                <a:lnTo>
                  <a:pt x="670" y="9002"/>
                </a:lnTo>
                <a:lnTo>
                  <a:pt x="671" y="9007"/>
                </a:lnTo>
                <a:lnTo>
                  <a:pt x="675" y="9010"/>
                </a:lnTo>
                <a:lnTo>
                  <a:pt x="681" y="9012"/>
                </a:lnTo>
                <a:lnTo>
                  <a:pt x="687" y="9010"/>
                </a:lnTo>
                <a:lnTo>
                  <a:pt x="693" y="9007"/>
                </a:lnTo>
                <a:lnTo>
                  <a:pt x="698" y="9002"/>
                </a:lnTo>
                <a:lnTo>
                  <a:pt x="702" y="8996"/>
                </a:lnTo>
                <a:close/>
                <a:moveTo>
                  <a:pt x="624" y="9143"/>
                </a:moveTo>
                <a:lnTo>
                  <a:pt x="623" y="9149"/>
                </a:lnTo>
                <a:lnTo>
                  <a:pt x="625" y="9154"/>
                </a:lnTo>
                <a:lnTo>
                  <a:pt x="628" y="9157"/>
                </a:lnTo>
                <a:lnTo>
                  <a:pt x="634" y="9158"/>
                </a:lnTo>
                <a:lnTo>
                  <a:pt x="640" y="9157"/>
                </a:lnTo>
                <a:lnTo>
                  <a:pt x="646" y="9154"/>
                </a:lnTo>
                <a:lnTo>
                  <a:pt x="650" y="9149"/>
                </a:lnTo>
                <a:lnTo>
                  <a:pt x="653" y="9143"/>
                </a:lnTo>
                <a:lnTo>
                  <a:pt x="654" y="9138"/>
                </a:lnTo>
                <a:lnTo>
                  <a:pt x="652" y="9133"/>
                </a:lnTo>
                <a:lnTo>
                  <a:pt x="649" y="9129"/>
                </a:lnTo>
                <a:lnTo>
                  <a:pt x="643" y="9128"/>
                </a:lnTo>
                <a:lnTo>
                  <a:pt x="637" y="9129"/>
                </a:lnTo>
                <a:lnTo>
                  <a:pt x="631" y="9133"/>
                </a:lnTo>
                <a:lnTo>
                  <a:pt x="627" y="9138"/>
                </a:lnTo>
                <a:lnTo>
                  <a:pt x="624" y="9143"/>
                </a:lnTo>
                <a:close/>
                <a:moveTo>
                  <a:pt x="577" y="9291"/>
                </a:moveTo>
                <a:lnTo>
                  <a:pt x="576" y="9296"/>
                </a:lnTo>
                <a:lnTo>
                  <a:pt x="578" y="9301"/>
                </a:lnTo>
                <a:lnTo>
                  <a:pt x="582" y="9304"/>
                </a:lnTo>
                <a:lnTo>
                  <a:pt x="587" y="9305"/>
                </a:lnTo>
                <a:lnTo>
                  <a:pt x="592" y="9304"/>
                </a:lnTo>
                <a:lnTo>
                  <a:pt x="598" y="9301"/>
                </a:lnTo>
                <a:lnTo>
                  <a:pt x="602" y="9296"/>
                </a:lnTo>
                <a:lnTo>
                  <a:pt x="605" y="9291"/>
                </a:lnTo>
                <a:lnTo>
                  <a:pt x="606" y="9285"/>
                </a:lnTo>
                <a:lnTo>
                  <a:pt x="604" y="9281"/>
                </a:lnTo>
                <a:lnTo>
                  <a:pt x="601" y="9278"/>
                </a:lnTo>
                <a:lnTo>
                  <a:pt x="596" y="9277"/>
                </a:lnTo>
                <a:lnTo>
                  <a:pt x="590" y="9278"/>
                </a:lnTo>
                <a:lnTo>
                  <a:pt x="584" y="9281"/>
                </a:lnTo>
                <a:lnTo>
                  <a:pt x="580" y="9285"/>
                </a:lnTo>
                <a:lnTo>
                  <a:pt x="577" y="9291"/>
                </a:lnTo>
                <a:close/>
                <a:moveTo>
                  <a:pt x="531" y="9438"/>
                </a:moveTo>
                <a:lnTo>
                  <a:pt x="530" y="9443"/>
                </a:lnTo>
                <a:lnTo>
                  <a:pt x="532" y="9447"/>
                </a:lnTo>
                <a:lnTo>
                  <a:pt x="535" y="9450"/>
                </a:lnTo>
                <a:lnTo>
                  <a:pt x="540" y="9451"/>
                </a:lnTo>
                <a:lnTo>
                  <a:pt x="545" y="9450"/>
                </a:lnTo>
                <a:lnTo>
                  <a:pt x="550" y="9447"/>
                </a:lnTo>
                <a:lnTo>
                  <a:pt x="554" y="9443"/>
                </a:lnTo>
                <a:lnTo>
                  <a:pt x="557" y="9438"/>
                </a:lnTo>
                <a:lnTo>
                  <a:pt x="557" y="9433"/>
                </a:lnTo>
                <a:lnTo>
                  <a:pt x="556" y="9429"/>
                </a:lnTo>
                <a:lnTo>
                  <a:pt x="553" y="9426"/>
                </a:lnTo>
                <a:lnTo>
                  <a:pt x="548" y="9425"/>
                </a:lnTo>
                <a:lnTo>
                  <a:pt x="543" y="9426"/>
                </a:lnTo>
                <a:lnTo>
                  <a:pt x="538" y="9429"/>
                </a:lnTo>
                <a:lnTo>
                  <a:pt x="534" y="9433"/>
                </a:lnTo>
                <a:lnTo>
                  <a:pt x="531" y="9438"/>
                </a:lnTo>
                <a:close/>
                <a:moveTo>
                  <a:pt x="508" y="9585"/>
                </a:moveTo>
                <a:lnTo>
                  <a:pt x="509" y="9581"/>
                </a:lnTo>
                <a:lnTo>
                  <a:pt x="508" y="9577"/>
                </a:lnTo>
                <a:lnTo>
                  <a:pt x="505" y="9574"/>
                </a:lnTo>
                <a:lnTo>
                  <a:pt x="500" y="9573"/>
                </a:lnTo>
                <a:lnTo>
                  <a:pt x="495" y="9574"/>
                </a:lnTo>
                <a:lnTo>
                  <a:pt x="491" y="9577"/>
                </a:lnTo>
                <a:lnTo>
                  <a:pt x="487" y="9581"/>
                </a:lnTo>
                <a:lnTo>
                  <a:pt x="484" y="9585"/>
                </a:lnTo>
                <a:lnTo>
                  <a:pt x="484" y="9590"/>
                </a:lnTo>
                <a:lnTo>
                  <a:pt x="485" y="9594"/>
                </a:lnTo>
                <a:lnTo>
                  <a:pt x="488" y="9596"/>
                </a:lnTo>
                <a:lnTo>
                  <a:pt x="493" y="9597"/>
                </a:lnTo>
                <a:lnTo>
                  <a:pt x="498" y="9596"/>
                </a:lnTo>
                <a:lnTo>
                  <a:pt x="502" y="9594"/>
                </a:lnTo>
                <a:lnTo>
                  <a:pt x="506" y="9590"/>
                </a:lnTo>
                <a:lnTo>
                  <a:pt x="508" y="9585"/>
                </a:lnTo>
                <a:close/>
                <a:moveTo>
                  <a:pt x="460" y="9733"/>
                </a:moveTo>
                <a:lnTo>
                  <a:pt x="461" y="9728"/>
                </a:lnTo>
                <a:lnTo>
                  <a:pt x="460" y="9725"/>
                </a:lnTo>
                <a:lnTo>
                  <a:pt x="457" y="9722"/>
                </a:lnTo>
                <a:lnTo>
                  <a:pt x="453" y="9722"/>
                </a:lnTo>
                <a:lnTo>
                  <a:pt x="448" y="9722"/>
                </a:lnTo>
                <a:lnTo>
                  <a:pt x="444" y="9725"/>
                </a:lnTo>
                <a:lnTo>
                  <a:pt x="440" y="9728"/>
                </a:lnTo>
                <a:lnTo>
                  <a:pt x="438" y="9733"/>
                </a:lnTo>
                <a:lnTo>
                  <a:pt x="437" y="9737"/>
                </a:lnTo>
                <a:lnTo>
                  <a:pt x="439" y="9742"/>
                </a:lnTo>
                <a:lnTo>
                  <a:pt x="441" y="9744"/>
                </a:lnTo>
                <a:lnTo>
                  <a:pt x="445" y="9745"/>
                </a:lnTo>
                <a:lnTo>
                  <a:pt x="450" y="9744"/>
                </a:lnTo>
                <a:lnTo>
                  <a:pt x="454" y="9742"/>
                </a:lnTo>
                <a:lnTo>
                  <a:pt x="458" y="9737"/>
                </a:lnTo>
                <a:lnTo>
                  <a:pt x="460" y="9733"/>
                </a:lnTo>
                <a:close/>
                <a:moveTo>
                  <a:pt x="3377" y="154"/>
                </a:moveTo>
                <a:lnTo>
                  <a:pt x="3382" y="154"/>
                </a:lnTo>
                <a:lnTo>
                  <a:pt x="3386" y="151"/>
                </a:lnTo>
                <a:lnTo>
                  <a:pt x="3389" y="148"/>
                </a:lnTo>
                <a:lnTo>
                  <a:pt x="3391" y="144"/>
                </a:lnTo>
                <a:lnTo>
                  <a:pt x="3392" y="140"/>
                </a:lnTo>
                <a:lnTo>
                  <a:pt x="3391" y="137"/>
                </a:lnTo>
                <a:lnTo>
                  <a:pt x="3388" y="134"/>
                </a:lnTo>
                <a:lnTo>
                  <a:pt x="3384" y="134"/>
                </a:lnTo>
                <a:lnTo>
                  <a:pt x="3380" y="134"/>
                </a:lnTo>
                <a:lnTo>
                  <a:pt x="3375" y="137"/>
                </a:lnTo>
                <a:lnTo>
                  <a:pt x="3372" y="140"/>
                </a:lnTo>
                <a:lnTo>
                  <a:pt x="3369" y="144"/>
                </a:lnTo>
                <a:lnTo>
                  <a:pt x="3369" y="148"/>
                </a:lnTo>
                <a:lnTo>
                  <a:pt x="3370" y="151"/>
                </a:lnTo>
                <a:lnTo>
                  <a:pt x="3373" y="154"/>
                </a:lnTo>
                <a:lnTo>
                  <a:pt x="3377" y="154"/>
                </a:lnTo>
                <a:close/>
                <a:moveTo>
                  <a:pt x="3330" y="303"/>
                </a:moveTo>
                <a:lnTo>
                  <a:pt x="3334" y="302"/>
                </a:lnTo>
                <a:lnTo>
                  <a:pt x="3339" y="299"/>
                </a:lnTo>
                <a:lnTo>
                  <a:pt x="3342" y="296"/>
                </a:lnTo>
                <a:lnTo>
                  <a:pt x="3345" y="291"/>
                </a:lnTo>
                <a:lnTo>
                  <a:pt x="3345" y="287"/>
                </a:lnTo>
                <a:lnTo>
                  <a:pt x="3344" y="283"/>
                </a:lnTo>
                <a:lnTo>
                  <a:pt x="3341" y="281"/>
                </a:lnTo>
                <a:lnTo>
                  <a:pt x="3337" y="280"/>
                </a:lnTo>
                <a:lnTo>
                  <a:pt x="3332" y="281"/>
                </a:lnTo>
                <a:lnTo>
                  <a:pt x="3327" y="283"/>
                </a:lnTo>
                <a:lnTo>
                  <a:pt x="3324" y="287"/>
                </a:lnTo>
                <a:lnTo>
                  <a:pt x="3321" y="291"/>
                </a:lnTo>
                <a:lnTo>
                  <a:pt x="3321" y="296"/>
                </a:lnTo>
                <a:lnTo>
                  <a:pt x="3322" y="299"/>
                </a:lnTo>
                <a:lnTo>
                  <a:pt x="3325" y="302"/>
                </a:lnTo>
                <a:lnTo>
                  <a:pt x="3330" y="303"/>
                </a:lnTo>
                <a:close/>
                <a:moveTo>
                  <a:pt x="3282" y="452"/>
                </a:moveTo>
                <a:lnTo>
                  <a:pt x="3287" y="451"/>
                </a:lnTo>
                <a:lnTo>
                  <a:pt x="3292" y="448"/>
                </a:lnTo>
                <a:lnTo>
                  <a:pt x="3296" y="443"/>
                </a:lnTo>
                <a:lnTo>
                  <a:pt x="3298" y="439"/>
                </a:lnTo>
                <a:lnTo>
                  <a:pt x="3299" y="434"/>
                </a:lnTo>
                <a:lnTo>
                  <a:pt x="3297" y="430"/>
                </a:lnTo>
                <a:lnTo>
                  <a:pt x="3294" y="428"/>
                </a:lnTo>
                <a:lnTo>
                  <a:pt x="3290" y="427"/>
                </a:lnTo>
                <a:lnTo>
                  <a:pt x="3285" y="428"/>
                </a:lnTo>
                <a:lnTo>
                  <a:pt x="3279" y="430"/>
                </a:lnTo>
                <a:lnTo>
                  <a:pt x="3276" y="434"/>
                </a:lnTo>
                <a:lnTo>
                  <a:pt x="3273" y="439"/>
                </a:lnTo>
                <a:lnTo>
                  <a:pt x="3273" y="443"/>
                </a:lnTo>
                <a:lnTo>
                  <a:pt x="3274" y="448"/>
                </a:lnTo>
                <a:lnTo>
                  <a:pt x="3277" y="451"/>
                </a:lnTo>
                <a:lnTo>
                  <a:pt x="3282" y="452"/>
                </a:lnTo>
                <a:close/>
                <a:moveTo>
                  <a:pt x="3235" y="600"/>
                </a:moveTo>
                <a:lnTo>
                  <a:pt x="3240" y="599"/>
                </a:lnTo>
                <a:lnTo>
                  <a:pt x="3245" y="596"/>
                </a:lnTo>
                <a:lnTo>
                  <a:pt x="3249" y="592"/>
                </a:lnTo>
                <a:lnTo>
                  <a:pt x="3252" y="587"/>
                </a:lnTo>
                <a:lnTo>
                  <a:pt x="3252" y="581"/>
                </a:lnTo>
                <a:lnTo>
                  <a:pt x="3251" y="577"/>
                </a:lnTo>
                <a:lnTo>
                  <a:pt x="3247" y="574"/>
                </a:lnTo>
                <a:lnTo>
                  <a:pt x="3243" y="573"/>
                </a:lnTo>
                <a:lnTo>
                  <a:pt x="3237" y="574"/>
                </a:lnTo>
                <a:lnTo>
                  <a:pt x="3232" y="577"/>
                </a:lnTo>
                <a:lnTo>
                  <a:pt x="3227" y="581"/>
                </a:lnTo>
                <a:lnTo>
                  <a:pt x="3225" y="587"/>
                </a:lnTo>
                <a:lnTo>
                  <a:pt x="3224" y="592"/>
                </a:lnTo>
                <a:lnTo>
                  <a:pt x="3226" y="596"/>
                </a:lnTo>
                <a:lnTo>
                  <a:pt x="3229" y="599"/>
                </a:lnTo>
                <a:lnTo>
                  <a:pt x="3235" y="600"/>
                </a:lnTo>
                <a:close/>
                <a:moveTo>
                  <a:pt x="3187" y="748"/>
                </a:moveTo>
                <a:lnTo>
                  <a:pt x="3193" y="747"/>
                </a:lnTo>
                <a:lnTo>
                  <a:pt x="3198" y="744"/>
                </a:lnTo>
                <a:lnTo>
                  <a:pt x="3202" y="740"/>
                </a:lnTo>
                <a:lnTo>
                  <a:pt x="3205" y="735"/>
                </a:lnTo>
                <a:lnTo>
                  <a:pt x="3206" y="729"/>
                </a:lnTo>
                <a:lnTo>
                  <a:pt x="3204" y="725"/>
                </a:lnTo>
                <a:lnTo>
                  <a:pt x="3201" y="721"/>
                </a:lnTo>
                <a:lnTo>
                  <a:pt x="3196" y="720"/>
                </a:lnTo>
                <a:lnTo>
                  <a:pt x="3190" y="721"/>
                </a:lnTo>
                <a:lnTo>
                  <a:pt x="3184" y="725"/>
                </a:lnTo>
                <a:lnTo>
                  <a:pt x="3179" y="729"/>
                </a:lnTo>
                <a:lnTo>
                  <a:pt x="3177" y="735"/>
                </a:lnTo>
                <a:lnTo>
                  <a:pt x="3176" y="740"/>
                </a:lnTo>
                <a:lnTo>
                  <a:pt x="3178" y="744"/>
                </a:lnTo>
                <a:lnTo>
                  <a:pt x="3181" y="747"/>
                </a:lnTo>
                <a:lnTo>
                  <a:pt x="3187" y="748"/>
                </a:lnTo>
                <a:close/>
                <a:moveTo>
                  <a:pt x="3138" y="896"/>
                </a:moveTo>
                <a:lnTo>
                  <a:pt x="3145" y="895"/>
                </a:lnTo>
                <a:lnTo>
                  <a:pt x="3151" y="892"/>
                </a:lnTo>
                <a:lnTo>
                  <a:pt x="3155" y="887"/>
                </a:lnTo>
                <a:lnTo>
                  <a:pt x="3158" y="882"/>
                </a:lnTo>
                <a:lnTo>
                  <a:pt x="3159" y="876"/>
                </a:lnTo>
                <a:lnTo>
                  <a:pt x="3157" y="872"/>
                </a:lnTo>
                <a:lnTo>
                  <a:pt x="3154" y="869"/>
                </a:lnTo>
                <a:lnTo>
                  <a:pt x="3149" y="867"/>
                </a:lnTo>
                <a:lnTo>
                  <a:pt x="3143" y="869"/>
                </a:lnTo>
                <a:lnTo>
                  <a:pt x="3136" y="872"/>
                </a:lnTo>
                <a:lnTo>
                  <a:pt x="3131" y="876"/>
                </a:lnTo>
                <a:lnTo>
                  <a:pt x="3129" y="882"/>
                </a:lnTo>
                <a:lnTo>
                  <a:pt x="3128" y="887"/>
                </a:lnTo>
                <a:lnTo>
                  <a:pt x="3129" y="892"/>
                </a:lnTo>
                <a:lnTo>
                  <a:pt x="3133" y="895"/>
                </a:lnTo>
                <a:lnTo>
                  <a:pt x="3138" y="896"/>
                </a:lnTo>
                <a:close/>
                <a:moveTo>
                  <a:pt x="3092" y="1044"/>
                </a:moveTo>
                <a:lnTo>
                  <a:pt x="3098" y="1043"/>
                </a:lnTo>
                <a:lnTo>
                  <a:pt x="3104" y="1040"/>
                </a:lnTo>
                <a:lnTo>
                  <a:pt x="3109" y="1035"/>
                </a:lnTo>
                <a:lnTo>
                  <a:pt x="3112" y="1029"/>
                </a:lnTo>
                <a:lnTo>
                  <a:pt x="3112" y="1023"/>
                </a:lnTo>
                <a:lnTo>
                  <a:pt x="3111" y="1018"/>
                </a:lnTo>
                <a:lnTo>
                  <a:pt x="3107" y="1015"/>
                </a:lnTo>
                <a:lnTo>
                  <a:pt x="3101" y="1014"/>
                </a:lnTo>
                <a:lnTo>
                  <a:pt x="3095" y="1015"/>
                </a:lnTo>
                <a:lnTo>
                  <a:pt x="3088" y="1018"/>
                </a:lnTo>
                <a:lnTo>
                  <a:pt x="3083" y="1023"/>
                </a:lnTo>
                <a:lnTo>
                  <a:pt x="3080" y="1029"/>
                </a:lnTo>
                <a:lnTo>
                  <a:pt x="3080" y="1035"/>
                </a:lnTo>
                <a:lnTo>
                  <a:pt x="3081" y="1040"/>
                </a:lnTo>
                <a:lnTo>
                  <a:pt x="3085" y="1043"/>
                </a:lnTo>
                <a:lnTo>
                  <a:pt x="3092" y="1044"/>
                </a:lnTo>
                <a:close/>
                <a:moveTo>
                  <a:pt x="3043" y="1194"/>
                </a:moveTo>
                <a:lnTo>
                  <a:pt x="3051" y="1192"/>
                </a:lnTo>
                <a:lnTo>
                  <a:pt x="3057" y="1188"/>
                </a:lnTo>
                <a:lnTo>
                  <a:pt x="3062" y="1183"/>
                </a:lnTo>
                <a:lnTo>
                  <a:pt x="3065" y="1177"/>
                </a:lnTo>
                <a:lnTo>
                  <a:pt x="3066" y="1170"/>
                </a:lnTo>
                <a:lnTo>
                  <a:pt x="3064" y="1165"/>
                </a:lnTo>
                <a:lnTo>
                  <a:pt x="3060" y="1162"/>
                </a:lnTo>
                <a:lnTo>
                  <a:pt x="3054" y="1161"/>
                </a:lnTo>
                <a:lnTo>
                  <a:pt x="3048" y="1162"/>
                </a:lnTo>
                <a:lnTo>
                  <a:pt x="3041" y="1165"/>
                </a:lnTo>
                <a:lnTo>
                  <a:pt x="3035" y="1170"/>
                </a:lnTo>
                <a:lnTo>
                  <a:pt x="3032" y="1177"/>
                </a:lnTo>
                <a:lnTo>
                  <a:pt x="3031" y="1183"/>
                </a:lnTo>
                <a:lnTo>
                  <a:pt x="3033" y="1188"/>
                </a:lnTo>
                <a:lnTo>
                  <a:pt x="3037" y="1192"/>
                </a:lnTo>
                <a:lnTo>
                  <a:pt x="3043" y="1194"/>
                </a:lnTo>
                <a:close/>
                <a:moveTo>
                  <a:pt x="2995" y="1342"/>
                </a:moveTo>
                <a:lnTo>
                  <a:pt x="3003" y="1340"/>
                </a:lnTo>
                <a:lnTo>
                  <a:pt x="3010" y="1337"/>
                </a:lnTo>
                <a:lnTo>
                  <a:pt x="3015" y="1332"/>
                </a:lnTo>
                <a:lnTo>
                  <a:pt x="3019" y="1324"/>
                </a:lnTo>
                <a:lnTo>
                  <a:pt x="3019" y="1317"/>
                </a:lnTo>
                <a:lnTo>
                  <a:pt x="3018" y="1312"/>
                </a:lnTo>
                <a:lnTo>
                  <a:pt x="3013" y="1308"/>
                </a:lnTo>
                <a:lnTo>
                  <a:pt x="3007" y="1307"/>
                </a:lnTo>
                <a:lnTo>
                  <a:pt x="3000" y="1308"/>
                </a:lnTo>
                <a:lnTo>
                  <a:pt x="2993" y="1312"/>
                </a:lnTo>
                <a:lnTo>
                  <a:pt x="2987" y="1317"/>
                </a:lnTo>
                <a:lnTo>
                  <a:pt x="2984" y="1324"/>
                </a:lnTo>
                <a:lnTo>
                  <a:pt x="2983" y="1332"/>
                </a:lnTo>
                <a:lnTo>
                  <a:pt x="2985" y="1337"/>
                </a:lnTo>
                <a:lnTo>
                  <a:pt x="2989" y="1340"/>
                </a:lnTo>
                <a:lnTo>
                  <a:pt x="2995" y="1342"/>
                </a:lnTo>
                <a:close/>
                <a:moveTo>
                  <a:pt x="2948" y="1490"/>
                </a:moveTo>
                <a:lnTo>
                  <a:pt x="2956" y="1488"/>
                </a:lnTo>
                <a:lnTo>
                  <a:pt x="2963" y="1485"/>
                </a:lnTo>
                <a:lnTo>
                  <a:pt x="2968" y="1479"/>
                </a:lnTo>
                <a:lnTo>
                  <a:pt x="2972" y="1472"/>
                </a:lnTo>
                <a:lnTo>
                  <a:pt x="2972" y="1465"/>
                </a:lnTo>
                <a:lnTo>
                  <a:pt x="2971" y="1459"/>
                </a:lnTo>
                <a:lnTo>
                  <a:pt x="2966" y="1455"/>
                </a:lnTo>
                <a:lnTo>
                  <a:pt x="2960" y="1454"/>
                </a:lnTo>
                <a:lnTo>
                  <a:pt x="2953" y="1455"/>
                </a:lnTo>
                <a:lnTo>
                  <a:pt x="2945" y="1459"/>
                </a:lnTo>
                <a:lnTo>
                  <a:pt x="2940" y="1465"/>
                </a:lnTo>
                <a:lnTo>
                  <a:pt x="2936" y="1472"/>
                </a:lnTo>
                <a:lnTo>
                  <a:pt x="2935" y="1479"/>
                </a:lnTo>
                <a:lnTo>
                  <a:pt x="2937" y="1485"/>
                </a:lnTo>
                <a:lnTo>
                  <a:pt x="2942" y="1488"/>
                </a:lnTo>
                <a:lnTo>
                  <a:pt x="2948" y="1490"/>
                </a:lnTo>
                <a:close/>
                <a:moveTo>
                  <a:pt x="2900" y="1638"/>
                </a:moveTo>
                <a:lnTo>
                  <a:pt x="2909" y="1636"/>
                </a:lnTo>
                <a:lnTo>
                  <a:pt x="2916" y="1632"/>
                </a:lnTo>
                <a:lnTo>
                  <a:pt x="2921" y="1627"/>
                </a:lnTo>
                <a:lnTo>
                  <a:pt x="2925" y="1620"/>
                </a:lnTo>
                <a:lnTo>
                  <a:pt x="2926" y="1613"/>
                </a:lnTo>
                <a:lnTo>
                  <a:pt x="2924" y="1606"/>
                </a:lnTo>
                <a:lnTo>
                  <a:pt x="2919" y="1602"/>
                </a:lnTo>
                <a:lnTo>
                  <a:pt x="2913" y="1601"/>
                </a:lnTo>
                <a:lnTo>
                  <a:pt x="2905" y="1602"/>
                </a:lnTo>
                <a:lnTo>
                  <a:pt x="2897" y="1606"/>
                </a:lnTo>
                <a:lnTo>
                  <a:pt x="2892" y="1613"/>
                </a:lnTo>
                <a:lnTo>
                  <a:pt x="2888" y="1620"/>
                </a:lnTo>
                <a:lnTo>
                  <a:pt x="2887" y="1627"/>
                </a:lnTo>
                <a:lnTo>
                  <a:pt x="2889" y="1632"/>
                </a:lnTo>
                <a:lnTo>
                  <a:pt x="2894" y="1636"/>
                </a:lnTo>
                <a:lnTo>
                  <a:pt x="2900" y="1638"/>
                </a:lnTo>
                <a:close/>
                <a:moveTo>
                  <a:pt x="2853" y="1785"/>
                </a:moveTo>
                <a:lnTo>
                  <a:pt x="2861" y="1784"/>
                </a:lnTo>
                <a:lnTo>
                  <a:pt x="2869" y="1780"/>
                </a:lnTo>
                <a:lnTo>
                  <a:pt x="2874" y="1774"/>
                </a:lnTo>
                <a:lnTo>
                  <a:pt x="2878" y="1767"/>
                </a:lnTo>
                <a:lnTo>
                  <a:pt x="2879" y="1760"/>
                </a:lnTo>
                <a:lnTo>
                  <a:pt x="2877" y="1754"/>
                </a:lnTo>
                <a:lnTo>
                  <a:pt x="2872" y="1749"/>
                </a:lnTo>
                <a:lnTo>
                  <a:pt x="2866" y="1748"/>
                </a:lnTo>
                <a:lnTo>
                  <a:pt x="2858" y="1749"/>
                </a:lnTo>
                <a:lnTo>
                  <a:pt x="2850" y="1754"/>
                </a:lnTo>
                <a:lnTo>
                  <a:pt x="2844" y="1760"/>
                </a:lnTo>
                <a:lnTo>
                  <a:pt x="2840" y="1767"/>
                </a:lnTo>
                <a:lnTo>
                  <a:pt x="2839" y="1774"/>
                </a:lnTo>
                <a:lnTo>
                  <a:pt x="2842" y="1780"/>
                </a:lnTo>
                <a:lnTo>
                  <a:pt x="2846" y="1784"/>
                </a:lnTo>
                <a:lnTo>
                  <a:pt x="2853" y="1785"/>
                </a:lnTo>
                <a:close/>
                <a:moveTo>
                  <a:pt x="2805" y="1934"/>
                </a:moveTo>
                <a:lnTo>
                  <a:pt x="2814" y="1932"/>
                </a:lnTo>
                <a:lnTo>
                  <a:pt x="2822" y="1928"/>
                </a:lnTo>
                <a:lnTo>
                  <a:pt x="2828" y="1922"/>
                </a:lnTo>
                <a:lnTo>
                  <a:pt x="2832" y="1914"/>
                </a:lnTo>
                <a:lnTo>
                  <a:pt x="2832" y="1907"/>
                </a:lnTo>
                <a:lnTo>
                  <a:pt x="2830" y="1901"/>
                </a:lnTo>
                <a:lnTo>
                  <a:pt x="2826" y="1897"/>
                </a:lnTo>
                <a:lnTo>
                  <a:pt x="2819" y="1895"/>
                </a:lnTo>
                <a:lnTo>
                  <a:pt x="2811" y="1897"/>
                </a:lnTo>
                <a:lnTo>
                  <a:pt x="2802" y="1901"/>
                </a:lnTo>
                <a:lnTo>
                  <a:pt x="2796" y="1907"/>
                </a:lnTo>
                <a:lnTo>
                  <a:pt x="2792" y="1914"/>
                </a:lnTo>
                <a:lnTo>
                  <a:pt x="2791" y="1922"/>
                </a:lnTo>
                <a:lnTo>
                  <a:pt x="2793" y="1928"/>
                </a:lnTo>
                <a:lnTo>
                  <a:pt x="2798" y="1932"/>
                </a:lnTo>
                <a:lnTo>
                  <a:pt x="2805" y="1934"/>
                </a:lnTo>
                <a:close/>
                <a:moveTo>
                  <a:pt x="2758" y="2082"/>
                </a:moveTo>
                <a:lnTo>
                  <a:pt x="2767" y="2081"/>
                </a:lnTo>
                <a:lnTo>
                  <a:pt x="2774" y="2076"/>
                </a:lnTo>
                <a:lnTo>
                  <a:pt x="2781" y="2069"/>
                </a:lnTo>
                <a:lnTo>
                  <a:pt x="2785" y="2062"/>
                </a:lnTo>
                <a:lnTo>
                  <a:pt x="2786" y="2054"/>
                </a:lnTo>
                <a:lnTo>
                  <a:pt x="2783" y="2048"/>
                </a:lnTo>
                <a:lnTo>
                  <a:pt x="2778" y="2044"/>
                </a:lnTo>
                <a:lnTo>
                  <a:pt x="2771" y="2042"/>
                </a:lnTo>
                <a:lnTo>
                  <a:pt x="2763" y="2044"/>
                </a:lnTo>
                <a:lnTo>
                  <a:pt x="2755" y="2048"/>
                </a:lnTo>
                <a:lnTo>
                  <a:pt x="2748" y="2054"/>
                </a:lnTo>
                <a:lnTo>
                  <a:pt x="2744" y="2062"/>
                </a:lnTo>
                <a:lnTo>
                  <a:pt x="2743" y="2069"/>
                </a:lnTo>
                <a:lnTo>
                  <a:pt x="2746" y="2076"/>
                </a:lnTo>
                <a:lnTo>
                  <a:pt x="2751" y="2081"/>
                </a:lnTo>
                <a:lnTo>
                  <a:pt x="2758" y="2082"/>
                </a:lnTo>
                <a:close/>
                <a:moveTo>
                  <a:pt x="2710" y="2231"/>
                </a:moveTo>
                <a:lnTo>
                  <a:pt x="2720" y="2229"/>
                </a:lnTo>
                <a:lnTo>
                  <a:pt x="2727" y="2225"/>
                </a:lnTo>
                <a:lnTo>
                  <a:pt x="2734" y="2217"/>
                </a:lnTo>
                <a:lnTo>
                  <a:pt x="2738" y="2209"/>
                </a:lnTo>
                <a:lnTo>
                  <a:pt x="2739" y="2201"/>
                </a:lnTo>
                <a:lnTo>
                  <a:pt x="2737" y="2195"/>
                </a:lnTo>
                <a:lnTo>
                  <a:pt x="2732" y="2190"/>
                </a:lnTo>
                <a:lnTo>
                  <a:pt x="2724" y="2189"/>
                </a:lnTo>
                <a:lnTo>
                  <a:pt x="2716" y="2190"/>
                </a:lnTo>
                <a:lnTo>
                  <a:pt x="2707" y="2195"/>
                </a:lnTo>
                <a:lnTo>
                  <a:pt x="2700" y="2201"/>
                </a:lnTo>
                <a:lnTo>
                  <a:pt x="2696" y="2209"/>
                </a:lnTo>
                <a:lnTo>
                  <a:pt x="2695" y="2217"/>
                </a:lnTo>
                <a:lnTo>
                  <a:pt x="2698" y="2225"/>
                </a:lnTo>
                <a:lnTo>
                  <a:pt x="2703" y="2229"/>
                </a:lnTo>
                <a:lnTo>
                  <a:pt x="2710" y="2231"/>
                </a:lnTo>
                <a:close/>
                <a:moveTo>
                  <a:pt x="2663" y="2378"/>
                </a:moveTo>
                <a:lnTo>
                  <a:pt x="2672" y="2377"/>
                </a:lnTo>
                <a:lnTo>
                  <a:pt x="2680" y="2372"/>
                </a:lnTo>
                <a:lnTo>
                  <a:pt x="2687" y="2366"/>
                </a:lnTo>
                <a:lnTo>
                  <a:pt x="2691" y="2357"/>
                </a:lnTo>
                <a:lnTo>
                  <a:pt x="2692" y="2348"/>
                </a:lnTo>
                <a:lnTo>
                  <a:pt x="2690" y="2342"/>
                </a:lnTo>
                <a:lnTo>
                  <a:pt x="2685" y="2337"/>
                </a:lnTo>
                <a:lnTo>
                  <a:pt x="2677" y="2336"/>
                </a:lnTo>
                <a:lnTo>
                  <a:pt x="2668" y="2337"/>
                </a:lnTo>
                <a:lnTo>
                  <a:pt x="2659" y="2342"/>
                </a:lnTo>
                <a:lnTo>
                  <a:pt x="2653" y="2348"/>
                </a:lnTo>
                <a:lnTo>
                  <a:pt x="2648" y="2357"/>
                </a:lnTo>
                <a:lnTo>
                  <a:pt x="2647" y="2366"/>
                </a:lnTo>
                <a:lnTo>
                  <a:pt x="2650" y="2372"/>
                </a:lnTo>
                <a:lnTo>
                  <a:pt x="2655" y="2377"/>
                </a:lnTo>
                <a:lnTo>
                  <a:pt x="2663" y="2378"/>
                </a:lnTo>
                <a:close/>
                <a:moveTo>
                  <a:pt x="2615" y="2526"/>
                </a:moveTo>
                <a:lnTo>
                  <a:pt x="2625" y="2524"/>
                </a:lnTo>
                <a:lnTo>
                  <a:pt x="2633" y="2520"/>
                </a:lnTo>
                <a:lnTo>
                  <a:pt x="2640" y="2513"/>
                </a:lnTo>
                <a:lnTo>
                  <a:pt x="2644" y="2505"/>
                </a:lnTo>
                <a:lnTo>
                  <a:pt x="2645" y="2496"/>
                </a:lnTo>
                <a:lnTo>
                  <a:pt x="2643" y="2489"/>
                </a:lnTo>
                <a:lnTo>
                  <a:pt x="2637" y="2484"/>
                </a:lnTo>
                <a:lnTo>
                  <a:pt x="2630" y="2483"/>
                </a:lnTo>
                <a:lnTo>
                  <a:pt x="2621" y="2484"/>
                </a:lnTo>
                <a:lnTo>
                  <a:pt x="2612" y="2489"/>
                </a:lnTo>
                <a:lnTo>
                  <a:pt x="2605" y="2496"/>
                </a:lnTo>
                <a:lnTo>
                  <a:pt x="2601" y="2505"/>
                </a:lnTo>
                <a:lnTo>
                  <a:pt x="2600" y="2513"/>
                </a:lnTo>
                <a:lnTo>
                  <a:pt x="2602" y="2520"/>
                </a:lnTo>
                <a:lnTo>
                  <a:pt x="2607" y="2524"/>
                </a:lnTo>
                <a:lnTo>
                  <a:pt x="2615" y="2526"/>
                </a:lnTo>
                <a:close/>
                <a:moveTo>
                  <a:pt x="2567" y="2674"/>
                </a:moveTo>
                <a:lnTo>
                  <a:pt x="2578" y="2673"/>
                </a:lnTo>
                <a:lnTo>
                  <a:pt x="2586" y="2668"/>
                </a:lnTo>
                <a:lnTo>
                  <a:pt x="2593" y="2661"/>
                </a:lnTo>
                <a:lnTo>
                  <a:pt x="2598" y="2652"/>
                </a:lnTo>
                <a:lnTo>
                  <a:pt x="2599" y="2644"/>
                </a:lnTo>
                <a:lnTo>
                  <a:pt x="2596" y="2636"/>
                </a:lnTo>
                <a:lnTo>
                  <a:pt x="2591" y="2631"/>
                </a:lnTo>
                <a:lnTo>
                  <a:pt x="2583" y="2629"/>
                </a:lnTo>
                <a:lnTo>
                  <a:pt x="2573" y="2631"/>
                </a:lnTo>
                <a:lnTo>
                  <a:pt x="2564" y="2636"/>
                </a:lnTo>
                <a:lnTo>
                  <a:pt x="2557" y="2644"/>
                </a:lnTo>
                <a:lnTo>
                  <a:pt x="2552" y="2652"/>
                </a:lnTo>
                <a:lnTo>
                  <a:pt x="2551" y="2661"/>
                </a:lnTo>
                <a:lnTo>
                  <a:pt x="2554" y="2668"/>
                </a:lnTo>
                <a:lnTo>
                  <a:pt x="2559" y="2673"/>
                </a:lnTo>
                <a:lnTo>
                  <a:pt x="2567" y="2674"/>
                </a:lnTo>
                <a:close/>
                <a:moveTo>
                  <a:pt x="2520" y="2822"/>
                </a:moveTo>
                <a:lnTo>
                  <a:pt x="2530" y="2820"/>
                </a:lnTo>
                <a:lnTo>
                  <a:pt x="2539" y="2815"/>
                </a:lnTo>
                <a:lnTo>
                  <a:pt x="2546" y="2808"/>
                </a:lnTo>
                <a:lnTo>
                  <a:pt x="2551" y="2800"/>
                </a:lnTo>
                <a:lnTo>
                  <a:pt x="2552" y="2791"/>
                </a:lnTo>
                <a:lnTo>
                  <a:pt x="2549" y="2784"/>
                </a:lnTo>
                <a:lnTo>
                  <a:pt x="2543" y="2778"/>
                </a:lnTo>
                <a:lnTo>
                  <a:pt x="2535" y="2776"/>
                </a:lnTo>
                <a:lnTo>
                  <a:pt x="2526" y="2778"/>
                </a:lnTo>
                <a:lnTo>
                  <a:pt x="2516" y="2784"/>
                </a:lnTo>
                <a:lnTo>
                  <a:pt x="2509" y="2791"/>
                </a:lnTo>
                <a:lnTo>
                  <a:pt x="2505" y="2800"/>
                </a:lnTo>
                <a:lnTo>
                  <a:pt x="2504" y="2808"/>
                </a:lnTo>
                <a:lnTo>
                  <a:pt x="2506" y="2815"/>
                </a:lnTo>
                <a:lnTo>
                  <a:pt x="2512" y="2820"/>
                </a:lnTo>
                <a:lnTo>
                  <a:pt x="2520" y="2822"/>
                </a:lnTo>
                <a:close/>
                <a:moveTo>
                  <a:pt x="2472" y="2971"/>
                </a:moveTo>
                <a:lnTo>
                  <a:pt x="2483" y="2969"/>
                </a:lnTo>
                <a:lnTo>
                  <a:pt x="2492" y="2963"/>
                </a:lnTo>
                <a:lnTo>
                  <a:pt x="2499" y="2956"/>
                </a:lnTo>
                <a:lnTo>
                  <a:pt x="2504" y="2947"/>
                </a:lnTo>
                <a:lnTo>
                  <a:pt x="2505" y="2938"/>
                </a:lnTo>
                <a:lnTo>
                  <a:pt x="2502" y="2931"/>
                </a:lnTo>
                <a:lnTo>
                  <a:pt x="2496" y="2926"/>
                </a:lnTo>
                <a:lnTo>
                  <a:pt x="2488" y="2924"/>
                </a:lnTo>
                <a:lnTo>
                  <a:pt x="2479" y="2926"/>
                </a:lnTo>
                <a:lnTo>
                  <a:pt x="2469" y="2931"/>
                </a:lnTo>
                <a:lnTo>
                  <a:pt x="2462" y="2938"/>
                </a:lnTo>
                <a:lnTo>
                  <a:pt x="2457" y="2947"/>
                </a:lnTo>
                <a:lnTo>
                  <a:pt x="2456" y="2956"/>
                </a:lnTo>
                <a:lnTo>
                  <a:pt x="2458" y="2963"/>
                </a:lnTo>
                <a:lnTo>
                  <a:pt x="2464" y="2969"/>
                </a:lnTo>
                <a:lnTo>
                  <a:pt x="2472" y="2971"/>
                </a:lnTo>
                <a:close/>
                <a:moveTo>
                  <a:pt x="2425" y="3119"/>
                </a:moveTo>
                <a:lnTo>
                  <a:pt x="2436" y="3117"/>
                </a:lnTo>
                <a:lnTo>
                  <a:pt x="2445" y="3112"/>
                </a:lnTo>
                <a:lnTo>
                  <a:pt x="2452" y="3103"/>
                </a:lnTo>
                <a:lnTo>
                  <a:pt x="2457" y="3094"/>
                </a:lnTo>
                <a:lnTo>
                  <a:pt x="2458" y="3085"/>
                </a:lnTo>
                <a:lnTo>
                  <a:pt x="2455" y="3078"/>
                </a:lnTo>
                <a:lnTo>
                  <a:pt x="2449" y="3073"/>
                </a:lnTo>
                <a:lnTo>
                  <a:pt x="2441" y="3071"/>
                </a:lnTo>
                <a:lnTo>
                  <a:pt x="2431" y="3073"/>
                </a:lnTo>
                <a:lnTo>
                  <a:pt x="2421" y="3078"/>
                </a:lnTo>
                <a:lnTo>
                  <a:pt x="2414" y="3085"/>
                </a:lnTo>
                <a:lnTo>
                  <a:pt x="2409" y="3094"/>
                </a:lnTo>
                <a:lnTo>
                  <a:pt x="2408" y="3103"/>
                </a:lnTo>
                <a:lnTo>
                  <a:pt x="2411" y="3112"/>
                </a:lnTo>
                <a:lnTo>
                  <a:pt x="2416" y="3117"/>
                </a:lnTo>
                <a:lnTo>
                  <a:pt x="2425" y="3119"/>
                </a:lnTo>
                <a:close/>
                <a:moveTo>
                  <a:pt x="2377" y="3266"/>
                </a:moveTo>
                <a:lnTo>
                  <a:pt x="2388" y="3264"/>
                </a:lnTo>
                <a:lnTo>
                  <a:pt x="2397" y="3259"/>
                </a:lnTo>
                <a:lnTo>
                  <a:pt x="2405" y="3252"/>
                </a:lnTo>
                <a:lnTo>
                  <a:pt x="2410" y="3242"/>
                </a:lnTo>
                <a:lnTo>
                  <a:pt x="2411" y="3233"/>
                </a:lnTo>
                <a:lnTo>
                  <a:pt x="2408" y="3225"/>
                </a:lnTo>
                <a:lnTo>
                  <a:pt x="2402" y="3220"/>
                </a:lnTo>
                <a:lnTo>
                  <a:pt x="2394" y="3218"/>
                </a:lnTo>
                <a:lnTo>
                  <a:pt x="2384" y="3220"/>
                </a:lnTo>
                <a:lnTo>
                  <a:pt x="2374" y="3225"/>
                </a:lnTo>
                <a:lnTo>
                  <a:pt x="2366" y="3233"/>
                </a:lnTo>
                <a:lnTo>
                  <a:pt x="2361" y="3242"/>
                </a:lnTo>
                <a:lnTo>
                  <a:pt x="2360" y="3252"/>
                </a:lnTo>
                <a:lnTo>
                  <a:pt x="2363" y="3259"/>
                </a:lnTo>
                <a:lnTo>
                  <a:pt x="2369" y="3264"/>
                </a:lnTo>
                <a:lnTo>
                  <a:pt x="2377" y="3266"/>
                </a:lnTo>
                <a:close/>
                <a:moveTo>
                  <a:pt x="2330" y="3414"/>
                </a:moveTo>
                <a:lnTo>
                  <a:pt x="2341" y="3412"/>
                </a:lnTo>
                <a:lnTo>
                  <a:pt x="2350" y="3407"/>
                </a:lnTo>
                <a:lnTo>
                  <a:pt x="2357" y="3399"/>
                </a:lnTo>
                <a:lnTo>
                  <a:pt x="2362" y="3390"/>
                </a:lnTo>
                <a:lnTo>
                  <a:pt x="2363" y="3380"/>
                </a:lnTo>
                <a:lnTo>
                  <a:pt x="2361" y="3372"/>
                </a:lnTo>
                <a:lnTo>
                  <a:pt x="2355" y="3367"/>
                </a:lnTo>
                <a:lnTo>
                  <a:pt x="2346" y="3365"/>
                </a:lnTo>
                <a:lnTo>
                  <a:pt x="2336" y="3367"/>
                </a:lnTo>
                <a:lnTo>
                  <a:pt x="2326" y="3372"/>
                </a:lnTo>
                <a:lnTo>
                  <a:pt x="2319" y="3380"/>
                </a:lnTo>
                <a:lnTo>
                  <a:pt x="2314" y="3390"/>
                </a:lnTo>
                <a:lnTo>
                  <a:pt x="2313" y="3399"/>
                </a:lnTo>
                <a:lnTo>
                  <a:pt x="2316" y="3407"/>
                </a:lnTo>
                <a:lnTo>
                  <a:pt x="2321" y="3412"/>
                </a:lnTo>
                <a:lnTo>
                  <a:pt x="2330" y="3414"/>
                </a:lnTo>
                <a:close/>
                <a:moveTo>
                  <a:pt x="2283" y="3561"/>
                </a:moveTo>
                <a:lnTo>
                  <a:pt x="2294" y="3560"/>
                </a:lnTo>
                <a:lnTo>
                  <a:pt x="2303" y="3554"/>
                </a:lnTo>
                <a:lnTo>
                  <a:pt x="2310" y="3547"/>
                </a:lnTo>
                <a:lnTo>
                  <a:pt x="2315" y="3537"/>
                </a:lnTo>
                <a:lnTo>
                  <a:pt x="2316" y="3528"/>
                </a:lnTo>
                <a:lnTo>
                  <a:pt x="2314" y="3519"/>
                </a:lnTo>
                <a:lnTo>
                  <a:pt x="2308" y="3514"/>
                </a:lnTo>
                <a:lnTo>
                  <a:pt x="2299" y="3512"/>
                </a:lnTo>
                <a:lnTo>
                  <a:pt x="2289" y="3514"/>
                </a:lnTo>
                <a:lnTo>
                  <a:pt x="2279" y="3519"/>
                </a:lnTo>
                <a:lnTo>
                  <a:pt x="2271" y="3528"/>
                </a:lnTo>
                <a:lnTo>
                  <a:pt x="2266" y="3537"/>
                </a:lnTo>
                <a:lnTo>
                  <a:pt x="2265" y="3547"/>
                </a:lnTo>
                <a:lnTo>
                  <a:pt x="2268" y="3554"/>
                </a:lnTo>
                <a:lnTo>
                  <a:pt x="2274" y="3560"/>
                </a:lnTo>
                <a:lnTo>
                  <a:pt x="2283" y="3561"/>
                </a:lnTo>
                <a:close/>
                <a:moveTo>
                  <a:pt x="2235" y="3709"/>
                </a:moveTo>
                <a:lnTo>
                  <a:pt x="2246" y="3707"/>
                </a:lnTo>
                <a:lnTo>
                  <a:pt x="2256" y="3702"/>
                </a:lnTo>
                <a:lnTo>
                  <a:pt x="2263" y="3694"/>
                </a:lnTo>
                <a:lnTo>
                  <a:pt x="2268" y="3685"/>
                </a:lnTo>
                <a:lnTo>
                  <a:pt x="2269" y="3675"/>
                </a:lnTo>
                <a:lnTo>
                  <a:pt x="2267" y="3668"/>
                </a:lnTo>
                <a:lnTo>
                  <a:pt x="2261" y="3661"/>
                </a:lnTo>
                <a:lnTo>
                  <a:pt x="2252" y="3659"/>
                </a:lnTo>
                <a:lnTo>
                  <a:pt x="2242" y="3661"/>
                </a:lnTo>
                <a:lnTo>
                  <a:pt x="2231" y="3668"/>
                </a:lnTo>
                <a:lnTo>
                  <a:pt x="2223" y="3675"/>
                </a:lnTo>
                <a:lnTo>
                  <a:pt x="2218" y="3685"/>
                </a:lnTo>
                <a:lnTo>
                  <a:pt x="2217" y="3694"/>
                </a:lnTo>
                <a:lnTo>
                  <a:pt x="2220" y="3702"/>
                </a:lnTo>
                <a:lnTo>
                  <a:pt x="2226" y="3707"/>
                </a:lnTo>
                <a:lnTo>
                  <a:pt x="2235" y="3709"/>
                </a:lnTo>
                <a:close/>
                <a:moveTo>
                  <a:pt x="2188" y="3858"/>
                </a:moveTo>
                <a:lnTo>
                  <a:pt x="2199" y="3856"/>
                </a:lnTo>
                <a:lnTo>
                  <a:pt x="2208" y="3849"/>
                </a:lnTo>
                <a:lnTo>
                  <a:pt x="2216" y="3842"/>
                </a:lnTo>
                <a:lnTo>
                  <a:pt x="2221" y="3832"/>
                </a:lnTo>
                <a:lnTo>
                  <a:pt x="2222" y="3823"/>
                </a:lnTo>
                <a:lnTo>
                  <a:pt x="2219" y="3815"/>
                </a:lnTo>
                <a:lnTo>
                  <a:pt x="2213" y="3810"/>
                </a:lnTo>
                <a:lnTo>
                  <a:pt x="2204" y="3808"/>
                </a:lnTo>
                <a:lnTo>
                  <a:pt x="2194" y="3810"/>
                </a:lnTo>
                <a:lnTo>
                  <a:pt x="2184" y="3815"/>
                </a:lnTo>
                <a:lnTo>
                  <a:pt x="2176" y="3823"/>
                </a:lnTo>
                <a:lnTo>
                  <a:pt x="2171" y="3832"/>
                </a:lnTo>
                <a:lnTo>
                  <a:pt x="2170" y="3842"/>
                </a:lnTo>
                <a:lnTo>
                  <a:pt x="2173" y="3849"/>
                </a:lnTo>
                <a:lnTo>
                  <a:pt x="2179" y="3856"/>
                </a:lnTo>
                <a:lnTo>
                  <a:pt x="2188" y="3858"/>
                </a:lnTo>
                <a:close/>
                <a:moveTo>
                  <a:pt x="2140" y="4005"/>
                </a:moveTo>
                <a:lnTo>
                  <a:pt x="2151" y="4003"/>
                </a:lnTo>
                <a:lnTo>
                  <a:pt x="2161" y="3998"/>
                </a:lnTo>
                <a:lnTo>
                  <a:pt x="2169" y="3989"/>
                </a:lnTo>
                <a:lnTo>
                  <a:pt x="2174" y="3980"/>
                </a:lnTo>
                <a:lnTo>
                  <a:pt x="2175" y="3970"/>
                </a:lnTo>
                <a:lnTo>
                  <a:pt x="2172" y="3962"/>
                </a:lnTo>
                <a:lnTo>
                  <a:pt x="2166" y="3957"/>
                </a:lnTo>
                <a:lnTo>
                  <a:pt x="2157" y="3955"/>
                </a:lnTo>
                <a:lnTo>
                  <a:pt x="2147" y="3957"/>
                </a:lnTo>
                <a:lnTo>
                  <a:pt x="2136" y="3962"/>
                </a:lnTo>
                <a:lnTo>
                  <a:pt x="2128" y="3970"/>
                </a:lnTo>
                <a:lnTo>
                  <a:pt x="2123" y="3980"/>
                </a:lnTo>
                <a:lnTo>
                  <a:pt x="2122" y="3989"/>
                </a:lnTo>
                <a:lnTo>
                  <a:pt x="2125" y="3998"/>
                </a:lnTo>
                <a:lnTo>
                  <a:pt x="2131" y="4003"/>
                </a:lnTo>
                <a:lnTo>
                  <a:pt x="2140" y="4005"/>
                </a:lnTo>
                <a:close/>
                <a:moveTo>
                  <a:pt x="2093" y="4153"/>
                </a:moveTo>
                <a:lnTo>
                  <a:pt x="2104" y="4151"/>
                </a:lnTo>
                <a:lnTo>
                  <a:pt x="2114" y="4145"/>
                </a:lnTo>
                <a:lnTo>
                  <a:pt x="2122" y="4138"/>
                </a:lnTo>
                <a:lnTo>
                  <a:pt x="2127" y="4127"/>
                </a:lnTo>
                <a:lnTo>
                  <a:pt x="2128" y="4117"/>
                </a:lnTo>
                <a:lnTo>
                  <a:pt x="2125" y="4109"/>
                </a:lnTo>
                <a:lnTo>
                  <a:pt x="2119" y="4104"/>
                </a:lnTo>
                <a:lnTo>
                  <a:pt x="2110" y="4102"/>
                </a:lnTo>
                <a:lnTo>
                  <a:pt x="2099" y="4104"/>
                </a:lnTo>
                <a:lnTo>
                  <a:pt x="2089" y="4109"/>
                </a:lnTo>
                <a:lnTo>
                  <a:pt x="2081" y="4117"/>
                </a:lnTo>
                <a:lnTo>
                  <a:pt x="2076" y="4127"/>
                </a:lnTo>
                <a:lnTo>
                  <a:pt x="2075" y="4138"/>
                </a:lnTo>
                <a:lnTo>
                  <a:pt x="2078" y="4145"/>
                </a:lnTo>
                <a:lnTo>
                  <a:pt x="2084" y="4151"/>
                </a:lnTo>
                <a:lnTo>
                  <a:pt x="2093" y="4153"/>
                </a:lnTo>
                <a:close/>
                <a:moveTo>
                  <a:pt x="2045" y="4300"/>
                </a:moveTo>
                <a:lnTo>
                  <a:pt x="2057" y="4299"/>
                </a:lnTo>
                <a:lnTo>
                  <a:pt x="2067" y="4293"/>
                </a:lnTo>
                <a:lnTo>
                  <a:pt x="2074" y="4285"/>
                </a:lnTo>
                <a:lnTo>
                  <a:pt x="2080" y="4275"/>
                </a:lnTo>
                <a:lnTo>
                  <a:pt x="2081" y="4264"/>
                </a:lnTo>
                <a:lnTo>
                  <a:pt x="2078" y="4256"/>
                </a:lnTo>
                <a:lnTo>
                  <a:pt x="2072" y="4251"/>
                </a:lnTo>
                <a:lnTo>
                  <a:pt x="2063" y="4249"/>
                </a:lnTo>
                <a:lnTo>
                  <a:pt x="2052" y="4251"/>
                </a:lnTo>
                <a:lnTo>
                  <a:pt x="2041" y="4256"/>
                </a:lnTo>
                <a:lnTo>
                  <a:pt x="2033" y="4264"/>
                </a:lnTo>
                <a:lnTo>
                  <a:pt x="2028" y="4275"/>
                </a:lnTo>
                <a:lnTo>
                  <a:pt x="2027" y="4285"/>
                </a:lnTo>
                <a:lnTo>
                  <a:pt x="2030" y="4293"/>
                </a:lnTo>
                <a:lnTo>
                  <a:pt x="2036" y="4299"/>
                </a:lnTo>
                <a:lnTo>
                  <a:pt x="2045" y="4300"/>
                </a:lnTo>
                <a:close/>
                <a:moveTo>
                  <a:pt x="1998" y="4448"/>
                </a:moveTo>
                <a:lnTo>
                  <a:pt x="2009" y="4446"/>
                </a:lnTo>
                <a:lnTo>
                  <a:pt x="2019" y="4440"/>
                </a:lnTo>
                <a:lnTo>
                  <a:pt x="2027" y="4432"/>
                </a:lnTo>
                <a:lnTo>
                  <a:pt x="2032" y="4423"/>
                </a:lnTo>
                <a:lnTo>
                  <a:pt x="2033" y="4412"/>
                </a:lnTo>
                <a:lnTo>
                  <a:pt x="2031" y="4404"/>
                </a:lnTo>
                <a:lnTo>
                  <a:pt x="2024" y="4398"/>
                </a:lnTo>
                <a:lnTo>
                  <a:pt x="2015" y="4396"/>
                </a:lnTo>
                <a:lnTo>
                  <a:pt x="2005" y="4398"/>
                </a:lnTo>
                <a:lnTo>
                  <a:pt x="1994" y="4404"/>
                </a:lnTo>
                <a:lnTo>
                  <a:pt x="1986" y="4412"/>
                </a:lnTo>
                <a:lnTo>
                  <a:pt x="1981" y="4423"/>
                </a:lnTo>
                <a:lnTo>
                  <a:pt x="1980" y="4432"/>
                </a:lnTo>
                <a:lnTo>
                  <a:pt x="1982" y="4440"/>
                </a:lnTo>
                <a:lnTo>
                  <a:pt x="1989" y="4446"/>
                </a:lnTo>
                <a:lnTo>
                  <a:pt x="1998" y="4448"/>
                </a:lnTo>
                <a:close/>
                <a:moveTo>
                  <a:pt x="1968" y="4544"/>
                </a:moveTo>
                <a:lnTo>
                  <a:pt x="1957" y="4546"/>
                </a:lnTo>
                <a:lnTo>
                  <a:pt x="1947" y="4551"/>
                </a:lnTo>
                <a:lnTo>
                  <a:pt x="1939" y="4560"/>
                </a:lnTo>
                <a:lnTo>
                  <a:pt x="1933" y="4570"/>
                </a:lnTo>
                <a:lnTo>
                  <a:pt x="1932" y="4580"/>
                </a:lnTo>
                <a:lnTo>
                  <a:pt x="1935" y="4588"/>
                </a:lnTo>
                <a:lnTo>
                  <a:pt x="1941" y="4593"/>
                </a:lnTo>
                <a:lnTo>
                  <a:pt x="1952" y="4595"/>
                </a:lnTo>
                <a:lnTo>
                  <a:pt x="1962" y="4593"/>
                </a:lnTo>
                <a:lnTo>
                  <a:pt x="1972" y="4588"/>
                </a:lnTo>
                <a:lnTo>
                  <a:pt x="1980" y="4580"/>
                </a:lnTo>
                <a:lnTo>
                  <a:pt x="1985" y="4570"/>
                </a:lnTo>
                <a:lnTo>
                  <a:pt x="1986" y="4560"/>
                </a:lnTo>
                <a:lnTo>
                  <a:pt x="1983" y="4551"/>
                </a:lnTo>
                <a:lnTo>
                  <a:pt x="1977" y="4546"/>
                </a:lnTo>
                <a:lnTo>
                  <a:pt x="1968" y="4544"/>
                </a:lnTo>
                <a:close/>
                <a:moveTo>
                  <a:pt x="1886" y="4717"/>
                </a:moveTo>
                <a:lnTo>
                  <a:pt x="1885" y="4727"/>
                </a:lnTo>
                <a:lnTo>
                  <a:pt x="1888" y="4735"/>
                </a:lnTo>
                <a:lnTo>
                  <a:pt x="1894" y="4742"/>
                </a:lnTo>
                <a:lnTo>
                  <a:pt x="1904" y="4744"/>
                </a:lnTo>
                <a:lnTo>
                  <a:pt x="1915" y="4742"/>
                </a:lnTo>
                <a:lnTo>
                  <a:pt x="1924" y="4735"/>
                </a:lnTo>
                <a:lnTo>
                  <a:pt x="1932" y="4727"/>
                </a:lnTo>
                <a:lnTo>
                  <a:pt x="1938" y="4717"/>
                </a:lnTo>
                <a:lnTo>
                  <a:pt x="1939" y="4708"/>
                </a:lnTo>
                <a:lnTo>
                  <a:pt x="1936" y="4700"/>
                </a:lnTo>
                <a:lnTo>
                  <a:pt x="1930" y="4693"/>
                </a:lnTo>
                <a:lnTo>
                  <a:pt x="1920" y="4691"/>
                </a:lnTo>
                <a:lnTo>
                  <a:pt x="1910" y="4693"/>
                </a:lnTo>
                <a:lnTo>
                  <a:pt x="1899" y="4700"/>
                </a:lnTo>
                <a:lnTo>
                  <a:pt x="1891" y="4708"/>
                </a:lnTo>
                <a:lnTo>
                  <a:pt x="1886" y="4717"/>
                </a:lnTo>
                <a:close/>
                <a:moveTo>
                  <a:pt x="1839" y="4865"/>
                </a:moveTo>
                <a:lnTo>
                  <a:pt x="1838" y="4875"/>
                </a:lnTo>
                <a:lnTo>
                  <a:pt x="1840" y="4884"/>
                </a:lnTo>
                <a:lnTo>
                  <a:pt x="1847" y="4889"/>
                </a:lnTo>
                <a:lnTo>
                  <a:pt x="1857" y="4891"/>
                </a:lnTo>
                <a:lnTo>
                  <a:pt x="1867" y="4889"/>
                </a:lnTo>
                <a:lnTo>
                  <a:pt x="1877" y="4884"/>
                </a:lnTo>
                <a:lnTo>
                  <a:pt x="1885" y="4875"/>
                </a:lnTo>
                <a:lnTo>
                  <a:pt x="1890" y="4865"/>
                </a:lnTo>
                <a:lnTo>
                  <a:pt x="1891" y="4855"/>
                </a:lnTo>
                <a:lnTo>
                  <a:pt x="1888" y="4847"/>
                </a:lnTo>
                <a:lnTo>
                  <a:pt x="1882" y="4841"/>
                </a:lnTo>
                <a:lnTo>
                  <a:pt x="1873" y="4840"/>
                </a:lnTo>
                <a:lnTo>
                  <a:pt x="1863" y="4841"/>
                </a:lnTo>
                <a:lnTo>
                  <a:pt x="1852" y="4847"/>
                </a:lnTo>
                <a:lnTo>
                  <a:pt x="1844" y="4855"/>
                </a:lnTo>
                <a:lnTo>
                  <a:pt x="1839" y="4865"/>
                </a:lnTo>
                <a:close/>
                <a:moveTo>
                  <a:pt x="1791" y="5012"/>
                </a:moveTo>
                <a:lnTo>
                  <a:pt x="1790" y="5023"/>
                </a:lnTo>
                <a:lnTo>
                  <a:pt x="1793" y="5031"/>
                </a:lnTo>
                <a:lnTo>
                  <a:pt x="1799" y="5036"/>
                </a:lnTo>
                <a:lnTo>
                  <a:pt x="1809" y="5038"/>
                </a:lnTo>
                <a:lnTo>
                  <a:pt x="1820" y="5036"/>
                </a:lnTo>
                <a:lnTo>
                  <a:pt x="1830" y="5031"/>
                </a:lnTo>
                <a:lnTo>
                  <a:pt x="1838" y="5023"/>
                </a:lnTo>
                <a:lnTo>
                  <a:pt x="1843" y="5012"/>
                </a:lnTo>
                <a:lnTo>
                  <a:pt x="1844" y="5002"/>
                </a:lnTo>
                <a:lnTo>
                  <a:pt x="1841" y="4994"/>
                </a:lnTo>
                <a:lnTo>
                  <a:pt x="1835" y="4989"/>
                </a:lnTo>
                <a:lnTo>
                  <a:pt x="1826" y="4987"/>
                </a:lnTo>
                <a:lnTo>
                  <a:pt x="1815" y="4989"/>
                </a:lnTo>
                <a:lnTo>
                  <a:pt x="1804" y="4994"/>
                </a:lnTo>
                <a:lnTo>
                  <a:pt x="1796" y="5002"/>
                </a:lnTo>
                <a:lnTo>
                  <a:pt x="1791" y="5012"/>
                </a:lnTo>
                <a:close/>
                <a:moveTo>
                  <a:pt x="1744" y="5159"/>
                </a:moveTo>
                <a:lnTo>
                  <a:pt x="1743" y="5170"/>
                </a:lnTo>
                <a:lnTo>
                  <a:pt x="1746" y="5178"/>
                </a:lnTo>
                <a:lnTo>
                  <a:pt x="1752" y="5184"/>
                </a:lnTo>
                <a:lnTo>
                  <a:pt x="1762" y="5186"/>
                </a:lnTo>
                <a:lnTo>
                  <a:pt x="1773" y="5184"/>
                </a:lnTo>
                <a:lnTo>
                  <a:pt x="1782" y="5178"/>
                </a:lnTo>
                <a:lnTo>
                  <a:pt x="1790" y="5170"/>
                </a:lnTo>
                <a:lnTo>
                  <a:pt x="1795" y="5159"/>
                </a:lnTo>
                <a:lnTo>
                  <a:pt x="1797" y="5150"/>
                </a:lnTo>
                <a:lnTo>
                  <a:pt x="1794" y="5142"/>
                </a:lnTo>
                <a:lnTo>
                  <a:pt x="1787" y="5136"/>
                </a:lnTo>
                <a:lnTo>
                  <a:pt x="1778" y="5134"/>
                </a:lnTo>
                <a:lnTo>
                  <a:pt x="1768" y="5136"/>
                </a:lnTo>
                <a:lnTo>
                  <a:pt x="1757" y="5142"/>
                </a:lnTo>
                <a:lnTo>
                  <a:pt x="1749" y="5150"/>
                </a:lnTo>
                <a:lnTo>
                  <a:pt x="1744" y="5159"/>
                </a:lnTo>
                <a:close/>
                <a:moveTo>
                  <a:pt x="1697" y="5308"/>
                </a:moveTo>
                <a:lnTo>
                  <a:pt x="1696" y="5317"/>
                </a:lnTo>
                <a:lnTo>
                  <a:pt x="1699" y="5325"/>
                </a:lnTo>
                <a:lnTo>
                  <a:pt x="1705" y="5331"/>
                </a:lnTo>
                <a:lnTo>
                  <a:pt x="1715" y="5333"/>
                </a:lnTo>
                <a:lnTo>
                  <a:pt x="1725" y="5331"/>
                </a:lnTo>
                <a:lnTo>
                  <a:pt x="1735" y="5325"/>
                </a:lnTo>
                <a:lnTo>
                  <a:pt x="1743" y="5317"/>
                </a:lnTo>
                <a:lnTo>
                  <a:pt x="1748" y="5308"/>
                </a:lnTo>
                <a:lnTo>
                  <a:pt x="1749" y="5297"/>
                </a:lnTo>
                <a:lnTo>
                  <a:pt x="1746" y="5289"/>
                </a:lnTo>
                <a:lnTo>
                  <a:pt x="1740" y="5284"/>
                </a:lnTo>
                <a:lnTo>
                  <a:pt x="1731" y="5282"/>
                </a:lnTo>
                <a:lnTo>
                  <a:pt x="1721" y="5284"/>
                </a:lnTo>
                <a:lnTo>
                  <a:pt x="1710" y="5289"/>
                </a:lnTo>
                <a:lnTo>
                  <a:pt x="1702" y="5297"/>
                </a:lnTo>
                <a:lnTo>
                  <a:pt x="1697" y="5308"/>
                </a:lnTo>
                <a:close/>
                <a:moveTo>
                  <a:pt x="1650" y="5455"/>
                </a:moveTo>
                <a:lnTo>
                  <a:pt x="1648" y="5465"/>
                </a:lnTo>
                <a:lnTo>
                  <a:pt x="1651" y="5473"/>
                </a:lnTo>
                <a:lnTo>
                  <a:pt x="1657" y="5478"/>
                </a:lnTo>
                <a:lnTo>
                  <a:pt x="1667" y="5480"/>
                </a:lnTo>
                <a:lnTo>
                  <a:pt x="1678" y="5478"/>
                </a:lnTo>
                <a:lnTo>
                  <a:pt x="1687" y="5473"/>
                </a:lnTo>
                <a:lnTo>
                  <a:pt x="1695" y="5465"/>
                </a:lnTo>
                <a:lnTo>
                  <a:pt x="1700" y="5455"/>
                </a:lnTo>
                <a:lnTo>
                  <a:pt x="1701" y="5446"/>
                </a:lnTo>
                <a:lnTo>
                  <a:pt x="1699" y="5437"/>
                </a:lnTo>
                <a:lnTo>
                  <a:pt x="1692" y="5431"/>
                </a:lnTo>
                <a:lnTo>
                  <a:pt x="1683" y="5429"/>
                </a:lnTo>
                <a:lnTo>
                  <a:pt x="1673" y="5431"/>
                </a:lnTo>
                <a:lnTo>
                  <a:pt x="1663" y="5437"/>
                </a:lnTo>
                <a:lnTo>
                  <a:pt x="1655" y="5446"/>
                </a:lnTo>
                <a:lnTo>
                  <a:pt x="1650" y="5455"/>
                </a:lnTo>
                <a:close/>
                <a:moveTo>
                  <a:pt x="1603" y="5603"/>
                </a:moveTo>
                <a:lnTo>
                  <a:pt x="1602" y="5612"/>
                </a:lnTo>
                <a:lnTo>
                  <a:pt x="1604" y="5620"/>
                </a:lnTo>
                <a:lnTo>
                  <a:pt x="1610" y="5625"/>
                </a:lnTo>
                <a:lnTo>
                  <a:pt x="1620" y="5627"/>
                </a:lnTo>
                <a:lnTo>
                  <a:pt x="1630" y="5625"/>
                </a:lnTo>
                <a:lnTo>
                  <a:pt x="1640" y="5620"/>
                </a:lnTo>
                <a:lnTo>
                  <a:pt x="1648" y="5612"/>
                </a:lnTo>
                <a:lnTo>
                  <a:pt x="1653" y="5603"/>
                </a:lnTo>
                <a:lnTo>
                  <a:pt x="1654" y="5593"/>
                </a:lnTo>
                <a:lnTo>
                  <a:pt x="1651" y="5585"/>
                </a:lnTo>
                <a:lnTo>
                  <a:pt x="1645" y="5579"/>
                </a:lnTo>
                <a:lnTo>
                  <a:pt x="1636" y="5577"/>
                </a:lnTo>
                <a:lnTo>
                  <a:pt x="1626" y="5579"/>
                </a:lnTo>
                <a:lnTo>
                  <a:pt x="1615" y="5585"/>
                </a:lnTo>
                <a:lnTo>
                  <a:pt x="1608" y="5593"/>
                </a:lnTo>
                <a:lnTo>
                  <a:pt x="1603" y="5603"/>
                </a:lnTo>
                <a:close/>
                <a:moveTo>
                  <a:pt x="1555" y="5750"/>
                </a:moveTo>
                <a:lnTo>
                  <a:pt x="1554" y="5759"/>
                </a:lnTo>
                <a:lnTo>
                  <a:pt x="1557" y="5767"/>
                </a:lnTo>
                <a:lnTo>
                  <a:pt x="1563" y="5773"/>
                </a:lnTo>
                <a:lnTo>
                  <a:pt x="1573" y="5775"/>
                </a:lnTo>
                <a:lnTo>
                  <a:pt x="1583" y="5773"/>
                </a:lnTo>
                <a:lnTo>
                  <a:pt x="1592" y="5767"/>
                </a:lnTo>
                <a:lnTo>
                  <a:pt x="1600" y="5759"/>
                </a:lnTo>
                <a:lnTo>
                  <a:pt x="1605" y="5750"/>
                </a:lnTo>
                <a:lnTo>
                  <a:pt x="1606" y="5740"/>
                </a:lnTo>
                <a:lnTo>
                  <a:pt x="1604" y="5733"/>
                </a:lnTo>
                <a:lnTo>
                  <a:pt x="1597" y="5727"/>
                </a:lnTo>
                <a:lnTo>
                  <a:pt x="1589" y="5726"/>
                </a:lnTo>
                <a:lnTo>
                  <a:pt x="1578" y="5727"/>
                </a:lnTo>
                <a:lnTo>
                  <a:pt x="1568" y="5733"/>
                </a:lnTo>
                <a:lnTo>
                  <a:pt x="1560" y="5740"/>
                </a:lnTo>
                <a:lnTo>
                  <a:pt x="1555" y="5750"/>
                </a:lnTo>
                <a:close/>
                <a:moveTo>
                  <a:pt x="1508" y="5897"/>
                </a:moveTo>
                <a:lnTo>
                  <a:pt x="1507" y="5907"/>
                </a:lnTo>
                <a:lnTo>
                  <a:pt x="1510" y="5915"/>
                </a:lnTo>
                <a:lnTo>
                  <a:pt x="1516" y="5920"/>
                </a:lnTo>
                <a:lnTo>
                  <a:pt x="1526" y="5922"/>
                </a:lnTo>
                <a:lnTo>
                  <a:pt x="1536" y="5920"/>
                </a:lnTo>
                <a:lnTo>
                  <a:pt x="1545" y="5915"/>
                </a:lnTo>
                <a:lnTo>
                  <a:pt x="1552" y="5907"/>
                </a:lnTo>
                <a:lnTo>
                  <a:pt x="1557" y="5897"/>
                </a:lnTo>
                <a:lnTo>
                  <a:pt x="1558" y="5888"/>
                </a:lnTo>
                <a:lnTo>
                  <a:pt x="1556" y="5880"/>
                </a:lnTo>
                <a:lnTo>
                  <a:pt x="1550" y="5875"/>
                </a:lnTo>
                <a:lnTo>
                  <a:pt x="1541" y="5873"/>
                </a:lnTo>
                <a:lnTo>
                  <a:pt x="1531" y="5875"/>
                </a:lnTo>
                <a:lnTo>
                  <a:pt x="1521" y="5880"/>
                </a:lnTo>
                <a:lnTo>
                  <a:pt x="1513" y="5888"/>
                </a:lnTo>
                <a:lnTo>
                  <a:pt x="1508" y="5897"/>
                </a:lnTo>
                <a:close/>
                <a:moveTo>
                  <a:pt x="1461" y="6045"/>
                </a:moveTo>
                <a:lnTo>
                  <a:pt x="1460" y="6055"/>
                </a:lnTo>
                <a:lnTo>
                  <a:pt x="1463" y="6062"/>
                </a:lnTo>
                <a:lnTo>
                  <a:pt x="1469" y="6067"/>
                </a:lnTo>
                <a:lnTo>
                  <a:pt x="1478" y="6069"/>
                </a:lnTo>
                <a:lnTo>
                  <a:pt x="1488" y="6067"/>
                </a:lnTo>
                <a:lnTo>
                  <a:pt x="1497" y="6062"/>
                </a:lnTo>
                <a:lnTo>
                  <a:pt x="1505" y="6055"/>
                </a:lnTo>
                <a:lnTo>
                  <a:pt x="1510" y="6045"/>
                </a:lnTo>
                <a:lnTo>
                  <a:pt x="1511" y="6035"/>
                </a:lnTo>
                <a:lnTo>
                  <a:pt x="1508" y="6028"/>
                </a:lnTo>
                <a:lnTo>
                  <a:pt x="1502" y="6023"/>
                </a:lnTo>
                <a:lnTo>
                  <a:pt x="1494" y="6021"/>
                </a:lnTo>
                <a:lnTo>
                  <a:pt x="1484" y="6023"/>
                </a:lnTo>
                <a:lnTo>
                  <a:pt x="1474" y="6028"/>
                </a:lnTo>
                <a:lnTo>
                  <a:pt x="1466" y="6035"/>
                </a:lnTo>
                <a:lnTo>
                  <a:pt x="1461" y="6045"/>
                </a:lnTo>
                <a:close/>
                <a:moveTo>
                  <a:pt x="1414" y="6193"/>
                </a:moveTo>
                <a:lnTo>
                  <a:pt x="1413" y="6202"/>
                </a:lnTo>
                <a:lnTo>
                  <a:pt x="1416" y="6210"/>
                </a:lnTo>
                <a:lnTo>
                  <a:pt x="1421" y="6215"/>
                </a:lnTo>
                <a:lnTo>
                  <a:pt x="1431" y="6217"/>
                </a:lnTo>
                <a:lnTo>
                  <a:pt x="1441" y="6215"/>
                </a:lnTo>
                <a:lnTo>
                  <a:pt x="1450" y="6210"/>
                </a:lnTo>
                <a:lnTo>
                  <a:pt x="1457" y="6202"/>
                </a:lnTo>
                <a:lnTo>
                  <a:pt x="1462" y="6193"/>
                </a:lnTo>
                <a:lnTo>
                  <a:pt x="1463" y="6183"/>
                </a:lnTo>
                <a:lnTo>
                  <a:pt x="1461" y="6175"/>
                </a:lnTo>
                <a:lnTo>
                  <a:pt x="1455" y="6170"/>
                </a:lnTo>
                <a:lnTo>
                  <a:pt x="1446" y="6168"/>
                </a:lnTo>
                <a:lnTo>
                  <a:pt x="1436" y="6170"/>
                </a:lnTo>
                <a:lnTo>
                  <a:pt x="1426" y="6175"/>
                </a:lnTo>
                <a:lnTo>
                  <a:pt x="1419" y="6183"/>
                </a:lnTo>
                <a:lnTo>
                  <a:pt x="1414" y="6193"/>
                </a:lnTo>
                <a:close/>
                <a:moveTo>
                  <a:pt x="1367" y="6340"/>
                </a:moveTo>
                <a:lnTo>
                  <a:pt x="1366" y="6349"/>
                </a:lnTo>
                <a:lnTo>
                  <a:pt x="1369" y="6357"/>
                </a:lnTo>
                <a:lnTo>
                  <a:pt x="1374" y="6362"/>
                </a:lnTo>
                <a:lnTo>
                  <a:pt x="1384" y="6364"/>
                </a:lnTo>
                <a:lnTo>
                  <a:pt x="1393" y="6362"/>
                </a:lnTo>
                <a:lnTo>
                  <a:pt x="1402" y="6357"/>
                </a:lnTo>
                <a:lnTo>
                  <a:pt x="1410" y="6349"/>
                </a:lnTo>
                <a:lnTo>
                  <a:pt x="1414" y="6340"/>
                </a:lnTo>
                <a:lnTo>
                  <a:pt x="1416" y="6331"/>
                </a:lnTo>
                <a:lnTo>
                  <a:pt x="1413" y="6323"/>
                </a:lnTo>
                <a:lnTo>
                  <a:pt x="1407" y="6318"/>
                </a:lnTo>
                <a:lnTo>
                  <a:pt x="1399" y="6316"/>
                </a:lnTo>
                <a:lnTo>
                  <a:pt x="1389" y="6318"/>
                </a:lnTo>
                <a:lnTo>
                  <a:pt x="1379" y="6323"/>
                </a:lnTo>
                <a:lnTo>
                  <a:pt x="1372" y="6331"/>
                </a:lnTo>
                <a:lnTo>
                  <a:pt x="1367" y="6340"/>
                </a:lnTo>
                <a:close/>
                <a:moveTo>
                  <a:pt x="1351" y="6464"/>
                </a:moveTo>
                <a:lnTo>
                  <a:pt x="1342" y="6466"/>
                </a:lnTo>
                <a:lnTo>
                  <a:pt x="1332" y="6472"/>
                </a:lnTo>
                <a:lnTo>
                  <a:pt x="1325" y="6479"/>
                </a:lnTo>
                <a:lnTo>
                  <a:pt x="1320" y="6488"/>
                </a:lnTo>
                <a:lnTo>
                  <a:pt x="1319" y="6497"/>
                </a:lnTo>
                <a:lnTo>
                  <a:pt x="1322" y="6504"/>
                </a:lnTo>
                <a:lnTo>
                  <a:pt x="1327" y="6509"/>
                </a:lnTo>
                <a:lnTo>
                  <a:pt x="1337" y="6511"/>
                </a:lnTo>
                <a:lnTo>
                  <a:pt x="1346" y="6509"/>
                </a:lnTo>
                <a:lnTo>
                  <a:pt x="1355" y="6504"/>
                </a:lnTo>
                <a:lnTo>
                  <a:pt x="1362" y="6497"/>
                </a:lnTo>
                <a:lnTo>
                  <a:pt x="1367" y="6488"/>
                </a:lnTo>
                <a:lnTo>
                  <a:pt x="1368" y="6479"/>
                </a:lnTo>
                <a:lnTo>
                  <a:pt x="1365" y="6472"/>
                </a:lnTo>
                <a:lnTo>
                  <a:pt x="1359" y="6466"/>
                </a:lnTo>
                <a:lnTo>
                  <a:pt x="1351" y="6464"/>
                </a:lnTo>
                <a:close/>
                <a:moveTo>
                  <a:pt x="1304" y="6613"/>
                </a:moveTo>
                <a:lnTo>
                  <a:pt x="1294" y="6614"/>
                </a:lnTo>
                <a:lnTo>
                  <a:pt x="1285" y="6619"/>
                </a:lnTo>
                <a:lnTo>
                  <a:pt x="1278" y="6626"/>
                </a:lnTo>
                <a:lnTo>
                  <a:pt x="1273" y="6635"/>
                </a:lnTo>
                <a:lnTo>
                  <a:pt x="1272" y="6644"/>
                </a:lnTo>
                <a:lnTo>
                  <a:pt x="1275" y="6651"/>
                </a:lnTo>
                <a:lnTo>
                  <a:pt x="1280" y="6657"/>
                </a:lnTo>
                <a:lnTo>
                  <a:pt x="1289" y="6659"/>
                </a:lnTo>
                <a:lnTo>
                  <a:pt x="1299" y="6657"/>
                </a:lnTo>
                <a:lnTo>
                  <a:pt x="1307" y="6651"/>
                </a:lnTo>
                <a:lnTo>
                  <a:pt x="1314" y="6644"/>
                </a:lnTo>
                <a:lnTo>
                  <a:pt x="1319" y="6635"/>
                </a:lnTo>
                <a:lnTo>
                  <a:pt x="1320" y="6626"/>
                </a:lnTo>
                <a:lnTo>
                  <a:pt x="1317" y="6619"/>
                </a:lnTo>
                <a:lnTo>
                  <a:pt x="1312" y="6614"/>
                </a:lnTo>
                <a:lnTo>
                  <a:pt x="1304" y="6613"/>
                </a:lnTo>
                <a:close/>
                <a:moveTo>
                  <a:pt x="1256" y="6761"/>
                </a:moveTo>
                <a:lnTo>
                  <a:pt x="1247" y="6763"/>
                </a:lnTo>
                <a:lnTo>
                  <a:pt x="1239" y="6767"/>
                </a:lnTo>
                <a:lnTo>
                  <a:pt x="1231" y="6774"/>
                </a:lnTo>
                <a:lnTo>
                  <a:pt x="1226" y="6782"/>
                </a:lnTo>
                <a:lnTo>
                  <a:pt x="1225" y="6791"/>
                </a:lnTo>
                <a:lnTo>
                  <a:pt x="1228" y="6799"/>
                </a:lnTo>
                <a:lnTo>
                  <a:pt x="1233" y="6803"/>
                </a:lnTo>
                <a:lnTo>
                  <a:pt x="1242" y="6805"/>
                </a:lnTo>
                <a:lnTo>
                  <a:pt x="1251" y="6803"/>
                </a:lnTo>
                <a:lnTo>
                  <a:pt x="1259" y="6799"/>
                </a:lnTo>
                <a:lnTo>
                  <a:pt x="1266" y="6791"/>
                </a:lnTo>
                <a:lnTo>
                  <a:pt x="1271" y="6782"/>
                </a:lnTo>
                <a:lnTo>
                  <a:pt x="1272" y="6774"/>
                </a:lnTo>
                <a:lnTo>
                  <a:pt x="1269" y="6767"/>
                </a:lnTo>
                <a:lnTo>
                  <a:pt x="1264" y="6763"/>
                </a:lnTo>
                <a:lnTo>
                  <a:pt x="1256" y="6761"/>
                </a:lnTo>
                <a:close/>
                <a:moveTo>
                  <a:pt x="1209" y="6909"/>
                </a:moveTo>
                <a:lnTo>
                  <a:pt x="1200" y="6910"/>
                </a:lnTo>
                <a:lnTo>
                  <a:pt x="1192" y="6915"/>
                </a:lnTo>
                <a:lnTo>
                  <a:pt x="1184" y="6922"/>
                </a:lnTo>
                <a:lnTo>
                  <a:pt x="1180" y="6930"/>
                </a:lnTo>
                <a:lnTo>
                  <a:pt x="1179" y="6939"/>
                </a:lnTo>
                <a:lnTo>
                  <a:pt x="1181" y="6946"/>
                </a:lnTo>
                <a:lnTo>
                  <a:pt x="1186" y="6950"/>
                </a:lnTo>
                <a:lnTo>
                  <a:pt x="1195" y="6952"/>
                </a:lnTo>
                <a:lnTo>
                  <a:pt x="1204" y="6950"/>
                </a:lnTo>
                <a:lnTo>
                  <a:pt x="1212" y="6946"/>
                </a:lnTo>
                <a:lnTo>
                  <a:pt x="1219" y="6939"/>
                </a:lnTo>
                <a:lnTo>
                  <a:pt x="1223" y="6930"/>
                </a:lnTo>
                <a:lnTo>
                  <a:pt x="1224" y="6922"/>
                </a:lnTo>
                <a:lnTo>
                  <a:pt x="1222" y="6915"/>
                </a:lnTo>
                <a:lnTo>
                  <a:pt x="1216" y="6910"/>
                </a:lnTo>
                <a:lnTo>
                  <a:pt x="1209" y="6909"/>
                </a:lnTo>
                <a:close/>
                <a:moveTo>
                  <a:pt x="1161" y="7056"/>
                </a:moveTo>
                <a:lnTo>
                  <a:pt x="1152" y="7058"/>
                </a:lnTo>
                <a:lnTo>
                  <a:pt x="1144" y="7062"/>
                </a:lnTo>
                <a:lnTo>
                  <a:pt x="1137" y="7069"/>
                </a:lnTo>
                <a:lnTo>
                  <a:pt x="1133" y="7078"/>
                </a:lnTo>
                <a:lnTo>
                  <a:pt x="1132" y="7086"/>
                </a:lnTo>
                <a:lnTo>
                  <a:pt x="1134" y="7093"/>
                </a:lnTo>
                <a:lnTo>
                  <a:pt x="1139" y="7097"/>
                </a:lnTo>
                <a:lnTo>
                  <a:pt x="1148" y="7099"/>
                </a:lnTo>
                <a:lnTo>
                  <a:pt x="1156" y="7097"/>
                </a:lnTo>
                <a:lnTo>
                  <a:pt x="1164" y="7093"/>
                </a:lnTo>
                <a:lnTo>
                  <a:pt x="1171" y="7086"/>
                </a:lnTo>
                <a:lnTo>
                  <a:pt x="1175" y="7078"/>
                </a:lnTo>
                <a:lnTo>
                  <a:pt x="1176" y="7069"/>
                </a:lnTo>
                <a:lnTo>
                  <a:pt x="1174" y="7062"/>
                </a:lnTo>
                <a:lnTo>
                  <a:pt x="1169" y="7058"/>
                </a:lnTo>
                <a:lnTo>
                  <a:pt x="1161" y="7056"/>
                </a:lnTo>
                <a:close/>
                <a:moveTo>
                  <a:pt x="1114" y="7204"/>
                </a:moveTo>
                <a:lnTo>
                  <a:pt x="1105" y="7206"/>
                </a:lnTo>
                <a:lnTo>
                  <a:pt x="1097" y="7210"/>
                </a:lnTo>
                <a:lnTo>
                  <a:pt x="1090" y="7218"/>
                </a:lnTo>
                <a:lnTo>
                  <a:pt x="1086" y="7226"/>
                </a:lnTo>
                <a:lnTo>
                  <a:pt x="1085" y="7234"/>
                </a:lnTo>
                <a:lnTo>
                  <a:pt x="1087" y="7240"/>
                </a:lnTo>
                <a:lnTo>
                  <a:pt x="1092" y="7244"/>
                </a:lnTo>
                <a:lnTo>
                  <a:pt x="1100" y="7246"/>
                </a:lnTo>
                <a:lnTo>
                  <a:pt x="1109" y="7244"/>
                </a:lnTo>
                <a:lnTo>
                  <a:pt x="1117" y="7240"/>
                </a:lnTo>
                <a:lnTo>
                  <a:pt x="1123" y="7234"/>
                </a:lnTo>
                <a:lnTo>
                  <a:pt x="1127" y="7226"/>
                </a:lnTo>
                <a:lnTo>
                  <a:pt x="1128" y="7218"/>
                </a:lnTo>
                <a:lnTo>
                  <a:pt x="1126" y="7210"/>
                </a:lnTo>
                <a:lnTo>
                  <a:pt x="1121" y="7206"/>
                </a:lnTo>
                <a:lnTo>
                  <a:pt x="1114" y="7204"/>
                </a:lnTo>
                <a:close/>
                <a:moveTo>
                  <a:pt x="1039" y="7373"/>
                </a:moveTo>
                <a:lnTo>
                  <a:pt x="1038" y="7381"/>
                </a:lnTo>
                <a:lnTo>
                  <a:pt x="1040" y="7387"/>
                </a:lnTo>
                <a:lnTo>
                  <a:pt x="1045" y="7391"/>
                </a:lnTo>
                <a:lnTo>
                  <a:pt x="1053" y="7393"/>
                </a:lnTo>
                <a:lnTo>
                  <a:pt x="1061" y="7391"/>
                </a:lnTo>
                <a:lnTo>
                  <a:pt x="1069" y="7387"/>
                </a:lnTo>
                <a:lnTo>
                  <a:pt x="1075" y="7381"/>
                </a:lnTo>
                <a:lnTo>
                  <a:pt x="1079" y="7373"/>
                </a:lnTo>
                <a:lnTo>
                  <a:pt x="1080" y="7365"/>
                </a:lnTo>
                <a:lnTo>
                  <a:pt x="1078" y="7359"/>
                </a:lnTo>
                <a:lnTo>
                  <a:pt x="1073" y="7354"/>
                </a:lnTo>
                <a:lnTo>
                  <a:pt x="1066" y="7352"/>
                </a:lnTo>
                <a:lnTo>
                  <a:pt x="1058" y="7354"/>
                </a:lnTo>
                <a:lnTo>
                  <a:pt x="1050" y="7359"/>
                </a:lnTo>
                <a:lnTo>
                  <a:pt x="1043" y="7365"/>
                </a:lnTo>
                <a:lnTo>
                  <a:pt x="1039" y="7373"/>
                </a:lnTo>
                <a:close/>
                <a:moveTo>
                  <a:pt x="992" y="7520"/>
                </a:moveTo>
                <a:lnTo>
                  <a:pt x="991" y="7528"/>
                </a:lnTo>
                <a:lnTo>
                  <a:pt x="993" y="7534"/>
                </a:lnTo>
                <a:lnTo>
                  <a:pt x="998" y="7538"/>
                </a:lnTo>
                <a:lnTo>
                  <a:pt x="1006" y="7540"/>
                </a:lnTo>
                <a:lnTo>
                  <a:pt x="1014" y="7538"/>
                </a:lnTo>
                <a:lnTo>
                  <a:pt x="1021" y="7534"/>
                </a:lnTo>
                <a:lnTo>
                  <a:pt x="1028" y="7528"/>
                </a:lnTo>
                <a:lnTo>
                  <a:pt x="1031" y="7520"/>
                </a:lnTo>
                <a:lnTo>
                  <a:pt x="1032" y="7513"/>
                </a:lnTo>
                <a:lnTo>
                  <a:pt x="1030" y="7507"/>
                </a:lnTo>
                <a:lnTo>
                  <a:pt x="1025" y="7503"/>
                </a:lnTo>
                <a:lnTo>
                  <a:pt x="1018" y="7501"/>
                </a:lnTo>
                <a:lnTo>
                  <a:pt x="1010" y="7503"/>
                </a:lnTo>
                <a:lnTo>
                  <a:pt x="1003" y="7507"/>
                </a:lnTo>
                <a:lnTo>
                  <a:pt x="996" y="7513"/>
                </a:lnTo>
                <a:lnTo>
                  <a:pt x="992" y="7520"/>
                </a:lnTo>
                <a:close/>
                <a:moveTo>
                  <a:pt x="945" y="7668"/>
                </a:moveTo>
                <a:lnTo>
                  <a:pt x="945" y="7675"/>
                </a:lnTo>
                <a:lnTo>
                  <a:pt x="947" y="7681"/>
                </a:lnTo>
                <a:lnTo>
                  <a:pt x="951" y="7686"/>
                </a:lnTo>
                <a:lnTo>
                  <a:pt x="959" y="7687"/>
                </a:lnTo>
                <a:lnTo>
                  <a:pt x="967" y="7686"/>
                </a:lnTo>
                <a:lnTo>
                  <a:pt x="974" y="7681"/>
                </a:lnTo>
                <a:lnTo>
                  <a:pt x="980" y="7675"/>
                </a:lnTo>
                <a:lnTo>
                  <a:pt x="983" y="7668"/>
                </a:lnTo>
                <a:lnTo>
                  <a:pt x="984" y="7660"/>
                </a:lnTo>
                <a:lnTo>
                  <a:pt x="982" y="7655"/>
                </a:lnTo>
                <a:lnTo>
                  <a:pt x="977" y="7651"/>
                </a:lnTo>
                <a:lnTo>
                  <a:pt x="971" y="7649"/>
                </a:lnTo>
                <a:lnTo>
                  <a:pt x="963" y="7651"/>
                </a:lnTo>
                <a:lnTo>
                  <a:pt x="956" y="7655"/>
                </a:lnTo>
                <a:lnTo>
                  <a:pt x="949" y="7661"/>
                </a:lnTo>
                <a:lnTo>
                  <a:pt x="945" y="7668"/>
                </a:lnTo>
                <a:close/>
                <a:moveTo>
                  <a:pt x="899" y="7815"/>
                </a:moveTo>
                <a:lnTo>
                  <a:pt x="898" y="7822"/>
                </a:lnTo>
                <a:lnTo>
                  <a:pt x="900" y="7829"/>
                </a:lnTo>
                <a:lnTo>
                  <a:pt x="904" y="7833"/>
                </a:lnTo>
                <a:lnTo>
                  <a:pt x="912" y="7834"/>
                </a:lnTo>
                <a:lnTo>
                  <a:pt x="919" y="7833"/>
                </a:lnTo>
                <a:lnTo>
                  <a:pt x="926" y="7829"/>
                </a:lnTo>
                <a:lnTo>
                  <a:pt x="932" y="7822"/>
                </a:lnTo>
                <a:lnTo>
                  <a:pt x="936" y="7815"/>
                </a:lnTo>
                <a:lnTo>
                  <a:pt x="936" y="7808"/>
                </a:lnTo>
                <a:lnTo>
                  <a:pt x="934" y="7802"/>
                </a:lnTo>
                <a:lnTo>
                  <a:pt x="930" y="7798"/>
                </a:lnTo>
                <a:lnTo>
                  <a:pt x="923" y="7797"/>
                </a:lnTo>
                <a:lnTo>
                  <a:pt x="916" y="7798"/>
                </a:lnTo>
                <a:lnTo>
                  <a:pt x="909" y="7802"/>
                </a:lnTo>
                <a:lnTo>
                  <a:pt x="902" y="7808"/>
                </a:lnTo>
                <a:lnTo>
                  <a:pt x="899" y="7815"/>
                </a:lnTo>
                <a:close/>
                <a:moveTo>
                  <a:pt x="852" y="7962"/>
                </a:moveTo>
                <a:lnTo>
                  <a:pt x="851" y="7970"/>
                </a:lnTo>
                <a:lnTo>
                  <a:pt x="853" y="7976"/>
                </a:lnTo>
                <a:lnTo>
                  <a:pt x="857" y="7979"/>
                </a:lnTo>
                <a:lnTo>
                  <a:pt x="865" y="7981"/>
                </a:lnTo>
                <a:lnTo>
                  <a:pt x="872" y="7979"/>
                </a:lnTo>
                <a:lnTo>
                  <a:pt x="878" y="7976"/>
                </a:lnTo>
                <a:lnTo>
                  <a:pt x="884" y="7970"/>
                </a:lnTo>
                <a:lnTo>
                  <a:pt x="887" y="7962"/>
                </a:lnTo>
                <a:lnTo>
                  <a:pt x="888" y="7956"/>
                </a:lnTo>
                <a:lnTo>
                  <a:pt x="886" y="7950"/>
                </a:lnTo>
                <a:lnTo>
                  <a:pt x="882" y="7947"/>
                </a:lnTo>
                <a:lnTo>
                  <a:pt x="876" y="7945"/>
                </a:lnTo>
                <a:lnTo>
                  <a:pt x="869" y="7947"/>
                </a:lnTo>
                <a:lnTo>
                  <a:pt x="862" y="7950"/>
                </a:lnTo>
                <a:lnTo>
                  <a:pt x="855" y="7956"/>
                </a:lnTo>
                <a:lnTo>
                  <a:pt x="852" y="7962"/>
                </a:lnTo>
                <a:close/>
                <a:moveTo>
                  <a:pt x="805" y="8111"/>
                </a:moveTo>
                <a:lnTo>
                  <a:pt x="805" y="8117"/>
                </a:lnTo>
                <a:lnTo>
                  <a:pt x="806" y="8122"/>
                </a:lnTo>
                <a:lnTo>
                  <a:pt x="812" y="8126"/>
                </a:lnTo>
                <a:lnTo>
                  <a:pt x="818" y="8127"/>
                </a:lnTo>
                <a:lnTo>
                  <a:pt x="824" y="8126"/>
                </a:lnTo>
                <a:lnTo>
                  <a:pt x="831" y="8122"/>
                </a:lnTo>
                <a:lnTo>
                  <a:pt x="836" y="8117"/>
                </a:lnTo>
                <a:lnTo>
                  <a:pt x="839" y="8111"/>
                </a:lnTo>
                <a:lnTo>
                  <a:pt x="840" y="8103"/>
                </a:lnTo>
                <a:lnTo>
                  <a:pt x="838" y="8098"/>
                </a:lnTo>
                <a:lnTo>
                  <a:pt x="834" y="8095"/>
                </a:lnTo>
                <a:lnTo>
                  <a:pt x="828" y="8093"/>
                </a:lnTo>
                <a:lnTo>
                  <a:pt x="821" y="8095"/>
                </a:lnTo>
                <a:lnTo>
                  <a:pt x="815" y="8098"/>
                </a:lnTo>
                <a:lnTo>
                  <a:pt x="809" y="8103"/>
                </a:lnTo>
                <a:lnTo>
                  <a:pt x="805" y="8111"/>
                </a:lnTo>
                <a:close/>
                <a:moveTo>
                  <a:pt x="758" y="8258"/>
                </a:moveTo>
                <a:lnTo>
                  <a:pt x="758" y="8264"/>
                </a:lnTo>
                <a:lnTo>
                  <a:pt x="759" y="8269"/>
                </a:lnTo>
                <a:lnTo>
                  <a:pt x="764" y="8273"/>
                </a:lnTo>
                <a:lnTo>
                  <a:pt x="770" y="8274"/>
                </a:lnTo>
                <a:lnTo>
                  <a:pt x="777" y="8273"/>
                </a:lnTo>
                <a:lnTo>
                  <a:pt x="783" y="8269"/>
                </a:lnTo>
                <a:lnTo>
                  <a:pt x="788" y="8264"/>
                </a:lnTo>
                <a:lnTo>
                  <a:pt x="791" y="8258"/>
                </a:lnTo>
                <a:lnTo>
                  <a:pt x="792" y="8252"/>
                </a:lnTo>
                <a:lnTo>
                  <a:pt x="790" y="8247"/>
                </a:lnTo>
                <a:lnTo>
                  <a:pt x="786" y="8242"/>
                </a:lnTo>
                <a:lnTo>
                  <a:pt x="781" y="8241"/>
                </a:lnTo>
                <a:lnTo>
                  <a:pt x="774" y="8242"/>
                </a:lnTo>
                <a:lnTo>
                  <a:pt x="768" y="8247"/>
                </a:lnTo>
                <a:lnTo>
                  <a:pt x="762" y="8252"/>
                </a:lnTo>
                <a:lnTo>
                  <a:pt x="758" y="8258"/>
                </a:lnTo>
                <a:close/>
                <a:moveTo>
                  <a:pt x="712" y="8405"/>
                </a:moveTo>
                <a:lnTo>
                  <a:pt x="711" y="8411"/>
                </a:lnTo>
                <a:lnTo>
                  <a:pt x="713" y="8416"/>
                </a:lnTo>
                <a:lnTo>
                  <a:pt x="718" y="8420"/>
                </a:lnTo>
                <a:lnTo>
                  <a:pt x="723" y="8421"/>
                </a:lnTo>
                <a:lnTo>
                  <a:pt x="729" y="8420"/>
                </a:lnTo>
                <a:lnTo>
                  <a:pt x="735" y="8416"/>
                </a:lnTo>
                <a:lnTo>
                  <a:pt x="740" y="8411"/>
                </a:lnTo>
                <a:lnTo>
                  <a:pt x="743" y="8405"/>
                </a:lnTo>
                <a:lnTo>
                  <a:pt x="744" y="8400"/>
                </a:lnTo>
                <a:lnTo>
                  <a:pt x="742" y="8395"/>
                </a:lnTo>
                <a:lnTo>
                  <a:pt x="738" y="8391"/>
                </a:lnTo>
                <a:lnTo>
                  <a:pt x="733" y="8390"/>
                </a:lnTo>
                <a:lnTo>
                  <a:pt x="727" y="8391"/>
                </a:lnTo>
                <a:lnTo>
                  <a:pt x="721" y="8395"/>
                </a:lnTo>
                <a:lnTo>
                  <a:pt x="715" y="8400"/>
                </a:lnTo>
                <a:lnTo>
                  <a:pt x="712" y="8405"/>
                </a:lnTo>
                <a:close/>
                <a:moveTo>
                  <a:pt x="665" y="8553"/>
                </a:moveTo>
                <a:lnTo>
                  <a:pt x="665" y="8558"/>
                </a:lnTo>
                <a:lnTo>
                  <a:pt x="666" y="8563"/>
                </a:lnTo>
                <a:lnTo>
                  <a:pt x="671" y="8566"/>
                </a:lnTo>
                <a:lnTo>
                  <a:pt x="676" y="8567"/>
                </a:lnTo>
                <a:lnTo>
                  <a:pt x="682" y="8566"/>
                </a:lnTo>
                <a:lnTo>
                  <a:pt x="688" y="8563"/>
                </a:lnTo>
                <a:lnTo>
                  <a:pt x="692" y="8558"/>
                </a:lnTo>
                <a:lnTo>
                  <a:pt x="695" y="8553"/>
                </a:lnTo>
                <a:lnTo>
                  <a:pt x="696" y="8547"/>
                </a:lnTo>
                <a:lnTo>
                  <a:pt x="694" y="8543"/>
                </a:lnTo>
                <a:lnTo>
                  <a:pt x="691" y="8540"/>
                </a:lnTo>
                <a:lnTo>
                  <a:pt x="685" y="8538"/>
                </a:lnTo>
                <a:lnTo>
                  <a:pt x="679" y="8540"/>
                </a:lnTo>
                <a:lnTo>
                  <a:pt x="674" y="8543"/>
                </a:lnTo>
                <a:lnTo>
                  <a:pt x="669" y="8547"/>
                </a:lnTo>
                <a:lnTo>
                  <a:pt x="665" y="8553"/>
                </a:lnTo>
                <a:close/>
                <a:moveTo>
                  <a:pt x="619" y="8700"/>
                </a:moveTo>
                <a:lnTo>
                  <a:pt x="618" y="8706"/>
                </a:lnTo>
                <a:lnTo>
                  <a:pt x="620" y="8710"/>
                </a:lnTo>
                <a:lnTo>
                  <a:pt x="624" y="8714"/>
                </a:lnTo>
                <a:lnTo>
                  <a:pt x="629" y="8715"/>
                </a:lnTo>
                <a:lnTo>
                  <a:pt x="635" y="8714"/>
                </a:lnTo>
                <a:lnTo>
                  <a:pt x="640" y="8710"/>
                </a:lnTo>
                <a:lnTo>
                  <a:pt x="644" y="8706"/>
                </a:lnTo>
                <a:lnTo>
                  <a:pt x="647" y="8700"/>
                </a:lnTo>
                <a:lnTo>
                  <a:pt x="648" y="8695"/>
                </a:lnTo>
                <a:lnTo>
                  <a:pt x="646" y="8691"/>
                </a:lnTo>
                <a:lnTo>
                  <a:pt x="643" y="8688"/>
                </a:lnTo>
                <a:lnTo>
                  <a:pt x="638" y="8687"/>
                </a:lnTo>
                <a:lnTo>
                  <a:pt x="632" y="8688"/>
                </a:lnTo>
                <a:lnTo>
                  <a:pt x="627" y="8691"/>
                </a:lnTo>
                <a:lnTo>
                  <a:pt x="622" y="8695"/>
                </a:lnTo>
                <a:lnTo>
                  <a:pt x="619" y="8700"/>
                </a:lnTo>
                <a:close/>
                <a:moveTo>
                  <a:pt x="572" y="8848"/>
                </a:moveTo>
                <a:lnTo>
                  <a:pt x="571" y="8854"/>
                </a:lnTo>
                <a:lnTo>
                  <a:pt x="574" y="8858"/>
                </a:lnTo>
                <a:lnTo>
                  <a:pt x="577" y="8860"/>
                </a:lnTo>
                <a:lnTo>
                  <a:pt x="582" y="8861"/>
                </a:lnTo>
                <a:lnTo>
                  <a:pt x="587" y="8860"/>
                </a:lnTo>
                <a:lnTo>
                  <a:pt x="592" y="8858"/>
                </a:lnTo>
                <a:lnTo>
                  <a:pt x="596" y="8854"/>
                </a:lnTo>
                <a:lnTo>
                  <a:pt x="599" y="8848"/>
                </a:lnTo>
                <a:lnTo>
                  <a:pt x="599" y="8843"/>
                </a:lnTo>
                <a:lnTo>
                  <a:pt x="598" y="8839"/>
                </a:lnTo>
                <a:lnTo>
                  <a:pt x="595" y="8836"/>
                </a:lnTo>
                <a:lnTo>
                  <a:pt x="590" y="8835"/>
                </a:lnTo>
                <a:lnTo>
                  <a:pt x="585" y="8836"/>
                </a:lnTo>
                <a:lnTo>
                  <a:pt x="580" y="8839"/>
                </a:lnTo>
                <a:lnTo>
                  <a:pt x="576" y="8843"/>
                </a:lnTo>
                <a:lnTo>
                  <a:pt x="572" y="8848"/>
                </a:lnTo>
                <a:close/>
                <a:moveTo>
                  <a:pt x="527" y="8996"/>
                </a:moveTo>
                <a:lnTo>
                  <a:pt x="525" y="9001"/>
                </a:lnTo>
                <a:lnTo>
                  <a:pt x="527" y="9004"/>
                </a:lnTo>
                <a:lnTo>
                  <a:pt x="530" y="9007"/>
                </a:lnTo>
                <a:lnTo>
                  <a:pt x="535" y="9008"/>
                </a:lnTo>
                <a:lnTo>
                  <a:pt x="540" y="9007"/>
                </a:lnTo>
                <a:lnTo>
                  <a:pt x="544" y="9004"/>
                </a:lnTo>
                <a:lnTo>
                  <a:pt x="548" y="9001"/>
                </a:lnTo>
                <a:lnTo>
                  <a:pt x="551" y="8996"/>
                </a:lnTo>
                <a:lnTo>
                  <a:pt x="551" y="8990"/>
                </a:lnTo>
                <a:lnTo>
                  <a:pt x="550" y="8986"/>
                </a:lnTo>
                <a:lnTo>
                  <a:pt x="547" y="8984"/>
                </a:lnTo>
                <a:lnTo>
                  <a:pt x="542" y="8983"/>
                </a:lnTo>
                <a:lnTo>
                  <a:pt x="537" y="8984"/>
                </a:lnTo>
                <a:lnTo>
                  <a:pt x="533" y="8986"/>
                </a:lnTo>
                <a:lnTo>
                  <a:pt x="529" y="8990"/>
                </a:lnTo>
                <a:lnTo>
                  <a:pt x="527" y="8996"/>
                </a:lnTo>
                <a:close/>
                <a:moveTo>
                  <a:pt x="480" y="9143"/>
                </a:moveTo>
                <a:lnTo>
                  <a:pt x="479" y="9148"/>
                </a:lnTo>
                <a:lnTo>
                  <a:pt x="481" y="9151"/>
                </a:lnTo>
                <a:lnTo>
                  <a:pt x="483" y="9154"/>
                </a:lnTo>
                <a:lnTo>
                  <a:pt x="488" y="9155"/>
                </a:lnTo>
                <a:lnTo>
                  <a:pt x="492" y="9154"/>
                </a:lnTo>
                <a:lnTo>
                  <a:pt x="497" y="9151"/>
                </a:lnTo>
                <a:lnTo>
                  <a:pt x="500" y="9148"/>
                </a:lnTo>
                <a:lnTo>
                  <a:pt x="502" y="9143"/>
                </a:lnTo>
                <a:lnTo>
                  <a:pt x="503" y="9139"/>
                </a:lnTo>
                <a:lnTo>
                  <a:pt x="502" y="9135"/>
                </a:lnTo>
                <a:lnTo>
                  <a:pt x="499" y="9133"/>
                </a:lnTo>
                <a:lnTo>
                  <a:pt x="495" y="9131"/>
                </a:lnTo>
                <a:lnTo>
                  <a:pt x="490" y="9133"/>
                </a:lnTo>
                <a:lnTo>
                  <a:pt x="486" y="9135"/>
                </a:lnTo>
                <a:lnTo>
                  <a:pt x="482" y="9139"/>
                </a:lnTo>
                <a:lnTo>
                  <a:pt x="480" y="9143"/>
                </a:lnTo>
                <a:close/>
                <a:moveTo>
                  <a:pt x="433" y="9291"/>
                </a:moveTo>
                <a:lnTo>
                  <a:pt x="433" y="9295"/>
                </a:lnTo>
                <a:lnTo>
                  <a:pt x="434" y="9298"/>
                </a:lnTo>
                <a:lnTo>
                  <a:pt x="437" y="9300"/>
                </a:lnTo>
                <a:lnTo>
                  <a:pt x="440" y="9301"/>
                </a:lnTo>
                <a:lnTo>
                  <a:pt x="445" y="9300"/>
                </a:lnTo>
                <a:lnTo>
                  <a:pt x="449" y="9298"/>
                </a:lnTo>
                <a:lnTo>
                  <a:pt x="452" y="9295"/>
                </a:lnTo>
                <a:lnTo>
                  <a:pt x="454" y="9291"/>
                </a:lnTo>
                <a:lnTo>
                  <a:pt x="455" y="9287"/>
                </a:lnTo>
                <a:lnTo>
                  <a:pt x="454" y="9283"/>
                </a:lnTo>
                <a:lnTo>
                  <a:pt x="451" y="9281"/>
                </a:lnTo>
                <a:lnTo>
                  <a:pt x="447" y="9280"/>
                </a:lnTo>
                <a:lnTo>
                  <a:pt x="443" y="9281"/>
                </a:lnTo>
                <a:lnTo>
                  <a:pt x="439" y="9283"/>
                </a:lnTo>
                <a:lnTo>
                  <a:pt x="436" y="9287"/>
                </a:lnTo>
                <a:lnTo>
                  <a:pt x="433" y="9291"/>
                </a:lnTo>
                <a:close/>
                <a:moveTo>
                  <a:pt x="406" y="9438"/>
                </a:moveTo>
                <a:lnTo>
                  <a:pt x="406" y="9434"/>
                </a:lnTo>
                <a:lnTo>
                  <a:pt x="405" y="9431"/>
                </a:lnTo>
                <a:lnTo>
                  <a:pt x="403" y="9429"/>
                </a:lnTo>
                <a:lnTo>
                  <a:pt x="400" y="9428"/>
                </a:lnTo>
                <a:lnTo>
                  <a:pt x="396" y="9429"/>
                </a:lnTo>
                <a:lnTo>
                  <a:pt x="392" y="9431"/>
                </a:lnTo>
                <a:lnTo>
                  <a:pt x="389" y="9434"/>
                </a:lnTo>
                <a:lnTo>
                  <a:pt x="387" y="9438"/>
                </a:lnTo>
                <a:lnTo>
                  <a:pt x="386" y="9442"/>
                </a:lnTo>
                <a:lnTo>
                  <a:pt x="387" y="9445"/>
                </a:lnTo>
                <a:lnTo>
                  <a:pt x="390" y="9447"/>
                </a:lnTo>
                <a:lnTo>
                  <a:pt x="393" y="9448"/>
                </a:lnTo>
                <a:lnTo>
                  <a:pt x="397" y="9447"/>
                </a:lnTo>
                <a:lnTo>
                  <a:pt x="401" y="9445"/>
                </a:lnTo>
                <a:lnTo>
                  <a:pt x="404" y="9442"/>
                </a:lnTo>
                <a:lnTo>
                  <a:pt x="406" y="9438"/>
                </a:lnTo>
                <a:close/>
                <a:moveTo>
                  <a:pt x="358" y="9585"/>
                </a:moveTo>
                <a:lnTo>
                  <a:pt x="358" y="9582"/>
                </a:lnTo>
                <a:lnTo>
                  <a:pt x="357" y="9579"/>
                </a:lnTo>
                <a:lnTo>
                  <a:pt x="355" y="9577"/>
                </a:lnTo>
                <a:lnTo>
                  <a:pt x="352" y="9577"/>
                </a:lnTo>
                <a:lnTo>
                  <a:pt x="348" y="9577"/>
                </a:lnTo>
                <a:lnTo>
                  <a:pt x="345" y="9579"/>
                </a:lnTo>
                <a:lnTo>
                  <a:pt x="342" y="9582"/>
                </a:lnTo>
                <a:lnTo>
                  <a:pt x="340" y="9585"/>
                </a:lnTo>
                <a:lnTo>
                  <a:pt x="340" y="9589"/>
                </a:lnTo>
                <a:lnTo>
                  <a:pt x="341" y="9592"/>
                </a:lnTo>
                <a:lnTo>
                  <a:pt x="343" y="9594"/>
                </a:lnTo>
                <a:lnTo>
                  <a:pt x="346" y="9594"/>
                </a:lnTo>
                <a:lnTo>
                  <a:pt x="350" y="9594"/>
                </a:lnTo>
                <a:lnTo>
                  <a:pt x="353" y="9592"/>
                </a:lnTo>
                <a:lnTo>
                  <a:pt x="356" y="9589"/>
                </a:lnTo>
                <a:lnTo>
                  <a:pt x="358" y="9585"/>
                </a:lnTo>
                <a:close/>
                <a:moveTo>
                  <a:pt x="310" y="9733"/>
                </a:moveTo>
                <a:lnTo>
                  <a:pt x="310" y="9730"/>
                </a:lnTo>
                <a:lnTo>
                  <a:pt x="309" y="9727"/>
                </a:lnTo>
                <a:lnTo>
                  <a:pt x="307" y="9725"/>
                </a:lnTo>
                <a:lnTo>
                  <a:pt x="304" y="9725"/>
                </a:lnTo>
                <a:lnTo>
                  <a:pt x="301" y="9725"/>
                </a:lnTo>
                <a:lnTo>
                  <a:pt x="298" y="9727"/>
                </a:lnTo>
                <a:lnTo>
                  <a:pt x="295" y="9730"/>
                </a:lnTo>
                <a:lnTo>
                  <a:pt x="294" y="9733"/>
                </a:lnTo>
                <a:lnTo>
                  <a:pt x="293" y="9736"/>
                </a:lnTo>
                <a:lnTo>
                  <a:pt x="294" y="9738"/>
                </a:lnTo>
                <a:lnTo>
                  <a:pt x="296" y="9741"/>
                </a:lnTo>
                <a:lnTo>
                  <a:pt x="299" y="9742"/>
                </a:lnTo>
                <a:lnTo>
                  <a:pt x="302" y="9741"/>
                </a:lnTo>
                <a:lnTo>
                  <a:pt x="306" y="9738"/>
                </a:lnTo>
                <a:lnTo>
                  <a:pt x="308" y="9736"/>
                </a:lnTo>
                <a:lnTo>
                  <a:pt x="310" y="9733"/>
                </a:lnTo>
                <a:close/>
                <a:moveTo>
                  <a:pt x="3230" y="151"/>
                </a:moveTo>
                <a:lnTo>
                  <a:pt x="3233" y="150"/>
                </a:lnTo>
                <a:lnTo>
                  <a:pt x="3237" y="149"/>
                </a:lnTo>
                <a:lnTo>
                  <a:pt x="3239" y="147"/>
                </a:lnTo>
                <a:lnTo>
                  <a:pt x="3240" y="144"/>
                </a:lnTo>
                <a:lnTo>
                  <a:pt x="3241" y="141"/>
                </a:lnTo>
                <a:lnTo>
                  <a:pt x="3240" y="139"/>
                </a:lnTo>
                <a:lnTo>
                  <a:pt x="3238" y="138"/>
                </a:lnTo>
                <a:lnTo>
                  <a:pt x="3236" y="137"/>
                </a:lnTo>
                <a:lnTo>
                  <a:pt x="3232" y="138"/>
                </a:lnTo>
                <a:lnTo>
                  <a:pt x="3229" y="139"/>
                </a:lnTo>
                <a:lnTo>
                  <a:pt x="3227" y="141"/>
                </a:lnTo>
                <a:lnTo>
                  <a:pt x="3226" y="144"/>
                </a:lnTo>
                <a:lnTo>
                  <a:pt x="3225" y="147"/>
                </a:lnTo>
                <a:lnTo>
                  <a:pt x="3226" y="149"/>
                </a:lnTo>
                <a:lnTo>
                  <a:pt x="3228" y="150"/>
                </a:lnTo>
                <a:lnTo>
                  <a:pt x="3230" y="151"/>
                </a:lnTo>
                <a:close/>
                <a:moveTo>
                  <a:pt x="3183" y="299"/>
                </a:moveTo>
                <a:lnTo>
                  <a:pt x="3187" y="298"/>
                </a:lnTo>
                <a:lnTo>
                  <a:pt x="3190" y="297"/>
                </a:lnTo>
                <a:lnTo>
                  <a:pt x="3192" y="294"/>
                </a:lnTo>
                <a:lnTo>
                  <a:pt x="3194" y="291"/>
                </a:lnTo>
                <a:lnTo>
                  <a:pt x="3194" y="288"/>
                </a:lnTo>
                <a:lnTo>
                  <a:pt x="3193" y="286"/>
                </a:lnTo>
                <a:lnTo>
                  <a:pt x="3191" y="284"/>
                </a:lnTo>
                <a:lnTo>
                  <a:pt x="3189" y="284"/>
                </a:lnTo>
                <a:lnTo>
                  <a:pt x="3184" y="284"/>
                </a:lnTo>
                <a:lnTo>
                  <a:pt x="3181" y="286"/>
                </a:lnTo>
                <a:lnTo>
                  <a:pt x="3179" y="288"/>
                </a:lnTo>
                <a:lnTo>
                  <a:pt x="3177" y="291"/>
                </a:lnTo>
                <a:lnTo>
                  <a:pt x="3177" y="294"/>
                </a:lnTo>
                <a:lnTo>
                  <a:pt x="3178" y="297"/>
                </a:lnTo>
                <a:lnTo>
                  <a:pt x="3180" y="298"/>
                </a:lnTo>
                <a:lnTo>
                  <a:pt x="3183" y="299"/>
                </a:lnTo>
                <a:close/>
                <a:moveTo>
                  <a:pt x="3135" y="448"/>
                </a:moveTo>
                <a:lnTo>
                  <a:pt x="3138" y="448"/>
                </a:lnTo>
                <a:lnTo>
                  <a:pt x="3143" y="446"/>
                </a:lnTo>
                <a:lnTo>
                  <a:pt x="3145" y="442"/>
                </a:lnTo>
                <a:lnTo>
                  <a:pt x="3147" y="439"/>
                </a:lnTo>
                <a:lnTo>
                  <a:pt x="3147" y="436"/>
                </a:lnTo>
                <a:lnTo>
                  <a:pt x="3147" y="433"/>
                </a:lnTo>
                <a:lnTo>
                  <a:pt x="3144" y="431"/>
                </a:lnTo>
                <a:lnTo>
                  <a:pt x="3141" y="430"/>
                </a:lnTo>
                <a:lnTo>
                  <a:pt x="3137" y="431"/>
                </a:lnTo>
                <a:lnTo>
                  <a:pt x="3134" y="433"/>
                </a:lnTo>
                <a:lnTo>
                  <a:pt x="3131" y="436"/>
                </a:lnTo>
                <a:lnTo>
                  <a:pt x="3129" y="439"/>
                </a:lnTo>
                <a:lnTo>
                  <a:pt x="3129" y="442"/>
                </a:lnTo>
                <a:lnTo>
                  <a:pt x="3130" y="446"/>
                </a:lnTo>
                <a:lnTo>
                  <a:pt x="3132" y="448"/>
                </a:lnTo>
                <a:lnTo>
                  <a:pt x="3135" y="448"/>
                </a:lnTo>
                <a:close/>
                <a:moveTo>
                  <a:pt x="3087" y="596"/>
                </a:moveTo>
                <a:lnTo>
                  <a:pt x="3092" y="596"/>
                </a:lnTo>
                <a:lnTo>
                  <a:pt x="3096" y="594"/>
                </a:lnTo>
                <a:lnTo>
                  <a:pt x="3099" y="591"/>
                </a:lnTo>
                <a:lnTo>
                  <a:pt x="3101" y="587"/>
                </a:lnTo>
                <a:lnTo>
                  <a:pt x="3101" y="583"/>
                </a:lnTo>
                <a:lnTo>
                  <a:pt x="3100" y="580"/>
                </a:lnTo>
                <a:lnTo>
                  <a:pt x="3098" y="578"/>
                </a:lnTo>
                <a:lnTo>
                  <a:pt x="3094" y="577"/>
                </a:lnTo>
                <a:lnTo>
                  <a:pt x="3089" y="578"/>
                </a:lnTo>
                <a:lnTo>
                  <a:pt x="3086" y="580"/>
                </a:lnTo>
                <a:lnTo>
                  <a:pt x="3083" y="583"/>
                </a:lnTo>
                <a:lnTo>
                  <a:pt x="3081" y="587"/>
                </a:lnTo>
                <a:lnTo>
                  <a:pt x="3081" y="591"/>
                </a:lnTo>
                <a:lnTo>
                  <a:pt x="3082" y="594"/>
                </a:lnTo>
                <a:lnTo>
                  <a:pt x="3084" y="596"/>
                </a:lnTo>
                <a:lnTo>
                  <a:pt x="3087" y="596"/>
                </a:lnTo>
                <a:close/>
                <a:moveTo>
                  <a:pt x="3040" y="745"/>
                </a:moveTo>
                <a:lnTo>
                  <a:pt x="3045" y="744"/>
                </a:lnTo>
                <a:lnTo>
                  <a:pt x="3049" y="742"/>
                </a:lnTo>
                <a:lnTo>
                  <a:pt x="3052" y="738"/>
                </a:lnTo>
                <a:lnTo>
                  <a:pt x="3054" y="735"/>
                </a:lnTo>
                <a:lnTo>
                  <a:pt x="3054" y="731"/>
                </a:lnTo>
                <a:lnTo>
                  <a:pt x="3053" y="727"/>
                </a:lnTo>
                <a:lnTo>
                  <a:pt x="3051" y="725"/>
                </a:lnTo>
                <a:lnTo>
                  <a:pt x="3047" y="723"/>
                </a:lnTo>
                <a:lnTo>
                  <a:pt x="3042" y="725"/>
                </a:lnTo>
                <a:lnTo>
                  <a:pt x="3038" y="727"/>
                </a:lnTo>
                <a:lnTo>
                  <a:pt x="3035" y="731"/>
                </a:lnTo>
                <a:lnTo>
                  <a:pt x="3033" y="735"/>
                </a:lnTo>
                <a:lnTo>
                  <a:pt x="3032" y="738"/>
                </a:lnTo>
                <a:lnTo>
                  <a:pt x="3034" y="742"/>
                </a:lnTo>
                <a:lnTo>
                  <a:pt x="3036" y="744"/>
                </a:lnTo>
                <a:lnTo>
                  <a:pt x="3040" y="745"/>
                </a:lnTo>
                <a:close/>
                <a:moveTo>
                  <a:pt x="2992" y="893"/>
                </a:moveTo>
                <a:lnTo>
                  <a:pt x="2998" y="892"/>
                </a:lnTo>
                <a:lnTo>
                  <a:pt x="3002" y="890"/>
                </a:lnTo>
                <a:lnTo>
                  <a:pt x="3005" y="886"/>
                </a:lnTo>
                <a:lnTo>
                  <a:pt x="3007" y="882"/>
                </a:lnTo>
                <a:lnTo>
                  <a:pt x="3008" y="878"/>
                </a:lnTo>
                <a:lnTo>
                  <a:pt x="3007" y="874"/>
                </a:lnTo>
                <a:lnTo>
                  <a:pt x="3004" y="872"/>
                </a:lnTo>
                <a:lnTo>
                  <a:pt x="3000" y="871"/>
                </a:lnTo>
                <a:lnTo>
                  <a:pt x="2995" y="872"/>
                </a:lnTo>
                <a:lnTo>
                  <a:pt x="2990" y="874"/>
                </a:lnTo>
                <a:lnTo>
                  <a:pt x="2987" y="878"/>
                </a:lnTo>
                <a:lnTo>
                  <a:pt x="2985" y="882"/>
                </a:lnTo>
                <a:lnTo>
                  <a:pt x="2984" y="886"/>
                </a:lnTo>
                <a:lnTo>
                  <a:pt x="2985" y="890"/>
                </a:lnTo>
                <a:lnTo>
                  <a:pt x="2988" y="892"/>
                </a:lnTo>
                <a:lnTo>
                  <a:pt x="2992" y="893"/>
                </a:lnTo>
                <a:close/>
                <a:moveTo>
                  <a:pt x="2945" y="1040"/>
                </a:moveTo>
                <a:lnTo>
                  <a:pt x="2950" y="1040"/>
                </a:lnTo>
                <a:lnTo>
                  <a:pt x="2955" y="1037"/>
                </a:lnTo>
                <a:lnTo>
                  <a:pt x="2958" y="1034"/>
                </a:lnTo>
                <a:lnTo>
                  <a:pt x="2960" y="1029"/>
                </a:lnTo>
                <a:lnTo>
                  <a:pt x="2961" y="1025"/>
                </a:lnTo>
                <a:lnTo>
                  <a:pt x="2960" y="1021"/>
                </a:lnTo>
                <a:lnTo>
                  <a:pt x="2957" y="1019"/>
                </a:lnTo>
                <a:lnTo>
                  <a:pt x="2953" y="1018"/>
                </a:lnTo>
                <a:lnTo>
                  <a:pt x="2947" y="1019"/>
                </a:lnTo>
                <a:lnTo>
                  <a:pt x="2943" y="1021"/>
                </a:lnTo>
                <a:lnTo>
                  <a:pt x="2939" y="1025"/>
                </a:lnTo>
                <a:lnTo>
                  <a:pt x="2937" y="1029"/>
                </a:lnTo>
                <a:lnTo>
                  <a:pt x="2936" y="1034"/>
                </a:lnTo>
                <a:lnTo>
                  <a:pt x="2938" y="1037"/>
                </a:lnTo>
                <a:lnTo>
                  <a:pt x="2941" y="1040"/>
                </a:lnTo>
                <a:lnTo>
                  <a:pt x="2945" y="1040"/>
                </a:lnTo>
                <a:close/>
                <a:moveTo>
                  <a:pt x="2897" y="1189"/>
                </a:moveTo>
                <a:lnTo>
                  <a:pt x="2903" y="1188"/>
                </a:lnTo>
                <a:lnTo>
                  <a:pt x="2908" y="1185"/>
                </a:lnTo>
                <a:lnTo>
                  <a:pt x="2911" y="1181"/>
                </a:lnTo>
                <a:lnTo>
                  <a:pt x="2914" y="1177"/>
                </a:lnTo>
                <a:lnTo>
                  <a:pt x="2914" y="1172"/>
                </a:lnTo>
                <a:lnTo>
                  <a:pt x="2913" y="1168"/>
                </a:lnTo>
                <a:lnTo>
                  <a:pt x="2910" y="1166"/>
                </a:lnTo>
                <a:lnTo>
                  <a:pt x="2906" y="1165"/>
                </a:lnTo>
                <a:lnTo>
                  <a:pt x="2900" y="1166"/>
                </a:lnTo>
                <a:lnTo>
                  <a:pt x="2895" y="1168"/>
                </a:lnTo>
                <a:lnTo>
                  <a:pt x="2891" y="1172"/>
                </a:lnTo>
                <a:lnTo>
                  <a:pt x="2889" y="1177"/>
                </a:lnTo>
                <a:lnTo>
                  <a:pt x="2888" y="1181"/>
                </a:lnTo>
                <a:lnTo>
                  <a:pt x="2890" y="1185"/>
                </a:lnTo>
                <a:lnTo>
                  <a:pt x="2893" y="1188"/>
                </a:lnTo>
                <a:lnTo>
                  <a:pt x="2897" y="1189"/>
                </a:lnTo>
                <a:close/>
                <a:moveTo>
                  <a:pt x="2849" y="1338"/>
                </a:moveTo>
                <a:lnTo>
                  <a:pt x="2856" y="1337"/>
                </a:lnTo>
                <a:lnTo>
                  <a:pt x="2861" y="1334"/>
                </a:lnTo>
                <a:lnTo>
                  <a:pt x="2865" y="1329"/>
                </a:lnTo>
                <a:lnTo>
                  <a:pt x="2867" y="1324"/>
                </a:lnTo>
                <a:lnTo>
                  <a:pt x="2868" y="1319"/>
                </a:lnTo>
                <a:lnTo>
                  <a:pt x="2866" y="1315"/>
                </a:lnTo>
                <a:lnTo>
                  <a:pt x="2863" y="1312"/>
                </a:lnTo>
                <a:lnTo>
                  <a:pt x="2859" y="1311"/>
                </a:lnTo>
                <a:lnTo>
                  <a:pt x="2852" y="1312"/>
                </a:lnTo>
                <a:lnTo>
                  <a:pt x="2847" y="1315"/>
                </a:lnTo>
                <a:lnTo>
                  <a:pt x="2843" y="1319"/>
                </a:lnTo>
                <a:lnTo>
                  <a:pt x="2841" y="1324"/>
                </a:lnTo>
                <a:lnTo>
                  <a:pt x="2840" y="1329"/>
                </a:lnTo>
                <a:lnTo>
                  <a:pt x="2842" y="1334"/>
                </a:lnTo>
                <a:lnTo>
                  <a:pt x="2845" y="1337"/>
                </a:lnTo>
                <a:lnTo>
                  <a:pt x="2849" y="1338"/>
                </a:lnTo>
                <a:close/>
                <a:moveTo>
                  <a:pt x="2802" y="1486"/>
                </a:moveTo>
                <a:lnTo>
                  <a:pt x="2808" y="1485"/>
                </a:lnTo>
                <a:lnTo>
                  <a:pt x="2813" y="1482"/>
                </a:lnTo>
                <a:lnTo>
                  <a:pt x="2818" y="1477"/>
                </a:lnTo>
                <a:lnTo>
                  <a:pt x="2820" y="1472"/>
                </a:lnTo>
                <a:lnTo>
                  <a:pt x="2821" y="1466"/>
                </a:lnTo>
                <a:lnTo>
                  <a:pt x="2819" y="1462"/>
                </a:lnTo>
                <a:lnTo>
                  <a:pt x="2816" y="1459"/>
                </a:lnTo>
                <a:lnTo>
                  <a:pt x="2811" y="1458"/>
                </a:lnTo>
                <a:lnTo>
                  <a:pt x="2805" y="1459"/>
                </a:lnTo>
                <a:lnTo>
                  <a:pt x="2800" y="1462"/>
                </a:lnTo>
                <a:lnTo>
                  <a:pt x="2796" y="1466"/>
                </a:lnTo>
                <a:lnTo>
                  <a:pt x="2793" y="1472"/>
                </a:lnTo>
                <a:lnTo>
                  <a:pt x="2792" y="1477"/>
                </a:lnTo>
                <a:lnTo>
                  <a:pt x="2794" y="1482"/>
                </a:lnTo>
                <a:lnTo>
                  <a:pt x="2797" y="1485"/>
                </a:lnTo>
                <a:lnTo>
                  <a:pt x="2802" y="1486"/>
                </a:lnTo>
                <a:close/>
                <a:moveTo>
                  <a:pt x="2754" y="1634"/>
                </a:moveTo>
                <a:lnTo>
                  <a:pt x="2761" y="1633"/>
                </a:lnTo>
                <a:lnTo>
                  <a:pt x="2766" y="1630"/>
                </a:lnTo>
                <a:lnTo>
                  <a:pt x="2771" y="1625"/>
                </a:lnTo>
                <a:lnTo>
                  <a:pt x="2774" y="1620"/>
                </a:lnTo>
                <a:lnTo>
                  <a:pt x="2774" y="1614"/>
                </a:lnTo>
                <a:lnTo>
                  <a:pt x="2773" y="1609"/>
                </a:lnTo>
                <a:lnTo>
                  <a:pt x="2769" y="1606"/>
                </a:lnTo>
                <a:lnTo>
                  <a:pt x="2764" y="1605"/>
                </a:lnTo>
                <a:lnTo>
                  <a:pt x="2757" y="1606"/>
                </a:lnTo>
                <a:lnTo>
                  <a:pt x="2752" y="1609"/>
                </a:lnTo>
                <a:lnTo>
                  <a:pt x="2748" y="1614"/>
                </a:lnTo>
                <a:lnTo>
                  <a:pt x="2745" y="1620"/>
                </a:lnTo>
                <a:lnTo>
                  <a:pt x="2744" y="1625"/>
                </a:lnTo>
                <a:lnTo>
                  <a:pt x="2746" y="1630"/>
                </a:lnTo>
                <a:lnTo>
                  <a:pt x="2749" y="1633"/>
                </a:lnTo>
                <a:lnTo>
                  <a:pt x="2754" y="1634"/>
                </a:lnTo>
                <a:close/>
                <a:moveTo>
                  <a:pt x="2707" y="1781"/>
                </a:moveTo>
                <a:lnTo>
                  <a:pt x="2714" y="1780"/>
                </a:lnTo>
                <a:lnTo>
                  <a:pt x="2719" y="1777"/>
                </a:lnTo>
                <a:lnTo>
                  <a:pt x="2724" y="1773"/>
                </a:lnTo>
                <a:lnTo>
                  <a:pt x="2727" y="1767"/>
                </a:lnTo>
                <a:lnTo>
                  <a:pt x="2727" y="1761"/>
                </a:lnTo>
                <a:lnTo>
                  <a:pt x="2726" y="1757"/>
                </a:lnTo>
                <a:lnTo>
                  <a:pt x="2722" y="1754"/>
                </a:lnTo>
                <a:lnTo>
                  <a:pt x="2717" y="1753"/>
                </a:lnTo>
                <a:lnTo>
                  <a:pt x="2710" y="1754"/>
                </a:lnTo>
                <a:lnTo>
                  <a:pt x="2704" y="1757"/>
                </a:lnTo>
                <a:lnTo>
                  <a:pt x="2700" y="1761"/>
                </a:lnTo>
                <a:lnTo>
                  <a:pt x="2697" y="1767"/>
                </a:lnTo>
                <a:lnTo>
                  <a:pt x="2696" y="1773"/>
                </a:lnTo>
                <a:lnTo>
                  <a:pt x="2698" y="1777"/>
                </a:lnTo>
                <a:lnTo>
                  <a:pt x="2701" y="1780"/>
                </a:lnTo>
                <a:lnTo>
                  <a:pt x="2707" y="1781"/>
                </a:lnTo>
                <a:close/>
                <a:moveTo>
                  <a:pt x="2659" y="1929"/>
                </a:moveTo>
                <a:lnTo>
                  <a:pt x="2666" y="1928"/>
                </a:lnTo>
                <a:lnTo>
                  <a:pt x="2672" y="1925"/>
                </a:lnTo>
                <a:lnTo>
                  <a:pt x="2677" y="1920"/>
                </a:lnTo>
                <a:lnTo>
                  <a:pt x="2680" y="1914"/>
                </a:lnTo>
                <a:lnTo>
                  <a:pt x="2680" y="1909"/>
                </a:lnTo>
                <a:lnTo>
                  <a:pt x="2679" y="1904"/>
                </a:lnTo>
                <a:lnTo>
                  <a:pt x="2675" y="1901"/>
                </a:lnTo>
                <a:lnTo>
                  <a:pt x="2670" y="1900"/>
                </a:lnTo>
                <a:lnTo>
                  <a:pt x="2663" y="1901"/>
                </a:lnTo>
                <a:lnTo>
                  <a:pt x="2657" y="1904"/>
                </a:lnTo>
                <a:lnTo>
                  <a:pt x="2652" y="1909"/>
                </a:lnTo>
                <a:lnTo>
                  <a:pt x="2649" y="1914"/>
                </a:lnTo>
                <a:lnTo>
                  <a:pt x="2648" y="1920"/>
                </a:lnTo>
                <a:lnTo>
                  <a:pt x="2650" y="1925"/>
                </a:lnTo>
                <a:lnTo>
                  <a:pt x="2654" y="1928"/>
                </a:lnTo>
                <a:lnTo>
                  <a:pt x="2659" y="1929"/>
                </a:lnTo>
                <a:close/>
                <a:moveTo>
                  <a:pt x="2612" y="2077"/>
                </a:moveTo>
                <a:lnTo>
                  <a:pt x="2619" y="2076"/>
                </a:lnTo>
                <a:lnTo>
                  <a:pt x="2625" y="2073"/>
                </a:lnTo>
                <a:lnTo>
                  <a:pt x="2630" y="2068"/>
                </a:lnTo>
                <a:lnTo>
                  <a:pt x="2633" y="2062"/>
                </a:lnTo>
                <a:lnTo>
                  <a:pt x="2634" y="2056"/>
                </a:lnTo>
                <a:lnTo>
                  <a:pt x="2632" y="2051"/>
                </a:lnTo>
                <a:lnTo>
                  <a:pt x="2628" y="2047"/>
                </a:lnTo>
                <a:lnTo>
                  <a:pt x="2623" y="2046"/>
                </a:lnTo>
                <a:lnTo>
                  <a:pt x="2615" y="2047"/>
                </a:lnTo>
                <a:lnTo>
                  <a:pt x="2609" y="2051"/>
                </a:lnTo>
                <a:lnTo>
                  <a:pt x="2604" y="2056"/>
                </a:lnTo>
                <a:lnTo>
                  <a:pt x="2601" y="2062"/>
                </a:lnTo>
                <a:lnTo>
                  <a:pt x="2600" y="2068"/>
                </a:lnTo>
                <a:lnTo>
                  <a:pt x="2602" y="2073"/>
                </a:lnTo>
                <a:lnTo>
                  <a:pt x="2606" y="2076"/>
                </a:lnTo>
                <a:lnTo>
                  <a:pt x="2612" y="2077"/>
                </a:lnTo>
                <a:close/>
                <a:moveTo>
                  <a:pt x="2564" y="2226"/>
                </a:moveTo>
                <a:lnTo>
                  <a:pt x="2572" y="2225"/>
                </a:lnTo>
                <a:lnTo>
                  <a:pt x="2578" y="2221"/>
                </a:lnTo>
                <a:lnTo>
                  <a:pt x="2583" y="2215"/>
                </a:lnTo>
                <a:lnTo>
                  <a:pt x="2586" y="2209"/>
                </a:lnTo>
                <a:lnTo>
                  <a:pt x="2587" y="2203"/>
                </a:lnTo>
                <a:lnTo>
                  <a:pt x="2585" y="2198"/>
                </a:lnTo>
                <a:lnTo>
                  <a:pt x="2581" y="2194"/>
                </a:lnTo>
                <a:lnTo>
                  <a:pt x="2575" y="2193"/>
                </a:lnTo>
                <a:lnTo>
                  <a:pt x="2568" y="2194"/>
                </a:lnTo>
                <a:lnTo>
                  <a:pt x="2562" y="2198"/>
                </a:lnTo>
                <a:lnTo>
                  <a:pt x="2556" y="2203"/>
                </a:lnTo>
                <a:lnTo>
                  <a:pt x="2553" y="2209"/>
                </a:lnTo>
                <a:lnTo>
                  <a:pt x="2552" y="2215"/>
                </a:lnTo>
                <a:lnTo>
                  <a:pt x="2554" y="2221"/>
                </a:lnTo>
                <a:lnTo>
                  <a:pt x="2558" y="2225"/>
                </a:lnTo>
                <a:lnTo>
                  <a:pt x="2564" y="2226"/>
                </a:lnTo>
                <a:close/>
                <a:moveTo>
                  <a:pt x="2517" y="2374"/>
                </a:moveTo>
                <a:lnTo>
                  <a:pt x="2524" y="2373"/>
                </a:lnTo>
                <a:lnTo>
                  <a:pt x="2531" y="2369"/>
                </a:lnTo>
                <a:lnTo>
                  <a:pt x="2536" y="2364"/>
                </a:lnTo>
                <a:lnTo>
                  <a:pt x="2539" y="2357"/>
                </a:lnTo>
                <a:lnTo>
                  <a:pt x="2540" y="2350"/>
                </a:lnTo>
                <a:lnTo>
                  <a:pt x="2538" y="2345"/>
                </a:lnTo>
                <a:lnTo>
                  <a:pt x="2534" y="2341"/>
                </a:lnTo>
                <a:lnTo>
                  <a:pt x="2528" y="2340"/>
                </a:lnTo>
                <a:lnTo>
                  <a:pt x="2520" y="2341"/>
                </a:lnTo>
                <a:lnTo>
                  <a:pt x="2514" y="2345"/>
                </a:lnTo>
                <a:lnTo>
                  <a:pt x="2509" y="2350"/>
                </a:lnTo>
                <a:lnTo>
                  <a:pt x="2505" y="2357"/>
                </a:lnTo>
                <a:lnTo>
                  <a:pt x="2505" y="2364"/>
                </a:lnTo>
                <a:lnTo>
                  <a:pt x="2507" y="2369"/>
                </a:lnTo>
                <a:lnTo>
                  <a:pt x="2511" y="2373"/>
                </a:lnTo>
                <a:lnTo>
                  <a:pt x="2517" y="2374"/>
                </a:lnTo>
                <a:close/>
                <a:moveTo>
                  <a:pt x="2469" y="2522"/>
                </a:moveTo>
                <a:lnTo>
                  <a:pt x="2477" y="2520"/>
                </a:lnTo>
                <a:lnTo>
                  <a:pt x="2484" y="2517"/>
                </a:lnTo>
                <a:lnTo>
                  <a:pt x="2489" y="2511"/>
                </a:lnTo>
                <a:lnTo>
                  <a:pt x="2492" y="2505"/>
                </a:lnTo>
                <a:lnTo>
                  <a:pt x="2493" y="2497"/>
                </a:lnTo>
                <a:lnTo>
                  <a:pt x="2491" y="2492"/>
                </a:lnTo>
                <a:lnTo>
                  <a:pt x="2487" y="2488"/>
                </a:lnTo>
                <a:lnTo>
                  <a:pt x="2481" y="2487"/>
                </a:lnTo>
                <a:lnTo>
                  <a:pt x="2473" y="2488"/>
                </a:lnTo>
                <a:lnTo>
                  <a:pt x="2466" y="2492"/>
                </a:lnTo>
                <a:lnTo>
                  <a:pt x="2461" y="2497"/>
                </a:lnTo>
                <a:lnTo>
                  <a:pt x="2458" y="2505"/>
                </a:lnTo>
                <a:lnTo>
                  <a:pt x="2457" y="2511"/>
                </a:lnTo>
                <a:lnTo>
                  <a:pt x="2459" y="2517"/>
                </a:lnTo>
                <a:lnTo>
                  <a:pt x="2463" y="2520"/>
                </a:lnTo>
                <a:lnTo>
                  <a:pt x="2469" y="2522"/>
                </a:lnTo>
                <a:close/>
                <a:moveTo>
                  <a:pt x="2421" y="2670"/>
                </a:moveTo>
                <a:lnTo>
                  <a:pt x="2430" y="2668"/>
                </a:lnTo>
                <a:lnTo>
                  <a:pt x="2437" y="2665"/>
                </a:lnTo>
                <a:lnTo>
                  <a:pt x="2442" y="2659"/>
                </a:lnTo>
                <a:lnTo>
                  <a:pt x="2446" y="2652"/>
                </a:lnTo>
                <a:lnTo>
                  <a:pt x="2447" y="2645"/>
                </a:lnTo>
                <a:lnTo>
                  <a:pt x="2445" y="2640"/>
                </a:lnTo>
                <a:lnTo>
                  <a:pt x="2440" y="2635"/>
                </a:lnTo>
                <a:lnTo>
                  <a:pt x="2434" y="2634"/>
                </a:lnTo>
                <a:lnTo>
                  <a:pt x="2425" y="2635"/>
                </a:lnTo>
                <a:lnTo>
                  <a:pt x="2419" y="2640"/>
                </a:lnTo>
                <a:lnTo>
                  <a:pt x="2413" y="2645"/>
                </a:lnTo>
                <a:lnTo>
                  <a:pt x="2410" y="2652"/>
                </a:lnTo>
                <a:lnTo>
                  <a:pt x="2409" y="2659"/>
                </a:lnTo>
                <a:lnTo>
                  <a:pt x="2411" y="2665"/>
                </a:lnTo>
                <a:lnTo>
                  <a:pt x="2415" y="2669"/>
                </a:lnTo>
                <a:lnTo>
                  <a:pt x="2421" y="2670"/>
                </a:lnTo>
                <a:close/>
                <a:moveTo>
                  <a:pt x="2374" y="2818"/>
                </a:moveTo>
                <a:lnTo>
                  <a:pt x="2382" y="2816"/>
                </a:lnTo>
                <a:lnTo>
                  <a:pt x="2389" y="2812"/>
                </a:lnTo>
                <a:lnTo>
                  <a:pt x="2395" y="2807"/>
                </a:lnTo>
                <a:lnTo>
                  <a:pt x="2399" y="2800"/>
                </a:lnTo>
                <a:lnTo>
                  <a:pt x="2400" y="2793"/>
                </a:lnTo>
                <a:lnTo>
                  <a:pt x="2398" y="2787"/>
                </a:lnTo>
                <a:lnTo>
                  <a:pt x="2393" y="2783"/>
                </a:lnTo>
                <a:lnTo>
                  <a:pt x="2387" y="2782"/>
                </a:lnTo>
                <a:lnTo>
                  <a:pt x="2378" y="2783"/>
                </a:lnTo>
                <a:lnTo>
                  <a:pt x="2371" y="2787"/>
                </a:lnTo>
                <a:lnTo>
                  <a:pt x="2365" y="2793"/>
                </a:lnTo>
                <a:lnTo>
                  <a:pt x="2362" y="2800"/>
                </a:lnTo>
                <a:lnTo>
                  <a:pt x="2361" y="2807"/>
                </a:lnTo>
                <a:lnTo>
                  <a:pt x="2363" y="2812"/>
                </a:lnTo>
                <a:lnTo>
                  <a:pt x="2367" y="2816"/>
                </a:lnTo>
                <a:lnTo>
                  <a:pt x="2374" y="2818"/>
                </a:lnTo>
                <a:close/>
                <a:moveTo>
                  <a:pt x="2326" y="2965"/>
                </a:moveTo>
                <a:lnTo>
                  <a:pt x="2335" y="2964"/>
                </a:lnTo>
                <a:lnTo>
                  <a:pt x="2342" y="2960"/>
                </a:lnTo>
                <a:lnTo>
                  <a:pt x="2348" y="2954"/>
                </a:lnTo>
                <a:lnTo>
                  <a:pt x="2352" y="2947"/>
                </a:lnTo>
                <a:lnTo>
                  <a:pt x="2353" y="2940"/>
                </a:lnTo>
                <a:lnTo>
                  <a:pt x="2351" y="2934"/>
                </a:lnTo>
                <a:lnTo>
                  <a:pt x="2346" y="2930"/>
                </a:lnTo>
                <a:lnTo>
                  <a:pt x="2339" y="2929"/>
                </a:lnTo>
                <a:lnTo>
                  <a:pt x="2332" y="2930"/>
                </a:lnTo>
                <a:lnTo>
                  <a:pt x="2324" y="2934"/>
                </a:lnTo>
                <a:lnTo>
                  <a:pt x="2318" y="2940"/>
                </a:lnTo>
                <a:lnTo>
                  <a:pt x="2314" y="2947"/>
                </a:lnTo>
                <a:lnTo>
                  <a:pt x="2313" y="2954"/>
                </a:lnTo>
                <a:lnTo>
                  <a:pt x="2315" y="2960"/>
                </a:lnTo>
                <a:lnTo>
                  <a:pt x="2320" y="2964"/>
                </a:lnTo>
                <a:lnTo>
                  <a:pt x="2326" y="2965"/>
                </a:lnTo>
                <a:close/>
                <a:moveTo>
                  <a:pt x="2279" y="3114"/>
                </a:moveTo>
                <a:lnTo>
                  <a:pt x="2288" y="3112"/>
                </a:lnTo>
                <a:lnTo>
                  <a:pt x="2295" y="3108"/>
                </a:lnTo>
                <a:lnTo>
                  <a:pt x="2301" y="3102"/>
                </a:lnTo>
                <a:lnTo>
                  <a:pt x="2304" y="3094"/>
                </a:lnTo>
                <a:lnTo>
                  <a:pt x="2305" y="3087"/>
                </a:lnTo>
                <a:lnTo>
                  <a:pt x="2303" y="3081"/>
                </a:lnTo>
                <a:lnTo>
                  <a:pt x="2299" y="3077"/>
                </a:lnTo>
                <a:lnTo>
                  <a:pt x="2292" y="3076"/>
                </a:lnTo>
                <a:lnTo>
                  <a:pt x="2283" y="3077"/>
                </a:lnTo>
                <a:lnTo>
                  <a:pt x="2276" y="3081"/>
                </a:lnTo>
                <a:lnTo>
                  <a:pt x="2270" y="3087"/>
                </a:lnTo>
                <a:lnTo>
                  <a:pt x="2267" y="3094"/>
                </a:lnTo>
                <a:lnTo>
                  <a:pt x="2266" y="3102"/>
                </a:lnTo>
                <a:lnTo>
                  <a:pt x="2268" y="3108"/>
                </a:lnTo>
                <a:lnTo>
                  <a:pt x="2272" y="3112"/>
                </a:lnTo>
                <a:lnTo>
                  <a:pt x="2279" y="3114"/>
                </a:lnTo>
                <a:close/>
                <a:moveTo>
                  <a:pt x="2232" y="3262"/>
                </a:moveTo>
                <a:lnTo>
                  <a:pt x="2240" y="3260"/>
                </a:lnTo>
                <a:lnTo>
                  <a:pt x="2248" y="3256"/>
                </a:lnTo>
                <a:lnTo>
                  <a:pt x="2254" y="3250"/>
                </a:lnTo>
                <a:lnTo>
                  <a:pt x="2257" y="3242"/>
                </a:lnTo>
                <a:lnTo>
                  <a:pt x="2258" y="3234"/>
                </a:lnTo>
                <a:lnTo>
                  <a:pt x="2256" y="3228"/>
                </a:lnTo>
                <a:lnTo>
                  <a:pt x="2252" y="3224"/>
                </a:lnTo>
                <a:lnTo>
                  <a:pt x="2245" y="3223"/>
                </a:lnTo>
                <a:lnTo>
                  <a:pt x="2237" y="3224"/>
                </a:lnTo>
                <a:lnTo>
                  <a:pt x="2229" y="3228"/>
                </a:lnTo>
                <a:lnTo>
                  <a:pt x="2223" y="3234"/>
                </a:lnTo>
                <a:lnTo>
                  <a:pt x="2219" y="3242"/>
                </a:lnTo>
                <a:lnTo>
                  <a:pt x="2218" y="3250"/>
                </a:lnTo>
                <a:lnTo>
                  <a:pt x="2220" y="3256"/>
                </a:lnTo>
                <a:lnTo>
                  <a:pt x="2225" y="3260"/>
                </a:lnTo>
                <a:lnTo>
                  <a:pt x="2232" y="3262"/>
                </a:lnTo>
                <a:close/>
                <a:moveTo>
                  <a:pt x="2184" y="3409"/>
                </a:moveTo>
                <a:lnTo>
                  <a:pt x="2193" y="3408"/>
                </a:lnTo>
                <a:lnTo>
                  <a:pt x="2200" y="3404"/>
                </a:lnTo>
                <a:lnTo>
                  <a:pt x="2207" y="3398"/>
                </a:lnTo>
                <a:lnTo>
                  <a:pt x="2211" y="3390"/>
                </a:lnTo>
                <a:lnTo>
                  <a:pt x="2211" y="3382"/>
                </a:lnTo>
                <a:lnTo>
                  <a:pt x="2209" y="3375"/>
                </a:lnTo>
                <a:lnTo>
                  <a:pt x="2204" y="3371"/>
                </a:lnTo>
                <a:lnTo>
                  <a:pt x="2197" y="3370"/>
                </a:lnTo>
                <a:lnTo>
                  <a:pt x="2188" y="3371"/>
                </a:lnTo>
                <a:lnTo>
                  <a:pt x="2181" y="3375"/>
                </a:lnTo>
                <a:lnTo>
                  <a:pt x="2175" y="3382"/>
                </a:lnTo>
                <a:lnTo>
                  <a:pt x="2171" y="3390"/>
                </a:lnTo>
                <a:lnTo>
                  <a:pt x="2170" y="3398"/>
                </a:lnTo>
                <a:lnTo>
                  <a:pt x="2172" y="3404"/>
                </a:lnTo>
                <a:lnTo>
                  <a:pt x="2177" y="3408"/>
                </a:lnTo>
                <a:lnTo>
                  <a:pt x="2184" y="3409"/>
                </a:lnTo>
                <a:close/>
                <a:moveTo>
                  <a:pt x="2137" y="3557"/>
                </a:moveTo>
                <a:lnTo>
                  <a:pt x="2146" y="3556"/>
                </a:lnTo>
                <a:lnTo>
                  <a:pt x="2153" y="3551"/>
                </a:lnTo>
                <a:lnTo>
                  <a:pt x="2160" y="3545"/>
                </a:lnTo>
                <a:lnTo>
                  <a:pt x="2164" y="3537"/>
                </a:lnTo>
                <a:lnTo>
                  <a:pt x="2164" y="3530"/>
                </a:lnTo>
                <a:lnTo>
                  <a:pt x="2162" y="3523"/>
                </a:lnTo>
                <a:lnTo>
                  <a:pt x="2157" y="3518"/>
                </a:lnTo>
                <a:lnTo>
                  <a:pt x="2150" y="3517"/>
                </a:lnTo>
                <a:lnTo>
                  <a:pt x="2142" y="3518"/>
                </a:lnTo>
                <a:lnTo>
                  <a:pt x="2133" y="3523"/>
                </a:lnTo>
                <a:lnTo>
                  <a:pt x="2127" y="3530"/>
                </a:lnTo>
                <a:lnTo>
                  <a:pt x="2123" y="3537"/>
                </a:lnTo>
                <a:lnTo>
                  <a:pt x="2122" y="3545"/>
                </a:lnTo>
                <a:lnTo>
                  <a:pt x="2125" y="3551"/>
                </a:lnTo>
                <a:lnTo>
                  <a:pt x="2129" y="3556"/>
                </a:lnTo>
                <a:lnTo>
                  <a:pt x="2137" y="3557"/>
                </a:lnTo>
                <a:close/>
                <a:moveTo>
                  <a:pt x="2089" y="3704"/>
                </a:moveTo>
                <a:lnTo>
                  <a:pt x="2098" y="3703"/>
                </a:lnTo>
                <a:lnTo>
                  <a:pt x="2106" y="3699"/>
                </a:lnTo>
                <a:lnTo>
                  <a:pt x="2112" y="3692"/>
                </a:lnTo>
                <a:lnTo>
                  <a:pt x="2116" y="3685"/>
                </a:lnTo>
                <a:lnTo>
                  <a:pt x="2117" y="3677"/>
                </a:lnTo>
                <a:lnTo>
                  <a:pt x="2115" y="3671"/>
                </a:lnTo>
                <a:lnTo>
                  <a:pt x="2110" y="3666"/>
                </a:lnTo>
                <a:lnTo>
                  <a:pt x="2103" y="3664"/>
                </a:lnTo>
                <a:lnTo>
                  <a:pt x="2095" y="3666"/>
                </a:lnTo>
                <a:lnTo>
                  <a:pt x="2086" y="3671"/>
                </a:lnTo>
                <a:lnTo>
                  <a:pt x="2080" y="3677"/>
                </a:lnTo>
                <a:lnTo>
                  <a:pt x="2076" y="3685"/>
                </a:lnTo>
                <a:lnTo>
                  <a:pt x="2075" y="3692"/>
                </a:lnTo>
                <a:lnTo>
                  <a:pt x="2077" y="3699"/>
                </a:lnTo>
                <a:lnTo>
                  <a:pt x="2082" y="3703"/>
                </a:lnTo>
                <a:lnTo>
                  <a:pt x="2089" y="3704"/>
                </a:lnTo>
                <a:close/>
                <a:moveTo>
                  <a:pt x="2042" y="3852"/>
                </a:moveTo>
                <a:lnTo>
                  <a:pt x="2051" y="3851"/>
                </a:lnTo>
                <a:lnTo>
                  <a:pt x="2059" y="3846"/>
                </a:lnTo>
                <a:lnTo>
                  <a:pt x="2065" y="3840"/>
                </a:lnTo>
                <a:lnTo>
                  <a:pt x="2069" y="3832"/>
                </a:lnTo>
                <a:lnTo>
                  <a:pt x="2070" y="3824"/>
                </a:lnTo>
                <a:lnTo>
                  <a:pt x="2068" y="3818"/>
                </a:lnTo>
                <a:lnTo>
                  <a:pt x="2063" y="3814"/>
                </a:lnTo>
                <a:lnTo>
                  <a:pt x="2056" y="3812"/>
                </a:lnTo>
                <a:lnTo>
                  <a:pt x="2047" y="3814"/>
                </a:lnTo>
                <a:lnTo>
                  <a:pt x="2039" y="3818"/>
                </a:lnTo>
                <a:lnTo>
                  <a:pt x="2032" y="3824"/>
                </a:lnTo>
                <a:lnTo>
                  <a:pt x="2028" y="3832"/>
                </a:lnTo>
                <a:lnTo>
                  <a:pt x="2027" y="3840"/>
                </a:lnTo>
                <a:lnTo>
                  <a:pt x="2029" y="3846"/>
                </a:lnTo>
                <a:lnTo>
                  <a:pt x="2034" y="3851"/>
                </a:lnTo>
                <a:lnTo>
                  <a:pt x="2042" y="3852"/>
                </a:lnTo>
                <a:close/>
                <a:moveTo>
                  <a:pt x="1994" y="4001"/>
                </a:moveTo>
                <a:lnTo>
                  <a:pt x="2004" y="3999"/>
                </a:lnTo>
                <a:lnTo>
                  <a:pt x="2011" y="3995"/>
                </a:lnTo>
                <a:lnTo>
                  <a:pt x="2018" y="3987"/>
                </a:lnTo>
                <a:lnTo>
                  <a:pt x="2022" y="3980"/>
                </a:lnTo>
                <a:lnTo>
                  <a:pt x="2023" y="3972"/>
                </a:lnTo>
                <a:lnTo>
                  <a:pt x="2020" y="3965"/>
                </a:lnTo>
                <a:lnTo>
                  <a:pt x="2016" y="3961"/>
                </a:lnTo>
                <a:lnTo>
                  <a:pt x="2008" y="3960"/>
                </a:lnTo>
                <a:lnTo>
                  <a:pt x="2000" y="3961"/>
                </a:lnTo>
                <a:lnTo>
                  <a:pt x="1991" y="3965"/>
                </a:lnTo>
                <a:lnTo>
                  <a:pt x="1985" y="3972"/>
                </a:lnTo>
                <a:lnTo>
                  <a:pt x="1981" y="3980"/>
                </a:lnTo>
                <a:lnTo>
                  <a:pt x="1980" y="3987"/>
                </a:lnTo>
                <a:lnTo>
                  <a:pt x="1982" y="3995"/>
                </a:lnTo>
                <a:lnTo>
                  <a:pt x="1987" y="3999"/>
                </a:lnTo>
                <a:lnTo>
                  <a:pt x="1994" y="4001"/>
                </a:lnTo>
                <a:close/>
                <a:moveTo>
                  <a:pt x="1947" y="4148"/>
                </a:moveTo>
                <a:lnTo>
                  <a:pt x="1956" y="4147"/>
                </a:lnTo>
                <a:lnTo>
                  <a:pt x="1964" y="4142"/>
                </a:lnTo>
                <a:lnTo>
                  <a:pt x="1971" y="4136"/>
                </a:lnTo>
                <a:lnTo>
                  <a:pt x="1975" y="4127"/>
                </a:lnTo>
                <a:lnTo>
                  <a:pt x="1976" y="4119"/>
                </a:lnTo>
                <a:lnTo>
                  <a:pt x="1974" y="4112"/>
                </a:lnTo>
                <a:lnTo>
                  <a:pt x="1968" y="4108"/>
                </a:lnTo>
                <a:lnTo>
                  <a:pt x="1961" y="4106"/>
                </a:lnTo>
                <a:lnTo>
                  <a:pt x="1953" y="4108"/>
                </a:lnTo>
                <a:lnTo>
                  <a:pt x="1944" y="4112"/>
                </a:lnTo>
                <a:lnTo>
                  <a:pt x="1937" y="4119"/>
                </a:lnTo>
                <a:lnTo>
                  <a:pt x="1933" y="4127"/>
                </a:lnTo>
                <a:lnTo>
                  <a:pt x="1932" y="4136"/>
                </a:lnTo>
                <a:lnTo>
                  <a:pt x="1934" y="4142"/>
                </a:lnTo>
                <a:lnTo>
                  <a:pt x="1939" y="4147"/>
                </a:lnTo>
                <a:lnTo>
                  <a:pt x="1947" y="4148"/>
                </a:lnTo>
                <a:close/>
                <a:moveTo>
                  <a:pt x="1886" y="4275"/>
                </a:moveTo>
                <a:lnTo>
                  <a:pt x="1885" y="4283"/>
                </a:lnTo>
                <a:lnTo>
                  <a:pt x="1887" y="4290"/>
                </a:lnTo>
                <a:lnTo>
                  <a:pt x="1892" y="4294"/>
                </a:lnTo>
                <a:lnTo>
                  <a:pt x="1899" y="4296"/>
                </a:lnTo>
                <a:lnTo>
                  <a:pt x="1909" y="4294"/>
                </a:lnTo>
                <a:lnTo>
                  <a:pt x="1917" y="4290"/>
                </a:lnTo>
                <a:lnTo>
                  <a:pt x="1923" y="4283"/>
                </a:lnTo>
                <a:lnTo>
                  <a:pt x="1927" y="4275"/>
                </a:lnTo>
                <a:lnTo>
                  <a:pt x="1928" y="4266"/>
                </a:lnTo>
                <a:lnTo>
                  <a:pt x="1926" y="4260"/>
                </a:lnTo>
                <a:lnTo>
                  <a:pt x="1921" y="4255"/>
                </a:lnTo>
                <a:lnTo>
                  <a:pt x="1914" y="4254"/>
                </a:lnTo>
                <a:lnTo>
                  <a:pt x="1905" y="4255"/>
                </a:lnTo>
                <a:lnTo>
                  <a:pt x="1896" y="4260"/>
                </a:lnTo>
                <a:lnTo>
                  <a:pt x="1890" y="4266"/>
                </a:lnTo>
                <a:lnTo>
                  <a:pt x="1886" y="4275"/>
                </a:lnTo>
                <a:close/>
                <a:moveTo>
                  <a:pt x="1838" y="4423"/>
                </a:moveTo>
                <a:lnTo>
                  <a:pt x="1837" y="4431"/>
                </a:lnTo>
                <a:lnTo>
                  <a:pt x="1840" y="4437"/>
                </a:lnTo>
                <a:lnTo>
                  <a:pt x="1845" y="4441"/>
                </a:lnTo>
                <a:lnTo>
                  <a:pt x="1852" y="4443"/>
                </a:lnTo>
                <a:lnTo>
                  <a:pt x="1862" y="4441"/>
                </a:lnTo>
                <a:lnTo>
                  <a:pt x="1869" y="4437"/>
                </a:lnTo>
                <a:lnTo>
                  <a:pt x="1876" y="4431"/>
                </a:lnTo>
                <a:lnTo>
                  <a:pt x="1880" y="4423"/>
                </a:lnTo>
                <a:lnTo>
                  <a:pt x="1881" y="4415"/>
                </a:lnTo>
                <a:lnTo>
                  <a:pt x="1879" y="4407"/>
                </a:lnTo>
                <a:lnTo>
                  <a:pt x="1874" y="4403"/>
                </a:lnTo>
                <a:lnTo>
                  <a:pt x="1866" y="4401"/>
                </a:lnTo>
                <a:lnTo>
                  <a:pt x="1858" y="4403"/>
                </a:lnTo>
                <a:lnTo>
                  <a:pt x="1849" y="4407"/>
                </a:lnTo>
                <a:lnTo>
                  <a:pt x="1842" y="4415"/>
                </a:lnTo>
                <a:lnTo>
                  <a:pt x="1838" y="4423"/>
                </a:lnTo>
                <a:close/>
                <a:moveTo>
                  <a:pt x="1791" y="4570"/>
                </a:moveTo>
                <a:lnTo>
                  <a:pt x="1790" y="4578"/>
                </a:lnTo>
                <a:lnTo>
                  <a:pt x="1792" y="4584"/>
                </a:lnTo>
                <a:lnTo>
                  <a:pt x="1797" y="4589"/>
                </a:lnTo>
                <a:lnTo>
                  <a:pt x="1805" y="4590"/>
                </a:lnTo>
                <a:lnTo>
                  <a:pt x="1814" y="4589"/>
                </a:lnTo>
                <a:lnTo>
                  <a:pt x="1822" y="4584"/>
                </a:lnTo>
                <a:lnTo>
                  <a:pt x="1829" y="4578"/>
                </a:lnTo>
                <a:lnTo>
                  <a:pt x="1833" y="4570"/>
                </a:lnTo>
                <a:lnTo>
                  <a:pt x="1834" y="4562"/>
                </a:lnTo>
                <a:lnTo>
                  <a:pt x="1831" y="4556"/>
                </a:lnTo>
                <a:lnTo>
                  <a:pt x="1826" y="4550"/>
                </a:lnTo>
                <a:lnTo>
                  <a:pt x="1819" y="4549"/>
                </a:lnTo>
                <a:lnTo>
                  <a:pt x="1810" y="4550"/>
                </a:lnTo>
                <a:lnTo>
                  <a:pt x="1802" y="4556"/>
                </a:lnTo>
                <a:lnTo>
                  <a:pt x="1795" y="4562"/>
                </a:lnTo>
                <a:lnTo>
                  <a:pt x="1791" y="4570"/>
                </a:lnTo>
                <a:close/>
                <a:moveTo>
                  <a:pt x="1744" y="4717"/>
                </a:moveTo>
                <a:lnTo>
                  <a:pt x="1743" y="4725"/>
                </a:lnTo>
                <a:lnTo>
                  <a:pt x="1745" y="4732"/>
                </a:lnTo>
                <a:lnTo>
                  <a:pt x="1750" y="4736"/>
                </a:lnTo>
                <a:lnTo>
                  <a:pt x="1757" y="4738"/>
                </a:lnTo>
                <a:lnTo>
                  <a:pt x="1767" y="4736"/>
                </a:lnTo>
                <a:lnTo>
                  <a:pt x="1775" y="4732"/>
                </a:lnTo>
                <a:lnTo>
                  <a:pt x="1781" y="4725"/>
                </a:lnTo>
                <a:lnTo>
                  <a:pt x="1785" y="4717"/>
                </a:lnTo>
                <a:lnTo>
                  <a:pt x="1786" y="4709"/>
                </a:lnTo>
                <a:lnTo>
                  <a:pt x="1784" y="4703"/>
                </a:lnTo>
                <a:lnTo>
                  <a:pt x="1779" y="4699"/>
                </a:lnTo>
                <a:lnTo>
                  <a:pt x="1772" y="4697"/>
                </a:lnTo>
                <a:lnTo>
                  <a:pt x="1763" y="4699"/>
                </a:lnTo>
                <a:lnTo>
                  <a:pt x="1754" y="4703"/>
                </a:lnTo>
                <a:lnTo>
                  <a:pt x="1748" y="4709"/>
                </a:lnTo>
                <a:lnTo>
                  <a:pt x="1744" y="4717"/>
                </a:lnTo>
                <a:close/>
                <a:moveTo>
                  <a:pt x="1696" y="4865"/>
                </a:moveTo>
                <a:lnTo>
                  <a:pt x="1695" y="4873"/>
                </a:lnTo>
                <a:lnTo>
                  <a:pt x="1697" y="4879"/>
                </a:lnTo>
                <a:lnTo>
                  <a:pt x="1703" y="4885"/>
                </a:lnTo>
                <a:lnTo>
                  <a:pt x="1710" y="4886"/>
                </a:lnTo>
                <a:lnTo>
                  <a:pt x="1719" y="4885"/>
                </a:lnTo>
                <a:lnTo>
                  <a:pt x="1727" y="4879"/>
                </a:lnTo>
                <a:lnTo>
                  <a:pt x="1734" y="4873"/>
                </a:lnTo>
                <a:lnTo>
                  <a:pt x="1738" y="4865"/>
                </a:lnTo>
                <a:lnTo>
                  <a:pt x="1739" y="4857"/>
                </a:lnTo>
                <a:lnTo>
                  <a:pt x="1737" y="4850"/>
                </a:lnTo>
                <a:lnTo>
                  <a:pt x="1732" y="4846"/>
                </a:lnTo>
                <a:lnTo>
                  <a:pt x="1724" y="4844"/>
                </a:lnTo>
                <a:lnTo>
                  <a:pt x="1716" y="4846"/>
                </a:lnTo>
                <a:lnTo>
                  <a:pt x="1707" y="4850"/>
                </a:lnTo>
                <a:lnTo>
                  <a:pt x="1700" y="4857"/>
                </a:lnTo>
                <a:lnTo>
                  <a:pt x="1696" y="4865"/>
                </a:lnTo>
                <a:close/>
                <a:moveTo>
                  <a:pt x="1649" y="5012"/>
                </a:moveTo>
                <a:lnTo>
                  <a:pt x="1648" y="5020"/>
                </a:lnTo>
                <a:lnTo>
                  <a:pt x="1650" y="5028"/>
                </a:lnTo>
                <a:lnTo>
                  <a:pt x="1655" y="5032"/>
                </a:lnTo>
                <a:lnTo>
                  <a:pt x="1663" y="5034"/>
                </a:lnTo>
                <a:lnTo>
                  <a:pt x="1672" y="5032"/>
                </a:lnTo>
                <a:lnTo>
                  <a:pt x="1680" y="5028"/>
                </a:lnTo>
                <a:lnTo>
                  <a:pt x="1686" y="5020"/>
                </a:lnTo>
                <a:lnTo>
                  <a:pt x="1691" y="5012"/>
                </a:lnTo>
                <a:lnTo>
                  <a:pt x="1692" y="5004"/>
                </a:lnTo>
                <a:lnTo>
                  <a:pt x="1689" y="4998"/>
                </a:lnTo>
                <a:lnTo>
                  <a:pt x="1684" y="4993"/>
                </a:lnTo>
                <a:lnTo>
                  <a:pt x="1677" y="4992"/>
                </a:lnTo>
                <a:lnTo>
                  <a:pt x="1668" y="4993"/>
                </a:lnTo>
                <a:lnTo>
                  <a:pt x="1659" y="4998"/>
                </a:lnTo>
                <a:lnTo>
                  <a:pt x="1653" y="5004"/>
                </a:lnTo>
                <a:lnTo>
                  <a:pt x="1649" y="5012"/>
                </a:lnTo>
                <a:close/>
                <a:moveTo>
                  <a:pt x="1601" y="5159"/>
                </a:moveTo>
                <a:lnTo>
                  <a:pt x="1600" y="5168"/>
                </a:lnTo>
                <a:lnTo>
                  <a:pt x="1603" y="5175"/>
                </a:lnTo>
                <a:lnTo>
                  <a:pt x="1608" y="5179"/>
                </a:lnTo>
                <a:lnTo>
                  <a:pt x="1615" y="5181"/>
                </a:lnTo>
                <a:lnTo>
                  <a:pt x="1625" y="5179"/>
                </a:lnTo>
                <a:lnTo>
                  <a:pt x="1633" y="5175"/>
                </a:lnTo>
                <a:lnTo>
                  <a:pt x="1639" y="5168"/>
                </a:lnTo>
                <a:lnTo>
                  <a:pt x="1643" y="5159"/>
                </a:lnTo>
                <a:lnTo>
                  <a:pt x="1644" y="5152"/>
                </a:lnTo>
                <a:lnTo>
                  <a:pt x="1642" y="5145"/>
                </a:lnTo>
                <a:lnTo>
                  <a:pt x="1637" y="5141"/>
                </a:lnTo>
                <a:lnTo>
                  <a:pt x="1629" y="5139"/>
                </a:lnTo>
                <a:lnTo>
                  <a:pt x="1621" y="5141"/>
                </a:lnTo>
                <a:lnTo>
                  <a:pt x="1612" y="5145"/>
                </a:lnTo>
                <a:lnTo>
                  <a:pt x="1606" y="5152"/>
                </a:lnTo>
                <a:lnTo>
                  <a:pt x="1601" y="5159"/>
                </a:lnTo>
                <a:close/>
                <a:moveTo>
                  <a:pt x="1554" y="5308"/>
                </a:moveTo>
                <a:lnTo>
                  <a:pt x="1554" y="5316"/>
                </a:lnTo>
                <a:lnTo>
                  <a:pt x="1556" y="5322"/>
                </a:lnTo>
                <a:lnTo>
                  <a:pt x="1561" y="5326"/>
                </a:lnTo>
                <a:lnTo>
                  <a:pt x="1568" y="5328"/>
                </a:lnTo>
                <a:lnTo>
                  <a:pt x="1577" y="5326"/>
                </a:lnTo>
                <a:lnTo>
                  <a:pt x="1585" y="5322"/>
                </a:lnTo>
                <a:lnTo>
                  <a:pt x="1591" y="5316"/>
                </a:lnTo>
                <a:lnTo>
                  <a:pt x="1595" y="5308"/>
                </a:lnTo>
                <a:lnTo>
                  <a:pt x="1596" y="5299"/>
                </a:lnTo>
                <a:lnTo>
                  <a:pt x="1594" y="5293"/>
                </a:lnTo>
                <a:lnTo>
                  <a:pt x="1589" y="5288"/>
                </a:lnTo>
                <a:lnTo>
                  <a:pt x="1582" y="5287"/>
                </a:lnTo>
                <a:lnTo>
                  <a:pt x="1574" y="5288"/>
                </a:lnTo>
                <a:lnTo>
                  <a:pt x="1565" y="5293"/>
                </a:lnTo>
                <a:lnTo>
                  <a:pt x="1559" y="5299"/>
                </a:lnTo>
                <a:lnTo>
                  <a:pt x="1554" y="5308"/>
                </a:lnTo>
                <a:close/>
                <a:moveTo>
                  <a:pt x="1507" y="5455"/>
                </a:moveTo>
                <a:lnTo>
                  <a:pt x="1506" y="5463"/>
                </a:lnTo>
                <a:lnTo>
                  <a:pt x="1508" y="5469"/>
                </a:lnTo>
                <a:lnTo>
                  <a:pt x="1513" y="5474"/>
                </a:lnTo>
                <a:lnTo>
                  <a:pt x="1521" y="5475"/>
                </a:lnTo>
                <a:lnTo>
                  <a:pt x="1530" y="5474"/>
                </a:lnTo>
                <a:lnTo>
                  <a:pt x="1538" y="5469"/>
                </a:lnTo>
                <a:lnTo>
                  <a:pt x="1544" y="5463"/>
                </a:lnTo>
                <a:lnTo>
                  <a:pt x="1548" y="5455"/>
                </a:lnTo>
                <a:lnTo>
                  <a:pt x="1549" y="5447"/>
                </a:lnTo>
                <a:lnTo>
                  <a:pt x="1547" y="5440"/>
                </a:lnTo>
                <a:lnTo>
                  <a:pt x="1542" y="5436"/>
                </a:lnTo>
                <a:lnTo>
                  <a:pt x="1535" y="5434"/>
                </a:lnTo>
                <a:lnTo>
                  <a:pt x="1526" y="5436"/>
                </a:lnTo>
                <a:lnTo>
                  <a:pt x="1517" y="5440"/>
                </a:lnTo>
                <a:lnTo>
                  <a:pt x="1511" y="5447"/>
                </a:lnTo>
                <a:lnTo>
                  <a:pt x="1507" y="5455"/>
                </a:lnTo>
                <a:close/>
                <a:moveTo>
                  <a:pt x="1460" y="5603"/>
                </a:moveTo>
                <a:lnTo>
                  <a:pt x="1459" y="5610"/>
                </a:lnTo>
                <a:lnTo>
                  <a:pt x="1461" y="5617"/>
                </a:lnTo>
                <a:lnTo>
                  <a:pt x="1466" y="5621"/>
                </a:lnTo>
                <a:lnTo>
                  <a:pt x="1473" y="5623"/>
                </a:lnTo>
                <a:lnTo>
                  <a:pt x="1483" y="5621"/>
                </a:lnTo>
                <a:lnTo>
                  <a:pt x="1490" y="5617"/>
                </a:lnTo>
                <a:lnTo>
                  <a:pt x="1497" y="5610"/>
                </a:lnTo>
                <a:lnTo>
                  <a:pt x="1501" y="5603"/>
                </a:lnTo>
                <a:lnTo>
                  <a:pt x="1502" y="5595"/>
                </a:lnTo>
                <a:lnTo>
                  <a:pt x="1499" y="5588"/>
                </a:lnTo>
                <a:lnTo>
                  <a:pt x="1494" y="5584"/>
                </a:lnTo>
                <a:lnTo>
                  <a:pt x="1487" y="5583"/>
                </a:lnTo>
                <a:lnTo>
                  <a:pt x="1479" y="5584"/>
                </a:lnTo>
                <a:lnTo>
                  <a:pt x="1470" y="5588"/>
                </a:lnTo>
                <a:lnTo>
                  <a:pt x="1464" y="5595"/>
                </a:lnTo>
                <a:lnTo>
                  <a:pt x="1460" y="5603"/>
                </a:lnTo>
                <a:close/>
                <a:moveTo>
                  <a:pt x="1413" y="5750"/>
                </a:moveTo>
                <a:lnTo>
                  <a:pt x="1412" y="5758"/>
                </a:lnTo>
                <a:lnTo>
                  <a:pt x="1414" y="5764"/>
                </a:lnTo>
                <a:lnTo>
                  <a:pt x="1419" y="5768"/>
                </a:lnTo>
                <a:lnTo>
                  <a:pt x="1426" y="5771"/>
                </a:lnTo>
                <a:lnTo>
                  <a:pt x="1435" y="5768"/>
                </a:lnTo>
                <a:lnTo>
                  <a:pt x="1443" y="5764"/>
                </a:lnTo>
                <a:lnTo>
                  <a:pt x="1449" y="5758"/>
                </a:lnTo>
                <a:lnTo>
                  <a:pt x="1453" y="5750"/>
                </a:lnTo>
                <a:lnTo>
                  <a:pt x="1454" y="5742"/>
                </a:lnTo>
                <a:lnTo>
                  <a:pt x="1452" y="5736"/>
                </a:lnTo>
                <a:lnTo>
                  <a:pt x="1447" y="5732"/>
                </a:lnTo>
                <a:lnTo>
                  <a:pt x="1440" y="5730"/>
                </a:lnTo>
                <a:lnTo>
                  <a:pt x="1432" y="5732"/>
                </a:lnTo>
                <a:lnTo>
                  <a:pt x="1423" y="5736"/>
                </a:lnTo>
                <a:lnTo>
                  <a:pt x="1417" y="5742"/>
                </a:lnTo>
                <a:lnTo>
                  <a:pt x="1413" y="5750"/>
                </a:lnTo>
                <a:close/>
                <a:moveTo>
                  <a:pt x="1365" y="5897"/>
                </a:moveTo>
                <a:lnTo>
                  <a:pt x="1364" y="5905"/>
                </a:lnTo>
                <a:lnTo>
                  <a:pt x="1367" y="5912"/>
                </a:lnTo>
                <a:lnTo>
                  <a:pt x="1372" y="5916"/>
                </a:lnTo>
                <a:lnTo>
                  <a:pt x="1379" y="5918"/>
                </a:lnTo>
                <a:lnTo>
                  <a:pt x="1388" y="5916"/>
                </a:lnTo>
                <a:lnTo>
                  <a:pt x="1395" y="5912"/>
                </a:lnTo>
                <a:lnTo>
                  <a:pt x="1402" y="5905"/>
                </a:lnTo>
                <a:lnTo>
                  <a:pt x="1406" y="5897"/>
                </a:lnTo>
                <a:lnTo>
                  <a:pt x="1406" y="5890"/>
                </a:lnTo>
                <a:lnTo>
                  <a:pt x="1404" y="5883"/>
                </a:lnTo>
                <a:lnTo>
                  <a:pt x="1399" y="5879"/>
                </a:lnTo>
                <a:lnTo>
                  <a:pt x="1392" y="5878"/>
                </a:lnTo>
                <a:lnTo>
                  <a:pt x="1384" y="5879"/>
                </a:lnTo>
                <a:lnTo>
                  <a:pt x="1376" y="5883"/>
                </a:lnTo>
                <a:lnTo>
                  <a:pt x="1369" y="5890"/>
                </a:lnTo>
                <a:lnTo>
                  <a:pt x="1365" y="5897"/>
                </a:lnTo>
                <a:close/>
                <a:moveTo>
                  <a:pt x="1318" y="6045"/>
                </a:moveTo>
                <a:lnTo>
                  <a:pt x="1317" y="6053"/>
                </a:lnTo>
                <a:lnTo>
                  <a:pt x="1320" y="6059"/>
                </a:lnTo>
                <a:lnTo>
                  <a:pt x="1324" y="6063"/>
                </a:lnTo>
                <a:lnTo>
                  <a:pt x="1331" y="6065"/>
                </a:lnTo>
                <a:lnTo>
                  <a:pt x="1340" y="6063"/>
                </a:lnTo>
                <a:lnTo>
                  <a:pt x="1348" y="6059"/>
                </a:lnTo>
                <a:lnTo>
                  <a:pt x="1354" y="6053"/>
                </a:lnTo>
                <a:lnTo>
                  <a:pt x="1358" y="6045"/>
                </a:lnTo>
                <a:lnTo>
                  <a:pt x="1359" y="6037"/>
                </a:lnTo>
                <a:lnTo>
                  <a:pt x="1357" y="6031"/>
                </a:lnTo>
                <a:lnTo>
                  <a:pt x="1352" y="6027"/>
                </a:lnTo>
                <a:lnTo>
                  <a:pt x="1345" y="6025"/>
                </a:lnTo>
                <a:lnTo>
                  <a:pt x="1337" y="6027"/>
                </a:lnTo>
                <a:lnTo>
                  <a:pt x="1328" y="6031"/>
                </a:lnTo>
                <a:lnTo>
                  <a:pt x="1322" y="6037"/>
                </a:lnTo>
                <a:lnTo>
                  <a:pt x="1318" y="6045"/>
                </a:lnTo>
                <a:close/>
                <a:moveTo>
                  <a:pt x="1271" y="6193"/>
                </a:moveTo>
                <a:lnTo>
                  <a:pt x="1271" y="6200"/>
                </a:lnTo>
                <a:lnTo>
                  <a:pt x="1273" y="6206"/>
                </a:lnTo>
                <a:lnTo>
                  <a:pt x="1277" y="6210"/>
                </a:lnTo>
                <a:lnTo>
                  <a:pt x="1284" y="6212"/>
                </a:lnTo>
                <a:lnTo>
                  <a:pt x="1293" y="6210"/>
                </a:lnTo>
                <a:lnTo>
                  <a:pt x="1300" y="6206"/>
                </a:lnTo>
                <a:lnTo>
                  <a:pt x="1306" y="6200"/>
                </a:lnTo>
                <a:lnTo>
                  <a:pt x="1310" y="6193"/>
                </a:lnTo>
                <a:lnTo>
                  <a:pt x="1311" y="6185"/>
                </a:lnTo>
                <a:lnTo>
                  <a:pt x="1309" y="6179"/>
                </a:lnTo>
                <a:lnTo>
                  <a:pt x="1304" y="6175"/>
                </a:lnTo>
                <a:lnTo>
                  <a:pt x="1297" y="6173"/>
                </a:lnTo>
                <a:lnTo>
                  <a:pt x="1289" y="6175"/>
                </a:lnTo>
                <a:lnTo>
                  <a:pt x="1281" y="6179"/>
                </a:lnTo>
                <a:lnTo>
                  <a:pt x="1275" y="6185"/>
                </a:lnTo>
                <a:lnTo>
                  <a:pt x="1271" y="6193"/>
                </a:lnTo>
                <a:close/>
                <a:moveTo>
                  <a:pt x="1224" y="6340"/>
                </a:moveTo>
                <a:lnTo>
                  <a:pt x="1224" y="6348"/>
                </a:lnTo>
                <a:lnTo>
                  <a:pt x="1226" y="6353"/>
                </a:lnTo>
                <a:lnTo>
                  <a:pt x="1230" y="6357"/>
                </a:lnTo>
                <a:lnTo>
                  <a:pt x="1237" y="6359"/>
                </a:lnTo>
                <a:lnTo>
                  <a:pt x="1246" y="6357"/>
                </a:lnTo>
                <a:lnTo>
                  <a:pt x="1253" y="6353"/>
                </a:lnTo>
                <a:lnTo>
                  <a:pt x="1259" y="6348"/>
                </a:lnTo>
                <a:lnTo>
                  <a:pt x="1262" y="6340"/>
                </a:lnTo>
                <a:lnTo>
                  <a:pt x="1263" y="6333"/>
                </a:lnTo>
                <a:lnTo>
                  <a:pt x="1261" y="6326"/>
                </a:lnTo>
                <a:lnTo>
                  <a:pt x="1256" y="6322"/>
                </a:lnTo>
                <a:lnTo>
                  <a:pt x="1250" y="6321"/>
                </a:lnTo>
                <a:lnTo>
                  <a:pt x="1242" y="6322"/>
                </a:lnTo>
                <a:lnTo>
                  <a:pt x="1234" y="6326"/>
                </a:lnTo>
                <a:lnTo>
                  <a:pt x="1228" y="6333"/>
                </a:lnTo>
                <a:lnTo>
                  <a:pt x="1224" y="6340"/>
                </a:lnTo>
                <a:close/>
                <a:moveTo>
                  <a:pt x="1177" y="6488"/>
                </a:moveTo>
                <a:lnTo>
                  <a:pt x="1177" y="6495"/>
                </a:lnTo>
                <a:lnTo>
                  <a:pt x="1179" y="6500"/>
                </a:lnTo>
                <a:lnTo>
                  <a:pt x="1183" y="6504"/>
                </a:lnTo>
                <a:lnTo>
                  <a:pt x="1190" y="6506"/>
                </a:lnTo>
                <a:lnTo>
                  <a:pt x="1198" y="6504"/>
                </a:lnTo>
                <a:lnTo>
                  <a:pt x="1205" y="6500"/>
                </a:lnTo>
                <a:lnTo>
                  <a:pt x="1211" y="6495"/>
                </a:lnTo>
                <a:lnTo>
                  <a:pt x="1215" y="6488"/>
                </a:lnTo>
                <a:lnTo>
                  <a:pt x="1215" y="6481"/>
                </a:lnTo>
                <a:lnTo>
                  <a:pt x="1213" y="6475"/>
                </a:lnTo>
                <a:lnTo>
                  <a:pt x="1209" y="6471"/>
                </a:lnTo>
                <a:lnTo>
                  <a:pt x="1202" y="6470"/>
                </a:lnTo>
                <a:lnTo>
                  <a:pt x="1195" y="6471"/>
                </a:lnTo>
                <a:lnTo>
                  <a:pt x="1187" y="6475"/>
                </a:lnTo>
                <a:lnTo>
                  <a:pt x="1181" y="6481"/>
                </a:lnTo>
                <a:lnTo>
                  <a:pt x="1177" y="6488"/>
                </a:lnTo>
                <a:close/>
                <a:moveTo>
                  <a:pt x="1131" y="6635"/>
                </a:moveTo>
                <a:lnTo>
                  <a:pt x="1130" y="6642"/>
                </a:lnTo>
                <a:lnTo>
                  <a:pt x="1132" y="6648"/>
                </a:lnTo>
                <a:lnTo>
                  <a:pt x="1136" y="6651"/>
                </a:lnTo>
                <a:lnTo>
                  <a:pt x="1142" y="6653"/>
                </a:lnTo>
                <a:lnTo>
                  <a:pt x="1151" y="6651"/>
                </a:lnTo>
                <a:lnTo>
                  <a:pt x="1158" y="6648"/>
                </a:lnTo>
                <a:lnTo>
                  <a:pt x="1163" y="6642"/>
                </a:lnTo>
                <a:lnTo>
                  <a:pt x="1167" y="6635"/>
                </a:lnTo>
                <a:lnTo>
                  <a:pt x="1168" y="6628"/>
                </a:lnTo>
                <a:lnTo>
                  <a:pt x="1166" y="6623"/>
                </a:lnTo>
                <a:lnTo>
                  <a:pt x="1161" y="6619"/>
                </a:lnTo>
                <a:lnTo>
                  <a:pt x="1155" y="6618"/>
                </a:lnTo>
                <a:lnTo>
                  <a:pt x="1147" y="6619"/>
                </a:lnTo>
                <a:lnTo>
                  <a:pt x="1140" y="6623"/>
                </a:lnTo>
                <a:lnTo>
                  <a:pt x="1134" y="6628"/>
                </a:lnTo>
                <a:lnTo>
                  <a:pt x="1131" y="6635"/>
                </a:lnTo>
                <a:close/>
                <a:moveTo>
                  <a:pt x="1084" y="6782"/>
                </a:moveTo>
                <a:lnTo>
                  <a:pt x="1083" y="6789"/>
                </a:lnTo>
                <a:lnTo>
                  <a:pt x="1085" y="6795"/>
                </a:lnTo>
                <a:lnTo>
                  <a:pt x="1089" y="6799"/>
                </a:lnTo>
                <a:lnTo>
                  <a:pt x="1095" y="6801"/>
                </a:lnTo>
                <a:lnTo>
                  <a:pt x="1103" y="6799"/>
                </a:lnTo>
                <a:lnTo>
                  <a:pt x="1110" y="6795"/>
                </a:lnTo>
                <a:lnTo>
                  <a:pt x="1115" y="6789"/>
                </a:lnTo>
                <a:lnTo>
                  <a:pt x="1119" y="6782"/>
                </a:lnTo>
                <a:lnTo>
                  <a:pt x="1120" y="6776"/>
                </a:lnTo>
                <a:lnTo>
                  <a:pt x="1118" y="6770"/>
                </a:lnTo>
                <a:lnTo>
                  <a:pt x="1114" y="6767"/>
                </a:lnTo>
                <a:lnTo>
                  <a:pt x="1107" y="6765"/>
                </a:lnTo>
                <a:lnTo>
                  <a:pt x="1100" y="6767"/>
                </a:lnTo>
                <a:lnTo>
                  <a:pt x="1092" y="6770"/>
                </a:lnTo>
                <a:lnTo>
                  <a:pt x="1087" y="6776"/>
                </a:lnTo>
                <a:lnTo>
                  <a:pt x="1084" y="6782"/>
                </a:lnTo>
                <a:close/>
                <a:moveTo>
                  <a:pt x="1037" y="6930"/>
                </a:moveTo>
                <a:lnTo>
                  <a:pt x="1036" y="6936"/>
                </a:lnTo>
                <a:lnTo>
                  <a:pt x="1038" y="6943"/>
                </a:lnTo>
                <a:lnTo>
                  <a:pt x="1042" y="6946"/>
                </a:lnTo>
                <a:lnTo>
                  <a:pt x="1049" y="6948"/>
                </a:lnTo>
                <a:lnTo>
                  <a:pt x="1056" y="6946"/>
                </a:lnTo>
                <a:lnTo>
                  <a:pt x="1062" y="6943"/>
                </a:lnTo>
                <a:lnTo>
                  <a:pt x="1068" y="6936"/>
                </a:lnTo>
                <a:lnTo>
                  <a:pt x="1071" y="6930"/>
                </a:lnTo>
                <a:lnTo>
                  <a:pt x="1072" y="6923"/>
                </a:lnTo>
                <a:lnTo>
                  <a:pt x="1070" y="6918"/>
                </a:lnTo>
                <a:lnTo>
                  <a:pt x="1066" y="6914"/>
                </a:lnTo>
                <a:lnTo>
                  <a:pt x="1060" y="6913"/>
                </a:lnTo>
                <a:lnTo>
                  <a:pt x="1053" y="6914"/>
                </a:lnTo>
                <a:lnTo>
                  <a:pt x="1045" y="6918"/>
                </a:lnTo>
                <a:lnTo>
                  <a:pt x="1040" y="6923"/>
                </a:lnTo>
                <a:lnTo>
                  <a:pt x="1037" y="6930"/>
                </a:lnTo>
                <a:close/>
                <a:moveTo>
                  <a:pt x="990" y="7078"/>
                </a:moveTo>
                <a:lnTo>
                  <a:pt x="989" y="7085"/>
                </a:lnTo>
                <a:lnTo>
                  <a:pt x="991" y="7090"/>
                </a:lnTo>
                <a:lnTo>
                  <a:pt x="995" y="7093"/>
                </a:lnTo>
                <a:lnTo>
                  <a:pt x="1002" y="7095"/>
                </a:lnTo>
                <a:lnTo>
                  <a:pt x="1009" y="7093"/>
                </a:lnTo>
                <a:lnTo>
                  <a:pt x="1015" y="7090"/>
                </a:lnTo>
                <a:lnTo>
                  <a:pt x="1020" y="7085"/>
                </a:lnTo>
                <a:lnTo>
                  <a:pt x="1023" y="7078"/>
                </a:lnTo>
                <a:lnTo>
                  <a:pt x="1024" y="7071"/>
                </a:lnTo>
                <a:lnTo>
                  <a:pt x="1022" y="7066"/>
                </a:lnTo>
                <a:lnTo>
                  <a:pt x="1018" y="7062"/>
                </a:lnTo>
                <a:lnTo>
                  <a:pt x="1012" y="7061"/>
                </a:lnTo>
                <a:lnTo>
                  <a:pt x="1005" y="7062"/>
                </a:lnTo>
                <a:lnTo>
                  <a:pt x="998" y="7066"/>
                </a:lnTo>
                <a:lnTo>
                  <a:pt x="993" y="7071"/>
                </a:lnTo>
                <a:lnTo>
                  <a:pt x="990" y="7078"/>
                </a:lnTo>
                <a:close/>
                <a:moveTo>
                  <a:pt x="943" y="7226"/>
                </a:moveTo>
                <a:lnTo>
                  <a:pt x="942" y="7232"/>
                </a:lnTo>
                <a:lnTo>
                  <a:pt x="944" y="7237"/>
                </a:lnTo>
                <a:lnTo>
                  <a:pt x="948" y="7240"/>
                </a:lnTo>
                <a:lnTo>
                  <a:pt x="954" y="7242"/>
                </a:lnTo>
                <a:lnTo>
                  <a:pt x="961" y="7240"/>
                </a:lnTo>
                <a:lnTo>
                  <a:pt x="967" y="7237"/>
                </a:lnTo>
                <a:lnTo>
                  <a:pt x="972" y="7232"/>
                </a:lnTo>
                <a:lnTo>
                  <a:pt x="976" y="7226"/>
                </a:lnTo>
                <a:lnTo>
                  <a:pt x="976" y="7219"/>
                </a:lnTo>
                <a:lnTo>
                  <a:pt x="975" y="7213"/>
                </a:lnTo>
                <a:lnTo>
                  <a:pt x="971" y="7210"/>
                </a:lnTo>
                <a:lnTo>
                  <a:pt x="965" y="7209"/>
                </a:lnTo>
                <a:lnTo>
                  <a:pt x="958" y="7210"/>
                </a:lnTo>
                <a:lnTo>
                  <a:pt x="951" y="7213"/>
                </a:lnTo>
                <a:lnTo>
                  <a:pt x="946" y="7219"/>
                </a:lnTo>
                <a:lnTo>
                  <a:pt x="943" y="7226"/>
                </a:lnTo>
                <a:close/>
                <a:moveTo>
                  <a:pt x="896" y="7373"/>
                </a:moveTo>
                <a:lnTo>
                  <a:pt x="895" y="7379"/>
                </a:lnTo>
                <a:lnTo>
                  <a:pt x="897" y="7384"/>
                </a:lnTo>
                <a:lnTo>
                  <a:pt x="901" y="7387"/>
                </a:lnTo>
                <a:lnTo>
                  <a:pt x="907" y="7389"/>
                </a:lnTo>
                <a:lnTo>
                  <a:pt x="914" y="7387"/>
                </a:lnTo>
                <a:lnTo>
                  <a:pt x="920" y="7384"/>
                </a:lnTo>
                <a:lnTo>
                  <a:pt x="925" y="7379"/>
                </a:lnTo>
                <a:lnTo>
                  <a:pt x="928" y="7373"/>
                </a:lnTo>
                <a:lnTo>
                  <a:pt x="929" y="7367"/>
                </a:lnTo>
                <a:lnTo>
                  <a:pt x="927" y="7362"/>
                </a:lnTo>
                <a:lnTo>
                  <a:pt x="923" y="7359"/>
                </a:lnTo>
                <a:lnTo>
                  <a:pt x="917" y="7356"/>
                </a:lnTo>
                <a:lnTo>
                  <a:pt x="911" y="7359"/>
                </a:lnTo>
                <a:lnTo>
                  <a:pt x="904" y="7362"/>
                </a:lnTo>
                <a:lnTo>
                  <a:pt x="899" y="7367"/>
                </a:lnTo>
                <a:lnTo>
                  <a:pt x="896" y="7373"/>
                </a:lnTo>
                <a:close/>
                <a:moveTo>
                  <a:pt x="849" y="7520"/>
                </a:moveTo>
                <a:lnTo>
                  <a:pt x="848" y="7526"/>
                </a:lnTo>
                <a:lnTo>
                  <a:pt x="850" y="7531"/>
                </a:lnTo>
                <a:lnTo>
                  <a:pt x="854" y="7534"/>
                </a:lnTo>
                <a:lnTo>
                  <a:pt x="860" y="7535"/>
                </a:lnTo>
                <a:lnTo>
                  <a:pt x="866" y="7534"/>
                </a:lnTo>
                <a:lnTo>
                  <a:pt x="872" y="7531"/>
                </a:lnTo>
                <a:lnTo>
                  <a:pt x="877" y="7526"/>
                </a:lnTo>
                <a:lnTo>
                  <a:pt x="880" y="7520"/>
                </a:lnTo>
                <a:lnTo>
                  <a:pt x="880" y="7515"/>
                </a:lnTo>
                <a:lnTo>
                  <a:pt x="879" y="7510"/>
                </a:lnTo>
                <a:lnTo>
                  <a:pt x="875" y="7507"/>
                </a:lnTo>
                <a:lnTo>
                  <a:pt x="870" y="7506"/>
                </a:lnTo>
                <a:lnTo>
                  <a:pt x="863" y="7507"/>
                </a:lnTo>
                <a:lnTo>
                  <a:pt x="857" y="7510"/>
                </a:lnTo>
                <a:lnTo>
                  <a:pt x="852" y="7515"/>
                </a:lnTo>
                <a:lnTo>
                  <a:pt x="849" y="7520"/>
                </a:lnTo>
                <a:close/>
                <a:moveTo>
                  <a:pt x="802" y="7668"/>
                </a:moveTo>
                <a:lnTo>
                  <a:pt x="801" y="7673"/>
                </a:lnTo>
                <a:lnTo>
                  <a:pt x="803" y="7678"/>
                </a:lnTo>
                <a:lnTo>
                  <a:pt x="807" y="7681"/>
                </a:lnTo>
                <a:lnTo>
                  <a:pt x="813" y="7682"/>
                </a:lnTo>
                <a:lnTo>
                  <a:pt x="819" y="7681"/>
                </a:lnTo>
                <a:lnTo>
                  <a:pt x="824" y="7678"/>
                </a:lnTo>
                <a:lnTo>
                  <a:pt x="829" y="7673"/>
                </a:lnTo>
                <a:lnTo>
                  <a:pt x="832" y="7668"/>
                </a:lnTo>
                <a:lnTo>
                  <a:pt x="833" y="7662"/>
                </a:lnTo>
                <a:lnTo>
                  <a:pt x="831" y="7657"/>
                </a:lnTo>
                <a:lnTo>
                  <a:pt x="827" y="7654"/>
                </a:lnTo>
                <a:lnTo>
                  <a:pt x="822" y="7653"/>
                </a:lnTo>
                <a:lnTo>
                  <a:pt x="816" y="7654"/>
                </a:lnTo>
                <a:lnTo>
                  <a:pt x="810" y="7657"/>
                </a:lnTo>
                <a:lnTo>
                  <a:pt x="805" y="7662"/>
                </a:lnTo>
                <a:lnTo>
                  <a:pt x="802" y="7668"/>
                </a:lnTo>
                <a:close/>
                <a:moveTo>
                  <a:pt x="756" y="7815"/>
                </a:moveTo>
                <a:lnTo>
                  <a:pt x="755" y="7820"/>
                </a:lnTo>
                <a:lnTo>
                  <a:pt x="756" y="7826"/>
                </a:lnTo>
                <a:lnTo>
                  <a:pt x="760" y="7829"/>
                </a:lnTo>
                <a:lnTo>
                  <a:pt x="766" y="7830"/>
                </a:lnTo>
                <a:lnTo>
                  <a:pt x="771" y="7829"/>
                </a:lnTo>
                <a:lnTo>
                  <a:pt x="777" y="7826"/>
                </a:lnTo>
                <a:lnTo>
                  <a:pt x="781" y="7820"/>
                </a:lnTo>
                <a:lnTo>
                  <a:pt x="784" y="7815"/>
                </a:lnTo>
                <a:lnTo>
                  <a:pt x="784" y="7810"/>
                </a:lnTo>
                <a:lnTo>
                  <a:pt x="783" y="7805"/>
                </a:lnTo>
                <a:lnTo>
                  <a:pt x="779" y="7802"/>
                </a:lnTo>
                <a:lnTo>
                  <a:pt x="775" y="7801"/>
                </a:lnTo>
                <a:lnTo>
                  <a:pt x="769" y="7802"/>
                </a:lnTo>
                <a:lnTo>
                  <a:pt x="764" y="7805"/>
                </a:lnTo>
                <a:lnTo>
                  <a:pt x="758" y="7810"/>
                </a:lnTo>
                <a:lnTo>
                  <a:pt x="756" y="7815"/>
                </a:lnTo>
                <a:close/>
                <a:moveTo>
                  <a:pt x="709" y="7962"/>
                </a:moveTo>
                <a:lnTo>
                  <a:pt x="708" y="7969"/>
                </a:lnTo>
                <a:lnTo>
                  <a:pt x="709" y="7973"/>
                </a:lnTo>
                <a:lnTo>
                  <a:pt x="713" y="7976"/>
                </a:lnTo>
                <a:lnTo>
                  <a:pt x="719" y="7977"/>
                </a:lnTo>
                <a:lnTo>
                  <a:pt x="724" y="7976"/>
                </a:lnTo>
                <a:lnTo>
                  <a:pt x="729" y="7973"/>
                </a:lnTo>
                <a:lnTo>
                  <a:pt x="733" y="7969"/>
                </a:lnTo>
                <a:lnTo>
                  <a:pt x="736" y="7962"/>
                </a:lnTo>
                <a:lnTo>
                  <a:pt x="737" y="7957"/>
                </a:lnTo>
                <a:lnTo>
                  <a:pt x="735" y="7953"/>
                </a:lnTo>
                <a:lnTo>
                  <a:pt x="732" y="7950"/>
                </a:lnTo>
                <a:lnTo>
                  <a:pt x="727" y="7949"/>
                </a:lnTo>
                <a:lnTo>
                  <a:pt x="722" y="7950"/>
                </a:lnTo>
                <a:lnTo>
                  <a:pt x="715" y="7953"/>
                </a:lnTo>
                <a:lnTo>
                  <a:pt x="711" y="7957"/>
                </a:lnTo>
                <a:lnTo>
                  <a:pt x="709" y="7962"/>
                </a:lnTo>
                <a:close/>
                <a:moveTo>
                  <a:pt x="662" y="8111"/>
                </a:moveTo>
                <a:lnTo>
                  <a:pt x="661" y="8116"/>
                </a:lnTo>
                <a:lnTo>
                  <a:pt x="663" y="8120"/>
                </a:lnTo>
                <a:lnTo>
                  <a:pt x="666" y="8122"/>
                </a:lnTo>
                <a:lnTo>
                  <a:pt x="671" y="8123"/>
                </a:lnTo>
                <a:lnTo>
                  <a:pt x="677" y="8122"/>
                </a:lnTo>
                <a:lnTo>
                  <a:pt x="681" y="8120"/>
                </a:lnTo>
                <a:lnTo>
                  <a:pt x="685" y="8116"/>
                </a:lnTo>
                <a:lnTo>
                  <a:pt x="688" y="8111"/>
                </a:lnTo>
                <a:lnTo>
                  <a:pt x="688" y="8106"/>
                </a:lnTo>
                <a:lnTo>
                  <a:pt x="687" y="8101"/>
                </a:lnTo>
                <a:lnTo>
                  <a:pt x="684" y="8098"/>
                </a:lnTo>
                <a:lnTo>
                  <a:pt x="679" y="8097"/>
                </a:lnTo>
                <a:lnTo>
                  <a:pt x="674" y="8098"/>
                </a:lnTo>
                <a:lnTo>
                  <a:pt x="669" y="8101"/>
                </a:lnTo>
                <a:lnTo>
                  <a:pt x="665" y="8106"/>
                </a:lnTo>
                <a:lnTo>
                  <a:pt x="662" y="8111"/>
                </a:lnTo>
                <a:close/>
                <a:moveTo>
                  <a:pt x="615" y="8258"/>
                </a:moveTo>
                <a:lnTo>
                  <a:pt x="614" y="8263"/>
                </a:lnTo>
                <a:lnTo>
                  <a:pt x="616" y="8267"/>
                </a:lnTo>
                <a:lnTo>
                  <a:pt x="619" y="8269"/>
                </a:lnTo>
                <a:lnTo>
                  <a:pt x="624" y="8270"/>
                </a:lnTo>
                <a:lnTo>
                  <a:pt x="629" y="8269"/>
                </a:lnTo>
                <a:lnTo>
                  <a:pt x="634" y="8267"/>
                </a:lnTo>
                <a:lnTo>
                  <a:pt x="638" y="8263"/>
                </a:lnTo>
                <a:lnTo>
                  <a:pt x="640" y="8258"/>
                </a:lnTo>
                <a:lnTo>
                  <a:pt x="641" y="8253"/>
                </a:lnTo>
                <a:lnTo>
                  <a:pt x="639" y="8250"/>
                </a:lnTo>
                <a:lnTo>
                  <a:pt x="636" y="8247"/>
                </a:lnTo>
                <a:lnTo>
                  <a:pt x="632" y="8246"/>
                </a:lnTo>
                <a:lnTo>
                  <a:pt x="627" y="8247"/>
                </a:lnTo>
                <a:lnTo>
                  <a:pt x="622" y="8250"/>
                </a:lnTo>
                <a:lnTo>
                  <a:pt x="617" y="8253"/>
                </a:lnTo>
                <a:lnTo>
                  <a:pt x="615" y="8258"/>
                </a:lnTo>
                <a:close/>
                <a:moveTo>
                  <a:pt x="568" y="8405"/>
                </a:moveTo>
                <a:lnTo>
                  <a:pt x="568" y="8410"/>
                </a:lnTo>
                <a:lnTo>
                  <a:pt x="569" y="8413"/>
                </a:lnTo>
                <a:lnTo>
                  <a:pt x="572" y="8416"/>
                </a:lnTo>
                <a:lnTo>
                  <a:pt x="577" y="8417"/>
                </a:lnTo>
                <a:lnTo>
                  <a:pt x="582" y="8416"/>
                </a:lnTo>
                <a:lnTo>
                  <a:pt x="586" y="8413"/>
                </a:lnTo>
                <a:lnTo>
                  <a:pt x="590" y="8410"/>
                </a:lnTo>
                <a:lnTo>
                  <a:pt x="592" y="8405"/>
                </a:lnTo>
                <a:lnTo>
                  <a:pt x="592" y="8401"/>
                </a:lnTo>
                <a:lnTo>
                  <a:pt x="591" y="8398"/>
                </a:lnTo>
                <a:lnTo>
                  <a:pt x="588" y="8395"/>
                </a:lnTo>
                <a:lnTo>
                  <a:pt x="584" y="8394"/>
                </a:lnTo>
                <a:lnTo>
                  <a:pt x="580" y="8395"/>
                </a:lnTo>
                <a:lnTo>
                  <a:pt x="575" y="8398"/>
                </a:lnTo>
                <a:lnTo>
                  <a:pt x="571" y="8401"/>
                </a:lnTo>
                <a:lnTo>
                  <a:pt x="568" y="8405"/>
                </a:lnTo>
                <a:close/>
                <a:moveTo>
                  <a:pt x="522" y="8553"/>
                </a:moveTo>
                <a:lnTo>
                  <a:pt x="521" y="8557"/>
                </a:lnTo>
                <a:lnTo>
                  <a:pt x="523" y="8560"/>
                </a:lnTo>
                <a:lnTo>
                  <a:pt x="525" y="8562"/>
                </a:lnTo>
                <a:lnTo>
                  <a:pt x="530" y="8563"/>
                </a:lnTo>
                <a:lnTo>
                  <a:pt x="534" y="8562"/>
                </a:lnTo>
                <a:lnTo>
                  <a:pt x="538" y="8560"/>
                </a:lnTo>
                <a:lnTo>
                  <a:pt x="542" y="8557"/>
                </a:lnTo>
                <a:lnTo>
                  <a:pt x="544" y="8553"/>
                </a:lnTo>
                <a:lnTo>
                  <a:pt x="544" y="8549"/>
                </a:lnTo>
                <a:lnTo>
                  <a:pt x="543" y="8546"/>
                </a:lnTo>
                <a:lnTo>
                  <a:pt x="540" y="8543"/>
                </a:lnTo>
                <a:lnTo>
                  <a:pt x="537" y="8542"/>
                </a:lnTo>
                <a:lnTo>
                  <a:pt x="532" y="8543"/>
                </a:lnTo>
                <a:lnTo>
                  <a:pt x="528" y="8546"/>
                </a:lnTo>
                <a:lnTo>
                  <a:pt x="524" y="8549"/>
                </a:lnTo>
                <a:lnTo>
                  <a:pt x="522" y="8553"/>
                </a:lnTo>
                <a:close/>
                <a:moveTo>
                  <a:pt x="475" y="8700"/>
                </a:moveTo>
                <a:lnTo>
                  <a:pt x="474" y="8704"/>
                </a:lnTo>
                <a:lnTo>
                  <a:pt x="476" y="8707"/>
                </a:lnTo>
                <a:lnTo>
                  <a:pt x="479" y="8709"/>
                </a:lnTo>
                <a:lnTo>
                  <a:pt x="483" y="8710"/>
                </a:lnTo>
                <a:lnTo>
                  <a:pt x="487" y="8709"/>
                </a:lnTo>
                <a:lnTo>
                  <a:pt x="491" y="8707"/>
                </a:lnTo>
                <a:lnTo>
                  <a:pt x="494" y="8704"/>
                </a:lnTo>
                <a:lnTo>
                  <a:pt x="496" y="8700"/>
                </a:lnTo>
                <a:lnTo>
                  <a:pt x="496" y="8696"/>
                </a:lnTo>
                <a:lnTo>
                  <a:pt x="495" y="8693"/>
                </a:lnTo>
                <a:lnTo>
                  <a:pt x="493" y="8691"/>
                </a:lnTo>
                <a:lnTo>
                  <a:pt x="489" y="8690"/>
                </a:lnTo>
                <a:lnTo>
                  <a:pt x="485" y="8691"/>
                </a:lnTo>
                <a:lnTo>
                  <a:pt x="481" y="8693"/>
                </a:lnTo>
                <a:lnTo>
                  <a:pt x="477" y="8696"/>
                </a:lnTo>
                <a:lnTo>
                  <a:pt x="475" y="8700"/>
                </a:lnTo>
                <a:close/>
                <a:moveTo>
                  <a:pt x="428" y="8848"/>
                </a:moveTo>
                <a:lnTo>
                  <a:pt x="428" y="8851"/>
                </a:lnTo>
                <a:lnTo>
                  <a:pt x="429" y="8855"/>
                </a:lnTo>
                <a:lnTo>
                  <a:pt x="432" y="8857"/>
                </a:lnTo>
                <a:lnTo>
                  <a:pt x="436" y="8858"/>
                </a:lnTo>
                <a:lnTo>
                  <a:pt x="439" y="8857"/>
                </a:lnTo>
                <a:lnTo>
                  <a:pt x="443" y="8855"/>
                </a:lnTo>
                <a:lnTo>
                  <a:pt x="446" y="8851"/>
                </a:lnTo>
                <a:lnTo>
                  <a:pt x="448" y="8848"/>
                </a:lnTo>
                <a:lnTo>
                  <a:pt x="448" y="8844"/>
                </a:lnTo>
                <a:lnTo>
                  <a:pt x="447" y="8841"/>
                </a:lnTo>
                <a:lnTo>
                  <a:pt x="445" y="8839"/>
                </a:lnTo>
                <a:lnTo>
                  <a:pt x="442" y="8838"/>
                </a:lnTo>
                <a:lnTo>
                  <a:pt x="438" y="8839"/>
                </a:lnTo>
                <a:lnTo>
                  <a:pt x="434" y="8841"/>
                </a:lnTo>
                <a:lnTo>
                  <a:pt x="430" y="8844"/>
                </a:lnTo>
                <a:lnTo>
                  <a:pt x="428" y="8848"/>
                </a:lnTo>
                <a:close/>
                <a:moveTo>
                  <a:pt x="382" y="8996"/>
                </a:moveTo>
                <a:lnTo>
                  <a:pt x="381" y="8999"/>
                </a:lnTo>
                <a:lnTo>
                  <a:pt x="382" y="9002"/>
                </a:lnTo>
                <a:lnTo>
                  <a:pt x="385" y="9004"/>
                </a:lnTo>
                <a:lnTo>
                  <a:pt x="388" y="9004"/>
                </a:lnTo>
                <a:lnTo>
                  <a:pt x="392" y="9004"/>
                </a:lnTo>
                <a:lnTo>
                  <a:pt x="395" y="9002"/>
                </a:lnTo>
                <a:lnTo>
                  <a:pt x="398" y="8999"/>
                </a:lnTo>
                <a:lnTo>
                  <a:pt x="400" y="8996"/>
                </a:lnTo>
                <a:lnTo>
                  <a:pt x="400" y="8993"/>
                </a:lnTo>
                <a:lnTo>
                  <a:pt x="399" y="8989"/>
                </a:lnTo>
                <a:lnTo>
                  <a:pt x="397" y="8987"/>
                </a:lnTo>
                <a:lnTo>
                  <a:pt x="394" y="8987"/>
                </a:lnTo>
                <a:lnTo>
                  <a:pt x="390" y="8987"/>
                </a:lnTo>
                <a:lnTo>
                  <a:pt x="387" y="8989"/>
                </a:lnTo>
                <a:lnTo>
                  <a:pt x="384" y="8993"/>
                </a:lnTo>
                <a:lnTo>
                  <a:pt x="382" y="8996"/>
                </a:lnTo>
                <a:close/>
                <a:moveTo>
                  <a:pt x="351" y="9143"/>
                </a:moveTo>
                <a:lnTo>
                  <a:pt x="352" y="9140"/>
                </a:lnTo>
                <a:lnTo>
                  <a:pt x="351" y="9138"/>
                </a:lnTo>
                <a:lnTo>
                  <a:pt x="349" y="9136"/>
                </a:lnTo>
                <a:lnTo>
                  <a:pt x="346" y="9136"/>
                </a:lnTo>
                <a:lnTo>
                  <a:pt x="343" y="9136"/>
                </a:lnTo>
                <a:lnTo>
                  <a:pt x="340" y="9138"/>
                </a:lnTo>
                <a:lnTo>
                  <a:pt x="338" y="9140"/>
                </a:lnTo>
                <a:lnTo>
                  <a:pt x="335" y="9143"/>
                </a:lnTo>
                <a:lnTo>
                  <a:pt x="335" y="9146"/>
                </a:lnTo>
                <a:lnTo>
                  <a:pt x="337" y="9149"/>
                </a:lnTo>
                <a:lnTo>
                  <a:pt x="339" y="9150"/>
                </a:lnTo>
                <a:lnTo>
                  <a:pt x="341" y="9151"/>
                </a:lnTo>
                <a:lnTo>
                  <a:pt x="345" y="9150"/>
                </a:lnTo>
                <a:lnTo>
                  <a:pt x="347" y="9149"/>
                </a:lnTo>
                <a:lnTo>
                  <a:pt x="350" y="9146"/>
                </a:lnTo>
                <a:lnTo>
                  <a:pt x="351" y="9143"/>
                </a:lnTo>
                <a:close/>
                <a:moveTo>
                  <a:pt x="303" y="9291"/>
                </a:moveTo>
                <a:lnTo>
                  <a:pt x="304" y="9288"/>
                </a:lnTo>
                <a:lnTo>
                  <a:pt x="303" y="9286"/>
                </a:lnTo>
                <a:lnTo>
                  <a:pt x="301" y="9284"/>
                </a:lnTo>
                <a:lnTo>
                  <a:pt x="299" y="9284"/>
                </a:lnTo>
                <a:lnTo>
                  <a:pt x="296" y="9284"/>
                </a:lnTo>
                <a:lnTo>
                  <a:pt x="293" y="9286"/>
                </a:lnTo>
                <a:lnTo>
                  <a:pt x="291" y="9288"/>
                </a:lnTo>
                <a:lnTo>
                  <a:pt x="290" y="9291"/>
                </a:lnTo>
                <a:lnTo>
                  <a:pt x="289" y="9293"/>
                </a:lnTo>
                <a:lnTo>
                  <a:pt x="290" y="9296"/>
                </a:lnTo>
                <a:lnTo>
                  <a:pt x="292" y="9297"/>
                </a:lnTo>
                <a:lnTo>
                  <a:pt x="294" y="9297"/>
                </a:lnTo>
                <a:lnTo>
                  <a:pt x="297" y="9297"/>
                </a:lnTo>
                <a:lnTo>
                  <a:pt x="300" y="9296"/>
                </a:lnTo>
                <a:lnTo>
                  <a:pt x="302" y="9293"/>
                </a:lnTo>
                <a:lnTo>
                  <a:pt x="303" y="9291"/>
                </a:lnTo>
                <a:close/>
                <a:moveTo>
                  <a:pt x="255" y="9438"/>
                </a:moveTo>
                <a:lnTo>
                  <a:pt x="255" y="9436"/>
                </a:lnTo>
                <a:lnTo>
                  <a:pt x="255" y="9434"/>
                </a:lnTo>
                <a:lnTo>
                  <a:pt x="253" y="9433"/>
                </a:lnTo>
                <a:lnTo>
                  <a:pt x="251" y="9432"/>
                </a:lnTo>
                <a:lnTo>
                  <a:pt x="249" y="9433"/>
                </a:lnTo>
                <a:lnTo>
                  <a:pt x="246" y="9434"/>
                </a:lnTo>
                <a:lnTo>
                  <a:pt x="244" y="9436"/>
                </a:lnTo>
                <a:lnTo>
                  <a:pt x="243" y="9438"/>
                </a:lnTo>
                <a:lnTo>
                  <a:pt x="243" y="9440"/>
                </a:lnTo>
                <a:lnTo>
                  <a:pt x="243" y="9442"/>
                </a:lnTo>
                <a:lnTo>
                  <a:pt x="245" y="9444"/>
                </a:lnTo>
                <a:lnTo>
                  <a:pt x="247" y="9444"/>
                </a:lnTo>
                <a:lnTo>
                  <a:pt x="250" y="9444"/>
                </a:lnTo>
                <a:lnTo>
                  <a:pt x="252" y="9442"/>
                </a:lnTo>
                <a:lnTo>
                  <a:pt x="254" y="9440"/>
                </a:lnTo>
                <a:lnTo>
                  <a:pt x="255" y="9438"/>
                </a:lnTo>
                <a:close/>
                <a:moveTo>
                  <a:pt x="207" y="9585"/>
                </a:moveTo>
                <a:lnTo>
                  <a:pt x="207" y="9583"/>
                </a:lnTo>
                <a:lnTo>
                  <a:pt x="207" y="9582"/>
                </a:lnTo>
                <a:lnTo>
                  <a:pt x="205" y="9581"/>
                </a:lnTo>
                <a:lnTo>
                  <a:pt x="203" y="9580"/>
                </a:lnTo>
                <a:lnTo>
                  <a:pt x="201" y="9581"/>
                </a:lnTo>
                <a:lnTo>
                  <a:pt x="199" y="9582"/>
                </a:lnTo>
                <a:lnTo>
                  <a:pt x="198" y="9583"/>
                </a:lnTo>
                <a:lnTo>
                  <a:pt x="196" y="9585"/>
                </a:lnTo>
                <a:lnTo>
                  <a:pt x="196" y="9587"/>
                </a:lnTo>
                <a:lnTo>
                  <a:pt x="197" y="9589"/>
                </a:lnTo>
                <a:lnTo>
                  <a:pt x="198" y="9590"/>
                </a:lnTo>
                <a:lnTo>
                  <a:pt x="200" y="9591"/>
                </a:lnTo>
                <a:lnTo>
                  <a:pt x="202" y="9590"/>
                </a:lnTo>
                <a:lnTo>
                  <a:pt x="204" y="9589"/>
                </a:lnTo>
                <a:lnTo>
                  <a:pt x="206" y="9587"/>
                </a:lnTo>
                <a:lnTo>
                  <a:pt x="207" y="9585"/>
                </a:lnTo>
                <a:close/>
                <a:moveTo>
                  <a:pt x="159" y="9733"/>
                </a:moveTo>
                <a:lnTo>
                  <a:pt x="159" y="9731"/>
                </a:lnTo>
                <a:lnTo>
                  <a:pt x="158" y="9730"/>
                </a:lnTo>
                <a:lnTo>
                  <a:pt x="157" y="9729"/>
                </a:lnTo>
                <a:lnTo>
                  <a:pt x="156" y="9728"/>
                </a:lnTo>
                <a:lnTo>
                  <a:pt x="154" y="9729"/>
                </a:lnTo>
                <a:lnTo>
                  <a:pt x="152" y="9730"/>
                </a:lnTo>
                <a:lnTo>
                  <a:pt x="151" y="9731"/>
                </a:lnTo>
                <a:lnTo>
                  <a:pt x="150" y="9733"/>
                </a:lnTo>
                <a:lnTo>
                  <a:pt x="150" y="9735"/>
                </a:lnTo>
                <a:lnTo>
                  <a:pt x="150" y="9736"/>
                </a:lnTo>
                <a:lnTo>
                  <a:pt x="151" y="9737"/>
                </a:lnTo>
                <a:lnTo>
                  <a:pt x="153" y="9737"/>
                </a:lnTo>
                <a:lnTo>
                  <a:pt x="155" y="9737"/>
                </a:lnTo>
                <a:lnTo>
                  <a:pt x="156" y="9736"/>
                </a:lnTo>
                <a:lnTo>
                  <a:pt x="158" y="9735"/>
                </a:lnTo>
                <a:lnTo>
                  <a:pt x="159" y="9733"/>
                </a:lnTo>
                <a:close/>
                <a:moveTo>
                  <a:pt x="3084" y="147"/>
                </a:moveTo>
                <a:lnTo>
                  <a:pt x="3087" y="146"/>
                </a:lnTo>
                <a:lnTo>
                  <a:pt x="3088" y="144"/>
                </a:lnTo>
                <a:lnTo>
                  <a:pt x="3088" y="143"/>
                </a:lnTo>
                <a:lnTo>
                  <a:pt x="3088" y="142"/>
                </a:lnTo>
                <a:lnTo>
                  <a:pt x="3087" y="141"/>
                </a:lnTo>
                <a:lnTo>
                  <a:pt x="3086" y="141"/>
                </a:lnTo>
                <a:lnTo>
                  <a:pt x="3084" y="142"/>
                </a:lnTo>
                <a:lnTo>
                  <a:pt x="3082" y="144"/>
                </a:lnTo>
                <a:lnTo>
                  <a:pt x="3082" y="145"/>
                </a:lnTo>
                <a:lnTo>
                  <a:pt x="3082" y="146"/>
                </a:lnTo>
                <a:lnTo>
                  <a:pt x="3083" y="147"/>
                </a:lnTo>
                <a:lnTo>
                  <a:pt x="3084" y="147"/>
                </a:lnTo>
                <a:close/>
                <a:moveTo>
                  <a:pt x="3036" y="295"/>
                </a:moveTo>
                <a:lnTo>
                  <a:pt x="3040" y="294"/>
                </a:lnTo>
                <a:lnTo>
                  <a:pt x="3042" y="291"/>
                </a:lnTo>
                <a:lnTo>
                  <a:pt x="3042" y="290"/>
                </a:lnTo>
                <a:lnTo>
                  <a:pt x="3041" y="289"/>
                </a:lnTo>
                <a:lnTo>
                  <a:pt x="3040" y="288"/>
                </a:lnTo>
                <a:lnTo>
                  <a:pt x="3039" y="287"/>
                </a:lnTo>
                <a:lnTo>
                  <a:pt x="3036" y="289"/>
                </a:lnTo>
                <a:lnTo>
                  <a:pt x="3034" y="291"/>
                </a:lnTo>
                <a:lnTo>
                  <a:pt x="3034" y="293"/>
                </a:lnTo>
                <a:lnTo>
                  <a:pt x="3034" y="294"/>
                </a:lnTo>
                <a:lnTo>
                  <a:pt x="3035" y="295"/>
                </a:lnTo>
                <a:lnTo>
                  <a:pt x="3036" y="295"/>
                </a:lnTo>
                <a:close/>
                <a:moveTo>
                  <a:pt x="2989" y="445"/>
                </a:moveTo>
                <a:lnTo>
                  <a:pt x="2991" y="443"/>
                </a:lnTo>
                <a:lnTo>
                  <a:pt x="2993" y="442"/>
                </a:lnTo>
                <a:lnTo>
                  <a:pt x="2994" y="441"/>
                </a:lnTo>
                <a:lnTo>
                  <a:pt x="2995" y="439"/>
                </a:lnTo>
                <a:lnTo>
                  <a:pt x="2995" y="437"/>
                </a:lnTo>
                <a:lnTo>
                  <a:pt x="2995" y="435"/>
                </a:lnTo>
                <a:lnTo>
                  <a:pt x="2994" y="434"/>
                </a:lnTo>
                <a:lnTo>
                  <a:pt x="2992" y="434"/>
                </a:lnTo>
                <a:lnTo>
                  <a:pt x="2990" y="434"/>
                </a:lnTo>
                <a:lnTo>
                  <a:pt x="2988" y="435"/>
                </a:lnTo>
                <a:lnTo>
                  <a:pt x="2987" y="437"/>
                </a:lnTo>
                <a:lnTo>
                  <a:pt x="2986" y="439"/>
                </a:lnTo>
                <a:lnTo>
                  <a:pt x="2985" y="441"/>
                </a:lnTo>
                <a:lnTo>
                  <a:pt x="2986" y="442"/>
                </a:lnTo>
                <a:lnTo>
                  <a:pt x="2987" y="443"/>
                </a:lnTo>
                <a:lnTo>
                  <a:pt x="2989" y="445"/>
                </a:lnTo>
                <a:close/>
                <a:moveTo>
                  <a:pt x="2941" y="592"/>
                </a:moveTo>
                <a:lnTo>
                  <a:pt x="2943" y="592"/>
                </a:lnTo>
                <a:lnTo>
                  <a:pt x="2945" y="591"/>
                </a:lnTo>
                <a:lnTo>
                  <a:pt x="2947" y="589"/>
                </a:lnTo>
                <a:lnTo>
                  <a:pt x="2948" y="587"/>
                </a:lnTo>
                <a:lnTo>
                  <a:pt x="2948" y="585"/>
                </a:lnTo>
                <a:lnTo>
                  <a:pt x="2948" y="582"/>
                </a:lnTo>
                <a:lnTo>
                  <a:pt x="2947" y="581"/>
                </a:lnTo>
                <a:lnTo>
                  <a:pt x="2945" y="581"/>
                </a:lnTo>
                <a:lnTo>
                  <a:pt x="2942" y="581"/>
                </a:lnTo>
                <a:lnTo>
                  <a:pt x="2940" y="582"/>
                </a:lnTo>
                <a:lnTo>
                  <a:pt x="2939" y="585"/>
                </a:lnTo>
                <a:lnTo>
                  <a:pt x="2938" y="587"/>
                </a:lnTo>
                <a:lnTo>
                  <a:pt x="2938" y="589"/>
                </a:lnTo>
                <a:lnTo>
                  <a:pt x="2938" y="591"/>
                </a:lnTo>
                <a:lnTo>
                  <a:pt x="2939" y="592"/>
                </a:lnTo>
                <a:lnTo>
                  <a:pt x="2941" y="592"/>
                </a:lnTo>
                <a:close/>
                <a:moveTo>
                  <a:pt x="2894" y="741"/>
                </a:moveTo>
                <a:lnTo>
                  <a:pt x="2896" y="740"/>
                </a:lnTo>
                <a:lnTo>
                  <a:pt x="2898" y="739"/>
                </a:lnTo>
                <a:lnTo>
                  <a:pt x="2900" y="737"/>
                </a:lnTo>
                <a:lnTo>
                  <a:pt x="2903" y="735"/>
                </a:lnTo>
                <a:lnTo>
                  <a:pt x="2903" y="732"/>
                </a:lnTo>
                <a:lnTo>
                  <a:pt x="2902" y="730"/>
                </a:lnTo>
                <a:lnTo>
                  <a:pt x="2900" y="729"/>
                </a:lnTo>
                <a:lnTo>
                  <a:pt x="2898" y="728"/>
                </a:lnTo>
                <a:lnTo>
                  <a:pt x="2895" y="729"/>
                </a:lnTo>
                <a:lnTo>
                  <a:pt x="2893" y="730"/>
                </a:lnTo>
                <a:lnTo>
                  <a:pt x="2891" y="732"/>
                </a:lnTo>
                <a:lnTo>
                  <a:pt x="2890" y="735"/>
                </a:lnTo>
                <a:lnTo>
                  <a:pt x="2889" y="737"/>
                </a:lnTo>
                <a:lnTo>
                  <a:pt x="2890" y="739"/>
                </a:lnTo>
                <a:lnTo>
                  <a:pt x="2891" y="740"/>
                </a:lnTo>
                <a:lnTo>
                  <a:pt x="2894" y="741"/>
                </a:lnTo>
                <a:close/>
                <a:moveTo>
                  <a:pt x="2846" y="889"/>
                </a:moveTo>
                <a:lnTo>
                  <a:pt x="2849" y="888"/>
                </a:lnTo>
                <a:lnTo>
                  <a:pt x="2851" y="887"/>
                </a:lnTo>
                <a:lnTo>
                  <a:pt x="2855" y="885"/>
                </a:lnTo>
                <a:lnTo>
                  <a:pt x="2856" y="882"/>
                </a:lnTo>
                <a:lnTo>
                  <a:pt x="2856" y="879"/>
                </a:lnTo>
                <a:lnTo>
                  <a:pt x="2856" y="877"/>
                </a:lnTo>
                <a:lnTo>
                  <a:pt x="2853" y="876"/>
                </a:lnTo>
                <a:lnTo>
                  <a:pt x="2850" y="875"/>
                </a:lnTo>
                <a:lnTo>
                  <a:pt x="2848" y="876"/>
                </a:lnTo>
                <a:lnTo>
                  <a:pt x="2845" y="877"/>
                </a:lnTo>
                <a:lnTo>
                  <a:pt x="2843" y="879"/>
                </a:lnTo>
                <a:lnTo>
                  <a:pt x="2841" y="882"/>
                </a:lnTo>
                <a:lnTo>
                  <a:pt x="2841" y="885"/>
                </a:lnTo>
                <a:lnTo>
                  <a:pt x="2842" y="887"/>
                </a:lnTo>
                <a:lnTo>
                  <a:pt x="2844" y="888"/>
                </a:lnTo>
                <a:lnTo>
                  <a:pt x="2846" y="889"/>
                </a:lnTo>
                <a:close/>
                <a:moveTo>
                  <a:pt x="2799" y="1036"/>
                </a:moveTo>
                <a:lnTo>
                  <a:pt x="2802" y="1036"/>
                </a:lnTo>
                <a:lnTo>
                  <a:pt x="2804" y="1034"/>
                </a:lnTo>
                <a:lnTo>
                  <a:pt x="2808" y="1032"/>
                </a:lnTo>
                <a:lnTo>
                  <a:pt x="2809" y="1029"/>
                </a:lnTo>
                <a:lnTo>
                  <a:pt x="2809" y="1026"/>
                </a:lnTo>
                <a:lnTo>
                  <a:pt x="2809" y="1024"/>
                </a:lnTo>
                <a:lnTo>
                  <a:pt x="2807" y="1023"/>
                </a:lnTo>
                <a:lnTo>
                  <a:pt x="2803" y="1022"/>
                </a:lnTo>
                <a:lnTo>
                  <a:pt x="2800" y="1023"/>
                </a:lnTo>
                <a:lnTo>
                  <a:pt x="2797" y="1024"/>
                </a:lnTo>
                <a:lnTo>
                  <a:pt x="2795" y="1026"/>
                </a:lnTo>
                <a:lnTo>
                  <a:pt x="2794" y="1029"/>
                </a:lnTo>
                <a:lnTo>
                  <a:pt x="2793" y="1032"/>
                </a:lnTo>
                <a:lnTo>
                  <a:pt x="2794" y="1034"/>
                </a:lnTo>
                <a:lnTo>
                  <a:pt x="2796" y="1036"/>
                </a:lnTo>
                <a:lnTo>
                  <a:pt x="2799" y="1036"/>
                </a:lnTo>
                <a:close/>
                <a:moveTo>
                  <a:pt x="2751" y="1185"/>
                </a:moveTo>
                <a:lnTo>
                  <a:pt x="2754" y="1184"/>
                </a:lnTo>
                <a:lnTo>
                  <a:pt x="2757" y="1182"/>
                </a:lnTo>
                <a:lnTo>
                  <a:pt x="2761" y="1180"/>
                </a:lnTo>
                <a:lnTo>
                  <a:pt x="2763" y="1177"/>
                </a:lnTo>
                <a:lnTo>
                  <a:pt x="2763" y="1173"/>
                </a:lnTo>
                <a:lnTo>
                  <a:pt x="2762" y="1171"/>
                </a:lnTo>
                <a:lnTo>
                  <a:pt x="2760" y="1169"/>
                </a:lnTo>
                <a:lnTo>
                  <a:pt x="2756" y="1169"/>
                </a:lnTo>
                <a:lnTo>
                  <a:pt x="2753" y="1169"/>
                </a:lnTo>
                <a:lnTo>
                  <a:pt x="2750" y="1171"/>
                </a:lnTo>
                <a:lnTo>
                  <a:pt x="2747" y="1173"/>
                </a:lnTo>
                <a:lnTo>
                  <a:pt x="2745" y="1177"/>
                </a:lnTo>
                <a:lnTo>
                  <a:pt x="2745" y="1180"/>
                </a:lnTo>
                <a:lnTo>
                  <a:pt x="2746" y="1182"/>
                </a:lnTo>
                <a:lnTo>
                  <a:pt x="2748" y="1184"/>
                </a:lnTo>
                <a:lnTo>
                  <a:pt x="2751" y="1185"/>
                </a:lnTo>
                <a:close/>
                <a:moveTo>
                  <a:pt x="2703" y="1333"/>
                </a:moveTo>
                <a:lnTo>
                  <a:pt x="2707" y="1333"/>
                </a:lnTo>
                <a:lnTo>
                  <a:pt x="2710" y="1330"/>
                </a:lnTo>
                <a:lnTo>
                  <a:pt x="2714" y="1327"/>
                </a:lnTo>
                <a:lnTo>
                  <a:pt x="2716" y="1324"/>
                </a:lnTo>
                <a:lnTo>
                  <a:pt x="2716" y="1321"/>
                </a:lnTo>
                <a:lnTo>
                  <a:pt x="2715" y="1318"/>
                </a:lnTo>
                <a:lnTo>
                  <a:pt x="2713" y="1316"/>
                </a:lnTo>
                <a:lnTo>
                  <a:pt x="2709" y="1316"/>
                </a:lnTo>
                <a:lnTo>
                  <a:pt x="2705" y="1316"/>
                </a:lnTo>
                <a:lnTo>
                  <a:pt x="2702" y="1318"/>
                </a:lnTo>
                <a:lnTo>
                  <a:pt x="2699" y="1321"/>
                </a:lnTo>
                <a:lnTo>
                  <a:pt x="2698" y="1324"/>
                </a:lnTo>
                <a:lnTo>
                  <a:pt x="2697" y="1327"/>
                </a:lnTo>
                <a:lnTo>
                  <a:pt x="2698" y="1330"/>
                </a:lnTo>
                <a:lnTo>
                  <a:pt x="2700" y="1333"/>
                </a:lnTo>
                <a:lnTo>
                  <a:pt x="2703" y="1333"/>
                </a:lnTo>
                <a:close/>
                <a:moveTo>
                  <a:pt x="2656" y="1482"/>
                </a:moveTo>
                <a:lnTo>
                  <a:pt x="2660" y="1481"/>
                </a:lnTo>
                <a:lnTo>
                  <a:pt x="2663" y="1479"/>
                </a:lnTo>
                <a:lnTo>
                  <a:pt x="2667" y="1476"/>
                </a:lnTo>
                <a:lnTo>
                  <a:pt x="2669" y="1472"/>
                </a:lnTo>
                <a:lnTo>
                  <a:pt x="2669" y="1468"/>
                </a:lnTo>
                <a:lnTo>
                  <a:pt x="2668" y="1465"/>
                </a:lnTo>
                <a:lnTo>
                  <a:pt x="2666" y="1463"/>
                </a:lnTo>
                <a:lnTo>
                  <a:pt x="2662" y="1462"/>
                </a:lnTo>
                <a:lnTo>
                  <a:pt x="2658" y="1463"/>
                </a:lnTo>
                <a:lnTo>
                  <a:pt x="2654" y="1465"/>
                </a:lnTo>
                <a:lnTo>
                  <a:pt x="2651" y="1468"/>
                </a:lnTo>
                <a:lnTo>
                  <a:pt x="2650" y="1472"/>
                </a:lnTo>
                <a:lnTo>
                  <a:pt x="2649" y="1476"/>
                </a:lnTo>
                <a:lnTo>
                  <a:pt x="2650" y="1479"/>
                </a:lnTo>
                <a:lnTo>
                  <a:pt x="2652" y="1481"/>
                </a:lnTo>
                <a:lnTo>
                  <a:pt x="2656" y="1482"/>
                </a:lnTo>
                <a:close/>
                <a:moveTo>
                  <a:pt x="2608" y="1629"/>
                </a:moveTo>
                <a:lnTo>
                  <a:pt x="2612" y="1629"/>
                </a:lnTo>
                <a:lnTo>
                  <a:pt x="2617" y="1626"/>
                </a:lnTo>
                <a:lnTo>
                  <a:pt x="2620" y="1623"/>
                </a:lnTo>
                <a:lnTo>
                  <a:pt x="2622" y="1620"/>
                </a:lnTo>
                <a:lnTo>
                  <a:pt x="2622" y="1616"/>
                </a:lnTo>
                <a:lnTo>
                  <a:pt x="2621" y="1613"/>
                </a:lnTo>
                <a:lnTo>
                  <a:pt x="2619" y="1610"/>
                </a:lnTo>
                <a:lnTo>
                  <a:pt x="2614" y="1609"/>
                </a:lnTo>
                <a:lnTo>
                  <a:pt x="2610" y="1610"/>
                </a:lnTo>
                <a:lnTo>
                  <a:pt x="2607" y="1613"/>
                </a:lnTo>
                <a:lnTo>
                  <a:pt x="2604" y="1616"/>
                </a:lnTo>
                <a:lnTo>
                  <a:pt x="2602" y="1620"/>
                </a:lnTo>
                <a:lnTo>
                  <a:pt x="2601" y="1623"/>
                </a:lnTo>
                <a:lnTo>
                  <a:pt x="2602" y="1626"/>
                </a:lnTo>
                <a:lnTo>
                  <a:pt x="2605" y="1629"/>
                </a:lnTo>
                <a:lnTo>
                  <a:pt x="2608" y="1629"/>
                </a:lnTo>
                <a:close/>
                <a:moveTo>
                  <a:pt x="2561" y="1777"/>
                </a:moveTo>
                <a:lnTo>
                  <a:pt x="2565" y="1777"/>
                </a:lnTo>
                <a:lnTo>
                  <a:pt x="2570" y="1774"/>
                </a:lnTo>
                <a:lnTo>
                  <a:pt x="2573" y="1771"/>
                </a:lnTo>
                <a:lnTo>
                  <a:pt x="2575" y="1767"/>
                </a:lnTo>
                <a:lnTo>
                  <a:pt x="2576" y="1763"/>
                </a:lnTo>
                <a:lnTo>
                  <a:pt x="2575" y="1760"/>
                </a:lnTo>
                <a:lnTo>
                  <a:pt x="2572" y="1757"/>
                </a:lnTo>
                <a:lnTo>
                  <a:pt x="2567" y="1757"/>
                </a:lnTo>
                <a:lnTo>
                  <a:pt x="2563" y="1757"/>
                </a:lnTo>
                <a:lnTo>
                  <a:pt x="2559" y="1760"/>
                </a:lnTo>
                <a:lnTo>
                  <a:pt x="2556" y="1763"/>
                </a:lnTo>
                <a:lnTo>
                  <a:pt x="2554" y="1767"/>
                </a:lnTo>
                <a:lnTo>
                  <a:pt x="2553" y="1771"/>
                </a:lnTo>
                <a:lnTo>
                  <a:pt x="2554" y="1774"/>
                </a:lnTo>
                <a:lnTo>
                  <a:pt x="2557" y="1777"/>
                </a:lnTo>
                <a:lnTo>
                  <a:pt x="2561" y="1777"/>
                </a:lnTo>
                <a:close/>
                <a:moveTo>
                  <a:pt x="2513" y="1925"/>
                </a:moveTo>
                <a:lnTo>
                  <a:pt x="2518" y="1924"/>
                </a:lnTo>
                <a:lnTo>
                  <a:pt x="2523" y="1922"/>
                </a:lnTo>
                <a:lnTo>
                  <a:pt x="2526" y="1919"/>
                </a:lnTo>
                <a:lnTo>
                  <a:pt x="2528" y="1914"/>
                </a:lnTo>
                <a:lnTo>
                  <a:pt x="2529" y="1910"/>
                </a:lnTo>
                <a:lnTo>
                  <a:pt x="2528" y="1907"/>
                </a:lnTo>
                <a:lnTo>
                  <a:pt x="2525" y="1904"/>
                </a:lnTo>
                <a:lnTo>
                  <a:pt x="2520" y="1904"/>
                </a:lnTo>
                <a:lnTo>
                  <a:pt x="2516" y="1904"/>
                </a:lnTo>
                <a:lnTo>
                  <a:pt x="2511" y="1907"/>
                </a:lnTo>
                <a:lnTo>
                  <a:pt x="2508" y="1910"/>
                </a:lnTo>
                <a:lnTo>
                  <a:pt x="2506" y="1914"/>
                </a:lnTo>
                <a:lnTo>
                  <a:pt x="2505" y="1919"/>
                </a:lnTo>
                <a:lnTo>
                  <a:pt x="2507" y="1922"/>
                </a:lnTo>
                <a:lnTo>
                  <a:pt x="2509" y="1924"/>
                </a:lnTo>
                <a:lnTo>
                  <a:pt x="2513" y="1925"/>
                </a:lnTo>
                <a:close/>
                <a:moveTo>
                  <a:pt x="2466" y="2073"/>
                </a:moveTo>
                <a:lnTo>
                  <a:pt x="2470" y="2072"/>
                </a:lnTo>
                <a:lnTo>
                  <a:pt x="2476" y="2070"/>
                </a:lnTo>
                <a:lnTo>
                  <a:pt x="2479" y="2066"/>
                </a:lnTo>
                <a:lnTo>
                  <a:pt x="2481" y="2062"/>
                </a:lnTo>
                <a:lnTo>
                  <a:pt x="2482" y="2057"/>
                </a:lnTo>
                <a:lnTo>
                  <a:pt x="2481" y="2054"/>
                </a:lnTo>
                <a:lnTo>
                  <a:pt x="2478" y="2051"/>
                </a:lnTo>
                <a:lnTo>
                  <a:pt x="2473" y="2051"/>
                </a:lnTo>
                <a:lnTo>
                  <a:pt x="2468" y="2051"/>
                </a:lnTo>
                <a:lnTo>
                  <a:pt x="2464" y="2054"/>
                </a:lnTo>
                <a:lnTo>
                  <a:pt x="2460" y="2057"/>
                </a:lnTo>
                <a:lnTo>
                  <a:pt x="2458" y="2062"/>
                </a:lnTo>
                <a:lnTo>
                  <a:pt x="2458" y="2066"/>
                </a:lnTo>
                <a:lnTo>
                  <a:pt x="2459" y="2070"/>
                </a:lnTo>
                <a:lnTo>
                  <a:pt x="2462" y="2072"/>
                </a:lnTo>
                <a:lnTo>
                  <a:pt x="2466" y="2073"/>
                </a:lnTo>
                <a:close/>
                <a:moveTo>
                  <a:pt x="2418" y="2222"/>
                </a:moveTo>
                <a:lnTo>
                  <a:pt x="2423" y="2221"/>
                </a:lnTo>
                <a:lnTo>
                  <a:pt x="2428" y="2217"/>
                </a:lnTo>
                <a:lnTo>
                  <a:pt x="2432" y="2214"/>
                </a:lnTo>
                <a:lnTo>
                  <a:pt x="2435" y="2209"/>
                </a:lnTo>
                <a:lnTo>
                  <a:pt x="2435" y="2205"/>
                </a:lnTo>
                <a:lnTo>
                  <a:pt x="2434" y="2201"/>
                </a:lnTo>
                <a:lnTo>
                  <a:pt x="2431" y="2198"/>
                </a:lnTo>
                <a:lnTo>
                  <a:pt x="2427" y="2198"/>
                </a:lnTo>
                <a:lnTo>
                  <a:pt x="2421" y="2198"/>
                </a:lnTo>
                <a:lnTo>
                  <a:pt x="2416" y="2201"/>
                </a:lnTo>
                <a:lnTo>
                  <a:pt x="2413" y="2205"/>
                </a:lnTo>
                <a:lnTo>
                  <a:pt x="2410" y="2209"/>
                </a:lnTo>
                <a:lnTo>
                  <a:pt x="2410" y="2214"/>
                </a:lnTo>
                <a:lnTo>
                  <a:pt x="2411" y="2217"/>
                </a:lnTo>
                <a:lnTo>
                  <a:pt x="2414" y="2221"/>
                </a:lnTo>
                <a:lnTo>
                  <a:pt x="2418" y="2222"/>
                </a:lnTo>
                <a:close/>
                <a:moveTo>
                  <a:pt x="2371" y="2370"/>
                </a:moveTo>
                <a:lnTo>
                  <a:pt x="2376" y="2369"/>
                </a:lnTo>
                <a:lnTo>
                  <a:pt x="2381" y="2366"/>
                </a:lnTo>
                <a:lnTo>
                  <a:pt x="2385" y="2362"/>
                </a:lnTo>
                <a:lnTo>
                  <a:pt x="2388" y="2357"/>
                </a:lnTo>
                <a:lnTo>
                  <a:pt x="2388" y="2352"/>
                </a:lnTo>
                <a:lnTo>
                  <a:pt x="2387" y="2348"/>
                </a:lnTo>
                <a:lnTo>
                  <a:pt x="2384" y="2345"/>
                </a:lnTo>
                <a:lnTo>
                  <a:pt x="2378" y="2345"/>
                </a:lnTo>
                <a:lnTo>
                  <a:pt x="2373" y="2345"/>
                </a:lnTo>
                <a:lnTo>
                  <a:pt x="2369" y="2348"/>
                </a:lnTo>
                <a:lnTo>
                  <a:pt x="2365" y="2352"/>
                </a:lnTo>
                <a:lnTo>
                  <a:pt x="2363" y="2357"/>
                </a:lnTo>
                <a:lnTo>
                  <a:pt x="2362" y="2362"/>
                </a:lnTo>
                <a:lnTo>
                  <a:pt x="2363" y="2366"/>
                </a:lnTo>
                <a:lnTo>
                  <a:pt x="2366" y="2369"/>
                </a:lnTo>
                <a:lnTo>
                  <a:pt x="2371" y="2370"/>
                </a:lnTo>
                <a:close/>
                <a:moveTo>
                  <a:pt x="2323" y="2517"/>
                </a:moveTo>
                <a:lnTo>
                  <a:pt x="2328" y="2516"/>
                </a:lnTo>
                <a:lnTo>
                  <a:pt x="2334" y="2514"/>
                </a:lnTo>
                <a:lnTo>
                  <a:pt x="2338" y="2510"/>
                </a:lnTo>
                <a:lnTo>
                  <a:pt x="2341" y="2505"/>
                </a:lnTo>
                <a:lnTo>
                  <a:pt x="2341" y="2500"/>
                </a:lnTo>
                <a:lnTo>
                  <a:pt x="2340" y="2495"/>
                </a:lnTo>
                <a:lnTo>
                  <a:pt x="2337" y="2492"/>
                </a:lnTo>
                <a:lnTo>
                  <a:pt x="2332" y="2491"/>
                </a:lnTo>
                <a:lnTo>
                  <a:pt x="2326" y="2492"/>
                </a:lnTo>
                <a:lnTo>
                  <a:pt x="2321" y="2495"/>
                </a:lnTo>
                <a:lnTo>
                  <a:pt x="2317" y="2500"/>
                </a:lnTo>
                <a:lnTo>
                  <a:pt x="2315" y="2505"/>
                </a:lnTo>
                <a:lnTo>
                  <a:pt x="2314" y="2510"/>
                </a:lnTo>
                <a:lnTo>
                  <a:pt x="2316" y="2514"/>
                </a:lnTo>
                <a:lnTo>
                  <a:pt x="2319" y="2516"/>
                </a:lnTo>
                <a:lnTo>
                  <a:pt x="2323" y="2517"/>
                </a:lnTo>
                <a:close/>
                <a:moveTo>
                  <a:pt x="2276" y="2665"/>
                </a:moveTo>
                <a:lnTo>
                  <a:pt x="2281" y="2664"/>
                </a:lnTo>
                <a:lnTo>
                  <a:pt x="2287" y="2661"/>
                </a:lnTo>
                <a:lnTo>
                  <a:pt x="2291" y="2657"/>
                </a:lnTo>
                <a:lnTo>
                  <a:pt x="2294" y="2652"/>
                </a:lnTo>
                <a:lnTo>
                  <a:pt x="2294" y="2647"/>
                </a:lnTo>
                <a:lnTo>
                  <a:pt x="2293" y="2643"/>
                </a:lnTo>
                <a:lnTo>
                  <a:pt x="2290" y="2640"/>
                </a:lnTo>
                <a:lnTo>
                  <a:pt x="2285" y="2638"/>
                </a:lnTo>
                <a:lnTo>
                  <a:pt x="2279" y="2640"/>
                </a:lnTo>
                <a:lnTo>
                  <a:pt x="2274" y="2643"/>
                </a:lnTo>
                <a:lnTo>
                  <a:pt x="2270" y="2647"/>
                </a:lnTo>
                <a:lnTo>
                  <a:pt x="2267" y="2652"/>
                </a:lnTo>
                <a:lnTo>
                  <a:pt x="2266" y="2657"/>
                </a:lnTo>
                <a:lnTo>
                  <a:pt x="2268" y="2661"/>
                </a:lnTo>
                <a:lnTo>
                  <a:pt x="2271" y="2664"/>
                </a:lnTo>
                <a:lnTo>
                  <a:pt x="2276" y="2665"/>
                </a:lnTo>
                <a:close/>
                <a:moveTo>
                  <a:pt x="2228" y="2813"/>
                </a:moveTo>
                <a:lnTo>
                  <a:pt x="2234" y="2812"/>
                </a:lnTo>
                <a:lnTo>
                  <a:pt x="2240" y="2809"/>
                </a:lnTo>
                <a:lnTo>
                  <a:pt x="2244" y="2805"/>
                </a:lnTo>
                <a:lnTo>
                  <a:pt x="2247" y="2800"/>
                </a:lnTo>
                <a:lnTo>
                  <a:pt x="2247" y="2794"/>
                </a:lnTo>
                <a:lnTo>
                  <a:pt x="2246" y="2790"/>
                </a:lnTo>
                <a:lnTo>
                  <a:pt x="2242" y="2787"/>
                </a:lnTo>
                <a:lnTo>
                  <a:pt x="2238" y="2786"/>
                </a:lnTo>
                <a:lnTo>
                  <a:pt x="2231" y="2787"/>
                </a:lnTo>
                <a:lnTo>
                  <a:pt x="2226" y="2790"/>
                </a:lnTo>
                <a:lnTo>
                  <a:pt x="2222" y="2794"/>
                </a:lnTo>
                <a:lnTo>
                  <a:pt x="2219" y="2800"/>
                </a:lnTo>
                <a:lnTo>
                  <a:pt x="2219" y="2805"/>
                </a:lnTo>
                <a:lnTo>
                  <a:pt x="2220" y="2809"/>
                </a:lnTo>
                <a:lnTo>
                  <a:pt x="2223" y="2812"/>
                </a:lnTo>
                <a:lnTo>
                  <a:pt x="2228" y="2813"/>
                </a:lnTo>
                <a:close/>
                <a:moveTo>
                  <a:pt x="2181" y="2961"/>
                </a:moveTo>
                <a:lnTo>
                  <a:pt x="2186" y="2960"/>
                </a:lnTo>
                <a:lnTo>
                  <a:pt x="2193" y="2957"/>
                </a:lnTo>
                <a:lnTo>
                  <a:pt x="2197" y="2952"/>
                </a:lnTo>
                <a:lnTo>
                  <a:pt x="2200" y="2947"/>
                </a:lnTo>
                <a:lnTo>
                  <a:pt x="2200" y="2942"/>
                </a:lnTo>
                <a:lnTo>
                  <a:pt x="2199" y="2937"/>
                </a:lnTo>
                <a:lnTo>
                  <a:pt x="2195" y="2934"/>
                </a:lnTo>
                <a:lnTo>
                  <a:pt x="2190" y="2933"/>
                </a:lnTo>
                <a:lnTo>
                  <a:pt x="2184" y="2934"/>
                </a:lnTo>
                <a:lnTo>
                  <a:pt x="2178" y="2937"/>
                </a:lnTo>
                <a:lnTo>
                  <a:pt x="2174" y="2942"/>
                </a:lnTo>
                <a:lnTo>
                  <a:pt x="2171" y="2947"/>
                </a:lnTo>
                <a:lnTo>
                  <a:pt x="2171" y="2952"/>
                </a:lnTo>
                <a:lnTo>
                  <a:pt x="2172" y="2957"/>
                </a:lnTo>
                <a:lnTo>
                  <a:pt x="2176" y="2960"/>
                </a:lnTo>
                <a:lnTo>
                  <a:pt x="2181" y="2961"/>
                </a:lnTo>
                <a:close/>
                <a:moveTo>
                  <a:pt x="2133" y="3109"/>
                </a:moveTo>
                <a:lnTo>
                  <a:pt x="2139" y="3108"/>
                </a:lnTo>
                <a:lnTo>
                  <a:pt x="2145" y="3104"/>
                </a:lnTo>
                <a:lnTo>
                  <a:pt x="2150" y="3100"/>
                </a:lnTo>
                <a:lnTo>
                  <a:pt x="2153" y="3094"/>
                </a:lnTo>
                <a:lnTo>
                  <a:pt x="2153" y="3089"/>
                </a:lnTo>
                <a:lnTo>
                  <a:pt x="2152" y="3084"/>
                </a:lnTo>
                <a:lnTo>
                  <a:pt x="2148" y="3081"/>
                </a:lnTo>
                <a:lnTo>
                  <a:pt x="2143" y="3080"/>
                </a:lnTo>
                <a:lnTo>
                  <a:pt x="2136" y="3081"/>
                </a:lnTo>
                <a:lnTo>
                  <a:pt x="2131" y="3084"/>
                </a:lnTo>
                <a:lnTo>
                  <a:pt x="2126" y="3089"/>
                </a:lnTo>
                <a:lnTo>
                  <a:pt x="2124" y="3094"/>
                </a:lnTo>
                <a:lnTo>
                  <a:pt x="2123" y="3100"/>
                </a:lnTo>
                <a:lnTo>
                  <a:pt x="2125" y="3104"/>
                </a:lnTo>
                <a:lnTo>
                  <a:pt x="2128" y="3108"/>
                </a:lnTo>
                <a:lnTo>
                  <a:pt x="2133" y="3109"/>
                </a:lnTo>
                <a:close/>
                <a:moveTo>
                  <a:pt x="2086" y="3257"/>
                </a:moveTo>
                <a:lnTo>
                  <a:pt x="2092" y="3256"/>
                </a:lnTo>
                <a:lnTo>
                  <a:pt x="2098" y="3253"/>
                </a:lnTo>
                <a:lnTo>
                  <a:pt x="2103" y="3248"/>
                </a:lnTo>
                <a:lnTo>
                  <a:pt x="2106" y="3242"/>
                </a:lnTo>
                <a:lnTo>
                  <a:pt x="2106" y="3236"/>
                </a:lnTo>
                <a:lnTo>
                  <a:pt x="2105" y="3232"/>
                </a:lnTo>
                <a:lnTo>
                  <a:pt x="2101" y="3228"/>
                </a:lnTo>
                <a:lnTo>
                  <a:pt x="2096" y="3227"/>
                </a:lnTo>
                <a:lnTo>
                  <a:pt x="2089" y="3228"/>
                </a:lnTo>
                <a:lnTo>
                  <a:pt x="2083" y="3232"/>
                </a:lnTo>
                <a:lnTo>
                  <a:pt x="2079" y="3236"/>
                </a:lnTo>
                <a:lnTo>
                  <a:pt x="2076" y="3242"/>
                </a:lnTo>
                <a:lnTo>
                  <a:pt x="2075" y="3248"/>
                </a:lnTo>
                <a:lnTo>
                  <a:pt x="2077" y="3253"/>
                </a:lnTo>
                <a:lnTo>
                  <a:pt x="2080" y="3256"/>
                </a:lnTo>
                <a:lnTo>
                  <a:pt x="2086" y="3257"/>
                </a:lnTo>
                <a:close/>
                <a:moveTo>
                  <a:pt x="2038" y="3404"/>
                </a:moveTo>
                <a:lnTo>
                  <a:pt x="2044" y="3403"/>
                </a:lnTo>
                <a:lnTo>
                  <a:pt x="2051" y="3400"/>
                </a:lnTo>
                <a:lnTo>
                  <a:pt x="2055" y="3396"/>
                </a:lnTo>
                <a:lnTo>
                  <a:pt x="2058" y="3390"/>
                </a:lnTo>
                <a:lnTo>
                  <a:pt x="2059" y="3383"/>
                </a:lnTo>
                <a:lnTo>
                  <a:pt x="2057" y="3379"/>
                </a:lnTo>
                <a:lnTo>
                  <a:pt x="2054" y="3376"/>
                </a:lnTo>
                <a:lnTo>
                  <a:pt x="2049" y="3375"/>
                </a:lnTo>
                <a:lnTo>
                  <a:pt x="2042" y="3376"/>
                </a:lnTo>
                <a:lnTo>
                  <a:pt x="2036" y="3379"/>
                </a:lnTo>
                <a:lnTo>
                  <a:pt x="2031" y="3383"/>
                </a:lnTo>
                <a:lnTo>
                  <a:pt x="2029" y="3390"/>
                </a:lnTo>
                <a:lnTo>
                  <a:pt x="2028" y="3396"/>
                </a:lnTo>
                <a:lnTo>
                  <a:pt x="2029" y="3400"/>
                </a:lnTo>
                <a:lnTo>
                  <a:pt x="2033" y="3403"/>
                </a:lnTo>
                <a:lnTo>
                  <a:pt x="2038" y="3404"/>
                </a:lnTo>
                <a:close/>
                <a:moveTo>
                  <a:pt x="1991" y="3552"/>
                </a:moveTo>
                <a:lnTo>
                  <a:pt x="1997" y="3551"/>
                </a:lnTo>
                <a:lnTo>
                  <a:pt x="2004" y="3548"/>
                </a:lnTo>
                <a:lnTo>
                  <a:pt x="2008" y="3543"/>
                </a:lnTo>
                <a:lnTo>
                  <a:pt x="2011" y="3537"/>
                </a:lnTo>
                <a:lnTo>
                  <a:pt x="2012" y="3532"/>
                </a:lnTo>
                <a:lnTo>
                  <a:pt x="2010" y="3526"/>
                </a:lnTo>
                <a:lnTo>
                  <a:pt x="2007" y="3523"/>
                </a:lnTo>
                <a:lnTo>
                  <a:pt x="2001" y="3522"/>
                </a:lnTo>
                <a:lnTo>
                  <a:pt x="1994" y="3523"/>
                </a:lnTo>
                <a:lnTo>
                  <a:pt x="1988" y="3526"/>
                </a:lnTo>
                <a:lnTo>
                  <a:pt x="1984" y="3532"/>
                </a:lnTo>
                <a:lnTo>
                  <a:pt x="1981" y="3537"/>
                </a:lnTo>
                <a:lnTo>
                  <a:pt x="1980" y="3543"/>
                </a:lnTo>
                <a:lnTo>
                  <a:pt x="1982" y="3548"/>
                </a:lnTo>
                <a:lnTo>
                  <a:pt x="1985" y="3551"/>
                </a:lnTo>
                <a:lnTo>
                  <a:pt x="1991" y="3552"/>
                </a:lnTo>
                <a:close/>
                <a:moveTo>
                  <a:pt x="1943" y="3700"/>
                </a:moveTo>
                <a:lnTo>
                  <a:pt x="1950" y="3699"/>
                </a:lnTo>
                <a:lnTo>
                  <a:pt x="1956" y="3696"/>
                </a:lnTo>
                <a:lnTo>
                  <a:pt x="1961" y="3691"/>
                </a:lnTo>
                <a:lnTo>
                  <a:pt x="1964" y="3685"/>
                </a:lnTo>
                <a:lnTo>
                  <a:pt x="1965" y="3679"/>
                </a:lnTo>
                <a:lnTo>
                  <a:pt x="1963" y="3674"/>
                </a:lnTo>
                <a:lnTo>
                  <a:pt x="1960" y="3671"/>
                </a:lnTo>
                <a:lnTo>
                  <a:pt x="1954" y="3670"/>
                </a:lnTo>
                <a:lnTo>
                  <a:pt x="1947" y="3671"/>
                </a:lnTo>
                <a:lnTo>
                  <a:pt x="1941" y="3674"/>
                </a:lnTo>
                <a:lnTo>
                  <a:pt x="1936" y="3679"/>
                </a:lnTo>
                <a:lnTo>
                  <a:pt x="1933" y="3685"/>
                </a:lnTo>
                <a:lnTo>
                  <a:pt x="1932" y="3691"/>
                </a:lnTo>
                <a:lnTo>
                  <a:pt x="1934" y="3696"/>
                </a:lnTo>
                <a:lnTo>
                  <a:pt x="1938" y="3699"/>
                </a:lnTo>
                <a:lnTo>
                  <a:pt x="1943" y="3700"/>
                </a:lnTo>
                <a:close/>
                <a:moveTo>
                  <a:pt x="1886" y="3832"/>
                </a:moveTo>
                <a:lnTo>
                  <a:pt x="1885" y="3838"/>
                </a:lnTo>
                <a:lnTo>
                  <a:pt x="1887" y="3843"/>
                </a:lnTo>
                <a:lnTo>
                  <a:pt x="1890" y="3846"/>
                </a:lnTo>
                <a:lnTo>
                  <a:pt x="1896" y="3847"/>
                </a:lnTo>
                <a:lnTo>
                  <a:pt x="1902" y="3846"/>
                </a:lnTo>
                <a:lnTo>
                  <a:pt x="1909" y="3843"/>
                </a:lnTo>
                <a:lnTo>
                  <a:pt x="1914" y="3838"/>
                </a:lnTo>
                <a:lnTo>
                  <a:pt x="1917" y="3832"/>
                </a:lnTo>
                <a:lnTo>
                  <a:pt x="1918" y="3826"/>
                </a:lnTo>
                <a:lnTo>
                  <a:pt x="1916" y="3821"/>
                </a:lnTo>
                <a:lnTo>
                  <a:pt x="1912" y="3818"/>
                </a:lnTo>
                <a:lnTo>
                  <a:pt x="1907" y="3817"/>
                </a:lnTo>
                <a:lnTo>
                  <a:pt x="1899" y="3818"/>
                </a:lnTo>
                <a:lnTo>
                  <a:pt x="1894" y="3821"/>
                </a:lnTo>
                <a:lnTo>
                  <a:pt x="1889" y="3826"/>
                </a:lnTo>
                <a:lnTo>
                  <a:pt x="1886" y="3832"/>
                </a:lnTo>
                <a:close/>
                <a:moveTo>
                  <a:pt x="1838" y="3980"/>
                </a:moveTo>
                <a:lnTo>
                  <a:pt x="1838" y="3985"/>
                </a:lnTo>
                <a:lnTo>
                  <a:pt x="1839" y="3990"/>
                </a:lnTo>
                <a:lnTo>
                  <a:pt x="1843" y="3995"/>
                </a:lnTo>
                <a:lnTo>
                  <a:pt x="1849" y="3996"/>
                </a:lnTo>
                <a:lnTo>
                  <a:pt x="1855" y="3995"/>
                </a:lnTo>
                <a:lnTo>
                  <a:pt x="1862" y="3990"/>
                </a:lnTo>
                <a:lnTo>
                  <a:pt x="1867" y="3985"/>
                </a:lnTo>
                <a:lnTo>
                  <a:pt x="1870" y="3980"/>
                </a:lnTo>
                <a:lnTo>
                  <a:pt x="1870" y="3974"/>
                </a:lnTo>
                <a:lnTo>
                  <a:pt x="1869" y="3969"/>
                </a:lnTo>
                <a:lnTo>
                  <a:pt x="1865" y="3966"/>
                </a:lnTo>
                <a:lnTo>
                  <a:pt x="1859" y="3964"/>
                </a:lnTo>
                <a:lnTo>
                  <a:pt x="1852" y="3966"/>
                </a:lnTo>
                <a:lnTo>
                  <a:pt x="1846" y="3969"/>
                </a:lnTo>
                <a:lnTo>
                  <a:pt x="1841" y="3974"/>
                </a:lnTo>
                <a:lnTo>
                  <a:pt x="1838" y="3980"/>
                </a:lnTo>
                <a:close/>
                <a:moveTo>
                  <a:pt x="1801" y="4144"/>
                </a:moveTo>
                <a:lnTo>
                  <a:pt x="1809" y="4142"/>
                </a:lnTo>
                <a:lnTo>
                  <a:pt x="1815" y="4139"/>
                </a:lnTo>
                <a:lnTo>
                  <a:pt x="1819" y="4133"/>
                </a:lnTo>
                <a:lnTo>
                  <a:pt x="1823" y="4127"/>
                </a:lnTo>
                <a:lnTo>
                  <a:pt x="1823" y="4121"/>
                </a:lnTo>
                <a:lnTo>
                  <a:pt x="1822" y="4116"/>
                </a:lnTo>
                <a:lnTo>
                  <a:pt x="1818" y="4113"/>
                </a:lnTo>
                <a:lnTo>
                  <a:pt x="1812" y="4111"/>
                </a:lnTo>
                <a:lnTo>
                  <a:pt x="1805" y="4113"/>
                </a:lnTo>
                <a:lnTo>
                  <a:pt x="1799" y="4116"/>
                </a:lnTo>
                <a:lnTo>
                  <a:pt x="1794" y="4121"/>
                </a:lnTo>
                <a:lnTo>
                  <a:pt x="1790" y="4127"/>
                </a:lnTo>
                <a:lnTo>
                  <a:pt x="1790" y="4133"/>
                </a:lnTo>
                <a:lnTo>
                  <a:pt x="1791" y="4139"/>
                </a:lnTo>
                <a:lnTo>
                  <a:pt x="1795" y="4142"/>
                </a:lnTo>
                <a:lnTo>
                  <a:pt x="1801" y="4144"/>
                </a:lnTo>
                <a:close/>
                <a:moveTo>
                  <a:pt x="1754" y="4291"/>
                </a:moveTo>
                <a:lnTo>
                  <a:pt x="1760" y="4290"/>
                </a:lnTo>
                <a:lnTo>
                  <a:pt x="1767" y="4286"/>
                </a:lnTo>
                <a:lnTo>
                  <a:pt x="1772" y="4281"/>
                </a:lnTo>
                <a:lnTo>
                  <a:pt x="1775" y="4275"/>
                </a:lnTo>
                <a:lnTo>
                  <a:pt x="1776" y="4268"/>
                </a:lnTo>
                <a:lnTo>
                  <a:pt x="1774" y="4263"/>
                </a:lnTo>
                <a:lnTo>
                  <a:pt x="1770" y="4260"/>
                </a:lnTo>
                <a:lnTo>
                  <a:pt x="1765" y="4259"/>
                </a:lnTo>
                <a:lnTo>
                  <a:pt x="1757" y="4260"/>
                </a:lnTo>
                <a:lnTo>
                  <a:pt x="1751" y="4263"/>
                </a:lnTo>
                <a:lnTo>
                  <a:pt x="1746" y="4268"/>
                </a:lnTo>
                <a:lnTo>
                  <a:pt x="1743" y="4275"/>
                </a:lnTo>
                <a:lnTo>
                  <a:pt x="1742" y="4281"/>
                </a:lnTo>
                <a:lnTo>
                  <a:pt x="1744" y="4286"/>
                </a:lnTo>
                <a:lnTo>
                  <a:pt x="1748" y="4290"/>
                </a:lnTo>
                <a:lnTo>
                  <a:pt x="1754" y="4291"/>
                </a:lnTo>
                <a:close/>
                <a:moveTo>
                  <a:pt x="1696" y="4423"/>
                </a:moveTo>
                <a:lnTo>
                  <a:pt x="1695" y="4429"/>
                </a:lnTo>
                <a:lnTo>
                  <a:pt x="1697" y="4434"/>
                </a:lnTo>
                <a:lnTo>
                  <a:pt x="1701" y="4437"/>
                </a:lnTo>
                <a:lnTo>
                  <a:pt x="1706" y="4438"/>
                </a:lnTo>
                <a:lnTo>
                  <a:pt x="1714" y="4437"/>
                </a:lnTo>
                <a:lnTo>
                  <a:pt x="1720" y="4434"/>
                </a:lnTo>
                <a:lnTo>
                  <a:pt x="1725" y="4429"/>
                </a:lnTo>
                <a:lnTo>
                  <a:pt x="1728" y="4423"/>
                </a:lnTo>
                <a:lnTo>
                  <a:pt x="1729" y="4417"/>
                </a:lnTo>
                <a:lnTo>
                  <a:pt x="1727" y="4411"/>
                </a:lnTo>
                <a:lnTo>
                  <a:pt x="1723" y="4407"/>
                </a:lnTo>
                <a:lnTo>
                  <a:pt x="1717" y="4406"/>
                </a:lnTo>
                <a:lnTo>
                  <a:pt x="1710" y="4407"/>
                </a:lnTo>
                <a:lnTo>
                  <a:pt x="1704" y="4411"/>
                </a:lnTo>
                <a:lnTo>
                  <a:pt x="1699" y="4417"/>
                </a:lnTo>
                <a:lnTo>
                  <a:pt x="1696" y="4423"/>
                </a:lnTo>
                <a:close/>
                <a:moveTo>
                  <a:pt x="1648" y="4570"/>
                </a:moveTo>
                <a:lnTo>
                  <a:pt x="1648" y="4576"/>
                </a:lnTo>
                <a:lnTo>
                  <a:pt x="1649" y="4581"/>
                </a:lnTo>
                <a:lnTo>
                  <a:pt x="1653" y="4584"/>
                </a:lnTo>
                <a:lnTo>
                  <a:pt x="1659" y="4586"/>
                </a:lnTo>
                <a:lnTo>
                  <a:pt x="1665" y="4584"/>
                </a:lnTo>
                <a:lnTo>
                  <a:pt x="1672" y="4581"/>
                </a:lnTo>
                <a:lnTo>
                  <a:pt x="1677" y="4576"/>
                </a:lnTo>
                <a:lnTo>
                  <a:pt x="1681" y="4570"/>
                </a:lnTo>
                <a:lnTo>
                  <a:pt x="1681" y="4564"/>
                </a:lnTo>
                <a:lnTo>
                  <a:pt x="1680" y="4559"/>
                </a:lnTo>
                <a:lnTo>
                  <a:pt x="1676" y="4556"/>
                </a:lnTo>
                <a:lnTo>
                  <a:pt x="1670" y="4553"/>
                </a:lnTo>
                <a:lnTo>
                  <a:pt x="1662" y="4556"/>
                </a:lnTo>
                <a:lnTo>
                  <a:pt x="1656" y="4559"/>
                </a:lnTo>
                <a:lnTo>
                  <a:pt x="1652" y="4564"/>
                </a:lnTo>
                <a:lnTo>
                  <a:pt x="1648" y="4570"/>
                </a:lnTo>
                <a:close/>
                <a:moveTo>
                  <a:pt x="1601" y="4717"/>
                </a:moveTo>
                <a:lnTo>
                  <a:pt x="1600" y="4723"/>
                </a:lnTo>
                <a:lnTo>
                  <a:pt x="1602" y="4728"/>
                </a:lnTo>
                <a:lnTo>
                  <a:pt x="1606" y="4732"/>
                </a:lnTo>
                <a:lnTo>
                  <a:pt x="1612" y="4733"/>
                </a:lnTo>
                <a:lnTo>
                  <a:pt x="1619" y="4732"/>
                </a:lnTo>
                <a:lnTo>
                  <a:pt x="1625" y="4728"/>
                </a:lnTo>
                <a:lnTo>
                  <a:pt x="1630" y="4723"/>
                </a:lnTo>
                <a:lnTo>
                  <a:pt x="1633" y="4717"/>
                </a:lnTo>
                <a:lnTo>
                  <a:pt x="1634" y="4711"/>
                </a:lnTo>
                <a:lnTo>
                  <a:pt x="1632" y="4706"/>
                </a:lnTo>
                <a:lnTo>
                  <a:pt x="1628" y="4703"/>
                </a:lnTo>
                <a:lnTo>
                  <a:pt x="1623" y="4702"/>
                </a:lnTo>
                <a:lnTo>
                  <a:pt x="1615" y="4703"/>
                </a:lnTo>
                <a:lnTo>
                  <a:pt x="1609" y="4706"/>
                </a:lnTo>
                <a:lnTo>
                  <a:pt x="1604" y="4711"/>
                </a:lnTo>
                <a:lnTo>
                  <a:pt x="1601" y="4717"/>
                </a:lnTo>
                <a:close/>
                <a:moveTo>
                  <a:pt x="1554" y="4865"/>
                </a:moveTo>
                <a:lnTo>
                  <a:pt x="1553" y="4871"/>
                </a:lnTo>
                <a:lnTo>
                  <a:pt x="1555" y="4876"/>
                </a:lnTo>
                <a:lnTo>
                  <a:pt x="1559" y="4879"/>
                </a:lnTo>
                <a:lnTo>
                  <a:pt x="1564" y="4880"/>
                </a:lnTo>
                <a:lnTo>
                  <a:pt x="1572" y="4879"/>
                </a:lnTo>
                <a:lnTo>
                  <a:pt x="1578" y="4876"/>
                </a:lnTo>
                <a:lnTo>
                  <a:pt x="1583" y="4871"/>
                </a:lnTo>
                <a:lnTo>
                  <a:pt x="1586" y="4865"/>
                </a:lnTo>
                <a:lnTo>
                  <a:pt x="1587" y="4859"/>
                </a:lnTo>
                <a:lnTo>
                  <a:pt x="1585" y="4854"/>
                </a:lnTo>
                <a:lnTo>
                  <a:pt x="1581" y="4850"/>
                </a:lnTo>
                <a:lnTo>
                  <a:pt x="1575" y="4849"/>
                </a:lnTo>
                <a:lnTo>
                  <a:pt x="1568" y="4850"/>
                </a:lnTo>
                <a:lnTo>
                  <a:pt x="1562" y="4854"/>
                </a:lnTo>
                <a:lnTo>
                  <a:pt x="1557" y="4859"/>
                </a:lnTo>
                <a:lnTo>
                  <a:pt x="1554" y="4865"/>
                </a:lnTo>
                <a:close/>
                <a:moveTo>
                  <a:pt x="1506" y="5012"/>
                </a:moveTo>
                <a:lnTo>
                  <a:pt x="1505" y="5018"/>
                </a:lnTo>
                <a:lnTo>
                  <a:pt x="1507" y="5024"/>
                </a:lnTo>
                <a:lnTo>
                  <a:pt x="1511" y="5027"/>
                </a:lnTo>
                <a:lnTo>
                  <a:pt x="1517" y="5029"/>
                </a:lnTo>
                <a:lnTo>
                  <a:pt x="1524" y="5027"/>
                </a:lnTo>
                <a:lnTo>
                  <a:pt x="1530" y="5024"/>
                </a:lnTo>
                <a:lnTo>
                  <a:pt x="1535" y="5018"/>
                </a:lnTo>
                <a:lnTo>
                  <a:pt x="1538" y="5012"/>
                </a:lnTo>
                <a:lnTo>
                  <a:pt x="1539" y="5006"/>
                </a:lnTo>
                <a:lnTo>
                  <a:pt x="1537" y="5001"/>
                </a:lnTo>
                <a:lnTo>
                  <a:pt x="1534" y="4998"/>
                </a:lnTo>
                <a:lnTo>
                  <a:pt x="1528" y="4996"/>
                </a:lnTo>
                <a:lnTo>
                  <a:pt x="1520" y="4998"/>
                </a:lnTo>
                <a:lnTo>
                  <a:pt x="1514" y="5001"/>
                </a:lnTo>
                <a:lnTo>
                  <a:pt x="1509" y="5006"/>
                </a:lnTo>
                <a:lnTo>
                  <a:pt x="1506" y="5012"/>
                </a:lnTo>
                <a:close/>
                <a:moveTo>
                  <a:pt x="1459" y="5159"/>
                </a:moveTo>
                <a:lnTo>
                  <a:pt x="1458" y="5167"/>
                </a:lnTo>
                <a:lnTo>
                  <a:pt x="1460" y="5172"/>
                </a:lnTo>
                <a:lnTo>
                  <a:pt x="1464" y="5175"/>
                </a:lnTo>
                <a:lnTo>
                  <a:pt x="1469" y="5176"/>
                </a:lnTo>
                <a:lnTo>
                  <a:pt x="1477" y="5175"/>
                </a:lnTo>
                <a:lnTo>
                  <a:pt x="1483" y="5172"/>
                </a:lnTo>
                <a:lnTo>
                  <a:pt x="1488" y="5167"/>
                </a:lnTo>
                <a:lnTo>
                  <a:pt x="1491" y="5159"/>
                </a:lnTo>
                <a:lnTo>
                  <a:pt x="1492" y="5153"/>
                </a:lnTo>
                <a:lnTo>
                  <a:pt x="1490" y="5148"/>
                </a:lnTo>
                <a:lnTo>
                  <a:pt x="1486" y="5145"/>
                </a:lnTo>
                <a:lnTo>
                  <a:pt x="1480" y="5144"/>
                </a:lnTo>
                <a:lnTo>
                  <a:pt x="1473" y="5145"/>
                </a:lnTo>
                <a:lnTo>
                  <a:pt x="1467" y="5148"/>
                </a:lnTo>
                <a:lnTo>
                  <a:pt x="1462" y="5153"/>
                </a:lnTo>
                <a:lnTo>
                  <a:pt x="1459" y="5159"/>
                </a:lnTo>
                <a:close/>
                <a:moveTo>
                  <a:pt x="1411" y="5308"/>
                </a:moveTo>
                <a:lnTo>
                  <a:pt x="1411" y="5314"/>
                </a:lnTo>
                <a:lnTo>
                  <a:pt x="1413" y="5319"/>
                </a:lnTo>
                <a:lnTo>
                  <a:pt x="1416" y="5322"/>
                </a:lnTo>
                <a:lnTo>
                  <a:pt x="1422" y="5323"/>
                </a:lnTo>
                <a:lnTo>
                  <a:pt x="1430" y="5322"/>
                </a:lnTo>
                <a:lnTo>
                  <a:pt x="1436" y="5319"/>
                </a:lnTo>
                <a:lnTo>
                  <a:pt x="1441" y="5314"/>
                </a:lnTo>
                <a:lnTo>
                  <a:pt x="1444" y="5308"/>
                </a:lnTo>
                <a:lnTo>
                  <a:pt x="1444" y="5301"/>
                </a:lnTo>
                <a:lnTo>
                  <a:pt x="1443" y="5296"/>
                </a:lnTo>
                <a:lnTo>
                  <a:pt x="1439" y="5292"/>
                </a:lnTo>
                <a:lnTo>
                  <a:pt x="1433" y="5291"/>
                </a:lnTo>
                <a:lnTo>
                  <a:pt x="1426" y="5292"/>
                </a:lnTo>
                <a:lnTo>
                  <a:pt x="1420" y="5296"/>
                </a:lnTo>
                <a:lnTo>
                  <a:pt x="1415" y="5301"/>
                </a:lnTo>
                <a:lnTo>
                  <a:pt x="1411" y="5308"/>
                </a:lnTo>
                <a:close/>
                <a:moveTo>
                  <a:pt x="1365" y="5455"/>
                </a:moveTo>
                <a:lnTo>
                  <a:pt x="1364" y="5461"/>
                </a:lnTo>
                <a:lnTo>
                  <a:pt x="1366" y="5466"/>
                </a:lnTo>
                <a:lnTo>
                  <a:pt x="1369" y="5469"/>
                </a:lnTo>
                <a:lnTo>
                  <a:pt x="1375" y="5470"/>
                </a:lnTo>
                <a:lnTo>
                  <a:pt x="1382" y="5469"/>
                </a:lnTo>
                <a:lnTo>
                  <a:pt x="1388" y="5466"/>
                </a:lnTo>
                <a:lnTo>
                  <a:pt x="1393" y="5461"/>
                </a:lnTo>
                <a:lnTo>
                  <a:pt x="1396" y="5455"/>
                </a:lnTo>
                <a:lnTo>
                  <a:pt x="1397" y="5449"/>
                </a:lnTo>
                <a:lnTo>
                  <a:pt x="1395" y="5444"/>
                </a:lnTo>
                <a:lnTo>
                  <a:pt x="1391" y="5440"/>
                </a:lnTo>
                <a:lnTo>
                  <a:pt x="1386" y="5439"/>
                </a:lnTo>
                <a:lnTo>
                  <a:pt x="1378" y="5440"/>
                </a:lnTo>
                <a:lnTo>
                  <a:pt x="1372" y="5444"/>
                </a:lnTo>
                <a:lnTo>
                  <a:pt x="1368" y="5449"/>
                </a:lnTo>
                <a:lnTo>
                  <a:pt x="1365" y="5455"/>
                </a:lnTo>
                <a:close/>
                <a:moveTo>
                  <a:pt x="1317" y="5603"/>
                </a:moveTo>
                <a:lnTo>
                  <a:pt x="1316" y="5608"/>
                </a:lnTo>
                <a:lnTo>
                  <a:pt x="1318" y="5613"/>
                </a:lnTo>
                <a:lnTo>
                  <a:pt x="1322" y="5617"/>
                </a:lnTo>
                <a:lnTo>
                  <a:pt x="1327" y="5618"/>
                </a:lnTo>
                <a:lnTo>
                  <a:pt x="1335" y="5617"/>
                </a:lnTo>
                <a:lnTo>
                  <a:pt x="1341" y="5613"/>
                </a:lnTo>
                <a:lnTo>
                  <a:pt x="1345" y="5608"/>
                </a:lnTo>
                <a:lnTo>
                  <a:pt x="1349" y="5603"/>
                </a:lnTo>
                <a:lnTo>
                  <a:pt x="1349" y="5597"/>
                </a:lnTo>
                <a:lnTo>
                  <a:pt x="1348" y="5592"/>
                </a:lnTo>
                <a:lnTo>
                  <a:pt x="1344" y="5589"/>
                </a:lnTo>
                <a:lnTo>
                  <a:pt x="1338" y="5587"/>
                </a:lnTo>
                <a:lnTo>
                  <a:pt x="1331" y="5589"/>
                </a:lnTo>
                <a:lnTo>
                  <a:pt x="1325" y="5592"/>
                </a:lnTo>
                <a:lnTo>
                  <a:pt x="1320" y="5597"/>
                </a:lnTo>
                <a:lnTo>
                  <a:pt x="1317" y="5603"/>
                </a:lnTo>
                <a:close/>
                <a:moveTo>
                  <a:pt x="1270" y="5750"/>
                </a:moveTo>
                <a:lnTo>
                  <a:pt x="1269" y="5756"/>
                </a:lnTo>
                <a:lnTo>
                  <a:pt x="1271" y="5761"/>
                </a:lnTo>
                <a:lnTo>
                  <a:pt x="1275" y="5764"/>
                </a:lnTo>
                <a:lnTo>
                  <a:pt x="1280" y="5765"/>
                </a:lnTo>
                <a:lnTo>
                  <a:pt x="1287" y="5764"/>
                </a:lnTo>
                <a:lnTo>
                  <a:pt x="1293" y="5761"/>
                </a:lnTo>
                <a:lnTo>
                  <a:pt x="1298" y="5756"/>
                </a:lnTo>
                <a:lnTo>
                  <a:pt x="1301" y="5750"/>
                </a:lnTo>
                <a:lnTo>
                  <a:pt x="1302" y="5744"/>
                </a:lnTo>
                <a:lnTo>
                  <a:pt x="1300" y="5739"/>
                </a:lnTo>
                <a:lnTo>
                  <a:pt x="1296" y="5736"/>
                </a:lnTo>
                <a:lnTo>
                  <a:pt x="1291" y="5735"/>
                </a:lnTo>
                <a:lnTo>
                  <a:pt x="1284" y="5736"/>
                </a:lnTo>
                <a:lnTo>
                  <a:pt x="1278" y="5739"/>
                </a:lnTo>
                <a:lnTo>
                  <a:pt x="1273" y="5744"/>
                </a:lnTo>
                <a:lnTo>
                  <a:pt x="1270" y="5750"/>
                </a:lnTo>
                <a:close/>
                <a:moveTo>
                  <a:pt x="1223" y="5897"/>
                </a:moveTo>
                <a:lnTo>
                  <a:pt x="1222" y="5903"/>
                </a:lnTo>
                <a:lnTo>
                  <a:pt x="1224" y="5908"/>
                </a:lnTo>
                <a:lnTo>
                  <a:pt x="1227" y="5912"/>
                </a:lnTo>
                <a:lnTo>
                  <a:pt x="1233" y="5913"/>
                </a:lnTo>
                <a:lnTo>
                  <a:pt x="1240" y="5912"/>
                </a:lnTo>
                <a:lnTo>
                  <a:pt x="1246" y="5908"/>
                </a:lnTo>
                <a:lnTo>
                  <a:pt x="1250" y="5903"/>
                </a:lnTo>
                <a:lnTo>
                  <a:pt x="1253" y="5897"/>
                </a:lnTo>
                <a:lnTo>
                  <a:pt x="1254" y="5892"/>
                </a:lnTo>
                <a:lnTo>
                  <a:pt x="1252" y="5887"/>
                </a:lnTo>
                <a:lnTo>
                  <a:pt x="1249" y="5884"/>
                </a:lnTo>
                <a:lnTo>
                  <a:pt x="1243" y="5882"/>
                </a:lnTo>
                <a:lnTo>
                  <a:pt x="1236" y="5884"/>
                </a:lnTo>
                <a:lnTo>
                  <a:pt x="1231" y="5887"/>
                </a:lnTo>
                <a:lnTo>
                  <a:pt x="1226" y="5892"/>
                </a:lnTo>
                <a:lnTo>
                  <a:pt x="1223" y="5897"/>
                </a:lnTo>
                <a:close/>
                <a:moveTo>
                  <a:pt x="1176" y="6045"/>
                </a:moveTo>
                <a:lnTo>
                  <a:pt x="1175" y="6051"/>
                </a:lnTo>
                <a:lnTo>
                  <a:pt x="1177" y="6056"/>
                </a:lnTo>
                <a:lnTo>
                  <a:pt x="1180" y="6059"/>
                </a:lnTo>
                <a:lnTo>
                  <a:pt x="1186" y="6060"/>
                </a:lnTo>
                <a:lnTo>
                  <a:pt x="1193" y="6059"/>
                </a:lnTo>
                <a:lnTo>
                  <a:pt x="1198" y="6056"/>
                </a:lnTo>
                <a:lnTo>
                  <a:pt x="1203" y="6051"/>
                </a:lnTo>
                <a:lnTo>
                  <a:pt x="1206" y="6045"/>
                </a:lnTo>
                <a:lnTo>
                  <a:pt x="1206" y="6039"/>
                </a:lnTo>
                <a:lnTo>
                  <a:pt x="1205" y="6034"/>
                </a:lnTo>
                <a:lnTo>
                  <a:pt x="1201" y="6031"/>
                </a:lnTo>
                <a:lnTo>
                  <a:pt x="1196" y="6030"/>
                </a:lnTo>
                <a:lnTo>
                  <a:pt x="1189" y="6031"/>
                </a:lnTo>
                <a:lnTo>
                  <a:pt x="1183" y="6034"/>
                </a:lnTo>
                <a:lnTo>
                  <a:pt x="1179" y="6039"/>
                </a:lnTo>
                <a:lnTo>
                  <a:pt x="1176" y="6045"/>
                </a:lnTo>
                <a:close/>
                <a:moveTo>
                  <a:pt x="1128" y="6193"/>
                </a:moveTo>
                <a:lnTo>
                  <a:pt x="1128" y="6199"/>
                </a:lnTo>
                <a:lnTo>
                  <a:pt x="1129" y="6203"/>
                </a:lnTo>
                <a:lnTo>
                  <a:pt x="1133" y="6206"/>
                </a:lnTo>
                <a:lnTo>
                  <a:pt x="1138" y="6207"/>
                </a:lnTo>
                <a:lnTo>
                  <a:pt x="1145" y="6206"/>
                </a:lnTo>
                <a:lnTo>
                  <a:pt x="1151" y="6203"/>
                </a:lnTo>
                <a:lnTo>
                  <a:pt x="1155" y="6199"/>
                </a:lnTo>
                <a:lnTo>
                  <a:pt x="1158" y="6193"/>
                </a:lnTo>
                <a:lnTo>
                  <a:pt x="1159" y="6186"/>
                </a:lnTo>
                <a:lnTo>
                  <a:pt x="1157" y="6182"/>
                </a:lnTo>
                <a:lnTo>
                  <a:pt x="1154" y="6179"/>
                </a:lnTo>
                <a:lnTo>
                  <a:pt x="1148" y="6178"/>
                </a:lnTo>
                <a:lnTo>
                  <a:pt x="1142" y="6179"/>
                </a:lnTo>
                <a:lnTo>
                  <a:pt x="1136" y="6182"/>
                </a:lnTo>
                <a:lnTo>
                  <a:pt x="1131" y="6186"/>
                </a:lnTo>
                <a:lnTo>
                  <a:pt x="1128" y="6193"/>
                </a:lnTo>
                <a:close/>
                <a:moveTo>
                  <a:pt x="1081" y="6340"/>
                </a:moveTo>
                <a:lnTo>
                  <a:pt x="1081" y="6346"/>
                </a:lnTo>
                <a:lnTo>
                  <a:pt x="1082" y="6350"/>
                </a:lnTo>
                <a:lnTo>
                  <a:pt x="1086" y="6353"/>
                </a:lnTo>
                <a:lnTo>
                  <a:pt x="1091" y="6354"/>
                </a:lnTo>
                <a:lnTo>
                  <a:pt x="1098" y="6353"/>
                </a:lnTo>
                <a:lnTo>
                  <a:pt x="1103" y="6350"/>
                </a:lnTo>
                <a:lnTo>
                  <a:pt x="1108" y="6346"/>
                </a:lnTo>
                <a:lnTo>
                  <a:pt x="1111" y="6340"/>
                </a:lnTo>
                <a:lnTo>
                  <a:pt x="1111" y="6335"/>
                </a:lnTo>
                <a:lnTo>
                  <a:pt x="1110" y="6330"/>
                </a:lnTo>
                <a:lnTo>
                  <a:pt x="1106" y="6326"/>
                </a:lnTo>
                <a:lnTo>
                  <a:pt x="1101" y="6325"/>
                </a:lnTo>
                <a:lnTo>
                  <a:pt x="1094" y="6326"/>
                </a:lnTo>
                <a:lnTo>
                  <a:pt x="1089" y="6330"/>
                </a:lnTo>
                <a:lnTo>
                  <a:pt x="1084" y="6335"/>
                </a:lnTo>
                <a:lnTo>
                  <a:pt x="1081" y="6340"/>
                </a:lnTo>
                <a:close/>
                <a:moveTo>
                  <a:pt x="1035" y="6488"/>
                </a:moveTo>
                <a:lnTo>
                  <a:pt x="1034" y="6493"/>
                </a:lnTo>
                <a:lnTo>
                  <a:pt x="1035" y="6497"/>
                </a:lnTo>
                <a:lnTo>
                  <a:pt x="1039" y="6500"/>
                </a:lnTo>
                <a:lnTo>
                  <a:pt x="1044" y="6501"/>
                </a:lnTo>
                <a:lnTo>
                  <a:pt x="1050" y="6500"/>
                </a:lnTo>
                <a:lnTo>
                  <a:pt x="1056" y="6497"/>
                </a:lnTo>
                <a:lnTo>
                  <a:pt x="1060" y="6493"/>
                </a:lnTo>
                <a:lnTo>
                  <a:pt x="1063" y="6488"/>
                </a:lnTo>
                <a:lnTo>
                  <a:pt x="1063" y="6482"/>
                </a:lnTo>
                <a:lnTo>
                  <a:pt x="1062" y="6478"/>
                </a:lnTo>
                <a:lnTo>
                  <a:pt x="1058" y="6475"/>
                </a:lnTo>
                <a:lnTo>
                  <a:pt x="1054" y="6474"/>
                </a:lnTo>
                <a:lnTo>
                  <a:pt x="1047" y="6475"/>
                </a:lnTo>
                <a:lnTo>
                  <a:pt x="1042" y="6478"/>
                </a:lnTo>
                <a:lnTo>
                  <a:pt x="1037" y="6482"/>
                </a:lnTo>
                <a:lnTo>
                  <a:pt x="1035" y="6488"/>
                </a:lnTo>
                <a:close/>
                <a:moveTo>
                  <a:pt x="988" y="6635"/>
                </a:moveTo>
                <a:lnTo>
                  <a:pt x="987" y="6640"/>
                </a:lnTo>
                <a:lnTo>
                  <a:pt x="988" y="6644"/>
                </a:lnTo>
                <a:lnTo>
                  <a:pt x="992" y="6647"/>
                </a:lnTo>
                <a:lnTo>
                  <a:pt x="997" y="6648"/>
                </a:lnTo>
                <a:lnTo>
                  <a:pt x="1003" y="6647"/>
                </a:lnTo>
                <a:lnTo>
                  <a:pt x="1008" y="6644"/>
                </a:lnTo>
                <a:lnTo>
                  <a:pt x="1012" y="6640"/>
                </a:lnTo>
                <a:lnTo>
                  <a:pt x="1015" y="6635"/>
                </a:lnTo>
                <a:lnTo>
                  <a:pt x="1016" y="6630"/>
                </a:lnTo>
                <a:lnTo>
                  <a:pt x="1014" y="6626"/>
                </a:lnTo>
                <a:lnTo>
                  <a:pt x="1011" y="6623"/>
                </a:lnTo>
                <a:lnTo>
                  <a:pt x="1006" y="6622"/>
                </a:lnTo>
                <a:lnTo>
                  <a:pt x="1000" y="6623"/>
                </a:lnTo>
                <a:lnTo>
                  <a:pt x="994" y="6626"/>
                </a:lnTo>
                <a:lnTo>
                  <a:pt x="990" y="6630"/>
                </a:lnTo>
                <a:lnTo>
                  <a:pt x="988" y="6635"/>
                </a:lnTo>
                <a:close/>
                <a:moveTo>
                  <a:pt x="941" y="6782"/>
                </a:moveTo>
                <a:lnTo>
                  <a:pt x="940" y="6787"/>
                </a:lnTo>
                <a:lnTo>
                  <a:pt x="941" y="6792"/>
                </a:lnTo>
                <a:lnTo>
                  <a:pt x="945" y="6794"/>
                </a:lnTo>
                <a:lnTo>
                  <a:pt x="949" y="6795"/>
                </a:lnTo>
                <a:lnTo>
                  <a:pt x="956" y="6794"/>
                </a:lnTo>
                <a:lnTo>
                  <a:pt x="961" y="6792"/>
                </a:lnTo>
                <a:lnTo>
                  <a:pt x="965" y="6787"/>
                </a:lnTo>
                <a:lnTo>
                  <a:pt x="967" y="6782"/>
                </a:lnTo>
                <a:lnTo>
                  <a:pt x="968" y="6777"/>
                </a:lnTo>
                <a:lnTo>
                  <a:pt x="966" y="6773"/>
                </a:lnTo>
                <a:lnTo>
                  <a:pt x="963" y="6771"/>
                </a:lnTo>
                <a:lnTo>
                  <a:pt x="959" y="6770"/>
                </a:lnTo>
                <a:lnTo>
                  <a:pt x="952" y="6771"/>
                </a:lnTo>
                <a:lnTo>
                  <a:pt x="947" y="6773"/>
                </a:lnTo>
                <a:lnTo>
                  <a:pt x="943" y="6777"/>
                </a:lnTo>
                <a:lnTo>
                  <a:pt x="941" y="6782"/>
                </a:lnTo>
                <a:close/>
                <a:moveTo>
                  <a:pt x="894" y="6930"/>
                </a:moveTo>
                <a:lnTo>
                  <a:pt x="893" y="6935"/>
                </a:lnTo>
                <a:lnTo>
                  <a:pt x="894" y="6940"/>
                </a:lnTo>
                <a:lnTo>
                  <a:pt x="898" y="6942"/>
                </a:lnTo>
                <a:lnTo>
                  <a:pt x="902" y="6943"/>
                </a:lnTo>
                <a:lnTo>
                  <a:pt x="908" y="6942"/>
                </a:lnTo>
                <a:lnTo>
                  <a:pt x="913" y="6940"/>
                </a:lnTo>
                <a:lnTo>
                  <a:pt x="917" y="6935"/>
                </a:lnTo>
                <a:lnTo>
                  <a:pt x="919" y="6930"/>
                </a:lnTo>
                <a:lnTo>
                  <a:pt x="920" y="6925"/>
                </a:lnTo>
                <a:lnTo>
                  <a:pt x="919" y="6921"/>
                </a:lnTo>
                <a:lnTo>
                  <a:pt x="916" y="6918"/>
                </a:lnTo>
                <a:lnTo>
                  <a:pt x="911" y="6917"/>
                </a:lnTo>
                <a:lnTo>
                  <a:pt x="905" y="6918"/>
                </a:lnTo>
                <a:lnTo>
                  <a:pt x="900" y="6921"/>
                </a:lnTo>
                <a:lnTo>
                  <a:pt x="896" y="6925"/>
                </a:lnTo>
                <a:lnTo>
                  <a:pt x="894" y="6930"/>
                </a:lnTo>
                <a:close/>
                <a:moveTo>
                  <a:pt x="847" y="7078"/>
                </a:moveTo>
                <a:lnTo>
                  <a:pt x="846" y="7083"/>
                </a:lnTo>
                <a:lnTo>
                  <a:pt x="847" y="7087"/>
                </a:lnTo>
                <a:lnTo>
                  <a:pt x="850" y="7089"/>
                </a:lnTo>
                <a:lnTo>
                  <a:pt x="855" y="7090"/>
                </a:lnTo>
                <a:lnTo>
                  <a:pt x="861" y="7089"/>
                </a:lnTo>
                <a:lnTo>
                  <a:pt x="865" y="7087"/>
                </a:lnTo>
                <a:lnTo>
                  <a:pt x="869" y="7083"/>
                </a:lnTo>
                <a:lnTo>
                  <a:pt x="872" y="7078"/>
                </a:lnTo>
                <a:lnTo>
                  <a:pt x="872" y="7073"/>
                </a:lnTo>
                <a:lnTo>
                  <a:pt x="871" y="7069"/>
                </a:lnTo>
                <a:lnTo>
                  <a:pt x="868" y="7066"/>
                </a:lnTo>
                <a:lnTo>
                  <a:pt x="863" y="7065"/>
                </a:lnTo>
                <a:lnTo>
                  <a:pt x="859" y="7066"/>
                </a:lnTo>
                <a:lnTo>
                  <a:pt x="853" y="7069"/>
                </a:lnTo>
                <a:lnTo>
                  <a:pt x="849" y="7073"/>
                </a:lnTo>
                <a:lnTo>
                  <a:pt x="847" y="7078"/>
                </a:lnTo>
                <a:close/>
                <a:moveTo>
                  <a:pt x="800" y="7226"/>
                </a:moveTo>
                <a:lnTo>
                  <a:pt x="799" y="7230"/>
                </a:lnTo>
                <a:lnTo>
                  <a:pt x="800" y="7234"/>
                </a:lnTo>
                <a:lnTo>
                  <a:pt x="803" y="7236"/>
                </a:lnTo>
                <a:lnTo>
                  <a:pt x="808" y="7237"/>
                </a:lnTo>
                <a:lnTo>
                  <a:pt x="813" y="7236"/>
                </a:lnTo>
                <a:lnTo>
                  <a:pt x="818" y="7234"/>
                </a:lnTo>
                <a:lnTo>
                  <a:pt x="822" y="7230"/>
                </a:lnTo>
                <a:lnTo>
                  <a:pt x="824" y="7226"/>
                </a:lnTo>
                <a:lnTo>
                  <a:pt x="824" y="7221"/>
                </a:lnTo>
                <a:lnTo>
                  <a:pt x="823" y="7216"/>
                </a:lnTo>
                <a:lnTo>
                  <a:pt x="820" y="7214"/>
                </a:lnTo>
                <a:lnTo>
                  <a:pt x="816" y="7213"/>
                </a:lnTo>
                <a:lnTo>
                  <a:pt x="810" y="7214"/>
                </a:lnTo>
                <a:lnTo>
                  <a:pt x="806" y="7216"/>
                </a:lnTo>
                <a:lnTo>
                  <a:pt x="802" y="7221"/>
                </a:lnTo>
                <a:lnTo>
                  <a:pt x="800" y="7226"/>
                </a:lnTo>
                <a:close/>
                <a:moveTo>
                  <a:pt x="753" y="7373"/>
                </a:moveTo>
                <a:lnTo>
                  <a:pt x="752" y="7377"/>
                </a:lnTo>
                <a:lnTo>
                  <a:pt x="753" y="7381"/>
                </a:lnTo>
                <a:lnTo>
                  <a:pt x="756" y="7383"/>
                </a:lnTo>
                <a:lnTo>
                  <a:pt x="760" y="7384"/>
                </a:lnTo>
                <a:lnTo>
                  <a:pt x="766" y="7383"/>
                </a:lnTo>
                <a:lnTo>
                  <a:pt x="770" y="7381"/>
                </a:lnTo>
                <a:lnTo>
                  <a:pt x="774" y="7377"/>
                </a:lnTo>
                <a:lnTo>
                  <a:pt x="776" y="7373"/>
                </a:lnTo>
                <a:lnTo>
                  <a:pt x="777" y="7369"/>
                </a:lnTo>
                <a:lnTo>
                  <a:pt x="775" y="7365"/>
                </a:lnTo>
                <a:lnTo>
                  <a:pt x="773" y="7363"/>
                </a:lnTo>
                <a:lnTo>
                  <a:pt x="768" y="7362"/>
                </a:lnTo>
                <a:lnTo>
                  <a:pt x="764" y="7363"/>
                </a:lnTo>
                <a:lnTo>
                  <a:pt x="759" y="7365"/>
                </a:lnTo>
                <a:lnTo>
                  <a:pt x="755" y="7369"/>
                </a:lnTo>
                <a:lnTo>
                  <a:pt x="753" y="7373"/>
                </a:lnTo>
                <a:close/>
                <a:moveTo>
                  <a:pt x="706" y="7520"/>
                </a:moveTo>
                <a:lnTo>
                  <a:pt x="705" y="7525"/>
                </a:lnTo>
                <a:lnTo>
                  <a:pt x="706" y="7528"/>
                </a:lnTo>
                <a:lnTo>
                  <a:pt x="709" y="7530"/>
                </a:lnTo>
                <a:lnTo>
                  <a:pt x="713" y="7531"/>
                </a:lnTo>
                <a:lnTo>
                  <a:pt x="719" y="7530"/>
                </a:lnTo>
                <a:lnTo>
                  <a:pt x="723" y="7528"/>
                </a:lnTo>
                <a:lnTo>
                  <a:pt x="726" y="7525"/>
                </a:lnTo>
                <a:lnTo>
                  <a:pt x="728" y="7520"/>
                </a:lnTo>
                <a:lnTo>
                  <a:pt x="729" y="7516"/>
                </a:lnTo>
                <a:lnTo>
                  <a:pt x="728" y="7513"/>
                </a:lnTo>
                <a:lnTo>
                  <a:pt x="725" y="7510"/>
                </a:lnTo>
                <a:lnTo>
                  <a:pt x="721" y="7509"/>
                </a:lnTo>
                <a:lnTo>
                  <a:pt x="717" y="7510"/>
                </a:lnTo>
                <a:lnTo>
                  <a:pt x="711" y="7513"/>
                </a:lnTo>
                <a:lnTo>
                  <a:pt x="708" y="7516"/>
                </a:lnTo>
                <a:lnTo>
                  <a:pt x="706" y="7520"/>
                </a:lnTo>
                <a:close/>
                <a:moveTo>
                  <a:pt x="659" y="7668"/>
                </a:moveTo>
                <a:lnTo>
                  <a:pt x="659" y="7672"/>
                </a:lnTo>
                <a:lnTo>
                  <a:pt x="660" y="7675"/>
                </a:lnTo>
                <a:lnTo>
                  <a:pt x="662" y="7677"/>
                </a:lnTo>
                <a:lnTo>
                  <a:pt x="666" y="7678"/>
                </a:lnTo>
                <a:lnTo>
                  <a:pt x="671" y="7677"/>
                </a:lnTo>
                <a:lnTo>
                  <a:pt x="675" y="7675"/>
                </a:lnTo>
                <a:lnTo>
                  <a:pt x="678" y="7672"/>
                </a:lnTo>
                <a:lnTo>
                  <a:pt x="680" y="7668"/>
                </a:lnTo>
                <a:lnTo>
                  <a:pt x="681" y="7664"/>
                </a:lnTo>
                <a:lnTo>
                  <a:pt x="680" y="7661"/>
                </a:lnTo>
                <a:lnTo>
                  <a:pt x="677" y="7658"/>
                </a:lnTo>
                <a:lnTo>
                  <a:pt x="673" y="7658"/>
                </a:lnTo>
                <a:lnTo>
                  <a:pt x="669" y="7658"/>
                </a:lnTo>
                <a:lnTo>
                  <a:pt x="664" y="7661"/>
                </a:lnTo>
                <a:lnTo>
                  <a:pt x="661" y="7664"/>
                </a:lnTo>
                <a:lnTo>
                  <a:pt x="659" y="7668"/>
                </a:lnTo>
                <a:close/>
                <a:moveTo>
                  <a:pt x="612" y="7815"/>
                </a:moveTo>
                <a:lnTo>
                  <a:pt x="612" y="7819"/>
                </a:lnTo>
                <a:lnTo>
                  <a:pt x="613" y="7822"/>
                </a:lnTo>
                <a:lnTo>
                  <a:pt x="615" y="7825"/>
                </a:lnTo>
                <a:lnTo>
                  <a:pt x="619" y="7826"/>
                </a:lnTo>
                <a:lnTo>
                  <a:pt x="624" y="7825"/>
                </a:lnTo>
                <a:lnTo>
                  <a:pt x="627" y="7822"/>
                </a:lnTo>
                <a:lnTo>
                  <a:pt x="630" y="7819"/>
                </a:lnTo>
                <a:lnTo>
                  <a:pt x="632" y="7815"/>
                </a:lnTo>
                <a:lnTo>
                  <a:pt x="633" y="7811"/>
                </a:lnTo>
                <a:lnTo>
                  <a:pt x="632" y="7808"/>
                </a:lnTo>
                <a:lnTo>
                  <a:pt x="629" y="7806"/>
                </a:lnTo>
                <a:lnTo>
                  <a:pt x="626" y="7805"/>
                </a:lnTo>
                <a:lnTo>
                  <a:pt x="622" y="7806"/>
                </a:lnTo>
                <a:lnTo>
                  <a:pt x="617" y="7808"/>
                </a:lnTo>
                <a:lnTo>
                  <a:pt x="614" y="7811"/>
                </a:lnTo>
                <a:lnTo>
                  <a:pt x="612" y="7815"/>
                </a:lnTo>
                <a:close/>
                <a:moveTo>
                  <a:pt x="565" y="7962"/>
                </a:moveTo>
                <a:lnTo>
                  <a:pt x="565" y="7967"/>
                </a:lnTo>
                <a:lnTo>
                  <a:pt x="566" y="7970"/>
                </a:lnTo>
                <a:lnTo>
                  <a:pt x="568" y="7972"/>
                </a:lnTo>
                <a:lnTo>
                  <a:pt x="571" y="7973"/>
                </a:lnTo>
                <a:lnTo>
                  <a:pt x="576" y="7972"/>
                </a:lnTo>
                <a:lnTo>
                  <a:pt x="580" y="7970"/>
                </a:lnTo>
                <a:lnTo>
                  <a:pt x="583" y="7967"/>
                </a:lnTo>
                <a:lnTo>
                  <a:pt x="585" y="7962"/>
                </a:lnTo>
                <a:lnTo>
                  <a:pt x="585" y="7959"/>
                </a:lnTo>
                <a:lnTo>
                  <a:pt x="584" y="7956"/>
                </a:lnTo>
                <a:lnTo>
                  <a:pt x="582" y="7954"/>
                </a:lnTo>
                <a:lnTo>
                  <a:pt x="578" y="7953"/>
                </a:lnTo>
                <a:lnTo>
                  <a:pt x="575" y="7954"/>
                </a:lnTo>
                <a:lnTo>
                  <a:pt x="570" y="7956"/>
                </a:lnTo>
                <a:lnTo>
                  <a:pt x="567" y="7959"/>
                </a:lnTo>
                <a:lnTo>
                  <a:pt x="565" y="7962"/>
                </a:lnTo>
                <a:close/>
                <a:moveTo>
                  <a:pt x="519" y="8111"/>
                </a:moveTo>
                <a:lnTo>
                  <a:pt x="518" y="8114"/>
                </a:lnTo>
                <a:lnTo>
                  <a:pt x="519" y="8117"/>
                </a:lnTo>
                <a:lnTo>
                  <a:pt x="521" y="8119"/>
                </a:lnTo>
                <a:lnTo>
                  <a:pt x="524" y="8119"/>
                </a:lnTo>
                <a:lnTo>
                  <a:pt x="529" y="8119"/>
                </a:lnTo>
                <a:lnTo>
                  <a:pt x="532" y="8117"/>
                </a:lnTo>
                <a:lnTo>
                  <a:pt x="535" y="8114"/>
                </a:lnTo>
                <a:lnTo>
                  <a:pt x="536" y="8111"/>
                </a:lnTo>
                <a:lnTo>
                  <a:pt x="537" y="8107"/>
                </a:lnTo>
                <a:lnTo>
                  <a:pt x="536" y="8105"/>
                </a:lnTo>
                <a:lnTo>
                  <a:pt x="534" y="8102"/>
                </a:lnTo>
                <a:lnTo>
                  <a:pt x="531" y="8101"/>
                </a:lnTo>
                <a:lnTo>
                  <a:pt x="527" y="8102"/>
                </a:lnTo>
                <a:lnTo>
                  <a:pt x="523" y="8105"/>
                </a:lnTo>
                <a:lnTo>
                  <a:pt x="520" y="8107"/>
                </a:lnTo>
                <a:lnTo>
                  <a:pt x="519" y="8111"/>
                </a:lnTo>
                <a:close/>
                <a:moveTo>
                  <a:pt x="472" y="8258"/>
                </a:moveTo>
                <a:lnTo>
                  <a:pt x="471" y="8261"/>
                </a:lnTo>
                <a:lnTo>
                  <a:pt x="472" y="8264"/>
                </a:lnTo>
                <a:lnTo>
                  <a:pt x="474" y="8266"/>
                </a:lnTo>
                <a:lnTo>
                  <a:pt x="477" y="8266"/>
                </a:lnTo>
                <a:lnTo>
                  <a:pt x="481" y="8266"/>
                </a:lnTo>
                <a:lnTo>
                  <a:pt x="485" y="8264"/>
                </a:lnTo>
                <a:lnTo>
                  <a:pt x="487" y="8261"/>
                </a:lnTo>
                <a:lnTo>
                  <a:pt x="489" y="8258"/>
                </a:lnTo>
                <a:lnTo>
                  <a:pt x="489" y="8255"/>
                </a:lnTo>
                <a:lnTo>
                  <a:pt x="488" y="8252"/>
                </a:lnTo>
                <a:lnTo>
                  <a:pt x="486" y="8251"/>
                </a:lnTo>
                <a:lnTo>
                  <a:pt x="483" y="8250"/>
                </a:lnTo>
                <a:lnTo>
                  <a:pt x="480" y="8251"/>
                </a:lnTo>
                <a:lnTo>
                  <a:pt x="476" y="8252"/>
                </a:lnTo>
                <a:lnTo>
                  <a:pt x="473" y="8255"/>
                </a:lnTo>
                <a:lnTo>
                  <a:pt x="472" y="8258"/>
                </a:lnTo>
                <a:close/>
                <a:moveTo>
                  <a:pt x="425" y="8405"/>
                </a:moveTo>
                <a:lnTo>
                  <a:pt x="425" y="8408"/>
                </a:lnTo>
                <a:lnTo>
                  <a:pt x="426" y="8411"/>
                </a:lnTo>
                <a:lnTo>
                  <a:pt x="427" y="8412"/>
                </a:lnTo>
                <a:lnTo>
                  <a:pt x="430" y="8413"/>
                </a:lnTo>
                <a:lnTo>
                  <a:pt x="434" y="8412"/>
                </a:lnTo>
                <a:lnTo>
                  <a:pt x="437" y="8411"/>
                </a:lnTo>
                <a:lnTo>
                  <a:pt x="439" y="8408"/>
                </a:lnTo>
                <a:lnTo>
                  <a:pt x="441" y="8405"/>
                </a:lnTo>
                <a:lnTo>
                  <a:pt x="441" y="8403"/>
                </a:lnTo>
                <a:lnTo>
                  <a:pt x="440" y="8400"/>
                </a:lnTo>
                <a:lnTo>
                  <a:pt x="438" y="8399"/>
                </a:lnTo>
                <a:lnTo>
                  <a:pt x="436" y="8398"/>
                </a:lnTo>
                <a:lnTo>
                  <a:pt x="433" y="8399"/>
                </a:lnTo>
                <a:lnTo>
                  <a:pt x="429" y="8400"/>
                </a:lnTo>
                <a:lnTo>
                  <a:pt x="427" y="8403"/>
                </a:lnTo>
                <a:lnTo>
                  <a:pt x="425" y="8405"/>
                </a:lnTo>
                <a:close/>
                <a:moveTo>
                  <a:pt x="379" y="8553"/>
                </a:moveTo>
                <a:lnTo>
                  <a:pt x="378" y="8555"/>
                </a:lnTo>
                <a:lnTo>
                  <a:pt x="379" y="8557"/>
                </a:lnTo>
                <a:lnTo>
                  <a:pt x="381" y="8559"/>
                </a:lnTo>
                <a:lnTo>
                  <a:pt x="384" y="8559"/>
                </a:lnTo>
                <a:lnTo>
                  <a:pt x="387" y="8559"/>
                </a:lnTo>
                <a:lnTo>
                  <a:pt x="389" y="8557"/>
                </a:lnTo>
                <a:lnTo>
                  <a:pt x="391" y="8555"/>
                </a:lnTo>
                <a:lnTo>
                  <a:pt x="392" y="8553"/>
                </a:lnTo>
                <a:lnTo>
                  <a:pt x="393" y="8550"/>
                </a:lnTo>
                <a:lnTo>
                  <a:pt x="392" y="8548"/>
                </a:lnTo>
                <a:lnTo>
                  <a:pt x="390" y="8547"/>
                </a:lnTo>
                <a:lnTo>
                  <a:pt x="388" y="8546"/>
                </a:lnTo>
                <a:lnTo>
                  <a:pt x="385" y="8547"/>
                </a:lnTo>
                <a:lnTo>
                  <a:pt x="382" y="8548"/>
                </a:lnTo>
                <a:lnTo>
                  <a:pt x="380" y="8550"/>
                </a:lnTo>
                <a:lnTo>
                  <a:pt x="379" y="8553"/>
                </a:lnTo>
                <a:close/>
                <a:moveTo>
                  <a:pt x="332" y="8700"/>
                </a:moveTo>
                <a:lnTo>
                  <a:pt x="331" y="8703"/>
                </a:lnTo>
                <a:lnTo>
                  <a:pt x="332" y="8704"/>
                </a:lnTo>
                <a:lnTo>
                  <a:pt x="333" y="8706"/>
                </a:lnTo>
                <a:lnTo>
                  <a:pt x="337" y="8706"/>
                </a:lnTo>
                <a:lnTo>
                  <a:pt x="339" y="8706"/>
                </a:lnTo>
                <a:lnTo>
                  <a:pt x="341" y="8704"/>
                </a:lnTo>
                <a:lnTo>
                  <a:pt x="343" y="8703"/>
                </a:lnTo>
                <a:lnTo>
                  <a:pt x="345" y="8700"/>
                </a:lnTo>
                <a:lnTo>
                  <a:pt x="345" y="8698"/>
                </a:lnTo>
                <a:lnTo>
                  <a:pt x="344" y="8696"/>
                </a:lnTo>
                <a:lnTo>
                  <a:pt x="343" y="8695"/>
                </a:lnTo>
                <a:lnTo>
                  <a:pt x="340" y="8694"/>
                </a:lnTo>
                <a:lnTo>
                  <a:pt x="338" y="8695"/>
                </a:lnTo>
                <a:lnTo>
                  <a:pt x="335" y="8696"/>
                </a:lnTo>
                <a:lnTo>
                  <a:pt x="333" y="8698"/>
                </a:lnTo>
                <a:lnTo>
                  <a:pt x="332" y="8700"/>
                </a:lnTo>
                <a:close/>
                <a:moveTo>
                  <a:pt x="296" y="8848"/>
                </a:moveTo>
                <a:lnTo>
                  <a:pt x="297" y="8846"/>
                </a:lnTo>
                <a:lnTo>
                  <a:pt x="296" y="8844"/>
                </a:lnTo>
                <a:lnTo>
                  <a:pt x="295" y="8843"/>
                </a:lnTo>
                <a:lnTo>
                  <a:pt x="293" y="8842"/>
                </a:lnTo>
                <a:lnTo>
                  <a:pt x="291" y="8843"/>
                </a:lnTo>
                <a:lnTo>
                  <a:pt x="289" y="8844"/>
                </a:lnTo>
                <a:lnTo>
                  <a:pt x="286" y="8846"/>
                </a:lnTo>
                <a:lnTo>
                  <a:pt x="285" y="8848"/>
                </a:lnTo>
                <a:lnTo>
                  <a:pt x="285" y="8850"/>
                </a:lnTo>
                <a:lnTo>
                  <a:pt x="285" y="8851"/>
                </a:lnTo>
                <a:lnTo>
                  <a:pt x="287" y="8853"/>
                </a:lnTo>
                <a:lnTo>
                  <a:pt x="290" y="8854"/>
                </a:lnTo>
                <a:lnTo>
                  <a:pt x="292" y="8853"/>
                </a:lnTo>
                <a:lnTo>
                  <a:pt x="294" y="8851"/>
                </a:lnTo>
                <a:lnTo>
                  <a:pt x="295" y="8850"/>
                </a:lnTo>
                <a:lnTo>
                  <a:pt x="296" y="8848"/>
                </a:lnTo>
                <a:close/>
                <a:moveTo>
                  <a:pt x="248" y="8996"/>
                </a:moveTo>
                <a:lnTo>
                  <a:pt x="248" y="8994"/>
                </a:lnTo>
                <a:lnTo>
                  <a:pt x="248" y="8993"/>
                </a:lnTo>
                <a:lnTo>
                  <a:pt x="247" y="8991"/>
                </a:lnTo>
                <a:lnTo>
                  <a:pt x="245" y="8991"/>
                </a:lnTo>
                <a:lnTo>
                  <a:pt x="243" y="8991"/>
                </a:lnTo>
                <a:lnTo>
                  <a:pt x="242" y="8993"/>
                </a:lnTo>
                <a:lnTo>
                  <a:pt x="239" y="8994"/>
                </a:lnTo>
                <a:lnTo>
                  <a:pt x="238" y="8996"/>
                </a:lnTo>
                <a:lnTo>
                  <a:pt x="238" y="8998"/>
                </a:lnTo>
                <a:lnTo>
                  <a:pt x="239" y="8999"/>
                </a:lnTo>
                <a:lnTo>
                  <a:pt x="240" y="9000"/>
                </a:lnTo>
                <a:lnTo>
                  <a:pt x="242" y="9000"/>
                </a:lnTo>
                <a:lnTo>
                  <a:pt x="244" y="9000"/>
                </a:lnTo>
                <a:lnTo>
                  <a:pt x="246" y="8999"/>
                </a:lnTo>
                <a:lnTo>
                  <a:pt x="247" y="8998"/>
                </a:lnTo>
                <a:lnTo>
                  <a:pt x="248" y="8996"/>
                </a:lnTo>
                <a:close/>
                <a:moveTo>
                  <a:pt x="200" y="9143"/>
                </a:moveTo>
                <a:lnTo>
                  <a:pt x="201" y="9142"/>
                </a:lnTo>
                <a:lnTo>
                  <a:pt x="200" y="9140"/>
                </a:lnTo>
                <a:lnTo>
                  <a:pt x="199" y="9140"/>
                </a:lnTo>
                <a:lnTo>
                  <a:pt x="198" y="9139"/>
                </a:lnTo>
                <a:lnTo>
                  <a:pt x="195" y="9140"/>
                </a:lnTo>
                <a:lnTo>
                  <a:pt x="191" y="9143"/>
                </a:lnTo>
                <a:lnTo>
                  <a:pt x="191" y="9145"/>
                </a:lnTo>
                <a:lnTo>
                  <a:pt x="192" y="9146"/>
                </a:lnTo>
                <a:lnTo>
                  <a:pt x="194" y="9147"/>
                </a:lnTo>
                <a:lnTo>
                  <a:pt x="195" y="9147"/>
                </a:lnTo>
                <a:lnTo>
                  <a:pt x="198" y="9146"/>
                </a:lnTo>
                <a:lnTo>
                  <a:pt x="200" y="9143"/>
                </a:lnTo>
                <a:close/>
                <a:moveTo>
                  <a:pt x="152" y="9291"/>
                </a:moveTo>
                <a:lnTo>
                  <a:pt x="152" y="9289"/>
                </a:lnTo>
                <a:lnTo>
                  <a:pt x="152" y="9288"/>
                </a:lnTo>
                <a:lnTo>
                  <a:pt x="151" y="9288"/>
                </a:lnTo>
                <a:lnTo>
                  <a:pt x="150" y="9287"/>
                </a:lnTo>
                <a:lnTo>
                  <a:pt x="148" y="9288"/>
                </a:lnTo>
                <a:lnTo>
                  <a:pt x="145" y="9291"/>
                </a:lnTo>
                <a:lnTo>
                  <a:pt x="145" y="9292"/>
                </a:lnTo>
                <a:lnTo>
                  <a:pt x="145" y="9293"/>
                </a:lnTo>
                <a:lnTo>
                  <a:pt x="147" y="9294"/>
                </a:lnTo>
                <a:lnTo>
                  <a:pt x="148" y="9294"/>
                </a:lnTo>
                <a:lnTo>
                  <a:pt x="151" y="9293"/>
                </a:lnTo>
                <a:lnTo>
                  <a:pt x="152" y="9291"/>
                </a:lnTo>
                <a:close/>
                <a:moveTo>
                  <a:pt x="102" y="9436"/>
                </a:moveTo>
                <a:lnTo>
                  <a:pt x="101" y="9436"/>
                </a:lnTo>
                <a:lnTo>
                  <a:pt x="99" y="9438"/>
                </a:lnTo>
                <a:lnTo>
                  <a:pt x="99" y="9440"/>
                </a:lnTo>
                <a:lnTo>
                  <a:pt x="101" y="9440"/>
                </a:lnTo>
                <a:lnTo>
                  <a:pt x="103" y="9440"/>
                </a:lnTo>
                <a:lnTo>
                  <a:pt x="104" y="9438"/>
                </a:lnTo>
                <a:lnTo>
                  <a:pt x="104" y="9436"/>
                </a:lnTo>
                <a:lnTo>
                  <a:pt x="102" y="9436"/>
                </a:lnTo>
                <a:close/>
                <a:moveTo>
                  <a:pt x="53" y="9585"/>
                </a:moveTo>
                <a:lnTo>
                  <a:pt x="53" y="9587"/>
                </a:lnTo>
                <a:lnTo>
                  <a:pt x="54" y="9587"/>
                </a:lnTo>
                <a:lnTo>
                  <a:pt x="55" y="9587"/>
                </a:lnTo>
                <a:lnTo>
                  <a:pt x="56" y="9585"/>
                </a:lnTo>
                <a:lnTo>
                  <a:pt x="56" y="9584"/>
                </a:lnTo>
                <a:lnTo>
                  <a:pt x="55" y="9584"/>
                </a:lnTo>
                <a:lnTo>
                  <a:pt x="54" y="9584"/>
                </a:lnTo>
                <a:lnTo>
                  <a:pt x="53" y="9585"/>
                </a:lnTo>
                <a:close/>
                <a:moveTo>
                  <a:pt x="6" y="9733"/>
                </a:moveTo>
                <a:lnTo>
                  <a:pt x="6" y="9734"/>
                </a:lnTo>
                <a:lnTo>
                  <a:pt x="7" y="9734"/>
                </a:lnTo>
                <a:lnTo>
                  <a:pt x="8" y="9734"/>
                </a:lnTo>
                <a:lnTo>
                  <a:pt x="8" y="9733"/>
                </a:lnTo>
                <a:lnTo>
                  <a:pt x="8" y="9732"/>
                </a:lnTo>
                <a:lnTo>
                  <a:pt x="7" y="9732"/>
                </a:lnTo>
                <a:lnTo>
                  <a:pt x="6" y="9732"/>
                </a:lnTo>
                <a:lnTo>
                  <a:pt x="6" y="9733"/>
                </a:lnTo>
                <a:close/>
                <a:moveTo>
                  <a:pt x="2938" y="144"/>
                </a:move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7" y="144"/>
                </a:lnTo>
                <a:lnTo>
                  <a:pt x="2937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close/>
                <a:moveTo>
                  <a:pt x="2891" y="291"/>
                </a:moveTo>
                <a:lnTo>
                  <a:pt x="2891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2"/>
                </a:lnTo>
                <a:lnTo>
                  <a:pt x="2890" y="292"/>
                </a:lnTo>
                <a:lnTo>
                  <a:pt x="2891" y="292"/>
                </a:lnTo>
                <a:lnTo>
                  <a:pt x="2891" y="291"/>
                </a:lnTo>
                <a:close/>
                <a:moveTo>
                  <a:pt x="2844" y="439"/>
                </a:moveTo>
                <a:lnTo>
                  <a:pt x="2844" y="438"/>
                </a:lnTo>
                <a:lnTo>
                  <a:pt x="2843" y="438"/>
                </a:lnTo>
                <a:lnTo>
                  <a:pt x="2843" y="438"/>
                </a:lnTo>
                <a:lnTo>
                  <a:pt x="2842" y="439"/>
                </a:lnTo>
                <a:lnTo>
                  <a:pt x="2842" y="439"/>
                </a:lnTo>
                <a:lnTo>
                  <a:pt x="2843" y="440"/>
                </a:lnTo>
                <a:lnTo>
                  <a:pt x="2843" y="439"/>
                </a:lnTo>
                <a:lnTo>
                  <a:pt x="2844" y="439"/>
                </a:lnTo>
                <a:close/>
                <a:moveTo>
                  <a:pt x="2797" y="587"/>
                </a:moveTo>
                <a:lnTo>
                  <a:pt x="2797" y="586"/>
                </a:lnTo>
                <a:lnTo>
                  <a:pt x="2796" y="586"/>
                </a:lnTo>
                <a:lnTo>
                  <a:pt x="2795" y="586"/>
                </a:lnTo>
                <a:lnTo>
                  <a:pt x="2794" y="587"/>
                </a:lnTo>
                <a:lnTo>
                  <a:pt x="2794" y="588"/>
                </a:lnTo>
                <a:lnTo>
                  <a:pt x="2795" y="589"/>
                </a:lnTo>
                <a:lnTo>
                  <a:pt x="2796" y="588"/>
                </a:lnTo>
                <a:lnTo>
                  <a:pt x="2797" y="587"/>
                </a:lnTo>
                <a:close/>
                <a:moveTo>
                  <a:pt x="2750" y="735"/>
                </a:moveTo>
                <a:lnTo>
                  <a:pt x="2750" y="733"/>
                </a:lnTo>
                <a:lnTo>
                  <a:pt x="2749" y="732"/>
                </a:lnTo>
                <a:lnTo>
                  <a:pt x="2747" y="733"/>
                </a:lnTo>
                <a:lnTo>
                  <a:pt x="2746" y="735"/>
                </a:lnTo>
                <a:lnTo>
                  <a:pt x="2746" y="736"/>
                </a:lnTo>
                <a:lnTo>
                  <a:pt x="2748" y="737"/>
                </a:lnTo>
                <a:lnTo>
                  <a:pt x="2749" y="736"/>
                </a:lnTo>
                <a:lnTo>
                  <a:pt x="2750" y="735"/>
                </a:lnTo>
                <a:close/>
                <a:moveTo>
                  <a:pt x="2703" y="882"/>
                </a:moveTo>
                <a:lnTo>
                  <a:pt x="2703" y="880"/>
                </a:lnTo>
                <a:lnTo>
                  <a:pt x="2702" y="879"/>
                </a:lnTo>
                <a:lnTo>
                  <a:pt x="2700" y="880"/>
                </a:lnTo>
                <a:lnTo>
                  <a:pt x="2698" y="882"/>
                </a:lnTo>
                <a:lnTo>
                  <a:pt x="2699" y="884"/>
                </a:lnTo>
                <a:lnTo>
                  <a:pt x="2700" y="884"/>
                </a:lnTo>
                <a:lnTo>
                  <a:pt x="2702" y="884"/>
                </a:lnTo>
                <a:lnTo>
                  <a:pt x="2703" y="882"/>
                </a:lnTo>
                <a:close/>
                <a:moveTo>
                  <a:pt x="2652" y="1032"/>
                </a:moveTo>
                <a:lnTo>
                  <a:pt x="2655" y="1031"/>
                </a:lnTo>
                <a:lnTo>
                  <a:pt x="2657" y="1029"/>
                </a:lnTo>
                <a:lnTo>
                  <a:pt x="2657" y="1028"/>
                </a:lnTo>
                <a:lnTo>
                  <a:pt x="2656" y="1027"/>
                </a:lnTo>
                <a:lnTo>
                  <a:pt x="2656" y="1026"/>
                </a:lnTo>
                <a:lnTo>
                  <a:pt x="2655" y="1026"/>
                </a:lnTo>
                <a:lnTo>
                  <a:pt x="2652" y="1027"/>
                </a:lnTo>
                <a:lnTo>
                  <a:pt x="2650" y="1029"/>
                </a:lnTo>
                <a:lnTo>
                  <a:pt x="2650" y="1030"/>
                </a:lnTo>
                <a:lnTo>
                  <a:pt x="2651" y="1032"/>
                </a:lnTo>
                <a:lnTo>
                  <a:pt x="2651" y="1032"/>
                </a:lnTo>
                <a:lnTo>
                  <a:pt x="2652" y="1032"/>
                </a:lnTo>
                <a:close/>
                <a:moveTo>
                  <a:pt x="2605" y="1180"/>
                </a:moveTo>
                <a:lnTo>
                  <a:pt x="2608" y="1179"/>
                </a:lnTo>
                <a:lnTo>
                  <a:pt x="2610" y="1177"/>
                </a:lnTo>
                <a:lnTo>
                  <a:pt x="2610" y="1175"/>
                </a:lnTo>
                <a:lnTo>
                  <a:pt x="2609" y="1174"/>
                </a:lnTo>
                <a:lnTo>
                  <a:pt x="2609" y="1173"/>
                </a:lnTo>
                <a:lnTo>
                  <a:pt x="2607" y="1173"/>
                </a:lnTo>
                <a:lnTo>
                  <a:pt x="2604" y="1174"/>
                </a:lnTo>
                <a:lnTo>
                  <a:pt x="2603" y="1177"/>
                </a:lnTo>
                <a:lnTo>
                  <a:pt x="2602" y="1178"/>
                </a:lnTo>
                <a:lnTo>
                  <a:pt x="2603" y="1179"/>
                </a:lnTo>
                <a:lnTo>
                  <a:pt x="2604" y="1180"/>
                </a:lnTo>
                <a:lnTo>
                  <a:pt x="2605" y="1180"/>
                </a:lnTo>
                <a:close/>
                <a:moveTo>
                  <a:pt x="2557" y="1328"/>
                </a:moveTo>
                <a:lnTo>
                  <a:pt x="2559" y="1328"/>
                </a:lnTo>
                <a:lnTo>
                  <a:pt x="2561" y="1327"/>
                </a:lnTo>
                <a:lnTo>
                  <a:pt x="2562" y="1326"/>
                </a:lnTo>
                <a:lnTo>
                  <a:pt x="2563" y="1324"/>
                </a:lnTo>
                <a:lnTo>
                  <a:pt x="2563" y="1322"/>
                </a:lnTo>
                <a:lnTo>
                  <a:pt x="2563" y="1321"/>
                </a:lnTo>
                <a:lnTo>
                  <a:pt x="2562" y="1320"/>
                </a:lnTo>
                <a:lnTo>
                  <a:pt x="2560" y="1320"/>
                </a:lnTo>
                <a:lnTo>
                  <a:pt x="2558" y="1320"/>
                </a:lnTo>
                <a:lnTo>
                  <a:pt x="2557" y="1321"/>
                </a:lnTo>
                <a:lnTo>
                  <a:pt x="2555" y="1322"/>
                </a:lnTo>
                <a:lnTo>
                  <a:pt x="2554" y="1324"/>
                </a:lnTo>
                <a:lnTo>
                  <a:pt x="2554" y="1326"/>
                </a:lnTo>
                <a:lnTo>
                  <a:pt x="2555" y="1327"/>
                </a:lnTo>
                <a:lnTo>
                  <a:pt x="2556" y="1328"/>
                </a:lnTo>
                <a:lnTo>
                  <a:pt x="2557" y="1328"/>
                </a:lnTo>
                <a:close/>
                <a:moveTo>
                  <a:pt x="2510" y="1477"/>
                </a:moveTo>
                <a:lnTo>
                  <a:pt x="2512" y="1477"/>
                </a:lnTo>
                <a:lnTo>
                  <a:pt x="2514" y="1476"/>
                </a:lnTo>
                <a:lnTo>
                  <a:pt x="2515" y="1474"/>
                </a:lnTo>
                <a:lnTo>
                  <a:pt x="2516" y="1472"/>
                </a:lnTo>
                <a:lnTo>
                  <a:pt x="2516" y="1469"/>
                </a:lnTo>
                <a:lnTo>
                  <a:pt x="2516" y="1468"/>
                </a:lnTo>
                <a:lnTo>
                  <a:pt x="2515" y="1467"/>
                </a:lnTo>
                <a:lnTo>
                  <a:pt x="2513" y="1467"/>
                </a:lnTo>
                <a:lnTo>
                  <a:pt x="2511" y="1467"/>
                </a:lnTo>
                <a:lnTo>
                  <a:pt x="2509" y="1468"/>
                </a:lnTo>
                <a:lnTo>
                  <a:pt x="2508" y="1469"/>
                </a:lnTo>
                <a:lnTo>
                  <a:pt x="2507" y="1472"/>
                </a:lnTo>
                <a:lnTo>
                  <a:pt x="2506" y="1474"/>
                </a:lnTo>
                <a:lnTo>
                  <a:pt x="2507" y="1476"/>
                </a:lnTo>
                <a:lnTo>
                  <a:pt x="2508" y="1477"/>
                </a:lnTo>
                <a:lnTo>
                  <a:pt x="2510" y="1477"/>
                </a:lnTo>
                <a:close/>
                <a:moveTo>
                  <a:pt x="2462" y="1625"/>
                </a:moveTo>
                <a:lnTo>
                  <a:pt x="2465" y="1625"/>
                </a:lnTo>
                <a:lnTo>
                  <a:pt x="2467" y="1624"/>
                </a:lnTo>
                <a:lnTo>
                  <a:pt x="2468" y="1622"/>
                </a:lnTo>
                <a:lnTo>
                  <a:pt x="2470" y="1620"/>
                </a:lnTo>
                <a:lnTo>
                  <a:pt x="2470" y="1618"/>
                </a:lnTo>
                <a:lnTo>
                  <a:pt x="2469" y="1616"/>
                </a:lnTo>
                <a:lnTo>
                  <a:pt x="2468" y="1615"/>
                </a:lnTo>
                <a:lnTo>
                  <a:pt x="2466" y="1614"/>
                </a:lnTo>
                <a:lnTo>
                  <a:pt x="2463" y="1615"/>
                </a:lnTo>
                <a:lnTo>
                  <a:pt x="2461" y="1616"/>
                </a:lnTo>
                <a:lnTo>
                  <a:pt x="2460" y="1618"/>
                </a:lnTo>
                <a:lnTo>
                  <a:pt x="2458" y="1620"/>
                </a:lnTo>
                <a:lnTo>
                  <a:pt x="2458" y="1622"/>
                </a:lnTo>
                <a:lnTo>
                  <a:pt x="2459" y="1624"/>
                </a:lnTo>
                <a:lnTo>
                  <a:pt x="2460" y="1625"/>
                </a:lnTo>
                <a:lnTo>
                  <a:pt x="2462" y="1625"/>
                </a:lnTo>
                <a:close/>
                <a:moveTo>
                  <a:pt x="2415" y="1773"/>
                </a:moveTo>
                <a:lnTo>
                  <a:pt x="2417" y="1773"/>
                </a:lnTo>
                <a:lnTo>
                  <a:pt x="2420" y="1771"/>
                </a:lnTo>
                <a:lnTo>
                  <a:pt x="2421" y="1769"/>
                </a:lnTo>
                <a:lnTo>
                  <a:pt x="2423" y="1767"/>
                </a:lnTo>
                <a:lnTo>
                  <a:pt x="2423" y="1765"/>
                </a:lnTo>
                <a:lnTo>
                  <a:pt x="2422" y="1763"/>
                </a:lnTo>
                <a:lnTo>
                  <a:pt x="2421" y="1762"/>
                </a:lnTo>
                <a:lnTo>
                  <a:pt x="2419" y="1761"/>
                </a:lnTo>
                <a:lnTo>
                  <a:pt x="2416" y="1762"/>
                </a:lnTo>
                <a:lnTo>
                  <a:pt x="2414" y="1763"/>
                </a:lnTo>
                <a:lnTo>
                  <a:pt x="2412" y="1765"/>
                </a:lnTo>
                <a:lnTo>
                  <a:pt x="2411" y="1767"/>
                </a:lnTo>
                <a:lnTo>
                  <a:pt x="2410" y="1769"/>
                </a:lnTo>
                <a:lnTo>
                  <a:pt x="2411" y="1771"/>
                </a:lnTo>
                <a:lnTo>
                  <a:pt x="2413" y="1773"/>
                </a:lnTo>
                <a:lnTo>
                  <a:pt x="2415" y="1773"/>
                </a:lnTo>
                <a:close/>
                <a:moveTo>
                  <a:pt x="2367" y="1921"/>
                </a:moveTo>
                <a:lnTo>
                  <a:pt x="2370" y="1920"/>
                </a:lnTo>
                <a:lnTo>
                  <a:pt x="2372" y="1919"/>
                </a:lnTo>
                <a:lnTo>
                  <a:pt x="2374" y="1917"/>
                </a:lnTo>
                <a:lnTo>
                  <a:pt x="2376" y="1914"/>
                </a:lnTo>
                <a:lnTo>
                  <a:pt x="2376" y="1912"/>
                </a:lnTo>
                <a:lnTo>
                  <a:pt x="2375" y="1910"/>
                </a:lnTo>
                <a:lnTo>
                  <a:pt x="2374" y="1909"/>
                </a:lnTo>
                <a:lnTo>
                  <a:pt x="2371" y="1908"/>
                </a:lnTo>
                <a:lnTo>
                  <a:pt x="2369" y="1909"/>
                </a:lnTo>
                <a:lnTo>
                  <a:pt x="2366" y="1910"/>
                </a:lnTo>
                <a:lnTo>
                  <a:pt x="2364" y="1912"/>
                </a:lnTo>
                <a:lnTo>
                  <a:pt x="2363" y="1914"/>
                </a:lnTo>
                <a:lnTo>
                  <a:pt x="2363" y="1917"/>
                </a:lnTo>
                <a:lnTo>
                  <a:pt x="2363" y="1919"/>
                </a:lnTo>
                <a:lnTo>
                  <a:pt x="2365" y="1920"/>
                </a:lnTo>
                <a:lnTo>
                  <a:pt x="2367" y="1921"/>
                </a:lnTo>
                <a:close/>
                <a:moveTo>
                  <a:pt x="2320" y="2069"/>
                </a:moveTo>
                <a:lnTo>
                  <a:pt x="2323" y="2068"/>
                </a:lnTo>
                <a:lnTo>
                  <a:pt x="2325" y="2067"/>
                </a:lnTo>
                <a:lnTo>
                  <a:pt x="2327" y="2064"/>
                </a:lnTo>
                <a:lnTo>
                  <a:pt x="2329" y="2062"/>
                </a:lnTo>
                <a:lnTo>
                  <a:pt x="2329" y="2059"/>
                </a:lnTo>
                <a:lnTo>
                  <a:pt x="2328" y="2057"/>
                </a:lnTo>
                <a:lnTo>
                  <a:pt x="2327" y="2056"/>
                </a:lnTo>
                <a:lnTo>
                  <a:pt x="2324" y="2055"/>
                </a:lnTo>
                <a:lnTo>
                  <a:pt x="2321" y="2056"/>
                </a:lnTo>
                <a:lnTo>
                  <a:pt x="2319" y="2057"/>
                </a:lnTo>
                <a:lnTo>
                  <a:pt x="2316" y="2059"/>
                </a:lnTo>
                <a:lnTo>
                  <a:pt x="2315" y="2062"/>
                </a:lnTo>
                <a:lnTo>
                  <a:pt x="2315" y="2064"/>
                </a:lnTo>
                <a:lnTo>
                  <a:pt x="2316" y="2067"/>
                </a:lnTo>
                <a:lnTo>
                  <a:pt x="2317" y="2068"/>
                </a:lnTo>
                <a:lnTo>
                  <a:pt x="2320" y="2069"/>
                </a:lnTo>
                <a:close/>
                <a:moveTo>
                  <a:pt x="2272" y="2216"/>
                </a:moveTo>
                <a:lnTo>
                  <a:pt x="2275" y="2216"/>
                </a:lnTo>
                <a:lnTo>
                  <a:pt x="2278" y="2214"/>
                </a:lnTo>
                <a:lnTo>
                  <a:pt x="2280" y="2212"/>
                </a:lnTo>
                <a:lnTo>
                  <a:pt x="2282" y="2209"/>
                </a:lnTo>
                <a:lnTo>
                  <a:pt x="2282" y="2206"/>
                </a:lnTo>
                <a:lnTo>
                  <a:pt x="2281" y="2204"/>
                </a:lnTo>
                <a:lnTo>
                  <a:pt x="2279" y="2203"/>
                </a:lnTo>
                <a:lnTo>
                  <a:pt x="2277" y="2202"/>
                </a:lnTo>
                <a:lnTo>
                  <a:pt x="2274" y="2203"/>
                </a:lnTo>
                <a:lnTo>
                  <a:pt x="2271" y="2204"/>
                </a:lnTo>
                <a:lnTo>
                  <a:pt x="2269" y="2206"/>
                </a:lnTo>
                <a:lnTo>
                  <a:pt x="2267" y="2209"/>
                </a:lnTo>
                <a:lnTo>
                  <a:pt x="2267" y="2212"/>
                </a:lnTo>
                <a:lnTo>
                  <a:pt x="2268" y="2214"/>
                </a:lnTo>
                <a:lnTo>
                  <a:pt x="2270" y="2216"/>
                </a:lnTo>
                <a:lnTo>
                  <a:pt x="2272" y="2216"/>
                </a:lnTo>
                <a:close/>
                <a:moveTo>
                  <a:pt x="2225" y="2365"/>
                </a:moveTo>
                <a:lnTo>
                  <a:pt x="2228" y="2365"/>
                </a:lnTo>
                <a:lnTo>
                  <a:pt x="2231" y="2363"/>
                </a:lnTo>
                <a:lnTo>
                  <a:pt x="2233" y="2361"/>
                </a:lnTo>
                <a:lnTo>
                  <a:pt x="2235" y="2357"/>
                </a:lnTo>
                <a:lnTo>
                  <a:pt x="2235" y="2354"/>
                </a:lnTo>
                <a:lnTo>
                  <a:pt x="2234" y="2351"/>
                </a:lnTo>
                <a:lnTo>
                  <a:pt x="2232" y="2349"/>
                </a:lnTo>
                <a:lnTo>
                  <a:pt x="2230" y="2349"/>
                </a:lnTo>
                <a:lnTo>
                  <a:pt x="2226" y="2349"/>
                </a:lnTo>
                <a:lnTo>
                  <a:pt x="2224" y="2351"/>
                </a:lnTo>
                <a:lnTo>
                  <a:pt x="2221" y="2354"/>
                </a:lnTo>
                <a:lnTo>
                  <a:pt x="2220" y="2357"/>
                </a:lnTo>
                <a:lnTo>
                  <a:pt x="2219" y="2361"/>
                </a:lnTo>
                <a:lnTo>
                  <a:pt x="2220" y="2363"/>
                </a:lnTo>
                <a:lnTo>
                  <a:pt x="2222" y="2365"/>
                </a:lnTo>
                <a:lnTo>
                  <a:pt x="2225" y="2365"/>
                </a:lnTo>
                <a:close/>
                <a:moveTo>
                  <a:pt x="2177" y="2513"/>
                </a:moveTo>
                <a:lnTo>
                  <a:pt x="2181" y="2512"/>
                </a:lnTo>
                <a:lnTo>
                  <a:pt x="2184" y="2511"/>
                </a:lnTo>
                <a:lnTo>
                  <a:pt x="2186" y="2508"/>
                </a:lnTo>
                <a:lnTo>
                  <a:pt x="2188" y="2505"/>
                </a:lnTo>
                <a:lnTo>
                  <a:pt x="2188" y="2502"/>
                </a:lnTo>
                <a:lnTo>
                  <a:pt x="2187" y="2498"/>
                </a:lnTo>
                <a:lnTo>
                  <a:pt x="2185" y="2497"/>
                </a:lnTo>
                <a:lnTo>
                  <a:pt x="2182" y="2496"/>
                </a:lnTo>
                <a:lnTo>
                  <a:pt x="2179" y="2497"/>
                </a:lnTo>
                <a:lnTo>
                  <a:pt x="2176" y="2498"/>
                </a:lnTo>
                <a:lnTo>
                  <a:pt x="2173" y="2502"/>
                </a:lnTo>
                <a:lnTo>
                  <a:pt x="2172" y="2505"/>
                </a:lnTo>
                <a:lnTo>
                  <a:pt x="2171" y="2508"/>
                </a:lnTo>
                <a:lnTo>
                  <a:pt x="2172" y="2511"/>
                </a:lnTo>
                <a:lnTo>
                  <a:pt x="2174" y="2512"/>
                </a:lnTo>
                <a:lnTo>
                  <a:pt x="2177" y="2513"/>
                </a:lnTo>
                <a:close/>
                <a:moveTo>
                  <a:pt x="2130" y="2661"/>
                </a:moveTo>
                <a:lnTo>
                  <a:pt x="2133" y="2660"/>
                </a:lnTo>
                <a:lnTo>
                  <a:pt x="2136" y="2658"/>
                </a:lnTo>
                <a:lnTo>
                  <a:pt x="2139" y="2656"/>
                </a:lnTo>
                <a:lnTo>
                  <a:pt x="2142" y="2652"/>
                </a:lnTo>
                <a:lnTo>
                  <a:pt x="2142" y="2649"/>
                </a:lnTo>
                <a:lnTo>
                  <a:pt x="2140" y="2646"/>
                </a:lnTo>
                <a:lnTo>
                  <a:pt x="2138" y="2645"/>
                </a:lnTo>
                <a:lnTo>
                  <a:pt x="2135" y="2644"/>
                </a:lnTo>
                <a:lnTo>
                  <a:pt x="2132" y="2645"/>
                </a:lnTo>
                <a:lnTo>
                  <a:pt x="2128" y="2646"/>
                </a:lnTo>
                <a:lnTo>
                  <a:pt x="2126" y="2649"/>
                </a:lnTo>
                <a:lnTo>
                  <a:pt x="2124" y="2652"/>
                </a:lnTo>
                <a:lnTo>
                  <a:pt x="2124" y="2656"/>
                </a:lnTo>
                <a:lnTo>
                  <a:pt x="2125" y="2658"/>
                </a:lnTo>
                <a:lnTo>
                  <a:pt x="2127" y="2660"/>
                </a:lnTo>
                <a:lnTo>
                  <a:pt x="2130" y="2661"/>
                </a:lnTo>
                <a:close/>
                <a:moveTo>
                  <a:pt x="2082" y="2808"/>
                </a:moveTo>
                <a:lnTo>
                  <a:pt x="2086" y="2808"/>
                </a:lnTo>
                <a:lnTo>
                  <a:pt x="2089" y="2806"/>
                </a:lnTo>
                <a:lnTo>
                  <a:pt x="2092" y="2803"/>
                </a:lnTo>
                <a:lnTo>
                  <a:pt x="2095" y="2800"/>
                </a:lnTo>
                <a:lnTo>
                  <a:pt x="2095" y="2796"/>
                </a:lnTo>
                <a:lnTo>
                  <a:pt x="2093" y="2793"/>
                </a:lnTo>
                <a:lnTo>
                  <a:pt x="2091" y="2791"/>
                </a:lnTo>
                <a:lnTo>
                  <a:pt x="2088" y="2791"/>
                </a:lnTo>
                <a:lnTo>
                  <a:pt x="2084" y="2791"/>
                </a:lnTo>
                <a:lnTo>
                  <a:pt x="2081" y="2793"/>
                </a:lnTo>
                <a:lnTo>
                  <a:pt x="2078" y="2796"/>
                </a:lnTo>
                <a:lnTo>
                  <a:pt x="2076" y="2800"/>
                </a:lnTo>
                <a:lnTo>
                  <a:pt x="2076" y="2803"/>
                </a:lnTo>
                <a:lnTo>
                  <a:pt x="2077" y="2806"/>
                </a:lnTo>
                <a:lnTo>
                  <a:pt x="2079" y="2808"/>
                </a:lnTo>
                <a:lnTo>
                  <a:pt x="2082" y="2808"/>
                </a:lnTo>
                <a:close/>
                <a:moveTo>
                  <a:pt x="2035" y="2956"/>
                </a:moveTo>
                <a:lnTo>
                  <a:pt x="2039" y="2955"/>
                </a:lnTo>
                <a:lnTo>
                  <a:pt x="2042" y="2953"/>
                </a:lnTo>
                <a:lnTo>
                  <a:pt x="2045" y="2951"/>
                </a:lnTo>
                <a:lnTo>
                  <a:pt x="2048" y="2947"/>
                </a:lnTo>
                <a:lnTo>
                  <a:pt x="2048" y="2943"/>
                </a:lnTo>
                <a:lnTo>
                  <a:pt x="2047" y="2940"/>
                </a:lnTo>
                <a:lnTo>
                  <a:pt x="2044" y="2939"/>
                </a:lnTo>
                <a:lnTo>
                  <a:pt x="2041" y="2938"/>
                </a:lnTo>
                <a:lnTo>
                  <a:pt x="2037" y="2939"/>
                </a:lnTo>
                <a:lnTo>
                  <a:pt x="2033" y="2940"/>
                </a:lnTo>
                <a:lnTo>
                  <a:pt x="2030" y="2943"/>
                </a:lnTo>
                <a:lnTo>
                  <a:pt x="2028" y="2947"/>
                </a:lnTo>
                <a:lnTo>
                  <a:pt x="2028" y="2951"/>
                </a:lnTo>
                <a:lnTo>
                  <a:pt x="2029" y="2953"/>
                </a:lnTo>
                <a:lnTo>
                  <a:pt x="2031" y="2955"/>
                </a:lnTo>
                <a:lnTo>
                  <a:pt x="2035" y="2956"/>
                </a:lnTo>
                <a:close/>
                <a:moveTo>
                  <a:pt x="1987" y="3104"/>
                </a:moveTo>
                <a:lnTo>
                  <a:pt x="1991" y="3103"/>
                </a:lnTo>
                <a:lnTo>
                  <a:pt x="1995" y="3101"/>
                </a:lnTo>
                <a:lnTo>
                  <a:pt x="1998" y="3098"/>
                </a:lnTo>
                <a:lnTo>
                  <a:pt x="2001" y="3094"/>
                </a:lnTo>
                <a:lnTo>
                  <a:pt x="2001" y="3091"/>
                </a:lnTo>
                <a:lnTo>
                  <a:pt x="2000" y="3088"/>
                </a:lnTo>
                <a:lnTo>
                  <a:pt x="1997" y="3086"/>
                </a:lnTo>
                <a:lnTo>
                  <a:pt x="1993" y="3085"/>
                </a:lnTo>
                <a:lnTo>
                  <a:pt x="1989" y="3086"/>
                </a:lnTo>
                <a:lnTo>
                  <a:pt x="1986" y="3088"/>
                </a:lnTo>
                <a:lnTo>
                  <a:pt x="1983" y="3091"/>
                </a:lnTo>
                <a:lnTo>
                  <a:pt x="1981" y="3094"/>
                </a:lnTo>
                <a:lnTo>
                  <a:pt x="1980" y="3098"/>
                </a:lnTo>
                <a:lnTo>
                  <a:pt x="1981" y="3101"/>
                </a:lnTo>
                <a:lnTo>
                  <a:pt x="1984" y="3103"/>
                </a:lnTo>
                <a:lnTo>
                  <a:pt x="1987" y="3104"/>
                </a:lnTo>
                <a:close/>
                <a:moveTo>
                  <a:pt x="1933" y="3242"/>
                </a:moveTo>
                <a:lnTo>
                  <a:pt x="1933" y="3245"/>
                </a:lnTo>
                <a:lnTo>
                  <a:pt x="1934" y="3250"/>
                </a:lnTo>
                <a:lnTo>
                  <a:pt x="1936" y="3252"/>
                </a:lnTo>
                <a:lnTo>
                  <a:pt x="1940" y="3252"/>
                </a:lnTo>
                <a:lnTo>
                  <a:pt x="1944" y="3252"/>
                </a:lnTo>
                <a:lnTo>
                  <a:pt x="1948" y="3250"/>
                </a:lnTo>
                <a:lnTo>
                  <a:pt x="1952" y="3245"/>
                </a:lnTo>
                <a:lnTo>
                  <a:pt x="1954" y="3242"/>
                </a:lnTo>
                <a:lnTo>
                  <a:pt x="1954" y="3238"/>
                </a:lnTo>
                <a:lnTo>
                  <a:pt x="1953" y="3235"/>
                </a:lnTo>
                <a:lnTo>
                  <a:pt x="1950" y="3233"/>
                </a:lnTo>
                <a:lnTo>
                  <a:pt x="1946" y="3232"/>
                </a:lnTo>
                <a:lnTo>
                  <a:pt x="1942" y="3233"/>
                </a:lnTo>
                <a:lnTo>
                  <a:pt x="1938" y="3235"/>
                </a:lnTo>
                <a:lnTo>
                  <a:pt x="1935" y="3238"/>
                </a:lnTo>
                <a:lnTo>
                  <a:pt x="1933" y="3242"/>
                </a:lnTo>
                <a:close/>
                <a:moveTo>
                  <a:pt x="1892" y="3400"/>
                </a:moveTo>
                <a:lnTo>
                  <a:pt x="1896" y="3399"/>
                </a:lnTo>
                <a:lnTo>
                  <a:pt x="1900" y="3397"/>
                </a:lnTo>
                <a:lnTo>
                  <a:pt x="1905" y="3394"/>
                </a:lnTo>
                <a:lnTo>
                  <a:pt x="1907" y="3390"/>
                </a:lnTo>
                <a:lnTo>
                  <a:pt x="1907" y="3385"/>
                </a:lnTo>
                <a:lnTo>
                  <a:pt x="1906" y="3382"/>
                </a:lnTo>
                <a:lnTo>
                  <a:pt x="1902" y="3380"/>
                </a:lnTo>
                <a:lnTo>
                  <a:pt x="1899" y="3379"/>
                </a:lnTo>
                <a:lnTo>
                  <a:pt x="1895" y="3380"/>
                </a:lnTo>
                <a:lnTo>
                  <a:pt x="1891" y="3382"/>
                </a:lnTo>
                <a:lnTo>
                  <a:pt x="1888" y="3385"/>
                </a:lnTo>
                <a:lnTo>
                  <a:pt x="1886" y="3390"/>
                </a:lnTo>
                <a:lnTo>
                  <a:pt x="1885" y="3394"/>
                </a:lnTo>
                <a:lnTo>
                  <a:pt x="1886" y="3397"/>
                </a:lnTo>
                <a:lnTo>
                  <a:pt x="1889" y="3399"/>
                </a:lnTo>
                <a:lnTo>
                  <a:pt x="1892" y="3400"/>
                </a:lnTo>
                <a:close/>
                <a:moveTo>
                  <a:pt x="1838" y="3537"/>
                </a:moveTo>
                <a:lnTo>
                  <a:pt x="1838" y="3541"/>
                </a:lnTo>
                <a:lnTo>
                  <a:pt x="1839" y="3545"/>
                </a:lnTo>
                <a:lnTo>
                  <a:pt x="1841" y="3547"/>
                </a:lnTo>
                <a:lnTo>
                  <a:pt x="1845" y="3547"/>
                </a:lnTo>
                <a:lnTo>
                  <a:pt x="1849" y="3547"/>
                </a:lnTo>
                <a:lnTo>
                  <a:pt x="1853" y="3545"/>
                </a:lnTo>
                <a:lnTo>
                  <a:pt x="1857" y="3541"/>
                </a:lnTo>
                <a:lnTo>
                  <a:pt x="1859" y="3537"/>
                </a:lnTo>
                <a:lnTo>
                  <a:pt x="1860" y="3534"/>
                </a:lnTo>
                <a:lnTo>
                  <a:pt x="1859" y="3530"/>
                </a:lnTo>
                <a:lnTo>
                  <a:pt x="1855" y="3528"/>
                </a:lnTo>
                <a:lnTo>
                  <a:pt x="1851" y="3526"/>
                </a:lnTo>
                <a:lnTo>
                  <a:pt x="1847" y="3528"/>
                </a:lnTo>
                <a:lnTo>
                  <a:pt x="1843" y="3530"/>
                </a:lnTo>
                <a:lnTo>
                  <a:pt x="1840" y="3534"/>
                </a:lnTo>
                <a:lnTo>
                  <a:pt x="1838" y="3537"/>
                </a:lnTo>
                <a:close/>
                <a:moveTo>
                  <a:pt x="1790" y="3685"/>
                </a:moveTo>
                <a:lnTo>
                  <a:pt x="1790" y="3689"/>
                </a:lnTo>
                <a:lnTo>
                  <a:pt x="1791" y="3692"/>
                </a:lnTo>
                <a:lnTo>
                  <a:pt x="1794" y="3694"/>
                </a:lnTo>
                <a:lnTo>
                  <a:pt x="1797" y="3695"/>
                </a:lnTo>
                <a:lnTo>
                  <a:pt x="1802" y="3694"/>
                </a:lnTo>
                <a:lnTo>
                  <a:pt x="1806" y="3692"/>
                </a:lnTo>
                <a:lnTo>
                  <a:pt x="1810" y="3689"/>
                </a:lnTo>
                <a:lnTo>
                  <a:pt x="1812" y="3685"/>
                </a:lnTo>
                <a:lnTo>
                  <a:pt x="1813" y="3681"/>
                </a:lnTo>
                <a:lnTo>
                  <a:pt x="1812" y="3677"/>
                </a:lnTo>
                <a:lnTo>
                  <a:pt x="1809" y="3675"/>
                </a:lnTo>
                <a:lnTo>
                  <a:pt x="1804" y="3674"/>
                </a:lnTo>
                <a:lnTo>
                  <a:pt x="1800" y="3675"/>
                </a:lnTo>
                <a:lnTo>
                  <a:pt x="1796" y="3677"/>
                </a:lnTo>
                <a:lnTo>
                  <a:pt x="1793" y="3681"/>
                </a:lnTo>
                <a:lnTo>
                  <a:pt x="1790" y="3685"/>
                </a:lnTo>
                <a:close/>
                <a:moveTo>
                  <a:pt x="1743" y="3832"/>
                </a:moveTo>
                <a:lnTo>
                  <a:pt x="1743" y="3836"/>
                </a:lnTo>
                <a:lnTo>
                  <a:pt x="1744" y="3840"/>
                </a:lnTo>
                <a:lnTo>
                  <a:pt x="1746" y="3842"/>
                </a:lnTo>
                <a:lnTo>
                  <a:pt x="1750" y="3843"/>
                </a:lnTo>
                <a:lnTo>
                  <a:pt x="1754" y="3842"/>
                </a:lnTo>
                <a:lnTo>
                  <a:pt x="1758" y="3840"/>
                </a:lnTo>
                <a:lnTo>
                  <a:pt x="1763" y="3836"/>
                </a:lnTo>
                <a:lnTo>
                  <a:pt x="1765" y="3832"/>
                </a:lnTo>
                <a:lnTo>
                  <a:pt x="1765" y="3828"/>
                </a:lnTo>
                <a:lnTo>
                  <a:pt x="1764" y="3825"/>
                </a:lnTo>
                <a:lnTo>
                  <a:pt x="1762" y="3823"/>
                </a:lnTo>
                <a:lnTo>
                  <a:pt x="1757" y="3822"/>
                </a:lnTo>
                <a:lnTo>
                  <a:pt x="1752" y="3823"/>
                </a:lnTo>
                <a:lnTo>
                  <a:pt x="1748" y="3825"/>
                </a:lnTo>
                <a:lnTo>
                  <a:pt x="1745" y="3828"/>
                </a:lnTo>
                <a:lnTo>
                  <a:pt x="1743" y="3832"/>
                </a:lnTo>
                <a:close/>
                <a:moveTo>
                  <a:pt x="1703" y="3990"/>
                </a:moveTo>
                <a:lnTo>
                  <a:pt x="1707" y="3990"/>
                </a:lnTo>
                <a:lnTo>
                  <a:pt x="1711" y="3987"/>
                </a:lnTo>
                <a:lnTo>
                  <a:pt x="1716" y="3984"/>
                </a:lnTo>
                <a:lnTo>
                  <a:pt x="1718" y="3980"/>
                </a:lnTo>
                <a:lnTo>
                  <a:pt x="1718" y="3975"/>
                </a:lnTo>
                <a:lnTo>
                  <a:pt x="1717" y="3972"/>
                </a:lnTo>
                <a:lnTo>
                  <a:pt x="1714" y="3970"/>
                </a:lnTo>
                <a:lnTo>
                  <a:pt x="1710" y="3969"/>
                </a:lnTo>
                <a:lnTo>
                  <a:pt x="1705" y="3970"/>
                </a:lnTo>
                <a:lnTo>
                  <a:pt x="1701" y="3972"/>
                </a:lnTo>
                <a:lnTo>
                  <a:pt x="1697" y="3975"/>
                </a:lnTo>
                <a:lnTo>
                  <a:pt x="1695" y="3980"/>
                </a:lnTo>
                <a:lnTo>
                  <a:pt x="1695" y="3984"/>
                </a:lnTo>
                <a:lnTo>
                  <a:pt x="1696" y="3987"/>
                </a:lnTo>
                <a:lnTo>
                  <a:pt x="1699" y="3990"/>
                </a:lnTo>
                <a:lnTo>
                  <a:pt x="1703" y="3990"/>
                </a:lnTo>
                <a:close/>
                <a:moveTo>
                  <a:pt x="1655" y="4139"/>
                </a:moveTo>
                <a:lnTo>
                  <a:pt x="1660" y="4138"/>
                </a:lnTo>
                <a:lnTo>
                  <a:pt x="1664" y="4136"/>
                </a:lnTo>
                <a:lnTo>
                  <a:pt x="1668" y="4131"/>
                </a:lnTo>
                <a:lnTo>
                  <a:pt x="1671" y="4127"/>
                </a:lnTo>
                <a:lnTo>
                  <a:pt x="1671" y="4123"/>
                </a:lnTo>
                <a:lnTo>
                  <a:pt x="1670" y="4119"/>
                </a:lnTo>
                <a:lnTo>
                  <a:pt x="1667" y="4117"/>
                </a:lnTo>
                <a:lnTo>
                  <a:pt x="1662" y="4116"/>
                </a:lnTo>
                <a:lnTo>
                  <a:pt x="1658" y="4117"/>
                </a:lnTo>
                <a:lnTo>
                  <a:pt x="1654" y="4119"/>
                </a:lnTo>
                <a:lnTo>
                  <a:pt x="1650" y="4123"/>
                </a:lnTo>
                <a:lnTo>
                  <a:pt x="1648" y="4127"/>
                </a:lnTo>
                <a:lnTo>
                  <a:pt x="1647" y="4131"/>
                </a:lnTo>
                <a:lnTo>
                  <a:pt x="1649" y="4136"/>
                </a:lnTo>
                <a:lnTo>
                  <a:pt x="1651" y="4138"/>
                </a:lnTo>
                <a:lnTo>
                  <a:pt x="1655" y="4139"/>
                </a:lnTo>
                <a:close/>
                <a:moveTo>
                  <a:pt x="1601" y="4275"/>
                </a:moveTo>
                <a:lnTo>
                  <a:pt x="1600" y="4279"/>
                </a:lnTo>
                <a:lnTo>
                  <a:pt x="1601" y="4283"/>
                </a:lnTo>
                <a:lnTo>
                  <a:pt x="1604" y="4285"/>
                </a:lnTo>
                <a:lnTo>
                  <a:pt x="1608" y="4286"/>
                </a:lnTo>
                <a:lnTo>
                  <a:pt x="1612" y="4285"/>
                </a:lnTo>
                <a:lnTo>
                  <a:pt x="1617" y="4283"/>
                </a:lnTo>
                <a:lnTo>
                  <a:pt x="1621" y="4279"/>
                </a:lnTo>
                <a:lnTo>
                  <a:pt x="1623" y="4275"/>
                </a:lnTo>
                <a:lnTo>
                  <a:pt x="1624" y="4270"/>
                </a:lnTo>
                <a:lnTo>
                  <a:pt x="1622" y="4267"/>
                </a:lnTo>
                <a:lnTo>
                  <a:pt x="1620" y="4264"/>
                </a:lnTo>
                <a:lnTo>
                  <a:pt x="1615" y="4263"/>
                </a:lnTo>
                <a:lnTo>
                  <a:pt x="1610" y="4264"/>
                </a:lnTo>
                <a:lnTo>
                  <a:pt x="1606" y="4267"/>
                </a:lnTo>
                <a:lnTo>
                  <a:pt x="1603" y="4270"/>
                </a:lnTo>
                <a:lnTo>
                  <a:pt x="1601" y="4275"/>
                </a:lnTo>
                <a:close/>
                <a:moveTo>
                  <a:pt x="1553" y="4423"/>
                </a:moveTo>
                <a:lnTo>
                  <a:pt x="1553" y="4427"/>
                </a:lnTo>
                <a:lnTo>
                  <a:pt x="1554" y="4430"/>
                </a:lnTo>
                <a:lnTo>
                  <a:pt x="1557" y="4433"/>
                </a:lnTo>
                <a:lnTo>
                  <a:pt x="1560" y="4433"/>
                </a:lnTo>
                <a:lnTo>
                  <a:pt x="1565" y="4433"/>
                </a:lnTo>
                <a:lnTo>
                  <a:pt x="1569" y="4430"/>
                </a:lnTo>
                <a:lnTo>
                  <a:pt x="1574" y="4427"/>
                </a:lnTo>
                <a:lnTo>
                  <a:pt x="1576" y="4423"/>
                </a:lnTo>
                <a:lnTo>
                  <a:pt x="1576" y="4418"/>
                </a:lnTo>
                <a:lnTo>
                  <a:pt x="1575" y="4415"/>
                </a:lnTo>
                <a:lnTo>
                  <a:pt x="1572" y="4412"/>
                </a:lnTo>
                <a:lnTo>
                  <a:pt x="1567" y="4411"/>
                </a:lnTo>
                <a:lnTo>
                  <a:pt x="1563" y="4412"/>
                </a:lnTo>
                <a:lnTo>
                  <a:pt x="1559" y="4415"/>
                </a:lnTo>
                <a:lnTo>
                  <a:pt x="1555" y="4418"/>
                </a:lnTo>
                <a:lnTo>
                  <a:pt x="1553" y="4423"/>
                </a:lnTo>
                <a:close/>
                <a:moveTo>
                  <a:pt x="1513" y="4581"/>
                </a:moveTo>
                <a:lnTo>
                  <a:pt x="1518" y="4580"/>
                </a:lnTo>
                <a:lnTo>
                  <a:pt x="1522" y="4578"/>
                </a:lnTo>
                <a:lnTo>
                  <a:pt x="1527" y="4574"/>
                </a:lnTo>
                <a:lnTo>
                  <a:pt x="1529" y="4570"/>
                </a:lnTo>
                <a:lnTo>
                  <a:pt x="1529" y="4566"/>
                </a:lnTo>
                <a:lnTo>
                  <a:pt x="1528" y="4562"/>
                </a:lnTo>
                <a:lnTo>
                  <a:pt x="1525" y="4560"/>
                </a:lnTo>
                <a:lnTo>
                  <a:pt x="1520" y="4559"/>
                </a:lnTo>
                <a:lnTo>
                  <a:pt x="1516" y="4560"/>
                </a:lnTo>
                <a:lnTo>
                  <a:pt x="1511" y="4562"/>
                </a:lnTo>
                <a:lnTo>
                  <a:pt x="1508" y="4566"/>
                </a:lnTo>
                <a:lnTo>
                  <a:pt x="1505" y="4570"/>
                </a:lnTo>
                <a:lnTo>
                  <a:pt x="1505" y="4574"/>
                </a:lnTo>
                <a:lnTo>
                  <a:pt x="1506" y="4578"/>
                </a:lnTo>
                <a:lnTo>
                  <a:pt x="1509" y="4580"/>
                </a:lnTo>
                <a:lnTo>
                  <a:pt x="1513" y="4581"/>
                </a:lnTo>
                <a:close/>
                <a:moveTo>
                  <a:pt x="1466" y="4729"/>
                </a:moveTo>
                <a:lnTo>
                  <a:pt x="1470" y="4728"/>
                </a:lnTo>
                <a:lnTo>
                  <a:pt x="1475" y="4725"/>
                </a:lnTo>
                <a:lnTo>
                  <a:pt x="1479" y="4722"/>
                </a:lnTo>
                <a:lnTo>
                  <a:pt x="1481" y="4717"/>
                </a:lnTo>
                <a:lnTo>
                  <a:pt x="1482" y="4713"/>
                </a:lnTo>
                <a:lnTo>
                  <a:pt x="1481" y="4709"/>
                </a:lnTo>
                <a:lnTo>
                  <a:pt x="1478" y="4707"/>
                </a:lnTo>
                <a:lnTo>
                  <a:pt x="1473" y="4706"/>
                </a:lnTo>
                <a:lnTo>
                  <a:pt x="1468" y="4707"/>
                </a:lnTo>
                <a:lnTo>
                  <a:pt x="1464" y="4709"/>
                </a:lnTo>
                <a:lnTo>
                  <a:pt x="1460" y="4713"/>
                </a:lnTo>
                <a:lnTo>
                  <a:pt x="1458" y="4717"/>
                </a:lnTo>
                <a:lnTo>
                  <a:pt x="1457" y="4722"/>
                </a:lnTo>
                <a:lnTo>
                  <a:pt x="1459" y="4725"/>
                </a:lnTo>
                <a:lnTo>
                  <a:pt x="1462" y="4728"/>
                </a:lnTo>
                <a:lnTo>
                  <a:pt x="1466" y="4729"/>
                </a:lnTo>
                <a:close/>
                <a:moveTo>
                  <a:pt x="1411" y="4865"/>
                </a:moveTo>
                <a:lnTo>
                  <a:pt x="1411" y="4869"/>
                </a:lnTo>
                <a:lnTo>
                  <a:pt x="1412" y="4872"/>
                </a:lnTo>
                <a:lnTo>
                  <a:pt x="1414" y="4875"/>
                </a:lnTo>
                <a:lnTo>
                  <a:pt x="1418" y="4876"/>
                </a:lnTo>
                <a:lnTo>
                  <a:pt x="1423" y="4875"/>
                </a:lnTo>
                <a:lnTo>
                  <a:pt x="1427" y="4872"/>
                </a:lnTo>
                <a:lnTo>
                  <a:pt x="1431" y="4869"/>
                </a:lnTo>
                <a:lnTo>
                  <a:pt x="1434" y="4865"/>
                </a:lnTo>
                <a:lnTo>
                  <a:pt x="1434" y="4861"/>
                </a:lnTo>
                <a:lnTo>
                  <a:pt x="1433" y="4857"/>
                </a:lnTo>
                <a:lnTo>
                  <a:pt x="1430" y="4855"/>
                </a:lnTo>
                <a:lnTo>
                  <a:pt x="1425" y="4854"/>
                </a:lnTo>
                <a:lnTo>
                  <a:pt x="1421" y="4855"/>
                </a:lnTo>
                <a:lnTo>
                  <a:pt x="1417" y="4857"/>
                </a:lnTo>
                <a:lnTo>
                  <a:pt x="1413" y="4861"/>
                </a:lnTo>
                <a:lnTo>
                  <a:pt x="1411" y="4865"/>
                </a:lnTo>
                <a:close/>
                <a:moveTo>
                  <a:pt x="1364" y="5012"/>
                </a:moveTo>
                <a:lnTo>
                  <a:pt x="1363" y="5016"/>
                </a:lnTo>
                <a:lnTo>
                  <a:pt x="1364" y="5020"/>
                </a:lnTo>
                <a:lnTo>
                  <a:pt x="1367" y="5023"/>
                </a:lnTo>
                <a:lnTo>
                  <a:pt x="1371" y="5024"/>
                </a:lnTo>
                <a:lnTo>
                  <a:pt x="1375" y="5023"/>
                </a:lnTo>
                <a:lnTo>
                  <a:pt x="1380" y="5020"/>
                </a:lnTo>
                <a:lnTo>
                  <a:pt x="1384" y="5016"/>
                </a:lnTo>
                <a:lnTo>
                  <a:pt x="1386" y="5012"/>
                </a:lnTo>
                <a:lnTo>
                  <a:pt x="1387" y="5008"/>
                </a:lnTo>
                <a:lnTo>
                  <a:pt x="1386" y="5004"/>
                </a:lnTo>
                <a:lnTo>
                  <a:pt x="1383" y="5002"/>
                </a:lnTo>
                <a:lnTo>
                  <a:pt x="1378" y="5001"/>
                </a:lnTo>
                <a:lnTo>
                  <a:pt x="1373" y="5002"/>
                </a:lnTo>
                <a:lnTo>
                  <a:pt x="1369" y="5004"/>
                </a:lnTo>
                <a:lnTo>
                  <a:pt x="1366" y="5008"/>
                </a:lnTo>
                <a:lnTo>
                  <a:pt x="1364" y="5012"/>
                </a:lnTo>
                <a:close/>
                <a:moveTo>
                  <a:pt x="1316" y="5159"/>
                </a:moveTo>
                <a:lnTo>
                  <a:pt x="1316" y="5165"/>
                </a:lnTo>
                <a:lnTo>
                  <a:pt x="1317" y="5168"/>
                </a:lnTo>
                <a:lnTo>
                  <a:pt x="1320" y="5170"/>
                </a:lnTo>
                <a:lnTo>
                  <a:pt x="1324" y="5171"/>
                </a:lnTo>
                <a:lnTo>
                  <a:pt x="1328" y="5170"/>
                </a:lnTo>
                <a:lnTo>
                  <a:pt x="1332" y="5168"/>
                </a:lnTo>
                <a:lnTo>
                  <a:pt x="1337" y="5165"/>
                </a:lnTo>
                <a:lnTo>
                  <a:pt x="1339" y="5159"/>
                </a:lnTo>
                <a:lnTo>
                  <a:pt x="1339" y="5155"/>
                </a:lnTo>
                <a:lnTo>
                  <a:pt x="1338" y="5152"/>
                </a:lnTo>
                <a:lnTo>
                  <a:pt x="1336" y="5150"/>
                </a:lnTo>
                <a:lnTo>
                  <a:pt x="1331" y="5149"/>
                </a:lnTo>
                <a:lnTo>
                  <a:pt x="1326" y="5150"/>
                </a:lnTo>
                <a:lnTo>
                  <a:pt x="1322" y="5152"/>
                </a:lnTo>
                <a:lnTo>
                  <a:pt x="1318" y="5155"/>
                </a:lnTo>
                <a:lnTo>
                  <a:pt x="1316" y="5159"/>
                </a:lnTo>
                <a:close/>
                <a:moveTo>
                  <a:pt x="1269" y="5308"/>
                </a:moveTo>
                <a:lnTo>
                  <a:pt x="1268" y="5312"/>
                </a:lnTo>
                <a:lnTo>
                  <a:pt x="1270" y="5315"/>
                </a:lnTo>
                <a:lnTo>
                  <a:pt x="1272" y="5318"/>
                </a:lnTo>
                <a:lnTo>
                  <a:pt x="1276" y="5319"/>
                </a:lnTo>
                <a:lnTo>
                  <a:pt x="1281" y="5318"/>
                </a:lnTo>
                <a:lnTo>
                  <a:pt x="1285" y="5315"/>
                </a:lnTo>
                <a:lnTo>
                  <a:pt x="1289" y="5312"/>
                </a:lnTo>
                <a:lnTo>
                  <a:pt x="1292" y="5308"/>
                </a:lnTo>
                <a:lnTo>
                  <a:pt x="1292" y="5304"/>
                </a:lnTo>
                <a:lnTo>
                  <a:pt x="1291" y="5299"/>
                </a:lnTo>
                <a:lnTo>
                  <a:pt x="1288" y="5297"/>
                </a:lnTo>
                <a:lnTo>
                  <a:pt x="1283" y="5296"/>
                </a:lnTo>
                <a:lnTo>
                  <a:pt x="1279" y="5297"/>
                </a:lnTo>
                <a:lnTo>
                  <a:pt x="1275" y="5299"/>
                </a:lnTo>
                <a:lnTo>
                  <a:pt x="1271" y="5304"/>
                </a:lnTo>
                <a:lnTo>
                  <a:pt x="1269" y="5308"/>
                </a:lnTo>
                <a:close/>
                <a:moveTo>
                  <a:pt x="1222" y="5455"/>
                </a:moveTo>
                <a:lnTo>
                  <a:pt x="1221" y="5459"/>
                </a:lnTo>
                <a:lnTo>
                  <a:pt x="1222" y="5463"/>
                </a:lnTo>
                <a:lnTo>
                  <a:pt x="1225" y="5465"/>
                </a:lnTo>
                <a:lnTo>
                  <a:pt x="1229" y="5466"/>
                </a:lnTo>
                <a:lnTo>
                  <a:pt x="1233" y="5465"/>
                </a:lnTo>
                <a:lnTo>
                  <a:pt x="1239" y="5463"/>
                </a:lnTo>
                <a:lnTo>
                  <a:pt x="1242" y="5459"/>
                </a:lnTo>
                <a:lnTo>
                  <a:pt x="1244" y="5455"/>
                </a:lnTo>
                <a:lnTo>
                  <a:pt x="1245" y="5451"/>
                </a:lnTo>
                <a:lnTo>
                  <a:pt x="1243" y="5448"/>
                </a:lnTo>
                <a:lnTo>
                  <a:pt x="1241" y="5445"/>
                </a:lnTo>
                <a:lnTo>
                  <a:pt x="1236" y="5444"/>
                </a:lnTo>
                <a:lnTo>
                  <a:pt x="1231" y="5445"/>
                </a:lnTo>
                <a:lnTo>
                  <a:pt x="1227" y="5448"/>
                </a:lnTo>
                <a:lnTo>
                  <a:pt x="1224" y="5451"/>
                </a:lnTo>
                <a:lnTo>
                  <a:pt x="1222" y="5455"/>
                </a:lnTo>
                <a:close/>
                <a:moveTo>
                  <a:pt x="1175" y="5603"/>
                </a:moveTo>
                <a:lnTo>
                  <a:pt x="1174" y="5607"/>
                </a:lnTo>
                <a:lnTo>
                  <a:pt x="1175" y="5610"/>
                </a:lnTo>
                <a:lnTo>
                  <a:pt x="1178" y="5612"/>
                </a:lnTo>
                <a:lnTo>
                  <a:pt x="1182" y="5613"/>
                </a:lnTo>
                <a:lnTo>
                  <a:pt x="1186" y="5612"/>
                </a:lnTo>
                <a:lnTo>
                  <a:pt x="1190" y="5610"/>
                </a:lnTo>
                <a:lnTo>
                  <a:pt x="1194" y="5607"/>
                </a:lnTo>
                <a:lnTo>
                  <a:pt x="1196" y="5603"/>
                </a:lnTo>
                <a:lnTo>
                  <a:pt x="1197" y="5599"/>
                </a:lnTo>
                <a:lnTo>
                  <a:pt x="1196" y="5595"/>
                </a:lnTo>
                <a:lnTo>
                  <a:pt x="1193" y="5593"/>
                </a:lnTo>
                <a:lnTo>
                  <a:pt x="1188" y="5592"/>
                </a:lnTo>
                <a:lnTo>
                  <a:pt x="1184" y="5593"/>
                </a:lnTo>
                <a:lnTo>
                  <a:pt x="1180" y="5595"/>
                </a:lnTo>
                <a:lnTo>
                  <a:pt x="1177" y="5599"/>
                </a:lnTo>
                <a:lnTo>
                  <a:pt x="1175" y="5603"/>
                </a:lnTo>
                <a:close/>
                <a:moveTo>
                  <a:pt x="1127" y="5750"/>
                </a:moveTo>
                <a:lnTo>
                  <a:pt x="1127" y="5754"/>
                </a:lnTo>
                <a:lnTo>
                  <a:pt x="1128" y="5757"/>
                </a:lnTo>
                <a:lnTo>
                  <a:pt x="1130" y="5760"/>
                </a:lnTo>
                <a:lnTo>
                  <a:pt x="1134" y="5760"/>
                </a:lnTo>
                <a:lnTo>
                  <a:pt x="1139" y="5760"/>
                </a:lnTo>
                <a:lnTo>
                  <a:pt x="1144" y="5757"/>
                </a:lnTo>
                <a:lnTo>
                  <a:pt x="1147" y="5754"/>
                </a:lnTo>
                <a:lnTo>
                  <a:pt x="1149" y="5750"/>
                </a:lnTo>
                <a:lnTo>
                  <a:pt x="1150" y="5746"/>
                </a:lnTo>
                <a:lnTo>
                  <a:pt x="1148" y="5743"/>
                </a:lnTo>
                <a:lnTo>
                  <a:pt x="1146" y="5740"/>
                </a:lnTo>
                <a:lnTo>
                  <a:pt x="1141" y="5740"/>
                </a:lnTo>
                <a:lnTo>
                  <a:pt x="1137" y="5740"/>
                </a:lnTo>
                <a:lnTo>
                  <a:pt x="1133" y="5743"/>
                </a:lnTo>
                <a:lnTo>
                  <a:pt x="1129" y="5746"/>
                </a:lnTo>
                <a:lnTo>
                  <a:pt x="1127" y="5750"/>
                </a:lnTo>
                <a:close/>
                <a:moveTo>
                  <a:pt x="1080" y="5897"/>
                </a:moveTo>
                <a:lnTo>
                  <a:pt x="1080" y="5901"/>
                </a:lnTo>
                <a:lnTo>
                  <a:pt x="1081" y="5904"/>
                </a:lnTo>
                <a:lnTo>
                  <a:pt x="1083" y="5907"/>
                </a:lnTo>
                <a:lnTo>
                  <a:pt x="1087" y="5907"/>
                </a:lnTo>
                <a:lnTo>
                  <a:pt x="1091" y="5907"/>
                </a:lnTo>
                <a:lnTo>
                  <a:pt x="1095" y="5904"/>
                </a:lnTo>
                <a:lnTo>
                  <a:pt x="1099" y="5901"/>
                </a:lnTo>
                <a:lnTo>
                  <a:pt x="1101" y="5897"/>
                </a:lnTo>
                <a:lnTo>
                  <a:pt x="1102" y="5893"/>
                </a:lnTo>
                <a:lnTo>
                  <a:pt x="1101" y="5890"/>
                </a:lnTo>
                <a:lnTo>
                  <a:pt x="1098" y="5888"/>
                </a:lnTo>
                <a:lnTo>
                  <a:pt x="1093" y="5887"/>
                </a:lnTo>
                <a:lnTo>
                  <a:pt x="1089" y="5888"/>
                </a:lnTo>
                <a:lnTo>
                  <a:pt x="1085" y="5890"/>
                </a:lnTo>
                <a:lnTo>
                  <a:pt x="1082" y="5893"/>
                </a:lnTo>
                <a:lnTo>
                  <a:pt x="1080" y="5897"/>
                </a:lnTo>
                <a:close/>
                <a:moveTo>
                  <a:pt x="1033" y="6045"/>
                </a:moveTo>
                <a:lnTo>
                  <a:pt x="1032" y="6050"/>
                </a:lnTo>
                <a:lnTo>
                  <a:pt x="1034" y="6053"/>
                </a:lnTo>
                <a:lnTo>
                  <a:pt x="1036" y="6055"/>
                </a:lnTo>
                <a:lnTo>
                  <a:pt x="1040" y="6056"/>
                </a:lnTo>
                <a:lnTo>
                  <a:pt x="1044" y="6055"/>
                </a:lnTo>
                <a:lnTo>
                  <a:pt x="1049" y="6053"/>
                </a:lnTo>
                <a:lnTo>
                  <a:pt x="1052" y="6050"/>
                </a:lnTo>
                <a:lnTo>
                  <a:pt x="1054" y="6045"/>
                </a:lnTo>
                <a:lnTo>
                  <a:pt x="1054" y="6041"/>
                </a:lnTo>
                <a:lnTo>
                  <a:pt x="1053" y="6038"/>
                </a:lnTo>
                <a:lnTo>
                  <a:pt x="1051" y="6035"/>
                </a:lnTo>
                <a:lnTo>
                  <a:pt x="1046" y="6035"/>
                </a:lnTo>
                <a:lnTo>
                  <a:pt x="1042" y="6035"/>
                </a:lnTo>
                <a:lnTo>
                  <a:pt x="1038" y="6038"/>
                </a:lnTo>
                <a:lnTo>
                  <a:pt x="1035" y="6041"/>
                </a:lnTo>
                <a:lnTo>
                  <a:pt x="1033" y="6045"/>
                </a:lnTo>
                <a:close/>
                <a:moveTo>
                  <a:pt x="986" y="6193"/>
                </a:moveTo>
                <a:lnTo>
                  <a:pt x="985" y="6197"/>
                </a:lnTo>
                <a:lnTo>
                  <a:pt x="987" y="6200"/>
                </a:lnTo>
                <a:lnTo>
                  <a:pt x="989" y="6202"/>
                </a:lnTo>
                <a:lnTo>
                  <a:pt x="992" y="6203"/>
                </a:lnTo>
                <a:lnTo>
                  <a:pt x="996" y="6202"/>
                </a:lnTo>
                <a:lnTo>
                  <a:pt x="1000" y="6200"/>
                </a:lnTo>
                <a:lnTo>
                  <a:pt x="1004" y="6197"/>
                </a:lnTo>
                <a:lnTo>
                  <a:pt x="1006" y="6193"/>
                </a:lnTo>
                <a:lnTo>
                  <a:pt x="1007" y="6188"/>
                </a:lnTo>
                <a:lnTo>
                  <a:pt x="1005" y="6185"/>
                </a:lnTo>
                <a:lnTo>
                  <a:pt x="1003" y="6183"/>
                </a:lnTo>
                <a:lnTo>
                  <a:pt x="999" y="6182"/>
                </a:lnTo>
                <a:lnTo>
                  <a:pt x="995" y="6183"/>
                </a:lnTo>
                <a:lnTo>
                  <a:pt x="991" y="6185"/>
                </a:lnTo>
                <a:lnTo>
                  <a:pt x="988" y="6188"/>
                </a:lnTo>
                <a:lnTo>
                  <a:pt x="986" y="6193"/>
                </a:lnTo>
                <a:close/>
                <a:moveTo>
                  <a:pt x="939" y="6340"/>
                </a:moveTo>
                <a:lnTo>
                  <a:pt x="938" y="6344"/>
                </a:lnTo>
                <a:lnTo>
                  <a:pt x="939" y="6347"/>
                </a:lnTo>
                <a:lnTo>
                  <a:pt x="942" y="6349"/>
                </a:lnTo>
                <a:lnTo>
                  <a:pt x="945" y="6350"/>
                </a:lnTo>
                <a:lnTo>
                  <a:pt x="949" y="6349"/>
                </a:lnTo>
                <a:lnTo>
                  <a:pt x="954" y="6347"/>
                </a:lnTo>
                <a:lnTo>
                  <a:pt x="957" y="6344"/>
                </a:lnTo>
                <a:lnTo>
                  <a:pt x="959" y="6340"/>
                </a:lnTo>
                <a:lnTo>
                  <a:pt x="959" y="6337"/>
                </a:lnTo>
                <a:lnTo>
                  <a:pt x="958" y="6334"/>
                </a:lnTo>
                <a:lnTo>
                  <a:pt x="956" y="6332"/>
                </a:lnTo>
                <a:lnTo>
                  <a:pt x="951" y="6331"/>
                </a:lnTo>
                <a:lnTo>
                  <a:pt x="947" y="6332"/>
                </a:lnTo>
                <a:lnTo>
                  <a:pt x="944" y="6334"/>
                </a:lnTo>
                <a:lnTo>
                  <a:pt x="940" y="6337"/>
                </a:lnTo>
                <a:lnTo>
                  <a:pt x="939" y="6340"/>
                </a:lnTo>
                <a:close/>
                <a:moveTo>
                  <a:pt x="892" y="6488"/>
                </a:moveTo>
                <a:lnTo>
                  <a:pt x="891" y="6491"/>
                </a:lnTo>
                <a:lnTo>
                  <a:pt x="892" y="6494"/>
                </a:lnTo>
                <a:lnTo>
                  <a:pt x="894" y="6496"/>
                </a:lnTo>
                <a:lnTo>
                  <a:pt x="898" y="6497"/>
                </a:lnTo>
                <a:lnTo>
                  <a:pt x="902" y="6496"/>
                </a:lnTo>
                <a:lnTo>
                  <a:pt x="905" y="6494"/>
                </a:lnTo>
                <a:lnTo>
                  <a:pt x="909" y="6491"/>
                </a:lnTo>
                <a:lnTo>
                  <a:pt x="911" y="6488"/>
                </a:lnTo>
                <a:lnTo>
                  <a:pt x="911" y="6484"/>
                </a:lnTo>
                <a:lnTo>
                  <a:pt x="910" y="6481"/>
                </a:lnTo>
                <a:lnTo>
                  <a:pt x="908" y="6479"/>
                </a:lnTo>
                <a:lnTo>
                  <a:pt x="904" y="6479"/>
                </a:lnTo>
                <a:lnTo>
                  <a:pt x="900" y="6479"/>
                </a:lnTo>
                <a:lnTo>
                  <a:pt x="896" y="6481"/>
                </a:lnTo>
                <a:lnTo>
                  <a:pt x="893" y="6484"/>
                </a:lnTo>
                <a:lnTo>
                  <a:pt x="892" y="6488"/>
                </a:lnTo>
                <a:close/>
                <a:moveTo>
                  <a:pt x="845" y="6635"/>
                </a:moveTo>
                <a:lnTo>
                  <a:pt x="844" y="6639"/>
                </a:lnTo>
                <a:lnTo>
                  <a:pt x="845" y="6641"/>
                </a:lnTo>
                <a:lnTo>
                  <a:pt x="847" y="6643"/>
                </a:lnTo>
                <a:lnTo>
                  <a:pt x="851" y="6644"/>
                </a:lnTo>
                <a:lnTo>
                  <a:pt x="854" y="6643"/>
                </a:lnTo>
                <a:lnTo>
                  <a:pt x="859" y="6641"/>
                </a:lnTo>
                <a:lnTo>
                  <a:pt x="861" y="6639"/>
                </a:lnTo>
                <a:lnTo>
                  <a:pt x="863" y="6635"/>
                </a:lnTo>
                <a:lnTo>
                  <a:pt x="864" y="6632"/>
                </a:lnTo>
                <a:lnTo>
                  <a:pt x="863" y="6629"/>
                </a:lnTo>
                <a:lnTo>
                  <a:pt x="860" y="6627"/>
                </a:lnTo>
                <a:lnTo>
                  <a:pt x="856" y="6626"/>
                </a:lnTo>
                <a:lnTo>
                  <a:pt x="853" y="6627"/>
                </a:lnTo>
                <a:lnTo>
                  <a:pt x="849" y="6629"/>
                </a:lnTo>
                <a:lnTo>
                  <a:pt x="846" y="6632"/>
                </a:lnTo>
                <a:lnTo>
                  <a:pt x="845" y="6635"/>
                </a:lnTo>
                <a:close/>
                <a:moveTo>
                  <a:pt x="798" y="6782"/>
                </a:moveTo>
                <a:lnTo>
                  <a:pt x="797" y="6786"/>
                </a:lnTo>
                <a:lnTo>
                  <a:pt x="798" y="6788"/>
                </a:lnTo>
                <a:lnTo>
                  <a:pt x="800" y="6790"/>
                </a:lnTo>
                <a:lnTo>
                  <a:pt x="803" y="6791"/>
                </a:lnTo>
                <a:lnTo>
                  <a:pt x="807" y="6790"/>
                </a:lnTo>
                <a:lnTo>
                  <a:pt x="810" y="6788"/>
                </a:lnTo>
                <a:lnTo>
                  <a:pt x="814" y="6786"/>
                </a:lnTo>
                <a:lnTo>
                  <a:pt x="815" y="6782"/>
                </a:lnTo>
                <a:lnTo>
                  <a:pt x="816" y="6779"/>
                </a:lnTo>
                <a:lnTo>
                  <a:pt x="815" y="6777"/>
                </a:lnTo>
                <a:lnTo>
                  <a:pt x="813" y="6775"/>
                </a:lnTo>
                <a:lnTo>
                  <a:pt x="809" y="6774"/>
                </a:lnTo>
                <a:lnTo>
                  <a:pt x="805" y="6775"/>
                </a:lnTo>
                <a:lnTo>
                  <a:pt x="802" y="6777"/>
                </a:lnTo>
                <a:lnTo>
                  <a:pt x="799" y="6779"/>
                </a:lnTo>
                <a:lnTo>
                  <a:pt x="798" y="6782"/>
                </a:lnTo>
                <a:close/>
                <a:moveTo>
                  <a:pt x="751" y="6930"/>
                </a:moveTo>
                <a:lnTo>
                  <a:pt x="750" y="6933"/>
                </a:lnTo>
                <a:lnTo>
                  <a:pt x="751" y="6936"/>
                </a:lnTo>
                <a:lnTo>
                  <a:pt x="753" y="6938"/>
                </a:lnTo>
                <a:lnTo>
                  <a:pt x="756" y="6939"/>
                </a:lnTo>
                <a:lnTo>
                  <a:pt x="759" y="6938"/>
                </a:lnTo>
                <a:lnTo>
                  <a:pt x="762" y="6936"/>
                </a:lnTo>
                <a:lnTo>
                  <a:pt x="766" y="6933"/>
                </a:lnTo>
                <a:lnTo>
                  <a:pt x="768" y="6930"/>
                </a:lnTo>
                <a:lnTo>
                  <a:pt x="768" y="6927"/>
                </a:lnTo>
                <a:lnTo>
                  <a:pt x="767" y="6924"/>
                </a:lnTo>
                <a:lnTo>
                  <a:pt x="765" y="6922"/>
                </a:lnTo>
                <a:lnTo>
                  <a:pt x="761" y="6922"/>
                </a:lnTo>
                <a:lnTo>
                  <a:pt x="758" y="6922"/>
                </a:lnTo>
                <a:lnTo>
                  <a:pt x="755" y="6924"/>
                </a:lnTo>
                <a:lnTo>
                  <a:pt x="752" y="6927"/>
                </a:lnTo>
                <a:lnTo>
                  <a:pt x="751" y="6930"/>
                </a:lnTo>
                <a:close/>
                <a:moveTo>
                  <a:pt x="704" y="7078"/>
                </a:moveTo>
                <a:lnTo>
                  <a:pt x="703" y="7081"/>
                </a:lnTo>
                <a:lnTo>
                  <a:pt x="704" y="7084"/>
                </a:lnTo>
                <a:lnTo>
                  <a:pt x="706" y="7085"/>
                </a:lnTo>
                <a:lnTo>
                  <a:pt x="709" y="7086"/>
                </a:lnTo>
                <a:lnTo>
                  <a:pt x="712" y="7085"/>
                </a:lnTo>
                <a:lnTo>
                  <a:pt x="715" y="7084"/>
                </a:lnTo>
                <a:lnTo>
                  <a:pt x="718" y="7081"/>
                </a:lnTo>
                <a:lnTo>
                  <a:pt x="720" y="7078"/>
                </a:lnTo>
                <a:lnTo>
                  <a:pt x="720" y="7074"/>
                </a:lnTo>
                <a:lnTo>
                  <a:pt x="719" y="7072"/>
                </a:lnTo>
                <a:lnTo>
                  <a:pt x="717" y="7070"/>
                </a:lnTo>
                <a:lnTo>
                  <a:pt x="714" y="7070"/>
                </a:lnTo>
                <a:lnTo>
                  <a:pt x="711" y="7070"/>
                </a:lnTo>
                <a:lnTo>
                  <a:pt x="708" y="7072"/>
                </a:lnTo>
                <a:lnTo>
                  <a:pt x="705" y="7074"/>
                </a:lnTo>
                <a:lnTo>
                  <a:pt x="704" y="7078"/>
                </a:lnTo>
                <a:close/>
                <a:moveTo>
                  <a:pt x="657" y="7226"/>
                </a:moveTo>
                <a:lnTo>
                  <a:pt x="656" y="7228"/>
                </a:lnTo>
                <a:lnTo>
                  <a:pt x="657" y="7231"/>
                </a:lnTo>
                <a:lnTo>
                  <a:pt x="659" y="7232"/>
                </a:lnTo>
                <a:lnTo>
                  <a:pt x="662" y="7233"/>
                </a:lnTo>
                <a:lnTo>
                  <a:pt x="665" y="7232"/>
                </a:lnTo>
                <a:lnTo>
                  <a:pt x="667" y="7231"/>
                </a:lnTo>
                <a:lnTo>
                  <a:pt x="671" y="7228"/>
                </a:lnTo>
                <a:lnTo>
                  <a:pt x="672" y="7226"/>
                </a:lnTo>
                <a:lnTo>
                  <a:pt x="672" y="7223"/>
                </a:lnTo>
                <a:lnTo>
                  <a:pt x="672" y="7220"/>
                </a:lnTo>
                <a:lnTo>
                  <a:pt x="670" y="7219"/>
                </a:lnTo>
                <a:lnTo>
                  <a:pt x="666" y="7218"/>
                </a:lnTo>
                <a:lnTo>
                  <a:pt x="663" y="7219"/>
                </a:lnTo>
                <a:lnTo>
                  <a:pt x="660" y="7220"/>
                </a:lnTo>
                <a:lnTo>
                  <a:pt x="658" y="7223"/>
                </a:lnTo>
                <a:lnTo>
                  <a:pt x="657" y="7226"/>
                </a:lnTo>
                <a:close/>
                <a:moveTo>
                  <a:pt x="610" y="7373"/>
                </a:moveTo>
                <a:lnTo>
                  <a:pt x="609" y="7376"/>
                </a:lnTo>
                <a:lnTo>
                  <a:pt x="610" y="7378"/>
                </a:lnTo>
                <a:lnTo>
                  <a:pt x="612" y="7379"/>
                </a:lnTo>
                <a:lnTo>
                  <a:pt x="614" y="7380"/>
                </a:lnTo>
                <a:lnTo>
                  <a:pt x="617" y="7379"/>
                </a:lnTo>
                <a:lnTo>
                  <a:pt x="620" y="7378"/>
                </a:lnTo>
                <a:lnTo>
                  <a:pt x="623" y="7376"/>
                </a:lnTo>
                <a:lnTo>
                  <a:pt x="624" y="7373"/>
                </a:lnTo>
                <a:lnTo>
                  <a:pt x="625" y="7370"/>
                </a:lnTo>
                <a:lnTo>
                  <a:pt x="624" y="7368"/>
                </a:lnTo>
                <a:lnTo>
                  <a:pt x="622" y="7367"/>
                </a:lnTo>
                <a:lnTo>
                  <a:pt x="619" y="7366"/>
                </a:lnTo>
                <a:lnTo>
                  <a:pt x="616" y="7367"/>
                </a:lnTo>
                <a:lnTo>
                  <a:pt x="613" y="7368"/>
                </a:lnTo>
                <a:lnTo>
                  <a:pt x="611" y="7370"/>
                </a:lnTo>
                <a:lnTo>
                  <a:pt x="610" y="7373"/>
                </a:lnTo>
                <a:close/>
                <a:moveTo>
                  <a:pt x="563" y="7520"/>
                </a:moveTo>
                <a:lnTo>
                  <a:pt x="562" y="7523"/>
                </a:lnTo>
                <a:lnTo>
                  <a:pt x="563" y="7525"/>
                </a:lnTo>
                <a:lnTo>
                  <a:pt x="565" y="7526"/>
                </a:lnTo>
                <a:lnTo>
                  <a:pt x="567" y="7527"/>
                </a:lnTo>
                <a:lnTo>
                  <a:pt x="570" y="7526"/>
                </a:lnTo>
                <a:lnTo>
                  <a:pt x="572" y="7525"/>
                </a:lnTo>
                <a:lnTo>
                  <a:pt x="575" y="7523"/>
                </a:lnTo>
                <a:lnTo>
                  <a:pt x="577" y="7520"/>
                </a:lnTo>
                <a:lnTo>
                  <a:pt x="577" y="7518"/>
                </a:lnTo>
                <a:lnTo>
                  <a:pt x="576" y="7516"/>
                </a:lnTo>
                <a:lnTo>
                  <a:pt x="575" y="7514"/>
                </a:lnTo>
                <a:lnTo>
                  <a:pt x="571" y="7514"/>
                </a:lnTo>
                <a:lnTo>
                  <a:pt x="569" y="7514"/>
                </a:lnTo>
                <a:lnTo>
                  <a:pt x="566" y="7516"/>
                </a:lnTo>
                <a:lnTo>
                  <a:pt x="564" y="7518"/>
                </a:lnTo>
                <a:lnTo>
                  <a:pt x="563" y="7520"/>
                </a:lnTo>
                <a:close/>
                <a:moveTo>
                  <a:pt x="516" y="7668"/>
                </a:moveTo>
                <a:lnTo>
                  <a:pt x="516" y="7670"/>
                </a:lnTo>
                <a:lnTo>
                  <a:pt x="516" y="7672"/>
                </a:lnTo>
                <a:lnTo>
                  <a:pt x="518" y="7673"/>
                </a:lnTo>
                <a:lnTo>
                  <a:pt x="520" y="7674"/>
                </a:lnTo>
                <a:lnTo>
                  <a:pt x="522" y="7673"/>
                </a:lnTo>
                <a:lnTo>
                  <a:pt x="525" y="7672"/>
                </a:lnTo>
                <a:lnTo>
                  <a:pt x="528" y="7670"/>
                </a:lnTo>
                <a:lnTo>
                  <a:pt x="529" y="7668"/>
                </a:lnTo>
                <a:lnTo>
                  <a:pt x="529" y="7665"/>
                </a:lnTo>
                <a:lnTo>
                  <a:pt x="528" y="7663"/>
                </a:lnTo>
                <a:lnTo>
                  <a:pt x="527" y="7662"/>
                </a:lnTo>
                <a:lnTo>
                  <a:pt x="524" y="7662"/>
                </a:lnTo>
                <a:lnTo>
                  <a:pt x="521" y="7662"/>
                </a:lnTo>
                <a:lnTo>
                  <a:pt x="519" y="7663"/>
                </a:lnTo>
                <a:lnTo>
                  <a:pt x="517" y="7665"/>
                </a:lnTo>
                <a:lnTo>
                  <a:pt x="516" y="7668"/>
                </a:lnTo>
                <a:close/>
                <a:moveTo>
                  <a:pt x="473" y="7820"/>
                </a:moveTo>
                <a:lnTo>
                  <a:pt x="475" y="7820"/>
                </a:lnTo>
                <a:lnTo>
                  <a:pt x="477" y="7819"/>
                </a:lnTo>
                <a:lnTo>
                  <a:pt x="480" y="7817"/>
                </a:lnTo>
                <a:lnTo>
                  <a:pt x="481" y="7815"/>
                </a:lnTo>
                <a:lnTo>
                  <a:pt x="481" y="7813"/>
                </a:lnTo>
                <a:lnTo>
                  <a:pt x="480" y="7811"/>
                </a:lnTo>
                <a:lnTo>
                  <a:pt x="479" y="7810"/>
                </a:lnTo>
                <a:lnTo>
                  <a:pt x="476" y="7810"/>
                </a:lnTo>
                <a:lnTo>
                  <a:pt x="474" y="7810"/>
                </a:lnTo>
                <a:lnTo>
                  <a:pt x="472" y="7811"/>
                </a:lnTo>
                <a:lnTo>
                  <a:pt x="470" y="7813"/>
                </a:lnTo>
                <a:lnTo>
                  <a:pt x="469" y="7815"/>
                </a:lnTo>
                <a:lnTo>
                  <a:pt x="469" y="7817"/>
                </a:lnTo>
                <a:lnTo>
                  <a:pt x="470" y="7819"/>
                </a:lnTo>
                <a:lnTo>
                  <a:pt x="471" y="7820"/>
                </a:lnTo>
                <a:lnTo>
                  <a:pt x="473" y="7820"/>
                </a:lnTo>
                <a:close/>
                <a:moveTo>
                  <a:pt x="426" y="7968"/>
                </a:moveTo>
                <a:lnTo>
                  <a:pt x="427" y="7968"/>
                </a:lnTo>
                <a:lnTo>
                  <a:pt x="429" y="7967"/>
                </a:lnTo>
                <a:lnTo>
                  <a:pt x="432" y="7965"/>
                </a:lnTo>
                <a:lnTo>
                  <a:pt x="433" y="7962"/>
                </a:lnTo>
                <a:lnTo>
                  <a:pt x="433" y="7961"/>
                </a:lnTo>
                <a:lnTo>
                  <a:pt x="433" y="7959"/>
                </a:lnTo>
                <a:lnTo>
                  <a:pt x="430" y="7958"/>
                </a:lnTo>
                <a:lnTo>
                  <a:pt x="429" y="7958"/>
                </a:lnTo>
                <a:lnTo>
                  <a:pt x="427" y="7958"/>
                </a:lnTo>
                <a:lnTo>
                  <a:pt x="425" y="7959"/>
                </a:lnTo>
                <a:lnTo>
                  <a:pt x="423" y="7961"/>
                </a:lnTo>
                <a:lnTo>
                  <a:pt x="422" y="7962"/>
                </a:lnTo>
                <a:lnTo>
                  <a:pt x="422" y="7965"/>
                </a:lnTo>
                <a:lnTo>
                  <a:pt x="423" y="7967"/>
                </a:lnTo>
                <a:lnTo>
                  <a:pt x="424" y="7968"/>
                </a:lnTo>
                <a:lnTo>
                  <a:pt x="426" y="7968"/>
                </a:lnTo>
                <a:close/>
                <a:moveTo>
                  <a:pt x="378" y="8115"/>
                </a:moveTo>
                <a:lnTo>
                  <a:pt x="380" y="8115"/>
                </a:lnTo>
                <a:lnTo>
                  <a:pt x="382" y="8114"/>
                </a:lnTo>
                <a:lnTo>
                  <a:pt x="384" y="8112"/>
                </a:lnTo>
                <a:lnTo>
                  <a:pt x="385" y="8111"/>
                </a:lnTo>
                <a:lnTo>
                  <a:pt x="385" y="8109"/>
                </a:lnTo>
                <a:lnTo>
                  <a:pt x="385" y="8108"/>
                </a:lnTo>
                <a:lnTo>
                  <a:pt x="384" y="8107"/>
                </a:lnTo>
                <a:lnTo>
                  <a:pt x="381" y="8106"/>
                </a:lnTo>
                <a:lnTo>
                  <a:pt x="379" y="8107"/>
                </a:lnTo>
                <a:lnTo>
                  <a:pt x="378" y="8108"/>
                </a:lnTo>
                <a:lnTo>
                  <a:pt x="376" y="8109"/>
                </a:lnTo>
                <a:lnTo>
                  <a:pt x="375" y="8111"/>
                </a:lnTo>
                <a:lnTo>
                  <a:pt x="375" y="8112"/>
                </a:lnTo>
                <a:lnTo>
                  <a:pt x="376" y="8114"/>
                </a:lnTo>
                <a:lnTo>
                  <a:pt x="377" y="8115"/>
                </a:lnTo>
                <a:lnTo>
                  <a:pt x="378" y="8115"/>
                </a:lnTo>
                <a:close/>
                <a:moveTo>
                  <a:pt x="331" y="8262"/>
                </a:moveTo>
                <a:lnTo>
                  <a:pt x="334" y="8261"/>
                </a:lnTo>
                <a:lnTo>
                  <a:pt x="337" y="8258"/>
                </a:lnTo>
                <a:lnTo>
                  <a:pt x="337" y="8257"/>
                </a:lnTo>
                <a:lnTo>
                  <a:pt x="337" y="8256"/>
                </a:lnTo>
                <a:lnTo>
                  <a:pt x="335" y="8255"/>
                </a:lnTo>
                <a:lnTo>
                  <a:pt x="333" y="8255"/>
                </a:lnTo>
                <a:lnTo>
                  <a:pt x="331" y="8256"/>
                </a:lnTo>
                <a:lnTo>
                  <a:pt x="329" y="8258"/>
                </a:lnTo>
                <a:lnTo>
                  <a:pt x="329" y="8260"/>
                </a:lnTo>
                <a:lnTo>
                  <a:pt x="329" y="8261"/>
                </a:lnTo>
                <a:lnTo>
                  <a:pt x="330" y="8261"/>
                </a:lnTo>
                <a:lnTo>
                  <a:pt x="331" y="8262"/>
                </a:lnTo>
                <a:close/>
                <a:moveTo>
                  <a:pt x="289" y="8405"/>
                </a:moveTo>
                <a:lnTo>
                  <a:pt x="289" y="8404"/>
                </a:lnTo>
                <a:lnTo>
                  <a:pt x="289" y="8403"/>
                </a:lnTo>
                <a:lnTo>
                  <a:pt x="287" y="8403"/>
                </a:lnTo>
                <a:lnTo>
                  <a:pt x="286" y="8402"/>
                </a:lnTo>
                <a:lnTo>
                  <a:pt x="283" y="8403"/>
                </a:lnTo>
                <a:lnTo>
                  <a:pt x="282" y="8405"/>
                </a:lnTo>
                <a:lnTo>
                  <a:pt x="282" y="8407"/>
                </a:lnTo>
                <a:lnTo>
                  <a:pt x="282" y="8408"/>
                </a:lnTo>
                <a:lnTo>
                  <a:pt x="283" y="8408"/>
                </a:lnTo>
                <a:lnTo>
                  <a:pt x="284" y="8409"/>
                </a:lnTo>
                <a:lnTo>
                  <a:pt x="286" y="8408"/>
                </a:lnTo>
                <a:lnTo>
                  <a:pt x="289" y="8405"/>
                </a:lnTo>
                <a:close/>
                <a:moveTo>
                  <a:pt x="238" y="8550"/>
                </a:moveTo>
                <a:lnTo>
                  <a:pt x="236" y="8551"/>
                </a:lnTo>
                <a:lnTo>
                  <a:pt x="235" y="8553"/>
                </a:lnTo>
                <a:lnTo>
                  <a:pt x="235" y="8555"/>
                </a:lnTo>
                <a:lnTo>
                  <a:pt x="237" y="8555"/>
                </a:lnTo>
                <a:lnTo>
                  <a:pt x="239" y="8555"/>
                </a:lnTo>
                <a:lnTo>
                  <a:pt x="240" y="8553"/>
                </a:lnTo>
                <a:lnTo>
                  <a:pt x="240" y="8551"/>
                </a:lnTo>
                <a:lnTo>
                  <a:pt x="238" y="8550"/>
                </a:lnTo>
                <a:close/>
                <a:moveTo>
                  <a:pt x="191" y="8698"/>
                </a:moveTo>
                <a:lnTo>
                  <a:pt x="189" y="8699"/>
                </a:lnTo>
                <a:lnTo>
                  <a:pt x="188" y="8700"/>
                </a:lnTo>
                <a:lnTo>
                  <a:pt x="188" y="8702"/>
                </a:lnTo>
                <a:lnTo>
                  <a:pt x="190" y="8702"/>
                </a:lnTo>
                <a:lnTo>
                  <a:pt x="191" y="8702"/>
                </a:lnTo>
                <a:lnTo>
                  <a:pt x="192" y="8700"/>
                </a:lnTo>
                <a:lnTo>
                  <a:pt x="192" y="8699"/>
                </a:lnTo>
                <a:lnTo>
                  <a:pt x="191" y="8698"/>
                </a:lnTo>
                <a:close/>
                <a:moveTo>
                  <a:pt x="142" y="8848"/>
                </a:moveTo>
                <a:lnTo>
                  <a:pt x="142" y="8848"/>
                </a:lnTo>
                <a:lnTo>
                  <a:pt x="142" y="8849"/>
                </a:lnTo>
                <a:lnTo>
                  <a:pt x="143" y="8848"/>
                </a:lnTo>
                <a:lnTo>
                  <a:pt x="144" y="8848"/>
                </a:lnTo>
                <a:lnTo>
                  <a:pt x="144" y="8847"/>
                </a:lnTo>
                <a:lnTo>
                  <a:pt x="143" y="8846"/>
                </a:lnTo>
                <a:lnTo>
                  <a:pt x="142" y="8847"/>
                </a:lnTo>
                <a:lnTo>
                  <a:pt x="142" y="8848"/>
                </a:lnTo>
                <a:close/>
                <a:moveTo>
                  <a:pt x="95" y="8996"/>
                </a:moveTo>
                <a:lnTo>
                  <a:pt x="95" y="8997"/>
                </a:lnTo>
                <a:lnTo>
                  <a:pt x="95" y="8997"/>
                </a:lnTo>
                <a:lnTo>
                  <a:pt x="96" y="8997"/>
                </a:lnTo>
                <a:lnTo>
                  <a:pt x="96" y="8996"/>
                </a:lnTo>
                <a:lnTo>
                  <a:pt x="96" y="8995"/>
                </a:lnTo>
                <a:lnTo>
                  <a:pt x="96" y="8995"/>
                </a:lnTo>
                <a:lnTo>
                  <a:pt x="95" y="8995"/>
                </a:lnTo>
                <a:lnTo>
                  <a:pt x="95" y="8996"/>
                </a:lnTo>
                <a:close/>
                <a:moveTo>
                  <a:pt x="48" y="9143"/>
                </a:moveTo>
                <a:lnTo>
                  <a:pt x="48" y="9144"/>
                </a:lnTo>
                <a:lnTo>
                  <a:pt x="48" y="9144"/>
                </a:lnTo>
                <a:lnTo>
                  <a:pt x="48" y="9144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close/>
                <a:moveTo>
                  <a:pt x="0" y="9291"/>
                </a:moveTo>
                <a:lnTo>
                  <a:pt x="0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0"/>
                </a:lnTo>
                <a:lnTo>
                  <a:pt x="1" y="9290"/>
                </a:lnTo>
                <a:lnTo>
                  <a:pt x="1" y="9290"/>
                </a:lnTo>
                <a:lnTo>
                  <a:pt x="0" y="9291"/>
                </a:lnTo>
                <a:close/>
                <a:moveTo>
                  <a:pt x="2459" y="1177"/>
                </a:moveTo>
                <a:lnTo>
                  <a:pt x="2459" y="1176"/>
                </a:lnTo>
                <a:lnTo>
                  <a:pt x="2459" y="1176"/>
                </a:lnTo>
                <a:lnTo>
                  <a:pt x="2459" y="1176"/>
                </a:lnTo>
                <a:lnTo>
                  <a:pt x="2458" y="1177"/>
                </a:lnTo>
                <a:lnTo>
                  <a:pt x="2458" y="1177"/>
                </a:lnTo>
                <a:lnTo>
                  <a:pt x="2459" y="1177"/>
                </a:lnTo>
                <a:lnTo>
                  <a:pt x="2459" y="1177"/>
                </a:lnTo>
                <a:lnTo>
                  <a:pt x="2459" y="1177"/>
                </a:lnTo>
                <a:close/>
                <a:moveTo>
                  <a:pt x="2412" y="1324"/>
                </a:moveTo>
                <a:lnTo>
                  <a:pt x="2412" y="1323"/>
                </a:lnTo>
                <a:lnTo>
                  <a:pt x="2412" y="1323"/>
                </a:lnTo>
                <a:lnTo>
                  <a:pt x="2411" y="1323"/>
                </a:lnTo>
                <a:lnTo>
                  <a:pt x="2411" y="1324"/>
                </a:lnTo>
                <a:lnTo>
                  <a:pt x="2411" y="1325"/>
                </a:lnTo>
                <a:lnTo>
                  <a:pt x="2411" y="1325"/>
                </a:lnTo>
                <a:lnTo>
                  <a:pt x="2412" y="1325"/>
                </a:lnTo>
                <a:lnTo>
                  <a:pt x="2412" y="1324"/>
                </a:lnTo>
                <a:close/>
                <a:moveTo>
                  <a:pt x="2365" y="1472"/>
                </a:moveTo>
                <a:lnTo>
                  <a:pt x="2365" y="1472"/>
                </a:lnTo>
                <a:lnTo>
                  <a:pt x="2364" y="1472"/>
                </a:lnTo>
                <a:lnTo>
                  <a:pt x="2364" y="1472"/>
                </a:lnTo>
                <a:lnTo>
                  <a:pt x="2363" y="1472"/>
                </a:lnTo>
                <a:lnTo>
                  <a:pt x="2363" y="1473"/>
                </a:lnTo>
                <a:lnTo>
                  <a:pt x="2364" y="1473"/>
                </a:lnTo>
                <a:lnTo>
                  <a:pt x="2364" y="1473"/>
                </a:lnTo>
                <a:lnTo>
                  <a:pt x="2365" y="1472"/>
                </a:lnTo>
                <a:close/>
                <a:moveTo>
                  <a:pt x="2318" y="1620"/>
                </a:moveTo>
                <a:lnTo>
                  <a:pt x="2318" y="1619"/>
                </a:lnTo>
                <a:lnTo>
                  <a:pt x="2317" y="1618"/>
                </a:lnTo>
                <a:lnTo>
                  <a:pt x="2316" y="1619"/>
                </a:lnTo>
                <a:lnTo>
                  <a:pt x="2315" y="1620"/>
                </a:lnTo>
                <a:lnTo>
                  <a:pt x="2316" y="1621"/>
                </a:lnTo>
                <a:lnTo>
                  <a:pt x="2316" y="1621"/>
                </a:lnTo>
                <a:lnTo>
                  <a:pt x="2317" y="1621"/>
                </a:lnTo>
                <a:lnTo>
                  <a:pt x="2318" y="1620"/>
                </a:lnTo>
                <a:close/>
                <a:moveTo>
                  <a:pt x="2271" y="1767"/>
                </a:moveTo>
                <a:lnTo>
                  <a:pt x="2271" y="1766"/>
                </a:lnTo>
                <a:lnTo>
                  <a:pt x="2270" y="1765"/>
                </a:lnTo>
                <a:lnTo>
                  <a:pt x="2269" y="1766"/>
                </a:lnTo>
                <a:lnTo>
                  <a:pt x="2268" y="1767"/>
                </a:lnTo>
                <a:lnTo>
                  <a:pt x="2268" y="1768"/>
                </a:lnTo>
                <a:lnTo>
                  <a:pt x="2269" y="1769"/>
                </a:lnTo>
                <a:lnTo>
                  <a:pt x="2270" y="1768"/>
                </a:lnTo>
                <a:lnTo>
                  <a:pt x="2271" y="1767"/>
                </a:lnTo>
                <a:close/>
                <a:moveTo>
                  <a:pt x="2224" y="1914"/>
                </a:moveTo>
                <a:lnTo>
                  <a:pt x="2224" y="1913"/>
                </a:lnTo>
                <a:lnTo>
                  <a:pt x="2223" y="1912"/>
                </a:lnTo>
                <a:lnTo>
                  <a:pt x="2221" y="1913"/>
                </a:lnTo>
                <a:lnTo>
                  <a:pt x="2220" y="1914"/>
                </a:lnTo>
                <a:lnTo>
                  <a:pt x="2220" y="1916"/>
                </a:lnTo>
                <a:lnTo>
                  <a:pt x="2221" y="1916"/>
                </a:lnTo>
                <a:lnTo>
                  <a:pt x="2223" y="1916"/>
                </a:lnTo>
                <a:lnTo>
                  <a:pt x="2224" y="1914"/>
                </a:lnTo>
                <a:close/>
                <a:moveTo>
                  <a:pt x="2177" y="2062"/>
                </a:moveTo>
                <a:lnTo>
                  <a:pt x="2177" y="2060"/>
                </a:lnTo>
                <a:lnTo>
                  <a:pt x="2175" y="2059"/>
                </a:lnTo>
                <a:lnTo>
                  <a:pt x="2173" y="2060"/>
                </a:lnTo>
                <a:lnTo>
                  <a:pt x="2172" y="2062"/>
                </a:lnTo>
                <a:lnTo>
                  <a:pt x="2172" y="2063"/>
                </a:lnTo>
                <a:lnTo>
                  <a:pt x="2174" y="2064"/>
                </a:lnTo>
                <a:lnTo>
                  <a:pt x="2176" y="2063"/>
                </a:lnTo>
                <a:lnTo>
                  <a:pt x="2177" y="2062"/>
                </a:lnTo>
                <a:close/>
                <a:moveTo>
                  <a:pt x="2126" y="2212"/>
                </a:moveTo>
                <a:lnTo>
                  <a:pt x="2129" y="2211"/>
                </a:lnTo>
                <a:lnTo>
                  <a:pt x="2130" y="2209"/>
                </a:lnTo>
                <a:lnTo>
                  <a:pt x="2130" y="2207"/>
                </a:lnTo>
                <a:lnTo>
                  <a:pt x="2128" y="2206"/>
                </a:lnTo>
                <a:lnTo>
                  <a:pt x="2126" y="2207"/>
                </a:lnTo>
                <a:lnTo>
                  <a:pt x="2124" y="2209"/>
                </a:lnTo>
                <a:lnTo>
                  <a:pt x="2125" y="2211"/>
                </a:lnTo>
                <a:lnTo>
                  <a:pt x="2126" y="2212"/>
                </a:lnTo>
                <a:close/>
                <a:moveTo>
                  <a:pt x="2079" y="2361"/>
                </a:moveTo>
                <a:lnTo>
                  <a:pt x="2081" y="2360"/>
                </a:lnTo>
                <a:lnTo>
                  <a:pt x="2083" y="2357"/>
                </a:lnTo>
                <a:lnTo>
                  <a:pt x="2083" y="2355"/>
                </a:lnTo>
                <a:lnTo>
                  <a:pt x="2083" y="2354"/>
                </a:lnTo>
                <a:lnTo>
                  <a:pt x="2082" y="2354"/>
                </a:lnTo>
                <a:lnTo>
                  <a:pt x="2081" y="2353"/>
                </a:lnTo>
                <a:lnTo>
                  <a:pt x="2078" y="2354"/>
                </a:lnTo>
                <a:lnTo>
                  <a:pt x="2077" y="2357"/>
                </a:lnTo>
                <a:lnTo>
                  <a:pt x="2076" y="2358"/>
                </a:lnTo>
                <a:lnTo>
                  <a:pt x="2077" y="2360"/>
                </a:lnTo>
                <a:lnTo>
                  <a:pt x="2078" y="2360"/>
                </a:lnTo>
                <a:lnTo>
                  <a:pt x="2079" y="2361"/>
                </a:lnTo>
                <a:close/>
                <a:moveTo>
                  <a:pt x="2031" y="2508"/>
                </a:moveTo>
                <a:lnTo>
                  <a:pt x="2034" y="2507"/>
                </a:lnTo>
                <a:lnTo>
                  <a:pt x="2036" y="2505"/>
                </a:lnTo>
                <a:lnTo>
                  <a:pt x="2036" y="2503"/>
                </a:lnTo>
                <a:lnTo>
                  <a:pt x="2036" y="2502"/>
                </a:lnTo>
                <a:lnTo>
                  <a:pt x="2035" y="2502"/>
                </a:lnTo>
                <a:lnTo>
                  <a:pt x="2034" y="2501"/>
                </a:lnTo>
                <a:lnTo>
                  <a:pt x="2031" y="2502"/>
                </a:lnTo>
                <a:lnTo>
                  <a:pt x="2029" y="2505"/>
                </a:lnTo>
                <a:lnTo>
                  <a:pt x="2029" y="2506"/>
                </a:lnTo>
                <a:lnTo>
                  <a:pt x="2029" y="2507"/>
                </a:lnTo>
                <a:lnTo>
                  <a:pt x="2030" y="2508"/>
                </a:lnTo>
                <a:lnTo>
                  <a:pt x="2031" y="2508"/>
                </a:lnTo>
                <a:close/>
                <a:moveTo>
                  <a:pt x="1984" y="2656"/>
                </a:moveTo>
                <a:lnTo>
                  <a:pt x="1987" y="2655"/>
                </a:lnTo>
                <a:lnTo>
                  <a:pt x="1989" y="2652"/>
                </a:lnTo>
                <a:lnTo>
                  <a:pt x="1989" y="2651"/>
                </a:lnTo>
                <a:lnTo>
                  <a:pt x="1989" y="2649"/>
                </a:lnTo>
                <a:lnTo>
                  <a:pt x="1988" y="2649"/>
                </a:lnTo>
                <a:lnTo>
                  <a:pt x="1986" y="2648"/>
                </a:lnTo>
                <a:lnTo>
                  <a:pt x="1985" y="2649"/>
                </a:lnTo>
                <a:lnTo>
                  <a:pt x="1983" y="2649"/>
                </a:lnTo>
                <a:lnTo>
                  <a:pt x="1982" y="2651"/>
                </a:lnTo>
                <a:lnTo>
                  <a:pt x="1981" y="2652"/>
                </a:lnTo>
                <a:lnTo>
                  <a:pt x="1981" y="2654"/>
                </a:lnTo>
                <a:lnTo>
                  <a:pt x="1981" y="2655"/>
                </a:lnTo>
                <a:lnTo>
                  <a:pt x="1982" y="2656"/>
                </a:lnTo>
                <a:lnTo>
                  <a:pt x="1984" y="2656"/>
                </a:lnTo>
                <a:close/>
                <a:moveTo>
                  <a:pt x="1936" y="2804"/>
                </a:moveTo>
                <a:lnTo>
                  <a:pt x="1938" y="2804"/>
                </a:lnTo>
                <a:lnTo>
                  <a:pt x="1940" y="2803"/>
                </a:lnTo>
                <a:lnTo>
                  <a:pt x="1941" y="2801"/>
                </a:lnTo>
                <a:lnTo>
                  <a:pt x="1942" y="2800"/>
                </a:lnTo>
                <a:lnTo>
                  <a:pt x="1942" y="2798"/>
                </a:lnTo>
                <a:lnTo>
                  <a:pt x="1942" y="2797"/>
                </a:lnTo>
                <a:lnTo>
                  <a:pt x="1941" y="2796"/>
                </a:lnTo>
                <a:lnTo>
                  <a:pt x="1939" y="2795"/>
                </a:lnTo>
                <a:lnTo>
                  <a:pt x="1937" y="2796"/>
                </a:lnTo>
                <a:lnTo>
                  <a:pt x="1936" y="2797"/>
                </a:lnTo>
                <a:lnTo>
                  <a:pt x="1934" y="2798"/>
                </a:lnTo>
                <a:lnTo>
                  <a:pt x="1933" y="2800"/>
                </a:lnTo>
                <a:lnTo>
                  <a:pt x="1933" y="2801"/>
                </a:lnTo>
                <a:lnTo>
                  <a:pt x="1934" y="2803"/>
                </a:lnTo>
                <a:lnTo>
                  <a:pt x="1935" y="2804"/>
                </a:lnTo>
                <a:lnTo>
                  <a:pt x="1936" y="2804"/>
                </a:lnTo>
                <a:close/>
                <a:moveTo>
                  <a:pt x="1889" y="2951"/>
                </a:moveTo>
                <a:lnTo>
                  <a:pt x="1891" y="2951"/>
                </a:lnTo>
                <a:lnTo>
                  <a:pt x="1892" y="2950"/>
                </a:lnTo>
                <a:lnTo>
                  <a:pt x="1894" y="2949"/>
                </a:lnTo>
                <a:lnTo>
                  <a:pt x="1895" y="2947"/>
                </a:lnTo>
                <a:lnTo>
                  <a:pt x="1895" y="2945"/>
                </a:lnTo>
                <a:lnTo>
                  <a:pt x="1894" y="2944"/>
                </a:lnTo>
                <a:lnTo>
                  <a:pt x="1893" y="2943"/>
                </a:lnTo>
                <a:lnTo>
                  <a:pt x="1892" y="2943"/>
                </a:lnTo>
                <a:lnTo>
                  <a:pt x="1890" y="2943"/>
                </a:lnTo>
                <a:lnTo>
                  <a:pt x="1888" y="2944"/>
                </a:lnTo>
                <a:lnTo>
                  <a:pt x="1887" y="2945"/>
                </a:lnTo>
                <a:lnTo>
                  <a:pt x="1886" y="2947"/>
                </a:lnTo>
                <a:lnTo>
                  <a:pt x="1886" y="2949"/>
                </a:lnTo>
                <a:lnTo>
                  <a:pt x="1886" y="2950"/>
                </a:lnTo>
                <a:lnTo>
                  <a:pt x="1887" y="2951"/>
                </a:lnTo>
                <a:lnTo>
                  <a:pt x="1889" y="2951"/>
                </a:lnTo>
                <a:close/>
                <a:moveTo>
                  <a:pt x="1841" y="3099"/>
                </a:moveTo>
                <a:lnTo>
                  <a:pt x="1843" y="3099"/>
                </a:lnTo>
                <a:lnTo>
                  <a:pt x="1845" y="3098"/>
                </a:lnTo>
                <a:lnTo>
                  <a:pt x="1847" y="3096"/>
                </a:lnTo>
                <a:lnTo>
                  <a:pt x="1848" y="3094"/>
                </a:lnTo>
                <a:lnTo>
                  <a:pt x="1848" y="3092"/>
                </a:lnTo>
                <a:lnTo>
                  <a:pt x="1847" y="3091"/>
                </a:lnTo>
                <a:lnTo>
                  <a:pt x="1846" y="3090"/>
                </a:lnTo>
                <a:lnTo>
                  <a:pt x="1844" y="3090"/>
                </a:lnTo>
                <a:lnTo>
                  <a:pt x="1842" y="3090"/>
                </a:lnTo>
                <a:lnTo>
                  <a:pt x="1841" y="3091"/>
                </a:lnTo>
                <a:lnTo>
                  <a:pt x="1839" y="3092"/>
                </a:lnTo>
                <a:lnTo>
                  <a:pt x="1838" y="3094"/>
                </a:lnTo>
                <a:lnTo>
                  <a:pt x="1838" y="3096"/>
                </a:lnTo>
                <a:lnTo>
                  <a:pt x="1838" y="3098"/>
                </a:lnTo>
                <a:lnTo>
                  <a:pt x="1840" y="3099"/>
                </a:lnTo>
                <a:lnTo>
                  <a:pt x="1841" y="3099"/>
                </a:lnTo>
                <a:close/>
                <a:moveTo>
                  <a:pt x="1794" y="3248"/>
                </a:moveTo>
                <a:lnTo>
                  <a:pt x="1796" y="3248"/>
                </a:lnTo>
                <a:lnTo>
                  <a:pt x="1798" y="3245"/>
                </a:lnTo>
                <a:lnTo>
                  <a:pt x="1800" y="3244"/>
                </a:lnTo>
                <a:lnTo>
                  <a:pt x="1801" y="3242"/>
                </a:lnTo>
                <a:lnTo>
                  <a:pt x="1801" y="3240"/>
                </a:lnTo>
                <a:lnTo>
                  <a:pt x="1800" y="3238"/>
                </a:lnTo>
                <a:lnTo>
                  <a:pt x="1799" y="3237"/>
                </a:lnTo>
                <a:lnTo>
                  <a:pt x="1797" y="3236"/>
                </a:lnTo>
                <a:lnTo>
                  <a:pt x="1795" y="3237"/>
                </a:lnTo>
                <a:lnTo>
                  <a:pt x="1793" y="3238"/>
                </a:lnTo>
                <a:lnTo>
                  <a:pt x="1791" y="3240"/>
                </a:lnTo>
                <a:lnTo>
                  <a:pt x="1790" y="3242"/>
                </a:lnTo>
                <a:lnTo>
                  <a:pt x="1790" y="3244"/>
                </a:lnTo>
                <a:lnTo>
                  <a:pt x="1791" y="3245"/>
                </a:lnTo>
                <a:lnTo>
                  <a:pt x="1792" y="3248"/>
                </a:lnTo>
                <a:lnTo>
                  <a:pt x="1794" y="3248"/>
                </a:lnTo>
                <a:close/>
                <a:moveTo>
                  <a:pt x="1747" y="3395"/>
                </a:moveTo>
                <a:lnTo>
                  <a:pt x="1749" y="3395"/>
                </a:lnTo>
                <a:lnTo>
                  <a:pt x="1751" y="3394"/>
                </a:lnTo>
                <a:lnTo>
                  <a:pt x="1752" y="3392"/>
                </a:lnTo>
                <a:lnTo>
                  <a:pt x="1753" y="3390"/>
                </a:lnTo>
                <a:lnTo>
                  <a:pt x="1754" y="3388"/>
                </a:lnTo>
                <a:lnTo>
                  <a:pt x="1753" y="3385"/>
                </a:lnTo>
                <a:lnTo>
                  <a:pt x="1752" y="3384"/>
                </a:lnTo>
                <a:lnTo>
                  <a:pt x="1750" y="3384"/>
                </a:lnTo>
                <a:lnTo>
                  <a:pt x="1748" y="3384"/>
                </a:lnTo>
                <a:lnTo>
                  <a:pt x="1746" y="3385"/>
                </a:lnTo>
                <a:lnTo>
                  <a:pt x="1744" y="3388"/>
                </a:lnTo>
                <a:lnTo>
                  <a:pt x="1743" y="3390"/>
                </a:lnTo>
                <a:lnTo>
                  <a:pt x="1743" y="3392"/>
                </a:lnTo>
                <a:lnTo>
                  <a:pt x="1743" y="3394"/>
                </a:lnTo>
                <a:lnTo>
                  <a:pt x="1745" y="3395"/>
                </a:lnTo>
                <a:lnTo>
                  <a:pt x="1747" y="3395"/>
                </a:lnTo>
                <a:close/>
                <a:moveTo>
                  <a:pt x="1699" y="3543"/>
                </a:moveTo>
                <a:lnTo>
                  <a:pt x="1701" y="3543"/>
                </a:lnTo>
                <a:lnTo>
                  <a:pt x="1704" y="3541"/>
                </a:lnTo>
                <a:lnTo>
                  <a:pt x="1705" y="3540"/>
                </a:lnTo>
                <a:lnTo>
                  <a:pt x="1706" y="3537"/>
                </a:lnTo>
                <a:lnTo>
                  <a:pt x="1707" y="3535"/>
                </a:lnTo>
                <a:lnTo>
                  <a:pt x="1706" y="3533"/>
                </a:lnTo>
                <a:lnTo>
                  <a:pt x="1705" y="3532"/>
                </a:lnTo>
                <a:lnTo>
                  <a:pt x="1703" y="3532"/>
                </a:lnTo>
                <a:lnTo>
                  <a:pt x="1700" y="3532"/>
                </a:lnTo>
                <a:lnTo>
                  <a:pt x="1698" y="3533"/>
                </a:lnTo>
                <a:lnTo>
                  <a:pt x="1696" y="3535"/>
                </a:lnTo>
                <a:lnTo>
                  <a:pt x="1695" y="3537"/>
                </a:lnTo>
                <a:lnTo>
                  <a:pt x="1695" y="3540"/>
                </a:lnTo>
                <a:lnTo>
                  <a:pt x="1696" y="3541"/>
                </a:lnTo>
                <a:lnTo>
                  <a:pt x="1697" y="3543"/>
                </a:lnTo>
                <a:lnTo>
                  <a:pt x="1699" y="3543"/>
                </a:lnTo>
                <a:close/>
                <a:moveTo>
                  <a:pt x="1652" y="3690"/>
                </a:moveTo>
                <a:lnTo>
                  <a:pt x="1654" y="3690"/>
                </a:lnTo>
                <a:lnTo>
                  <a:pt x="1656" y="3689"/>
                </a:lnTo>
                <a:lnTo>
                  <a:pt x="1658" y="3687"/>
                </a:lnTo>
                <a:lnTo>
                  <a:pt x="1659" y="3685"/>
                </a:lnTo>
                <a:lnTo>
                  <a:pt x="1659" y="3683"/>
                </a:lnTo>
                <a:lnTo>
                  <a:pt x="1659" y="3681"/>
                </a:lnTo>
                <a:lnTo>
                  <a:pt x="1657" y="3680"/>
                </a:lnTo>
                <a:lnTo>
                  <a:pt x="1655" y="3679"/>
                </a:lnTo>
                <a:lnTo>
                  <a:pt x="1653" y="3680"/>
                </a:lnTo>
                <a:lnTo>
                  <a:pt x="1651" y="3681"/>
                </a:lnTo>
                <a:lnTo>
                  <a:pt x="1649" y="3683"/>
                </a:lnTo>
                <a:lnTo>
                  <a:pt x="1648" y="3685"/>
                </a:lnTo>
                <a:lnTo>
                  <a:pt x="1648" y="3687"/>
                </a:lnTo>
                <a:lnTo>
                  <a:pt x="1648" y="3689"/>
                </a:lnTo>
                <a:lnTo>
                  <a:pt x="1650" y="3690"/>
                </a:lnTo>
                <a:lnTo>
                  <a:pt x="1652" y="3690"/>
                </a:lnTo>
                <a:close/>
                <a:moveTo>
                  <a:pt x="1604" y="3838"/>
                </a:moveTo>
                <a:lnTo>
                  <a:pt x="1607" y="3838"/>
                </a:lnTo>
                <a:lnTo>
                  <a:pt x="1609" y="3836"/>
                </a:lnTo>
                <a:lnTo>
                  <a:pt x="1611" y="3835"/>
                </a:lnTo>
                <a:lnTo>
                  <a:pt x="1612" y="3832"/>
                </a:lnTo>
                <a:lnTo>
                  <a:pt x="1612" y="3830"/>
                </a:lnTo>
                <a:lnTo>
                  <a:pt x="1612" y="3828"/>
                </a:lnTo>
                <a:lnTo>
                  <a:pt x="1610" y="3827"/>
                </a:lnTo>
                <a:lnTo>
                  <a:pt x="1608" y="3826"/>
                </a:lnTo>
                <a:lnTo>
                  <a:pt x="1606" y="3827"/>
                </a:lnTo>
                <a:lnTo>
                  <a:pt x="1603" y="3828"/>
                </a:lnTo>
                <a:lnTo>
                  <a:pt x="1601" y="3830"/>
                </a:lnTo>
                <a:lnTo>
                  <a:pt x="1600" y="3832"/>
                </a:lnTo>
                <a:lnTo>
                  <a:pt x="1600" y="3835"/>
                </a:lnTo>
                <a:lnTo>
                  <a:pt x="1600" y="3836"/>
                </a:lnTo>
                <a:lnTo>
                  <a:pt x="1602" y="3838"/>
                </a:lnTo>
                <a:lnTo>
                  <a:pt x="1604" y="3838"/>
                </a:lnTo>
                <a:close/>
                <a:moveTo>
                  <a:pt x="1557" y="3986"/>
                </a:moveTo>
                <a:lnTo>
                  <a:pt x="1559" y="3985"/>
                </a:lnTo>
                <a:lnTo>
                  <a:pt x="1562" y="3984"/>
                </a:lnTo>
                <a:lnTo>
                  <a:pt x="1563" y="3982"/>
                </a:lnTo>
                <a:lnTo>
                  <a:pt x="1565" y="3980"/>
                </a:lnTo>
                <a:lnTo>
                  <a:pt x="1565" y="3977"/>
                </a:lnTo>
                <a:lnTo>
                  <a:pt x="1564" y="3975"/>
                </a:lnTo>
                <a:lnTo>
                  <a:pt x="1563" y="3974"/>
                </a:lnTo>
                <a:lnTo>
                  <a:pt x="1561" y="3974"/>
                </a:lnTo>
                <a:lnTo>
                  <a:pt x="1558" y="3974"/>
                </a:lnTo>
                <a:lnTo>
                  <a:pt x="1556" y="3975"/>
                </a:lnTo>
                <a:lnTo>
                  <a:pt x="1554" y="3977"/>
                </a:lnTo>
                <a:lnTo>
                  <a:pt x="1553" y="3980"/>
                </a:lnTo>
                <a:lnTo>
                  <a:pt x="1552" y="3982"/>
                </a:lnTo>
                <a:lnTo>
                  <a:pt x="1553" y="3984"/>
                </a:lnTo>
                <a:lnTo>
                  <a:pt x="1555" y="3985"/>
                </a:lnTo>
                <a:lnTo>
                  <a:pt x="1557" y="3986"/>
                </a:lnTo>
                <a:close/>
                <a:moveTo>
                  <a:pt x="1509" y="4133"/>
                </a:moveTo>
                <a:lnTo>
                  <a:pt x="1512" y="4132"/>
                </a:lnTo>
                <a:lnTo>
                  <a:pt x="1514" y="4131"/>
                </a:lnTo>
                <a:lnTo>
                  <a:pt x="1516" y="4129"/>
                </a:lnTo>
                <a:lnTo>
                  <a:pt x="1517" y="4127"/>
                </a:lnTo>
                <a:lnTo>
                  <a:pt x="1518" y="4125"/>
                </a:lnTo>
                <a:lnTo>
                  <a:pt x="1517" y="4123"/>
                </a:lnTo>
                <a:lnTo>
                  <a:pt x="1515" y="4121"/>
                </a:lnTo>
                <a:lnTo>
                  <a:pt x="1513" y="4121"/>
                </a:lnTo>
                <a:lnTo>
                  <a:pt x="1511" y="4121"/>
                </a:lnTo>
                <a:lnTo>
                  <a:pt x="1508" y="4123"/>
                </a:lnTo>
                <a:lnTo>
                  <a:pt x="1507" y="4125"/>
                </a:lnTo>
                <a:lnTo>
                  <a:pt x="1505" y="4127"/>
                </a:lnTo>
                <a:lnTo>
                  <a:pt x="1505" y="4129"/>
                </a:lnTo>
                <a:lnTo>
                  <a:pt x="1506" y="4131"/>
                </a:lnTo>
                <a:lnTo>
                  <a:pt x="1507" y="4132"/>
                </a:lnTo>
                <a:lnTo>
                  <a:pt x="1509" y="4133"/>
                </a:lnTo>
                <a:close/>
                <a:moveTo>
                  <a:pt x="1462" y="4281"/>
                </a:moveTo>
                <a:lnTo>
                  <a:pt x="1465" y="4281"/>
                </a:lnTo>
                <a:lnTo>
                  <a:pt x="1467" y="4280"/>
                </a:lnTo>
                <a:lnTo>
                  <a:pt x="1469" y="4278"/>
                </a:lnTo>
                <a:lnTo>
                  <a:pt x="1470" y="4275"/>
                </a:lnTo>
                <a:lnTo>
                  <a:pt x="1470" y="4272"/>
                </a:lnTo>
                <a:lnTo>
                  <a:pt x="1470" y="4270"/>
                </a:lnTo>
                <a:lnTo>
                  <a:pt x="1468" y="4269"/>
                </a:lnTo>
                <a:lnTo>
                  <a:pt x="1466" y="4268"/>
                </a:lnTo>
                <a:lnTo>
                  <a:pt x="1463" y="4269"/>
                </a:lnTo>
                <a:lnTo>
                  <a:pt x="1461" y="4270"/>
                </a:lnTo>
                <a:lnTo>
                  <a:pt x="1459" y="4272"/>
                </a:lnTo>
                <a:lnTo>
                  <a:pt x="1458" y="4275"/>
                </a:lnTo>
                <a:lnTo>
                  <a:pt x="1458" y="4278"/>
                </a:lnTo>
                <a:lnTo>
                  <a:pt x="1458" y="4280"/>
                </a:lnTo>
                <a:lnTo>
                  <a:pt x="1460" y="4281"/>
                </a:lnTo>
                <a:lnTo>
                  <a:pt x="1462" y="4281"/>
                </a:lnTo>
                <a:close/>
                <a:moveTo>
                  <a:pt x="1415" y="4429"/>
                </a:moveTo>
                <a:lnTo>
                  <a:pt x="1417" y="4429"/>
                </a:lnTo>
                <a:lnTo>
                  <a:pt x="1420" y="4427"/>
                </a:lnTo>
                <a:lnTo>
                  <a:pt x="1422" y="4425"/>
                </a:lnTo>
                <a:lnTo>
                  <a:pt x="1423" y="4423"/>
                </a:lnTo>
                <a:lnTo>
                  <a:pt x="1423" y="4420"/>
                </a:lnTo>
                <a:lnTo>
                  <a:pt x="1423" y="4418"/>
                </a:lnTo>
                <a:lnTo>
                  <a:pt x="1421" y="4417"/>
                </a:lnTo>
                <a:lnTo>
                  <a:pt x="1419" y="4416"/>
                </a:lnTo>
                <a:lnTo>
                  <a:pt x="1416" y="4417"/>
                </a:lnTo>
                <a:lnTo>
                  <a:pt x="1414" y="4418"/>
                </a:lnTo>
                <a:lnTo>
                  <a:pt x="1411" y="4420"/>
                </a:lnTo>
                <a:lnTo>
                  <a:pt x="1410" y="4423"/>
                </a:lnTo>
                <a:lnTo>
                  <a:pt x="1410" y="4425"/>
                </a:lnTo>
                <a:lnTo>
                  <a:pt x="1411" y="4427"/>
                </a:lnTo>
                <a:lnTo>
                  <a:pt x="1412" y="4429"/>
                </a:lnTo>
                <a:lnTo>
                  <a:pt x="1415" y="4429"/>
                </a:lnTo>
                <a:close/>
                <a:moveTo>
                  <a:pt x="1367" y="4576"/>
                </a:moveTo>
                <a:lnTo>
                  <a:pt x="1370" y="4576"/>
                </a:lnTo>
                <a:lnTo>
                  <a:pt x="1372" y="4575"/>
                </a:lnTo>
                <a:lnTo>
                  <a:pt x="1374" y="4572"/>
                </a:lnTo>
                <a:lnTo>
                  <a:pt x="1376" y="4570"/>
                </a:lnTo>
                <a:lnTo>
                  <a:pt x="1376" y="4568"/>
                </a:lnTo>
                <a:lnTo>
                  <a:pt x="1375" y="4565"/>
                </a:lnTo>
                <a:lnTo>
                  <a:pt x="1374" y="4564"/>
                </a:lnTo>
                <a:lnTo>
                  <a:pt x="1371" y="4564"/>
                </a:lnTo>
                <a:lnTo>
                  <a:pt x="1369" y="4564"/>
                </a:lnTo>
                <a:lnTo>
                  <a:pt x="1366" y="4565"/>
                </a:lnTo>
                <a:lnTo>
                  <a:pt x="1364" y="4568"/>
                </a:lnTo>
                <a:lnTo>
                  <a:pt x="1363" y="4570"/>
                </a:lnTo>
                <a:lnTo>
                  <a:pt x="1363" y="4572"/>
                </a:lnTo>
                <a:lnTo>
                  <a:pt x="1363" y="4575"/>
                </a:lnTo>
                <a:lnTo>
                  <a:pt x="1365" y="4576"/>
                </a:lnTo>
                <a:lnTo>
                  <a:pt x="1367" y="4576"/>
                </a:lnTo>
                <a:close/>
                <a:moveTo>
                  <a:pt x="1320" y="4724"/>
                </a:moveTo>
                <a:lnTo>
                  <a:pt x="1322" y="4723"/>
                </a:lnTo>
                <a:lnTo>
                  <a:pt x="1325" y="4722"/>
                </a:lnTo>
                <a:lnTo>
                  <a:pt x="1327" y="4720"/>
                </a:lnTo>
                <a:lnTo>
                  <a:pt x="1328" y="4717"/>
                </a:lnTo>
                <a:lnTo>
                  <a:pt x="1329" y="4715"/>
                </a:lnTo>
                <a:lnTo>
                  <a:pt x="1328" y="4713"/>
                </a:lnTo>
                <a:lnTo>
                  <a:pt x="1326" y="4711"/>
                </a:lnTo>
                <a:lnTo>
                  <a:pt x="1324" y="4711"/>
                </a:lnTo>
                <a:lnTo>
                  <a:pt x="1321" y="4711"/>
                </a:lnTo>
                <a:lnTo>
                  <a:pt x="1319" y="4713"/>
                </a:lnTo>
                <a:lnTo>
                  <a:pt x="1317" y="4715"/>
                </a:lnTo>
                <a:lnTo>
                  <a:pt x="1315" y="4717"/>
                </a:lnTo>
                <a:lnTo>
                  <a:pt x="1315" y="4720"/>
                </a:lnTo>
                <a:lnTo>
                  <a:pt x="1316" y="4722"/>
                </a:lnTo>
                <a:lnTo>
                  <a:pt x="1317" y="4723"/>
                </a:lnTo>
                <a:lnTo>
                  <a:pt x="1320" y="4724"/>
                </a:lnTo>
                <a:close/>
                <a:moveTo>
                  <a:pt x="1272" y="4871"/>
                </a:moveTo>
                <a:lnTo>
                  <a:pt x="1275" y="4871"/>
                </a:lnTo>
                <a:lnTo>
                  <a:pt x="1278" y="4869"/>
                </a:lnTo>
                <a:lnTo>
                  <a:pt x="1280" y="4867"/>
                </a:lnTo>
                <a:lnTo>
                  <a:pt x="1281" y="4865"/>
                </a:lnTo>
                <a:lnTo>
                  <a:pt x="1281" y="4862"/>
                </a:lnTo>
                <a:lnTo>
                  <a:pt x="1280" y="4860"/>
                </a:lnTo>
                <a:lnTo>
                  <a:pt x="1279" y="4859"/>
                </a:lnTo>
                <a:lnTo>
                  <a:pt x="1277" y="4858"/>
                </a:lnTo>
                <a:lnTo>
                  <a:pt x="1274" y="4859"/>
                </a:lnTo>
                <a:lnTo>
                  <a:pt x="1271" y="4860"/>
                </a:lnTo>
                <a:lnTo>
                  <a:pt x="1269" y="4862"/>
                </a:lnTo>
                <a:lnTo>
                  <a:pt x="1268" y="4865"/>
                </a:lnTo>
                <a:lnTo>
                  <a:pt x="1268" y="4867"/>
                </a:lnTo>
                <a:lnTo>
                  <a:pt x="1269" y="4869"/>
                </a:lnTo>
                <a:lnTo>
                  <a:pt x="1270" y="4871"/>
                </a:lnTo>
                <a:lnTo>
                  <a:pt x="1272" y="4871"/>
                </a:lnTo>
                <a:close/>
                <a:moveTo>
                  <a:pt x="1225" y="5018"/>
                </a:moveTo>
                <a:lnTo>
                  <a:pt x="1228" y="5018"/>
                </a:lnTo>
                <a:lnTo>
                  <a:pt x="1230" y="5017"/>
                </a:lnTo>
                <a:lnTo>
                  <a:pt x="1232" y="5015"/>
                </a:lnTo>
                <a:lnTo>
                  <a:pt x="1234" y="5012"/>
                </a:lnTo>
                <a:lnTo>
                  <a:pt x="1234" y="5010"/>
                </a:lnTo>
                <a:lnTo>
                  <a:pt x="1233" y="5008"/>
                </a:lnTo>
                <a:lnTo>
                  <a:pt x="1231" y="5006"/>
                </a:lnTo>
                <a:lnTo>
                  <a:pt x="1229" y="5006"/>
                </a:lnTo>
                <a:lnTo>
                  <a:pt x="1227" y="5006"/>
                </a:lnTo>
                <a:lnTo>
                  <a:pt x="1224" y="5008"/>
                </a:lnTo>
                <a:lnTo>
                  <a:pt x="1222" y="5010"/>
                </a:lnTo>
                <a:lnTo>
                  <a:pt x="1221" y="5012"/>
                </a:lnTo>
                <a:lnTo>
                  <a:pt x="1220" y="5015"/>
                </a:lnTo>
                <a:lnTo>
                  <a:pt x="1221" y="5017"/>
                </a:lnTo>
                <a:lnTo>
                  <a:pt x="1223" y="5018"/>
                </a:lnTo>
                <a:lnTo>
                  <a:pt x="1225" y="5018"/>
                </a:lnTo>
                <a:close/>
                <a:moveTo>
                  <a:pt x="1178" y="5166"/>
                </a:moveTo>
                <a:lnTo>
                  <a:pt x="1180" y="5166"/>
                </a:lnTo>
                <a:lnTo>
                  <a:pt x="1183" y="5165"/>
                </a:lnTo>
                <a:lnTo>
                  <a:pt x="1185" y="5163"/>
                </a:lnTo>
                <a:lnTo>
                  <a:pt x="1186" y="5159"/>
                </a:lnTo>
                <a:lnTo>
                  <a:pt x="1186" y="5157"/>
                </a:lnTo>
                <a:lnTo>
                  <a:pt x="1185" y="5155"/>
                </a:lnTo>
                <a:lnTo>
                  <a:pt x="1184" y="5154"/>
                </a:lnTo>
                <a:lnTo>
                  <a:pt x="1182" y="5153"/>
                </a:lnTo>
                <a:lnTo>
                  <a:pt x="1179" y="5154"/>
                </a:lnTo>
                <a:lnTo>
                  <a:pt x="1177" y="5155"/>
                </a:lnTo>
                <a:lnTo>
                  <a:pt x="1175" y="5157"/>
                </a:lnTo>
                <a:lnTo>
                  <a:pt x="1174" y="5159"/>
                </a:lnTo>
                <a:lnTo>
                  <a:pt x="1173" y="5163"/>
                </a:lnTo>
                <a:lnTo>
                  <a:pt x="1174" y="5165"/>
                </a:lnTo>
                <a:lnTo>
                  <a:pt x="1176" y="5166"/>
                </a:lnTo>
                <a:lnTo>
                  <a:pt x="1178" y="5166"/>
                </a:lnTo>
                <a:close/>
                <a:moveTo>
                  <a:pt x="1130" y="5314"/>
                </a:moveTo>
                <a:lnTo>
                  <a:pt x="1133" y="5313"/>
                </a:lnTo>
                <a:lnTo>
                  <a:pt x="1135" y="5312"/>
                </a:lnTo>
                <a:lnTo>
                  <a:pt x="1137" y="5310"/>
                </a:lnTo>
                <a:lnTo>
                  <a:pt x="1138" y="5308"/>
                </a:lnTo>
                <a:lnTo>
                  <a:pt x="1139" y="5305"/>
                </a:lnTo>
                <a:lnTo>
                  <a:pt x="1138" y="5304"/>
                </a:lnTo>
                <a:lnTo>
                  <a:pt x="1136" y="5301"/>
                </a:lnTo>
                <a:lnTo>
                  <a:pt x="1134" y="5301"/>
                </a:lnTo>
                <a:lnTo>
                  <a:pt x="1132" y="5301"/>
                </a:lnTo>
                <a:lnTo>
                  <a:pt x="1129" y="5304"/>
                </a:lnTo>
                <a:lnTo>
                  <a:pt x="1128" y="5305"/>
                </a:lnTo>
                <a:lnTo>
                  <a:pt x="1126" y="5308"/>
                </a:lnTo>
                <a:lnTo>
                  <a:pt x="1126" y="5310"/>
                </a:lnTo>
                <a:lnTo>
                  <a:pt x="1127" y="5312"/>
                </a:lnTo>
                <a:lnTo>
                  <a:pt x="1128" y="5313"/>
                </a:lnTo>
                <a:lnTo>
                  <a:pt x="1130" y="5314"/>
                </a:lnTo>
                <a:close/>
                <a:moveTo>
                  <a:pt x="1083" y="5461"/>
                </a:moveTo>
                <a:lnTo>
                  <a:pt x="1086" y="5461"/>
                </a:lnTo>
                <a:lnTo>
                  <a:pt x="1088" y="5459"/>
                </a:lnTo>
                <a:lnTo>
                  <a:pt x="1090" y="5458"/>
                </a:lnTo>
                <a:lnTo>
                  <a:pt x="1091" y="5455"/>
                </a:lnTo>
                <a:lnTo>
                  <a:pt x="1091" y="5453"/>
                </a:lnTo>
                <a:lnTo>
                  <a:pt x="1091" y="5451"/>
                </a:lnTo>
                <a:lnTo>
                  <a:pt x="1089" y="5450"/>
                </a:lnTo>
                <a:lnTo>
                  <a:pt x="1087" y="5449"/>
                </a:lnTo>
                <a:lnTo>
                  <a:pt x="1084" y="5450"/>
                </a:lnTo>
                <a:lnTo>
                  <a:pt x="1082" y="5451"/>
                </a:lnTo>
                <a:lnTo>
                  <a:pt x="1080" y="5453"/>
                </a:lnTo>
                <a:lnTo>
                  <a:pt x="1079" y="5455"/>
                </a:lnTo>
                <a:lnTo>
                  <a:pt x="1079" y="5458"/>
                </a:lnTo>
                <a:lnTo>
                  <a:pt x="1079" y="5459"/>
                </a:lnTo>
                <a:lnTo>
                  <a:pt x="1081" y="5461"/>
                </a:lnTo>
                <a:lnTo>
                  <a:pt x="1083" y="5461"/>
                </a:lnTo>
                <a:close/>
                <a:moveTo>
                  <a:pt x="1036" y="5609"/>
                </a:moveTo>
                <a:lnTo>
                  <a:pt x="1038" y="5608"/>
                </a:lnTo>
                <a:lnTo>
                  <a:pt x="1041" y="5607"/>
                </a:lnTo>
                <a:lnTo>
                  <a:pt x="1042" y="5605"/>
                </a:lnTo>
                <a:lnTo>
                  <a:pt x="1044" y="5603"/>
                </a:lnTo>
                <a:lnTo>
                  <a:pt x="1044" y="5600"/>
                </a:lnTo>
                <a:lnTo>
                  <a:pt x="1043" y="5598"/>
                </a:lnTo>
                <a:lnTo>
                  <a:pt x="1042" y="5597"/>
                </a:lnTo>
                <a:lnTo>
                  <a:pt x="1040" y="5597"/>
                </a:lnTo>
                <a:lnTo>
                  <a:pt x="1037" y="5597"/>
                </a:lnTo>
                <a:lnTo>
                  <a:pt x="1035" y="5598"/>
                </a:lnTo>
                <a:lnTo>
                  <a:pt x="1033" y="5600"/>
                </a:lnTo>
                <a:lnTo>
                  <a:pt x="1032" y="5603"/>
                </a:lnTo>
                <a:lnTo>
                  <a:pt x="1031" y="5605"/>
                </a:lnTo>
                <a:lnTo>
                  <a:pt x="1032" y="5607"/>
                </a:lnTo>
                <a:lnTo>
                  <a:pt x="1034" y="5608"/>
                </a:lnTo>
                <a:lnTo>
                  <a:pt x="1036" y="5609"/>
                </a:lnTo>
                <a:close/>
                <a:moveTo>
                  <a:pt x="988" y="5756"/>
                </a:moveTo>
                <a:lnTo>
                  <a:pt x="991" y="5755"/>
                </a:lnTo>
                <a:lnTo>
                  <a:pt x="993" y="5754"/>
                </a:lnTo>
                <a:lnTo>
                  <a:pt x="995" y="5752"/>
                </a:lnTo>
                <a:lnTo>
                  <a:pt x="996" y="5750"/>
                </a:lnTo>
                <a:lnTo>
                  <a:pt x="996" y="5748"/>
                </a:lnTo>
                <a:lnTo>
                  <a:pt x="995" y="5746"/>
                </a:lnTo>
                <a:lnTo>
                  <a:pt x="994" y="5745"/>
                </a:lnTo>
                <a:lnTo>
                  <a:pt x="992" y="5744"/>
                </a:lnTo>
                <a:lnTo>
                  <a:pt x="990" y="5745"/>
                </a:lnTo>
                <a:lnTo>
                  <a:pt x="988" y="5746"/>
                </a:lnTo>
                <a:lnTo>
                  <a:pt x="986" y="5748"/>
                </a:lnTo>
                <a:lnTo>
                  <a:pt x="985" y="5750"/>
                </a:lnTo>
                <a:lnTo>
                  <a:pt x="984" y="5752"/>
                </a:lnTo>
                <a:lnTo>
                  <a:pt x="985" y="5754"/>
                </a:lnTo>
                <a:lnTo>
                  <a:pt x="986" y="5755"/>
                </a:lnTo>
                <a:lnTo>
                  <a:pt x="988" y="5756"/>
                </a:lnTo>
                <a:close/>
                <a:moveTo>
                  <a:pt x="941" y="5903"/>
                </a:moveTo>
                <a:lnTo>
                  <a:pt x="943" y="5902"/>
                </a:lnTo>
                <a:lnTo>
                  <a:pt x="946" y="5901"/>
                </a:lnTo>
                <a:lnTo>
                  <a:pt x="947" y="5899"/>
                </a:lnTo>
                <a:lnTo>
                  <a:pt x="948" y="5897"/>
                </a:lnTo>
                <a:lnTo>
                  <a:pt x="949" y="5895"/>
                </a:lnTo>
                <a:lnTo>
                  <a:pt x="948" y="5893"/>
                </a:lnTo>
                <a:lnTo>
                  <a:pt x="947" y="5892"/>
                </a:lnTo>
                <a:lnTo>
                  <a:pt x="945" y="5892"/>
                </a:lnTo>
                <a:lnTo>
                  <a:pt x="942" y="5892"/>
                </a:lnTo>
                <a:lnTo>
                  <a:pt x="940" y="5893"/>
                </a:lnTo>
                <a:lnTo>
                  <a:pt x="938" y="5895"/>
                </a:lnTo>
                <a:lnTo>
                  <a:pt x="937" y="5897"/>
                </a:lnTo>
                <a:lnTo>
                  <a:pt x="937" y="5899"/>
                </a:lnTo>
                <a:lnTo>
                  <a:pt x="938" y="5901"/>
                </a:lnTo>
                <a:lnTo>
                  <a:pt x="939" y="5902"/>
                </a:lnTo>
                <a:lnTo>
                  <a:pt x="941" y="5903"/>
                </a:lnTo>
                <a:close/>
                <a:moveTo>
                  <a:pt x="894" y="6051"/>
                </a:moveTo>
                <a:lnTo>
                  <a:pt x="896" y="6050"/>
                </a:lnTo>
                <a:lnTo>
                  <a:pt x="898" y="6048"/>
                </a:lnTo>
                <a:lnTo>
                  <a:pt x="900" y="6047"/>
                </a:lnTo>
                <a:lnTo>
                  <a:pt x="901" y="6045"/>
                </a:lnTo>
                <a:lnTo>
                  <a:pt x="901" y="6043"/>
                </a:lnTo>
                <a:lnTo>
                  <a:pt x="900" y="6041"/>
                </a:lnTo>
                <a:lnTo>
                  <a:pt x="899" y="6040"/>
                </a:lnTo>
                <a:lnTo>
                  <a:pt x="897" y="6039"/>
                </a:lnTo>
                <a:lnTo>
                  <a:pt x="895" y="6040"/>
                </a:lnTo>
                <a:lnTo>
                  <a:pt x="893" y="6041"/>
                </a:lnTo>
                <a:lnTo>
                  <a:pt x="891" y="6043"/>
                </a:lnTo>
                <a:lnTo>
                  <a:pt x="890" y="6045"/>
                </a:lnTo>
                <a:lnTo>
                  <a:pt x="890" y="6047"/>
                </a:lnTo>
                <a:lnTo>
                  <a:pt x="891" y="6048"/>
                </a:lnTo>
                <a:lnTo>
                  <a:pt x="892" y="6050"/>
                </a:lnTo>
                <a:lnTo>
                  <a:pt x="894" y="6051"/>
                </a:lnTo>
                <a:close/>
                <a:moveTo>
                  <a:pt x="846" y="6198"/>
                </a:moveTo>
                <a:lnTo>
                  <a:pt x="849" y="6198"/>
                </a:lnTo>
                <a:lnTo>
                  <a:pt x="851" y="6197"/>
                </a:lnTo>
                <a:lnTo>
                  <a:pt x="852" y="6195"/>
                </a:lnTo>
                <a:lnTo>
                  <a:pt x="853" y="6193"/>
                </a:lnTo>
                <a:lnTo>
                  <a:pt x="854" y="6191"/>
                </a:lnTo>
                <a:lnTo>
                  <a:pt x="853" y="6188"/>
                </a:lnTo>
                <a:lnTo>
                  <a:pt x="852" y="6187"/>
                </a:lnTo>
                <a:lnTo>
                  <a:pt x="850" y="6187"/>
                </a:lnTo>
                <a:lnTo>
                  <a:pt x="848" y="6187"/>
                </a:lnTo>
                <a:lnTo>
                  <a:pt x="846" y="6188"/>
                </a:lnTo>
                <a:lnTo>
                  <a:pt x="844" y="6191"/>
                </a:lnTo>
                <a:lnTo>
                  <a:pt x="843" y="6193"/>
                </a:lnTo>
                <a:lnTo>
                  <a:pt x="843" y="6195"/>
                </a:lnTo>
                <a:lnTo>
                  <a:pt x="843" y="6197"/>
                </a:lnTo>
                <a:lnTo>
                  <a:pt x="845" y="6198"/>
                </a:lnTo>
                <a:lnTo>
                  <a:pt x="846" y="6198"/>
                </a:lnTo>
                <a:close/>
                <a:moveTo>
                  <a:pt x="799" y="6345"/>
                </a:moveTo>
                <a:lnTo>
                  <a:pt x="801" y="6345"/>
                </a:lnTo>
                <a:lnTo>
                  <a:pt x="803" y="6344"/>
                </a:lnTo>
                <a:lnTo>
                  <a:pt x="805" y="6342"/>
                </a:lnTo>
                <a:lnTo>
                  <a:pt x="806" y="6340"/>
                </a:lnTo>
                <a:lnTo>
                  <a:pt x="806" y="6339"/>
                </a:lnTo>
                <a:lnTo>
                  <a:pt x="805" y="6337"/>
                </a:lnTo>
                <a:lnTo>
                  <a:pt x="804" y="6336"/>
                </a:lnTo>
                <a:lnTo>
                  <a:pt x="802" y="6336"/>
                </a:lnTo>
                <a:lnTo>
                  <a:pt x="800" y="6336"/>
                </a:lnTo>
                <a:lnTo>
                  <a:pt x="798" y="6337"/>
                </a:lnTo>
                <a:lnTo>
                  <a:pt x="797" y="6339"/>
                </a:lnTo>
                <a:lnTo>
                  <a:pt x="796" y="6340"/>
                </a:lnTo>
                <a:lnTo>
                  <a:pt x="796" y="6342"/>
                </a:lnTo>
                <a:lnTo>
                  <a:pt x="796" y="6344"/>
                </a:lnTo>
                <a:lnTo>
                  <a:pt x="797" y="6345"/>
                </a:lnTo>
                <a:lnTo>
                  <a:pt x="799" y="6345"/>
                </a:lnTo>
                <a:close/>
                <a:moveTo>
                  <a:pt x="752" y="6492"/>
                </a:moveTo>
                <a:lnTo>
                  <a:pt x="754" y="6492"/>
                </a:lnTo>
                <a:lnTo>
                  <a:pt x="756" y="6491"/>
                </a:lnTo>
                <a:lnTo>
                  <a:pt x="757" y="6489"/>
                </a:lnTo>
                <a:lnTo>
                  <a:pt x="758" y="6488"/>
                </a:lnTo>
                <a:lnTo>
                  <a:pt x="758" y="6486"/>
                </a:lnTo>
                <a:lnTo>
                  <a:pt x="758" y="6485"/>
                </a:lnTo>
                <a:lnTo>
                  <a:pt x="756" y="6484"/>
                </a:lnTo>
                <a:lnTo>
                  <a:pt x="755" y="6483"/>
                </a:lnTo>
                <a:lnTo>
                  <a:pt x="753" y="6484"/>
                </a:lnTo>
                <a:lnTo>
                  <a:pt x="751" y="6485"/>
                </a:lnTo>
                <a:lnTo>
                  <a:pt x="750" y="6486"/>
                </a:lnTo>
                <a:lnTo>
                  <a:pt x="749" y="6488"/>
                </a:lnTo>
                <a:lnTo>
                  <a:pt x="749" y="6489"/>
                </a:lnTo>
                <a:lnTo>
                  <a:pt x="749" y="6491"/>
                </a:lnTo>
                <a:lnTo>
                  <a:pt x="750" y="6492"/>
                </a:lnTo>
                <a:lnTo>
                  <a:pt x="752" y="6492"/>
                </a:lnTo>
                <a:close/>
                <a:moveTo>
                  <a:pt x="705" y="6640"/>
                </a:moveTo>
                <a:lnTo>
                  <a:pt x="706" y="6639"/>
                </a:lnTo>
                <a:lnTo>
                  <a:pt x="708" y="6638"/>
                </a:lnTo>
                <a:lnTo>
                  <a:pt x="710" y="6637"/>
                </a:lnTo>
                <a:lnTo>
                  <a:pt x="710" y="6635"/>
                </a:lnTo>
                <a:lnTo>
                  <a:pt x="711" y="6633"/>
                </a:lnTo>
                <a:lnTo>
                  <a:pt x="710" y="6632"/>
                </a:lnTo>
                <a:lnTo>
                  <a:pt x="709" y="6631"/>
                </a:lnTo>
                <a:lnTo>
                  <a:pt x="707" y="6631"/>
                </a:lnTo>
                <a:lnTo>
                  <a:pt x="706" y="6631"/>
                </a:lnTo>
                <a:lnTo>
                  <a:pt x="704" y="6632"/>
                </a:lnTo>
                <a:lnTo>
                  <a:pt x="703" y="6633"/>
                </a:lnTo>
                <a:lnTo>
                  <a:pt x="702" y="6635"/>
                </a:lnTo>
                <a:lnTo>
                  <a:pt x="701" y="6637"/>
                </a:lnTo>
                <a:lnTo>
                  <a:pt x="702" y="6638"/>
                </a:lnTo>
                <a:lnTo>
                  <a:pt x="703" y="6639"/>
                </a:lnTo>
                <a:lnTo>
                  <a:pt x="705" y="6640"/>
                </a:lnTo>
                <a:close/>
                <a:moveTo>
                  <a:pt x="657" y="6786"/>
                </a:moveTo>
                <a:lnTo>
                  <a:pt x="659" y="6786"/>
                </a:lnTo>
                <a:lnTo>
                  <a:pt x="661" y="6785"/>
                </a:lnTo>
                <a:lnTo>
                  <a:pt x="662" y="6784"/>
                </a:lnTo>
                <a:lnTo>
                  <a:pt x="663" y="6782"/>
                </a:lnTo>
                <a:lnTo>
                  <a:pt x="663" y="6781"/>
                </a:lnTo>
                <a:lnTo>
                  <a:pt x="662" y="6780"/>
                </a:lnTo>
                <a:lnTo>
                  <a:pt x="661" y="6779"/>
                </a:lnTo>
                <a:lnTo>
                  <a:pt x="660" y="6778"/>
                </a:lnTo>
                <a:lnTo>
                  <a:pt x="657" y="6780"/>
                </a:lnTo>
                <a:lnTo>
                  <a:pt x="655" y="6782"/>
                </a:lnTo>
                <a:lnTo>
                  <a:pt x="654" y="6784"/>
                </a:lnTo>
                <a:lnTo>
                  <a:pt x="655" y="6785"/>
                </a:lnTo>
                <a:lnTo>
                  <a:pt x="656" y="6786"/>
                </a:lnTo>
                <a:lnTo>
                  <a:pt x="657" y="6786"/>
                </a:lnTo>
                <a:close/>
                <a:moveTo>
                  <a:pt x="610" y="6933"/>
                </a:moveTo>
                <a:lnTo>
                  <a:pt x="613" y="6932"/>
                </a:lnTo>
                <a:lnTo>
                  <a:pt x="615" y="6930"/>
                </a:lnTo>
                <a:lnTo>
                  <a:pt x="615" y="6928"/>
                </a:lnTo>
                <a:lnTo>
                  <a:pt x="615" y="6927"/>
                </a:lnTo>
                <a:lnTo>
                  <a:pt x="614" y="6927"/>
                </a:lnTo>
                <a:lnTo>
                  <a:pt x="612" y="6926"/>
                </a:lnTo>
                <a:lnTo>
                  <a:pt x="610" y="6927"/>
                </a:lnTo>
                <a:lnTo>
                  <a:pt x="608" y="6930"/>
                </a:lnTo>
                <a:lnTo>
                  <a:pt x="608" y="6931"/>
                </a:lnTo>
                <a:lnTo>
                  <a:pt x="608" y="6932"/>
                </a:lnTo>
                <a:lnTo>
                  <a:pt x="609" y="6933"/>
                </a:lnTo>
                <a:lnTo>
                  <a:pt x="610" y="6933"/>
                </a:lnTo>
                <a:close/>
                <a:moveTo>
                  <a:pt x="563" y="7081"/>
                </a:moveTo>
                <a:lnTo>
                  <a:pt x="565" y="7080"/>
                </a:lnTo>
                <a:lnTo>
                  <a:pt x="567" y="7078"/>
                </a:lnTo>
                <a:lnTo>
                  <a:pt x="567" y="7076"/>
                </a:lnTo>
                <a:lnTo>
                  <a:pt x="567" y="7075"/>
                </a:lnTo>
                <a:lnTo>
                  <a:pt x="566" y="7074"/>
                </a:lnTo>
                <a:lnTo>
                  <a:pt x="565" y="7074"/>
                </a:lnTo>
                <a:lnTo>
                  <a:pt x="562" y="7075"/>
                </a:lnTo>
                <a:lnTo>
                  <a:pt x="561" y="7078"/>
                </a:lnTo>
                <a:lnTo>
                  <a:pt x="561" y="7079"/>
                </a:lnTo>
                <a:lnTo>
                  <a:pt x="561" y="7080"/>
                </a:lnTo>
                <a:lnTo>
                  <a:pt x="562" y="7081"/>
                </a:lnTo>
                <a:lnTo>
                  <a:pt x="563" y="7081"/>
                </a:lnTo>
                <a:close/>
                <a:moveTo>
                  <a:pt x="516" y="7228"/>
                </a:moveTo>
                <a:lnTo>
                  <a:pt x="518" y="7228"/>
                </a:lnTo>
                <a:lnTo>
                  <a:pt x="519" y="7226"/>
                </a:lnTo>
                <a:lnTo>
                  <a:pt x="519" y="7224"/>
                </a:lnTo>
                <a:lnTo>
                  <a:pt x="517" y="7223"/>
                </a:lnTo>
                <a:lnTo>
                  <a:pt x="515" y="7224"/>
                </a:lnTo>
                <a:lnTo>
                  <a:pt x="514" y="7226"/>
                </a:lnTo>
                <a:lnTo>
                  <a:pt x="514" y="7228"/>
                </a:lnTo>
                <a:lnTo>
                  <a:pt x="516" y="7228"/>
                </a:lnTo>
                <a:close/>
                <a:moveTo>
                  <a:pt x="472" y="7373"/>
                </a:moveTo>
                <a:lnTo>
                  <a:pt x="471" y="7371"/>
                </a:lnTo>
                <a:lnTo>
                  <a:pt x="470" y="7371"/>
                </a:lnTo>
                <a:lnTo>
                  <a:pt x="468" y="7371"/>
                </a:lnTo>
                <a:lnTo>
                  <a:pt x="467" y="7373"/>
                </a:lnTo>
                <a:lnTo>
                  <a:pt x="467" y="7375"/>
                </a:lnTo>
                <a:lnTo>
                  <a:pt x="468" y="7375"/>
                </a:lnTo>
                <a:lnTo>
                  <a:pt x="470" y="7375"/>
                </a:lnTo>
                <a:lnTo>
                  <a:pt x="472" y="7373"/>
                </a:lnTo>
                <a:close/>
                <a:moveTo>
                  <a:pt x="424" y="7520"/>
                </a:moveTo>
                <a:lnTo>
                  <a:pt x="424" y="7519"/>
                </a:lnTo>
                <a:lnTo>
                  <a:pt x="422" y="7518"/>
                </a:lnTo>
                <a:lnTo>
                  <a:pt x="421" y="7519"/>
                </a:lnTo>
                <a:lnTo>
                  <a:pt x="420" y="7520"/>
                </a:lnTo>
                <a:lnTo>
                  <a:pt x="420" y="7522"/>
                </a:lnTo>
                <a:lnTo>
                  <a:pt x="421" y="7522"/>
                </a:lnTo>
                <a:lnTo>
                  <a:pt x="423" y="7522"/>
                </a:lnTo>
                <a:lnTo>
                  <a:pt x="424" y="7520"/>
                </a:lnTo>
                <a:close/>
                <a:moveTo>
                  <a:pt x="376" y="7668"/>
                </a:moveTo>
                <a:lnTo>
                  <a:pt x="376" y="7667"/>
                </a:lnTo>
                <a:lnTo>
                  <a:pt x="375" y="7666"/>
                </a:lnTo>
                <a:lnTo>
                  <a:pt x="374" y="7667"/>
                </a:lnTo>
                <a:lnTo>
                  <a:pt x="373" y="7668"/>
                </a:lnTo>
                <a:lnTo>
                  <a:pt x="373" y="7669"/>
                </a:lnTo>
                <a:lnTo>
                  <a:pt x="374" y="7669"/>
                </a:lnTo>
                <a:lnTo>
                  <a:pt x="375" y="7669"/>
                </a:lnTo>
                <a:lnTo>
                  <a:pt x="376" y="7668"/>
                </a:lnTo>
                <a:close/>
                <a:moveTo>
                  <a:pt x="328" y="7815"/>
                </a:moveTo>
                <a:lnTo>
                  <a:pt x="328" y="7814"/>
                </a:lnTo>
                <a:lnTo>
                  <a:pt x="327" y="7814"/>
                </a:lnTo>
                <a:lnTo>
                  <a:pt x="326" y="7814"/>
                </a:lnTo>
                <a:lnTo>
                  <a:pt x="326" y="7815"/>
                </a:lnTo>
                <a:lnTo>
                  <a:pt x="326" y="7816"/>
                </a:lnTo>
                <a:lnTo>
                  <a:pt x="327" y="7816"/>
                </a:lnTo>
                <a:lnTo>
                  <a:pt x="328" y="7816"/>
                </a:lnTo>
                <a:lnTo>
                  <a:pt x="328" y="7815"/>
                </a:lnTo>
                <a:close/>
                <a:moveTo>
                  <a:pt x="280" y="7962"/>
                </a:moveTo>
                <a:lnTo>
                  <a:pt x="280" y="7962"/>
                </a:lnTo>
                <a:lnTo>
                  <a:pt x="280" y="7962"/>
                </a:lnTo>
                <a:lnTo>
                  <a:pt x="279" y="7962"/>
                </a:lnTo>
                <a:lnTo>
                  <a:pt x="279" y="7962"/>
                </a:lnTo>
                <a:lnTo>
                  <a:pt x="279" y="7963"/>
                </a:lnTo>
                <a:lnTo>
                  <a:pt x="279" y="7963"/>
                </a:lnTo>
                <a:lnTo>
                  <a:pt x="280" y="7963"/>
                </a:lnTo>
                <a:lnTo>
                  <a:pt x="280" y="7962"/>
                </a:lnTo>
                <a:close/>
                <a:moveTo>
                  <a:pt x="233" y="8111"/>
                </a:moveTo>
                <a:lnTo>
                  <a:pt x="233" y="8110"/>
                </a:lnTo>
                <a:lnTo>
                  <a:pt x="232" y="8110"/>
                </a:lnTo>
                <a:lnTo>
                  <a:pt x="232" y="8110"/>
                </a:lnTo>
                <a:lnTo>
                  <a:pt x="232" y="8111"/>
                </a:lnTo>
                <a:lnTo>
                  <a:pt x="232" y="8111"/>
                </a:lnTo>
                <a:lnTo>
                  <a:pt x="232" y="8111"/>
                </a:lnTo>
                <a:lnTo>
                  <a:pt x="233" y="8111"/>
                </a:lnTo>
                <a:lnTo>
                  <a:pt x="233" y="8111"/>
                </a:lnTo>
                <a:close/>
                <a:moveTo>
                  <a:pt x="185" y="8258"/>
                </a:move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9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close/>
                <a:moveTo>
                  <a:pt x="1885" y="2505"/>
                </a:moveTo>
                <a:lnTo>
                  <a:pt x="1885" y="2505"/>
                </a:lnTo>
                <a:lnTo>
                  <a:pt x="1885" y="2504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close/>
                <a:moveTo>
                  <a:pt x="1838" y="2652"/>
                </a:moveTo>
                <a:lnTo>
                  <a:pt x="1838" y="2652"/>
                </a:lnTo>
                <a:lnTo>
                  <a:pt x="1838" y="2652"/>
                </a:lnTo>
                <a:lnTo>
                  <a:pt x="1837" y="2652"/>
                </a:lnTo>
                <a:lnTo>
                  <a:pt x="1837" y="2652"/>
                </a:lnTo>
                <a:lnTo>
                  <a:pt x="1837" y="2653"/>
                </a:lnTo>
                <a:lnTo>
                  <a:pt x="1838" y="2653"/>
                </a:lnTo>
                <a:lnTo>
                  <a:pt x="1838" y="2653"/>
                </a:lnTo>
                <a:lnTo>
                  <a:pt x="1838" y="2652"/>
                </a:lnTo>
                <a:close/>
                <a:moveTo>
                  <a:pt x="1791" y="2800"/>
                </a:moveTo>
                <a:lnTo>
                  <a:pt x="1791" y="2799"/>
                </a:lnTo>
                <a:lnTo>
                  <a:pt x="1790" y="2799"/>
                </a:lnTo>
                <a:lnTo>
                  <a:pt x="1790" y="2799"/>
                </a:lnTo>
                <a:lnTo>
                  <a:pt x="1790" y="2800"/>
                </a:lnTo>
                <a:lnTo>
                  <a:pt x="1790" y="2800"/>
                </a:lnTo>
                <a:lnTo>
                  <a:pt x="1790" y="2800"/>
                </a:lnTo>
                <a:lnTo>
                  <a:pt x="1791" y="2800"/>
                </a:lnTo>
                <a:lnTo>
                  <a:pt x="1791" y="2800"/>
                </a:lnTo>
                <a:close/>
                <a:moveTo>
                  <a:pt x="1743" y="2947"/>
                </a:move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close/>
                <a:moveTo>
                  <a:pt x="1696" y="3094"/>
                </a:moveTo>
                <a:lnTo>
                  <a:pt x="1696" y="3094"/>
                </a:lnTo>
                <a:lnTo>
                  <a:pt x="1696" y="3094"/>
                </a:lnTo>
                <a:lnTo>
                  <a:pt x="1695" y="3094"/>
                </a:lnTo>
                <a:lnTo>
                  <a:pt x="1695" y="3094"/>
                </a:lnTo>
                <a:lnTo>
                  <a:pt x="1695" y="3095"/>
                </a:lnTo>
                <a:lnTo>
                  <a:pt x="1695" y="3095"/>
                </a:lnTo>
                <a:lnTo>
                  <a:pt x="1696" y="3095"/>
                </a:lnTo>
                <a:lnTo>
                  <a:pt x="1696" y="3094"/>
                </a:lnTo>
                <a:close/>
                <a:moveTo>
                  <a:pt x="1649" y="3242"/>
                </a:moveTo>
                <a:lnTo>
                  <a:pt x="1649" y="3241"/>
                </a:lnTo>
                <a:lnTo>
                  <a:pt x="1648" y="3241"/>
                </a:lnTo>
                <a:lnTo>
                  <a:pt x="1648" y="3241"/>
                </a:lnTo>
                <a:lnTo>
                  <a:pt x="1647" y="3242"/>
                </a:lnTo>
                <a:lnTo>
                  <a:pt x="1647" y="3242"/>
                </a:lnTo>
                <a:lnTo>
                  <a:pt x="1648" y="3242"/>
                </a:lnTo>
                <a:lnTo>
                  <a:pt x="1649" y="3242"/>
                </a:lnTo>
                <a:lnTo>
                  <a:pt x="1649" y="3242"/>
                </a:lnTo>
                <a:close/>
                <a:moveTo>
                  <a:pt x="1602" y="3390"/>
                </a:moveTo>
                <a:lnTo>
                  <a:pt x="1602" y="3389"/>
                </a:lnTo>
                <a:lnTo>
                  <a:pt x="1601" y="3389"/>
                </a:lnTo>
                <a:lnTo>
                  <a:pt x="1600" y="3389"/>
                </a:lnTo>
                <a:lnTo>
                  <a:pt x="1600" y="3390"/>
                </a:lnTo>
                <a:lnTo>
                  <a:pt x="1600" y="3391"/>
                </a:lnTo>
                <a:lnTo>
                  <a:pt x="1600" y="3391"/>
                </a:lnTo>
                <a:lnTo>
                  <a:pt x="1601" y="3391"/>
                </a:lnTo>
                <a:lnTo>
                  <a:pt x="1602" y="3390"/>
                </a:lnTo>
                <a:close/>
                <a:moveTo>
                  <a:pt x="1555" y="3537"/>
                </a:moveTo>
                <a:lnTo>
                  <a:pt x="1555" y="3537"/>
                </a:lnTo>
                <a:lnTo>
                  <a:pt x="1554" y="3536"/>
                </a:lnTo>
                <a:lnTo>
                  <a:pt x="1553" y="3537"/>
                </a:lnTo>
                <a:lnTo>
                  <a:pt x="1552" y="3537"/>
                </a:lnTo>
                <a:lnTo>
                  <a:pt x="1552" y="3538"/>
                </a:lnTo>
                <a:lnTo>
                  <a:pt x="1553" y="3539"/>
                </a:lnTo>
                <a:lnTo>
                  <a:pt x="1554" y="3538"/>
                </a:lnTo>
                <a:lnTo>
                  <a:pt x="1555" y="3537"/>
                </a:lnTo>
                <a:close/>
                <a:moveTo>
                  <a:pt x="1507" y="3685"/>
                </a:moveTo>
                <a:lnTo>
                  <a:pt x="1507" y="3684"/>
                </a:lnTo>
                <a:lnTo>
                  <a:pt x="1506" y="3684"/>
                </a:lnTo>
                <a:lnTo>
                  <a:pt x="1506" y="3684"/>
                </a:lnTo>
                <a:lnTo>
                  <a:pt x="1505" y="3685"/>
                </a:lnTo>
                <a:lnTo>
                  <a:pt x="1505" y="3686"/>
                </a:lnTo>
                <a:lnTo>
                  <a:pt x="1506" y="3686"/>
                </a:lnTo>
                <a:lnTo>
                  <a:pt x="1507" y="3686"/>
                </a:lnTo>
                <a:lnTo>
                  <a:pt x="1507" y="3685"/>
                </a:lnTo>
                <a:close/>
                <a:moveTo>
                  <a:pt x="1460" y="3832"/>
                </a:moveTo>
                <a:lnTo>
                  <a:pt x="1460" y="3831"/>
                </a:lnTo>
                <a:lnTo>
                  <a:pt x="1459" y="3831"/>
                </a:lnTo>
                <a:lnTo>
                  <a:pt x="1458" y="3831"/>
                </a:lnTo>
                <a:lnTo>
                  <a:pt x="1458" y="3832"/>
                </a:lnTo>
                <a:lnTo>
                  <a:pt x="1458" y="3833"/>
                </a:lnTo>
                <a:lnTo>
                  <a:pt x="1458" y="3833"/>
                </a:lnTo>
                <a:lnTo>
                  <a:pt x="1459" y="3833"/>
                </a:lnTo>
                <a:lnTo>
                  <a:pt x="1460" y="3832"/>
                </a:lnTo>
                <a:close/>
                <a:moveTo>
                  <a:pt x="1413" y="3980"/>
                </a:moveTo>
                <a:lnTo>
                  <a:pt x="1412" y="3979"/>
                </a:lnTo>
                <a:lnTo>
                  <a:pt x="1412" y="3978"/>
                </a:lnTo>
                <a:lnTo>
                  <a:pt x="1411" y="3979"/>
                </a:lnTo>
                <a:lnTo>
                  <a:pt x="1410" y="3980"/>
                </a:lnTo>
                <a:lnTo>
                  <a:pt x="1410" y="3980"/>
                </a:lnTo>
                <a:lnTo>
                  <a:pt x="1411" y="3981"/>
                </a:lnTo>
                <a:lnTo>
                  <a:pt x="1412" y="3980"/>
                </a:lnTo>
                <a:lnTo>
                  <a:pt x="1413" y="3980"/>
                </a:lnTo>
                <a:close/>
                <a:moveTo>
                  <a:pt x="1366" y="4127"/>
                </a:moveTo>
                <a:lnTo>
                  <a:pt x="1365" y="4126"/>
                </a:lnTo>
                <a:lnTo>
                  <a:pt x="1364" y="4125"/>
                </a:lnTo>
                <a:lnTo>
                  <a:pt x="1363" y="4126"/>
                </a:lnTo>
                <a:lnTo>
                  <a:pt x="1362" y="4127"/>
                </a:lnTo>
                <a:lnTo>
                  <a:pt x="1362" y="4128"/>
                </a:lnTo>
                <a:lnTo>
                  <a:pt x="1363" y="4129"/>
                </a:lnTo>
                <a:lnTo>
                  <a:pt x="1365" y="4128"/>
                </a:lnTo>
                <a:lnTo>
                  <a:pt x="1366" y="4127"/>
                </a:lnTo>
                <a:close/>
                <a:moveTo>
                  <a:pt x="1318" y="4275"/>
                </a:moveTo>
                <a:lnTo>
                  <a:pt x="1318" y="4273"/>
                </a:lnTo>
                <a:lnTo>
                  <a:pt x="1317" y="4273"/>
                </a:lnTo>
                <a:lnTo>
                  <a:pt x="1316" y="4273"/>
                </a:lnTo>
                <a:lnTo>
                  <a:pt x="1315" y="4275"/>
                </a:lnTo>
                <a:lnTo>
                  <a:pt x="1315" y="4276"/>
                </a:lnTo>
                <a:lnTo>
                  <a:pt x="1316" y="4277"/>
                </a:lnTo>
                <a:lnTo>
                  <a:pt x="1317" y="4276"/>
                </a:lnTo>
                <a:lnTo>
                  <a:pt x="1318" y="4275"/>
                </a:lnTo>
                <a:close/>
                <a:moveTo>
                  <a:pt x="1271" y="4423"/>
                </a:moveTo>
                <a:lnTo>
                  <a:pt x="1271" y="4421"/>
                </a:lnTo>
                <a:lnTo>
                  <a:pt x="1270" y="4421"/>
                </a:lnTo>
                <a:lnTo>
                  <a:pt x="1268" y="4421"/>
                </a:lnTo>
                <a:lnTo>
                  <a:pt x="1268" y="4423"/>
                </a:lnTo>
                <a:lnTo>
                  <a:pt x="1268" y="4424"/>
                </a:lnTo>
                <a:lnTo>
                  <a:pt x="1269" y="4424"/>
                </a:lnTo>
                <a:lnTo>
                  <a:pt x="1270" y="4424"/>
                </a:lnTo>
                <a:lnTo>
                  <a:pt x="1271" y="4423"/>
                </a:lnTo>
                <a:close/>
                <a:moveTo>
                  <a:pt x="1223" y="4570"/>
                </a:moveTo>
                <a:lnTo>
                  <a:pt x="1223" y="4569"/>
                </a:lnTo>
                <a:lnTo>
                  <a:pt x="1222" y="4568"/>
                </a:lnTo>
                <a:lnTo>
                  <a:pt x="1221" y="4569"/>
                </a:lnTo>
                <a:lnTo>
                  <a:pt x="1220" y="4570"/>
                </a:lnTo>
                <a:lnTo>
                  <a:pt x="1220" y="4571"/>
                </a:lnTo>
                <a:lnTo>
                  <a:pt x="1221" y="4572"/>
                </a:lnTo>
                <a:lnTo>
                  <a:pt x="1223" y="4571"/>
                </a:lnTo>
                <a:lnTo>
                  <a:pt x="1223" y="4570"/>
                </a:lnTo>
                <a:close/>
                <a:moveTo>
                  <a:pt x="1176" y="4717"/>
                </a:moveTo>
                <a:lnTo>
                  <a:pt x="1176" y="4716"/>
                </a:lnTo>
                <a:lnTo>
                  <a:pt x="1175" y="4716"/>
                </a:lnTo>
                <a:lnTo>
                  <a:pt x="1174" y="4716"/>
                </a:lnTo>
                <a:lnTo>
                  <a:pt x="1173" y="4717"/>
                </a:lnTo>
                <a:lnTo>
                  <a:pt x="1173" y="4718"/>
                </a:lnTo>
                <a:lnTo>
                  <a:pt x="1174" y="4719"/>
                </a:lnTo>
                <a:lnTo>
                  <a:pt x="1175" y="4718"/>
                </a:lnTo>
                <a:lnTo>
                  <a:pt x="1176" y="4717"/>
                </a:lnTo>
                <a:close/>
                <a:moveTo>
                  <a:pt x="1129" y="4865"/>
                </a:moveTo>
                <a:lnTo>
                  <a:pt x="1129" y="4864"/>
                </a:lnTo>
                <a:lnTo>
                  <a:pt x="1128" y="4863"/>
                </a:lnTo>
                <a:lnTo>
                  <a:pt x="1126" y="4864"/>
                </a:lnTo>
                <a:lnTo>
                  <a:pt x="1126" y="4865"/>
                </a:lnTo>
                <a:lnTo>
                  <a:pt x="1126" y="4866"/>
                </a:lnTo>
                <a:lnTo>
                  <a:pt x="1127" y="4866"/>
                </a:lnTo>
                <a:lnTo>
                  <a:pt x="1128" y="4866"/>
                </a:lnTo>
                <a:lnTo>
                  <a:pt x="1129" y="4865"/>
                </a:lnTo>
                <a:close/>
                <a:moveTo>
                  <a:pt x="1081" y="5012"/>
                </a:moveTo>
                <a:lnTo>
                  <a:pt x="1081" y="5011"/>
                </a:lnTo>
                <a:lnTo>
                  <a:pt x="1080" y="5010"/>
                </a:lnTo>
                <a:lnTo>
                  <a:pt x="1079" y="5011"/>
                </a:lnTo>
                <a:lnTo>
                  <a:pt x="1078" y="5012"/>
                </a:lnTo>
                <a:lnTo>
                  <a:pt x="1078" y="5013"/>
                </a:lnTo>
                <a:lnTo>
                  <a:pt x="1079" y="5014"/>
                </a:lnTo>
                <a:lnTo>
                  <a:pt x="1081" y="5013"/>
                </a:lnTo>
                <a:lnTo>
                  <a:pt x="1081" y="5012"/>
                </a:lnTo>
                <a:close/>
                <a:moveTo>
                  <a:pt x="1034" y="5159"/>
                </a:moveTo>
                <a:lnTo>
                  <a:pt x="1034" y="5158"/>
                </a:lnTo>
                <a:lnTo>
                  <a:pt x="1033" y="5158"/>
                </a:lnTo>
                <a:lnTo>
                  <a:pt x="1032" y="5158"/>
                </a:lnTo>
                <a:lnTo>
                  <a:pt x="1031" y="5159"/>
                </a:lnTo>
                <a:lnTo>
                  <a:pt x="1031" y="5161"/>
                </a:lnTo>
                <a:lnTo>
                  <a:pt x="1032" y="5161"/>
                </a:lnTo>
                <a:lnTo>
                  <a:pt x="1033" y="5161"/>
                </a:lnTo>
                <a:lnTo>
                  <a:pt x="1034" y="5159"/>
                </a:lnTo>
                <a:close/>
                <a:moveTo>
                  <a:pt x="987" y="5308"/>
                </a:moveTo>
                <a:lnTo>
                  <a:pt x="987" y="5307"/>
                </a:lnTo>
                <a:lnTo>
                  <a:pt x="986" y="5306"/>
                </a:lnTo>
                <a:lnTo>
                  <a:pt x="984" y="5307"/>
                </a:lnTo>
                <a:lnTo>
                  <a:pt x="983" y="5308"/>
                </a:lnTo>
                <a:lnTo>
                  <a:pt x="984" y="5309"/>
                </a:lnTo>
                <a:lnTo>
                  <a:pt x="984" y="5309"/>
                </a:lnTo>
                <a:lnTo>
                  <a:pt x="986" y="5309"/>
                </a:lnTo>
                <a:lnTo>
                  <a:pt x="987" y="5308"/>
                </a:lnTo>
                <a:close/>
                <a:moveTo>
                  <a:pt x="939" y="5455"/>
                </a:moveTo>
                <a:lnTo>
                  <a:pt x="939" y="5454"/>
                </a:lnTo>
                <a:lnTo>
                  <a:pt x="938" y="5454"/>
                </a:lnTo>
                <a:lnTo>
                  <a:pt x="937" y="5454"/>
                </a:lnTo>
                <a:lnTo>
                  <a:pt x="936" y="5455"/>
                </a:lnTo>
                <a:lnTo>
                  <a:pt x="937" y="5456"/>
                </a:lnTo>
                <a:lnTo>
                  <a:pt x="937" y="5456"/>
                </a:lnTo>
                <a:lnTo>
                  <a:pt x="938" y="5456"/>
                </a:lnTo>
                <a:lnTo>
                  <a:pt x="939" y="5455"/>
                </a:lnTo>
                <a:close/>
                <a:moveTo>
                  <a:pt x="891" y="5603"/>
                </a:moveTo>
                <a:lnTo>
                  <a:pt x="891" y="5602"/>
                </a:lnTo>
                <a:lnTo>
                  <a:pt x="891" y="5601"/>
                </a:lnTo>
                <a:lnTo>
                  <a:pt x="890" y="5602"/>
                </a:lnTo>
                <a:lnTo>
                  <a:pt x="889" y="5603"/>
                </a:lnTo>
                <a:lnTo>
                  <a:pt x="889" y="5603"/>
                </a:lnTo>
                <a:lnTo>
                  <a:pt x="890" y="5604"/>
                </a:lnTo>
                <a:lnTo>
                  <a:pt x="891" y="5603"/>
                </a:lnTo>
                <a:lnTo>
                  <a:pt x="891" y="5603"/>
                </a:lnTo>
                <a:close/>
                <a:moveTo>
                  <a:pt x="844" y="5750"/>
                </a:moveTo>
                <a:lnTo>
                  <a:pt x="844" y="5749"/>
                </a:lnTo>
                <a:lnTo>
                  <a:pt x="843" y="5749"/>
                </a:lnTo>
                <a:lnTo>
                  <a:pt x="842" y="5749"/>
                </a:lnTo>
                <a:lnTo>
                  <a:pt x="842" y="5750"/>
                </a:lnTo>
                <a:lnTo>
                  <a:pt x="842" y="5751"/>
                </a:lnTo>
                <a:lnTo>
                  <a:pt x="843" y="5751"/>
                </a:lnTo>
                <a:lnTo>
                  <a:pt x="843" y="5751"/>
                </a:lnTo>
                <a:lnTo>
                  <a:pt x="844" y="5750"/>
                </a:lnTo>
                <a:close/>
                <a:moveTo>
                  <a:pt x="797" y="5897"/>
                </a:moveTo>
                <a:lnTo>
                  <a:pt x="797" y="5896"/>
                </a:lnTo>
                <a:lnTo>
                  <a:pt x="796" y="5896"/>
                </a:lnTo>
                <a:lnTo>
                  <a:pt x="795" y="5896"/>
                </a:lnTo>
                <a:lnTo>
                  <a:pt x="794" y="5897"/>
                </a:lnTo>
                <a:lnTo>
                  <a:pt x="794" y="5898"/>
                </a:lnTo>
                <a:lnTo>
                  <a:pt x="795" y="5898"/>
                </a:lnTo>
                <a:lnTo>
                  <a:pt x="796" y="5898"/>
                </a:lnTo>
                <a:lnTo>
                  <a:pt x="797" y="5897"/>
                </a:lnTo>
                <a:close/>
                <a:moveTo>
                  <a:pt x="749" y="6045"/>
                </a:moveTo>
                <a:lnTo>
                  <a:pt x="749" y="6044"/>
                </a:lnTo>
                <a:lnTo>
                  <a:pt x="748" y="6044"/>
                </a:lnTo>
                <a:lnTo>
                  <a:pt x="748" y="6044"/>
                </a:lnTo>
                <a:lnTo>
                  <a:pt x="747" y="6045"/>
                </a:lnTo>
                <a:lnTo>
                  <a:pt x="747" y="6045"/>
                </a:lnTo>
                <a:lnTo>
                  <a:pt x="748" y="6045"/>
                </a:lnTo>
                <a:lnTo>
                  <a:pt x="749" y="6045"/>
                </a:lnTo>
                <a:lnTo>
                  <a:pt x="749" y="6045"/>
                </a:lnTo>
                <a:close/>
                <a:moveTo>
                  <a:pt x="702" y="6193"/>
                </a:moveTo>
                <a:lnTo>
                  <a:pt x="702" y="6192"/>
                </a:lnTo>
                <a:lnTo>
                  <a:pt x="701" y="6192"/>
                </a:lnTo>
                <a:lnTo>
                  <a:pt x="700" y="6192"/>
                </a:lnTo>
                <a:lnTo>
                  <a:pt x="700" y="6193"/>
                </a:lnTo>
                <a:lnTo>
                  <a:pt x="700" y="6194"/>
                </a:lnTo>
                <a:lnTo>
                  <a:pt x="701" y="6194"/>
                </a:lnTo>
                <a:lnTo>
                  <a:pt x="701" y="6194"/>
                </a:lnTo>
                <a:lnTo>
                  <a:pt x="702" y="6193"/>
                </a:lnTo>
                <a:close/>
                <a:moveTo>
                  <a:pt x="654" y="6340"/>
                </a:moveTo>
                <a:lnTo>
                  <a:pt x="654" y="6340"/>
                </a:lnTo>
                <a:lnTo>
                  <a:pt x="654" y="6340"/>
                </a:lnTo>
                <a:lnTo>
                  <a:pt x="653" y="6340"/>
                </a:lnTo>
                <a:lnTo>
                  <a:pt x="653" y="6340"/>
                </a:lnTo>
                <a:lnTo>
                  <a:pt x="653" y="6341"/>
                </a:lnTo>
                <a:lnTo>
                  <a:pt x="653" y="6341"/>
                </a:lnTo>
                <a:lnTo>
                  <a:pt x="654" y="6341"/>
                </a:lnTo>
                <a:lnTo>
                  <a:pt x="654" y="6340"/>
                </a:lnTo>
                <a:close/>
                <a:moveTo>
                  <a:pt x="606" y="6488"/>
                </a:moveTo>
                <a:lnTo>
                  <a:pt x="606" y="6487"/>
                </a:lnTo>
                <a:lnTo>
                  <a:pt x="606" y="6487"/>
                </a:lnTo>
                <a:lnTo>
                  <a:pt x="606" y="6487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close/>
                <a:moveTo>
                  <a:pt x="559" y="6635"/>
                </a:moveTo>
                <a:lnTo>
                  <a:pt x="559" y="6635"/>
                </a:lnTo>
                <a:lnTo>
                  <a:pt x="559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9" y="6636"/>
                </a:lnTo>
                <a:lnTo>
                  <a:pt x="559" y="6635"/>
                </a:lnTo>
                <a:lnTo>
                  <a:pt x="559" y="6635"/>
                </a:lnTo>
                <a:close/>
                <a:moveTo>
                  <a:pt x="512" y="6782"/>
                </a:moveTo>
                <a:lnTo>
                  <a:pt x="512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3"/>
                </a:lnTo>
                <a:lnTo>
                  <a:pt x="511" y="6783"/>
                </a:lnTo>
                <a:lnTo>
                  <a:pt x="511" y="6783"/>
                </a:lnTo>
                <a:lnTo>
                  <a:pt x="512" y="6782"/>
                </a:lnTo>
                <a:close/>
                <a:moveTo>
                  <a:pt x="464" y="6930"/>
                </a:moveTo>
                <a:lnTo>
                  <a:pt x="464" y="6930"/>
                </a:lnTo>
                <a:lnTo>
                  <a:pt x="464" y="6929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close/>
                <a:moveTo>
                  <a:pt x="4408" y="325"/>
                </a:moveTo>
                <a:lnTo>
                  <a:pt x="4405" y="321"/>
                </a:lnTo>
                <a:lnTo>
                  <a:pt x="4403" y="321"/>
                </a:lnTo>
                <a:lnTo>
                  <a:pt x="4399" y="324"/>
                </a:lnTo>
                <a:lnTo>
                  <a:pt x="4392" y="332"/>
                </a:lnTo>
                <a:lnTo>
                  <a:pt x="4396" y="335"/>
                </a:lnTo>
                <a:lnTo>
                  <a:pt x="4398" y="335"/>
                </a:lnTo>
                <a:lnTo>
                  <a:pt x="4401" y="332"/>
                </a:lnTo>
                <a:lnTo>
                  <a:pt x="4408" y="325"/>
                </a:lnTo>
                <a:close/>
                <a:moveTo>
                  <a:pt x="2489" y="4969"/>
                </a:moveTo>
                <a:lnTo>
                  <a:pt x="2487" y="4971"/>
                </a:lnTo>
                <a:lnTo>
                  <a:pt x="2486" y="4974"/>
                </a:lnTo>
                <a:lnTo>
                  <a:pt x="2489" y="4972"/>
                </a:lnTo>
                <a:lnTo>
                  <a:pt x="2493" y="4969"/>
                </a:lnTo>
                <a:lnTo>
                  <a:pt x="2495" y="4969"/>
                </a:lnTo>
                <a:lnTo>
                  <a:pt x="2496" y="4969"/>
                </a:lnTo>
                <a:lnTo>
                  <a:pt x="2496" y="4969"/>
                </a:lnTo>
                <a:lnTo>
                  <a:pt x="2495" y="4967"/>
                </a:lnTo>
                <a:lnTo>
                  <a:pt x="2494" y="4968"/>
                </a:lnTo>
                <a:lnTo>
                  <a:pt x="2493" y="4969"/>
                </a:lnTo>
                <a:lnTo>
                  <a:pt x="2491" y="4969"/>
                </a:lnTo>
                <a:lnTo>
                  <a:pt x="2489" y="4969"/>
                </a:lnTo>
                <a:close/>
                <a:moveTo>
                  <a:pt x="1481" y="8036"/>
                </a:moveTo>
                <a:lnTo>
                  <a:pt x="1483" y="8035"/>
                </a:lnTo>
                <a:lnTo>
                  <a:pt x="1480" y="8030"/>
                </a:lnTo>
                <a:lnTo>
                  <a:pt x="1479" y="8029"/>
                </a:lnTo>
                <a:lnTo>
                  <a:pt x="1479" y="8031"/>
                </a:lnTo>
                <a:lnTo>
                  <a:pt x="1480" y="8037"/>
                </a:lnTo>
                <a:lnTo>
                  <a:pt x="1481" y="8039"/>
                </a:lnTo>
                <a:lnTo>
                  <a:pt x="1481" y="8040"/>
                </a:lnTo>
                <a:lnTo>
                  <a:pt x="1472" y="8051"/>
                </a:lnTo>
                <a:lnTo>
                  <a:pt x="1463" y="8067"/>
                </a:lnTo>
                <a:lnTo>
                  <a:pt x="1456" y="8085"/>
                </a:lnTo>
                <a:lnTo>
                  <a:pt x="1455" y="8102"/>
                </a:lnTo>
                <a:lnTo>
                  <a:pt x="1474" y="8092"/>
                </a:lnTo>
                <a:lnTo>
                  <a:pt x="1484" y="8080"/>
                </a:lnTo>
                <a:lnTo>
                  <a:pt x="1486" y="8065"/>
                </a:lnTo>
                <a:lnTo>
                  <a:pt x="1481" y="8040"/>
                </a:lnTo>
                <a:lnTo>
                  <a:pt x="1483" y="8038"/>
                </a:lnTo>
                <a:lnTo>
                  <a:pt x="1484" y="8036"/>
                </a:lnTo>
                <a:lnTo>
                  <a:pt x="1483" y="8035"/>
                </a:lnTo>
                <a:lnTo>
                  <a:pt x="1481" y="8036"/>
                </a:lnTo>
                <a:close/>
                <a:moveTo>
                  <a:pt x="3783" y="231"/>
                </a:moveTo>
                <a:lnTo>
                  <a:pt x="3779" y="231"/>
                </a:lnTo>
                <a:lnTo>
                  <a:pt x="3777" y="232"/>
                </a:lnTo>
                <a:lnTo>
                  <a:pt x="3772" y="241"/>
                </a:lnTo>
                <a:lnTo>
                  <a:pt x="3775" y="247"/>
                </a:lnTo>
                <a:lnTo>
                  <a:pt x="3780" y="245"/>
                </a:lnTo>
                <a:lnTo>
                  <a:pt x="3783" y="231"/>
                </a:lnTo>
                <a:close/>
                <a:moveTo>
                  <a:pt x="1443" y="8149"/>
                </a:moveTo>
                <a:lnTo>
                  <a:pt x="1442" y="8153"/>
                </a:lnTo>
                <a:lnTo>
                  <a:pt x="1442" y="8158"/>
                </a:lnTo>
                <a:lnTo>
                  <a:pt x="1450" y="8158"/>
                </a:lnTo>
                <a:lnTo>
                  <a:pt x="1453" y="8153"/>
                </a:lnTo>
                <a:lnTo>
                  <a:pt x="1450" y="8148"/>
                </a:lnTo>
                <a:lnTo>
                  <a:pt x="1443" y="8149"/>
                </a:lnTo>
                <a:close/>
                <a:moveTo>
                  <a:pt x="1631" y="7568"/>
                </a:moveTo>
                <a:lnTo>
                  <a:pt x="1631" y="7578"/>
                </a:lnTo>
                <a:lnTo>
                  <a:pt x="1635" y="7573"/>
                </a:lnTo>
                <a:lnTo>
                  <a:pt x="1637" y="7570"/>
                </a:lnTo>
                <a:lnTo>
                  <a:pt x="1635" y="7569"/>
                </a:lnTo>
                <a:lnTo>
                  <a:pt x="1631" y="7568"/>
                </a:lnTo>
                <a:close/>
                <a:moveTo>
                  <a:pt x="1711" y="7725"/>
                </a:moveTo>
                <a:lnTo>
                  <a:pt x="1707" y="7729"/>
                </a:lnTo>
                <a:lnTo>
                  <a:pt x="1705" y="7732"/>
                </a:lnTo>
                <a:lnTo>
                  <a:pt x="1705" y="7735"/>
                </a:lnTo>
                <a:lnTo>
                  <a:pt x="1704" y="7741"/>
                </a:lnTo>
                <a:lnTo>
                  <a:pt x="1709" y="7737"/>
                </a:lnTo>
                <a:lnTo>
                  <a:pt x="1710" y="7735"/>
                </a:lnTo>
                <a:lnTo>
                  <a:pt x="1711" y="7732"/>
                </a:lnTo>
                <a:lnTo>
                  <a:pt x="1711" y="7725"/>
                </a:lnTo>
                <a:close/>
                <a:moveTo>
                  <a:pt x="4106" y="244"/>
                </a:moveTo>
                <a:lnTo>
                  <a:pt x="4101" y="247"/>
                </a:lnTo>
                <a:lnTo>
                  <a:pt x="4098" y="251"/>
                </a:lnTo>
                <a:lnTo>
                  <a:pt x="4096" y="255"/>
                </a:lnTo>
                <a:lnTo>
                  <a:pt x="4094" y="261"/>
                </a:lnTo>
                <a:lnTo>
                  <a:pt x="4093" y="262"/>
                </a:lnTo>
                <a:lnTo>
                  <a:pt x="4092" y="263"/>
                </a:lnTo>
                <a:lnTo>
                  <a:pt x="4091" y="264"/>
                </a:lnTo>
                <a:lnTo>
                  <a:pt x="4092" y="265"/>
                </a:lnTo>
                <a:lnTo>
                  <a:pt x="4091" y="263"/>
                </a:lnTo>
                <a:lnTo>
                  <a:pt x="4090" y="265"/>
                </a:lnTo>
                <a:lnTo>
                  <a:pt x="4090" y="267"/>
                </a:lnTo>
                <a:lnTo>
                  <a:pt x="4084" y="266"/>
                </a:lnTo>
                <a:lnTo>
                  <a:pt x="4079" y="265"/>
                </a:lnTo>
                <a:lnTo>
                  <a:pt x="4068" y="267"/>
                </a:lnTo>
                <a:lnTo>
                  <a:pt x="4058" y="273"/>
                </a:lnTo>
                <a:lnTo>
                  <a:pt x="4049" y="281"/>
                </a:lnTo>
                <a:lnTo>
                  <a:pt x="4044" y="291"/>
                </a:lnTo>
                <a:lnTo>
                  <a:pt x="4043" y="301"/>
                </a:lnTo>
                <a:lnTo>
                  <a:pt x="4045" y="310"/>
                </a:lnTo>
                <a:lnTo>
                  <a:pt x="4050" y="315"/>
                </a:lnTo>
                <a:lnTo>
                  <a:pt x="4058" y="318"/>
                </a:lnTo>
                <a:lnTo>
                  <a:pt x="4054" y="330"/>
                </a:lnTo>
                <a:lnTo>
                  <a:pt x="4051" y="343"/>
                </a:lnTo>
                <a:lnTo>
                  <a:pt x="4049" y="357"/>
                </a:lnTo>
                <a:lnTo>
                  <a:pt x="4048" y="370"/>
                </a:lnTo>
                <a:lnTo>
                  <a:pt x="4053" y="368"/>
                </a:lnTo>
                <a:lnTo>
                  <a:pt x="4057" y="364"/>
                </a:lnTo>
                <a:lnTo>
                  <a:pt x="4062" y="349"/>
                </a:lnTo>
                <a:lnTo>
                  <a:pt x="4073" y="317"/>
                </a:lnTo>
                <a:lnTo>
                  <a:pt x="4081" y="313"/>
                </a:lnTo>
                <a:lnTo>
                  <a:pt x="4087" y="307"/>
                </a:lnTo>
                <a:lnTo>
                  <a:pt x="4094" y="299"/>
                </a:lnTo>
                <a:lnTo>
                  <a:pt x="4098" y="291"/>
                </a:lnTo>
                <a:lnTo>
                  <a:pt x="4099" y="284"/>
                </a:lnTo>
                <a:lnTo>
                  <a:pt x="4098" y="277"/>
                </a:lnTo>
                <a:lnTo>
                  <a:pt x="4095" y="272"/>
                </a:lnTo>
                <a:lnTo>
                  <a:pt x="4090" y="268"/>
                </a:lnTo>
                <a:lnTo>
                  <a:pt x="4091" y="267"/>
                </a:lnTo>
                <a:lnTo>
                  <a:pt x="4093" y="266"/>
                </a:lnTo>
                <a:lnTo>
                  <a:pt x="4092" y="266"/>
                </a:lnTo>
                <a:lnTo>
                  <a:pt x="4093" y="266"/>
                </a:lnTo>
                <a:lnTo>
                  <a:pt x="4094" y="264"/>
                </a:lnTo>
                <a:lnTo>
                  <a:pt x="4094" y="261"/>
                </a:lnTo>
                <a:lnTo>
                  <a:pt x="4099" y="259"/>
                </a:lnTo>
                <a:lnTo>
                  <a:pt x="4106" y="252"/>
                </a:lnTo>
                <a:lnTo>
                  <a:pt x="4106" y="249"/>
                </a:lnTo>
                <a:lnTo>
                  <a:pt x="4106" y="244"/>
                </a:lnTo>
                <a:close/>
                <a:moveTo>
                  <a:pt x="1477" y="9511"/>
                </a:moveTo>
                <a:lnTo>
                  <a:pt x="1480" y="9516"/>
                </a:lnTo>
                <a:lnTo>
                  <a:pt x="1482" y="9518"/>
                </a:lnTo>
                <a:lnTo>
                  <a:pt x="1486" y="9518"/>
                </a:lnTo>
                <a:lnTo>
                  <a:pt x="1496" y="9516"/>
                </a:lnTo>
                <a:lnTo>
                  <a:pt x="1494" y="9511"/>
                </a:lnTo>
                <a:lnTo>
                  <a:pt x="1493" y="9509"/>
                </a:lnTo>
                <a:lnTo>
                  <a:pt x="1488" y="9509"/>
                </a:lnTo>
                <a:lnTo>
                  <a:pt x="1477" y="9511"/>
                </a:lnTo>
                <a:close/>
                <a:moveTo>
                  <a:pt x="1697" y="8859"/>
                </a:moveTo>
                <a:lnTo>
                  <a:pt x="1692" y="8867"/>
                </a:lnTo>
                <a:lnTo>
                  <a:pt x="1694" y="8869"/>
                </a:lnTo>
                <a:lnTo>
                  <a:pt x="1696" y="8869"/>
                </a:lnTo>
                <a:lnTo>
                  <a:pt x="1696" y="8866"/>
                </a:lnTo>
                <a:lnTo>
                  <a:pt x="1697" y="8859"/>
                </a:lnTo>
                <a:close/>
                <a:moveTo>
                  <a:pt x="1584" y="9769"/>
                </a:moveTo>
                <a:lnTo>
                  <a:pt x="1589" y="9764"/>
                </a:lnTo>
                <a:lnTo>
                  <a:pt x="1587" y="9762"/>
                </a:lnTo>
                <a:lnTo>
                  <a:pt x="1586" y="9762"/>
                </a:lnTo>
                <a:lnTo>
                  <a:pt x="1586" y="9764"/>
                </a:lnTo>
                <a:lnTo>
                  <a:pt x="1584" y="9769"/>
                </a:lnTo>
                <a:close/>
                <a:moveTo>
                  <a:pt x="1608" y="9703"/>
                </a:moveTo>
                <a:lnTo>
                  <a:pt x="1609" y="9699"/>
                </a:lnTo>
                <a:lnTo>
                  <a:pt x="1609" y="9695"/>
                </a:lnTo>
                <a:lnTo>
                  <a:pt x="1606" y="9697"/>
                </a:lnTo>
                <a:lnTo>
                  <a:pt x="1603" y="9700"/>
                </a:lnTo>
                <a:lnTo>
                  <a:pt x="1602" y="9705"/>
                </a:lnTo>
                <a:lnTo>
                  <a:pt x="1602" y="9708"/>
                </a:lnTo>
                <a:lnTo>
                  <a:pt x="1604" y="9707"/>
                </a:lnTo>
                <a:lnTo>
                  <a:pt x="1608" y="9703"/>
                </a:lnTo>
                <a:close/>
                <a:moveTo>
                  <a:pt x="1552" y="7826"/>
                </a:moveTo>
                <a:lnTo>
                  <a:pt x="1558" y="7821"/>
                </a:lnTo>
                <a:lnTo>
                  <a:pt x="1561" y="7815"/>
                </a:lnTo>
                <a:lnTo>
                  <a:pt x="1562" y="7809"/>
                </a:lnTo>
                <a:lnTo>
                  <a:pt x="1562" y="7801"/>
                </a:lnTo>
                <a:lnTo>
                  <a:pt x="1554" y="7812"/>
                </a:lnTo>
                <a:lnTo>
                  <a:pt x="1551" y="7816"/>
                </a:lnTo>
                <a:lnTo>
                  <a:pt x="1551" y="7820"/>
                </a:lnTo>
                <a:lnTo>
                  <a:pt x="1552" y="7826"/>
                </a:lnTo>
                <a:close/>
                <a:moveTo>
                  <a:pt x="1996" y="6584"/>
                </a:moveTo>
                <a:lnTo>
                  <a:pt x="1992" y="6585"/>
                </a:lnTo>
                <a:lnTo>
                  <a:pt x="1991" y="6586"/>
                </a:lnTo>
                <a:lnTo>
                  <a:pt x="1989" y="6592"/>
                </a:lnTo>
                <a:lnTo>
                  <a:pt x="1987" y="6604"/>
                </a:lnTo>
                <a:lnTo>
                  <a:pt x="1991" y="6603"/>
                </a:lnTo>
                <a:lnTo>
                  <a:pt x="1992" y="6602"/>
                </a:lnTo>
                <a:lnTo>
                  <a:pt x="1994" y="6596"/>
                </a:lnTo>
                <a:lnTo>
                  <a:pt x="1996" y="6584"/>
                </a:lnTo>
                <a:close/>
                <a:moveTo>
                  <a:pt x="1033" y="9811"/>
                </a:moveTo>
                <a:lnTo>
                  <a:pt x="1035" y="9812"/>
                </a:lnTo>
                <a:lnTo>
                  <a:pt x="1036" y="9811"/>
                </a:lnTo>
                <a:lnTo>
                  <a:pt x="1038" y="9804"/>
                </a:lnTo>
                <a:lnTo>
                  <a:pt x="1042" y="9790"/>
                </a:lnTo>
                <a:lnTo>
                  <a:pt x="1041" y="9790"/>
                </a:lnTo>
                <a:lnTo>
                  <a:pt x="1040" y="9791"/>
                </a:lnTo>
                <a:lnTo>
                  <a:pt x="1038" y="9797"/>
                </a:lnTo>
                <a:lnTo>
                  <a:pt x="1033" y="9811"/>
                </a:lnTo>
                <a:close/>
                <a:moveTo>
                  <a:pt x="1354" y="8836"/>
                </a:moveTo>
                <a:lnTo>
                  <a:pt x="1357" y="8832"/>
                </a:lnTo>
                <a:lnTo>
                  <a:pt x="1358" y="8829"/>
                </a:lnTo>
                <a:lnTo>
                  <a:pt x="1360" y="8823"/>
                </a:lnTo>
                <a:lnTo>
                  <a:pt x="1361" y="8809"/>
                </a:lnTo>
                <a:lnTo>
                  <a:pt x="1354" y="8820"/>
                </a:lnTo>
                <a:lnTo>
                  <a:pt x="1351" y="8825"/>
                </a:lnTo>
                <a:lnTo>
                  <a:pt x="1351" y="8829"/>
                </a:lnTo>
                <a:lnTo>
                  <a:pt x="1354" y="8836"/>
                </a:lnTo>
                <a:close/>
                <a:moveTo>
                  <a:pt x="1108" y="9569"/>
                </a:moveTo>
                <a:lnTo>
                  <a:pt x="1106" y="9566"/>
                </a:lnTo>
                <a:lnTo>
                  <a:pt x="1102" y="9564"/>
                </a:lnTo>
                <a:lnTo>
                  <a:pt x="1099" y="9563"/>
                </a:lnTo>
                <a:lnTo>
                  <a:pt x="1093" y="9563"/>
                </a:lnTo>
                <a:lnTo>
                  <a:pt x="1084" y="9564"/>
                </a:lnTo>
                <a:lnTo>
                  <a:pt x="1075" y="9569"/>
                </a:lnTo>
                <a:lnTo>
                  <a:pt x="1068" y="9577"/>
                </a:lnTo>
                <a:lnTo>
                  <a:pt x="1063" y="9585"/>
                </a:lnTo>
                <a:lnTo>
                  <a:pt x="1062" y="9594"/>
                </a:lnTo>
                <a:lnTo>
                  <a:pt x="1065" y="9603"/>
                </a:lnTo>
                <a:lnTo>
                  <a:pt x="1070" y="9607"/>
                </a:lnTo>
                <a:lnTo>
                  <a:pt x="1079" y="9609"/>
                </a:lnTo>
                <a:lnTo>
                  <a:pt x="1083" y="9609"/>
                </a:lnTo>
                <a:lnTo>
                  <a:pt x="1087" y="9608"/>
                </a:lnTo>
                <a:lnTo>
                  <a:pt x="1091" y="9606"/>
                </a:lnTo>
                <a:lnTo>
                  <a:pt x="1095" y="9604"/>
                </a:lnTo>
                <a:lnTo>
                  <a:pt x="1093" y="9608"/>
                </a:lnTo>
                <a:lnTo>
                  <a:pt x="1091" y="9613"/>
                </a:lnTo>
                <a:lnTo>
                  <a:pt x="1093" y="9613"/>
                </a:lnTo>
                <a:lnTo>
                  <a:pt x="1095" y="9614"/>
                </a:lnTo>
                <a:lnTo>
                  <a:pt x="1098" y="9607"/>
                </a:lnTo>
                <a:lnTo>
                  <a:pt x="1100" y="9600"/>
                </a:lnTo>
                <a:lnTo>
                  <a:pt x="1103" y="9596"/>
                </a:lnTo>
                <a:lnTo>
                  <a:pt x="1106" y="9593"/>
                </a:lnTo>
                <a:lnTo>
                  <a:pt x="1108" y="9589"/>
                </a:lnTo>
                <a:lnTo>
                  <a:pt x="1110" y="9585"/>
                </a:lnTo>
                <a:lnTo>
                  <a:pt x="1111" y="9581"/>
                </a:lnTo>
                <a:lnTo>
                  <a:pt x="1111" y="9578"/>
                </a:lnTo>
                <a:lnTo>
                  <a:pt x="1110" y="9574"/>
                </a:lnTo>
                <a:lnTo>
                  <a:pt x="1109" y="9571"/>
                </a:lnTo>
                <a:lnTo>
                  <a:pt x="1113" y="9559"/>
                </a:lnTo>
                <a:lnTo>
                  <a:pt x="1114" y="9554"/>
                </a:lnTo>
                <a:lnTo>
                  <a:pt x="1112" y="9558"/>
                </a:lnTo>
                <a:lnTo>
                  <a:pt x="1108" y="9569"/>
                </a:lnTo>
                <a:close/>
                <a:moveTo>
                  <a:pt x="1626" y="8734"/>
                </a:moveTo>
                <a:lnTo>
                  <a:pt x="1617" y="8756"/>
                </a:lnTo>
                <a:lnTo>
                  <a:pt x="1611" y="8774"/>
                </a:lnTo>
                <a:lnTo>
                  <a:pt x="1607" y="8785"/>
                </a:lnTo>
                <a:lnTo>
                  <a:pt x="1605" y="8792"/>
                </a:lnTo>
                <a:lnTo>
                  <a:pt x="1603" y="8792"/>
                </a:lnTo>
                <a:lnTo>
                  <a:pt x="1602" y="8793"/>
                </a:lnTo>
                <a:lnTo>
                  <a:pt x="1601" y="8793"/>
                </a:lnTo>
                <a:lnTo>
                  <a:pt x="1601" y="8794"/>
                </a:lnTo>
                <a:lnTo>
                  <a:pt x="1597" y="8786"/>
                </a:lnTo>
                <a:lnTo>
                  <a:pt x="1595" y="8778"/>
                </a:lnTo>
                <a:lnTo>
                  <a:pt x="1598" y="8742"/>
                </a:lnTo>
                <a:lnTo>
                  <a:pt x="1605" y="8708"/>
                </a:lnTo>
                <a:lnTo>
                  <a:pt x="1608" y="8667"/>
                </a:lnTo>
                <a:lnTo>
                  <a:pt x="1602" y="8605"/>
                </a:lnTo>
                <a:lnTo>
                  <a:pt x="1574" y="8674"/>
                </a:lnTo>
                <a:lnTo>
                  <a:pt x="1552" y="8754"/>
                </a:lnTo>
                <a:lnTo>
                  <a:pt x="1531" y="8847"/>
                </a:lnTo>
                <a:lnTo>
                  <a:pt x="1502" y="8956"/>
                </a:lnTo>
                <a:lnTo>
                  <a:pt x="1494" y="8985"/>
                </a:lnTo>
                <a:lnTo>
                  <a:pt x="1486" y="9014"/>
                </a:lnTo>
                <a:lnTo>
                  <a:pt x="1479" y="9044"/>
                </a:lnTo>
                <a:lnTo>
                  <a:pt x="1474" y="9073"/>
                </a:lnTo>
                <a:lnTo>
                  <a:pt x="1467" y="9111"/>
                </a:lnTo>
                <a:lnTo>
                  <a:pt x="1463" y="9129"/>
                </a:lnTo>
                <a:lnTo>
                  <a:pt x="1467" y="9153"/>
                </a:lnTo>
                <a:lnTo>
                  <a:pt x="1486" y="9208"/>
                </a:lnTo>
                <a:lnTo>
                  <a:pt x="1488" y="9209"/>
                </a:lnTo>
                <a:lnTo>
                  <a:pt x="1493" y="9209"/>
                </a:lnTo>
                <a:lnTo>
                  <a:pt x="1502" y="9203"/>
                </a:lnTo>
                <a:lnTo>
                  <a:pt x="1510" y="9194"/>
                </a:lnTo>
                <a:lnTo>
                  <a:pt x="1517" y="9184"/>
                </a:lnTo>
                <a:lnTo>
                  <a:pt x="1524" y="9171"/>
                </a:lnTo>
                <a:lnTo>
                  <a:pt x="1534" y="9167"/>
                </a:lnTo>
                <a:lnTo>
                  <a:pt x="1542" y="9161"/>
                </a:lnTo>
                <a:lnTo>
                  <a:pt x="1549" y="9153"/>
                </a:lnTo>
                <a:lnTo>
                  <a:pt x="1553" y="9143"/>
                </a:lnTo>
                <a:lnTo>
                  <a:pt x="1555" y="9135"/>
                </a:lnTo>
                <a:lnTo>
                  <a:pt x="1554" y="9127"/>
                </a:lnTo>
                <a:lnTo>
                  <a:pt x="1551" y="9121"/>
                </a:lnTo>
                <a:lnTo>
                  <a:pt x="1546" y="9117"/>
                </a:lnTo>
                <a:lnTo>
                  <a:pt x="1553" y="9101"/>
                </a:lnTo>
                <a:lnTo>
                  <a:pt x="1560" y="9087"/>
                </a:lnTo>
                <a:lnTo>
                  <a:pt x="1569" y="9075"/>
                </a:lnTo>
                <a:lnTo>
                  <a:pt x="1580" y="9067"/>
                </a:lnTo>
                <a:lnTo>
                  <a:pt x="1583" y="9072"/>
                </a:lnTo>
                <a:lnTo>
                  <a:pt x="1584" y="9073"/>
                </a:lnTo>
                <a:lnTo>
                  <a:pt x="1584" y="9071"/>
                </a:lnTo>
                <a:lnTo>
                  <a:pt x="1583" y="9065"/>
                </a:lnTo>
                <a:lnTo>
                  <a:pt x="1580" y="9067"/>
                </a:lnTo>
                <a:lnTo>
                  <a:pt x="1603" y="9026"/>
                </a:lnTo>
                <a:lnTo>
                  <a:pt x="1623" y="8986"/>
                </a:lnTo>
                <a:lnTo>
                  <a:pt x="1629" y="8951"/>
                </a:lnTo>
                <a:lnTo>
                  <a:pt x="1613" y="8919"/>
                </a:lnTo>
                <a:lnTo>
                  <a:pt x="1606" y="8930"/>
                </a:lnTo>
                <a:lnTo>
                  <a:pt x="1599" y="8941"/>
                </a:lnTo>
                <a:lnTo>
                  <a:pt x="1592" y="8953"/>
                </a:lnTo>
                <a:lnTo>
                  <a:pt x="1585" y="8965"/>
                </a:lnTo>
                <a:lnTo>
                  <a:pt x="1583" y="8964"/>
                </a:lnTo>
                <a:lnTo>
                  <a:pt x="1581" y="8964"/>
                </a:lnTo>
                <a:lnTo>
                  <a:pt x="1578" y="8965"/>
                </a:lnTo>
                <a:lnTo>
                  <a:pt x="1576" y="8965"/>
                </a:lnTo>
                <a:lnTo>
                  <a:pt x="1573" y="8942"/>
                </a:lnTo>
                <a:lnTo>
                  <a:pt x="1574" y="8918"/>
                </a:lnTo>
                <a:lnTo>
                  <a:pt x="1578" y="8892"/>
                </a:lnTo>
                <a:lnTo>
                  <a:pt x="1585" y="8863"/>
                </a:lnTo>
                <a:lnTo>
                  <a:pt x="1587" y="8870"/>
                </a:lnTo>
                <a:lnTo>
                  <a:pt x="1592" y="8876"/>
                </a:lnTo>
                <a:lnTo>
                  <a:pt x="1599" y="8879"/>
                </a:lnTo>
                <a:lnTo>
                  <a:pt x="1607" y="8881"/>
                </a:lnTo>
                <a:lnTo>
                  <a:pt x="1621" y="8878"/>
                </a:lnTo>
                <a:lnTo>
                  <a:pt x="1634" y="8871"/>
                </a:lnTo>
                <a:lnTo>
                  <a:pt x="1644" y="8861"/>
                </a:lnTo>
                <a:lnTo>
                  <a:pt x="1650" y="8848"/>
                </a:lnTo>
                <a:lnTo>
                  <a:pt x="1652" y="8835"/>
                </a:lnTo>
                <a:lnTo>
                  <a:pt x="1648" y="8825"/>
                </a:lnTo>
                <a:lnTo>
                  <a:pt x="1640" y="8818"/>
                </a:lnTo>
                <a:lnTo>
                  <a:pt x="1629" y="8816"/>
                </a:lnTo>
                <a:lnTo>
                  <a:pt x="1617" y="8817"/>
                </a:lnTo>
                <a:lnTo>
                  <a:pt x="1607" y="8822"/>
                </a:lnTo>
                <a:lnTo>
                  <a:pt x="1598" y="8829"/>
                </a:lnTo>
                <a:lnTo>
                  <a:pt x="1591" y="8838"/>
                </a:lnTo>
                <a:lnTo>
                  <a:pt x="1593" y="8828"/>
                </a:lnTo>
                <a:lnTo>
                  <a:pt x="1596" y="8817"/>
                </a:lnTo>
                <a:lnTo>
                  <a:pt x="1599" y="8806"/>
                </a:lnTo>
                <a:lnTo>
                  <a:pt x="1601" y="8794"/>
                </a:lnTo>
                <a:lnTo>
                  <a:pt x="1602" y="8795"/>
                </a:lnTo>
                <a:lnTo>
                  <a:pt x="1602" y="8795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4" y="8795"/>
                </a:lnTo>
                <a:lnTo>
                  <a:pt x="1605" y="8792"/>
                </a:lnTo>
                <a:lnTo>
                  <a:pt x="1620" y="8784"/>
                </a:lnTo>
                <a:lnTo>
                  <a:pt x="1627" y="8774"/>
                </a:lnTo>
                <a:lnTo>
                  <a:pt x="1629" y="8757"/>
                </a:lnTo>
                <a:lnTo>
                  <a:pt x="1626" y="8734"/>
                </a:lnTo>
                <a:close/>
                <a:moveTo>
                  <a:pt x="1510" y="7973"/>
                </a:moveTo>
                <a:lnTo>
                  <a:pt x="1516" y="7958"/>
                </a:lnTo>
                <a:lnTo>
                  <a:pt x="1522" y="7943"/>
                </a:lnTo>
                <a:lnTo>
                  <a:pt x="1528" y="7925"/>
                </a:lnTo>
                <a:lnTo>
                  <a:pt x="1529" y="7903"/>
                </a:lnTo>
                <a:lnTo>
                  <a:pt x="1516" y="7922"/>
                </a:lnTo>
                <a:lnTo>
                  <a:pt x="1511" y="7939"/>
                </a:lnTo>
                <a:lnTo>
                  <a:pt x="1509" y="7956"/>
                </a:lnTo>
                <a:lnTo>
                  <a:pt x="1510" y="7973"/>
                </a:lnTo>
                <a:close/>
                <a:moveTo>
                  <a:pt x="2372" y="5330"/>
                </a:moveTo>
                <a:lnTo>
                  <a:pt x="2362" y="5350"/>
                </a:lnTo>
                <a:lnTo>
                  <a:pt x="2357" y="5363"/>
                </a:lnTo>
                <a:lnTo>
                  <a:pt x="2357" y="5373"/>
                </a:lnTo>
                <a:lnTo>
                  <a:pt x="2360" y="5387"/>
                </a:lnTo>
                <a:lnTo>
                  <a:pt x="2367" y="5374"/>
                </a:lnTo>
                <a:lnTo>
                  <a:pt x="2373" y="5360"/>
                </a:lnTo>
                <a:lnTo>
                  <a:pt x="2376" y="5345"/>
                </a:lnTo>
                <a:lnTo>
                  <a:pt x="2372" y="5330"/>
                </a:lnTo>
                <a:close/>
                <a:moveTo>
                  <a:pt x="1722" y="8763"/>
                </a:moveTo>
                <a:lnTo>
                  <a:pt x="1734" y="8749"/>
                </a:lnTo>
                <a:lnTo>
                  <a:pt x="1742" y="8735"/>
                </a:lnTo>
                <a:lnTo>
                  <a:pt x="1747" y="8720"/>
                </a:lnTo>
                <a:lnTo>
                  <a:pt x="1751" y="8705"/>
                </a:lnTo>
                <a:lnTo>
                  <a:pt x="1750" y="8701"/>
                </a:lnTo>
                <a:lnTo>
                  <a:pt x="1749" y="8696"/>
                </a:lnTo>
                <a:lnTo>
                  <a:pt x="1740" y="8701"/>
                </a:lnTo>
                <a:lnTo>
                  <a:pt x="1736" y="8707"/>
                </a:lnTo>
                <a:lnTo>
                  <a:pt x="1731" y="8724"/>
                </a:lnTo>
                <a:lnTo>
                  <a:pt x="1722" y="8763"/>
                </a:lnTo>
                <a:close/>
                <a:moveTo>
                  <a:pt x="1645" y="7923"/>
                </a:moveTo>
                <a:lnTo>
                  <a:pt x="1653" y="7919"/>
                </a:lnTo>
                <a:lnTo>
                  <a:pt x="1657" y="7911"/>
                </a:lnTo>
                <a:lnTo>
                  <a:pt x="1664" y="7890"/>
                </a:lnTo>
                <a:lnTo>
                  <a:pt x="1680" y="7840"/>
                </a:lnTo>
                <a:lnTo>
                  <a:pt x="1670" y="7850"/>
                </a:lnTo>
                <a:lnTo>
                  <a:pt x="1662" y="7865"/>
                </a:lnTo>
                <a:lnTo>
                  <a:pt x="1655" y="7888"/>
                </a:lnTo>
                <a:lnTo>
                  <a:pt x="1645" y="7923"/>
                </a:lnTo>
                <a:close/>
                <a:moveTo>
                  <a:pt x="1676" y="8926"/>
                </a:moveTo>
                <a:lnTo>
                  <a:pt x="1659" y="8952"/>
                </a:lnTo>
                <a:lnTo>
                  <a:pt x="1651" y="8978"/>
                </a:lnTo>
                <a:lnTo>
                  <a:pt x="1647" y="9005"/>
                </a:lnTo>
                <a:lnTo>
                  <a:pt x="1645" y="9031"/>
                </a:lnTo>
                <a:lnTo>
                  <a:pt x="1656" y="9008"/>
                </a:lnTo>
                <a:lnTo>
                  <a:pt x="1669" y="8983"/>
                </a:lnTo>
                <a:lnTo>
                  <a:pt x="1676" y="8957"/>
                </a:lnTo>
                <a:lnTo>
                  <a:pt x="1676" y="8926"/>
                </a:lnTo>
                <a:close/>
                <a:moveTo>
                  <a:pt x="4148" y="26"/>
                </a:moveTo>
                <a:lnTo>
                  <a:pt x="4138" y="58"/>
                </a:lnTo>
                <a:lnTo>
                  <a:pt x="4128" y="85"/>
                </a:lnTo>
                <a:lnTo>
                  <a:pt x="4122" y="105"/>
                </a:lnTo>
                <a:lnTo>
                  <a:pt x="4117" y="120"/>
                </a:lnTo>
                <a:lnTo>
                  <a:pt x="4109" y="124"/>
                </a:lnTo>
                <a:lnTo>
                  <a:pt x="4102" y="129"/>
                </a:lnTo>
                <a:lnTo>
                  <a:pt x="4096" y="136"/>
                </a:lnTo>
                <a:lnTo>
                  <a:pt x="4092" y="144"/>
                </a:lnTo>
                <a:lnTo>
                  <a:pt x="4091" y="154"/>
                </a:lnTo>
                <a:lnTo>
                  <a:pt x="4094" y="162"/>
                </a:lnTo>
                <a:lnTo>
                  <a:pt x="4100" y="168"/>
                </a:lnTo>
                <a:lnTo>
                  <a:pt x="4110" y="170"/>
                </a:lnTo>
                <a:lnTo>
                  <a:pt x="4120" y="168"/>
                </a:lnTo>
                <a:lnTo>
                  <a:pt x="4130" y="162"/>
                </a:lnTo>
                <a:lnTo>
                  <a:pt x="4139" y="154"/>
                </a:lnTo>
                <a:lnTo>
                  <a:pt x="4144" y="144"/>
                </a:lnTo>
                <a:lnTo>
                  <a:pt x="4145" y="136"/>
                </a:lnTo>
                <a:lnTo>
                  <a:pt x="4144" y="130"/>
                </a:lnTo>
                <a:lnTo>
                  <a:pt x="4140" y="124"/>
                </a:lnTo>
                <a:lnTo>
                  <a:pt x="4134" y="121"/>
                </a:lnTo>
                <a:lnTo>
                  <a:pt x="4154" y="66"/>
                </a:lnTo>
                <a:lnTo>
                  <a:pt x="4163" y="37"/>
                </a:lnTo>
                <a:lnTo>
                  <a:pt x="4161" y="25"/>
                </a:lnTo>
                <a:lnTo>
                  <a:pt x="4148" y="26"/>
                </a:lnTo>
                <a:close/>
                <a:moveTo>
                  <a:pt x="3941" y="95"/>
                </a:moveTo>
                <a:lnTo>
                  <a:pt x="3915" y="177"/>
                </a:lnTo>
                <a:lnTo>
                  <a:pt x="3895" y="232"/>
                </a:lnTo>
                <a:lnTo>
                  <a:pt x="3885" y="270"/>
                </a:lnTo>
                <a:lnTo>
                  <a:pt x="3886" y="301"/>
                </a:lnTo>
                <a:lnTo>
                  <a:pt x="3908" y="247"/>
                </a:lnTo>
                <a:lnTo>
                  <a:pt x="3922" y="200"/>
                </a:lnTo>
                <a:lnTo>
                  <a:pt x="3933" y="152"/>
                </a:lnTo>
                <a:lnTo>
                  <a:pt x="3941" y="95"/>
                </a:lnTo>
                <a:close/>
                <a:moveTo>
                  <a:pt x="1735" y="7212"/>
                </a:moveTo>
                <a:lnTo>
                  <a:pt x="1733" y="7202"/>
                </a:lnTo>
                <a:lnTo>
                  <a:pt x="1727" y="7195"/>
                </a:lnTo>
                <a:lnTo>
                  <a:pt x="1719" y="7190"/>
                </a:lnTo>
                <a:lnTo>
                  <a:pt x="1708" y="7189"/>
                </a:lnTo>
                <a:lnTo>
                  <a:pt x="1693" y="7191"/>
                </a:lnTo>
                <a:lnTo>
                  <a:pt x="1679" y="7199"/>
                </a:lnTo>
                <a:lnTo>
                  <a:pt x="1668" y="7211"/>
                </a:lnTo>
                <a:lnTo>
                  <a:pt x="1659" y="7226"/>
                </a:lnTo>
                <a:lnTo>
                  <a:pt x="1658" y="7240"/>
                </a:lnTo>
                <a:lnTo>
                  <a:pt x="1662" y="7251"/>
                </a:lnTo>
                <a:lnTo>
                  <a:pt x="1672" y="7259"/>
                </a:lnTo>
                <a:lnTo>
                  <a:pt x="1685" y="7262"/>
                </a:lnTo>
                <a:lnTo>
                  <a:pt x="1696" y="7260"/>
                </a:lnTo>
                <a:lnTo>
                  <a:pt x="1706" y="7256"/>
                </a:lnTo>
                <a:lnTo>
                  <a:pt x="1717" y="7249"/>
                </a:lnTo>
                <a:lnTo>
                  <a:pt x="1725" y="7241"/>
                </a:lnTo>
                <a:lnTo>
                  <a:pt x="1714" y="7277"/>
                </a:lnTo>
                <a:lnTo>
                  <a:pt x="1703" y="7315"/>
                </a:lnTo>
                <a:lnTo>
                  <a:pt x="1694" y="7354"/>
                </a:lnTo>
                <a:lnTo>
                  <a:pt x="1686" y="7396"/>
                </a:lnTo>
                <a:lnTo>
                  <a:pt x="1717" y="7321"/>
                </a:lnTo>
                <a:lnTo>
                  <a:pt x="1736" y="7266"/>
                </a:lnTo>
                <a:lnTo>
                  <a:pt x="1749" y="7212"/>
                </a:lnTo>
                <a:lnTo>
                  <a:pt x="1760" y="7148"/>
                </a:lnTo>
                <a:lnTo>
                  <a:pt x="1754" y="7164"/>
                </a:lnTo>
                <a:lnTo>
                  <a:pt x="1747" y="7180"/>
                </a:lnTo>
                <a:lnTo>
                  <a:pt x="1741" y="7196"/>
                </a:lnTo>
                <a:lnTo>
                  <a:pt x="1735" y="7212"/>
                </a:lnTo>
                <a:close/>
                <a:moveTo>
                  <a:pt x="2041" y="6449"/>
                </a:moveTo>
                <a:lnTo>
                  <a:pt x="2043" y="6431"/>
                </a:lnTo>
                <a:lnTo>
                  <a:pt x="2043" y="6411"/>
                </a:lnTo>
                <a:lnTo>
                  <a:pt x="2044" y="6393"/>
                </a:lnTo>
                <a:lnTo>
                  <a:pt x="2048" y="6373"/>
                </a:lnTo>
                <a:lnTo>
                  <a:pt x="2052" y="6350"/>
                </a:lnTo>
                <a:lnTo>
                  <a:pt x="2052" y="6324"/>
                </a:lnTo>
                <a:lnTo>
                  <a:pt x="2050" y="6298"/>
                </a:lnTo>
                <a:lnTo>
                  <a:pt x="2044" y="6269"/>
                </a:lnTo>
                <a:lnTo>
                  <a:pt x="2039" y="6284"/>
                </a:lnTo>
                <a:lnTo>
                  <a:pt x="2034" y="6297"/>
                </a:lnTo>
                <a:lnTo>
                  <a:pt x="2029" y="6310"/>
                </a:lnTo>
                <a:lnTo>
                  <a:pt x="2024" y="6324"/>
                </a:lnTo>
                <a:lnTo>
                  <a:pt x="2021" y="6314"/>
                </a:lnTo>
                <a:lnTo>
                  <a:pt x="2015" y="6306"/>
                </a:lnTo>
                <a:lnTo>
                  <a:pt x="2006" y="6301"/>
                </a:lnTo>
                <a:lnTo>
                  <a:pt x="1994" y="6299"/>
                </a:lnTo>
                <a:lnTo>
                  <a:pt x="1977" y="6302"/>
                </a:lnTo>
                <a:lnTo>
                  <a:pt x="1961" y="6311"/>
                </a:lnTo>
                <a:lnTo>
                  <a:pt x="1947" y="6324"/>
                </a:lnTo>
                <a:lnTo>
                  <a:pt x="1939" y="6340"/>
                </a:lnTo>
                <a:lnTo>
                  <a:pt x="1937" y="6356"/>
                </a:lnTo>
                <a:lnTo>
                  <a:pt x="1942" y="6369"/>
                </a:lnTo>
                <a:lnTo>
                  <a:pt x="1953" y="6379"/>
                </a:lnTo>
                <a:lnTo>
                  <a:pt x="1968" y="6382"/>
                </a:lnTo>
                <a:lnTo>
                  <a:pt x="1980" y="6380"/>
                </a:lnTo>
                <a:lnTo>
                  <a:pt x="1993" y="6374"/>
                </a:lnTo>
                <a:lnTo>
                  <a:pt x="2005" y="6366"/>
                </a:lnTo>
                <a:lnTo>
                  <a:pt x="2014" y="6356"/>
                </a:lnTo>
                <a:lnTo>
                  <a:pt x="2005" y="6387"/>
                </a:lnTo>
                <a:lnTo>
                  <a:pt x="1997" y="6417"/>
                </a:lnTo>
                <a:lnTo>
                  <a:pt x="1990" y="6448"/>
                </a:lnTo>
                <a:lnTo>
                  <a:pt x="1985" y="6479"/>
                </a:lnTo>
                <a:lnTo>
                  <a:pt x="1986" y="6485"/>
                </a:lnTo>
                <a:lnTo>
                  <a:pt x="1988" y="6492"/>
                </a:lnTo>
                <a:lnTo>
                  <a:pt x="1992" y="6499"/>
                </a:lnTo>
                <a:lnTo>
                  <a:pt x="1996" y="6505"/>
                </a:lnTo>
                <a:lnTo>
                  <a:pt x="2006" y="6508"/>
                </a:lnTo>
                <a:lnTo>
                  <a:pt x="2019" y="6502"/>
                </a:lnTo>
                <a:lnTo>
                  <a:pt x="2032" y="6484"/>
                </a:lnTo>
                <a:lnTo>
                  <a:pt x="2041" y="6449"/>
                </a:lnTo>
                <a:close/>
                <a:moveTo>
                  <a:pt x="1335" y="8535"/>
                </a:moveTo>
                <a:lnTo>
                  <a:pt x="1341" y="8521"/>
                </a:lnTo>
                <a:lnTo>
                  <a:pt x="1353" y="8506"/>
                </a:lnTo>
                <a:lnTo>
                  <a:pt x="1366" y="8481"/>
                </a:lnTo>
                <a:lnTo>
                  <a:pt x="1371" y="8435"/>
                </a:lnTo>
                <a:lnTo>
                  <a:pt x="1371" y="8418"/>
                </a:lnTo>
                <a:lnTo>
                  <a:pt x="1374" y="8403"/>
                </a:lnTo>
                <a:lnTo>
                  <a:pt x="1380" y="8388"/>
                </a:lnTo>
                <a:lnTo>
                  <a:pt x="1389" y="8372"/>
                </a:lnTo>
                <a:lnTo>
                  <a:pt x="1397" y="8356"/>
                </a:lnTo>
                <a:lnTo>
                  <a:pt x="1403" y="8339"/>
                </a:lnTo>
                <a:lnTo>
                  <a:pt x="1409" y="8320"/>
                </a:lnTo>
                <a:lnTo>
                  <a:pt x="1417" y="8303"/>
                </a:lnTo>
                <a:lnTo>
                  <a:pt x="1427" y="8280"/>
                </a:lnTo>
                <a:lnTo>
                  <a:pt x="1432" y="8257"/>
                </a:lnTo>
                <a:lnTo>
                  <a:pt x="1431" y="8232"/>
                </a:lnTo>
                <a:lnTo>
                  <a:pt x="1425" y="8208"/>
                </a:lnTo>
                <a:lnTo>
                  <a:pt x="1422" y="8206"/>
                </a:lnTo>
                <a:lnTo>
                  <a:pt x="1418" y="8205"/>
                </a:lnTo>
                <a:lnTo>
                  <a:pt x="1412" y="8214"/>
                </a:lnTo>
                <a:lnTo>
                  <a:pt x="1408" y="8223"/>
                </a:lnTo>
                <a:lnTo>
                  <a:pt x="1284" y="8614"/>
                </a:lnTo>
                <a:lnTo>
                  <a:pt x="1223" y="8812"/>
                </a:lnTo>
                <a:lnTo>
                  <a:pt x="1206" y="8885"/>
                </a:lnTo>
                <a:lnTo>
                  <a:pt x="1212" y="8900"/>
                </a:lnTo>
                <a:lnTo>
                  <a:pt x="1235" y="8847"/>
                </a:lnTo>
                <a:lnTo>
                  <a:pt x="1260" y="8775"/>
                </a:lnTo>
                <a:lnTo>
                  <a:pt x="1281" y="8704"/>
                </a:lnTo>
                <a:lnTo>
                  <a:pt x="1294" y="8658"/>
                </a:lnTo>
                <a:lnTo>
                  <a:pt x="1304" y="8628"/>
                </a:lnTo>
                <a:lnTo>
                  <a:pt x="1317" y="8598"/>
                </a:lnTo>
                <a:lnTo>
                  <a:pt x="1329" y="8567"/>
                </a:lnTo>
                <a:lnTo>
                  <a:pt x="1335" y="8535"/>
                </a:lnTo>
                <a:close/>
                <a:moveTo>
                  <a:pt x="1138" y="8653"/>
                </a:moveTo>
                <a:lnTo>
                  <a:pt x="1135" y="8653"/>
                </a:lnTo>
                <a:lnTo>
                  <a:pt x="1138" y="8648"/>
                </a:lnTo>
                <a:lnTo>
                  <a:pt x="1138" y="8646"/>
                </a:lnTo>
                <a:lnTo>
                  <a:pt x="1138" y="8648"/>
                </a:lnTo>
                <a:lnTo>
                  <a:pt x="1138" y="8653"/>
                </a:lnTo>
                <a:close/>
                <a:moveTo>
                  <a:pt x="1089" y="8739"/>
                </a:moveTo>
                <a:lnTo>
                  <a:pt x="1103" y="8730"/>
                </a:lnTo>
                <a:lnTo>
                  <a:pt x="1119" y="8719"/>
                </a:lnTo>
                <a:lnTo>
                  <a:pt x="1116" y="8763"/>
                </a:lnTo>
                <a:lnTo>
                  <a:pt x="1117" y="8785"/>
                </a:lnTo>
                <a:lnTo>
                  <a:pt x="1125" y="8791"/>
                </a:lnTo>
                <a:lnTo>
                  <a:pt x="1146" y="8784"/>
                </a:lnTo>
                <a:lnTo>
                  <a:pt x="1189" y="8656"/>
                </a:lnTo>
                <a:lnTo>
                  <a:pt x="1241" y="8475"/>
                </a:lnTo>
                <a:lnTo>
                  <a:pt x="1283" y="8313"/>
                </a:lnTo>
                <a:lnTo>
                  <a:pt x="1302" y="8241"/>
                </a:lnTo>
                <a:lnTo>
                  <a:pt x="1314" y="8214"/>
                </a:lnTo>
                <a:lnTo>
                  <a:pt x="1324" y="8186"/>
                </a:lnTo>
                <a:lnTo>
                  <a:pt x="1331" y="8157"/>
                </a:lnTo>
                <a:lnTo>
                  <a:pt x="1334" y="8127"/>
                </a:lnTo>
                <a:lnTo>
                  <a:pt x="1343" y="8112"/>
                </a:lnTo>
                <a:lnTo>
                  <a:pt x="1345" y="8096"/>
                </a:lnTo>
                <a:lnTo>
                  <a:pt x="1346" y="8080"/>
                </a:lnTo>
                <a:lnTo>
                  <a:pt x="1346" y="8065"/>
                </a:lnTo>
                <a:lnTo>
                  <a:pt x="1355" y="8013"/>
                </a:lnTo>
                <a:lnTo>
                  <a:pt x="1352" y="8010"/>
                </a:lnTo>
                <a:lnTo>
                  <a:pt x="1306" y="8145"/>
                </a:lnTo>
                <a:lnTo>
                  <a:pt x="1185" y="8506"/>
                </a:lnTo>
                <a:lnTo>
                  <a:pt x="1182" y="8513"/>
                </a:lnTo>
                <a:lnTo>
                  <a:pt x="1179" y="8515"/>
                </a:lnTo>
                <a:lnTo>
                  <a:pt x="1177" y="8516"/>
                </a:lnTo>
                <a:lnTo>
                  <a:pt x="1175" y="8516"/>
                </a:lnTo>
                <a:lnTo>
                  <a:pt x="1177" y="8491"/>
                </a:lnTo>
                <a:lnTo>
                  <a:pt x="1185" y="8467"/>
                </a:lnTo>
                <a:lnTo>
                  <a:pt x="1195" y="8445"/>
                </a:lnTo>
                <a:lnTo>
                  <a:pt x="1201" y="8420"/>
                </a:lnTo>
                <a:lnTo>
                  <a:pt x="1206" y="8398"/>
                </a:lnTo>
                <a:lnTo>
                  <a:pt x="1211" y="8375"/>
                </a:lnTo>
                <a:lnTo>
                  <a:pt x="1214" y="8353"/>
                </a:lnTo>
                <a:lnTo>
                  <a:pt x="1214" y="8328"/>
                </a:lnTo>
                <a:lnTo>
                  <a:pt x="1207" y="8343"/>
                </a:lnTo>
                <a:lnTo>
                  <a:pt x="1201" y="8355"/>
                </a:lnTo>
                <a:lnTo>
                  <a:pt x="1194" y="8368"/>
                </a:lnTo>
                <a:lnTo>
                  <a:pt x="1186" y="8381"/>
                </a:lnTo>
                <a:lnTo>
                  <a:pt x="1182" y="8379"/>
                </a:lnTo>
                <a:lnTo>
                  <a:pt x="1178" y="8379"/>
                </a:lnTo>
                <a:lnTo>
                  <a:pt x="1168" y="8381"/>
                </a:lnTo>
                <a:lnTo>
                  <a:pt x="1158" y="8387"/>
                </a:lnTo>
                <a:lnTo>
                  <a:pt x="1150" y="8396"/>
                </a:lnTo>
                <a:lnTo>
                  <a:pt x="1144" y="8405"/>
                </a:lnTo>
                <a:lnTo>
                  <a:pt x="1142" y="8415"/>
                </a:lnTo>
                <a:lnTo>
                  <a:pt x="1146" y="8424"/>
                </a:lnTo>
                <a:lnTo>
                  <a:pt x="1153" y="8429"/>
                </a:lnTo>
                <a:lnTo>
                  <a:pt x="1162" y="8432"/>
                </a:lnTo>
                <a:lnTo>
                  <a:pt x="1162" y="8432"/>
                </a:lnTo>
                <a:lnTo>
                  <a:pt x="1163" y="8432"/>
                </a:lnTo>
                <a:lnTo>
                  <a:pt x="1159" y="8445"/>
                </a:lnTo>
                <a:lnTo>
                  <a:pt x="1157" y="8458"/>
                </a:lnTo>
                <a:lnTo>
                  <a:pt x="1154" y="8479"/>
                </a:lnTo>
                <a:lnTo>
                  <a:pt x="1151" y="8497"/>
                </a:lnTo>
                <a:lnTo>
                  <a:pt x="1147" y="8515"/>
                </a:lnTo>
                <a:lnTo>
                  <a:pt x="1142" y="8532"/>
                </a:lnTo>
                <a:lnTo>
                  <a:pt x="1137" y="8529"/>
                </a:lnTo>
                <a:lnTo>
                  <a:pt x="1131" y="8528"/>
                </a:lnTo>
                <a:lnTo>
                  <a:pt x="1120" y="8530"/>
                </a:lnTo>
                <a:lnTo>
                  <a:pt x="1111" y="8535"/>
                </a:lnTo>
                <a:lnTo>
                  <a:pt x="1103" y="8543"/>
                </a:lnTo>
                <a:lnTo>
                  <a:pt x="1098" y="8553"/>
                </a:lnTo>
                <a:lnTo>
                  <a:pt x="1097" y="8563"/>
                </a:lnTo>
                <a:lnTo>
                  <a:pt x="1100" y="8570"/>
                </a:lnTo>
                <a:lnTo>
                  <a:pt x="1106" y="8577"/>
                </a:lnTo>
                <a:lnTo>
                  <a:pt x="1115" y="8579"/>
                </a:lnTo>
                <a:lnTo>
                  <a:pt x="1122" y="8578"/>
                </a:lnTo>
                <a:lnTo>
                  <a:pt x="1128" y="8575"/>
                </a:lnTo>
                <a:lnTo>
                  <a:pt x="1118" y="8602"/>
                </a:lnTo>
                <a:lnTo>
                  <a:pt x="1109" y="8628"/>
                </a:lnTo>
                <a:lnTo>
                  <a:pt x="1100" y="8653"/>
                </a:lnTo>
                <a:lnTo>
                  <a:pt x="1093" y="8679"/>
                </a:lnTo>
                <a:lnTo>
                  <a:pt x="1088" y="8677"/>
                </a:lnTo>
                <a:lnTo>
                  <a:pt x="1083" y="8676"/>
                </a:lnTo>
                <a:lnTo>
                  <a:pt x="1073" y="8678"/>
                </a:lnTo>
                <a:lnTo>
                  <a:pt x="1064" y="8683"/>
                </a:lnTo>
                <a:lnTo>
                  <a:pt x="1056" y="8691"/>
                </a:lnTo>
                <a:lnTo>
                  <a:pt x="1051" y="8700"/>
                </a:lnTo>
                <a:lnTo>
                  <a:pt x="1050" y="8710"/>
                </a:lnTo>
                <a:lnTo>
                  <a:pt x="1053" y="8718"/>
                </a:lnTo>
                <a:lnTo>
                  <a:pt x="1059" y="8723"/>
                </a:lnTo>
                <a:lnTo>
                  <a:pt x="1068" y="8725"/>
                </a:lnTo>
                <a:lnTo>
                  <a:pt x="1073" y="8725"/>
                </a:lnTo>
                <a:lnTo>
                  <a:pt x="1078" y="8723"/>
                </a:lnTo>
                <a:lnTo>
                  <a:pt x="1083" y="8720"/>
                </a:lnTo>
                <a:lnTo>
                  <a:pt x="1088" y="8717"/>
                </a:lnTo>
                <a:lnTo>
                  <a:pt x="1088" y="8728"/>
                </a:lnTo>
                <a:lnTo>
                  <a:pt x="1089" y="8739"/>
                </a:lnTo>
                <a:close/>
                <a:moveTo>
                  <a:pt x="1733" y="9409"/>
                </a:moveTo>
                <a:lnTo>
                  <a:pt x="1731" y="9409"/>
                </a:lnTo>
                <a:lnTo>
                  <a:pt x="1729" y="9409"/>
                </a:lnTo>
                <a:lnTo>
                  <a:pt x="1734" y="9401"/>
                </a:lnTo>
                <a:lnTo>
                  <a:pt x="1739" y="9392"/>
                </a:lnTo>
                <a:lnTo>
                  <a:pt x="1745" y="9398"/>
                </a:lnTo>
                <a:lnTo>
                  <a:pt x="1750" y="9405"/>
                </a:lnTo>
                <a:lnTo>
                  <a:pt x="1753" y="9414"/>
                </a:lnTo>
                <a:lnTo>
                  <a:pt x="1753" y="9427"/>
                </a:lnTo>
                <a:lnTo>
                  <a:pt x="1751" y="9420"/>
                </a:lnTo>
                <a:lnTo>
                  <a:pt x="1747" y="9414"/>
                </a:lnTo>
                <a:lnTo>
                  <a:pt x="1741" y="9410"/>
                </a:lnTo>
                <a:lnTo>
                  <a:pt x="1733" y="9409"/>
                </a:lnTo>
                <a:close/>
                <a:moveTo>
                  <a:pt x="1645" y="9345"/>
                </a:moveTo>
                <a:lnTo>
                  <a:pt x="1670" y="9302"/>
                </a:lnTo>
                <a:lnTo>
                  <a:pt x="1678" y="9283"/>
                </a:lnTo>
                <a:lnTo>
                  <a:pt x="1680" y="9267"/>
                </a:lnTo>
                <a:lnTo>
                  <a:pt x="1684" y="9235"/>
                </a:lnTo>
                <a:lnTo>
                  <a:pt x="1686" y="9232"/>
                </a:lnTo>
                <a:lnTo>
                  <a:pt x="1692" y="9230"/>
                </a:lnTo>
                <a:lnTo>
                  <a:pt x="1697" y="9230"/>
                </a:lnTo>
                <a:lnTo>
                  <a:pt x="1700" y="9233"/>
                </a:lnTo>
                <a:lnTo>
                  <a:pt x="1696" y="9330"/>
                </a:lnTo>
                <a:lnTo>
                  <a:pt x="1676" y="9386"/>
                </a:lnTo>
                <a:lnTo>
                  <a:pt x="1653" y="9394"/>
                </a:lnTo>
                <a:lnTo>
                  <a:pt x="1645" y="9345"/>
                </a:lnTo>
                <a:close/>
                <a:moveTo>
                  <a:pt x="1889" y="7932"/>
                </a:moveTo>
                <a:lnTo>
                  <a:pt x="1894" y="7920"/>
                </a:lnTo>
                <a:lnTo>
                  <a:pt x="1899" y="7907"/>
                </a:lnTo>
                <a:lnTo>
                  <a:pt x="1904" y="7916"/>
                </a:lnTo>
                <a:lnTo>
                  <a:pt x="1907" y="7925"/>
                </a:lnTo>
                <a:lnTo>
                  <a:pt x="1897" y="7928"/>
                </a:lnTo>
                <a:lnTo>
                  <a:pt x="1889" y="7932"/>
                </a:lnTo>
                <a:close/>
                <a:moveTo>
                  <a:pt x="1992" y="7093"/>
                </a:moveTo>
                <a:lnTo>
                  <a:pt x="1995" y="7104"/>
                </a:lnTo>
                <a:lnTo>
                  <a:pt x="2002" y="7113"/>
                </a:lnTo>
                <a:lnTo>
                  <a:pt x="2012" y="7119"/>
                </a:lnTo>
                <a:lnTo>
                  <a:pt x="2025" y="7121"/>
                </a:lnTo>
                <a:lnTo>
                  <a:pt x="2028" y="7121"/>
                </a:lnTo>
                <a:lnTo>
                  <a:pt x="2031" y="7120"/>
                </a:lnTo>
                <a:lnTo>
                  <a:pt x="2026" y="7134"/>
                </a:lnTo>
                <a:lnTo>
                  <a:pt x="2020" y="7148"/>
                </a:lnTo>
                <a:lnTo>
                  <a:pt x="2012" y="7162"/>
                </a:lnTo>
                <a:lnTo>
                  <a:pt x="2003" y="7177"/>
                </a:lnTo>
                <a:lnTo>
                  <a:pt x="1989" y="7161"/>
                </a:lnTo>
                <a:lnTo>
                  <a:pt x="1984" y="7153"/>
                </a:lnTo>
                <a:lnTo>
                  <a:pt x="1986" y="7136"/>
                </a:lnTo>
                <a:lnTo>
                  <a:pt x="1992" y="7093"/>
                </a:lnTo>
                <a:close/>
                <a:moveTo>
                  <a:pt x="2896" y="3427"/>
                </a:moveTo>
                <a:lnTo>
                  <a:pt x="2900" y="3429"/>
                </a:lnTo>
                <a:lnTo>
                  <a:pt x="2905" y="3430"/>
                </a:lnTo>
                <a:lnTo>
                  <a:pt x="2910" y="3431"/>
                </a:lnTo>
                <a:lnTo>
                  <a:pt x="2915" y="3432"/>
                </a:lnTo>
                <a:lnTo>
                  <a:pt x="2917" y="3431"/>
                </a:lnTo>
                <a:lnTo>
                  <a:pt x="2918" y="3431"/>
                </a:lnTo>
                <a:lnTo>
                  <a:pt x="2916" y="3441"/>
                </a:lnTo>
                <a:lnTo>
                  <a:pt x="2913" y="3451"/>
                </a:lnTo>
                <a:lnTo>
                  <a:pt x="2910" y="3460"/>
                </a:lnTo>
                <a:lnTo>
                  <a:pt x="2907" y="3470"/>
                </a:lnTo>
                <a:lnTo>
                  <a:pt x="2903" y="3483"/>
                </a:lnTo>
                <a:lnTo>
                  <a:pt x="2899" y="3495"/>
                </a:lnTo>
                <a:lnTo>
                  <a:pt x="2897" y="3495"/>
                </a:lnTo>
                <a:lnTo>
                  <a:pt x="2894" y="3494"/>
                </a:lnTo>
                <a:lnTo>
                  <a:pt x="2886" y="3495"/>
                </a:lnTo>
                <a:lnTo>
                  <a:pt x="2878" y="3497"/>
                </a:lnTo>
                <a:lnTo>
                  <a:pt x="2883" y="3483"/>
                </a:lnTo>
                <a:lnTo>
                  <a:pt x="2887" y="3465"/>
                </a:lnTo>
                <a:lnTo>
                  <a:pt x="2892" y="3447"/>
                </a:lnTo>
                <a:lnTo>
                  <a:pt x="2896" y="3427"/>
                </a:lnTo>
                <a:close/>
                <a:moveTo>
                  <a:pt x="2980" y="3112"/>
                </a:moveTo>
                <a:lnTo>
                  <a:pt x="2983" y="3121"/>
                </a:lnTo>
                <a:lnTo>
                  <a:pt x="2988" y="3128"/>
                </a:lnTo>
                <a:lnTo>
                  <a:pt x="2997" y="3133"/>
                </a:lnTo>
                <a:lnTo>
                  <a:pt x="3006" y="3135"/>
                </a:lnTo>
                <a:lnTo>
                  <a:pt x="3002" y="3151"/>
                </a:lnTo>
                <a:lnTo>
                  <a:pt x="2997" y="3167"/>
                </a:lnTo>
                <a:lnTo>
                  <a:pt x="2991" y="3184"/>
                </a:lnTo>
                <a:lnTo>
                  <a:pt x="2987" y="3201"/>
                </a:lnTo>
                <a:lnTo>
                  <a:pt x="2974" y="3203"/>
                </a:lnTo>
                <a:lnTo>
                  <a:pt x="2963" y="3208"/>
                </a:lnTo>
                <a:lnTo>
                  <a:pt x="2952" y="3216"/>
                </a:lnTo>
                <a:lnTo>
                  <a:pt x="2942" y="3225"/>
                </a:lnTo>
                <a:lnTo>
                  <a:pt x="2946" y="3211"/>
                </a:lnTo>
                <a:lnTo>
                  <a:pt x="2951" y="3197"/>
                </a:lnTo>
                <a:lnTo>
                  <a:pt x="2954" y="3185"/>
                </a:lnTo>
                <a:lnTo>
                  <a:pt x="2958" y="3176"/>
                </a:lnTo>
                <a:lnTo>
                  <a:pt x="2964" y="3161"/>
                </a:lnTo>
                <a:lnTo>
                  <a:pt x="2969" y="3144"/>
                </a:lnTo>
                <a:lnTo>
                  <a:pt x="2975" y="3128"/>
                </a:lnTo>
                <a:lnTo>
                  <a:pt x="2980" y="3112"/>
                </a:lnTo>
                <a:close/>
                <a:moveTo>
                  <a:pt x="2990" y="2881"/>
                </a:moveTo>
                <a:lnTo>
                  <a:pt x="2995" y="2899"/>
                </a:lnTo>
                <a:lnTo>
                  <a:pt x="2991" y="2916"/>
                </a:lnTo>
                <a:lnTo>
                  <a:pt x="2983" y="2935"/>
                </a:lnTo>
                <a:lnTo>
                  <a:pt x="2973" y="2956"/>
                </a:lnTo>
                <a:lnTo>
                  <a:pt x="2976" y="2934"/>
                </a:lnTo>
                <a:lnTo>
                  <a:pt x="2980" y="2914"/>
                </a:lnTo>
                <a:lnTo>
                  <a:pt x="2985" y="2897"/>
                </a:lnTo>
                <a:lnTo>
                  <a:pt x="2990" y="2881"/>
                </a:lnTo>
                <a:close/>
                <a:moveTo>
                  <a:pt x="3073" y="2908"/>
                </a:moveTo>
                <a:lnTo>
                  <a:pt x="3063" y="2911"/>
                </a:lnTo>
                <a:lnTo>
                  <a:pt x="3054" y="2916"/>
                </a:lnTo>
                <a:lnTo>
                  <a:pt x="3060" y="2895"/>
                </a:lnTo>
                <a:lnTo>
                  <a:pt x="3068" y="2874"/>
                </a:lnTo>
                <a:lnTo>
                  <a:pt x="3077" y="2853"/>
                </a:lnTo>
                <a:lnTo>
                  <a:pt x="3084" y="2832"/>
                </a:lnTo>
                <a:lnTo>
                  <a:pt x="3088" y="2835"/>
                </a:lnTo>
                <a:lnTo>
                  <a:pt x="3094" y="2837"/>
                </a:lnTo>
                <a:lnTo>
                  <a:pt x="3088" y="2854"/>
                </a:lnTo>
                <a:lnTo>
                  <a:pt x="3083" y="2871"/>
                </a:lnTo>
                <a:lnTo>
                  <a:pt x="3078" y="2890"/>
                </a:lnTo>
                <a:lnTo>
                  <a:pt x="3073" y="2908"/>
                </a:lnTo>
                <a:close/>
                <a:moveTo>
                  <a:pt x="3289" y="2521"/>
                </a:moveTo>
                <a:lnTo>
                  <a:pt x="3292" y="2521"/>
                </a:lnTo>
                <a:lnTo>
                  <a:pt x="3294" y="2523"/>
                </a:lnTo>
                <a:lnTo>
                  <a:pt x="3294" y="2527"/>
                </a:lnTo>
                <a:lnTo>
                  <a:pt x="3292" y="2531"/>
                </a:lnTo>
                <a:lnTo>
                  <a:pt x="3289" y="2534"/>
                </a:lnTo>
                <a:lnTo>
                  <a:pt x="3285" y="2535"/>
                </a:lnTo>
                <a:lnTo>
                  <a:pt x="3285" y="2531"/>
                </a:lnTo>
                <a:lnTo>
                  <a:pt x="3284" y="2527"/>
                </a:lnTo>
                <a:lnTo>
                  <a:pt x="3286" y="2523"/>
                </a:lnTo>
                <a:lnTo>
                  <a:pt x="3289" y="2521"/>
                </a:lnTo>
                <a:close/>
                <a:moveTo>
                  <a:pt x="3575" y="1593"/>
                </a:moveTo>
                <a:lnTo>
                  <a:pt x="3570" y="1600"/>
                </a:lnTo>
                <a:lnTo>
                  <a:pt x="3571" y="1594"/>
                </a:lnTo>
                <a:lnTo>
                  <a:pt x="3571" y="1591"/>
                </a:lnTo>
                <a:lnTo>
                  <a:pt x="3573" y="1591"/>
                </a:lnTo>
                <a:lnTo>
                  <a:pt x="3575" y="1593"/>
                </a:lnTo>
                <a:close/>
                <a:moveTo>
                  <a:pt x="3611" y="1437"/>
                </a:moveTo>
                <a:lnTo>
                  <a:pt x="3621" y="1407"/>
                </a:lnTo>
                <a:lnTo>
                  <a:pt x="3635" y="1381"/>
                </a:lnTo>
                <a:lnTo>
                  <a:pt x="3649" y="1354"/>
                </a:lnTo>
                <a:lnTo>
                  <a:pt x="3657" y="1325"/>
                </a:lnTo>
                <a:lnTo>
                  <a:pt x="3663" y="1292"/>
                </a:lnTo>
                <a:lnTo>
                  <a:pt x="3673" y="1254"/>
                </a:lnTo>
                <a:lnTo>
                  <a:pt x="3684" y="1219"/>
                </a:lnTo>
                <a:lnTo>
                  <a:pt x="3692" y="1199"/>
                </a:lnTo>
                <a:lnTo>
                  <a:pt x="3699" y="1205"/>
                </a:lnTo>
                <a:lnTo>
                  <a:pt x="3704" y="1210"/>
                </a:lnTo>
                <a:lnTo>
                  <a:pt x="3706" y="1215"/>
                </a:lnTo>
                <a:lnTo>
                  <a:pt x="3706" y="1222"/>
                </a:lnTo>
                <a:lnTo>
                  <a:pt x="3690" y="1287"/>
                </a:lnTo>
                <a:lnTo>
                  <a:pt x="3672" y="1351"/>
                </a:lnTo>
                <a:lnTo>
                  <a:pt x="3650" y="1413"/>
                </a:lnTo>
                <a:lnTo>
                  <a:pt x="3624" y="1475"/>
                </a:lnTo>
                <a:lnTo>
                  <a:pt x="3620" y="1480"/>
                </a:lnTo>
                <a:lnTo>
                  <a:pt x="3615" y="1485"/>
                </a:lnTo>
                <a:lnTo>
                  <a:pt x="3609" y="1489"/>
                </a:lnTo>
                <a:lnTo>
                  <a:pt x="3603" y="1494"/>
                </a:lnTo>
                <a:lnTo>
                  <a:pt x="3602" y="1478"/>
                </a:lnTo>
                <a:lnTo>
                  <a:pt x="3604" y="1463"/>
                </a:lnTo>
                <a:lnTo>
                  <a:pt x="3607" y="1450"/>
                </a:lnTo>
                <a:lnTo>
                  <a:pt x="3611" y="1437"/>
                </a:lnTo>
                <a:close/>
                <a:moveTo>
                  <a:pt x="3704" y="574"/>
                </a:moveTo>
                <a:lnTo>
                  <a:pt x="3702" y="570"/>
                </a:lnTo>
                <a:lnTo>
                  <a:pt x="3700" y="567"/>
                </a:lnTo>
                <a:lnTo>
                  <a:pt x="3696" y="565"/>
                </a:lnTo>
                <a:lnTo>
                  <a:pt x="3692" y="564"/>
                </a:lnTo>
                <a:lnTo>
                  <a:pt x="3698" y="550"/>
                </a:lnTo>
                <a:lnTo>
                  <a:pt x="3704" y="535"/>
                </a:lnTo>
                <a:lnTo>
                  <a:pt x="3712" y="522"/>
                </a:lnTo>
                <a:lnTo>
                  <a:pt x="3720" y="510"/>
                </a:lnTo>
                <a:lnTo>
                  <a:pt x="3716" y="526"/>
                </a:lnTo>
                <a:lnTo>
                  <a:pt x="3712" y="543"/>
                </a:lnTo>
                <a:lnTo>
                  <a:pt x="3708" y="559"/>
                </a:lnTo>
                <a:lnTo>
                  <a:pt x="3704" y="574"/>
                </a:lnTo>
                <a:close/>
                <a:moveTo>
                  <a:pt x="3815" y="484"/>
                </a:moveTo>
                <a:lnTo>
                  <a:pt x="3810" y="491"/>
                </a:lnTo>
                <a:lnTo>
                  <a:pt x="3801" y="502"/>
                </a:lnTo>
                <a:lnTo>
                  <a:pt x="3787" y="521"/>
                </a:lnTo>
                <a:lnTo>
                  <a:pt x="3767" y="548"/>
                </a:lnTo>
                <a:lnTo>
                  <a:pt x="3772" y="517"/>
                </a:lnTo>
                <a:lnTo>
                  <a:pt x="3779" y="495"/>
                </a:lnTo>
                <a:lnTo>
                  <a:pt x="3792" y="482"/>
                </a:lnTo>
                <a:lnTo>
                  <a:pt x="3815" y="484"/>
                </a:lnTo>
                <a:close/>
                <a:moveTo>
                  <a:pt x="3947" y="341"/>
                </a:moveTo>
                <a:lnTo>
                  <a:pt x="3953" y="329"/>
                </a:lnTo>
                <a:lnTo>
                  <a:pt x="3962" y="316"/>
                </a:lnTo>
                <a:lnTo>
                  <a:pt x="3968" y="326"/>
                </a:lnTo>
                <a:lnTo>
                  <a:pt x="3971" y="335"/>
                </a:lnTo>
                <a:lnTo>
                  <a:pt x="3969" y="364"/>
                </a:lnTo>
                <a:lnTo>
                  <a:pt x="3965" y="390"/>
                </a:lnTo>
                <a:lnTo>
                  <a:pt x="3956" y="416"/>
                </a:lnTo>
                <a:lnTo>
                  <a:pt x="3941" y="440"/>
                </a:lnTo>
                <a:lnTo>
                  <a:pt x="3904" y="526"/>
                </a:lnTo>
                <a:lnTo>
                  <a:pt x="3867" y="647"/>
                </a:lnTo>
                <a:lnTo>
                  <a:pt x="3831" y="767"/>
                </a:lnTo>
                <a:lnTo>
                  <a:pt x="3796" y="854"/>
                </a:lnTo>
                <a:lnTo>
                  <a:pt x="3822" y="749"/>
                </a:lnTo>
                <a:lnTo>
                  <a:pt x="3855" y="644"/>
                </a:lnTo>
                <a:lnTo>
                  <a:pt x="3888" y="538"/>
                </a:lnTo>
                <a:lnTo>
                  <a:pt x="3919" y="426"/>
                </a:lnTo>
                <a:lnTo>
                  <a:pt x="3924" y="405"/>
                </a:lnTo>
                <a:lnTo>
                  <a:pt x="3931" y="383"/>
                </a:lnTo>
                <a:lnTo>
                  <a:pt x="3938" y="363"/>
                </a:lnTo>
                <a:lnTo>
                  <a:pt x="3947" y="341"/>
                </a:lnTo>
                <a:close/>
                <a:moveTo>
                  <a:pt x="3991" y="833"/>
                </a:moveTo>
                <a:lnTo>
                  <a:pt x="3991" y="852"/>
                </a:lnTo>
                <a:lnTo>
                  <a:pt x="3987" y="871"/>
                </a:lnTo>
                <a:lnTo>
                  <a:pt x="3979" y="887"/>
                </a:lnTo>
                <a:lnTo>
                  <a:pt x="3969" y="902"/>
                </a:lnTo>
                <a:lnTo>
                  <a:pt x="3960" y="905"/>
                </a:lnTo>
                <a:lnTo>
                  <a:pt x="3951" y="898"/>
                </a:lnTo>
                <a:lnTo>
                  <a:pt x="3956" y="876"/>
                </a:lnTo>
                <a:lnTo>
                  <a:pt x="3991" y="833"/>
                </a:lnTo>
                <a:close/>
                <a:moveTo>
                  <a:pt x="4109" y="617"/>
                </a:moveTo>
                <a:lnTo>
                  <a:pt x="4111" y="617"/>
                </a:lnTo>
                <a:lnTo>
                  <a:pt x="4113" y="618"/>
                </a:lnTo>
                <a:lnTo>
                  <a:pt x="4126" y="615"/>
                </a:lnTo>
                <a:lnTo>
                  <a:pt x="4138" y="609"/>
                </a:lnTo>
                <a:lnTo>
                  <a:pt x="4148" y="599"/>
                </a:lnTo>
                <a:lnTo>
                  <a:pt x="4154" y="587"/>
                </a:lnTo>
                <a:lnTo>
                  <a:pt x="4156" y="574"/>
                </a:lnTo>
                <a:lnTo>
                  <a:pt x="4152" y="565"/>
                </a:lnTo>
                <a:lnTo>
                  <a:pt x="4145" y="558"/>
                </a:lnTo>
                <a:lnTo>
                  <a:pt x="4133" y="556"/>
                </a:lnTo>
                <a:lnTo>
                  <a:pt x="4131" y="556"/>
                </a:lnTo>
                <a:lnTo>
                  <a:pt x="4129" y="556"/>
                </a:lnTo>
                <a:lnTo>
                  <a:pt x="4133" y="546"/>
                </a:lnTo>
                <a:lnTo>
                  <a:pt x="4136" y="535"/>
                </a:lnTo>
                <a:lnTo>
                  <a:pt x="4144" y="517"/>
                </a:lnTo>
                <a:lnTo>
                  <a:pt x="4149" y="500"/>
                </a:lnTo>
                <a:lnTo>
                  <a:pt x="4153" y="483"/>
                </a:lnTo>
                <a:lnTo>
                  <a:pt x="4157" y="468"/>
                </a:lnTo>
                <a:lnTo>
                  <a:pt x="4159" y="469"/>
                </a:lnTo>
                <a:lnTo>
                  <a:pt x="4161" y="469"/>
                </a:lnTo>
                <a:lnTo>
                  <a:pt x="4166" y="468"/>
                </a:lnTo>
                <a:lnTo>
                  <a:pt x="4172" y="467"/>
                </a:lnTo>
                <a:lnTo>
                  <a:pt x="4169" y="474"/>
                </a:lnTo>
                <a:lnTo>
                  <a:pt x="4166" y="481"/>
                </a:lnTo>
                <a:lnTo>
                  <a:pt x="4168" y="519"/>
                </a:lnTo>
                <a:lnTo>
                  <a:pt x="4169" y="542"/>
                </a:lnTo>
                <a:lnTo>
                  <a:pt x="4165" y="567"/>
                </a:lnTo>
                <a:lnTo>
                  <a:pt x="4155" y="611"/>
                </a:lnTo>
                <a:lnTo>
                  <a:pt x="4139" y="667"/>
                </a:lnTo>
                <a:lnTo>
                  <a:pt x="4129" y="705"/>
                </a:lnTo>
                <a:lnTo>
                  <a:pt x="4127" y="730"/>
                </a:lnTo>
                <a:lnTo>
                  <a:pt x="4136" y="749"/>
                </a:lnTo>
                <a:lnTo>
                  <a:pt x="4158" y="733"/>
                </a:lnTo>
                <a:lnTo>
                  <a:pt x="4170" y="735"/>
                </a:lnTo>
                <a:lnTo>
                  <a:pt x="4162" y="777"/>
                </a:lnTo>
                <a:lnTo>
                  <a:pt x="4124" y="885"/>
                </a:lnTo>
                <a:lnTo>
                  <a:pt x="4085" y="915"/>
                </a:lnTo>
                <a:lnTo>
                  <a:pt x="4067" y="934"/>
                </a:lnTo>
                <a:lnTo>
                  <a:pt x="4057" y="947"/>
                </a:lnTo>
                <a:lnTo>
                  <a:pt x="4044" y="963"/>
                </a:lnTo>
                <a:lnTo>
                  <a:pt x="4036" y="967"/>
                </a:lnTo>
                <a:lnTo>
                  <a:pt x="4027" y="969"/>
                </a:lnTo>
                <a:lnTo>
                  <a:pt x="4020" y="969"/>
                </a:lnTo>
                <a:lnTo>
                  <a:pt x="4015" y="966"/>
                </a:lnTo>
                <a:lnTo>
                  <a:pt x="4014" y="961"/>
                </a:lnTo>
                <a:lnTo>
                  <a:pt x="4012" y="955"/>
                </a:lnTo>
                <a:lnTo>
                  <a:pt x="4011" y="950"/>
                </a:lnTo>
                <a:lnTo>
                  <a:pt x="4011" y="946"/>
                </a:lnTo>
                <a:lnTo>
                  <a:pt x="4013" y="938"/>
                </a:lnTo>
                <a:lnTo>
                  <a:pt x="4015" y="930"/>
                </a:lnTo>
                <a:lnTo>
                  <a:pt x="4017" y="923"/>
                </a:lnTo>
                <a:lnTo>
                  <a:pt x="4019" y="915"/>
                </a:lnTo>
                <a:lnTo>
                  <a:pt x="4032" y="912"/>
                </a:lnTo>
                <a:lnTo>
                  <a:pt x="4046" y="904"/>
                </a:lnTo>
                <a:lnTo>
                  <a:pt x="4056" y="894"/>
                </a:lnTo>
                <a:lnTo>
                  <a:pt x="4062" y="882"/>
                </a:lnTo>
                <a:lnTo>
                  <a:pt x="4063" y="869"/>
                </a:lnTo>
                <a:lnTo>
                  <a:pt x="4060" y="858"/>
                </a:lnTo>
                <a:lnTo>
                  <a:pt x="4052" y="851"/>
                </a:lnTo>
                <a:lnTo>
                  <a:pt x="4039" y="848"/>
                </a:lnTo>
                <a:lnTo>
                  <a:pt x="4038" y="848"/>
                </a:lnTo>
                <a:lnTo>
                  <a:pt x="4037" y="848"/>
                </a:lnTo>
                <a:lnTo>
                  <a:pt x="4044" y="827"/>
                </a:lnTo>
                <a:lnTo>
                  <a:pt x="4050" y="805"/>
                </a:lnTo>
                <a:lnTo>
                  <a:pt x="4056" y="785"/>
                </a:lnTo>
                <a:lnTo>
                  <a:pt x="4061" y="765"/>
                </a:lnTo>
                <a:lnTo>
                  <a:pt x="4063" y="766"/>
                </a:lnTo>
                <a:lnTo>
                  <a:pt x="4065" y="766"/>
                </a:lnTo>
                <a:lnTo>
                  <a:pt x="4078" y="764"/>
                </a:lnTo>
                <a:lnTo>
                  <a:pt x="4092" y="757"/>
                </a:lnTo>
                <a:lnTo>
                  <a:pt x="4102" y="747"/>
                </a:lnTo>
                <a:lnTo>
                  <a:pt x="4108" y="735"/>
                </a:lnTo>
                <a:lnTo>
                  <a:pt x="4110" y="721"/>
                </a:lnTo>
                <a:lnTo>
                  <a:pt x="4106" y="711"/>
                </a:lnTo>
                <a:lnTo>
                  <a:pt x="4098" y="704"/>
                </a:lnTo>
                <a:lnTo>
                  <a:pt x="4086" y="702"/>
                </a:lnTo>
                <a:lnTo>
                  <a:pt x="4083" y="702"/>
                </a:lnTo>
                <a:lnTo>
                  <a:pt x="4080" y="703"/>
                </a:lnTo>
                <a:lnTo>
                  <a:pt x="4087" y="682"/>
                </a:lnTo>
                <a:lnTo>
                  <a:pt x="4095" y="659"/>
                </a:lnTo>
                <a:lnTo>
                  <a:pt x="4102" y="639"/>
                </a:lnTo>
                <a:lnTo>
                  <a:pt x="4109" y="617"/>
                </a:lnTo>
                <a:close/>
                <a:moveTo>
                  <a:pt x="4288" y="460"/>
                </a:moveTo>
                <a:lnTo>
                  <a:pt x="4291" y="464"/>
                </a:lnTo>
                <a:lnTo>
                  <a:pt x="4296" y="468"/>
                </a:lnTo>
                <a:lnTo>
                  <a:pt x="4301" y="470"/>
                </a:lnTo>
                <a:lnTo>
                  <a:pt x="4308" y="471"/>
                </a:lnTo>
                <a:lnTo>
                  <a:pt x="4320" y="468"/>
                </a:lnTo>
                <a:lnTo>
                  <a:pt x="4333" y="462"/>
                </a:lnTo>
                <a:lnTo>
                  <a:pt x="4343" y="452"/>
                </a:lnTo>
                <a:lnTo>
                  <a:pt x="4349" y="439"/>
                </a:lnTo>
                <a:lnTo>
                  <a:pt x="4351" y="427"/>
                </a:lnTo>
                <a:lnTo>
                  <a:pt x="4347" y="417"/>
                </a:lnTo>
                <a:lnTo>
                  <a:pt x="4340" y="410"/>
                </a:lnTo>
                <a:lnTo>
                  <a:pt x="4329" y="408"/>
                </a:lnTo>
                <a:lnTo>
                  <a:pt x="4322" y="408"/>
                </a:lnTo>
                <a:lnTo>
                  <a:pt x="4317" y="410"/>
                </a:lnTo>
                <a:lnTo>
                  <a:pt x="4311" y="412"/>
                </a:lnTo>
                <a:lnTo>
                  <a:pt x="4306" y="415"/>
                </a:lnTo>
                <a:lnTo>
                  <a:pt x="4316" y="389"/>
                </a:lnTo>
                <a:lnTo>
                  <a:pt x="4325" y="364"/>
                </a:lnTo>
                <a:lnTo>
                  <a:pt x="4333" y="339"/>
                </a:lnTo>
                <a:lnTo>
                  <a:pt x="4339" y="315"/>
                </a:lnTo>
                <a:lnTo>
                  <a:pt x="4342" y="318"/>
                </a:lnTo>
                <a:lnTo>
                  <a:pt x="4346" y="320"/>
                </a:lnTo>
                <a:lnTo>
                  <a:pt x="4350" y="322"/>
                </a:lnTo>
                <a:lnTo>
                  <a:pt x="4355" y="322"/>
                </a:lnTo>
                <a:lnTo>
                  <a:pt x="4368" y="320"/>
                </a:lnTo>
                <a:lnTo>
                  <a:pt x="4380" y="313"/>
                </a:lnTo>
                <a:lnTo>
                  <a:pt x="4390" y="303"/>
                </a:lnTo>
                <a:lnTo>
                  <a:pt x="4396" y="291"/>
                </a:lnTo>
                <a:lnTo>
                  <a:pt x="4397" y="286"/>
                </a:lnTo>
                <a:lnTo>
                  <a:pt x="4397" y="281"/>
                </a:lnTo>
                <a:lnTo>
                  <a:pt x="4396" y="276"/>
                </a:lnTo>
                <a:lnTo>
                  <a:pt x="4394" y="272"/>
                </a:lnTo>
                <a:lnTo>
                  <a:pt x="4401" y="277"/>
                </a:lnTo>
                <a:lnTo>
                  <a:pt x="4409" y="283"/>
                </a:lnTo>
                <a:lnTo>
                  <a:pt x="4423" y="274"/>
                </a:lnTo>
                <a:lnTo>
                  <a:pt x="4431" y="266"/>
                </a:lnTo>
                <a:lnTo>
                  <a:pt x="4445" y="236"/>
                </a:lnTo>
                <a:lnTo>
                  <a:pt x="4477" y="166"/>
                </a:lnTo>
                <a:lnTo>
                  <a:pt x="4491" y="176"/>
                </a:lnTo>
                <a:lnTo>
                  <a:pt x="4492" y="200"/>
                </a:lnTo>
                <a:lnTo>
                  <a:pt x="4475" y="269"/>
                </a:lnTo>
                <a:lnTo>
                  <a:pt x="4432" y="411"/>
                </a:lnTo>
                <a:lnTo>
                  <a:pt x="4417" y="424"/>
                </a:lnTo>
                <a:lnTo>
                  <a:pt x="4404" y="438"/>
                </a:lnTo>
                <a:lnTo>
                  <a:pt x="4391" y="451"/>
                </a:lnTo>
                <a:lnTo>
                  <a:pt x="4377" y="464"/>
                </a:lnTo>
                <a:lnTo>
                  <a:pt x="4349" y="491"/>
                </a:lnTo>
                <a:lnTo>
                  <a:pt x="4326" y="515"/>
                </a:lnTo>
                <a:lnTo>
                  <a:pt x="4309" y="539"/>
                </a:lnTo>
                <a:lnTo>
                  <a:pt x="4296" y="559"/>
                </a:lnTo>
                <a:lnTo>
                  <a:pt x="4293" y="557"/>
                </a:lnTo>
                <a:lnTo>
                  <a:pt x="4289" y="555"/>
                </a:lnTo>
                <a:lnTo>
                  <a:pt x="4286" y="554"/>
                </a:lnTo>
                <a:lnTo>
                  <a:pt x="4282" y="554"/>
                </a:lnTo>
                <a:lnTo>
                  <a:pt x="4270" y="556"/>
                </a:lnTo>
                <a:lnTo>
                  <a:pt x="4260" y="561"/>
                </a:lnTo>
                <a:lnTo>
                  <a:pt x="4250" y="568"/>
                </a:lnTo>
                <a:lnTo>
                  <a:pt x="4243" y="577"/>
                </a:lnTo>
                <a:lnTo>
                  <a:pt x="4253" y="548"/>
                </a:lnTo>
                <a:lnTo>
                  <a:pt x="4264" y="519"/>
                </a:lnTo>
                <a:lnTo>
                  <a:pt x="4275" y="489"/>
                </a:lnTo>
                <a:lnTo>
                  <a:pt x="4288" y="460"/>
                </a:lnTo>
                <a:close/>
                <a:moveTo>
                  <a:pt x="4461" y="33"/>
                </a:moveTo>
                <a:lnTo>
                  <a:pt x="4460" y="27"/>
                </a:lnTo>
                <a:lnTo>
                  <a:pt x="4460" y="22"/>
                </a:lnTo>
                <a:lnTo>
                  <a:pt x="4467" y="19"/>
                </a:lnTo>
                <a:lnTo>
                  <a:pt x="4475" y="14"/>
                </a:lnTo>
                <a:lnTo>
                  <a:pt x="4476" y="19"/>
                </a:lnTo>
                <a:lnTo>
                  <a:pt x="4475" y="22"/>
                </a:lnTo>
                <a:lnTo>
                  <a:pt x="4470" y="27"/>
                </a:lnTo>
                <a:lnTo>
                  <a:pt x="4461" y="33"/>
                </a:lnTo>
                <a:close/>
                <a:moveTo>
                  <a:pt x="4569" y="683"/>
                </a:moveTo>
                <a:lnTo>
                  <a:pt x="4571" y="679"/>
                </a:lnTo>
                <a:lnTo>
                  <a:pt x="4572" y="673"/>
                </a:lnTo>
                <a:lnTo>
                  <a:pt x="4577" y="655"/>
                </a:lnTo>
                <a:lnTo>
                  <a:pt x="4582" y="637"/>
                </a:lnTo>
                <a:lnTo>
                  <a:pt x="4586" y="619"/>
                </a:lnTo>
                <a:lnTo>
                  <a:pt x="4590" y="603"/>
                </a:lnTo>
                <a:lnTo>
                  <a:pt x="4595" y="595"/>
                </a:lnTo>
                <a:lnTo>
                  <a:pt x="4599" y="587"/>
                </a:lnTo>
                <a:lnTo>
                  <a:pt x="4601" y="580"/>
                </a:lnTo>
                <a:lnTo>
                  <a:pt x="4601" y="574"/>
                </a:lnTo>
                <a:lnTo>
                  <a:pt x="4600" y="569"/>
                </a:lnTo>
                <a:lnTo>
                  <a:pt x="4598" y="565"/>
                </a:lnTo>
                <a:lnTo>
                  <a:pt x="4603" y="538"/>
                </a:lnTo>
                <a:lnTo>
                  <a:pt x="4607" y="513"/>
                </a:lnTo>
                <a:lnTo>
                  <a:pt x="4610" y="491"/>
                </a:lnTo>
                <a:lnTo>
                  <a:pt x="4615" y="470"/>
                </a:lnTo>
                <a:lnTo>
                  <a:pt x="4625" y="465"/>
                </a:lnTo>
                <a:lnTo>
                  <a:pt x="4634" y="458"/>
                </a:lnTo>
                <a:lnTo>
                  <a:pt x="4641" y="450"/>
                </a:lnTo>
                <a:lnTo>
                  <a:pt x="4645" y="439"/>
                </a:lnTo>
                <a:lnTo>
                  <a:pt x="4647" y="428"/>
                </a:lnTo>
                <a:lnTo>
                  <a:pt x="4644" y="419"/>
                </a:lnTo>
                <a:lnTo>
                  <a:pt x="4638" y="412"/>
                </a:lnTo>
                <a:lnTo>
                  <a:pt x="4629" y="408"/>
                </a:lnTo>
                <a:lnTo>
                  <a:pt x="4636" y="390"/>
                </a:lnTo>
                <a:lnTo>
                  <a:pt x="4644" y="372"/>
                </a:lnTo>
                <a:lnTo>
                  <a:pt x="4654" y="354"/>
                </a:lnTo>
                <a:lnTo>
                  <a:pt x="4667" y="335"/>
                </a:lnTo>
                <a:lnTo>
                  <a:pt x="4676" y="320"/>
                </a:lnTo>
                <a:lnTo>
                  <a:pt x="4684" y="306"/>
                </a:lnTo>
                <a:lnTo>
                  <a:pt x="4688" y="299"/>
                </a:lnTo>
                <a:lnTo>
                  <a:pt x="4692" y="291"/>
                </a:lnTo>
                <a:lnTo>
                  <a:pt x="4693" y="285"/>
                </a:lnTo>
                <a:lnTo>
                  <a:pt x="4693" y="279"/>
                </a:lnTo>
                <a:lnTo>
                  <a:pt x="4697" y="260"/>
                </a:lnTo>
                <a:lnTo>
                  <a:pt x="4702" y="236"/>
                </a:lnTo>
                <a:lnTo>
                  <a:pt x="4708" y="206"/>
                </a:lnTo>
                <a:lnTo>
                  <a:pt x="4714" y="170"/>
                </a:lnTo>
                <a:lnTo>
                  <a:pt x="4722" y="166"/>
                </a:lnTo>
                <a:lnTo>
                  <a:pt x="4729" y="159"/>
                </a:lnTo>
                <a:lnTo>
                  <a:pt x="4734" y="152"/>
                </a:lnTo>
                <a:lnTo>
                  <a:pt x="4738" y="144"/>
                </a:lnTo>
                <a:lnTo>
                  <a:pt x="4739" y="134"/>
                </a:lnTo>
                <a:lnTo>
                  <a:pt x="4737" y="126"/>
                </a:lnTo>
                <a:lnTo>
                  <a:pt x="4732" y="119"/>
                </a:lnTo>
                <a:lnTo>
                  <a:pt x="4724" y="115"/>
                </a:lnTo>
                <a:lnTo>
                  <a:pt x="4726" y="104"/>
                </a:lnTo>
                <a:lnTo>
                  <a:pt x="4728" y="93"/>
                </a:lnTo>
                <a:lnTo>
                  <a:pt x="4730" y="81"/>
                </a:lnTo>
                <a:lnTo>
                  <a:pt x="4732" y="68"/>
                </a:lnTo>
                <a:lnTo>
                  <a:pt x="4734" y="60"/>
                </a:lnTo>
                <a:lnTo>
                  <a:pt x="4738" y="53"/>
                </a:lnTo>
                <a:lnTo>
                  <a:pt x="4744" y="44"/>
                </a:lnTo>
                <a:lnTo>
                  <a:pt x="4749" y="34"/>
                </a:lnTo>
                <a:lnTo>
                  <a:pt x="4752" y="54"/>
                </a:lnTo>
                <a:lnTo>
                  <a:pt x="4755" y="71"/>
                </a:lnTo>
                <a:lnTo>
                  <a:pt x="4757" y="84"/>
                </a:lnTo>
                <a:lnTo>
                  <a:pt x="4759" y="94"/>
                </a:lnTo>
                <a:lnTo>
                  <a:pt x="4569" y="683"/>
                </a:lnTo>
                <a:close/>
                <a:moveTo>
                  <a:pt x="1875" y="8642"/>
                </a:moveTo>
                <a:lnTo>
                  <a:pt x="1871" y="8637"/>
                </a:lnTo>
                <a:lnTo>
                  <a:pt x="1868" y="8632"/>
                </a:lnTo>
                <a:lnTo>
                  <a:pt x="1867" y="8625"/>
                </a:lnTo>
                <a:lnTo>
                  <a:pt x="1868" y="8617"/>
                </a:lnTo>
                <a:lnTo>
                  <a:pt x="1874" y="8611"/>
                </a:lnTo>
                <a:lnTo>
                  <a:pt x="1880" y="8606"/>
                </a:lnTo>
                <a:lnTo>
                  <a:pt x="1887" y="8614"/>
                </a:lnTo>
                <a:lnTo>
                  <a:pt x="1889" y="8619"/>
                </a:lnTo>
                <a:lnTo>
                  <a:pt x="1886" y="8627"/>
                </a:lnTo>
                <a:lnTo>
                  <a:pt x="1875" y="8642"/>
                </a:lnTo>
                <a:close/>
                <a:moveTo>
                  <a:pt x="1971" y="8027"/>
                </a:moveTo>
                <a:lnTo>
                  <a:pt x="1973" y="8040"/>
                </a:lnTo>
                <a:lnTo>
                  <a:pt x="1973" y="8057"/>
                </a:lnTo>
                <a:lnTo>
                  <a:pt x="1972" y="8077"/>
                </a:lnTo>
                <a:lnTo>
                  <a:pt x="1969" y="8098"/>
                </a:lnTo>
                <a:lnTo>
                  <a:pt x="1966" y="8103"/>
                </a:lnTo>
                <a:lnTo>
                  <a:pt x="1963" y="8111"/>
                </a:lnTo>
                <a:lnTo>
                  <a:pt x="1962" y="8116"/>
                </a:lnTo>
                <a:lnTo>
                  <a:pt x="1961" y="8121"/>
                </a:lnTo>
                <a:lnTo>
                  <a:pt x="1962" y="8126"/>
                </a:lnTo>
                <a:lnTo>
                  <a:pt x="1963" y="8130"/>
                </a:lnTo>
                <a:lnTo>
                  <a:pt x="1958" y="8143"/>
                </a:lnTo>
                <a:lnTo>
                  <a:pt x="1952" y="8155"/>
                </a:lnTo>
                <a:lnTo>
                  <a:pt x="1945" y="8162"/>
                </a:lnTo>
                <a:lnTo>
                  <a:pt x="1938" y="8164"/>
                </a:lnTo>
                <a:lnTo>
                  <a:pt x="1929" y="8147"/>
                </a:lnTo>
                <a:lnTo>
                  <a:pt x="1935" y="8109"/>
                </a:lnTo>
                <a:lnTo>
                  <a:pt x="1952" y="8064"/>
                </a:lnTo>
                <a:lnTo>
                  <a:pt x="1971" y="8027"/>
                </a:lnTo>
                <a:close/>
                <a:moveTo>
                  <a:pt x="2150" y="6710"/>
                </a:moveTo>
                <a:lnTo>
                  <a:pt x="2156" y="6714"/>
                </a:lnTo>
                <a:lnTo>
                  <a:pt x="2159" y="6720"/>
                </a:lnTo>
                <a:lnTo>
                  <a:pt x="2158" y="6728"/>
                </a:lnTo>
                <a:lnTo>
                  <a:pt x="2155" y="6737"/>
                </a:lnTo>
                <a:lnTo>
                  <a:pt x="2152" y="6736"/>
                </a:lnTo>
                <a:lnTo>
                  <a:pt x="2149" y="6736"/>
                </a:lnTo>
                <a:lnTo>
                  <a:pt x="2142" y="6737"/>
                </a:lnTo>
                <a:lnTo>
                  <a:pt x="2135" y="6738"/>
                </a:lnTo>
                <a:lnTo>
                  <a:pt x="2134" y="6728"/>
                </a:lnTo>
                <a:lnTo>
                  <a:pt x="2137" y="6718"/>
                </a:lnTo>
                <a:lnTo>
                  <a:pt x="2143" y="6711"/>
                </a:lnTo>
                <a:lnTo>
                  <a:pt x="2150" y="6710"/>
                </a:lnTo>
                <a:close/>
                <a:moveTo>
                  <a:pt x="2231" y="6426"/>
                </a:moveTo>
                <a:lnTo>
                  <a:pt x="2235" y="6433"/>
                </a:lnTo>
                <a:lnTo>
                  <a:pt x="2240" y="6440"/>
                </a:lnTo>
                <a:lnTo>
                  <a:pt x="2229" y="6442"/>
                </a:lnTo>
                <a:lnTo>
                  <a:pt x="2219" y="6445"/>
                </a:lnTo>
                <a:lnTo>
                  <a:pt x="2222" y="6439"/>
                </a:lnTo>
                <a:lnTo>
                  <a:pt x="2225" y="6433"/>
                </a:lnTo>
                <a:lnTo>
                  <a:pt x="2228" y="6429"/>
                </a:lnTo>
                <a:lnTo>
                  <a:pt x="2231" y="6426"/>
                </a:lnTo>
                <a:close/>
                <a:moveTo>
                  <a:pt x="3030" y="2970"/>
                </a:moveTo>
                <a:lnTo>
                  <a:pt x="3033" y="2976"/>
                </a:lnTo>
                <a:lnTo>
                  <a:pt x="3037" y="2981"/>
                </a:lnTo>
                <a:lnTo>
                  <a:pt x="3043" y="2984"/>
                </a:lnTo>
                <a:lnTo>
                  <a:pt x="3050" y="2986"/>
                </a:lnTo>
                <a:lnTo>
                  <a:pt x="3045" y="3003"/>
                </a:lnTo>
                <a:lnTo>
                  <a:pt x="3040" y="3020"/>
                </a:lnTo>
                <a:lnTo>
                  <a:pt x="3035" y="3037"/>
                </a:lnTo>
                <a:lnTo>
                  <a:pt x="3030" y="3054"/>
                </a:lnTo>
                <a:lnTo>
                  <a:pt x="3019" y="3057"/>
                </a:lnTo>
                <a:lnTo>
                  <a:pt x="3009" y="3063"/>
                </a:lnTo>
                <a:lnTo>
                  <a:pt x="2999" y="3069"/>
                </a:lnTo>
                <a:lnTo>
                  <a:pt x="2990" y="3078"/>
                </a:lnTo>
                <a:lnTo>
                  <a:pt x="3000" y="3050"/>
                </a:lnTo>
                <a:lnTo>
                  <a:pt x="3009" y="3024"/>
                </a:lnTo>
                <a:lnTo>
                  <a:pt x="3019" y="2996"/>
                </a:lnTo>
                <a:lnTo>
                  <a:pt x="3030" y="2970"/>
                </a:lnTo>
                <a:close/>
                <a:moveTo>
                  <a:pt x="3616" y="1649"/>
                </a:moveTo>
                <a:lnTo>
                  <a:pt x="3619" y="1652"/>
                </a:lnTo>
                <a:lnTo>
                  <a:pt x="3623" y="1654"/>
                </a:lnTo>
                <a:lnTo>
                  <a:pt x="3628" y="1655"/>
                </a:lnTo>
                <a:lnTo>
                  <a:pt x="3632" y="1655"/>
                </a:lnTo>
                <a:lnTo>
                  <a:pt x="3639" y="1655"/>
                </a:lnTo>
                <a:lnTo>
                  <a:pt x="3646" y="1653"/>
                </a:lnTo>
                <a:lnTo>
                  <a:pt x="3640" y="1674"/>
                </a:lnTo>
                <a:lnTo>
                  <a:pt x="3634" y="1693"/>
                </a:lnTo>
                <a:lnTo>
                  <a:pt x="3629" y="1713"/>
                </a:lnTo>
                <a:lnTo>
                  <a:pt x="3623" y="1732"/>
                </a:lnTo>
                <a:lnTo>
                  <a:pt x="3617" y="1730"/>
                </a:lnTo>
                <a:lnTo>
                  <a:pt x="3608" y="1729"/>
                </a:lnTo>
                <a:lnTo>
                  <a:pt x="3603" y="1730"/>
                </a:lnTo>
                <a:lnTo>
                  <a:pt x="3598" y="1731"/>
                </a:lnTo>
                <a:lnTo>
                  <a:pt x="3593" y="1733"/>
                </a:lnTo>
                <a:lnTo>
                  <a:pt x="3587" y="1735"/>
                </a:lnTo>
                <a:lnTo>
                  <a:pt x="3594" y="1714"/>
                </a:lnTo>
                <a:lnTo>
                  <a:pt x="3601" y="1692"/>
                </a:lnTo>
                <a:lnTo>
                  <a:pt x="3608" y="1671"/>
                </a:lnTo>
                <a:lnTo>
                  <a:pt x="3616" y="1649"/>
                </a:lnTo>
                <a:close/>
                <a:moveTo>
                  <a:pt x="3670" y="1505"/>
                </a:moveTo>
                <a:lnTo>
                  <a:pt x="3675" y="1506"/>
                </a:lnTo>
                <a:lnTo>
                  <a:pt x="3680" y="1507"/>
                </a:lnTo>
                <a:lnTo>
                  <a:pt x="3687" y="1506"/>
                </a:lnTo>
                <a:lnTo>
                  <a:pt x="3694" y="1504"/>
                </a:lnTo>
                <a:lnTo>
                  <a:pt x="3687" y="1525"/>
                </a:lnTo>
                <a:lnTo>
                  <a:pt x="3681" y="1545"/>
                </a:lnTo>
                <a:lnTo>
                  <a:pt x="3674" y="1566"/>
                </a:lnTo>
                <a:lnTo>
                  <a:pt x="3668" y="1586"/>
                </a:lnTo>
                <a:lnTo>
                  <a:pt x="3662" y="1584"/>
                </a:lnTo>
                <a:lnTo>
                  <a:pt x="3655" y="1583"/>
                </a:lnTo>
                <a:lnTo>
                  <a:pt x="3647" y="1584"/>
                </a:lnTo>
                <a:lnTo>
                  <a:pt x="3638" y="1587"/>
                </a:lnTo>
                <a:lnTo>
                  <a:pt x="3641" y="1578"/>
                </a:lnTo>
                <a:lnTo>
                  <a:pt x="3645" y="1570"/>
                </a:lnTo>
                <a:lnTo>
                  <a:pt x="3648" y="1560"/>
                </a:lnTo>
                <a:lnTo>
                  <a:pt x="3652" y="1552"/>
                </a:lnTo>
                <a:lnTo>
                  <a:pt x="3656" y="1541"/>
                </a:lnTo>
                <a:lnTo>
                  <a:pt x="3660" y="1530"/>
                </a:lnTo>
                <a:lnTo>
                  <a:pt x="3666" y="1517"/>
                </a:lnTo>
                <a:lnTo>
                  <a:pt x="3670" y="1505"/>
                </a:lnTo>
                <a:close/>
                <a:moveTo>
                  <a:pt x="3716" y="1356"/>
                </a:moveTo>
                <a:lnTo>
                  <a:pt x="3721" y="1358"/>
                </a:lnTo>
                <a:lnTo>
                  <a:pt x="3728" y="1359"/>
                </a:lnTo>
                <a:lnTo>
                  <a:pt x="3736" y="1358"/>
                </a:lnTo>
                <a:lnTo>
                  <a:pt x="3743" y="1355"/>
                </a:lnTo>
                <a:lnTo>
                  <a:pt x="3751" y="1351"/>
                </a:lnTo>
                <a:lnTo>
                  <a:pt x="3759" y="1346"/>
                </a:lnTo>
                <a:lnTo>
                  <a:pt x="3758" y="1348"/>
                </a:lnTo>
                <a:lnTo>
                  <a:pt x="3757" y="1349"/>
                </a:lnTo>
                <a:lnTo>
                  <a:pt x="3746" y="1370"/>
                </a:lnTo>
                <a:lnTo>
                  <a:pt x="3737" y="1393"/>
                </a:lnTo>
                <a:lnTo>
                  <a:pt x="3727" y="1416"/>
                </a:lnTo>
                <a:lnTo>
                  <a:pt x="3718" y="1441"/>
                </a:lnTo>
                <a:lnTo>
                  <a:pt x="3715" y="1439"/>
                </a:lnTo>
                <a:lnTo>
                  <a:pt x="3711" y="1438"/>
                </a:lnTo>
                <a:lnTo>
                  <a:pt x="3707" y="1437"/>
                </a:lnTo>
                <a:lnTo>
                  <a:pt x="3702" y="1437"/>
                </a:lnTo>
                <a:lnTo>
                  <a:pt x="3696" y="1437"/>
                </a:lnTo>
                <a:lnTo>
                  <a:pt x="3689" y="1439"/>
                </a:lnTo>
                <a:lnTo>
                  <a:pt x="3695" y="1419"/>
                </a:lnTo>
                <a:lnTo>
                  <a:pt x="3701" y="1399"/>
                </a:lnTo>
                <a:lnTo>
                  <a:pt x="3708" y="1377"/>
                </a:lnTo>
                <a:lnTo>
                  <a:pt x="3716" y="1356"/>
                </a:lnTo>
                <a:close/>
                <a:moveTo>
                  <a:pt x="3922" y="1212"/>
                </a:moveTo>
                <a:lnTo>
                  <a:pt x="3937" y="1210"/>
                </a:lnTo>
                <a:lnTo>
                  <a:pt x="3951" y="1202"/>
                </a:lnTo>
                <a:lnTo>
                  <a:pt x="3962" y="1190"/>
                </a:lnTo>
                <a:lnTo>
                  <a:pt x="3969" y="1177"/>
                </a:lnTo>
                <a:lnTo>
                  <a:pt x="3971" y="1164"/>
                </a:lnTo>
                <a:lnTo>
                  <a:pt x="3967" y="1153"/>
                </a:lnTo>
                <a:lnTo>
                  <a:pt x="3959" y="1146"/>
                </a:lnTo>
                <a:lnTo>
                  <a:pt x="3948" y="1141"/>
                </a:lnTo>
                <a:lnTo>
                  <a:pt x="3953" y="1129"/>
                </a:lnTo>
                <a:lnTo>
                  <a:pt x="3958" y="1115"/>
                </a:lnTo>
                <a:lnTo>
                  <a:pt x="3965" y="1113"/>
                </a:lnTo>
                <a:lnTo>
                  <a:pt x="3970" y="1111"/>
                </a:lnTo>
                <a:lnTo>
                  <a:pt x="3975" y="1110"/>
                </a:lnTo>
                <a:lnTo>
                  <a:pt x="3979" y="1110"/>
                </a:lnTo>
                <a:lnTo>
                  <a:pt x="3988" y="1134"/>
                </a:lnTo>
                <a:lnTo>
                  <a:pt x="3976" y="1179"/>
                </a:lnTo>
                <a:lnTo>
                  <a:pt x="3951" y="1232"/>
                </a:lnTo>
                <a:lnTo>
                  <a:pt x="3921" y="1278"/>
                </a:lnTo>
                <a:lnTo>
                  <a:pt x="3912" y="1255"/>
                </a:lnTo>
                <a:lnTo>
                  <a:pt x="3907" y="1242"/>
                </a:lnTo>
                <a:lnTo>
                  <a:pt x="3909" y="1230"/>
                </a:lnTo>
                <a:lnTo>
                  <a:pt x="3918" y="1211"/>
                </a:lnTo>
                <a:lnTo>
                  <a:pt x="3920" y="1212"/>
                </a:lnTo>
                <a:lnTo>
                  <a:pt x="3922" y="1212"/>
                </a:lnTo>
                <a:close/>
                <a:moveTo>
                  <a:pt x="4199" y="618"/>
                </a:moveTo>
                <a:lnTo>
                  <a:pt x="4199" y="634"/>
                </a:lnTo>
                <a:lnTo>
                  <a:pt x="4197" y="643"/>
                </a:lnTo>
                <a:lnTo>
                  <a:pt x="4193" y="653"/>
                </a:lnTo>
                <a:lnTo>
                  <a:pt x="4185" y="666"/>
                </a:lnTo>
                <a:lnTo>
                  <a:pt x="4185" y="654"/>
                </a:lnTo>
                <a:lnTo>
                  <a:pt x="4187" y="642"/>
                </a:lnTo>
                <a:lnTo>
                  <a:pt x="4192" y="630"/>
                </a:lnTo>
                <a:lnTo>
                  <a:pt x="4199" y="618"/>
                </a:lnTo>
                <a:close/>
                <a:moveTo>
                  <a:pt x="4553" y="731"/>
                </a:moveTo>
                <a:lnTo>
                  <a:pt x="4554" y="730"/>
                </a:lnTo>
                <a:lnTo>
                  <a:pt x="4554" y="730"/>
                </a:lnTo>
                <a:lnTo>
                  <a:pt x="4555" y="727"/>
                </a:lnTo>
                <a:lnTo>
                  <a:pt x="4556" y="722"/>
                </a:lnTo>
                <a:lnTo>
                  <a:pt x="4553" y="731"/>
                </a:lnTo>
                <a:close/>
                <a:moveTo>
                  <a:pt x="2051" y="7406"/>
                </a:moveTo>
                <a:lnTo>
                  <a:pt x="2056" y="7410"/>
                </a:lnTo>
                <a:lnTo>
                  <a:pt x="2061" y="7414"/>
                </a:lnTo>
                <a:lnTo>
                  <a:pt x="2068" y="7416"/>
                </a:lnTo>
                <a:lnTo>
                  <a:pt x="2075" y="7417"/>
                </a:lnTo>
                <a:lnTo>
                  <a:pt x="2071" y="7432"/>
                </a:lnTo>
                <a:lnTo>
                  <a:pt x="2067" y="7447"/>
                </a:lnTo>
                <a:lnTo>
                  <a:pt x="2062" y="7463"/>
                </a:lnTo>
                <a:lnTo>
                  <a:pt x="2058" y="7477"/>
                </a:lnTo>
                <a:lnTo>
                  <a:pt x="2049" y="7478"/>
                </a:lnTo>
                <a:lnTo>
                  <a:pt x="2039" y="7481"/>
                </a:lnTo>
                <a:lnTo>
                  <a:pt x="2031" y="7484"/>
                </a:lnTo>
                <a:lnTo>
                  <a:pt x="2023" y="7490"/>
                </a:lnTo>
                <a:lnTo>
                  <a:pt x="2028" y="7475"/>
                </a:lnTo>
                <a:lnTo>
                  <a:pt x="2032" y="7460"/>
                </a:lnTo>
                <a:lnTo>
                  <a:pt x="2037" y="7443"/>
                </a:lnTo>
                <a:lnTo>
                  <a:pt x="2042" y="7427"/>
                </a:lnTo>
                <a:lnTo>
                  <a:pt x="2047" y="7416"/>
                </a:lnTo>
                <a:lnTo>
                  <a:pt x="2051" y="7406"/>
                </a:lnTo>
                <a:close/>
                <a:moveTo>
                  <a:pt x="2981" y="3537"/>
                </a:moveTo>
                <a:lnTo>
                  <a:pt x="2979" y="3544"/>
                </a:lnTo>
                <a:lnTo>
                  <a:pt x="2978" y="3550"/>
                </a:lnTo>
                <a:lnTo>
                  <a:pt x="2979" y="3555"/>
                </a:lnTo>
                <a:lnTo>
                  <a:pt x="2980" y="3561"/>
                </a:lnTo>
                <a:lnTo>
                  <a:pt x="2975" y="3576"/>
                </a:lnTo>
                <a:lnTo>
                  <a:pt x="2970" y="3593"/>
                </a:lnTo>
                <a:lnTo>
                  <a:pt x="2963" y="3613"/>
                </a:lnTo>
                <a:lnTo>
                  <a:pt x="2955" y="3638"/>
                </a:lnTo>
                <a:lnTo>
                  <a:pt x="2953" y="3625"/>
                </a:lnTo>
                <a:lnTo>
                  <a:pt x="2956" y="3607"/>
                </a:lnTo>
                <a:lnTo>
                  <a:pt x="2965" y="3575"/>
                </a:lnTo>
                <a:lnTo>
                  <a:pt x="2982" y="3518"/>
                </a:lnTo>
                <a:lnTo>
                  <a:pt x="2987" y="3518"/>
                </a:lnTo>
                <a:lnTo>
                  <a:pt x="2989" y="3520"/>
                </a:lnTo>
                <a:lnTo>
                  <a:pt x="2984" y="3529"/>
                </a:lnTo>
                <a:lnTo>
                  <a:pt x="2981" y="3537"/>
                </a:lnTo>
                <a:close/>
                <a:moveTo>
                  <a:pt x="3016" y="3247"/>
                </a:moveTo>
                <a:lnTo>
                  <a:pt x="3011" y="3256"/>
                </a:lnTo>
                <a:lnTo>
                  <a:pt x="3006" y="3266"/>
                </a:lnTo>
                <a:lnTo>
                  <a:pt x="3006" y="3264"/>
                </a:lnTo>
                <a:lnTo>
                  <a:pt x="3006" y="3262"/>
                </a:lnTo>
                <a:lnTo>
                  <a:pt x="3011" y="3255"/>
                </a:lnTo>
                <a:lnTo>
                  <a:pt x="3016" y="3247"/>
                </a:lnTo>
                <a:close/>
                <a:moveTo>
                  <a:pt x="3018" y="3239"/>
                </a:moveTo>
                <a:lnTo>
                  <a:pt x="3020" y="3231"/>
                </a:lnTo>
                <a:lnTo>
                  <a:pt x="3019" y="3223"/>
                </a:lnTo>
                <a:lnTo>
                  <a:pt x="3017" y="3216"/>
                </a:lnTo>
                <a:lnTo>
                  <a:pt x="3013" y="3211"/>
                </a:lnTo>
                <a:lnTo>
                  <a:pt x="3018" y="3198"/>
                </a:lnTo>
                <a:lnTo>
                  <a:pt x="3023" y="3186"/>
                </a:lnTo>
                <a:lnTo>
                  <a:pt x="3028" y="3173"/>
                </a:lnTo>
                <a:lnTo>
                  <a:pt x="3033" y="3158"/>
                </a:lnTo>
                <a:lnTo>
                  <a:pt x="3031" y="3182"/>
                </a:lnTo>
                <a:lnTo>
                  <a:pt x="3028" y="3204"/>
                </a:lnTo>
                <a:lnTo>
                  <a:pt x="3024" y="3222"/>
                </a:lnTo>
                <a:lnTo>
                  <a:pt x="3018" y="3239"/>
                </a:lnTo>
                <a:close/>
                <a:moveTo>
                  <a:pt x="3200" y="3018"/>
                </a:moveTo>
                <a:lnTo>
                  <a:pt x="3203" y="3004"/>
                </a:lnTo>
                <a:lnTo>
                  <a:pt x="3206" y="2991"/>
                </a:lnTo>
                <a:lnTo>
                  <a:pt x="3214" y="2990"/>
                </a:lnTo>
                <a:lnTo>
                  <a:pt x="3222" y="2988"/>
                </a:lnTo>
                <a:lnTo>
                  <a:pt x="3230" y="2984"/>
                </a:lnTo>
                <a:lnTo>
                  <a:pt x="3238" y="2980"/>
                </a:lnTo>
                <a:lnTo>
                  <a:pt x="3231" y="2991"/>
                </a:lnTo>
                <a:lnTo>
                  <a:pt x="3224" y="3001"/>
                </a:lnTo>
                <a:lnTo>
                  <a:pt x="3213" y="3009"/>
                </a:lnTo>
                <a:lnTo>
                  <a:pt x="3200" y="3018"/>
                </a:lnTo>
                <a:close/>
                <a:moveTo>
                  <a:pt x="3231" y="3193"/>
                </a:moveTo>
                <a:lnTo>
                  <a:pt x="3233" y="3183"/>
                </a:lnTo>
                <a:lnTo>
                  <a:pt x="3236" y="3173"/>
                </a:lnTo>
                <a:lnTo>
                  <a:pt x="3238" y="3164"/>
                </a:lnTo>
                <a:lnTo>
                  <a:pt x="3241" y="3154"/>
                </a:lnTo>
                <a:lnTo>
                  <a:pt x="3245" y="3145"/>
                </a:lnTo>
                <a:lnTo>
                  <a:pt x="3251" y="3140"/>
                </a:lnTo>
                <a:lnTo>
                  <a:pt x="3257" y="3138"/>
                </a:lnTo>
                <a:lnTo>
                  <a:pt x="3262" y="3140"/>
                </a:lnTo>
                <a:lnTo>
                  <a:pt x="3266" y="3154"/>
                </a:lnTo>
                <a:lnTo>
                  <a:pt x="3262" y="3171"/>
                </a:lnTo>
                <a:lnTo>
                  <a:pt x="3251" y="3186"/>
                </a:lnTo>
                <a:lnTo>
                  <a:pt x="3231" y="3193"/>
                </a:lnTo>
                <a:close/>
                <a:moveTo>
                  <a:pt x="3287" y="3010"/>
                </a:moveTo>
                <a:lnTo>
                  <a:pt x="3294" y="3027"/>
                </a:lnTo>
                <a:lnTo>
                  <a:pt x="3295" y="3042"/>
                </a:lnTo>
                <a:lnTo>
                  <a:pt x="3292" y="3053"/>
                </a:lnTo>
                <a:lnTo>
                  <a:pt x="3287" y="3057"/>
                </a:lnTo>
                <a:lnTo>
                  <a:pt x="3283" y="3056"/>
                </a:lnTo>
                <a:lnTo>
                  <a:pt x="3278" y="3054"/>
                </a:lnTo>
                <a:lnTo>
                  <a:pt x="3274" y="3052"/>
                </a:lnTo>
                <a:lnTo>
                  <a:pt x="3273" y="3050"/>
                </a:lnTo>
                <a:lnTo>
                  <a:pt x="3272" y="3039"/>
                </a:lnTo>
                <a:lnTo>
                  <a:pt x="3274" y="3029"/>
                </a:lnTo>
                <a:lnTo>
                  <a:pt x="3279" y="3020"/>
                </a:lnTo>
                <a:lnTo>
                  <a:pt x="3287" y="3010"/>
                </a:lnTo>
                <a:close/>
                <a:moveTo>
                  <a:pt x="3548" y="1952"/>
                </a:moveTo>
                <a:lnTo>
                  <a:pt x="3547" y="1952"/>
                </a:lnTo>
                <a:lnTo>
                  <a:pt x="3546" y="1951"/>
                </a:lnTo>
                <a:lnTo>
                  <a:pt x="3547" y="1951"/>
                </a:lnTo>
                <a:lnTo>
                  <a:pt x="3548" y="1951"/>
                </a:lnTo>
                <a:lnTo>
                  <a:pt x="3548" y="1952"/>
                </a:lnTo>
                <a:lnTo>
                  <a:pt x="3548" y="1952"/>
                </a:lnTo>
                <a:close/>
                <a:moveTo>
                  <a:pt x="4055" y="1349"/>
                </a:moveTo>
                <a:lnTo>
                  <a:pt x="4048" y="1362"/>
                </a:lnTo>
                <a:lnTo>
                  <a:pt x="4038" y="1374"/>
                </a:lnTo>
                <a:lnTo>
                  <a:pt x="4029" y="1386"/>
                </a:lnTo>
                <a:lnTo>
                  <a:pt x="4021" y="1395"/>
                </a:lnTo>
                <a:lnTo>
                  <a:pt x="4023" y="1386"/>
                </a:lnTo>
                <a:lnTo>
                  <a:pt x="4026" y="1376"/>
                </a:lnTo>
                <a:lnTo>
                  <a:pt x="4028" y="1369"/>
                </a:lnTo>
                <a:lnTo>
                  <a:pt x="4030" y="1361"/>
                </a:lnTo>
                <a:lnTo>
                  <a:pt x="4037" y="1359"/>
                </a:lnTo>
                <a:lnTo>
                  <a:pt x="4044" y="1357"/>
                </a:lnTo>
                <a:lnTo>
                  <a:pt x="4050" y="1353"/>
                </a:lnTo>
                <a:lnTo>
                  <a:pt x="4055" y="1349"/>
                </a:lnTo>
                <a:close/>
                <a:moveTo>
                  <a:pt x="2333" y="6529"/>
                </a:moveTo>
                <a:lnTo>
                  <a:pt x="2338" y="6533"/>
                </a:lnTo>
                <a:lnTo>
                  <a:pt x="2344" y="6536"/>
                </a:lnTo>
                <a:lnTo>
                  <a:pt x="2351" y="6538"/>
                </a:lnTo>
                <a:lnTo>
                  <a:pt x="2359" y="6539"/>
                </a:lnTo>
                <a:lnTo>
                  <a:pt x="2370" y="6538"/>
                </a:lnTo>
                <a:lnTo>
                  <a:pt x="2381" y="6535"/>
                </a:lnTo>
                <a:lnTo>
                  <a:pt x="2380" y="6543"/>
                </a:lnTo>
                <a:lnTo>
                  <a:pt x="2377" y="6552"/>
                </a:lnTo>
                <a:lnTo>
                  <a:pt x="2376" y="6562"/>
                </a:lnTo>
                <a:lnTo>
                  <a:pt x="2374" y="6573"/>
                </a:lnTo>
                <a:lnTo>
                  <a:pt x="2372" y="6584"/>
                </a:lnTo>
                <a:lnTo>
                  <a:pt x="2370" y="6594"/>
                </a:lnTo>
                <a:lnTo>
                  <a:pt x="2365" y="6590"/>
                </a:lnTo>
                <a:lnTo>
                  <a:pt x="2359" y="6587"/>
                </a:lnTo>
                <a:lnTo>
                  <a:pt x="2352" y="6586"/>
                </a:lnTo>
                <a:lnTo>
                  <a:pt x="2345" y="6585"/>
                </a:lnTo>
                <a:lnTo>
                  <a:pt x="2326" y="6588"/>
                </a:lnTo>
                <a:lnTo>
                  <a:pt x="2310" y="6596"/>
                </a:lnTo>
                <a:lnTo>
                  <a:pt x="2295" y="6608"/>
                </a:lnTo>
                <a:lnTo>
                  <a:pt x="2283" y="6624"/>
                </a:lnTo>
                <a:lnTo>
                  <a:pt x="2289" y="6608"/>
                </a:lnTo>
                <a:lnTo>
                  <a:pt x="2294" y="6593"/>
                </a:lnTo>
                <a:lnTo>
                  <a:pt x="2306" y="6578"/>
                </a:lnTo>
                <a:lnTo>
                  <a:pt x="2316" y="6562"/>
                </a:lnTo>
                <a:lnTo>
                  <a:pt x="2324" y="6546"/>
                </a:lnTo>
                <a:lnTo>
                  <a:pt x="2333" y="6529"/>
                </a:lnTo>
                <a:close/>
                <a:moveTo>
                  <a:pt x="2371" y="6436"/>
                </a:moveTo>
                <a:lnTo>
                  <a:pt x="2375" y="6431"/>
                </a:lnTo>
                <a:lnTo>
                  <a:pt x="2382" y="6427"/>
                </a:lnTo>
                <a:lnTo>
                  <a:pt x="2389" y="6422"/>
                </a:lnTo>
                <a:lnTo>
                  <a:pt x="2396" y="6419"/>
                </a:lnTo>
                <a:lnTo>
                  <a:pt x="2397" y="6430"/>
                </a:lnTo>
                <a:lnTo>
                  <a:pt x="2398" y="6437"/>
                </a:lnTo>
                <a:lnTo>
                  <a:pt x="2395" y="6437"/>
                </a:lnTo>
                <a:lnTo>
                  <a:pt x="2392" y="6437"/>
                </a:lnTo>
                <a:lnTo>
                  <a:pt x="2386" y="6437"/>
                </a:lnTo>
                <a:lnTo>
                  <a:pt x="2380" y="6438"/>
                </a:lnTo>
                <a:lnTo>
                  <a:pt x="2373" y="6440"/>
                </a:lnTo>
                <a:lnTo>
                  <a:pt x="2368" y="6442"/>
                </a:lnTo>
                <a:lnTo>
                  <a:pt x="2369" y="6439"/>
                </a:lnTo>
                <a:lnTo>
                  <a:pt x="2371" y="6436"/>
                </a:lnTo>
                <a:close/>
                <a:moveTo>
                  <a:pt x="2486" y="6098"/>
                </a:moveTo>
                <a:lnTo>
                  <a:pt x="2493" y="6099"/>
                </a:lnTo>
                <a:lnTo>
                  <a:pt x="2500" y="6100"/>
                </a:lnTo>
                <a:lnTo>
                  <a:pt x="2503" y="6100"/>
                </a:lnTo>
                <a:lnTo>
                  <a:pt x="2505" y="6099"/>
                </a:lnTo>
                <a:lnTo>
                  <a:pt x="2503" y="6110"/>
                </a:lnTo>
                <a:lnTo>
                  <a:pt x="2501" y="6120"/>
                </a:lnTo>
                <a:lnTo>
                  <a:pt x="2497" y="6130"/>
                </a:lnTo>
                <a:lnTo>
                  <a:pt x="2494" y="6140"/>
                </a:lnTo>
                <a:lnTo>
                  <a:pt x="2491" y="6139"/>
                </a:lnTo>
                <a:lnTo>
                  <a:pt x="2488" y="6139"/>
                </a:lnTo>
                <a:lnTo>
                  <a:pt x="2481" y="6140"/>
                </a:lnTo>
                <a:lnTo>
                  <a:pt x="2473" y="6141"/>
                </a:lnTo>
                <a:lnTo>
                  <a:pt x="2476" y="6133"/>
                </a:lnTo>
                <a:lnTo>
                  <a:pt x="2479" y="6123"/>
                </a:lnTo>
                <a:lnTo>
                  <a:pt x="2482" y="6111"/>
                </a:lnTo>
                <a:lnTo>
                  <a:pt x="2486" y="6098"/>
                </a:lnTo>
                <a:close/>
                <a:moveTo>
                  <a:pt x="2532" y="5949"/>
                </a:moveTo>
                <a:lnTo>
                  <a:pt x="2539" y="5951"/>
                </a:lnTo>
                <a:lnTo>
                  <a:pt x="2547" y="5952"/>
                </a:lnTo>
                <a:lnTo>
                  <a:pt x="2546" y="5964"/>
                </a:lnTo>
                <a:lnTo>
                  <a:pt x="2544" y="5974"/>
                </a:lnTo>
                <a:lnTo>
                  <a:pt x="2541" y="5982"/>
                </a:lnTo>
                <a:lnTo>
                  <a:pt x="2538" y="5991"/>
                </a:lnTo>
                <a:lnTo>
                  <a:pt x="2537" y="5991"/>
                </a:lnTo>
                <a:lnTo>
                  <a:pt x="2536" y="5990"/>
                </a:lnTo>
                <a:lnTo>
                  <a:pt x="2527" y="5991"/>
                </a:lnTo>
                <a:lnTo>
                  <a:pt x="2518" y="5993"/>
                </a:lnTo>
                <a:lnTo>
                  <a:pt x="2522" y="5983"/>
                </a:lnTo>
                <a:lnTo>
                  <a:pt x="2525" y="5973"/>
                </a:lnTo>
                <a:lnTo>
                  <a:pt x="2528" y="5962"/>
                </a:lnTo>
                <a:lnTo>
                  <a:pt x="2532" y="5949"/>
                </a:lnTo>
                <a:close/>
                <a:moveTo>
                  <a:pt x="3448" y="2487"/>
                </a:moveTo>
                <a:lnTo>
                  <a:pt x="3443" y="2481"/>
                </a:lnTo>
                <a:lnTo>
                  <a:pt x="3440" y="2475"/>
                </a:lnTo>
                <a:lnTo>
                  <a:pt x="3450" y="2432"/>
                </a:lnTo>
                <a:lnTo>
                  <a:pt x="3456" y="2413"/>
                </a:lnTo>
                <a:lnTo>
                  <a:pt x="3462" y="2405"/>
                </a:lnTo>
                <a:lnTo>
                  <a:pt x="3469" y="2399"/>
                </a:lnTo>
                <a:lnTo>
                  <a:pt x="3472" y="2421"/>
                </a:lnTo>
                <a:lnTo>
                  <a:pt x="3469" y="2437"/>
                </a:lnTo>
                <a:lnTo>
                  <a:pt x="3462" y="2457"/>
                </a:lnTo>
                <a:lnTo>
                  <a:pt x="3448" y="2487"/>
                </a:lnTo>
                <a:close/>
                <a:moveTo>
                  <a:pt x="2032" y="7882"/>
                </a:moveTo>
                <a:lnTo>
                  <a:pt x="2031" y="7876"/>
                </a:lnTo>
                <a:lnTo>
                  <a:pt x="2032" y="7873"/>
                </a:lnTo>
                <a:lnTo>
                  <a:pt x="2035" y="7866"/>
                </a:lnTo>
                <a:lnTo>
                  <a:pt x="2042" y="7855"/>
                </a:lnTo>
                <a:lnTo>
                  <a:pt x="2043" y="7863"/>
                </a:lnTo>
                <a:lnTo>
                  <a:pt x="2042" y="7870"/>
                </a:lnTo>
                <a:lnTo>
                  <a:pt x="2038" y="7877"/>
                </a:lnTo>
                <a:lnTo>
                  <a:pt x="2032" y="7882"/>
                </a:lnTo>
                <a:close/>
                <a:moveTo>
                  <a:pt x="2130" y="7384"/>
                </a:moveTo>
                <a:lnTo>
                  <a:pt x="2128" y="7408"/>
                </a:lnTo>
                <a:lnTo>
                  <a:pt x="2121" y="7430"/>
                </a:lnTo>
                <a:lnTo>
                  <a:pt x="2111" y="7453"/>
                </a:lnTo>
                <a:lnTo>
                  <a:pt x="2099" y="7476"/>
                </a:lnTo>
                <a:lnTo>
                  <a:pt x="2101" y="7457"/>
                </a:lnTo>
                <a:lnTo>
                  <a:pt x="2103" y="7439"/>
                </a:lnTo>
                <a:lnTo>
                  <a:pt x="2106" y="7422"/>
                </a:lnTo>
                <a:lnTo>
                  <a:pt x="2110" y="7406"/>
                </a:lnTo>
                <a:lnTo>
                  <a:pt x="2116" y="7401"/>
                </a:lnTo>
                <a:lnTo>
                  <a:pt x="2121" y="7396"/>
                </a:lnTo>
                <a:lnTo>
                  <a:pt x="2126" y="7390"/>
                </a:lnTo>
                <a:lnTo>
                  <a:pt x="2130" y="7384"/>
                </a:lnTo>
                <a:close/>
                <a:moveTo>
                  <a:pt x="2214" y="7033"/>
                </a:moveTo>
                <a:lnTo>
                  <a:pt x="2211" y="7032"/>
                </a:lnTo>
                <a:lnTo>
                  <a:pt x="2208" y="7032"/>
                </a:lnTo>
                <a:lnTo>
                  <a:pt x="2208" y="7028"/>
                </a:lnTo>
                <a:lnTo>
                  <a:pt x="2209" y="7025"/>
                </a:lnTo>
                <a:lnTo>
                  <a:pt x="2212" y="7026"/>
                </a:lnTo>
                <a:lnTo>
                  <a:pt x="2214" y="7027"/>
                </a:lnTo>
                <a:lnTo>
                  <a:pt x="2215" y="7028"/>
                </a:lnTo>
                <a:lnTo>
                  <a:pt x="2214" y="7033"/>
                </a:lnTo>
                <a:close/>
                <a:moveTo>
                  <a:pt x="2237" y="6872"/>
                </a:moveTo>
                <a:lnTo>
                  <a:pt x="2238" y="6858"/>
                </a:lnTo>
                <a:lnTo>
                  <a:pt x="2238" y="6845"/>
                </a:lnTo>
                <a:lnTo>
                  <a:pt x="2239" y="6832"/>
                </a:lnTo>
                <a:lnTo>
                  <a:pt x="2239" y="6822"/>
                </a:lnTo>
                <a:lnTo>
                  <a:pt x="2244" y="6826"/>
                </a:lnTo>
                <a:lnTo>
                  <a:pt x="2250" y="6829"/>
                </a:lnTo>
                <a:lnTo>
                  <a:pt x="2257" y="6831"/>
                </a:lnTo>
                <a:lnTo>
                  <a:pt x="2265" y="6832"/>
                </a:lnTo>
                <a:lnTo>
                  <a:pt x="2272" y="6831"/>
                </a:lnTo>
                <a:lnTo>
                  <a:pt x="2278" y="6830"/>
                </a:lnTo>
                <a:lnTo>
                  <a:pt x="2285" y="6828"/>
                </a:lnTo>
                <a:lnTo>
                  <a:pt x="2292" y="6825"/>
                </a:lnTo>
                <a:lnTo>
                  <a:pt x="2288" y="6833"/>
                </a:lnTo>
                <a:lnTo>
                  <a:pt x="2280" y="6845"/>
                </a:lnTo>
                <a:lnTo>
                  <a:pt x="2268" y="6861"/>
                </a:lnTo>
                <a:lnTo>
                  <a:pt x="2251" y="6882"/>
                </a:lnTo>
                <a:lnTo>
                  <a:pt x="2250" y="6882"/>
                </a:lnTo>
                <a:lnTo>
                  <a:pt x="2249" y="6882"/>
                </a:lnTo>
                <a:lnTo>
                  <a:pt x="2245" y="6882"/>
                </a:lnTo>
                <a:lnTo>
                  <a:pt x="2242" y="6883"/>
                </a:lnTo>
                <a:lnTo>
                  <a:pt x="2238" y="6877"/>
                </a:lnTo>
                <a:lnTo>
                  <a:pt x="2237" y="6872"/>
                </a:lnTo>
                <a:close/>
                <a:moveTo>
                  <a:pt x="3556" y="2464"/>
                </a:moveTo>
                <a:lnTo>
                  <a:pt x="3555" y="2470"/>
                </a:lnTo>
                <a:lnTo>
                  <a:pt x="3553" y="2479"/>
                </a:lnTo>
                <a:lnTo>
                  <a:pt x="3550" y="2473"/>
                </a:lnTo>
                <a:lnTo>
                  <a:pt x="3546" y="2468"/>
                </a:lnTo>
                <a:lnTo>
                  <a:pt x="3541" y="2464"/>
                </a:lnTo>
                <a:lnTo>
                  <a:pt x="3535" y="2462"/>
                </a:lnTo>
                <a:lnTo>
                  <a:pt x="3535" y="2461"/>
                </a:lnTo>
                <a:lnTo>
                  <a:pt x="3535" y="2460"/>
                </a:lnTo>
                <a:lnTo>
                  <a:pt x="3544" y="2446"/>
                </a:lnTo>
                <a:lnTo>
                  <a:pt x="3551" y="2447"/>
                </a:lnTo>
                <a:lnTo>
                  <a:pt x="3555" y="2456"/>
                </a:lnTo>
                <a:lnTo>
                  <a:pt x="3556" y="2464"/>
                </a:lnTo>
                <a:close/>
                <a:moveTo>
                  <a:pt x="3620" y="2242"/>
                </a:moveTo>
                <a:lnTo>
                  <a:pt x="3612" y="2264"/>
                </a:lnTo>
                <a:lnTo>
                  <a:pt x="3606" y="2278"/>
                </a:lnTo>
                <a:lnTo>
                  <a:pt x="3598" y="2281"/>
                </a:lnTo>
                <a:lnTo>
                  <a:pt x="3589" y="2273"/>
                </a:lnTo>
                <a:lnTo>
                  <a:pt x="3588" y="2269"/>
                </a:lnTo>
                <a:lnTo>
                  <a:pt x="3588" y="2263"/>
                </a:lnTo>
                <a:lnTo>
                  <a:pt x="3589" y="2258"/>
                </a:lnTo>
                <a:lnTo>
                  <a:pt x="3590" y="2252"/>
                </a:lnTo>
                <a:lnTo>
                  <a:pt x="3598" y="2251"/>
                </a:lnTo>
                <a:lnTo>
                  <a:pt x="3605" y="2249"/>
                </a:lnTo>
                <a:lnTo>
                  <a:pt x="3612" y="2246"/>
                </a:lnTo>
                <a:lnTo>
                  <a:pt x="3620" y="2242"/>
                </a:lnTo>
                <a:close/>
                <a:moveTo>
                  <a:pt x="3637" y="2166"/>
                </a:moveTo>
                <a:lnTo>
                  <a:pt x="3636" y="2169"/>
                </a:lnTo>
                <a:lnTo>
                  <a:pt x="3636" y="2173"/>
                </a:lnTo>
                <a:lnTo>
                  <a:pt x="3629" y="2168"/>
                </a:lnTo>
                <a:lnTo>
                  <a:pt x="3621" y="2166"/>
                </a:lnTo>
                <a:lnTo>
                  <a:pt x="3625" y="2156"/>
                </a:lnTo>
                <a:lnTo>
                  <a:pt x="3629" y="2146"/>
                </a:lnTo>
                <a:lnTo>
                  <a:pt x="3632" y="2152"/>
                </a:lnTo>
                <a:lnTo>
                  <a:pt x="3635" y="2158"/>
                </a:lnTo>
                <a:lnTo>
                  <a:pt x="3637" y="2162"/>
                </a:lnTo>
                <a:lnTo>
                  <a:pt x="3637" y="2166"/>
                </a:lnTo>
                <a:close/>
                <a:moveTo>
                  <a:pt x="3781" y="1738"/>
                </a:moveTo>
                <a:lnTo>
                  <a:pt x="3778" y="1734"/>
                </a:lnTo>
                <a:lnTo>
                  <a:pt x="3773" y="1731"/>
                </a:lnTo>
                <a:lnTo>
                  <a:pt x="3768" y="1729"/>
                </a:lnTo>
                <a:lnTo>
                  <a:pt x="3763" y="1728"/>
                </a:lnTo>
                <a:lnTo>
                  <a:pt x="3770" y="1722"/>
                </a:lnTo>
                <a:lnTo>
                  <a:pt x="3776" y="1723"/>
                </a:lnTo>
                <a:lnTo>
                  <a:pt x="3780" y="1728"/>
                </a:lnTo>
                <a:lnTo>
                  <a:pt x="3781" y="1738"/>
                </a:lnTo>
                <a:close/>
                <a:moveTo>
                  <a:pt x="3880" y="1683"/>
                </a:moveTo>
                <a:lnTo>
                  <a:pt x="3880" y="1698"/>
                </a:lnTo>
                <a:lnTo>
                  <a:pt x="3878" y="1713"/>
                </a:lnTo>
                <a:lnTo>
                  <a:pt x="3873" y="1727"/>
                </a:lnTo>
                <a:lnTo>
                  <a:pt x="3869" y="1740"/>
                </a:lnTo>
                <a:lnTo>
                  <a:pt x="3863" y="1746"/>
                </a:lnTo>
                <a:lnTo>
                  <a:pt x="3857" y="1753"/>
                </a:lnTo>
                <a:lnTo>
                  <a:pt x="3853" y="1760"/>
                </a:lnTo>
                <a:lnTo>
                  <a:pt x="3849" y="1767"/>
                </a:lnTo>
                <a:lnTo>
                  <a:pt x="3848" y="1773"/>
                </a:lnTo>
                <a:lnTo>
                  <a:pt x="3847" y="1779"/>
                </a:lnTo>
                <a:lnTo>
                  <a:pt x="3847" y="1784"/>
                </a:lnTo>
                <a:lnTo>
                  <a:pt x="3848" y="1789"/>
                </a:lnTo>
                <a:lnTo>
                  <a:pt x="3837" y="1805"/>
                </a:lnTo>
                <a:lnTo>
                  <a:pt x="3827" y="1819"/>
                </a:lnTo>
                <a:lnTo>
                  <a:pt x="3816" y="1834"/>
                </a:lnTo>
                <a:lnTo>
                  <a:pt x="3805" y="1849"/>
                </a:lnTo>
                <a:lnTo>
                  <a:pt x="3798" y="1848"/>
                </a:lnTo>
                <a:lnTo>
                  <a:pt x="3793" y="1843"/>
                </a:lnTo>
                <a:lnTo>
                  <a:pt x="3789" y="1837"/>
                </a:lnTo>
                <a:lnTo>
                  <a:pt x="3787" y="1832"/>
                </a:lnTo>
                <a:lnTo>
                  <a:pt x="3792" y="1802"/>
                </a:lnTo>
                <a:lnTo>
                  <a:pt x="3799" y="1772"/>
                </a:lnTo>
                <a:lnTo>
                  <a:pt x="3809" y="1743"/>
                </a:lnTo>
                <a:lnTo>
                  <a:pt x="3822" y="1717"/>
                </a:lnTo>
                <a:lnTo>
                  <a:pt x="3841" y="1683"/>
                </a:lnTo>
                <a:lnTo>
                  <a:pt x="3857" y="1647"/>
                </a:lnTo>
                <a:lnTo>
                  <a:pt x="3871" y="1609"/>
                </a:lnTo>
                <a:lnTo>
                  <a:pt x="3887" y="1570"/>
                </a:lnTo>
                <a:lnTo>
                  <a:pt x="3895" y="1601"/>
                </a:lnTo>
                <a:lnTo>
                  <a:pt x="3890" y="1630"/>
                </a:lnTo>
                <a:lnTo>
                  <a:pt x="3882" y="1657"/>
                </a:lnTo>
                <a:lnTo>
                  <a:pt x="3880" y="1683"/>
                </a:lnTo>
                <a:close/>
                <a:moveTo>
                  <a:pt x="3935" y="1751"/>
                </a:moveTo>
                <a:lnTo>
                  <a:pt x="3934" y="1745"/>
                </a:lnTo>
                <a:lnTo>
                  <a:pt x="3932" y="1739"/>
                </a:lnTo>
                <a:lnTo>
                  <a:pt x="3928" y="1734"/>
                </a:lnTo>
                <a:lnTo>
                  <a:pt x="3924" y="1730"/>
                </a:lnTo>
                <a:lnTo>
                  <a:pt x="3928" y="1725"/>
                </a:lnTo>
                <a:lnTo>
                  <a:pt x="3932" y="1721"/>
                </a:lnTo>
                <a:lnTo>
                  <a:pt x="3937" y="1728"/>
                </a:lnTo>
                <a:lnTo>
                  <a:pt x="3939" y="1733"/>
                </a:lnTo>
                <a:lnTo>
                  <a:pt x="3938" y="1742"/>
                </a:lnTo>
                <a:lnTo>
                  <a:pt x="3935" y="1751"/>
                </a:lnTo>
                <a:close/>
                <a:moveTo>
                  <a:pt x="3379" y="3537"/>
                </a:moveTo>
                <a:lnTo>
                  <a:pt x="3381" y="3528"/>
                </a:lnTo>
                <a:lnTo>
                  <a:pt x="3381" y="3519"/>
                </a:lnTo>
                <a:lnTo>
                  <a:pt x="3380" y="3511"/>
                </a:lnTo>
                <a:lnTo>
                  <a:pt x="3378" y="3503"/>
                </a:lnTo>
                <a:lnTo>
                  <a:pt x="3384" y="3485"/>
                </a:lnTo>
                <a:lnTo>
                  <a:pt x="3390" y="3466"/>
                </a:lnTo>
                <a:lnTo>
                  <a:pt x="3397" y="3448"/>
                </a:lnTo>
                <a:lnTo>
                  <a:pt x="3403" y="3429"/>
                </a:lnTo>
                <a:lnTo>
                  <a:pt x="3403" y="3464"/>
                </a:lnTo>
                <a:lnTo>
                  <a:pt x="3391" y="3518"/>
                </a:lnTo>
                <a:lnTo>
                  <a:pt x="3374" y="3582"/>
                </a:lnTo>
                <a:lnTo>
                  <a:pt x="3361" y="3642"/>
                </a:lnTo>
                <a:lnTo>
                  <a:pt x="3345" y="3699"/>
                </a:lnTo>
                <a:lnTo>
                  <a:pt x="3323" y="3759"/>
                </a:lnTo>
                <a:lnTo>
                  <a:pt x="3303" y="3817"/>
                </a:lnTo>
                <a:lnTo>
                  <a:pt x="3293" y="3863"/>
                </a:lnTo>
                <a:lnTo>
                  <a:pt x="3286" y="3910"/>
                </a:lnTo>
                <a:lnTo>
                  <a:pt x="3272" y="3955"/>
                </a:lnTo>
                <a:lnTo>
                  <a:pt x="3257" y="3999"/>
                </a:lnTo>
                <a:lnTo>
                  <a:pt x="3243" y="4044"/>
                </a:lnTo>
                <a:lnTo>
                  <a:pt x="3240" y="4050"/>
                </a:lnTo>
                <a:lnTo>
                  <a:pt x="3232" y="4057"/>
                </a:lnTo>
                <a:lnTo>
                  <a:pt x="3223" y="4065"/>
                </a:lnTo>
                <a:lnTo>
                  <a:pt x="3211" y="4076"/>
                </a:lnTo>
                <a:lnTo>
                  <a:pt x="3216" y="4055"/>
                </a:lnTo>
                <a:lnTo>
                  <a:pt x="3221" y="4033"/>
                </a:lnTo>
                <a:lnTo>
                  <a:pt x="3227" y="4012"/>
                </a:lnTo>
                <a:lnTo>
                  <a:pt x="3232" y="3990"/>
                </a:lnTo>
                <a:lnTo>
                  <a:pt x="3236" y="3985"/>
                </a:lnTo>
                <a:lnTo>
                  <a:pt x="3238" y="3980"/>
                </a:lnTo>
                <a:lnTo>
                  <a:pt x="3239" y="3971"/>
                </a:lnTo>
                <a:lnTo>
                  <a:pt x="3240" y="3963"/>
                </a:lnTo>
                <a:lnTo>
                  <a:pt x="3247" y="3937"/>
                </a:lnTo>
                <a:lnTo>
                  <a:pt x="3253" y="3912"/>
                </a:lnTo>
                <a:lnTo>
                  <a:pt x="3260" y="3886"/>
                </a:lnTo>
                <a:lnTo>
                  <a:pt x="3267" y="3862"/>
                </a:lnTo>
                <a:lnTo>
                  <a:pt x="3272" y="3855"/>
                </a:lnTo>
                <a:lnTo>
                  <a:pt x="3277" y="3847"/>
                </a:lnTo>
                <a:lnTo>
                  <a:pt x="3282" y="3840"/>
                </a:lnTo>
                <a:lnTo>
                  <a:pt x="3285" y="3832"/>
                </a:lnTo>
                <a:lnTo>
                  <a:pt x="3287" y="3823"/>
                </a:lnTo>
                <a:lnTo>
                  <a:pt x="3288" y="3815"/>
                </a:lnTo>
                <a:lnTo>
                  <a:pt x="3287" y="3806"/>
                </a:lnTo>
                <a:lnTo>
                  <a:pt x="3285" y="3799"/>
                </a:lnTo>
                <a:lnTo>
                  <a:pt x="3290" y="3780"/>
                </a:lnTo>
                <a:lnTo>
                  <a:pt x="3296" y="3759"/>
                </a:lnTo>
                <a:lnTo>
                  <a:pt x="3301" y="3740"/>
                </a:lnTo>
                <a:lnTo>
                  <a:pt x="3307" y="3720"/>
                </a:lnTo>
                <a:lnTo>
                  <a:pt x="3315" y="3712"/>
                </a:lnTo>
                <a:lnTo>
                  <a:pt x="3321" y="3704"/>
                </a:lnTo>
                <a:lnTo>
                  <a:pt x="3327" y="3694"/>
                </a:lnTo>
                <a:lnTo>
                  <a:pt x="3332" y="3685"/>
                </a:lnTo>
                <a:lnTo>
                  <a:pt x="3334" y="3675"/>
                </a:lnTo>
                <a:lnTo>
                  <a:pt x="3334" y="3664"/>
                </a:lnTo>
                <a:lnTo>
                  <a:pt x="3333" y="3656"/>
                </a:lnTo>
                <a:lnTo>
                  <a:pt x="3330" y="3648"/>
                </a:lnTo>
                <a:lnTo>
                  <a:pt x="3336" y="3630"/>
                </a:lnTo>
                <a:lnTo>
                  <a:pt x="3341" y="3610"/>
                </a:lnTo>
                <a:lnTo>
                  <a:pt x="3347" y="3592"/>
                </a:lnTo>
                <a:lnTo>
                  <a:pt x="3353" y="3574"/>
                </a:lnTo>
                <a:lnTo>
                  <a:pt x="3361" y="3565"/>
                </a:lnTo>
                <a:lnTo>
                  <a:pt x="3368" y="3557"/>
                </a:lnTo>
                <a:lnTo>
                  <a:pt x="3374" y="3547"/>
                </a:lnTo>
                <a:lnTo>
                  <a:pt x="3379" y="3537"/>
                </a:lnTo>
                <a:close/>
                <a:moveTo>
                  <a:pt x="3701" y="2225"/>
                </a:moveTo>
                <a:lnTo>
                  <a:pt x="3699" y="2238"/>
                </a:lnTo>
                <a:lnTo>
                  <a:pt x="3694" y="2248"/>
                </a:lnTo>
                <a:lnTo>
                  <a:pt x="3689" y="2255"/>
                </a:lnTo>
                <a:lnTo>
                  <a:pt x="3685" y="2257"/>
                </a:lnTo>
                <a:lnTo>
                  <a:pt x="3683" y="2254"/>
                </a:lnTo>
                <a:lnTo>
                  <a:pt x="3680" y="2250"/>
                </a:lnTo>
                <a:lnTo>
                  <a:pt x="3678" y="2247"/>
                </a:lnTo>
                <a:lnTo>
                  <a:pt x="3677" y="2244"/>
                </a:lnTo>
                <a:lnTo>
                  <a:pt x="3679" y="2233"/>
                </a:lnTo>
                <a:lnTo>
                  <a:pt x="3682" y="2224"/>
                </a:lnTo>
                <a:lnTo>
                  <a:pt x="3687" y="2214"/>
                </a:lnTo>
                <a:lnTo>
                  <a:pt x="3695" y="2207"/>
                </a:lnTo>
                <a:lnTo>
                  <a:pt x="3698" y="2211"/>
                </a:lnTo>
                <a:lnTo>
                  <a:pt x="3700" y="2215"/>
                </a:lnTo>
                <a:lnTo>
                  <a:pt x="3701" y="2220"/>
                </a:lnTo>
                <a:lnTo>
                  <a:pt x="3701" y="2224"/>
                </a:lnTo>
                <a:lnTo>
                  <a:pt x="3701" y="2225"/>
                </a:lnTo>
                <a:lnTo>
                  <a:pt x="3701" y="2225"/>
                </a:lnTo>
                <a:close/>
                <a:moveTo>
                  <a:pt x="3785" y="1919"/>
                </a:moveTo>
                <a:lnTo>
                  <a:pt x="3780" y="1924"/>
                </a:lnTo>
                <a:lnTo>
                  <a:pt x="3775" y="1929"/>
                </a:lnTo>
                <a:lnTo>
                  <a:pt x="3778" y="1920"/>
                </a:lnTo>
                <a:lnTo>
                  <a:pt x="3780" y="1917"/>
                </a:lnTo>
                <a:lnTo>
                  <a:pt x="3782" y="1917"/>
                </a:lnTo>
                <a:lnTo>
                  <a:pt x="3785" y="1919"/>
                </a:lnTo>
                <a:close/>
                <a:moveTo>
                  <a:pt x="3772" y="1936"/>
                </a:moveTo>
                <a:lnTo>
                  <a:pt x="3772" y="1936"/>
                </a:lnTo>
                <a:lnTo>
                  <a:pt x="3772" y="1935"/>
                </a:lnTo>
                <a:lnTo>
                  <a:pt x="3772" y="1936"/>
                </a:lnTo>
                <a:lnTo>
                  <a:pt x="3772" y="1936"/>
                </a:lnTo>
                <a:close/>
                <a:moveTo>
                  <a:pt x="3605" y="2811"/>
                </a:moveTo>
                <a:lnTo>
                  <a:pt x="3605" y="2829"/>
                </a:lnTo>
                <a:lnTo>
                  <a:pt x="3601" y="2847"/>
                </a:lnTo>
                <a:lnTo>
                  <a:pt x="3589" y="2868"/>
                </a:lnTo>
                <a:lnTo>
                  <a:pt x="3570" y="2898"/>
                </a:lnTo>
                <a:lnTo>
                  <a:pt x="3573" y="2878"/>
                </a:lnTo>
                <a:lnTo>
                  <a:pt x="3575" y="2862"/>
                </a:lnTo>
                <a:lnTo>
                  <a:pt x="3577" y="2849"/>
                </a:lnTo>
                <a:lnTo>
                  <a:pt x="3579" y="2839"/>
                </a:lnTo>
                <a:lnTo>
                  <a:pt x="3586" y="2834"/>
                </a:lnTo>
                <a:lnTo>
                  <a:pt x="3593" y="2827"/>
                </a:lnTo>
                <a:lnTo>
                  <a:pt x="3600" y="2819"/>
                </a:lnTo>
                <a:lnTo>
                  <a:pt x="3605" y="2811"/>
                </a:lnTo>
                <a:close/>
                <a:moveTo>
                  <a:pt x="3635" y="2683"/>
                </a:move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close/>
                <a:moveTo>
                  <a:pt x="3679" y="2545"/>
                </a:moveTo>
                <a:lnTo>
                  <a:pt x="3679" y="2571"/>
                </a:lnTo>
                <a:lnTo>
                  <a:pt x="3676" y="2594"/>
                </a:lnTo>
                <a:lnTo>
                  <a:pt x="3670" y="2616"/>
                </a:lnTo>
                <a:lnTo>
                  <a:pt x="3658" y="2641"/>
                </a:lnTo>
                <a:lnTo>
                  <a:pt x="3658" y="2631"/>
                </a:lnTo>
                <a:lnTo>
                  <a:pt x="3656" y="2623"/>
                </a:lnTo>
                <a:lnTo>
                  <a:pt x="3652" y="2616"/>
                </a:lnTo>
                <a:lnTo>
                  <a:pt x="3646" y="2610"/>
                </a:lnTo>
                <a:lnTo>
                  <a:pt x="3651" y="2594"/>
                </a:lnTo>
                <a:lnTo>
                  <a:pt x="3658" y="2578"/>
                </a:lnTo>
                <a:lnTo>
                  <a:pt x="3668" y="2562"/>
                </a:lnTo>
                <a:lnTo>
                  <a:pt x="3679" y="2545"/>
                </a:lnTo>
                <a:close/>
                <a:moveTo>
                  <a:pt x="3785" y="2228"/>
                </a:moveTo>
                <a:lnTo>
                  <a:pt x="3779" y="2260"/>
                </a:lnTo>
                <a:lnTo>
                  <a:pt x="3773" y="2280"/>
                </a:lnTo>
                <a:lnTo>
                  <a:pt x="3767" y="2303"/>
                </a:lnTo>
                <a:lnTo>
                  <a:pt x="3758" y="2349"/>
                </a:lnTo>
                <a:lnTo>
                  <a:pt x="3757" y="2352"/>
                </a:lnTo>
                <a:lnTo>
                  <a:pt x="3754" y="2354"/>
                </a:lnTo>
                <a:lnTo>
                  <a:pt x="3752" y="2356"/>
                </a:lnTo>
                <a:lnTo>
                  <a:pt x="3749" y="2356"/>
                </a:lnTo>
                <a:lnTo>
                  <a:pt x="3751" y="2346"/>
                </a:lnTo>
                <a:lnTo>
                  <a:pt x="3750" y="2336"/>
                </a:lnTo>
                <a:lnTo>
                  <a:pt x="3747" y="2327"/>
                </a:lnTo>
                <a:lnTo>
                  <a:pt x="3742" y="2320"/>
                </a:lnTo>
                <a:lnTo>
                  <a:pt x="3746" y="2302"/>
                </a:lnTo>
                <a:lnTo>
                  <a:pt x="3749" y="2285"/>
                </a:lnTo>
                <a:lnTo>
                  <a:pt x="3752" y="2268"/>
                </a:lnTo>
                <a:lnTo>
                  <a:pt x="3757" y="2250"/>
                </a:lnTo>
                <a:lnTo>
                  <a:pt x="3765" y="2246"/>
                </a:lnTo>
                <a:lnTo>
                  <a:pt x="3772" y="2241"/>
                </a:lnTo>
                <a:lnTo>
                  <a:pt x="3779" y="2235"/>
                </a:lnTo>
                <a:lnTo>
                  <a:pt x="3785" y="2228"/>
                </a:lnTo>
                <a:close/>
                <a:moveTo>
                  <a:pt x="3799" y="2103"/>
                </a:moveTo>
                <a:lnTo>
                  <a:pt x="3792" y="2112"/>
                </a:lnTo>
                <a:lnTo>
                  <a:pt x="3784" y="2121"/>
                </a:lnTo>
                <a:lnTo>
                  <a:pt x="3786" y="2113"/>
                </a:lnTo>
                <a:lnTo>
                  <a:pt x="3787" y="2106"/>
                </a:lnTo>
                <a:lnTo>
                  <a:pt x="3793" y="2105"/>
                </a:lnTo>
                <a:lnTo>
                  <a:pt x="3799" y="2103"/>
                </a:lnTo>
                <a:close/>
                <a:moveTo>
                  <a:pt x="2929" y="4802"/>
                </a:moveTo>
                <a:lnTo>
                  <a:pt x="2927" y="4799"/>
                </a:lnTo>
                <a:lnTo>
                  <a:pt x="2926" y="4798"/>
                </a:lnTo>
                <a:lnTo>
                  <a:pt x="2927" y="4796"/>
                </a:lnTo>
                <a:lnTo>
                  <a:pt x="2930" y="4791"/>
                </a:lnTo>
                <a:lnTo>
                  <a:pt x="2932" y="4793"/>
                </a:lnTo>
                <a:lnTo>
                  <a:pt x="2933" y="4795"/>
                </a:lnTo>
                <a:lnTo>
                  <a:pt x="2932" y="4797"/>
                </a:lnTo>
                <a:lnTo>
                  <a:pt x="2929" y="4802"/>
                </a:lnTo>
                <a:close/>
                <a:moveTo>
                  <a:pt x="3007" y="4761"/>
                </a:moveTo>
                <a:lnTo>
                  <a:pt x="3004" y="4760"/>
                </a:lnTo>
                <a:lnTo>
                  <a:pt x="3002" y="4757"/>
                </a:lnTo>
                <a:lnTo>
                  <a:pt x="3002" y="4753"/>
                </a:lnTo>
                <a:lnTo>
                  <a:pt x="3005" y="4748"/>
                </a:lnTo>
                <a:lnTo>
                  <a:pt x="3008" y="4746"/>
                </a:lnTo>
                <a:lnTo>
                  <a:pt x="3012" y="4745"/>
                </a:lnTo>
                <a:lnTo>
                  <a:pt x="3012" y="4749"/>
                </a:lnTo>
                <a:lnTo>
                  <a:pt x="3013" y="4754"/>
                </a:lnTo>
                <a:lnTo>
                  <a:pt x="3010" y="4758"/>
                </a:lnTo>
                <a:lnTo>
                  <a:pt x="3007" y="4761"/>
                </a:lnTo>
                <a:close/>
                <a:moveTo>
                  <a:pt x="3474" y="3220"/>
                </a:moveTo>
                <a:lnTo>
                  <a:pt x="3473" y="3217"/>
                </a:lnTo>
                <a:lnTo>
                  <a:pt x="3472" y="3214"/>
                </a:lnTo>
                <a:lnTo>
                  <a:pt x="3474" y="3196"/>
                </a:lnTo>
                <a:lnTo>
                  <a:pt x="3476" y="3184"/>
                </a:lnTo>
                <a:lnTo>
                  <a:pt x="3479" y="3177"/>
                </a:lnTo>
                <a:lnTo>
                  <a:pt x="3483" y="3174"/>
                </a:lnTo>
                <a:lnTo>
                  <a:pt x="3490" y="3178"/>
                </a:lnTo>
                <a:lnTo>
                  <a:pt x="3488" y="3189"/>
                </a:lnTo>
                <a:lnTo>
                  <a:pt x="3482" y="3205"/>
                </a:lnTo>
                <a:lnTo>
                  <a:pt x="3474" y="3220"/>
                </a:lnTo>
                <a:close/>
                <a:moveTo>
                  <a:pt x="2908" y="5080"/>
                </a:moveTo>
                <a:lnTo>
                  <a:pt x="2912" y="5098"/>
                </a:lnTo>
                <a:lnTo>
                  <a:pt x="2911" y="5114"/>
                </a:lnTo>
                <a:lnTo>
                  <a:pt x="2904" y="5130"/>
                </a:lnTo>
                <a:lnTo>
                  <a:pt x="2888" y="5142"/>
                </a:lnTo>
                <a:lnTo>
                  <a:pt x="2885" y="5125"/>
                </a:lnTo>
                <a:lnTo>
                  <a:pt x="2886" y="5107"/>
                </a:lnTo>
                <a:lnTo>
                  <a:pt x="2893" y="5093"/>
                </a:lnTo>
                <a:lnTo>
                  <a:pt x="2908" y="5080"/>
                </a:lnTo>
                <a:close/>
                <a:moveTo>
                  <a:pt x="2838" y="5304"/>
                </a:moveTo>
                <a:lnTo>
                  <a:pt x="2841" y="5324"/>
                </a:lnTo>
                <a:lnTo>
                  <a:pt x="2840" y="5340"/>
                </a:lnTo>
                <a:lnTo>
                  <a:pt x="2833" y="5356"/>
                </a:lnTo>
                <a:lnTo>
                  <a:pt x="2823" y="5368"/>
                </a:lnTo>
                <a:lnTo>
                  <a:pt x="2818" y="5372"/>
                </a:lnTo>
                <a:lnTo>
                  <a:pt x="2811" y="5374"/>
                </a:lnTo>
                <a:lnTo>
                  <a:pt x="2803" y="5375"/>
                </a:lnTo>
                <a:lnTo>
                  <a:pt x="2796" y="5377"/>
                </a:lnTo>
                <a:lnTo>
                  <a:pt x="2796" y="5353"/>
                </a:lnTo>
                <a:lnTo>
                  <a:pt x="2801" y="5332"/>
                </a:lnTo>
                <a:lnTo>
                  <a:pt x="2816" y="5316"/>
                </a:lnTo>
                <a:lnTo>
                  <a:pt x="2838" y="5304"/>
                </a:lnTo>
                <a:close/>
                <a:moveTo>
                  <a:pt x="3830" y="1958"/>
                </a:moveTo>
                <a:lnTo>
                  <a:pt x="3839" y="1957"/>
                </a:lnTo>
                <a:lnTo>
                  <a:pt x="3848" y="1955"/>
                </a:lnTo>
                <a:lnTo>
                  <a:pt x="3857" y="1951"/>
                </a:lnTo>
                <a:lnTo>
                  <a:pt x="3865" y="1946"/>
                </a:lnTo>
                <a:lnTo>
                  <a:pt x="3860" y="1961"/>
                </a:lnTo>
                <a:lnTo>
                  <a:pt x="3854" y="1979"/>
                </a:lnTo>
                <a:lnTo>
                  <a:pt x="3846" y="1999"/>
                </a:lnTo>
                <a:lnTo>
                  <a:pt x="3839" y="2020"/>
                </a:lnTo>
                <a:lnTo>
                  <a:pt x="3835" y="2017"/>
                </a:lnTo>
                <a:lnTo>
                  <a:pt x="3833" y="2012"/>
                </a:lnTo>
                <a:lnTo>
                  <a:pt x="3831" y="1996"/>
                </a:lnTo>
                <a:lnTo>
                  <a:pt x="3826" y="1957"/>
                </a:lnTo>
                <a:lnTo>
                  <a:pt x="3828" y="1958"/>
                </a:lnTo>
                <a:lnTo>
                  <a:pt x="3830" y="1958"/>
                </a:lnTo>
                <a:close/>
                <a:moveTo>
                  <a:pt x="3010" y="4514"/>
                </a:moveTo>
                <a:lnTo>
                  <a:pt x="3007" y="4514"/>
                </a:lnTo>
                <a:lnTo>
                  <a:pt x="3004" y="4515"/>
                </a:lnTo>
                <a:lnTo>
                  <a:pt x="3007" y="4504"/>
                </a:lnTo>
                <a:lnTo>
                  <a:pt x="3010" y="4495"/>
                </a:lnTo>
                <a:lnTo>
                  <a:pt x="3013" y="4486"/>
                </a:lnTo>
                <a:lnTo>
                  <a:pt x="3016" y="4478"/>
                </a:lnTo>
                <a:lnTo>
                  <a:pt x="3017" y="4478"/>
                </a:lnTo>
                <a:lnTo>
                  <a:pt x="3019" y="4478"/>
                </a:lnTo>
                <a:lnTo>
                  <a:pt x="3022" y="4487"/>
                </a:lnTo>
                <a:lnTo>
                  <a:pt x="3022" y="4496"/>
                </a:lnTo>
                <a:lnTo>
                  <a:pt x="3022" y="4505"/>
                </a:lnTo>
                <a:lnTo>
                  <a:pt x="3020" y="4515"/>
                </a:lnTo>
                <a:lnTo>
                  <a:pt x="3015" y="4514"/>
                </a:lnTo>
                <a:lnTo>
                  <a:pt x="3010" y="4514"/>
                </a:lnTo>
                <a:close/>
                <a:moveTo>
                  <a:pt x="2262" y="7136"/>
                </a:moveTo>
                <a:lnTo>
                  <a:pt x="2260" y="7124"/>
                </a:lnTo>
                <a:lnTo>
                  <a:pt x="2260" y="7117"/>
                </a:lnTo>
                <a:lnTo>
                  <a:pt x="2264" y="7107"/>
                </a:lnTo>
                <a:lnTo>
                  <a:pt x="2273" y="7087"/>
                </a:lnTo>
                <a:lnTo>
                  <a:pt x="2274" y="7101"/>
                </a:lnTo>
                <a:lnTo>
                  <a:pt x="2273" y="7113"/>
                </a:lnTo>
                <a:lnTo>
                  <a:pt x="2269" y="7126"/>
                </a:lnTo>
                <a:lnTo>
                  <a:pt x="2262" y="7136"/>
                </a:lnTo>
                <a:close/>
                <a:moveTo>
                  <a:pt x="3862" y="1849"/>
                </a:moveTo>
                <a:lnTo>
                  <a:pt x="3868" y="1839"/>
                </a:lnTo>
                <a:lnTo>
                  <a:pt x="3872" y="1829"/>
                </a:lnTo>
                <a:lnTo>
                  <a:pt x="3877" y="1819"/>
                </a:lnTo>
                <a:lnTo>
                  <a:pt x="3882" y="1809"/>
                </a:lnTo>
                <a:lnTo>
                  <a:pt x="3890" y="1807"/>
                </a:lnTo>
                <a:lnTo>
                  <a:pt x="3898" y="1804"/>
                </a:lnTo>
                <a:lnTo>
                  <a:pt x="3907" y="1800"/>
                </a:lnTo>
                <a:lnTo>
                  <a:pt x="3914" y="1794"/>
                </a:lnTo>
                <a:lnTo>
                  <a:pt x="3911" y="1802"/>
                </a:lnTo>
                <a:lnTo>
                  <a:pt x="3908" y="1808"/>
                </a:lnTo>
                <a:lnTo>
                  <a:pt x="3906" y="1815"/>
                </a:lnTo>
                <a:lnTo>
                  <a:pt x="3904" y="1823"/>
                </a:lnTo>
                <a:lnTo>
                  <a:pt x="3902" y="1834"/>
                </a:lnTo>
                <a:lnTo>
                  <a:pt x="3898" y="1847"/>
                </a:lnTo>
                <a:lnTo>
                  <a:pt x="3893" y="1863"/>
                </a:lnTo>
                <a:lnTo>
                  <a:pt x="3885" y="1885"/>
                </a:lnTo>
                <a:lnTo>
                  <a:pt x="3881" y="1879"/>
                </a:lnTo>
                <a:lnTo>
                  <a:pt x="3875" y="1875"/>
                </a:lnTo>
                <a:lnTo>
                  <a:pt x="3867" y="1872"/>
                </a:lnTo>
                <a:lnTo>
                  <a:pt x="3859" y="1871"/>
                </a:lnTo>
                <a:lnTo>
                  <a:pt x="3855" y="1872"/>
                </a:lnTo>
                <a:lnTo>
                  <a:pt x="3850" y="1872"/>
                </a:lnTo>
                <a:lnTo>
                  <a:pt x="3856" y="1861"/>
                </a:lnTo>
                <a:lnTo>
                  <a:pt x="3862" y="1849"/>
                </a:lnTo>
                <a:close/>
                <a:moveTo>
                  <a:pt x="3370" y="3070"/>
                </a:moveTo>
                <a:lnTo>
                  <a:pt x="3374" y="3063"/>
                </a:lnTo>
                <a:lnTo>
                  <a:pt x="3379" y="3064"/>
                </a:lnTo>
                <a:lnTo>
                  <a:pt x="3381" y="3069"/>
                </a:lnTo>
                <a:lnTo>
                  <a:pt x="3379" y="3075"/>
                </a:lnTo>
                <a:lnTo>
                  <a:pt x="3375" y="3077"/>
                </a:lnTo>
                <a:lnTo>
                  <a:pt x="3372" y="3078"/>
                </a:lnTo>
                <a:lnTo>
                  <a:pt x="3371" y="3073"/>
                </a:lnTo>
                <a:lnTo>
                  <a:pt x="3370" y="3070"/>
                </a:lnTo>
                <a:close/>
                <a:moveTo>
                  <a:pt x="3369" y="3129"/>
                </a:moveTo>
                <a:lnTo>
                  <a:pt x="3370" y="3141"/>
                </a:lnTo>
                <a:lnTo>
                  <a:pt x="3369" y="3146"/>
                </a:lnTo>
                <a:lnTo>
                  <a:pt x="3364" y="3148"/>
                </a:lnTo>
                <a:lnTo>
                  <a:pt x="3352" y="3150"/>
                </a:lnTo>
                <a:lnTo>
                  <a:pt x="3348" y="3139"/>
                </a:lnTo>
                <a:lnTo>
                  <a:pt x="3355" y="3132"/>
                </a:lnTo>
                <a:lnTo>
                  <a:pt x="3364" y="3129"/>
                </a:lnTo>
                <a:lnTo>
                  <a:pt x="3369" y="3129"/>
                </a:lnTo>
                <a:close/>
                <a:moveTo>
                  <a:pt x="2888" y="4590"/>
                </a:moveTo>
                <a:lnTo>
                  <a:pt x="2894" y="4580"/>
                </a:lnTo>
                <a:lnTo>
                  <a:pt x="2898" y="4570"/>
                </a:lnTo>
                <a:lnTo>
                  <a:pt x="2900" y="4562"/>
                </a:lnTo>
                <a:lnTo>
                  <a:pt x="2902" y="4555"/>
                </a:lnTo>
                <a:lnTo>
                  <a:pt x="2902" y="4548"/>
                </a:lnTo>
                <a:lnTo>
                  <a:pt x="2899" y="4541"/>
                </a:lnTo>
                <a:lnTo>
                  <a:pt x="2906" y="4522"/>
                </a:lnTo>
                <a:lnTo>
                  <a:pt x="2914" y="4499"/>
                </a:lnTo>
                <a:lnTo>
                  <a:pt x="2923" y="4474"/>
                </a:lnTo>
                <a:lnTo>
                  <a:pt x="2934" y="4444"/>
                </a:lnTo>
                <a:lnTo>
                  <a:pt x="2937" y="4439"/>
                </a:lnTo>
                <a:lnTo>
                  <a:pt x="2941" y="4434"/>
                </a:lnTo>
                <a:lnTo>
                  <a:pt x="2943" y="4428"/>
                </a:lnTo>
                <a:lnTo>
                  <a:pt x="2945" y="4423"/>
                </a:lnTo>
                <a:lnTo>
                  <a:pt x="2947" y="4416"/>
                </a:lnTo>
                <a:lnTo>
                  <a:pt x="2948" y="4409"/>
                </a:lnTo>
                <a:lnTo>
                  <a:pt x="2958" y="4386"/>
                </a:lnTo>
                <a:lnTo>
                  <a:pt x="2969" y="4361"/>
                </a:lnTo>
                <a:lnTo>
                  <a:pt x="2980" y="4334"/>
                </a:lnTo>
                <a:lnTo>
                  <a:pt x="2993" y="4305"/>
                </a:lnTo>
                <a:lnTo>
                  <a:pt x="3004" y="4311"/>
                </a:lnTo>
                <a:lnTo>
                  <a:pt x="3012" y="4319"/>
                </a:lnTo>
                <a:lnTo>
                  <a:pt x="3021" y="4327"/>
                </a:lnTo>
                <a:lnTo>
                  <a:pt x="3033" y="4328"/>
                </a:lnTo>
                <a:lnTo>
                  <a:pt x="3037" y="4331"/>
                </a:lnTo>
                <a:lnTo>
                  <a:pt x="3042" y="4340"/>
                </a:lnTo>
                <a:lnTo>
                  <a:pt x="3047" y="4353"/>
                </a:lnTo>
                <a:lnTo>
                  <a:pt x="3051" y="4366"/>
                </a:lnTo>
                <a:lnTo>
                  <a:pt x="3029" y="4373"/>
                </a:lnTo>
                <a:lnTo>
                  <a:pt x="3010" y="4385"/>
                </a:lnTo>
                <a:lnTo>
                  <a:pt x="2993" y="4402"/>
                </a:lnTo>
                <a:lnTo>
                  <a:pt x="2983" y="4423"/>
                </a:lnTo>
                <a:lnTo>
                  <a:pt x="2980" y="4442"/>
                </a:lnTo>
                <a:lnTo>
                  <a:pt x="2985" y="4459"/>
                </a:lnTo>
                <a:lnTo>
                  <a:pt x="2997" y="4472"/>
                </a:lnTo>
                <a:lnTo>
                  <a:pt x="3014" y="4478"/>
                </a:lnTo>
                <a:lnTo>
                  <a:pt x="3008" y="4482"/>
                </a:lnTo>
                <a:lnTo>
                  <a:pt x="3002" y="4488"/>
                </a:lnTo>
                <a:lnTo>
                  <a:pt x="2997" y="4498"/>
                </a:lnTo>
                <a:lnTo>
                  <a:pt x="2998" y="4515"/>
                </a:lnTo>
                <a:lnTo>
                  <a:pt x="2978" y="4522"/>
                </a:lnTo>
                <a:lnTo>
                  <a:pt x="2960" y="4534"/>
                </a:lnTo>
                <a:lnTo>
                  <a:pt x="2945" y="4550"/>
                </a:lnTo>
                <a:lnTo>
                  <a:pt x="2935" y="4570"/>
                </a:lnTo>
                <a:lnTo>
                  <a:pt x="2933" y="4591"/>
                </a:lnTo>
                <a:lnTo>
                  <a:pt x="2939" y="4610"/>
                </a:lnTo>
                <a:lnTo>
                  <a:pt x="2954" y="4622"/>
                </a:lnTo>
                <a:lnTo>
                  <a:pt x="2974" y="4626"/>
                </a:lnTo>
                <a:lnTo>
                  <a:pt x="2981" y="4625"/>
                </a:lnTo>
                <a:lnTo>
                  <a:pt x="2989" y="4624"/>
                </a:lnTo>
                <a:lnTo>
                  <a:pt x="2987" y="4630"/>
                </a:lnTo>
                <a:lnTo>
                  <a:pt x="2983" y="4635"/>
                </a:lnTo>
                <a:lnTo>
                  <a:pt x="2980" y="4641"/>
                </a:lnTo>
                <a:lnTo>
                  <a:pt x="2976" y="4646"/>
                </a:lnTo>
                <a:lnTo>
                  <a:pt x="2972" y="4650"/>
                </a:lnTo>
                <a:lnTo>
                  <a:pt x="2968" y="4652"/>
                </a:lnTo>
                <a:lnTo>
                  <a:pt x="2963" y="4653"/>
                </a:lnTo>
                <a:lnTo>
                  <a:pt x="2958" y="4655"/>
                </a:lnTo>
                <a:lnTo>
                  <a:pt x="2950" y="4642"/>
                </a:lnTo>
                <a:lnTo>
                  <a:pt x="2941" y="4631"/>
                </a:lnTo>
                <a:lnTo>
                  <a:pt x="2928" y="4640"/>
                </a:lnTo>
                <a:lnTo>
                  <a:pt x="2921" y="4654"/>
                </a:lnTo>
                <a:lnTo>
                  <a:pt x="2915" y="4670"/>
                </a:lnTo>
                <a:lnTo>
                  <a:pt x="2908" y="4686"/>
                </a:lnTo>
                <a:lnTo>
                  <a:pt x="2908" y="4686"/>
                </a:lnTo>
                <a:lnTo>
                  <a:pt x="2908" y="4686"/>
                </a:lnTo>
                <a:lnTo>
                  <a:pt x="2902" y="4693"/>
                </a:lnTo>
                <a:lnTo>
                  <a:pt x="2895" y="4701"/>
                </a:lnTo>
                <a:lnTo>
                  <a:pt x="2891" y="4709"/>
                </a:lnTo>
                <a:lnTo>
                  <a:pt x="2888" y="4717"/>
                </a:lnTo>
                <a:lnTo>
                  <a:pt x="2885" y="4734"/>
                </a:lnTo>
                <a:lnTo>
                  <a:pt x="2888" y="4750"/>
                </a:lnTo>
                <a:lnTo>
                  <a:pt x="2896" y="4762"/>
                </a:lnTo>
                <a:lnTo>
                  <a:pt x="2909" y="4770"/>
                </a:lnTo>
                <a:lnTo>
                  <a:pt x="2906" y="4780"/>
                </a:lnTo>
                <a:lnTo>
                  <a:pt x="2902" y="4792"/>
                </a:lnTo>
                <a:lnTo>
                  <a:pt x="2898" y="4802"/>
                </a:lnTo>
                <a:lnTo>
                  <a:pt x="2894" y="4813"/>
                </a:lnTo>
                <a:lnTo>
                  <a:pt x="2877" y="4820"/>
                </a:lnTo>
                <a:lnTo>
                  <a:pt x="2862" y="4832"/>
                </a:lnTo>
                <a:lnTo>
                  <a:pt x="2849" y="4848"/>
                </a:lnTo>
                <a:lnTo>
                  <a:pt x="2841" y="4865"/>
                </a:lnTo>
                <a:lnTo>
                  <a:pt x="2838" y="4874"/>
                </a:lnTo>
                <a:lnTo>
                  <a:pt x="2838" y="4883"/>
                </a:lnTo>
                <a:lnTo>
                  <a:pt x="2839" y="4891"/>
                </a:lnTo>
                <a:lnTo>
                  <a:pt x="2841" y="4898"/>
                </a:lnTo>
                <a:lnTo>
                  <a:pt x="2836" y="4904"/>
                </a:lnTo>
                <a:lnTo>
                  <a:pt x="2830" y="4909"/>
                </a:lnTo>
                <a:lnTo>
                  <a:pt x="2825" y="4909"/>
                </a:lnTo>
                <a:lnTo>
                  <a:pt x="2817" y="4908"/>
                </a:lnTo>
                <a:lnTo>
                  <a:pt x="2818" y="4888"/>
                </a:lnTo>
                <a:lnTo>
                  <a:pt x="2818" y="4867"/>
                </a:lnTo>
                <a:lnTo>
                  <a:pt x="2818" y="4846"/>
                </a:lnTo>
                <a:lnTo>
                  <a:pt x="2818" y="4825"/>
                </a:lnTo>
                <a:lnTo>
                  <a:pt x="2860" y="4728"/>
                </a:lnTo>
                <a:lnTo>
                  <a:pt x="2877" y="4669"/>
                </a:lnTo>
                <a:lnTo>
                  <a:pt x="2883" y="4630"/>
                </a:lnTo>
                <a:lnTo>
                  <a:pt x="2888" y="4590"/>
                </a:lnTo>
                <a:close/>
                <a:moveTo>
                  <a:pt x="2573" y="6045"/>
                </a:moveTo>
                <a:lnTo>
                  <a:pt x="2575" y="6036"/>
                </a:lnTo>
                <a:lnTo>
                  <a:pt x="2575" y="6028"/>
                </a:lnTo>
                <a:lnTo>
                  <a:pt x="2581" y="6008"/>
                </a:lnTo>
                <a:lnTo>
                  <a:pt x="2588" y="5986"/>
                </a:lnTo>
                <a:lnTo>
                  <a:pt x="2595" y="5963"/>
                </a:lnTo>
                <a:lnTo>
                  <a:pt x="2602" y="5936"/>
                </a:lnTo>
                <a:lnTo>
                  <a:pt x="2604" y="5929"/>
                </a:lnTo>
                <a:lnTo>
                  <a:pt x="2606" y="5922"/>
                </a:lnTo>
                <a:lnTo>
                  <a:pt x="2610" y="5917"/>
                </a:lnTo>
                <a:lnTo>
                  <a:pt x="2614" y="5911"/>
                </a:lnTo>
                <a:lnTo>
                  <a:pt x="2618" y="5904"/>
                </a:lnTo>
                <a:lnTo>
                  <a:pt x="2621" y="5897"/>
                </a:lnTo>
                <a:lnTo>
                  <a:pt x="2623" y="5888"/>
                </a:lnTo>
                <a:lnTo>
                  <a:pt x="2623" y="5879"/>
                </a:lnTo>
                <a:lnTo>
                  <a:pt x="2627" y="5873"/>
                </a:lnTo>
                <a:lnTo>
                  <a:pt x="2632" y="5866"/>
                </a:lnTo>
                <a:lnTo>
                  <a:pt x="2638" y="5851"/>
                </a:lnTo>
                <a:lnTo>
                  <a:pt x="2641" y="5835"/>
                </a:lnTo>
                <a:lnTo>
                  <a:pt x="2644" y="5820"/>
                </a:lnTo>
                <a:lnTo>
                  <a:pt x="2652" y="5805"/>
                </a:lnTo>
                <a:lnTo>
                  <a:pt x="2656" y="5801"/>
                </a:lnTo>
                <a:lnTo>
                  <a:pt x="2660" y="5800"/>
                </a:lnTo>
                <a:lnTo>
                  <a:pt x="2666" y="5802"/>
                </a:lnTo>
                <a:lnTo>
                  <a:pt x="2670" y="5806"/>
                </a:lnTo>
                <a:lnTo>
                  <a:pt x="2660" y="5840"/>
                </a:lnTo>
                <a:lnTo>
                  <a:pt x="2652" y="5875"/>
                </a:lnTo>
                <a:lnTo>
                  <a:pt x="2650" y="5908"/>
                </a:lnTo>
                <a:lnTo>
                  <a:pt x="2660" y="5942"/>
                </a:lnTo>
                <a:lnTo>
                  <a:pt x="2651" y="5962"/>
                </a:lnTo>
                <a:lnTo>
                  <a:pt x="2643" y="5980"/>
                </a:lnTo>
                <a:lnTo>
                  <a:pt x="2636" y="5997"/>
                </a:lnTo>
                <a:lnTo>
                  <a:pt x="2629" y="6014"/>
                </a:lnTo>
                <a:lnTo>
                  <a:pt x="2623" y="6021"/>
                </a:lnTo>
                <a:lnTo>
                  <a:pt x="2618" y="6028"/>
                </a:lnTo>
                <a:lnTo>
                  <a:pt x="2612" y="6036"/>
                </a:lnTo>
                <a:lnTo>
                  <a:pt x="2609" y="6045"/>
                </a:lnTo>
                <a:lnTo>
                  <a:pt x="2607" y="6054"/>
                </a:lnTo>
                <a:lnTo>
                  <a:pt x="2606" y="6061"/>
                </a:lnTo>
                <a:lnTo>
                  <a:pt x="2607" y="6068"/>
                </a:lnTo>
                <a:lnTo>
                  <a:pt x="2608" y="6075"/>
                </a:lnTo>
                <a:lnTo>
                  <a:pt x="2596" y="6119"/>
                </a:lnTo>
                <a:lnTo>
                  <a:pt x="2586" y="6151"/>
                </a:lnTo>
                <a:lnTo>
                  <a:pt x="2574" y="6168"/>
                </a:lnTo>
                <a:lnTo>
                  <a:pt x="2554" y="6172"/>
                </a:lnTo>
                <a:lnTo>
                  <a:pt x="2544" y="6167"/>
                </a:lnTo>
                <a:lnTo>
                  <a:pt x="2542" y="6153"/>
                </a:lnTo>
                <a:lnTo>
                  <a:pt x="2548" y="6119"/>
                </a:lnTo>
                <a:lnTo>
                  <a:pt x="2565" y="6060"/>
                </a:lnTo>
                <a:lnTo>
                  <a:pt x="2570" y="6053"/>
                </a:lnTo>
                <a:lnTo>
                  <a:pt x="2573" y="6045"/>
                </a:lnTo>
                <a:close/>
                <a:moveTo>
                  <a:pt x="2193" y="7303"/>
                </a:moveTo>
                <a:lnTo>
                  <a:pt x="2196" y="7297"/>
                </a:lnTo>
                <a:lnTo>
                  <a:pt x="2203" y="7293"/>
                </a:lnTo>
                <a:lnTo>
                  <a:pt x="2211" y="7290"/>
                </a:lnTo>
                <a:lnTo>
                  <a:pt x="2218" y="7290"/>
                </a:lnTo>
                <a:lnTo>
                  <a:pt x="2227" y="7296"/>
                </a:lnTo>
                <a:lnTo>
                  <a:pt x="2231" y="7306"/>
                </a:lnTo>
                <a:lnTo>
                  <a:pt x="2231" y="7319"/>
                </a:lnTo>
                <a:lnTo>
                  <a:pt x="2229" y="7333"/>
                </a:lnTo>
                <a:lnTo>
                  <a:pt x="2217" y="7340"/>
                </a:lnTo>
                <a:lnTo>
                  <a:pt x="2207" y="7349"/>
                </a:lnTo>
                <a:lnTo>
                  <a:pt x="2199" y="7361"/>
                </a:lnTo>
                <a:lnTo>
                  <a:pt x="2193" y="7373"/>
                </a:lnTo>
                <a:lnTo>
                  <a:pt x="2192" y="7380"/>
                </a:lnTo>
                <a:lnTo>
                  <a:pt x="2191" y="7387"/>
                </a:lnTo>
                <a:lnTo>
                  <a:pt x="2192" y="7393"/>
                </a:lnTo>
                <a:lnTo>
                  <a:pt x="2193" y="7399"/>
                </a:lnTo>
                <a:lnTo>
                  <a:pt x="2164" y="7447"/>
                </a:lnTo>
                <a:lnTo>
                  <a:pt x="2151" y="7469"/>
                </a:lnTo>
                <a:lnTo>
                  <a:pt x="2143" y="7477"/>
                </a:lnTo>
                <a:lnTo>
                  <a:pt x="2132" y="7486"/>
                </a:lnTo>
                <a:lnTo>
                  <a:pt x="2136" y="7432"/>
                </a:lnTo>
                <a:lnTo>
                  <a:pt x="2154" y="7387"/>
                </a:lnTo>
                <a:lnTo>
                  <a:pt x="2176" y="7347"/>
                </a:lnTo>
                <a:lnTo>
                  <a:pt x="2193" y="7303"/>
                </a:lnTo>
                <a:close/>
                <a:moveTo>
                  <a:pt x="3215" y="3257"/>
                </a:moveTo>
                <a:lnTo>
                  <a:pt x="3211" y="3278"/>
                </a:lnTo>
                <a:lnTo>
                  <a:pt x="3205" y="3301"/>
                </a:lnTo>
                <a:lnTo>
                  <a:pt x="3196" y="3324"/>
                </a:lnTo>
                <a:lnTo>
                  <a:pt x="3180" y="3352"/>
                </a:lnTo>
                <a:lnTo>
                  <a:pt x="3195" y="3304"/>
                </a:lnTo>
                <a:lnTo>
                  <a:pt x="3203" y="3277"/>
                </a:lnTo>
                <a:lnTo>
                  <a:pt x="3209" y="3264"/>
                </a:lnTo>
                <a:lnTo>
                  <a:pt x="3215" y="3257"/>
                </a:lnTo>
                <a:close/>
                <a:moveTo>
                  <a:pt x="2239" y="6661"/>
                </a:moveTo>
                <a:lnTo>
                  <a:pt x="2240" y="6650"/>
                </a:lnTo>
                <a:lnTo>
                  <a:pt x="2243" y="6642"/>
                </a:lnTo>
                <a:lnTo>
                  <a:pt x="2248" y="6637"/>
                </a:lnTo>
                <a:lnTo>
                  <a:pt x="2251" y="6637"/>
                </a:lnTo>
                <a:lnTo>
                  <a:pt x="2253" y="6640"/>
                </a:lnTo>
                <a:lnTo>
                  <a:pt x="2252" y="6646"/>
                </a:lnTo>
                <a:lnTo>
                  <a:pt x="2249" y="6654"/>
                </a:lnTo>
                <a:lnTo>
                  <a:pt x="2244" y="6663"/>
                </a:lnTo>
                <a:lnTo>
                  <a:pt x="2241" y="6662"/>
                </a:lnTo>
                <a:lnTo>
                  <a:pt x="2239" y="6661"/>
                </a:lnTo>
                <a:close/>
                <a:moveTo>
                  <a:pt x="2276" y="6645"/>
                </a:moveTo>
                <a:lnTo>
                  <a:pt x="2277" y="6662"/>
                </a:lnTo>
                <a:lnTo>
                  <a:pt x="2285" y="6674"/>
                </a:lnTo>
                <a:lnTo>
                  <a:pt x="2296" y="6682"/>
                </a:lnTo>
                <a:lnTo>
                  <a:pt x="2312" y="6685"/>
                </a:lnTo>
                <a:lnTo>
                  <a:pt x="2322" y="6684"/>
                </a:lnTo>
                <a:lnTo>
                  <a:pt x="2333" y="6682"/>
                </a:lnTo>
                <a:lnTo>
                  <a:pt x="2343" y="6677"/>
                </a:lnTo>
                <a:lnTo>
                  <a:pt x="2352" y="6671"/>
                </a:lnTo>
                <a:lnTo>
                  <a:pt x="2347" y="6687"/>
                </a:lnTo>
                <a:lnTo>
                  <a:pt x="2343" y="6702"/>
                </a:lnTo>
                <a:lnTo>
                  <a:pt x="2338" y="6719"/>
                </a:lnTo>
                <a:lnTo>
                  <a:pt x="2334" y="6734"/>
                </a:lnTo>
                <a:lnTo>
                  <a:pt x="2330" y="6741"/>
                </a:lnTo>
                <a:lnTo>
                  <a:pt x="2327" y="6748"/>
                </a:lnTo>
                <a:lnTo>
                  <a:pt x="2321" y="6742"/>
                </a:lnTo>
                <a:lnTo>
                  <a:pt x="2315" y="6737"/>
                </a:lnTo>
                <a:lnTo>
                  <a:pt x="2307" y="6734"/>
                </a:lnTo>
                <a:lnTo>
                  <a:pt x="2297" y="6733"/>
                </a:lnTo>
                <a:lnTo>
                  <a:pt x="2281" y="6736"/>
                </a:lnTo>
                <a:lnTo>
                  <a:pt x="2267" y="6741"/>
                </a:lnTo>
                <a:lnTo>
                  <a:pt x="2254" y="6751"/>
                </a:lnTo>
                <a:lnTo>
                  <a:pt x="2243" y="6763"/>
                </a:lnTo>
                <a:lnTo>
                  <a:pt x="2247" y="6739"/>
                </a:lnTo>
                <a:lnTo>
                  <a:pt x="2253" y="6716"/>
                </a:lnTo>
                <a:lnTo>
                  <a:pt x="2262" y="6687"/>
                </a:lnTo>
                <a:lnTo>
                  <a:pt x="2276" y="6645"/>
                </a:lnTo>
                <a:close/>
                <a:moveTo>
                  <a:pt x="3378" y="2716"/>
                </a:moveTo>
                <a:lnTo>
                  <a:pt x="3375" y="2723"/>
                </a:lnTo>
                <a:lnTo>
                  <a:pt x="3373" y="2722"/>
                </a:lnTo>
                <a:lnTo>
                  <a:pt x="3373" y="2721"/>
                </a:lnTo>
                <a:lnTo>
                  <a:pt x="3374" y="2720"/>
                </a:lnTo>
                <a:lnTo>
                  <a:pt x="3378" y="2716"/>
                </a:lnTo>
                <a:close/>
                <a:moveTo>
                  <a:pt x="2004" y="7551"/>
                </a:moveTo>
                <a:lnTo>
                  <a:pt x="2008" y="7556"/>
                </a:lnTo>
                <a:lnTo>
                  <a:pt x="2013" y="7559"/>
                </a:lnTo>
                <a:lnTo>
                  <a:pt x="2019" y="7562"/>
                </a:lnTo>
                <a:lnTo>
                  <a:pt x="2025" y="7563"/>
                </a:lnTo>
                <a:lnTo>
                  <a:pt x="2018" y="7580"/>
                </a:lnTo>
                <a:lnTo>
                  <a:pt x="2012" y="7597"/>
                </a:lnTo>
                <a:lnTo>
                  <a:pt x="2006" y="7612"/>
                </a:lnTo>
                <a:lnTo>
                  <a:pt x="2001" y="7627"/>
                </a:lnTo>
                <a:lnTo>
                  <a:pt x="1994" y="7629"/>
                </a:lnTo>
                <a:lnTo>
                  <a:pt x="1988" y="7631"/>
                </a:lnTo>
                <a:lnTo>
                  <a:pt x="1982" y="7634"/>
                </a:lnTo>
                <a:lnTo>
                  <a:pt x="1976" y="7639"/>
                </a:lnTo>
                <a:lnTo>
                  <a:pt x="1983" y="7618"/>
                </a:lnTo>
                <a:lnTo>
                  <a:pt x="1989" y="7598"/>
                </a:lnTo>
                <a:lnTo>
                  <a:pt x="1996" y="7575"/>
                </a:lnTo>
                <a:lnTo>
                  <a:pt x="2004" y="7551"/>
                </a:lnTo>
                <a:close/>
                <a:moveTo>
                  <a:pt x="1931" y="7786"/>
                </a:moveTo>
                <a:lnTo>
                  <a:pt x="1936" y="7769"/>
                </a:lnTo>
                <a:lnTo>
                  <a:pt x="1941" y="7750"/>
                </a:lnTo>
                <a:lnTo>
                  <a:pt x="1949" y="7726"/>
                </a:lnTo>
                <a:lnTo>
                  <a:pt x="1958" y="7698"/>
                </a:lnTo>
                <a:lnTo>
                  <a:pt x="1961" y="7702"/>
                </a:lnTo>
                <a:lnTo>
                  <a:pt x="1965" y="7705"/>
                </a:lnTo>
                <a:lnTo>
                  <a:pt x="1969" y="7707"/>
                </a:lnTo>
                <a:lnTo>
                  <a:pt x="1974" y="7709"/>
                </a:lnTo>
                <a:lnTo>
                  <a:pt x="1969" y="7728"/>
                </a:lnTo>
                <a:lnTo>
                  <a:pt x="1964" y="7746"/>
                </a:lnTo>
                <a:lnTo>
                  <a:pt x="1960" y="7761"/>
                </a:lnTo>
                <a:lnTo>
                  <a:pt x="1957" y="7775"/>
                </a:lnTo>
                <a:lnTo>
                  <a:pt x="1949" y="7778"/>
                </a:lnTo>
                <a:lnTo>
                  <a:pt x="1943" y="7780"/>
                </a:lnTo>
                <a:lnTo>
                  <a:pt x="1937" y="7782"/>
                </a:lnTo>
                <a:lnTo>
                  <a:pt x="1931" y="7786"/>
                </a:lnTo>
                <a:close/>
                <a:moveTo>
                  <a:pt x="3763" y="1293"/>
                </a:moveTo>
                <a:lnTo>
                  <a:pt x="3757" y="1291"/>
                </a:lnTo>
                <a:lnTo>
                  <a:pt x="3749" y="1290"/>
                </a:lnTo>
                <a:lnTo>
                  <a:pt x="3745" y="1291"/>
                </a:lnTo>
                <a:lnTo>
                  <a:pt x="3741" y="1292"/>
                </a:lnTo>
                <a:lnTo>
                  <a:pt x="3745" y="1282"/>
                </a:lnTo>
                <a:lnTo>
                  <a:pt x="3749" y="1272"/>
                </a:lnTo>
                <a:lnTo>
                  <a:pt x="3758" y="1284"/>
                </a:lnTo>
                <a:lnTo>
                  <a:pt x="3763" y="1293"/>
                </a:lnTo>
                <a:close/>
                <a:moveTo>
                  <a:pt x="3659" y="1726"/>
                </a:moveTo>
                <a:lnTo>
                  <a:pt x="3662" y="1711"/>
                </a:lnTo>
                <a:lnTo>
                  <a:pt x="3670" y="1692"/>
                </a:lnTo>
                <a:lnTo>
                  <a:pt x="3688" y="1646"/>
                </a:lnTo>
                <a:lnTo>
                  <a:pt x="3721" y="1550"/>
                </a:lnTo>
                <a:lnTo>
                  <a:pt x="3750" y="1459"/>
                </a:lnTo>
                <a:lnTo>
                  <a:pt x="3764" y="1421"/>
                </a:lnTo>
                <a:lnTo>
                  <a:pt x="3779" y="1386"/>
                </a:lnTo>
                <a:lnTo>
                  <a:pt x="3813" y="1302"/>
                </a:lnTo>
                <a:lnTo>
                  <a:pt x="3852" y="1199"/>
                </a:lnTo>
                <a:lnTo>
                  <a:pt x="3875" y="1140"/>
                </a:lnTo>
                <a:lnTo>
                  <a:pt x="3890" y="1118"/>
                </a:lnTo>
                <a:lnTo>
                  <a:pt x="3908" y="1119"/>
                </a:lnTo>
                <a:lnTo>
                  <a:pt x="3898" y="1167"/>
                </a:lnTo>
                <a:lnTo>
                  <a:pt x="3890" y="1208"/>
                </a:lnTo>
                <a:lnTo>
                  <a:pt x="3879" y="1243"/>
                </a:lnTo>
                <a:lnTo>
                  <a:pt x="3861" y="1276"/>
                </a:lnTo>
                <a:lnTo>
                  <a:pt x="3832" y="1329"/>
                </a:lnTo>
                <a:lnTo>
                  <a:pt x="3813" y="1382"/>
                </a:lnTo>
                <a:lnTo>
                  <a:pt x="3792" y="1443"/>
                </a:lnTo>
                <a:lnTo>
                  <a:pt x="3760" y="1521"/>
                </a:lnTo>
                <a:lnTo>
                  <a:pt x="3738" y="1575"/>
                </a:lnTo>
                <a:lnTo>
                  <a:pt x="3723" y="1632"/>
                </a:lnTo>
                <a:lnTo>
                  <a:pt x="3704" y="1703"/>
                </a:lnTo>
                <a:lnTo>
                  <a:pt x="3674" y="1805"/>
                </a:lnTo>
                <a:lnTo>
                  <a:pt x="3630" y="1932"/>
                </a:lnTo>
                <a:lnTo>
                  <a:pt x="3610" y="1995"/>
                </a:lnTo>
                <a:lnTo>
                  <a:pt x="3602" y="2020"/>
                </a:lnTo>
                <a:lnTo>
                  <a:pt x="3596" y="2036"/>
                </a:lnTo>
                <a:lnTo>
                  <a:pt x="3580" y="2073"/>
                </a:lnTo>
                <a:lnTo>
                  <a:pt x="3567" y="2113"/>
                </a:lnTo>
                <a:lnTo>
                  <a:pt x="3554" y="2152"/>
                </a:lnTo>
                <a:lnTo>
                  <a:pt x="3544" y="2193"/>
                </a:lnTo>
                <a:lnTo>
                  <a:pt x="3542" y="2198"/>
                </a:lnTo>
                <a:lnTo>
                  <a:pt x="3538" y="2204"/>
                </a:lnTo>
                <a:lnTo>
                  <a:pt x="3532" y="2212"/>
                </a:lnTo>
                <a:lnTo>
                  <a:pt x="3523" y="2226"/>
                </a:lnTo>
                <a:lnTo>
                  <a:pt x="3565" y="2065"/>
                </a:lnTo>
                <a:lnTo>
                  <a:pt x="3585" y="1989"/>
                </a:lnTo>
                <a:lnTo>
                  <a:pt x="3594" y="1953"/>
                </a:lnTo>
                <a:lnTo>
                  <a:pt x="3603" y="1917"/>
                </a:lnTo>
                <a:lnTo>
                  <a:pt x="3623" y="1853"/>
                </a:lnTo>
                <a:lnTo>
                  <a:pt x="3640" y="1809"/>
                </a:lnTo>
                <a:lnTo>
                  <a:pt x="3652" y="1771"/>
                </a:lnTo>
                <a:lnTo>
                  <a:pt x="3659" y="1726"/>
                </a:lnTo>
                <a:close/>
                <a:moveTo>
                  <a:pt x="2193" y="6530"/>
                </a:moveTo>
                <a:lnTo>
                  <a:pt x="2197" y="6533"/>
                </a:lnTo>
                <a:lnTo>
                  <a:pt x="2202" y="6534"/>
                </a:lnTo>
                <a:lnTo>
                  <a:pt x="2207" y="6536"/>
                </a:lnTo>
                <a:lnTo>
                  <a:pt x="2213" y="6536"/>
                </a:lnTo>
                <a:lnTo>
                  <a:pt x="2217" y="6536"/>
                </a:lnTo>
                <a:lnTo>
                  <a:pt x="2221" y="6535"/>
                </a:lnTo>
                <a:lnTo>
                  <a:pt x="2217" y="6548"/>
                </a:lnTo>
                <a:lnTo>
                  <a:pt x="2214" y="6561"/>
                </a:lnTo>
                <a:lnTo>
                  <a:pt x="2210" y="6575"/>
                </a:lnTo>
                <a:lnTo>
                  <a:pt x="2206" y="6589"/>
                </a:lnTo>
                <a:lnTo>
                  <a:pt x="2201" y="6588"/>
                </a:lnTo>
                <a:lnTo>
                  <a:pt x="2197" y="6588"/>
                </a:lnTo>
                <a:lnTo>
                  <a:pt x="2186" y="6589"/>
                </a:lnTo>
                <a:lnTo>
                  <a:pt x="2176" y="6591"/>
                </a:lnTo>
                <a:lnTo>
                  <a:pt x="2180" y="6577"/>
                </a:lnTo>
                <a:lnTo>
                  <a:pt x="2184" y="6560"/>
                </a:lnTo>
                <a:lnTo>
                  <a:pt x="2188" y="6545"/>
                </a:lnTo>
                <a:lnTo>
                  <a:pt x="2193" y="6530"/>
                </a:lnTo>
                <a:close/>
                <a:moveTo>
                  <a:pt x="4260" y="619"/>
                </a:moveTo>
                <a:lnTo>
                  <a:pt x="4262" y="619"/>
                </a:lnTo>
                <a:lnTo>
                  <a:pt x="4264" y="618"/>
                </a:lnTo>
                <a:lnTo>
                  <a:pt x="4258" y="630"/>
                </a:lnTo>
                <a:lnTo>
                  <a:pt x="4249" y="641"/>
                </a:lnTo>
                <a:lnTo>
                  <a:pt x="4239" y="649"/>
                </a:lnTo>
                <a:lnTo>
                  <a:pt x="4224" y="655"/>
                </a:lnTo>
                <a:lnTo>
                  <a:pt x="4226" y="641"/>
                </a:lnTo>
                <a:lnTo>
                  <a:pt x="4229" y="627"/>
                </a:lnTo>
                <a:lnTo>
                  <a:pt x="4233" y="613"/>
                </a:lnTo>
                <a:lnTo>
                  <a:pt x="4237" y="599"/>
                </a:lnTo>
                <a:lnTo>
                  <a:pt x="4239" y="607"/>
                </a:lnTo>
                <a:lnTo>
                  <a:pt x="4244" y="613"/>
                </a:lnTo>
                <a:lnTo>
                  <a:pt x="4251" y="618"/>
                </a:lnTo>
                <a:lnTo>
                  <a:pt x="4260" y="619"/>
                </a:lnTo>
                <a:close/>
                <a:moveTo>
                  <a:pt x="4180" y="410"/>
                </a:moveTo>
                <a:lnTo>
                  <a:pt x="4175" y="410"/>
                </a:lnTo>
                <a:lnTo>
                  <a:pt x="4171" y="411"/>
                </a:lnTo>
                <a:lnTo>
                  <a:pt x="4177" y="387"/>
                </a:lnTo>
                <a:lnTo>
                  <a:pt x="4186" y="369"/>
                </a:lnTo>
                <a:lnTo>
                  <a:pt x="4197" y="355"/>
                </a:lnTo>
                <a:lnTo>
                  <a:pt x="4211" y="344"/>
                </a:lnTo>
                <a:lnTo>
                  <a:pt x="4215" y="352"/>
                </a:lnTo>
                <a:lnTo>
                  <a:pt x="4216" y="359"/>
                </a:lnTo>
                <a:lnTo>
                  <a:pt x="4210" y="376"/>
                </a:lnTo>
                <a:lnTo>
                  <a:pt x="4194" y="415"/>
                </a:lnTo>
                <a:lnTo>
                  <a:pt x="4192" y="413"/>
                </a:lnTo>
                <a:lnTo>
                  <a:pt x="4188" y="411"/>
                </a:lnTo>
                <a:lnTo>
                  <a:pt x="4185" y="410"/>
                </a:lnTo>
                <a:lnTo>
                  <a:pt x="4180" y="410"/>
                </a:lnTo>
                <a:close/>
                <a:moveTo>
                  <a:pt x="4193" y="776"/>
                </a:moveTo>
                <a:lnTo>
                  <a:pt x="4197" y="779"/>
                </a:lnTo>
                <a:lnTo>
                  <a:pt x="4199" y="782"/>
                </a:lnTo>
                <a:lnTo>
                  <a:pt x="4197" y="804"/>
                </a:lnTo>
                <a:lnTo>
                  <a:pt x="4196" y="823"/>
                </a:lnTo>
                <a:lnTo>
                  <a:pt x="4194" y="837"/>
                </a:lnTo>
                <a:lnTo>
                  <a:pt x="4191" y="847"/>
                </a:lnTo>
                <a:lnTo>
                  <a:pt x="4189" y="847"/>
                </a:lnTo>
                <a:lnTo>
                  <a:pt x="4188" y="846"/>
                </a:lnTo>
                <a:lnTo>
                  <a:pt x="4180" y="847"/>
                </a:lnTo>
                <a:lnTo>
                  <a:pt x="4174" y="849"/>
                </a:lnTo>
                <a:lnTo>
                  <a:pt x="4171" y="835"/>
                </a:lnTo>
                <a:lnTo>
                  <a:pt x="4173" y="815"/>
                </a:lnTo>
                <a:lnTo>
                  <a:pt x="4179" y="794"/>
                </a:lnTo>
                <a:lnTo>
                  <a:pt x="4193" y="776"/>
                </a:lnTo>
                <a:close/>
                <a:moveTo>
                  <a:pt x="3569" y="1800"/>
                </a:moveTo>
                <a:lnTo>
                  <a:pt x="3572" y="1802"/>
                </a:lnTo>
                <a:lnTo>
                  <a:pt x="3576" y="1803"/>
                </a:lnTo>
                <a:lnTo>
                  <a:pt x="3580" y="1805"/>
                </a:lnTo>
                <a:lnTo>
                  <a:pt x="3585" y="1805"/>
                </a:lnTo>
                <a:lnTo>
                  <a:pt x="3594" y="1804"/>
                </a:lnTo>
                <a:lnTo>
                  <a:pt x="3602" y="1801"/>
                </a:lnTo>
                <a:lnTo>
                  <a:pt x="3596" y="1822"/>
                </a:lnTo>
                <a:lnTo>
                  <a:pt x="3589" y="1843"/>
                </a:lnTo>
                <a:lnTo>
                  <a:pt x="3583" y="1863"/>
                </a:lnTo>
                <a:lnTo>
                  <a:pt x="3578" y="1880"/>
                </a:lnTo>
                <a:lnTo>
                  <a:pt x="3574" y="1878"/>
                </a:lnTo>
                <a:lnTo>
                  <a:pt x="3571" y="1877"/>
                </a:lnTo>
                <a:lnTo>
                  <a:pt x="3567" y="1876"/>
                </a:lnTo>
                <a:lnTo>
                  <a:pt x="3561" y="1876"/>
                </a:lnTo>
                <a:lnTo>
                  <a:pt x="3553" y="1877"/>
                </a:lnTo>
                <a:lnTo>
                  <a:pt x="3546" y="1879"/>
                </a:lnTo>
                <a:lnTo>
                  <a:pt x="3550" y="1861"/>
                </a:lnTo>
                <a:lnTo>
                  <a:pt x="3556" y="1841"/>
                </a:lnTo>
                <a:lnTo>
                  <a:pt x="3561" y="1821"/>
                </a:lnTo>
                <a:lnTo>
                  <a:pt x="3569" y="1800"/>
                </a:lnTo>
                <a:close/>
                <a:moveTo>
                  <a:pt x="3250" y="2843"/>
                </a:moveTo>
                <a:lnTo>
                  <a:pt x="3251" y="2843"/>
                </a:lnTo>
                <a:lnTo>
                  <a:pt x="3251" y="2843"/>
                </a:lnTo>
                <a:lnTo>
                  <a:pt x="3257" y="2843"/>
                </a:lnTo>
                <a:lnTo>
                  <a:pt x="3262" y="2842"/>
                </a:lnTo>
                <a:lnTo>
                  <a:pt x="3268" y="2840"/>
                </a:lnTo>
                <a:lnTo>
                  <a:pt x="3273" y="2838"/>
                </a:lnTo>
                <a:lnTo>
                  <a:pt x="3270" y="2857"/>
                </a:lnTo>
                <a:lnTo>
                  <a:pt x="3267" y="2876"/>
                </a:lnTo>
                <a:lnTo>
                  <a:pt x="3262" y="2895"/>
                </a:lnTo>
                <a:lnTo>
                  <a:pt x="3258" y="2913"/>
                </a:lnTo>
                <a:lnTo>
                  <a:pt x="3253" y="2909"/>
                </a:lnTo>
                <a:lnTo>
                  <a:pt x="3247" y="2905"/>
                </a:lnTo>
                <a:lnTo>
                  <a:pt x="3240" y="2903"/>
                </a:lnTo>
                <a:lnTo>
                  <a:pt x="3232" y="2902"/>
                </a:lnTo>
                <a:lnTo>
                  <a:pt x="3231" y="2902"/>
                </a:lnTo>
                <a:lnTo>
                  <a:pt x="3230" y="2903"/>
                </a:lnTo>
                <a:lnTo>
                  <a:pt x="3236" y="2888"/>
                </a:lnTo>
                <a:lnTo>
                  <a:pt x="3241" y="2872"/>
                </a:lnTo>
                <a:lnTo>
                  <a:pt x="3246" y="2858"/>
                </a:lnTo>
                <a:lnTo>
                  <a:pt x="3250" y="2843"/>
                </a:lnTo>
                <a:close/>
                <a:moveTo>
                  <a:pt x="2941" y="3347"/>
                </a:moveTo>
                <a:lnTo>
                  <a:pt x="2934" y="3348"/>
                </a:lnTo>
                <a:lnTo>
                  <a:pt x="2927" y="3350"/>
                </a:lnTo>
                <a:lnTo>
                  <a:pt x="2920" y="3353"/>
                </a:lnTo>
                <a:lnTo>
                  <a:pt x="2913" y="3357"/>
                </a:lnTo>
                <a:lnTo>
                  <a:pt x="2918" y="3333"/>
                </a:lnTo>
                <a:lnTo>
                  <a:pt x="2923" y="3310"/>
                </a:lnTo>
                <a:lnTo>
                  <a:pt x="2928" y="3287"/>
                </a:lnTo>
                <a:lnTo>
                  <a:pt x="2933" y="3265"/>
                </a:lnTo>
                <a:lnTo>
                  <a:pt x="2937" y="3273"/>
                </a:lnTo>
                <a:lnTo>
                  <a:pt x="2943" y="3279"/>
                </a:lnTo>
                <a:lnTo>
                  <a:pt x="2952" y="3283"/>
                </a:lnTo>
                <a:lnTo>
                  <a:pt x="2962" y="3284"/>
                </a:lnTo>
                <a:lnTo>
                  <a:pt x="2962" y="3284"/>
                </a:lnTo>
                <a:lnTo>
                  <a:pt x="2962" y="3284"/>
                </a:lnTo>
                <a:lnTo>
                  <a:pt x="2958" y="3300"/>
                </a:lnTo>
                <a:lnTo>
                  <a:pt x="2953" y="3315"/>
                </a:lnTo>
                <a:lnTo>
                  <a:pt x="2948" y="3331"/>
                </a:lnTo>
                <a:lnTo>
                  <a:pt x="2943" y="3348"/>
                </a:lnTo>
                <a:lnTo>
                  <a:pt x="2942" y="3348"/>
                </a:lnTo>
                <a:lnTo>
                  <a:pt x="2941" y="3347"/>
                </a:lnTo>
                <a:close/>
                <a:moveTo>
                  <a:pt x="1749" y="9084"/>
                </a:moveTo>
                <a:lnTo>
                  <a:pt x="1741" y="9065"/>
                </a:lnTo>
                <a:lnTo>
                  <a:pt x="1739" y="9056"/>
                </a:lnTo>
                <a:lnTo>
                  <a:pt x="1742" y="9051"/>
                </a:lnTo>
                <a:lnTo>
                  <a:pt x="1750" y="9042"/>
                </a:lnTo>
                <a:lnTo>
                  <a:pt x="1760" y="9053"/>
                </a:lnTo>
                <a:lnTo>
                  <a:pt x="1765" y="9060"/>
                </a:lnTo>
                <a:lnTo>
                  <a:pt x="1760" y="9069"/>
                </a:lnTo>
                <a:lnTo>
                  <a:pt x="1749" y="9084"/>
                </a:lnTo>
                <a:close/>
              </a:path>
            </a:pathLst>
          </a:custGeom>
        </p:spPr>
      </p:pic>
      <p:sp>
        <p:nvSpPr>
          <p:cNvPr id="4" name="Freeform 95">
            <a:extLst>
              <a:ext uri="{FF2B5EF4-FFF2-40B4-BE49-F238E27FC236}">
                <a16:creationId xmlns:a16="http://schemas.microsoft.com/office/drawing/2014/main" id="{35103BF7-CB76-4C5C-B284-1E29543AE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9731" y="4030097"/>
            <a:ext cx="3753109" cy="1456303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rgbClr val="2580B7">
              <a:lumMod val="20000"/>
              <a:lumOff val="80000"/>
            </a:srgb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F3FEF0-BE00-49BB-803D-5C26A2F7B0AF}"/>
              </a:ext>
            </a:extLst>
          </p:cNvPr>
          <p:cNvSpPr txBox="1"/>
          <p:nvPr/>
        </p:nvSpPr>
        <p:spPr>
          <a:xfrm>
            <a:off x="2314085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E988A5-6352-4D74-9FAC-1B74D97D5E10}"/>
              </a:ext>
            </a:extLst>
          </p:cNvPr>
          <p:cNvSpPr/>
          <p:nvPr/>
        </p:nvSpPr>
        <p:spPr>
          <a:xfrm>
            <a:off x="2222645" y="2227716"/>
            <a:ext cx="2408942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Threat and Threat Sources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6327B1D-2908-4C88-8582-41727726312A}"/>
              </a:ext>
            </a:extLst>
          </p:cNvPr>
          <p:cNvCxnSpPr/>
          <p:nvPr/>
        </p:nvCxnSpPr>
        <p:spPr>
          <a:xfrm>
            <a:off x="2319383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2580B7"/>
            </a:solidFill>
            <a:prstDash val="solid"/>
            <a:miter lim="800000"/>
          </a:ln>
          <a:effectLst/>
        </p:spPr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2352A9A-9221-4B59-8816-F260B8E0DEA1}"/>
              </a:ext>
            </a:extLst>
          </p:cNvPr>
          <p:cNvSpPr txBox="1"/>
          <p:nvPr/>
        </p:nvSpPr>
        <p:spPr>
          <a:xfrm>
            <a:off x="6107272" y="176238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884A922-7D0B-470B-9CE0-FC227EEA8317}"/>
              </a:ext>
            </a:extLst>
          </p:cNvPr>
          <p:cNvSpPr/>
          <p:nvPr/>
        </p:nvSpPr>
        <p:spPr>
          <a:xfrm>
            <a:off x="6015832" y="2227716"/>
            <a:ext cx="21375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Malware and its Types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6BA24EE-F5A0-4840-A383-8848859A58C9}"/>
              </a:ext>
            </a:extLst>
          </p:cNvPr>
          <p:cNvCxnSpPr/>
          <p:nvPr/>
        </p:nvCxnSpPr>
        <p:spPr>
          <a:xfrm>
            <a:off x="6112570" y="222707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179E86"/>
            </a:solidFill>
            <a:prstDash val="solid"/>
            <a:miter lim="800000"/>
          </a:ln>
          <a:effectLst/>
        </p:spPr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98F8D9D-B548-42AA-B659-B9332882EFC2}"/>
              </a:ext>
            </a:extLst>
          </p:cNvPr>
          <p:cNvSpPr txBox="1"/>
          <p:nvPr/>
        </p:nvSpPr>
        <p:spPr>
          <a:xfrm>
            <a:off x="1111985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45460DA-E07C-4011-9F62-24796740DAA6}"/>
              </a:ext>
            </a:extLst>
          </p:cNvPr>
          <p:cNvSpPr/>
          <p:nvPr/>
        </p:nvSpPr>
        <p:spPr>
          <a:xfrm>
            <a:off x="1020545" y="4617426"/>
            <a:ext cx="2137568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Vulnerabilities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2B3F0AA-BFDF-474B-ABD8-C2E53DAF34EC}"/>
              </a:ext>
            </a:extLst>
          </p:cNvPr>
          <p:cNvCxnSpPr/>
          <p:nvPr/>
        </p:nvCxnSpPr>
        <p:spPr>
          <a:xfrm>
            <a:off x="1117283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9EBE5B"/>
            </a:solidFill>
            <a:prstDash val="solid"/>
            <a:miter lim="800000"/>
          </a:ln>
          <a:effectLst/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14B356C-55B9-4F31-9CF3-F48C79F5C315}"/>
              </a:ext>
            </a:extLst>
          </p:cNvPr>
          <p:cNvSpPr txBox="1"/>
          <p:nvPr/>
        </p:nvSpPr>
        <p:spPr>
          <a:xfrm>
            <a:off x="4905172" y="4152091"/>
            <a:ext cx="354584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2BDA09A-8DC4-4B09-AE88-8743CEE851B1}"/>
              </a:ext>
            </a:extLst>
          </p:cNvPr>
          <p:cNvSpPr/>
          <p:nvPr/>
        </p:nvSpPr>
        <p:spPr>
          <a:xfrm>
            <a:off x="4813732" y="4630281"/>
            <a:ext cx="2577668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Define Vulnerability Assessment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10C4057-6771-4A6A-B388-86BE04841ED6}"/>
              </a:ext>
            </a:extLst>
          </p:cNvPr>
          <p:cNvCxnSpPr/>
          <p:nvPr/>
        </p:nvCxnSpPr>
        <p:spPr>
          <a:xfrm>
            <a:off x="4910470" y="4616781"/>
            <a:ext cx="447483" cy="0"/>
          </a:xfrm>
          <a:prstGeom prst="line">
            <a:avLst/>
          </a:prstGeom>
          <a:noFill/>
          <a:ln w="28575" cap="flat" cmpd="sng" algn="ctr">
            <a:solidFill>
              <a:srgbClr val="F59B11"/>
            </a:solidFill>
            <a:prstDash val="solid"/>
            <a:miter lim="800000"/>
          </a:ln>
          <a:effectLst/>
        </p:spPr>
      </p:cxn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A5ED41A-A42C-41EB-9C35-D425371AE80C}"/>
              </a:ext>
            </a:extLst>
          </p:cNvPr>
          <p:cNvGrpSpPr/>
          <p:nvPr/>
        </p:nvGrpSpPr>
        <p:grpSpPr>
          <a:xfrm>
            <a:off x="1202100" y="1917847"/>
            <a:ext cx="903445" cy="765748"/>
            <a:chOff x="1428486" y="2316864"/>
            <a:chExt cx="903445" cy="765748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E02DB10D-9AE0-460F-B69E-2FD98EB8B7C2}"/>
                </a:ext>
              </a:extLst>
            </p:cNvPr>
            <p:cNvSpPr/>
            <p:nvPr/>
          </p:nvSpPr>
          <p:spPr>
            <a:xfrm>
              <a:off x="1566183" y="2316864"/>
              <a:ext cx="765748" cy="765748"/>
            </a:xfrm>
            <a:prstGeom prst="ellipse">
              <a:avLst/>
            </a:prstGeom>
            <a:solidFill>
              <a:srgbClr val="2580B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40">
              <a:extLst>
                <a:ext uri="{FF2B5EF4-FFF2-40B4-BE49-F238E27FC236}">
                  <a16:creationId xmlns:a16="http://schemas.microsoft.com/office/drawing/2014/main" id="{7BF9B4E5-2ECA-4BD5-A639-547664D1A62A}"/>
                </a:ext>
              </a:extLst>
            </p:cNvPr>
            <p:cNvSpPr/>
            <p:nvPr/>
          </p:nvSpPr>
          <p:spPr>
            <a:xfrm rot="2700000">
              <a:off x="1619923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6575B0D-4A90-4550-8F9F-431E3CD9E708}"/>
              </a:ext>
            </a:extLst>
          </p:cNvPr>
          <p:cNvGrpSpPr/>
          <p:nvPr/>
        </p:nvGrpSpPr>
        <p:grpSpPr>
          <a:xfrm>
            <a:off x="4995287" y="1917847"/>
            <a:ext cx="903445" cy="765748"/>
            <a:chOff x="4795932" y="2316864"/>
            <a:chExt cx="903445" cy="765748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9F798A1-74C5-4182-9759-292CC5EC9CC8}"/>
                </a:ext>
              </a:extLst>
            </p:cNvPr>
            <p:cNvSpPr/>
            <p:nvPr/>
          </p:nvSpPr>
          <p:spPr>
            <a:xfrm>
              <a:off x="4933629" y="2316864"/>
              <a:ext cx="765748" cy="765748"/>
            </a:xfrm>
            <a:prstGeom prst="ellipse">
              <a:avLst/>
            </a:prstGeom>
            <a:solidFill>
              <a:srgbClr val="179E8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44">
              <a:extLst>
                <a:ext uri="{FF2B5EF4-FFF2-40B4-BE49-F238E27FC236}">
                  <a16:creationId xmlns:a16="http://schemas.microsoft.com/office/drawing/2014/main" id="{A0374769-37DA-410A-85B2-972028C59530}"/>
                </a:ext>
              </a:extLst>
            </p:cNvPr>
            <p:cNvSpPr/>
            <p:nvPr/>
          </p:nvSpPr>
          <p:spPr>
            <a:xfrm rot="2700000">
              <a:off x="4987369" y="2181498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606D8FF-0BBD-4CB3-B713-69E0602F3B3D}"/>
              </a:ext>
            </a:extLst>
          </p:cNvPr>
          <p:cNvGrpSpPr/>
          <p:nvPr/>
        </p:nvGrpSpPr>
        <p:grpSpPr>
          <a:xfrm>
            <a:off x="0" y="4307557"/>
            <a:ext cx="903445" cy="765748"/>
            <a:chOff x="587082" y="4267686"/>
            <a:chExt cx="903445" cy="765748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1C34328-3837-4888-A2A0-EE9D1164B3AF}"/>
                </a:ext>
              </a:extLst>
            </p:cNvPr>
            <p:cNvSpPr/>
            <p:nvPr/>
          </p:nvSpPr>
          <p:spPr>
            <a:xfrm>
              <a:off x="724779" y="4267686"/>
              <a:ext cx="765748" cy="765748"/>
            </a:xfrm>
            <a:prstGeom prst="ellipse">
              <a:avLst/>
            </a:prstGeom>
            <a:solidFill>
              <a:srgbClr val="9EBE5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46">
              <a:extLst>
                <a:ext uri="{FF2B5EF4-FFF2-40B4-BE49-F238E27FC236}">
                  <a16:creationId xmlns:a16="http://schemas.microsoft.com/office/drawing/2014/main" id="{A641C5F4-9A49-4F7B-9349-974366284CFD}"/>
                </a:ext>
              </a:extLst>
            </p:cNvPr>
            <p:cNvSpPr/>
            <p:nvPr/>
          </p:nvSpPr>
          <p:spPr>
            <a:xfrm rot="2700000">
              <a:off x="778519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9A3CD58B-A1A5-4707-9937-2F8F219E9771}"/>
              </a:ext>
            </a:extLst>
          </p:cNvPr>
          <p:cNvGrpSpPr/>
          <p:nvPr/>
        </p:nvGrpSpPr>
        <p:grpSpPr>
          <a:xfrm>
            <a:off x="3793187" y="4307557"/>
            <a:ext cx="903445" cy="765748"/>
            <a:chOff x="3954528" y="4267686"/>
            <a:chExt cx="903445" cy="765748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11376E9-8243-4F4D-9385-65AD8C070F32}"/>
                </a:ext>
              </a:extLst>
            </p:cNvPr>
            <p:cNvSpPr/>
            <p:nvPr/>
          </p:nvSpPr>
          <p:spPr>
            <a:xfrm>
              <a:off x="4092225" y="4267686"/>
              <a:ext cx="765748" cy="765748"/>
            </a:xfrm>
            <a:prstGeom prst="ellipse">
              <a:avLst/>
            </a:prstGeom>
            <a:solidFill>
              <a:srgbClr val="F59B1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47">
              <a:extLst>
                <a:ext uri="{FF2B5EF4-FFF2-40B4-BE49-F238E27FC236}">
                  <a16:creationId xmlns:a16="http://schemas.microsoft.com/office/drawing/2014/main" id="{52183979-1364-4D54-84BC-FE7D425A21B5}"/>
                </a:ext>
              </a:extLst>
            </p:cNvPr>
            <p:cNvSpPr/>
            <p:nvPr/>
          </p:nvSpPr>
          <p:spPr>
            <a:xfrm rot="2700000">
              <a:off x="4145965" y="4134987"/>
              <a:ext cx="382874" cy="765748"/>
            </a:xfrm>
            <a:custGeom>
              <a:avLst/>
              <a:gdLst>
                <a:gd name="connsiteX0" fmla="*/ 382874 w 382874"/>
                <a:gd name="connsiteY0" fmla="*/ 0 h 765748"/>
                <a:gd name="connsiteX1" fmla="*/ 382874 w 382874"/>
                <a:gd name="connsiteY1" fmla="*/ 765748 h 765748"/>
                <a:gd name="connsiteX2" fmla="*/ 0 w 382874"/>
                <a:gd name="connsiteY2" fmla="*/ 382874 h 765748"/>
                <a:gd name="connsiteX3" fmla="*/ 382874 w 382874"/>
                <a:gd name="connsiteY3" fmla="*/ 0 h 765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2874" h="765748">
                  <a:moveTo>
                    <a:pt x="382874" y="0"/>
                  </a:moveTo>
                  <a:lnTo>
                    <a:pt x="382874" y="765748"/>
                  </a:lnTo>
                  <a:cubicBezTo>
                    <a:pt x="171419" y="765748"/>
                    <a:pt x="0" y="594329"/>
                    <a:pt x="0" y="382874"/>
                  </a:cubicBezTo>
                  <a:cubicBezTo>
                    <a:pt x="0" y="171419"/>
                    <a:pt x="171419" y="0"/>
                    <a:pt x="382874" y="0"/>
                  </a:cubicBezTo>
                  <a:close/>
                </a:path>
              </a:pathLst>
            </a:custGeom>
            <a:solidFill>
              <a:sysClr val="window" lastClr="FFFFFF">
                <a:alpha val="8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9E0E9716-06D8-4F97-BE19-C0675BA0ABF2}"/>
              </a:ext>
            </a:extLst>
          </p:cNvPr>
          <p:cNvSpPr txBox="1"/>
          <p:nvPr/>
        </p:nvSpPr>
        <p:spPr>
          <a:xfrm>
            <a:off x="3453845" y="230674"/>
            <a:ext cx="5284310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Flow</a:t>
            </a:r>
          </a:p>
        </p:txBody>
      </p:sp>
      <p:sp>
        <p:nvSpPr>
          <p:cNvPr id="30" name="Freeform 50">
            <a:extLst>
              <a:ext uri="{FF2B5EF4-FFF2-40B4-BE49-F238E27FC236}">
                <a16:creationId xmlns:a16="http://schemas.microsoft.com/office/drawing/2014/main" id="{B870DEA8-73CE-46C4-B48E-754D92C5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9499" y="2113859"/>
            <a:ext cx="403116" cy="403116"/>
          </a:xfrm>
          <a:custGeom>
            <a:avLst/>
            <a:gdLst>
              <a:gd name="T0" fmla="*/ 84732 w 634"/>
              <a:gd name="T1" fmla="*/ 58399 h 634"/>
              <a:gd name="T2" fmla="*/ 84732 w 634"/>
              <a:gd name="T3" fmla="*/ 42538 h 634"/>
              <a:gd name="T4" fmla="*/ 42186 w 634"/>
              <a:gd name="T5" fmla="*/ 47945 h 634"/>
              <a:gd name="T6" fmla="*/ 42186 w 634"/>
              <a:gd name="T7" fmla="*/ 85075 h 634"/>
              <a:gd name="T8" fmla="*/ 58411 w 634"/>
              <a:gd name="T9" fmla="*/ 85075 h 634"/>
              <a:gd name="T10" fmla="*/ 90141 w 634"/>
              <a:gd name="T11" fmla="*/ 100937 h 634"/>
              <a:gd name="T12" fmla="*/ 63459 w 634"/>
              <a:gd name="T13" fmla="*/ 58399 h 634"/>
              <a:gd name="T14" fmla="*/ 174873 w 634"/>
              <a:gd name="T15" fmla="*/ 138067 h 634"/>
              <a:gd name="T16" fmla="*/ 169825 w 634"/>
              <a:gd name="T17" fmla="*/ 143475 h 634"/>
              <a:gd name="T18" fmla="*/ 138096 w 634"/>
              <a:gd name="T19" fmla="*/ 127613 h 634"/>
              <a:gd name="T20" fmla="*/ 159008 w 634"/>
              <a:gd name="T21" fmla="*/ 169790 h 634"/>
              <a:gd name="T22" fmla="*/ 132327 w 634"/>
              <a:gd name="T23" fmla="*/ 180605 h 634"/>
              <a:gd name="T24" fmla="*/ 174873 w 634"/>
              <a:gd name="T25" fmla="*/ 186012 h 634"/>
              <a:gd name="T26" fmla="*/ 185690 w 634"/>
              <a:gd name="T27" fmla="*/ 180605 h 634"/>
              <a:gd name="T28" fmla="*/ 174873 w 634"/>
              <a:gd name="T29" fmla="*/ 138067 h 634"/>
              <a:gd name="T30" fmla="*/ 90141 w 634"/>
              <a:gd name="T31" fmla="*/ 127613 h 634"/>
              <a:gd name="T32" fmla="*/ 58411 w 634"/>
              <a:gd name="T33" fmla="*/ 143475 h 634"/>
              <a:gd name="T34" fmla="*/ 42186 w 634"/>
              <a:gd name="T35" fmla="*/ 143475 h 634"/>
              <a:gd name="T36" fmla="*/ 42186 w 634"/>
              <a:gd name="T37" fmla="*/ 186012 h 634"/>
              <a:gd name="T38" fmla="*/ 84732 w 634"/>
              <a:gd name="T39" fmla="*/ 186012 h 634"/>
              <a:gd name="T40" fmla="*/ 84732 w 634"/>
              <a:gd name="T41" fmla="*/ 169790 h 634"/>
              <a:gd name="T42" fmla="*/ 100597 w 634"/>
              <a:gd name="T43" fmla="*/ 138067 h 634"/>
              <a:gd name="T44" fmla="*/ 196146 w 634"/>
              <a:gd name="T45" fmla="*/ 0 h 634"/>
              <a:gd name="T46" fmla="*/ 26321 w 634"/>
              <a:gd name="T47" fmla="*/ 0 h 634"/>
              <a:gd name="T48" fmla="*/ 0 w 634"/>
              <a:gd name="T49" fmla="*/ 201874 h 634"/>
              <a:gd name="T50" fmla="*/ 196146 w 634"/>
              <a:gd name="T51" fmla="*/ 228190 h 634"/>
              <a:gd name="T52" fmla="*/ 228236 w 634"/>
              <a:gd name="T53" fmla="*/ 32084 h 634"/>
              <a:gd name="T54" fmla="*/ 212011 w 634"/>
              <a:gd name="T55" fmla="*/ 201874 h 634"/>
              <a:gd name="T56" fmla="*/ 196146 w 634"/>
              <a:gd name="T57" fmla="*/ 212328 h 634"/>
              <a:gd name="T58" fmla="*/ 15865 w 634"/>
              <a:gd name="T59" fmla="*/ 201874 h 634"/>
              <a:gd name="T60" fmla="*/ 26321 w 634"/>
              <a:gd name="T61" fmla="*/ 16222 h 634"/>
              <a:gd name="T62" fmla="*/ 212011 w 634"/>
              <a:gd name="T63" fmla="*/ 32084 h 634"/>
              <a:gd name="T64" fmla="*/ 174873 w 634"/>
              <a:gd name="T65" fmla="*/ 42538 h 634"/>
              <a:gd name="T66" fmla="*/ 143144 w 634"/>
              <a:gd name="T67" fmla="*/ 42538 h 634"/>
              <a:gd name="T68" fmla="*/ 143144 w 634"/>
              <a:gd name="T69" fmla="*/ 58399 h 634"/>
              <a:gd name="T70" fmla="*/ 127279 w 634"/>
              <a:gd name="T71" fmla="*/ 90483 h 634"/>
              <a:gd name="T72" fmla="*/ 169825 w 634"/>
              <a:gd name="T73" fmla="*/ 69214 h 634"/>
              <a:gd name="T74" fmla="*/ 174873 w 634"/>
              <a:gd name="T75" fmla="*/ 95890 h 634"/>
              <a:gd name="T76" fmla="*/ 185690 w 634"/>
              <a:gd name="T77" fmla="*/ 53352 h 634"/>
              <a:gd name="T78" fmla="*/ 174873 w 634"/>
              <a:gd name="T79" fmla="*/ 42538 h 63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34" h="634">
                <a:moveTo>
                  <a:pt x="235" y="162"/>
                </a:moveTo>
                <a:lnTo>
                  <a:pt x="235" y="162"/>
                </a:lnTo>
                <a:cubicBezTo>
                  <a:pt x="250" y="162"/>
                  <a:pt x="250" y="148"/>
                  <a:pt x="250" y="148"/>
                </a:cubicBezTo>
                <a:cubicBezTo>
                  <a:pt x="250" y="133"/>
                  <a:pt x="250" y="118"/>
                  <a:pt x="235" y="118"/>
                </a:cubicBezTo>
                <a:cubicBezTo>
                  <a:pt x="132" y="118"/>
                  <a:pt x="132" y="118"/>
                  <a:pt x="132" y="118"/>
                </a:cubicBezTo>
                <a:cubicBezTo>
                  <a:pt x="132" y="118"/>
                  <a:pt x="132" y="118"/>
                  <a:pt x="117" y="133"/>
                </a:cubicBezTo>
                <a:cubicBezTo>
                  <a:pt x="117" y="133"/>
                  <a:pt x="117" y="133"/>
                  <a:pt x="117" y="148"/>
                </a:cubicBezTo>
                <a:cubicBezTo>
                  <a:pt x="117" y="236"/>
                  <a:pt x="117" y="236"/>
                  <a:pt x="117" y="236"/>
                </a:cubicBezTo>
                <a:cubicBezTo>
                  <a:pt x="117" y="251"/>
                  <a:pt x="132" y="266"/>
                  <a:pt x="132" y="266"/>
                </a:cubicBezTo>
                <a:cubicBezTo>
                  <a:pt x="147" y="266"/>
                  <a:pt x="162" y="251"/>
                  <a:pt x="162" y="236"/>
                </a:cubicBezTo>
                <a:cubicBezTo>
                  <a:pt x="162" y="192"/>
                  <a:pt x="162" y="192"/>
                  <a:pt x="162" y="192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79" y="251"/>
                  <a:pt x="279" y="251"/>
                  <a:pt x="279" y="251"/>
                </a:cubicBezTo>
                <a:cubicBezTo>
                  <a:pt x="176" y="162"/>
                  <a:pt x="176" y="162"/>
                  <a:pt x="176" y="162"/>
                </a:cubicBezTo>
                <a:lnTo>
                  <a:pt x="235" y="162"/>
                </a:lnTo>
                <a:close/>
                <a:moveTo>
                  <a:pt x="485" y="383"/>
                </a:moveTo>
                <a:lnTo>
                  <a:pt x="485" y="383"/>
                </a:lnTo>
                <a:cubicBezTo>
                  <a:pt x="485" y="383"/>
                  <a:pt x="471" y="383"/>
                  <a:pt x="471" y="398"/>
                </a:cubicBezTo>
                <a:cubicBezTo>
                  <a:pt x="471" y="442"/>
                  <a:pt x="471" y="442"/>
                  <a:pt x="471" y="442"/>
                </a:cubicBezTo>
                <a:cubicBezTo>
                  <a:pt x="383" y="354"/>
                  <a:pt x="383" y="354"/>
                  <a:pt x="383" y="354"/>
                </a:cubicBezTo>
                <a:cubicBezTo>
                  <a:pt x="353" y="383"/>
                  <a:pt x="353" y="383"/>
                  <a:pt x="353" y="383"/>
                </a:cubicBezTo>
                <a:cubicBezTo>
                  <a:pt x="441" y="471"/>
                  <a:pt x="441" y="471"/>
                  <a:pt x="441" y="471"/>
                </a:cubicBezTo>
                <a:cubicBezTo>
                  <a:pt x="397" y="471"/>
                  <a:pt x="397" y="471"/>
                  <a:pt x="397" y="471"/>
                </a:cubicBezTo>
                <a:cubicBezTo>
                  <a:pt x="383" y="471"/>
                  <a:pt x="367" y="486"/>
                  <a:pt x="367" y="501"/>
                </a:cubicBezTo>
                <a:cubicBezTo>
                  <a:pt x="367" y="501"/>
                  <a:pt x="383" y="516"/>
                  <a:pt x="397" y="516"/>
                </a:cubicBezTo>
                <a:cubicBezTo>
                  <a:pt x="485" y="516"/>
                  <a:pt x="485" y="516"/>
                  <a:pt x="485" y="516"/>
                </a:cubicBezTo>
                <a:cubicBezTo>
                  <a:pt x="500" y="516"/>
                  <a:pt x="500" y="516"/>
                  <a:pt x="500" y="516"/>
                </a:cubicBezTo>
                <a:cubicBezTo>
                  <a:pt x="515" y="501"/>
                  <a:pt x="515" y="501"/>
                  <a:pt x="515" y="501"/>
                </a:cubicBezTo>
                <a:cubicBezTo>
                  <a:pt x="515" y="398"/>
                  <a:pt x="515" y="398"/>
                  <a:pt x="515" y="398"/>
                </a:cubicBezTo>
                <a:cubicBezTo>
                  <a:pt x="515" y="383"/>
                  <a:pt x="500" y="383"/>
                  <a:pt x="485" y="383"/>
                </a:cubicBezTo>
                <a:close/>
                <a:moveTo>
                  <a:pt x="250" y="354"/>
                </a:moveTo>
                <a:lnTo>
                  <a:pt x="250" y="354"/>
                </a:lnTo>
                <a:cubicBezTo>
                  <a:pt x="162" y="442"/>
                  <a:pt x="162" y="442"/>
                  <a:pt x="162" y="442"/>
                </a:cubicBezTo>
                <a:cubicBezTo>
                  <a:pt x="162" y="398"/>
                  <a:pt x="162" y="398"/>
                  <a:pt x="162" y="398"/>
                </a:cubicBezTo>
                <a:cubicBezTo>
                  <a:pt x="162" y="383"/>
                  <a:pt x="147" y="383"/>
                  <a:pt x="132" y="383"/>
                </a:cubicBezTo>
                <a:cubicBezTo>
                  <a:pt x="132" y="383"/>
                  <a:pt x="117" y="383"/>
                  <a:pt x="117" y="398"/>
                </a:cubicBezTo>
                <a:cubicBezTo>
                  <a:pt x="117" y="501"/>
                  <a:pt x="117" y="501"/>
                  <a:pt x="117" y="501"/>
                </a:cubicBezTo>
                <a:cubicBezTo>
                  <a:pt x="117" y="501"/>
                  <a:pt x="117" y="501"/>
                  <a:pt x="117" y="516"/>
                </a:cubicBezTo>
                <a:cubicBezTo>
                  <a:pt x="132" y="516"/>
                  <a:pt x="132" y="516"/>
                  <a:pt x="132" y="516"/>
                </a:cubicBezTo>
                <a:cubicBezTo>
                  <a:pt x="235" y="516"/>
                  <a:pt x="235" y="516"/>
                  <a:pt x="235" y="516"/>
                </a:cubicBezTo>
                <a:cubicBezTo>
                  <a:pt x="250" y="516"/>
                  <a:pt x="250" y="501"/>
                  <a:pt x="250" y="501"/>
                </a:cubicBezTo>
                <a:cubicBezTo>
                  <a:pt x="250" y="486"/>
                  <a:pt x="250" y="471"/>
                  <a:pt x="235" y="471"/>
                </a:cubicBezTo>
                <a:cubicBezTo>
                  <a:pt x="176" y="471"/>
                  <a:pt x="176" y="471"/>
                  <a:pt x="176" y="471"/>
                </a:cubicBezTo>
                <a:cubicBezTo>
                  <a:pt x="279" y="383"/>
                  <a:pt x="279" y="383"/>
                  <a:pt x="279" y="383"/>
                </a:cubicBezTo>
                <a:lnTo>
                  <a:pt x="250" y="354"/>
                </a:lnTo>
                <a:close/>
                <a:moveTo>
                  <a:pt x="544" y="0"/>
                </a:moveTo>
                <a:lnTo>
                  <a:pt x="544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45"/>
                  <a:pt x="0" y="89"/>
                </a:cubicBezTo>
                <a:cubicBezTo>
                  <a:pt x="0" y="560"/>
                  <a:pt x="0" y="560"/>
                  <a:pt x="0" y="560"/>
                </a:cubicBezTo>
                <a:cubicBezTo>
                  <a:pt x="0" y="604"/>
                  <a:pt x="29" y="633"/>
                  <a:pt x="73" y="633"/>
                </a:cubicBezTo>
                <a:cubicBezTo>
                  <a:pt x="544" y="633"/>
                  <a:pt x="544" y="633"/>
                  <a:pt x="544" y="633"/>
                </a:cubicBezTo>
                <a:cubicBezTo>
                  <a:pt x="588" y="633"/>
                  <a:pt x="633" y="604"/>
                  <a:pt x="633" y="560"/>
                </a:cubicBezTo>
                <a:cubicBezTo>
                  <a:pt x="633" y="89"/>
                  <a:pt x="633" y="89"/>
                  <a:pt x="633" y="89"/>
                </a:cubicBezTo>
                <a:cubicBezTo>
                  <a:pt x="633" y="45"/>
                  <a:pt x="588" y="0"/>
                  <a:pt x="544" y="0"/>
                </a:cubicBezTo>
                <a:close/>
                <a:moveTo>
                  <a:pt x="588" y="560"/>
                </a:moveTo>
                <a:lnTo>
                  <a:pt x="588" y="560"/>
                </a:lnTo>
                <a:cubicBezTo>
                  <a:pt x="588" y="575"/>
                  <a:pt x="574" y="589"/>
                  <a:pt x="544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8" y="589"/>
                  <a:pt x="44" y="575"/>
                  <a:pt x="44" y="560"/>
                </a:cubicBezTo>
                <a:cubicBezTo>
                  <a:pt x="44" y="89"/>
                  <a:pt x="44" y="89"/>
                  <a:pt x="44" y="89"/>
                </a:cubicBezTo>
                <a:cubicBezTo>
                  <a:pt x="44" y="59"/>
                  <a:pt x="58" y="45"/>
                  <a:pt x="73" y="45"/>
                </a:cubicBezTo>
                <a:cubicBezTo>
                  <a:pt x="544" y="45"/>
                  <a:pt x="544" y="45"/>
                  <a:pt x="544" y="45"/>
                </a:cubicBezTo>
                <a:cubicBezTo>
                  <a:pt x="574" y="45"/>
                  <a:pt x="588" y="59"/>
                  <a:pt x="588" y="89"/>
                </a:cubicBezTo>
                <a:lnTo>
                  <a:pt x="588" y="560"/>
                </a:lnTo>
                <a:close/>
                <a:moveTo>
                  <a:pt x="485" y="118"/>
                </a:moveTo>
                <a:lnTo>
                  <a:pt x="485" y="118"/>
                </a:lnTo>
                <a:cubicBezTo>
                  <a:pt x="397" y="118"/>
                  <a:pt x="397" y="118"/>
                  <a:pt x="397" y="118"/>
                </a:cubicBezTo>
                <a:cubicBezTo>
                  <a:pt x="383" y="118"/>
                  <a:pt x="367" y="133"/>
                  <a:pt x="367" y="148"/>
                </a:cubicBezTo>
                <a:cubicBezTo>
                  <a:pt x="367" y="148"/>
                  <a:pt x="383" y="162"/>
                  <a:pt x="397" y="162"/>
                </a:cubicBezTo>
                <a:cubicBezTo>
                  <a:pt x="441" y="162"/>
                  <a:pt x="441" y="162"/>
                  <a:pt x="441" y="162"/>
                </a:cubicBezTo>
                <a:cubicBezTo>
                  <a:pt x="353" y="251"/>
                  <a:pt x="353" y="251"/>
                  <a:pt x="353" y="251"/>
                </a:cubicBezTo>
                <a:cubicBezTo>
                  <a:pt x="383" y="280"/>
                  <a:pt x="383" y="280"/>
                  <a:pt x="383" y="280"/>
                </a:cubicBezTo>
                <a:cubicBezTo>
                  <a:pt x="471" y="192"/>
                  <a:pt x="471" y="192"/>
                  <a:pt x="471" y="192"/>
                </a:cubicBezTo>
                <a:cubicBezTo>
                  <a:pt x="471" y="236"/>
                  <a:pt x="471" y="236"/>
                  <a:pt x="471" y="236"/>
                </a:cubicBezTo>
                <a:cubicBezTo>
                  <a:pt x="471" y="251"/>
                  <a:pt x="485" y="266"/>
                  <a:pt x="485" y="266"/>
                </a:cubicBezTo>
                <a:cubicBezTo>
                  <a:pt x="500" y="266"/>
                  <a:pt x="515" y="251"/>
                  <a:pt x="515" y="236"/>
                </a:cubicBezTo>
                <a:cubicBezTo>
                  <a:pt x="515" y="148"/>
                  <a:pt x="515" y="148"/>
                  <a:pt x="515" y="148"/>
                </a:cubicBezTo>
                <a:cubicBezTo>
                  <a:pt x="515" y="133"/>
                  <a:pt x="515" y="133"/>
                  <a:pt x="500" y="133"/>
                </a:cubicBezTo>
                <a:cubicBezTo>
                  <a:pt x="500" y="118"/>
                  <a:pt x="500" y="118"/>
                  <a:pt x="485" y="118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EBE5E09-C8C3-4235-9320-DAA62E66907D}"/>
              </a:ext>
            </a:extLst>
          </p:cNvPr>
          <p:cNvGrpSpPr/>
          <p:nvPr/>
        </p:nvGrpSpPr>
        <p:grpSpPr>
          <a:xfrm>
            <a:off x="5364480" y="2072640"/>
            <a:ext cx="319881" cy="465138"/>
            <a:chOff x="10146507" y="3505994"/>
            <a:chExt cx="319881" cy="465138"/>
          </a:xfrm>
          <a:solidFill>
            <a:schemeClr val="bg2"/>
          </a:solidFill>
        </p:grpSpPr>
        <p:sp>
          <p:nvSpPr>
            <p:cNvPr id="32" name="AutoShape 30">
              <a:extLst>
                <a:ext uri="{FF2B5EF4-FFF2-40B4-BE49-F238E27FC236}">
                  <a16:creationId xmlns:a16="http://schemas.microsoft.com/office/drawing/2014/main" id="{417D0D32-3066-486D-B6CD-0FA0FDEA0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46507" y="3505994"/>
              <a:ext cx="319881" cy="465138"/>
            </a:xfrm>
            <a:custGeom>
              <a:avLst/>
              <a:gdLst>
                <a:gd name="T0" fmla="*/ 10383 w 20767"/>
                <a:gd name="T1" fmla="*/ 10800 h 21600"/>
                <a:gd name="T2" fmla="*/ 10383 w 20767"/>
                <a:gd name="T3" fmla="*/ 10800 h 21600"/>
                <a:gd name="T4" fmla="*/ 10383 w 20767"/>
                <a:gd name="T5" fmla="*/ 10800 h 21600"/>
                <a:gd name="T6" fmla="*/ 10383 w 20767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767" h="21600">
                  <a:moveTo>
                    <a:pt x="18566" y="16551"/>
                  </a:moveTo>
                  <a:cubicBezTo>
                    <a:pt x="17960" y="18284"/>
                    <a:pt x="17274" y="20249"/>
                    <a:pt x="9436" y="20249"/>
                  </a:cubicBezTo>
                  <a:cubicBezTo>
                    <a:pt x="4711" y="20249"/>
                    <a:pt x="1888" y="17809"/>
                    <a:pt x="1888" y="15451"/>
                  </a:cubicBezTo>
                  <a:cubicBezTo>
                    <a:pt x="1888" y="13645"/>
                    <a:pt x="2349" y="12161"/>
                    <a:pt x="2835" y="10591"/>
                  </a:cubicBezTo>
                  <a:cubicBezTo>
                    <a:pt x="3454" y="8600"/>
                    <a:pt x="4088" y="6563"/>
                    <a:pt x="3813" y="3868"/>
                  </a:cubicBezTo>
                  <a:cubicBezTo>
                    <a:pt x="6723" y="6750"/>
                    <a:pt x="7759" y="10567"/>
                    <a:pt x="7759" y="10567"/>
                  </a:cubicBezTo>
                  <a:cubicBezTo>
                    <a:pt x="7759" y="10567"/>
                    <a:pt x="10468" y="7846"/>
                    <a:pt x="11196" y="6582"/>
                  </a:cubicBezTo>
                  <a:cubicBezTo>
                    <a:pt x="11755" y="7395"/>
                    <a:pt x="12267" y="10124"/>
                    <a:pt x="12267" y="12825"/>
                  </a:cubicBezTo>
                  <a:cubicBezTo>
                    <a:pt x="12267" y="12825"/>
                    <a:pt x="14773" y="11347"/>
                    <a:pt x="16653" y="9127"/>
                  </a:cubicBezTo>
                  <a:cubicBezTo>
                    <a:pt x="18632" y="11666"/>
                    <a:pt x="19346" y="14320"/>
                    <a:pt x="18566" y="16551"/>
                  </a:cubicBezTo>
                  <a:moveTo>
                    <a:pt x="16041" y="6075"/>
                  </a:moveTo>
                  <a:cubicBezTo>
                    <a:pt x="15982" y="7879"/>
                    <a:pt x="14088" y="9404"/>
                    <a:pt x="14088" y="9404"/>
                  </a:cubicBezTo>
                  <a:cubicBezTo>
                    <a:pt x="14088" y="6046"/>
                    <a:pt x="10380" y="3375"/>
                    <a:pt x="10380" y="3375"/>
                  </a:cubicBezTo>
                  <a:cubicBezTo>
                    <a:pt x="10380" y="3375"/>
                    <a:pt x="10330" y="5373"/>
                    <a:pt x="8452" y="7389"/>
                  </a:cubicBezTo>
                  <a:cubicBezTo>
                    <a:pt x="6574" y="2686"/>
                    <a:pt x="938" y="0"/>
                    <a:pt x="938" y="0"/>
                  </a:cubicBezTo>
                  <a:cubicBezTo>
                    <a:pt x="3756" y="7389"/>
                    <a:pt x="0" y="10076"/>
                    <a:pt x="0" y="15451"/>
                  </a:cubicBezTo>
                  <a:cubicBezTo>
                    <a:pt x="0" y="18604"/>
                    <a:pt x="3730" y="21599"/>
                    <a:pt x="9436" y="21599"/>
                  </a:cubicBezTo>
                  <a:cubicBezTo>
                    <a:pt x="17888" y="21599"/>
                    <a:pt x="19523" y="19379"/>
                    <a:pt x="20396" y="16878"/>
                  </a:cubicBezTo>
                  <a:cubicBezTo>
                    <a:pt x="21599" y="13436"/>
                    <a:pt x="19797" y="9432"/>
                    <a:pt x="16041" y="60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  <p:sp>
          <p:nvSpPr>
            <p:cNvPr id="33" name="AutoShape 31">
              <a:extLst>
                <a:ext uri="{FF2B5EF4-FFF2-40B4-BE49-F238E27FC236}">
                  <a16:creationId xmlns:a16="http://schemas.microsoft.com/office/drawing/2014/main" id="{7F9A0B79-9856-431F-8248-F339559AFA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5244" y="3709194"/>
              <a:ext cx="205581" cy="166688"/>
            </a:xfrm>
            <a:custGeom>
              <a:avLst/>
              <a:gdLst>
                <a:gd name="T0" fmla="*/ 10641 w 21282"/>
                <a:gd name="T1" fmla="*/ 10800 h 21600"/>
                <a:gd name="T2" fmla="*/ 10641 w 21282"/>
                <a:gd name="T3" fmla="*/ 10800 h 21600"/>
                <a:gd name="T4" fmla="*/ 10641 w 21282"/>
                <a:gd name="T5" fmla="*/ 10800 h 21600"/>
                <a:gd name="T6" fmla="*/ 10641 w 21282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282" h="21600">
                  <a:moveTo>
                    <a:pt x="20698" y="5891"/>
                  </a:moveTo>
                  <a:lnTo>
                    <a:pt x="19424" y="7749"/>
                  </a:lnTo>
                  <a:cubicBezTo>
                    <a:pt x="17846" y="10064"/>
                    <a:pt x="16352" y="12259"/>
                    <a:pt x="12365" y="14784"/>
                  </a:cubicBezTo>
                  <a:cubicBezTo>
                    <a:pt x="11794" y="12631"/>
                    <a:pt x="11275" y="10259"/>
                    <a:pt x="11275" y="6631"/>
                  </a:cubicBezTo>
                  <a:lnTo>
                    <a:pt x="11275" y="3408"/>
                  </a:lnTo>
                  <a:lnTo>
                    <a:pt x="9000" y="7893"/>
                  </a:lnTo>
                  <a:cubicBezTo>
                    <a:pt x="8233" y="9421"/>
                    <a:pt x="7598" y="10690"/>
                    <a:pt x="6649" y="12373"/>
                  </a:cubicBezTo>
                  <a:cubicBezTo>
                    <a:pt x="5211" y="8296"/>
                    <a:pt x="4195" y="5281"/>
                    <a:pt x="3422" y="2545"/>
                  </a:cubicBezTo>
                  <a:lnTo>
                    <a:pt x="2705" y="0"/>
                  </a:lnTo>
                  <a:lnTo>
                    <a:pt x="1926" y="2847"/>
                  </a:lnTo>
                  <a:cubicBezTo>
                    <a:pt x="936" y="6469"/>
                    <a:pt x="0" y="9891"/>
                    <a:pt x="0" y="18771"/>
                  </a:cubicBezTo>
                  <a:cubicBezTo>
                    <a:pt x="0" y="19292"/>
                    <a:pt x="333" y="19714"/>
                    <a:pt x="749" y="19714"/>
                  </a:cubicBezTo>
                  <a:cubicBezTo>
                    <a:pt x="1162" y="19714"/>
                    <a:pt x="1499" y="19292"/>
                    <a:pt x="1499" y="18771"/>
                  </a:cubicBezTo>
                  <a:cubicBezTo>
                    <a:pt x="1499" y="11964"/>
                    <a:pt x="2037" y="8594"/>
                    <a:pt x="2758" y="5681"/>
                  </a:cubicBezTo>
                  <a:cubicBezTo>
                    <a:pt x="3537" y="8174"/>
                    <a:pt x="4520" y="11009"/>
                    <a:pt x="5812" y="14638"/>
                  </a:cubicBezTo>
                  <a:lnTo>
                    <a:pt x="6339" y="16117"/>
                  </a:lnTo>
                  <a:lnTo>
                    <a:pt x="7100" y="14811"/>
                  </a:lnTo>
                  <a:cubicBezTo>
                    <a:pt x="8344" y="12681"/>
                    <a:pt x="9085" y="11248"/>
                    <a:pt x="9896" y="9638"/>
                  </a:cubicBezTo>
                  <a:cubicBezTo>
                    <a:pt x="10133" y="12428"/>
                    <a:pt x="10681" y="14428"/>
                    <a:pt x="11223" y="16408"/>
                  </a:cubicBezTo>
                  <a:lnTo>
                    <a:pt x="11495" y="17404"/>
                  </a:lnTo>
                  <a:lnTo>
                    <a:pt x="12253" y="16953"/>
                  </a:lnTo>
                  <a:cubicBezTo>
                    <a:pt x="16306" y="14531"/>
                    <a:pt x="18203" y="12327"/>
                    <a:pt x="19708" y="10211"/>
                  </a:cubicBezTo>
                  <a:cubicBezTo>
                    <a:pt x="19942" y="13727"/>
                    <a:pt x="19573" y="17574"/>
                    <a:pt x="18698" y="20305"/>
                  </a:cubicBezTo>
                  <a:cubicBezTo>
                    <a:pt x="18543" y="20787"/>
                    <a:pt x="18730" y="21336"/>
                    <a:pt x="19114" y="21531"/>
                  </a:cubicBezTo>
                  <a:cubicBezTo>
                    <a:pt x="19204" y="21577"/>
                    <a:pt x="19301" y="21599"/>
                    <a:pt x="19395" y="21599"/>
                  </a:cubicBezTo>
                  <a:cubicBezTo>
                    <a:pt x="19690" y="21599"/>
                    <a:pt x="19972" y="21377"/>
                    <a:pt x="20089" y="21008"/>
                  </a:cubicBezTo>
                  <a:cubicBezTo>
                    <a:pt x="21251" y="17380"/>
                    <a:pt x="21600" y="12213"/>
                    <a:pt x="20976" y="7841"/>
                  </a:cubicBezTo>
                  <a:cubicBezTo>
                    <a:pt x="20976" y="7841"/>
                    <a:pt x="20698" y="5891"/>
                    <a:pt x="20698" y="589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rtl="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+mn-cs"/>
                <a:sym typeface="Gill Sans" charset="0"/>
              </a:endParaRPr>
            </a:p>
          </p:txBody>
        </p:sp>
      </p:grpSp>
      <p:sp>
        <p:nvSpPr>
          <p:cNvPr id="34" name="Freeform 25">
            <a:extLst>
              <a:ext uri="{FF2B5EF4-FFF2-40B4-BE49-F238E27FC236}">
                <a16:creationId xmlns:a16="http://schemas.microsoft.com/office/drawing/2014/main" id="{5EDF44E2-E60C-423B-93A2-AD06DBE636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064" y="4523602"/>
            <a:ext cx="437085" cy="389230"/>
          </a:xfrm>
          <a:custGeom>
            <a:avLst/>
            <a:gdLst>
              <a:gd name="T0" fmla="*/ 74787349 w 602"/>
              <a:gd name="T1" fmla="*/ 43932186 h 538"/>
              <a:gd name="T2" fmla="*/ 69174956 w 602"/>
              <a:gd name="T3" fmla="*/ 46653716 h 538"/>
              <a:gd name="T4" fmla="*/ 65520668 w 602"/>
              <a:gd name="T5" fmla="*/ 46653716 h 538"/>
              <a:gd name="T6" fmla="*/ 59908275 w 602"/>
              <a:gd name="T7" fmla="*/ 43932186 h 538"/>
              <a:gd name="T8" fmla="*/ 54426302 w 602"/>
              <a:gd name="T9" fmla="*/ 56761895 h 538"/>
              <a:gd name="T10" fmla="*/ 57167289 w 602"/>
              <a:gd name="T11" fmla="*/ 58576248 h 538"/>
              <a:gd name="T12" fmla="*/ 54426302 w 602"/>
              <a:gd name="T13" fmla="*/ 61427374 h 538"/>
              <a:gd name="T14" fmla="*/ 53512640 w 602"/>
              <a:gd name="T15" fmla="*/ 61427374 h 538"/>
              <a:gd name="T16" fmla="*/ 3654649 w 602"/>
              <a:gd name="T17" fmla="*/ 61427374 h 538"/>
              <a:gd name="T18" fmla="*/ 0 w 602"/>
              <a:gd name="T19" fmla="*/ 53133188 h 538"/>
              <a:gd name="T20" fmla="*/ 0 w 602"/>
              <a:gd name="T21" fmla="*/ 42117833 h 538"/>
              <a:gd name="T22" fmla="*/ 0 w 602"/>
              <a:gd name="T23" fmla="*/ 31102477 h 538"/>
              <a:gd name="T24" fmla="*/ 78441997 w 602"/>
              <a:gd name="T25" fmla="*/ 18272768 h 538"/>
              <a:gd name="T26" fmla="*/ 78441997 w 602"/>
              <a:gd name="T27" fmla="*/ 35767597 h 538"/>
              <a:gd name="T28" fmla="*/ 78441997 w 602"/>
              <a:gd name="T29" fmla="*/ 44839362 h 538"/>
              <a:gd name="T30" fmla="*/ 0 w 602"/>
              <a:gd name="T31" fmla="*/ 11015356 h 538"/>
              <a:gd name="T32" fmla="*/ 0 w 602"/>
              <a:gd name="T33" fmla="*/ 9201002 h 538"/>
              <a:gd name="T34" fmla="*/ 3654649 w 602"/>
              <a:gd name="T35" fmla="*/ 0 h 538"/>
              <a:gd name="T36" fmla="*/ 11094005 w 602"/>
              <a:gd name="T37" fmla="*/ 0 h 538"/>
              <a:gd name="T38" fmla="*/ 22188371 w 602"/>
              <a:gd name="T39" fmla="*/ 0 h 538"/>
              <a:gd name="T40" fmla="*/ 74787349 w 602"/>
              <a:gd name="T41" fmla="*/ 7257053 h 538"/>
              <a:gd name="T42" fmla="*/ 78441997 w 602"/>
              <a:gd name="T43" fmla="*/ 14644062 h 538"/>
              <a:gd name="T44" fmla="*/ 0 w 602"/>
              <a:gd name="T45" fmla="*/ 11015356 h 538"/>
              <a:gd name="T46" fmla="*/ 57167289 w 602"/>
              <a:gd name="T47" fmla="*/ 64148544 h 538"/>
              <a:gd name="T48" fmla="*/ 57167289 w 602"/>
              <a:gd name="T49" fmla="*/ 54040365 h 538"/>
              <a:gd name="T50" fmla="*/ 59908275 w 602"/>
              <a:gd name="T51" fmla="*/ 47560892 h 538"/>
              <a:gd name="T52" fmla="*/ 67347631 w 602"/>
              <a:gd name="T53" fmla="*/ 54040365 h 538"/>
              <a:gd name="T54" fmla="*/ 71915942 w 602"/>
              <a:gd name="T55" fmla="*/ 49504482 h 538"/>
              <a:gd name="T56" fmla="*/ 78441997 w 602"/>
              <a:gd name="T57" fmla="*/ 51318835 h 538"/>
              <a:gd name="T58" fmla="*/ 72829604 w 602"/>
              <a:gd name="T59" fmla="*/ 58576248 h 538"/>
              <a:gd name="T60" fmla="*/ 78441997 w 602"/>
              <a:gd name="T61" fmla="*/ 65962897 h 538"/>
              <a:gd name="T62" fmla="*/ 71915942 w 602"/>
              <a:gd name="T63" fmla="*/ 68684427 h 538"/>
              <a:gd name="T64" fmla="*/ 62779682 w 602"/>
              <a:gd name="T65" fmla="*/ 68684427 h 538"/>
              <a:gd name="T66" fmla="*/ 56253627 w 602"/>
              <a:gd name="T67" fmla="*/ 65962897 h 53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602" h="538">
                <a:moveTo>
                  <a:pt x="573" y="339"/>
                </a:moveTo>
                <a:lnTo>
                  <a:pt x="573" y="339"/>
                </a:lnTo>
                <a:cubicBezTo>
                  <a:pt x="558" y="339"/>
                  <a:pt x="544" y="346"/>
                  <a:pt x="530" y="360"/>
                </a:cubicBezTo>
                <a:cubicBezTo>
                  <a:pt x="516" y="375"/>
                  <a:pt x="516" y="375"/>
                  <a:pt x="516" y="375"/>
                </a:cubicBezTo>
                <a:cubicBezTo>
                  <a:pt x="502" y="360"/>
                  <a:pt x="502" y="360"/>
                  <a:pt x="502" y="360"/>
                </a:cubicBezTo>
                <a:cubicBezTo>
                  <a:pt x="488" y="346"/>
                  <a:pt x="474" y="339"/>
                  <a:pt x="459" y="339"/>
                </a:cubicBezTo>
                <a:cubicBezTo>
                  <a:pt x="431" y="339"/>
                  <a:pt x="403" y="367"/>
                  <a:pt x="403" y="396"/>
                </a:cubicBezTo>
                <a:cubicBezTo>
                  <a:pt x="403" y="417"/>
                  <a:pt x="410" y="431"/>
                  <a:pt x="417" y="438"/>
                </a:cubicBezTo>
                <a:cubicBezTo>
                  <a:pt x="438" y="452"/>
                  <a:pt x="438" y="452"/>
                  <a:pt x="438" y="452"/>
                </a:cubicBezTo>
                <a:cubicBezTo>
                  <a:pt x="417" y="474"/>
                  <a:pt x="417" y="474"/>
                  <a:pt x="417" y="474"/>
                </a:cubicBezTo>
                <a:cubicBezTo>
                  <a:pt x="410" y="474"/>
                  <a:pt x="410" y="474"/>
                  <a:pt x="410" y="474"/>
                </a:cubicBezTo>
                <a:cubicBezTo>
                  <a:pt x="28" y="474"/>
                  <a:pt x="28" y="474"/>
                  <a:pt x="28" y="474"/>
                </a:cubicBezTo>
                <a:cubicBezTo>
                  <a:pt x="7" y="474"/>
                  <a:pt x="0" y="459"/>
                  <a:pt x="0" y="445"/>
                </a:cubicBezTo>
                <a:cubicBezTo>
                  <a:pt x="0" y="410"/>
                  <a:pt x="0" y="410"/>
                  <a:pt x="0" y="410"/>
                </a:cubicBezTo>
                <a:cubicBezTo>
                  <a:pt x="0" y="360"/>
                  <a:pt x="0" y="360"/>
                  <a:pt x="0" y="360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276"/>
                  <a:pt x="0" y="276"/>
                  <a:pt x="0" y="276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41"/>
                  <a:pt x="0" y="141"/>
                  <a:pt x="0" y="141"/>
                </a:cubicBezTo>
                <a:cubicBezTo>
                  <a:pt x="601" y="141"/>
                  <a:pt x="601" y="141"/>
                  <a:pt x="601" y="141"/>
                </a:cubicBezTo>
                <a:cubicBezTo>
                  <a:pt x="601" y="240"/>
                  <a:pt x="601" y="240"/>
                  <a:pt x="601" y="240"/>
                </a:cubicBezTo>
                <a:cubicBezTo>
                  <a:pt x="601" y="276"/>
                  <a:pt x="601" y="276"/>
                  <a:pt x="601" y="276"/>
                </a:cubicBezTo>
                <a:cubicBezTo>
                  <a:pt x="601" y="325"/>
                  <a:pt x="601" y="325"/>
                  <a:pt x="601" y="325"/>
                </a:cubicBezTo>
                <a:cubicBezTo>
                  <a:pt x="601" y="346"/>
                  <a:pt x="601" y="346"/>
                  <a:pt x="601" y="346"/>
                </a:cubicBezTo>
                <a:cubicBezTo>
                  <a:pt x="594" y="346"/>
                  <a:pt x="580" y="339"/>
                  <a:pt x="573" y="339"/>
                </a:cubicBezTo>
                <a:close/>
                <a:moveTo>
                  <a:pt x="0" y="85"/>
                </a:moveTo>
                <a:lnTo>
                  <a:pt x="0" y="85"/>
                </a:lnTo>
                <a:cubicBezTo>
                  <a:pt x="0" y="71"/>
                  <a:pt x="0" y="71"/>
                  <a:pt x="0" y="71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4"/>
                  <a:pt x="7" y="0"/>
                  <a:pt x="28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70" y="0"/>
                  <a:pt x="170" y="0"/>
                  <a:pt x="170" y="0"/>
                </a:cubicBezTo>
                <a:cubicBezTo>
                  <a:pt x="226" y="56"/>
                  <a:pt x="226" y="56"/>
                  <a:pt x="226" y="56"/>
                </a:cubicBezTo>
                <a:cubicBezTo>
                  <a:pt x="573" y="56"/>
                  <a:pt x="573" y="56"/>
                  <a:pt x="573" y="56"/>
                </a:cubicBezTo>
                <a:cubicBezTo>
                  <a:pt x="587" y="56"/>
                  <a:pt x="601" y="71"/>
                  <a:pt x="601" y="85"/>
                </a:cubicBezTo>
                <a:cubicBezTo>
                  <a:pt x="601" y="113"/>
                  <a:pt x="601" y="113"/>
                  <a:pt x="601" y="113"/>
                </a:cubicBezTo>
                <a:cubicBezTo>
                  <a:pt x="0" y="113"/>
                  <a:pt x="0" y="113"/>
                  <a:pt x="0" y="113"/>
                </a:cubicBezTo>
                <a:lnTo>
                  <a:pt x="0" y="85"/>
                </a:lnTo>
                <a:close/>
                <a:moveTo>
                  <a:pt x="438" y="495"/>
                </a:moveTo>
                <a:lnTo>
                  <a:pt x="438" y="495"/>
                </a:lnTo>
                <a:cubicBezTo>
                  <a:pt x="474" y="452"/>
                  <a:pt x="474" y="452"/>
                  <a:pt x="474" y="452"/>
                </a:cubicBezTo>
                <a:cubicBezTo>
                  <a:pt x="438" y="417"/>
                  <a:pt x="438" y="417"/>
                  <a:pt x="438" y="417"/>
                </a:cubicBezTo>
                <a:cubicBezTo>
                  <a:pt x="431" y="410"/>
                  <a:pt x="431" y="403"/>
                  <a:pt x="431" y="396"/>
                </a:cubicBezTo>
                <a:cubicBezTo>
                  <a:pt x="431" y="382"/>
                  <a:pt x="445" y="367"/>
                  <a:pt x="459" y="367"/>
                </a:cubicBezTo>
                <a:cubicBezTo>
                  <a:pt x="466" y="367"/>
                  <a:pt x="474" y="375"/>
                  <a:pt x="481" y="382"/>
                </a:cubicBezTo>
                <a:cubicBezTo>
                  <a:pt x="516" y="417"/>
                  <a:pt x="516" y="417"/>
                  <a:pt x="516" y="417"/>
                </a:cubicBezTo>
                <a:cubicBezTo>
                  <a:pt x="551" y="382"/>
                  <a:pt x="551" y="382"/>
                  <a:pt x="551" y="382"/>
                </a:cubicBezTo>
                <a:cubicBezTo>
                  <a:pt x="558" y="375"/>
                  <a:pt x="565" y="367"/>
                  <a:pt x="573" y="367"/>
                </a:cubicBezTo>
                <a:cubicBezTo>
                  <a:pt x="587" y="367"/>
                  <a:pt x="601" y="382"/>
                  <a:pt x="601" y="396"/>
                </a:cubicBezTo>
                <a:cubicBezTo>
                  <a:pt x="601" y="403"/>
                  <a:pt x="601" y="410"/>
                  <a:pt x="594" y="417"/>
                </a:cubicBezTo>
                <a:cubicBezTo>
                  <a:pt x="558" y="452"/>
                  <a:pt x="558" y="452"/>
                  <a:pt x="558" y="452"/>
                </a:cubicBezTo>
                <a:cubicBezTo>
                  <a:pt x="594" y="495"/>
                  <a:pt x="594" y="495"/>
                  <a:pt x="594" y="495"/>
                </a:cubicBezTo>
                <a:cubicBezTo>
                  <a:pt x="601" y="495"/>
                  <a:pt x="601" y="502"/>
                  <a:pt x="601" y="509"/>
                </a:cubicBezTo>
                <a:cubicBezTo>
                  <a:pt x="601" y="530"/>
                  <a:pt x="587" y="537"/>
                  <a:pt x="573" y="537"/>
                </a:cubicBezTo>
                <a:cubicBezTo>
                  <a:pt x="565" y="537"/>
                  <a:pt x="558" y="537"/>
                  <a:pt x="551" y="530"/>
                </a:cubicBezTo>
                <a:cubicBezTo>
                  <a:pt x="516" y="495"/>
                  <a:pt x="516" y="495"/>
                  <a:pt x="516" y="495"/>
                </a:cubicBezTo>
                <a:cubicBezTo>
                  <a:pt x="481" y="530"/>
                  <a:pt x="481" y="530"/>
                  <a:pt x="481" y="530"/>
                </a:cubicBezTo>
                <a:cubicBezTo>
                  <a:pt x="474" y="537"/>
                  <a:pt x="466" y="537"/>
                  <a:pt x="459" y="537"/>
                </a:cubicBezTo>
                <a:cubicBezTo>
                  <a:pt x="445" y="537"/>
                  <a:pt x="431" y="530"/>
                  <a:pt x="431" y="509"/>
                </a:cubicBezTo>
                <a:cubicBezTo>
                  <a:pt x="431" y="502"/>
                  <a:pt x="431" y="495"/>
                  <a:pt x="438" y="49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42">
            <a:extLst>
              <a:ext uri="{FF2B5EF4-FFF2-40B4-BE49-F238E27FC236}">
                <a16:creationId xmlns:a16="http://schemas.microsoft.com/office/drawing/2014/main" id="{CFB36AAD-6997-47B9-B2BB-5AC103F25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1957" y="4529109"/>
            <a:ext cx="424323" cy="379658"/>
          </a:xfrm>
          <a:custGeom>
            <a:avLst/>
            <a:gdLst>
              <a:gd name="T0" fmla="*/ 72191589 w 587"/>
              <a:gd name="T1" fmla="*/ 56019554 h 524"/>
              <a:gd name="T2" fmla="*/ 72191589 w 587"/>
              <a:gd name="T3" fmla="*/ 56019554 h 524"/>
              <a:gd name="T4" fmla="*/ 53949640 w 587"/>
              <a:gd name="T5" fmla="*/ 56019554 h 524"/>
              <a:gd name="T6" fmla="*/ 49292037 w 587"/>
              <a:gd name="T7" fmla="*/ 56019554 h 524"/>
              <a:gd name="T8" fmla="*/ 49292037 w 587"/>
              <a:gd name="T9" fmla="*/ 62388158 h 524"/>
              <a:gd name="T10" fmla="*/ 53949640 w 587"/>
              <a:gd name="T11" fmla="*/ 67067360 h 524"/>
              <a:gd name="T12" fmla="*/ 53949640 w 587"/>
              <a:gd name="T13" fmla="*/ 67976954 h 524"/>
              <a:gd name="T14" fmla="*/ 21864369 w 587"/>
              <a:gd name="T15" fmla="*/ 67976954 h 524"/>
              <a:gd name="T16" fmla="*/ 21864369 w 587"/>
              <a:gd name="T17" fmla="*/ 67067360 h 524"/>
              <a:gd name="T18" fmla="*/ 27427667 w 587"/>
              <a:gd name="T19" fmla="*/ 62388158 h 524"/>
              <a:gd name="T20" fmla="*/ 27427667 w 587"/>
              <a:gd name="T21" fmla="*/ 56019554 h 524"/>
              <a:gd name="T22" fmla="*/ 21864369 w 587"/>
              <a:gd name="T23" fmla="*/ 56019554 h 524"/>
              <a:gd name="T24" fmla="*/ 3622420 w 587"/>
              <a:gd name="T25" fmla="*/ 56019554 h 524"/>
              <a:gd name="T26" fmla="*/ 0 w 587"/>
              <a:gd name="T27" fmla="*/ 52380095 h 524"/>
              <a:gd name="T28" fmla="*/ 0 w 587"/>
              <a:gd name="T29" fmla="*/ 3639459 h 524"/>
              <a:gd name="T30" fmla="*/ 3622420 w 587"/>
              <a:gd name="T31" fmla="*/ 0 h 524"/>
              <a:gd name="T32" fmla="*/ 72191589 w 587"/>
              <a:gd name="T33" fmla="*/ 0 h 524"/>
              <a:gd name="T34" fmla="*/ 75814009 w 587"/>
              <a:gd name="T35" fmla="*/ 3639459 h 524"/>
              <a:gd name="T36" fmla="*/ 75814009 w 587"/>
              <a:gd name="T37" fmla="*/ 52380095 h 524"/>
              <a:gd name="T38" fmla="*/ 72191589 w 587"/>
              <a:gd name="T39" fmla="*/ 56019554 h 524"/>
              <a:gd name="T40" fmla="*/ 71285894 w 587"/>
              <a:gd name="T41" fmla="*/ 4549054 h 524"/>
              <a:gd name="T42" fmla="*/ 71285894 w 587"/>
              <a:gd name="T43" fmla="*/ 4549054 h 524"/>
              <a:gd name="T44" fmla="*/ 5433810 w 587"/>
              <a:gd name="T45" fmla="*/ 4549054 h 524"/>
              <a:gd name="T46" fmla="*/ 5433810 w 587"/>
              <a:gd name="T47" fmla="*/ 45881344 h 524"/>
              <a:gd name="T48" fmla="*/ 71285894 w 587"/>
              <a:gd name="T49" fmla="*/ 45881344 h 524"/>
              <a:gd name="T50" fmla="*/ 71285894 w 587"/>
              <a:gd name="T51" fmla="*/ 4549054 h 524"/>
              <a:gd name="T52" fmla="*/ 31050088 w 587"/>
              <a:gd name="T53" fmla="*/ 21965823 h 524"/>
              <a:gd name="T54" fmla="*/ 31050088 w 587"/>
              <a:gd name="T55" fmla="*/ 21965823 h 524"/>
              <a:gd name="T56" fmla="*/ 32861478 w 587"/>
              <a:gd name="T57" fmla="*/ 22875778 h 524"/>
              <a:gd name="T58" fmla="*/ 32861478 w 587"/>
              <a:gd name="T59" fmla="*/ 22875778 h 524"/>
              <a:gd name="T60" fmla="*/ 35578203 w 587"/>
              <a:gd name="T61" fmla="*/ 24825476 h 524"/>
              <a:gd name="T62" fmla="*/ 42952532 w 587"/>
              <a:gd name="T63" fmla="*/ 18326364 h 524"/>
              <a:gd name="T64" fmla="*/ 42952532 w 587"/>
              <a:gd name="T65" fmla="*/ 18326364 h 524"/>
              <a:gd name="T66" fmla="*/ 45669617 w 587"/>
              <a:gd name="T67" fmla="*/ 16506814 h 524"/>
              <a:gd name="T68" fmla="*/ 49292037 w 587"/>
              <a:gd name="T69" fmla="*/ 20146274 h 524"/>
              <a:gd name="T70" fmla="*/ 47481007 w 587"/>
              <a:gd name="T71" fmla="*/ 22875778 h 524"/>
              <a:gd name="T72" fmla="*/ 47481007 w 587"/>
              <a:gd name="T73" fmla="*/ 22875778 h 524"/>
              <a:gd name="T74" fmla="*/ 38424416 w 587"/>
              <a:gd name="T75" fmla="*/ 33013628 h 524"/>
              <a:gd name="T76" fmla="*/ 38424416 w 587"/>
              <a:gd name="T77" fmla="*/ 33013628 h 524"/>
              <a:gd name="T78" fmla="*/ 35578203 w 587"/>
              <a:gd name="T79" fmla="*/ 33923583 h 524"/>
              <a:gd name="T80" fmla="*/ 32861478 w 587"/>
              <a:gd name="T81" fmla="*/ 33013628 h 524"/>
              <a:gd name="T82" fmla="*/ 32861478 w 587"/>
              <a:gd name="T83" fmla="*/ 33013628 h 524"/>
              <a:gd name="T84" fmla="*/ 28333362 w 587"/>
              <a:gd name="T85" fmla="*/ 27554619 h 524"/>
              <a:gd name="T86" fmla="*/ 28333362 w 587"/>
              <a:gd name="T87" fmla="*/ 27554619 h 524"/>
              <a:gd name="T88" fmla="*/ 27427667 w 587"/>
              <a:gd name="T89" fmla="*/ 25735070 h 524"/>
              <a:gd name="T90" fmla="*/ 31050088 w 587"/>
              <a:gd name="T91" fmla="*/ 21965823 h 52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87" h="524">
                <a:moveTo>
                  <a:pt x="558" y="431"/>
                </a:moveTo>
                <a:lnTo>
                  <a:pt x="558" y="431"/>
                </a:lnTo>
                <a:cubicBezTo>
                  <a:pt x="417" y="431"/>
                  <a:pt x="417" y="431"/>
                  <a:pt x="417" y="431"/>
                </a:cubicBezTo>
                <a:cubicBezTo>
                  <a:pt x="381" y="431"/>
                  <a:pt x="381" y="431"/>
                  <a:pt x="381" y="431"/>
                </a:cubicBezTo>
                <a:cubicBezTo>
                  <a:pt x="381" y="480"/>
                  <a:pt x="381" y="480"/>
                  <a:pt x="381" y="480"/>
                </a:cubicBezTo>
                <a:cubicBezTo>
                  <a:pt x="417" y="516"/>
                  <a:pt x="417" y="516"/>
                  <a:pt x="417" y="516"/>
                </a:cubicBezTo>
                <a:cubicBezTo>
                  <a:pt x="417" y="523"/>
                  <a:pt x="417" y="523"/>
                  <a:pt x="417" y="523"/>
                </a:cubicBezTo>
                <a:cubicBezTo>
                  <a:pt x="169" y="523"/>
                  <a:pt x="169" y="523"/>
                  <a:pt x="169" y="523"/>
                </a:cubicBezTo>
                <a:cubicBezTo>
                  <a:pt x="169" y="516"/>
                  <a:pt x="169" y="516"/>
                  <a:pt x="169" y="516"/>
                </a:cubicBezTo>
                <a:cubicBezTo>
                  <a:pt x="212" y="480"/>
                  <a:pt x="212" y="480"/>
                  <a:pt x="212" y="480"/>
                </a:cubicBezTo>
                <a:cubicBezTo>
                  <a:pt x="212" y="431"/>
                  <a:pt x="212" y="431"/>
                  <a:pt x="212" y="431"/>
                </a:cubicBezTo>
                <a:cubicBezTo>
                  <a:pt x="169" y="431"/>
                  <a:pt x="169" y="431"/>
                  <a:pt x="169" y="431"/>
                </a:cubicBezTo>
                <a:cubicBezTo>
                  <a:pt x="28" y="431"/>
                  <a:pt x="28" y="431"/>
                  <a:pt x="28" y="431"/>
                </a:cubicBezTo>
                <a:cubicBezTo>
                  <a:pt x="14" y="431"/>
                  <a:pt x="0" y="417"/>
                  <a:pt x="0" y="403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7"/>
                  <a:pt x="14" y="0"/>
                  <a:pt x="28" y="0"/>
                </a:cubicBezTo>
                <a:cubicBezTo>
                  <a:pt x="558" y="0"/>
                  <a:pt x="558" y="0"/>
                  <a:pt x="558" y="0"/>
                </a:cubicBezTo>
                <a:cubicBezTo>
                  <a:pt x="572" y="0"/>
                  <a:pt x="586" y="7"/>
                  <a:pt x="586" y="28"/>
                </a:cubicBezTo>
                <a:cubicBezTo>
                  <a:pt x="586" y="403"/>
                  <a:pt x="586" y="403"/>
                  <a:pt x="586" y="403"/>
                </a:cubicBezTo>
                <a:cubicBezTo>
                  <a:pt x="586" y="417"/>
                  <a:pt x="572" y="431"/>
                  <a:pt x="558" y="431"/>
                </a:cubicBezTo>
                <a:close/>
                <a:moveTo>
                  <a:pt x="551" y="35"/>
                </a:moveTo>
                <a:lnTo>
                  <a:pt x="551" y="35"/>
                </a:lnTo>
                <a:cubicBezTo>
                  <a:pt x="42" y="35"/>
                  <a:pt x="42" y="35"/>
                  <a:pt x="42" y="35"/>
                </a:cubicBezTo>
                <a:cubicBezTo>
                  <a:pt x="42" y="353"/>
                  <a:pt x="42" y="353"/>
                  <a:pt x="42" y="353"/>
                </a:cubicBezTo>
                <a:cubicBezTo>
                  <a:pt x="551" y="353"/>
                  <a:pt x="551" y="353"/>
                  <a:pt x="551" y="353"/>
                </a:cubicBezTo>
                <a:lnTo>
                  <a:pt x="551" y="35"/>
                </a:lnTo>
                <a:close/>
                <a:moveTo>
                  <a:pt x="240" y="169"/>
                </a:moveTo>
                <a:lnTo>
                  <a:pt x="240" y="169"/>
                </a:lnTo>
                <a:cubicBezTo>
                  <a:pt x="247" y="169"/>
                  <a:pt x="254" y="169"/>
                  <a:pt x="254" y="176"/>
                </a:cubicBezTo>
                <a:cubicBezTo>
                  <a:pt x="275" y="191"/>
                  <a:pt x="275" y="191"/>
                  <a:pt x="275" y="191"/>
                </a:cubicBezTo>
                <a:cubicBezTo>
                  <a:pt x="332" y="141"/>
                  <a:pt x="332" y="141"/>
                  <a:pt x="332" y="141"/>
                </a:cubicBezTo>
                <a:cubicBezTo>
                  <a:pt x="339" y="134"/>
                  <a:pt x="346" y="127"/>
                  <a:pt x="353" y="127"/>
                </a:cubicBezTo>
                <a:cubicBezTo>
                  <a:pt x="367" y="127"/>
                  <a:pt x="381" y="141"/>
                  <a:pt x="381" y="155"/>
                </a:cubicBezTo>
                <a:cubicBezTo>
                  <a:pt x="381" y="162"/>
                  <a:pt x="374" y="169"/>
                  <a:pt x="367" y="176"/>
                </a:cubicBezTo>
                <a:cubicBezTo>
                  <a:pt x="297" y="254"/>
                  <a:pt x="297" y="254"/>
                  <a:pt x="297" y="254"/>
                </a:cubicBezTo>
                <a:cubicBezTo>
                  <a:pt x="290" y="261"/>
                  <a:pt x="282" y="261"/>
                  <a:pt x="275" y="261"/>
                </a:cubicBezTo>
                <a:cubicBezTo>
                  <a:pt x="268" y="261"/>
                  <a:pt x="261" y="261"/>
                  <a:pt x="254" y="254"/>
                </a:cubicBezTo>
                <a:cubicBezTo>
                  <a:pt x="219" y="212"/>
                  <a:pt x="219" y="212"/>
                  <a:pt x="219" y="212"/>
                </a:cubicBezTo>
                <a:cubicBezTo>
                  <a:pt x="212" y="212"/>
                  <a:pt x="212" y="205"/>
                  <a:pt x="212" y="198"/>
                </a:cubicBezTo>
                <a:cubicBezTo>
                  <a:pt x="212" y="176"/>
                  <a:pt x="219" y="169"/>
                  <a:pt x="240" y="16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70773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4823" y="1379560"/>
            <a:ext cx="3313280" cy="243143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lvl="0" indent="-341313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1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The process of analyzing protocols, services, and configurations to </a:t>
            </a:r>
            <a:r>
              <a:rPr lang="en-US" sz="19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discover vulnerabilities and design flaws</a:t>
            </a:r>
            <a:r>
              <a:rPr lang="en-US" sz="1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that will expose an operating system and its applications to exploit, attack, or misuse</a:t>
            </a:r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CF5712F8-46DE-4EA4-A3DD-68A51247AA02}"/>
              </a:ext>
            </a:extLst>
          </p:cNvPr>
          <p:cNvSpPr/>
          <p:nvPr/>
        </p:nvSpPr>
        <p:spPr>
          <a:xfrm rot="5400000">
            <a:off x="3421590" y="2349700"/>
            <a:ext cx="961495" cy="47477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6BE68DC-B985-4698-B640-8BF45D62FC81}"/>
              </a:ext>
            </a:extLst>
          </p:cNvPr>
          <p:cNvGrpSpPr/>
          <p:nvPr/>
        </p:nvGrpSpPr>
        <p:grpSpPr>
          <a:xfrm>
            <a:off x="4564493" y="1300436"/>
            <a:ext cx="84613" cy="5262256"/>
            <a:chOff x="6081906" y="1872958"/>
            <a:chExt cx="61784" cy="4985041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67D97304-9192-4FDB-B535-BA5D0338ECA7}"/>
                </a:ext>
              </a:extLst>
            </p:cNvPr>
            <p:cNvCxnSpPr/>
            <p:nvPr/>
          </p:nvCxnSpPr>
          <p:spPr>
            <a:xfrm>
              <a:off x="6081906" y="1872958"/>
              <a:ext cx="0" cy="4985041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9378C688-DF5C-4E64-82AC-EA34D1D5F8D6}"/>
                </a:ext>
              </a:extLst>
            </p:cNvPr>
            <p:cNvCxnSpPr/>
            <p:nvPr/>
          </p:nvCxnSpPr>
          <p:spPr>
            <a:xfrm>
              <a:off x="6143690" y="1872958"/>
              <a:ext cx="0" cy="4985041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92B6CE84-FEB1-40FC-B4E9-4D450B1EB872}"/>
              </a:ext>
            </a:extLst>
          </p:cNvPr>
          <p:cNvGrpSpPr/>
          <p:nvPr/>
        </p:nvGrpSpPr>
        <p:grpSpPr>
          <a:xfrm>
            <a:off x="4462382" y="1086354"/>
            <a:ext cx="284480" cy="284480"/>
            <a:chOff x="5953760" y="1631295"/>
            <a:chExt cx="284480" cy="284480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C721D76A-FC41-4A89-B4F5-B446FC41EE52}"/>
                </a:ext>
              </a:extLst>
            </p:cNvPr>
            <p:cNvSpPr/>
            <p:nvPr/>
          </p:nvSpPr>
          <p:spPr>
            <a:xfrm>
              <a:off x="5953760" y="1631295"/>
              <a:ext cx="284480" cy="2844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8280C180-BCB8-406A-87DC-A95DE8B3E6DB}"/>
                </a:ext>
              </a:extLst>
            </p:cNvPr>
            <p:cNvSpPr/>
            <p:nvPr/>
          </p:nvSpPr>
          <p:spPr>
            <a:xfrm>
              <a:off x="6036747" y="1714282"/>
              <a:ext cx="118506" cy="1185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Oval 7">
            <a:extLst>
              <a:ext uri="{FF2B5EF4-FFF2-40B4-BE49-F238E27FC236}">
                <a16:creationId xmlns:a16="http://schemas.microsoft.com/office/drawing/2014/main" id="{6FB5F3BF-AAAF-45A8-A531-EB54B9C0E05C}"/>
              </a:ext>
            </a:extLst>
          </p:cNvPr>
          <p:cNvSpPr/>
          <p:nvPr/>
        </p:nvSpPr>
        <p:spPr>
          <a:xfrm>
            <a:off x="4277113" y="2226648"/>
            <a:ext cx="675887" cy="675887"/>
          </a:xfrm>
          <a:prstGeom prst="ellipse">
            <a:avLst/>
          </a:prstGeom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630703F-FE7F-40D2-A059-2ABEBDA2FFA5}"/>
              </a:ext>
            </a:extLst>
          </p:cNvPr>
          <p:cNvSpPr/>
          <p:nvPr/>
        </p:nvSpPr>
        <p:spPr>
          <a:xfrm>
            <a:off x="4255991" y="4920859"/>
            <a:ext cx="675888" cy="675888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E37939B-69E9-4F26-85CF-B6EAC639629C}"/>
              </a:ext>
            </a:extLst>
          </p:cNvPr>
          <p:cNvGrpSpPr/>
          <p:nvPr/>
        </p:nvGrpSpPr>
        <p:grpSpPr>
          <a:xfrm>
            <a:off x="4388623" y="5049044"/>
            <a:ext cx="410625" cy="337625"/>
            <a:chOff x="10868025" y="5054681"/>
            <a:chExt cx="285750" cy="234950"/>
          </a:xfrm>
          <a:solidFill>
            <a:schemeClr val="bg1"/>
          </a:solidFill>
        </p:grpSpPr>
        <p:sp>
          <p:nvSpPr>
            <p:cNvPr id="11" name="Freeform 179">
              <a:extLst>
                <a:ext uri="{FF2B5EF4-FFF2-40B4-BE49-F238E27FC236}">
                  <a16:creationId xmlns:a16="http://schemas.microsoft.com/office/drawing/2014/main" id="{B7E8D27C-6037-4334-AD44-0735FD9B97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68025" y="5054681"/>
              <a:ext cx="285750" cy="234950"/>
            </a:xfrm>
            <a:custGeom>
              <a:avLst/>
              <a:gdLst>
                <a:gd name="T0" fmla="*/ 306 w 354"/>
                <a:gd name="T1" fmla="*/ 235 h 293"/>
                <a:gd name="T2" fmla="*/ 214 w 354"/>
                <a:gd name="T3" fmla="*/ 235 h 293"/>
                <a:gd name="T4" fmla="*/ 206 w 354"/>
                <a:gd name="T5" fmla="*/ 207 h 293"/>
                <a:gd name="T6" fmla="*/ 295 w 354"/>
                <a:gd name="T7" fmla="*/ 207 h 293"/>
                <a:gd name="T8" fmla="*/ 319 w 354"/>
                <a:gd name="T9" fmla="*/ 184 h 293"/>
                <a:gd name="T10" fmla="*/ 319 w 354"/>
                <a:gd name="T11" fmla="*/ 24 h 293"/>
                <a:gd name="T12" fmla="*/ 295 w 354"/>
                <a:gd name="T13" fmla="*/ 0 h 293"/>
                <a:gd name="T14" fmla="*/ 58 w 354"/>
                <a:gd name="T15" fmla="*/ 0 h 293"/>
                <a:gd name="T16" fmla="*/ 35 w 354"/>
                <a:gd name="T17" fmla="*/ 24 h 293"/>
                <a:gd name="T18" fmla="*/ 35 w 354"/>
                <a:gd name="T19" fmla="*/ 184 h 293"/>
                <a:gd name="T20" fmla="*/ 58 w 354"/>
                <a:gd name="T21" fmla="*/ 207 h 293"/>
                <a:gd name="T22" fmla="*/ 150 w 354"/>
                <a:gd name="T23" fmla="*/ 207 h 293"/>
                <a:gd name="T24" fmla="*/ 140 w 354"/>
                <a:gd name="T25" fmla="*/ 235 h 293"/>
                <a:gd name="T26" fmla="*/ 47 w 354"/>
                <a:gd name="T27" fmla="*/ 235 h 293"/>
                <a:gd name="T28" fmla="*/ 0 w 354"/>
                <a:gd name="T29" fmla="*/ 285 h 293"/>
                <a:gd name="T30" fmla="*/ 0 w 354"/>
                <a:gd name="T31" fmla="*/ 293 h 293"/>
                <a:gd name="T32" fmla="*/ 354 w 354"/>
                <a:gd name="T33" fmla="*/ 293 h 293"/>
                <a:gd name="T34" fmla="*/ 354 w 354"/>
                <a:gd name="T35" fmla="*/ 285 h 293"/>
                <a:gd name="T36" fmla="*/ 306 w 354"/>
                <a:gd name="T37" fmla="*/ 235 h 293"/>
                <a:gd name="T38" fmla="*/ 58 w 354"/>
                <a:gd name="T39" fmla="*/ 167 h 293"/>
                <a:gd name="T40" fmla="*/ 58 w 354"/>
                <a:gd name="T41" fmla="*/ 155 h 293"/>
                <a:gd name="T42" fmla="*/ 58 w 354"/>
                <a:gd name="T43" fmla="*/ 130 h 293"/>
                <a:gd name="T44" fmla="*/ 58 w 354"/>
                <a:gd name="T45" fmla="*/ 24 h 293"/>
                <a:gd name="T46" fmla="*/ 296 w 354"/>
                <a:gd name="T47" fmla="*/ 24 h 293"/>
                <a:gd name="T48" fmla="*/ 296 w 354"/>
                <a:gd name="T49" fmla="*/ 130 h 293"/>
                <a:gd name="T50" fmla="*/ 296 w 354"/>
                <a:gd name="T51" fmla="*/ 155 h 293"/>
                <a:gd name="T52" fmla="*/ 296 w 354"/>
                <a:gd name="T53" fmla="*/ 167 h 293"/>
                <a:gd name="T54" fmla="*/ 58 w 354"/>
                <a:gd name="T55" fmla="*/ 167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4" h="293">
                  <a:moveTo>
                    <a:pt x="306" y="235"/>
                  </a:moveTo>
                  <a:cubicBezTo>
                    <a:pt x="214" y="235"/>
                    <a:pt x="214" y="235"/>
                    <a:pt x="214" y="235"/>
                  </a:cubicBezTo>
                  <a:cubicBezTo>
                    <a:pt x="206" y="207"/>
                    <a:pt x="206" y="207"/>
                    <a:pt x="206" y="207"/>
                  </a:cubicBezTo>
                  <a:cubicBezTo>
                    <a:pt x="295" y="207"/>
                    <a:pt x="295" y="207"/>
                    <a:pt x="295" y="207"/>
                  </a:cubicBezTo>
                  <a:cubicBezTo>
                    <a:pt x="308" y="207"/>
                    <a:pt x="319" y="197"/>
                    <a:pt x="319" y="184"/>
                  </a:cubicBezTo>
                  <a:cubicBezTo>
                    <a:pt x="319" y="24"/>
                    <a:pt x="319" y="24"/>
                    <a:pt x="319" y="24"/>
                  </a:cubicBezTo>
                  <a:cubicBezTo>
                    <a:pt x="319" y="10"/>
                    <a:pt x="308" y="0"/>
                    <a:pt x="29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45" y="0"/>
                    <a:pt x="35" y="10"/>
                    <a:pt x="35" y="24"/>
                  </a:cubicBezTo>
                  <a:cubicBezTo>
                    <a:pt x="35" y="184"/>
                    <a:pt x="35" y="184"/>
                    <a:pt x="35" y="184"/>
                  </a:cubicBezTo>
                  <a:cubicBezTo>
                    <a:pt x="35" y="197"/>
                    <a:pt x="45" y="207"/>
                    <a:pt x="58" y="207"/>
                  </a:cubicBezTo>
                  <a:cubicBezTo>
                    <a:pt x="150" y="207"/>
                    <a:pt x="150" y="207"/>
                    <a:pt x="150" y="207"/>
                  </a:cubicBezTo>
                  <a:cubicBezTo>
                    <a:pt x="140" y="235"/>
                    <a:pt x="140" y="235"/>
                    <a:pt x="140" y="235"/>
                  </a:cubicBezTo>
                  <a:cubicBezTo>
                    <a:pt x="47" y="235"/>
                    <a:pt x="47" y="235"/>
                    <a:pt x="47" y="235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354" y="293"/>
                    <a:pt x="354" y="293"/>
                    <a:pt x="354" y="293"/>
                  </a:cubicBezTo>
                  <a:cubicBezTo>
                    <a:pt x="354" y="285"/>
                    <a:pt x="354" y="285"/>
                    <a:pt x="354" y="285"/>
                  </a:cubicBezTo>
                  <a:lnTo>
                    <a:pt x="306" y="235"/>
                  </a:lnTo>
                  <a:close/>
                  <a:moveTo>
                    <a:pt x="58" y="167"/>
                  </a:moveTo>
                  <a:cubicBezTo>
                    <a:pt x="58" y="155"/>
                    <a:pt x="58" y="155"/>
                    <a:pt x="58" y="155"/>
                  </a:cubicBezTo>
                  <a:cubicBezTo>
                    <a:pt x="58" y="130"/>
                    <a:pt x="58" y="130"/>
                    <a:pt x="58" y="130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296" y="24"/>
                    <a:pt x="296" y="24"/>
                    <a:pt x="296" y="24"/>
                  </a:cubicBezTo>
                  <a:cubicBezTo>
                    <a:pt x="296" y="130"/>
                    <a:pt x="296" y="130"/>
                    <a:pt x="296" y="130"/>
                  </a:cubicBezTo>
                  <a:cubicBezTo>
                    <a:pt x="296" y="155"/>
                    <a:pt x="296" y="155"/>
                    <a:pt x="296" y="155"/>
                  </a:cubicBezTo>
                  <a:cubicBezTo>
                    <a:pt x="296" y="167"/>
                    <a:pt x="296" y="167"/>
                    <a:pt x="296" y="167"/>
                  </a:cubicBezTo>
                  <a:lnTo>
                    <a:pt x="58" y="1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0">
              <a:extLst>
                <a:ext uri="{FF2B5EF4-FFF2-40B4-BE49-F238E27FC236}">
                  <a16:creationId xmlns:a16="http://schemas.microsoft.com/office/drawing/2014/main" id="{7991C66C-F26E-419D-ABE4-0E306AE119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42638" y="5116513"/>
              <a:ext cx="136525" cy="85725"/>
            </a:xfrm>
            <a:custGeom>
              <a:avLst/>
              <a:gdLst>
                <a:gd name="T0" fmla="*/ 3 w 86"/>
                <a:gd name="T1" fmla="*/ 0 h 54"/>
                <a:gd name="T2" fmla="*/ 0 w 86"/>
                <a:gd name="T3" fmla="*/ 0 h 54"/>
                <a:gd name="T4" fmla="*/ 0 w 86"/>
                <a:gd name="T5" fmla="*/ 52 h 54"/>
                <a:gd name="T6" fmla="*/ 0 w 86"/>
                <a:gd name="T7" fmla="*/ 54 h 54"/>
                <a:gd name="T8" fmla="*/ 3 w 86"/>
                <a:gd name="T9" fmla="*/ 54 h 54"/>
                <a:gd name="T10" fmla="*/ 86 w 86"/>
                <a:gd name="T11" fmla="*/ 54 h 54"/>
                <a:gd name="T12" fmla="*/ 86 w 86"/>
                <a:gd name="T13" fmla="*/ 52 h 54"/>
                <a:gd name="T14" fmla="*/ 3 w 86"/>
                <a:gd name="T15" fmla="*/ 52 h 54"/>
                <a:gd name="T16" fmla="*/ 3 w 86"/>
                <a:gd name="T1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54">
                  <a:moveTo>
                    <a:pt x="3" y="0"/>
                  </a:moveTo>
                  <a:lnTo>
                    <a:pt x="0" y="0"/>
                  </a:lnTo>
                  <a:lnTo>
                    <a:pt x="0" y="52"/>
                  </a:lnTo>
                  <a:lnTo>
                    <a:pt x="0" y="54"/>
                  </a:lnTo>
                  <a:lnTo>
                    <a:pt x="3" y="54"/>
                  </a:lnTo>
                  <a:lnTo>
                    <a:pt x="86" y="54"/>
                  </a:lnTo>
                  <a:lnTo>
                    <a:pt x="86" y="52"/>
                  </a:lnTo>
                  <a:lnTo>
                    <a:pt x="3" y="52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Rectangle 181">
              <a:extLst>
                <a:ext uri="{FF2B5EF4-FFF2-40B4-BE49-F238E27FC236}">
                  <a16:creationId xmlns:a16="http://schemas.microsoft.com/office/drawing/2014/main" id="{DF1BF768-754F-4950-A166-5FB87C37E3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56925" y="5160963"/>
              <a:ext cx="15875" cy="333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Rectangle 182">
              <a:extLst>
                <a:ext uri="{FF2B5EF4-FFF2-40B4-BE49-F238E27FC236}">
                  <a16:creationId xmlns:a16="http://schemas.microsoft.com/office/drawing/2014/main" id="{1AE41B1D-E099-411F-8DF6-EFCD6197A7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74388" y="5149850"/>
              <a:ext cx="17463" cy="444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Rectangle 183">
              <a:extLst>
                <a:ext uri="{FF2B5EF4-FFF2-40B4-BE49-F238E27FC236}">
                  <a16:creationId xmlns:a16="http://schemas.microsoft.com/office/drawing/2014/main" id="{3856172C-C8C7-481C-BE63-80A4B65A2A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93438" y="5153025"/>
              <a:ext cx="17463" cy="412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Rectangle 184">
              <a:extLst>
                <a:ext uri="{FF2B5EF4-FFF2-40B4-BE49-F238E27FC236}">
                  <a16:creationId xmlns:a16="http://schemas.microsoft.com/office/drawing/2014/main" id="{5A604C4F-9ED9-454B-8FE7-EF8D49DE56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12488" y="5140325"/>
              <a:ext cx="17463" cy="53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Rectangle 185">
              <a:extLst>
                <a:ext uri="{FF2B5EF4-FFF2-40B4-BE49-F238E27FC236}">
                  <a16:creationId xmlns:a16="http://schemas.microsoft.com/office/drawing/2014/main" id="{8555B69F-9C0F-49C5-BCB4-7376810840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1538" y="5151438"/>
              <a:ext cx="17463" cy="428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Rectangle 186">
              <a:extLst>
                <a:ext uri="{FF2B5EF4-FFF2-40B4-BE49-F238E27FC236}">
                  <a16:creationId xmlns:a16="http://schemas.microsoft.com/office/drawing/2014/main" id="{C79D6233-E679-429B-9638-E5DEE05C50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50588" y="5127625"/>
              <a:ext cx="17463" cy="6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FB0E9EA8-69FB-41A2-AEFD-60FDF9B4834B}"/>
              </a:ext>
            </a:extLst>
          </p:cNvPr>
          <p:cNvSpPr/>
          <p:nvPr/>
        </p:nvSpPr>
        <p:spPr>
          <a:xfrm rot="5400000">
            <a:off x="3382334" y="4991756"/>
            <a:ext cx="961495" cy="474771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E38B721-FCFA-49BD-923B-C4FAFC5C22A2}"/>
              </a:ext>
            </a:extLst>
          </p:cNvPr>
          <p:cNvSpPr/>
          <p:nvPr/>
        </p:nvSpPr>
        <p:spPr>
          <a:xfrm>
            <a:off x="356239" y="4457328"/>
            <a:ext cx="3267465" cy="155427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lvl="0" indent="-341313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1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Vulnerabilities are classified based on </a:t>
            </a:r>
            <a:r>
              <a:rPr lang="en-US" sz="19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severity level</a:t>
            </a:r>
            <a:r>
              <a:rPr lang="en-US" sz="1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(low, medium, or high) and </a:t>
            </a:r>
            <a:r>
              <a:rPr lang="en-US" sz="19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exploit range</a:t>
            </a:r>
            <a:r>
              <a:rPr lang="en-US" sz="19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(local or remote)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5" name="Freeform 17">
            <a:extLst>
              <a:ext uri="{FF2B5EF4-FFF2-40B4-BE49-F238E27FC236}">
                <a16:creationId xmlns:a16="http://schemas.microsoft.com/office/drawing/2014/main" id="{04B55C19-86C4-4EF4-A98C-72C072B9D0A5}"/>
              </a:ext>
            </a:extLst>
          </p:cNvPr>
          <p:cNvSpPr>
            <a:spLocks noEditPoints="1"/>
          </p:cNvSpPr>
          <p:nvPr/>
        </p:nvSpPr>
        <p:spPr bwMode="auto">
          <a:xfrm>
            <a:off x="4388303" y="2378797"/>
            <a:ext cx="453124" cy="426792"/>
          </a:xfrm>
          <a:custGeom>
            <a:avLst/>
            <a:gdLst>
              <a:gd name="T0" fmla="*/ 379325 w 252"/>
              <a:gd name="T1" fmla="*/ 110018 h 228"/>
              <a:gd name="T2" fmla="*/ 200819 w 252"/>
              <a:gd name="T3" fmla="*/ 38267 h 228"/>
              <a:gd name="T4" fmla="*/ 22313 w 252"/>
              <a:gd name="T5" fmla="*/ 110018 h 228"/>
              <a:gd name="T6" fmla="*/ 0 w 252"/>
              <a:gd name="T7" fmla="*/ 79723 h 228"/>
              <a:gd name="T8" fmla="*/ 200819 w 252"/>
              <a:gd name="T9" fmla="*/ 0 h 228"/>
              <a:gd name="T10" fmla="*/ 401638 w 252"/>
              <a:gd name="T11" fmla="*/ 79723 h 228"/>
              <a:gd name="T12" fmla="*/ 379325 w 252"/>
              <a:gd name="T13" fmla="*/ 110018 h 228"/>
              <a:gd name="T14" fmla="*/ 200819 w 252"/>
              <a:gd name="T15" fmla="*/ 95668 h 228"/>
              <a:gd name="T16" fmla="*/ 342667 w 252"/>
              <a:gd name="T17" fmla="*/ 156257 h 228"/>
              <a:gd name="T18" fmla="*/ 318760 w 252"/>
              <a:gd name="T19" fmla="*/ 186552 h 228"/>
              <a:gd name="T20" fmla="*/ 200819 w 252"/>
              <a:gd name="T21" fmla="*/ 133935 h 228"/>
              <a:gd name="T22" fmla="*/ 82878 w 252"/>
              <a:gd name="T23" fmla="*/ 186552 h 228"/>
              <a:gd name="T24" fmla="*/ 58971 w 252"/>
              <a:gd name="T25" fmla="*/ 156257 h 228"/>
              <a:gd name="T26" fmla="*/ 200819 w 252"/>
              <a:gd name="T27" fmla="*/ 95668 h 228"/>
              <a:gd name="T28" fmla="*/ 200819 w 252"/>
              <a:gd name="T29" fmla="*/ 191335 h 228"/>
              <a:gd name="T30" fmla="*/ 283697 w 252"/>
              <a:gd name="T31" fmla="*/ 234386 h 228"/>
              <a:gd name="T32" fmla="*/ 262977 w 252"/>
              <a:gd name="T33" fmla="*/ 261492 h 228"/>
              <a:gd name="T34" fmla="*/ 200819 w 252"/>
              <a:gd name="T35" fmla="*/ 229602 h 228"/>
              <a:gd name="T36" fmla="*/ 138661 w 252"/>
              <a:gd name="T37" fmla="*/ 261492 h 228"/>
              <a:gd name="T38" fmla="*/ 117941 w 252"/>
              <a:gd name="T39" fmla="*/ 234386 h 228"/>
              <a:gd name="T40" fmla="*/ 200819 w 252"/>
              <a:gd name="T41" fmla="*/ 191335 h 228"/>
              <a:gd name="T42" fmla="*/ 200819 w 252"/>
              <a:gd name="T43" fmla="*/ 287003 h 228"/>
              <a:gd name="T44" fmla="*/ 239070 w 252"/>
              <a:gd name="T45" fmla="*/ 325270 h 228"/>
              <a:gd name="T46" fmla="*/ 200819 w 252"/>
              <a:gd name="T47" fmla="*/ 363537 h 228"/>
              <a:gd name="T48" fmla="*/ 162568 w 252"/>
              <a:gd name="T49" fmla="*/ 325270 h 228"/>
              <a:gd name="T50" fmla="*/ 200819 w 252"/>
              <a:gd name="T51" fmla="*/ 287003 h 228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252" h="228">
                <a:moveTo>
                  <a:pt x="238" y="69"/>
                </a:moveTo>
                <a:cubicBezTo>
                  <a:pt x="209" y="41"/>
                  <a:pt x="169" y="24"/>
                  <a:pt x="126" y="24"/>
                </a:cubicBezTo>
                <a:cubicBezTo>
                  <a:pt x="83" y="24"/>
                  <a:pt x="43" y="41"/>
                  <a:pt x="14" y="69"/>
                </a:cubicBezTo>
                <a:cubicBezTo>
                  <a:pt x="0" y="50"/>
                  <a:pt x="0" y="50"/>
                  <a:pt x="0" y="50"/>
                </a:cubicBezTo>
                <a:cubicBezTo>
                  <a:pt x="32" y="19"/>
                  <a:pt x="77" y="0"/>
                  <a:pt x="126" y="0"/>
                </a:cubicBezTo>
                <a:cubicBezTo>
                  <a:pt x="175" y="0"/>
                  <a:pt x="220" y="19"/>
                  <a:pt x="252" y="50"/>
                </a:cubicBezTo>
                <a:lnTo>
                  <a:pt x="238" y="69"/>
                </a:lnTo>
                <a:close/>
                <a:moveTo>
                  <a:pt x="126" y="60"/>
                </a:moveTo>
                <a:cubicBezTo>
                  <a:pt x="161" y="60"/>
                  <a:pt x="193" y="75"/>
                  <a:pt x="215" y="98"/>
                </a:cubicBezTo>
                <a:cubicBezTo>
                  <a:pt x="200" y="117"/>
                  <a:pt x="200" y="117"/>
                  <a:pt x="200" y="117"/>
                </a:cubicBezTo>
                <a:cubicBezTo>
                  <a:pt x="182" y="97"/>
                  <a:pt x="156" y="84"/>
                  <a:pt x="126" y="84"/>
                </a:cubicBezTo>
                <a:cubicBezTo>
                  <a:pt x="96" y="84"/>
                  <a:pt x="70" y="97"/>
                  <a:pt x="52" y="117"/>
                </a:cubicBezTo>
                <a:cubicBezTo>
                  <a:pt x="37" y="98"/>
                  <a:pt x="37" y="98"/>
                  <a:pt x="37" y="98"/>
                </a:cubicBezTo>
                <a:cubicBezTo>
                  <a:pt x="59" y="75"/>
                  <a:pt x="91" y="60"/>
                  <a:pt x="126" y="60"/>
                </a:cubicBezTo>
                <a:moveTo>
                  <a:pt x="126" y="120"/>
                </a:moveTo>
                <a:cubicBezTo>
                  <a:pt x="147" y="120"/>
                  <a:pt x="166" y="131"/>
                  <a:pt x="178" y="147"/>
                </a:cubicBezTo>
                <a:cubicBezTo>
                  <a:pt x="165" y="164"/>
                  <a:pt x="165" y="164"/>
                  <a:pt x="165" y="164"/>
                </a:cubicBezTo>
                <a:cubicBezTo>
                  <a:pt x="156" y="152"/>
                  <a:pt x="142" y="144"/>
                  <a:pt x="126" y="144"/>
                </a:cubicBezTo>
                <a:cubicBezTo>
                  <a:pt x="110" y="144"/>
                  <a:pt x="96" y="152"/>
                  <a:pt x="87" y="164"/>
                </a:cubicBezTo>
                <a:cubicBezTo>
                  <a:pt x="74" y="147"/>
                  <a:pt x="74" y="147"/>
                  <a:pt x="74" y="147"/>
                </a:cubicBezTo>
                <a:cubicBezTo>
                  <a:pt x="86" y="131"/>
                  <a:pt x="105" y="120"/>
                  <a:pt x="126" y="120"/>
                </a:cubicBezTo>
                <a:moveTo>
                  <a:pt x="126" y="180"/>
                </a:moveTo>
                <a:cubicBezTo>
                  <a:pt x="139" y="180"/>
                  <a:pt x="150" y="191"/>
                  <a:pt x="150" y="204"/>
                </a:cubicBezTo>
                <a:cubicBezTo>
                  <a:pt x="150" y="217"/>
                  <a:pt x="139" y="228"/>
                  <a:pt x="126" y="228"/>
                </a:cubicBezTo>
                <a:cubicBezTo>
                  <a:pt x="113" y="228"/>
                  <a:pt x="102" y="217"/>
                  <a:pt x="102" y="204"/>
                </a:cubicBezTo>
                <a:cubicBezTo>
                  <a:pt x="102" y="191"/>
                  <a:pt x="113" y="180"/>
                  <a:pt x="126" y="18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CF3B7875-D31B-4177-AE52-F3EBB2D2759C}"/>
              </a:ext>
            </a:extLst>
          </p:cNvPr>
          <p:cNvSpPr txBox="1">
            <a:spLocks/>
          </p:cNvSpPr>
          <p:nvPr/>
        </p:nvSpPr>
        <p:spPr>
          <a:xfrm>
            <a:off x="785736" y="220926"/>
            <a:ext cx="10620529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Vulnerability Research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423F3AA-BCB7-42E7-A3B6-6CA0A95B745A}"/>
              </a:ext>
            </a:extLst>
          </p:cNvPr>
          <p:cNvSpPr txBox="1"/>
          <p:nvPr/>
        </p:nvSpPr>
        <p:spPr bwMode="auto">
          <a:xfrm>
            <a:off x="5460884" y="1406856"/>
            <a:ext cx="6407195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An administrator needs vulnerability research:</a:t>
            </a:r>
          </a:p>
        </p:txBody>
      </p:sp>
      <p:sp>
        <p:nvSpPr>
          <p:cNvPr id="28" name="AutoShape 8">
            <a:extLst>
              <a:ext uri="{FF2B5EF4-FFF2-40B4-BE49-F238E27FC236}">
                <a16:creationId xmlns:a16="http://schemas.microsoft.com/office/drawing/2014/main" id="{FC578D8B-EF77-4C03-8D81-57D152B15555}"/>
              </a:ext>
            </a:extLst>
          </p:cNvPr>
          <p:cNvSpPr>
            <a:spLocks noChangeArrowheads="1"/>
          </p:cNvSpPr>
          <p:nvPr/>
        </p:nvSpPr>
        <p:spPr bwMode="gray">
          <a:xfrm>
            <a:off x="5312387" y="1923958"/>
            <a:ext cx="6555691" cy="86572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 algn="ctr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FB2BD64-345E-413B-BBE5-A7E2429551B9}"/>
              </a:ext>
            </a:extLst>
          </p:cNvPr>
          <p:cNvSpPr txBox="1"/>
          <p:nvPr/>
        </p:nvSpPr>
        <p:spPr bwMode="auto">
          <a:xfrm>
            <a:off x="5752330" y="2033655"/>
            <a:ext cx="5745106" cy="64633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To gather information concerning </a:t>
            </a:r>
            <a:r>
              <a:rPr lang="en-US" b="1" dirty="0">
                <a:solidFill>
                  <a:srgbClr val="FF0000"/>
                </a:solidFill>
              </a:rPr>
              <a:t>security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trends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threats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attack surfaces</a:t>
            </a:r>
            <a:r>
              <a:rPr lang="en-US" dirty="0">
                <a:solidFill>
                  <a:prstClr val="black"/>
                </a:solidFill>
              </a:rPr>
              <a:t>, attack vectors and techniques 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6787EC3-9C70-4E03-90A7-5084C3F622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689" y="1912960"/>
            <a:ext cx="311483" cy="425173"/>
          </a:xfrm>
          <a:prstGeom prst="rect">
            <a:avLst/>
          </a:prstGeom>
        </p:spPr>
      </p:pic>
      <p:sp>
        <p:nvSpPr>
          <p:cNvPr id="31" name="AutoShape 8">
            <a:extLst>
              <a:ext uri="{FF2B5EF4-FFF2-40B4-BE49-F238E27FC236}">
                <a16:creationId xmlns:a16="http://schemas.microsoft.com/office/drawing/2014/main" id="{FC578D8B-EF77-4C03-8D81-57D152B15555}"/>
              </a:ext>
            </a:extLst>
          </p:cNvPr>
          <p:cNvSpPr>
            <a:spLocks noChangeArrowheads="1"/>
          </p:cNvSpPr>
          <p:nvPr/>
        </p:nvSpPr>
        <p:spPr bwMode="gray">
          <a:xfrm>
            <a:off x="5297426" y="3107092"/>
            <a:ext cx="6555691" cy="86572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 algn="ctr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AutoShape 8">
            <a:extLst>
              <a:ext uri="{FF2B5EF4-FFF2-40B4-BE49-F238E27FC236}">
                <a16:creationId xmlns:a16="http://schemas.microsoft.com/office/drawing/2014/main" id="{FC578D8B-EF77-4C03-8D81-57D152B15555}"/>
              </a:ext>
            </a:extLst>
          </p:cNvPr>
          <p:cNvSpPr>
            <a:spLocks noChangeArrowheads="1"/>
          </p:cNvSpPr>
          <p:nvPr/>
        </p:nvSpPr>
        <p:spPr bwMode="gray">
          <a:xfrm>
            <a:off x="5312387" y="4290226"/>
            <a:ext cx="6555691" cy="86572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 algn="ctr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AutoShape 8">
            <a:extLst>
              <a:ext uri="{FF2B5EF4-FFF2-40B4-BE49-F238E27FC236}">
                <a16:creationId xmlns:a16="http://schemas.microsoft.com/office/drawing/2014/main" id="{FC578D8B-EF77-4C03-8D81-57D152B15555}"/>
              </a:ext>
            </a:extLst>
          </p:cNvPr>
          <p:cNvSpPr>
            <a:spLocks noChangeArrowheads="1"/>
          </p:cNvSpPr>
          <p:nvPr/>
        </p:nvSpPr>
        <p:spPr bwMode="gray">
          <a:xfrm>
            <a:off x="5312387" y="5473361"/>
            <a:ext cx="6555691" cy="86572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 algn="ctr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724CEE3-B5A2-465E-B2FC-C68B98E15831}"/>
              </a:ext>
            </a:extLst>
          </p:cNvPr>
          <p:cNvSpPr txBox="1"/>
          <p:nvPr/>
        </p:nvSpPr>
        <p:spPr bwMode="auto">
          <a:xfrm>
            <a:off x="5752328" y="3216789"/>
            <a:ext cx="5906271" cy="64633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To discover </a:t>
            </a:r>
            <a:r>
              <a:rPr lang="en-US" b="1" dirty="0">
                <a:solidFill>
                  <a:srgbClr val="FF0000"/>
                </a:solidFill>
              </a:rPr>
              <a:t>weaknesses</a:t>
            </a:r>
            <a:r>
              <a:rPr lang="en-US" dirty="0">
                <a:solidFill>
                  <a:prstClr val="black"/>
                </a:solidFill>
              </a:rPr>
              <a:t> in the OS and applications, and alert the network administrator before a </a:t>
            </a:r>
            <a:r>
              <a:rPr lang="en-US" b="1" dirty="0">
                <a:solidFill>
                  <a:srgbClr val="FF0000"/>
                </a:solidFill>
              </a:rPr>
              <a:t>network attack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DC3736F5-A867-46AA-AC5D-6F3760A7F4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387" y="3111507"/>
            <a:ext cx="311483" cy="425173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F828064C-AE54-4BE8-9BD4-BEAEBE0D031D}"/>
              </a:ext>
            </a:extLst>
          </p:cNvPr>
          <p:cNvSpPr txBox="1"/>
          <p:nvPr/>
        </p:nvSpPr>
        <p:spPr bwMode="auto">
          <a:xfrm>
            <a:off x="5752329" y="4399923"/>
            <a:ext cx="5745106" cy="64633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To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gather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information </a:t>
            </a:r>
            <a:r>
              <a:rPr lang="en-US" dirty="0">
                <a:solidFill>
                  <a:prstClr val="black"/>
                </a:solidFill>
              </a:rPr>
              <a:t>to aid in the prevention of security issues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359C1A25-4B94-41CE-9FD3-6B2D6EE390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689" y="4263392"/>
            <a:ext cx="311483" cy="425173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83D87FB8-401F-4075-9E09-A755554F3237}"/>
              </a:ext>
            </a:extLst>
          </p:cNvPr>
          <p:cNvSpPr txBox="1"/>
          <p:nvPr/>
        </p:nvSpPr>
        <p:spPr bwMode="auto">
          <a:xfrm>
            <a:off x="5752329" y="5721557"/>
            <a:ext cx="457305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lv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>
                <a:solidFill>
                  <a:prstClr val="black"/>
                </a:solidFill>
              </a:rPr>
              <a:t>To know </a:t>
            </a:r>
            <a:r>
              <a:rPr lang="en-US" b="1" dirty="0">
                <a:solidFill>
                  <a:srgbClr val="FF0000"/>
                </a:solidFill>
              </a:rPr>
              <a:t>how to recover </a:t>
            </a:r>
            <a:r>
              <a:rPr lang="en-US" dirty="0">
                <a:solidFill>
                  <a:prstClr val="black"/>
                </a:solidFill>
              </a:rPr>
              <a:t>from a network attack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67E5C162-8305-4D6A-B88B-23435C4D8B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387" y="5497302"/>
            <a:ext cx="311483" cy="42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1781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9 Conector recto">
            <a:extLst>
              <a:ext uri="{FF2B5EF4-FFF2-40B4-BE49-F238E27FC236}">
                <a16:creationId xmlns:a16="http://schemas.microsoft.com/office/drawing/2014/main" id="{2A99F221-00A6-420C-9BAC-075DA30AF40C}"/>
              </a:ext>
            </a:extLst>
          </p:cNvPr>
          <p:cNvCxnSpPr>
            <a:cxnSpLocks/>
          </p:cNvCxnSpPr>
          <p:nvPr/>
        </p:nvCxnSpPr>
        <p:spPr bwMode="auto">
          <a:xfrm>
            <a:off x="4102449" y="1448926"/>
            <a:ext cx="0" cy="458854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" name="9 Conector recto">
            <a:extLst>
              <a:ext uri="{FF2B5EF4-FFF2-40B4-BE49-F238E27FC236}">
                <a16:creationId xmlns:a16="http://schemas.microsoft.com/office/drawing/2014/main" id="{30E56B99-CF5A-46FD-BAC7-B86A77BA25D9}"/>
              </a:ext>
            </a:extLst>
          </p:cNvPr>
          <p:cNvCxnSpPr>
            <a:cxnSpLocks/>
          </p:cNvCxnSpPr>
          <p:nvPr/>
        </p:nvCxnSpPr>
        <p:spPr bwMode="auto">
          <a:xfrm>
            <a:off x="8085274" y="1448926"/>
            <a:ext cx="0" cy="458854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332B513E-3CF1-473E-8CFF-59F695A99C24}"/>
              </a:ext>
            </a:extLst>
          </p:cNvPr>
          <p:cNvSpPr/>
          <p:nvPr/>
        </p:nvSpPr>
        <p:spPr>
          <a:xfrm>
            <a:off x="4359279" y="1371600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48F558-9F3F-4ED1-892B-B49C90265B19}"/>
              </a:ext>
            </a:extLst>
          </p:cNvPr>
          <p:cNvSpPr/>
          <p:nvPr/>
        </p:nvSpPr>
        <p:spPr>
          <a:xfrm>
            <a:off x="382196" y="1371600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perspectiveAbove"/>
              <a:lightRig rig="threePt" dir="t"/>
            </a:scene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3EF24B6-7F06-4A9B-8DB7-0434BC2E4604}"/>
              </a:ext>
            </a:extLst>
          </p:cNvPr>
          <p:cNvSpPr/>
          <p:nvPr/>
        </p:nvSpPr>
        <p:spPr>
          <a:xfrm>
            <a:off x="8336362" y="1371600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D7E9B9D-28C6-4917-89BA-8E4C2AF47352}"/>
              </a:ext>
            </a:extLst>
          </p:cNvPr>
          <p:cNvSpPr/>
          <p:nvPr/>
        </p:nvSpPr>
        <p:spPr>
          <a:xfrm>
            <a:off x="1438456" y="1416648"/>
            <a:ext cx="2390154" cy="7694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 b="1" dirty="0">
                <a:solidFill>
                  <a:prstClr val="black"/>
                </a:solidFill>
              </a:rPr>
              <a:t>Microsoft Vulnerability Research (MSVR)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i="1" dirty="0">
                <a:solidFill>
                  <a:prstClr val="black"/>
                </a:solidFill>
              </a:rPr>
              <a:t>https://www.microsoft.com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013794-65AA-4179-894E-23A4C278909D}"/>
              </a:ext>
            </a:extLst>
          </p:cNvPr>
          <p:cNvSpPr/>
          <p:nvPr/>
        </p:nvSpPr>
        <p:spPr>
          <a:xfrm>
            <a:off x="5207051" y="1539759"/>
            <a:ext cx="2505879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prstClr val="black"/>
                </a:solidFill>
              </a:rPr>
              <a:t>Security Magazine</a:t>
            </a:r>
            <a:br>
              <a:rPr lang="en-US" sz="1600" b="1" dirty="0">
                <a:solidFill>
                  <a:prstClr val="black"/>
                </a:solidFill>
              </a:rPr>
            </a:br>
            <a:r>
              <a:rPr lang="en-US" sz="1200" b="1" i="1" dirty="0">
                <a:solidFill>
                  <a:prstClr val="black"/>
                </a:solidFill>
              </a:rPr>
              <a:t>https://www.securitymagazine.com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B8A372E-955C-40FC-9F16-665D2A459673}"/>
              </a:ext>
            </a:extLst>
          </p:cNvPr>
          <p:cNvSpPr/>
          <p:nvPr/>
        </p:nvSpPr>
        <p:spPr>
          <a:xfrm>
            <a:off x="9306052" y="1539759"/>
            <a:ext cx="2217338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 b="1" dirty="0">
                <a:solidFill>
                  <a:prstClr val="black"/>
                </a:solidFill>
              </a:rPr>
              <a:t>SecurityFocus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i="1" dirty="0">
                <a:solidFill>
                  <a:prstClr val="black"/>
                </a:solidFill>
              </a:rPr>
              <a:t>https://www.securityfocus.com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1B3FE4-34AF-42D9-BE76-A1151680E81B}"/>
              </a:ext>
            </a:extLst>
          </p:cNvPr>
          <p:cNvSpPr/>
          <p:nvPr/>
        </p:nvSpPr>
        <p:spPr>
          <a:xfrm>
            <a:off x="4359279" y="2666993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D2EA48B-6D6B-417F-8ECC-78786742BDD0}"/>
              </a:ext>
            </a:extLst>
          </p:cNvPr>
          <p:cNvSpPr/>
          <p:nvPr/>
        </p:nvSpPr>
        <p:spPr>
          <a:xfrm>
            <a:off x="382196" y="2666993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C40CFCD-4167-46D2-919A-9568BB4470FF}"/>
              </a:ext>
            </a:extLst>
          </p:cNvPr>
          <p:cNvSpPr/>
          <p:nvPr/>
        </p:nvSpPr>
        <p:spPr>
          <a:xfrm>
            <a:off x="8336362" y="2666993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D0B3146-2118-4F82-844F-6ABA374C6DEB}"/>
              </a:ext>
            </a:extLst>
          </p:cNvPr>
          <p:cNvSpPr/>
          <p:nvPr/>
        </p:nvSpPr>
        <p:spPr>
          <a:xfrm>
            <a:off x="1438456" y="2835152"/>
            <a:ext cx="2167645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 b="1" dirty="0">
                <a:solidFill>
                  <a:prstClr val="black"/>
                </a:solidFill>
              </a:rPr>
              <a:t>Dark Reading</a:t>
            </a:r>
            <a:br>
              <a:rPr lang="pt-BR" sz="1600" b="1" dirty="0">
                <a:solidFill>
                  <a:prstClr val="black"/>
                </a:solidFill>
              </a:rPr>
            </a:br>
            <a:r>
              <a:rPr lang="en-US" sz="1200" b="1" i="1" dirty="0">
                <a:solidFill>
                  <a:prstClr val="black"/>
                </a:solidFill>
              </a:rPr>
              <a:t>https://www.darkreading.com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2E7BFB0-940F-45A5-A1B2-1A9979FC611C}"/>
              </a:ext>
            </a:extLst>
          </p:cNvPr>
          <p:cNvSpPr/>
          <p:nvPr/>
        </p:nvSpPr>
        <p:spPr>
          <a:xfrm>
            <a:off x="5207051" y="2835152"/>
            <a:ext cx="1761060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 b="1" dirty="0">
                <a:solidFill>
                  <a:prstClr val="black"/>
                </a:solidFill>
              </a:rPr>
              <a:t>PenTest Magazine</a:t>
            </a:r>
            <a:br>
              <a:rPr lang="pt-BR" sz="1600" b="1" dirty="0">
                <a:solidFill>
                  <a:prstClr val="black"/>
                </a:solidFill>
              </a:rPr>
            </a:br>
            <a:r>
              <a:rPr lang="en-US" sz="1200" b="1" i="1" dirty="0">
                <a:solidFill>
                  <a:prstClr val="black"/>
                </a:solidFill>
              </a:rPr>
              <a:t>https://pentestmag.com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C46419-9E49-4167-8600-B9B789DD610E}"/>
              </a:ext>
            </a:extLst>
          </p:cNvPr>
          <p:cNvSpPr/>
          <p:nvPr/>
        </p:nvSpPr>
        <p:spPr>
          <a:xfrm>
            <a:off x="9306052" y="2835152"/>
            <a:ext cx="2359492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 b="1" dirty="0">
                <a:solidFill>
                  <a:prstClr val="black"/>
                </a:solidFill>
              </a:rPr>
              <a:t>Help Net Security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i="1" dirty="0">
                <a:solidFill>
                  <a:prstClr val="black"/>
                </a:solidFill>
              </a:rPr>
              <a:t>https://www.helpnetsecurity.com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B55D16F-2F4E-4EB0-BCE3-1721C4536F91}"/>
              </a:ext>
            </a:extLst>
          </p:cNvPr>
          <p:cNvSpPr/>
          <p:nvPr/>
        </p:nvSpPr>
        <p:spPr>
          <a:xfrm>
            <a:off x="4359279" y="3962386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F2D1073-CB4F-4912-9CF2-AD6E8589FB61}"/>
              </a:ext>
            </a:extLst>
          </p:cNvPr>
          <p:cNvSpPr/>
          <p:nvPr/>
        </p:nvSpPr>
        <p:spPr>
          <a:xfrm>
            <a:off x="382196" y="3962386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38F7E1A-192D-4B8E-BA74-30F2268CDE72}"/>
              </a:ext>
            </a:extLst>
          </p:cNvPr>
          <p:cNvSpPr/>
          <p:nvPr/>
        </p:nvSpPr>
        <p:spPr>
          <a:xfrm>
            <a:off x="8336362" y="3962386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1A70169-4848-44C1-A288-434108B7F6AE}"/>
              </a:ext>
            </a:extLst>
          </p:cNvPr>
          <p:cNvSpPr/>
          <p:nvPr/>
        </p:nvSpPr>
        <p:spPr>
          <a:xfrm>
            <a:off x="1438456" y="4130545"/>
            <a:ext cx="1936171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prstClr val="black"/>
                </a:solidFill>
              </a:rPr>
              <a:t>SecurityTracker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i="1" dirty="0">
                <a:solidFill>
                  <a:prstClr val="black"/>
                </a:solidFill>
              </a:rPr>
              <a:t>https://securitytracker.com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BE9BCF7-D8E4-426A-BCFF-4FED385906B3}"/>
              </a:ext>
            </a:extLst>
          </p:cNvPr>
          <p:cNvSpPr/>
          <p:nvPr/>
        </p:nvSpPr>
        <p:spPr>
          <a:xfrm>
            <a:off x="5207051" y="4130545"/>
            <a:ext cx="2130776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prstClr val="black"/>
                </a:solidFill>
              </a:rPr>
              <a:t>SC Magazine</a:t>
            </a:r>
            <a:br>
              <a:rPr lang="en-US" sz="1600" b="1" dirty="0">
                <a:solidFill>
                  <a:prstClr val="black"/>
                </a:solidFill>
              </a:rPr>
            </a:br>
            <a:r>
              <a:rPr lang="en-US" sz="1200" b="1" i="1" dirty="0">
                <a:solidFill>
                  <a:prstClr val="black"/>
                </a:solidFill>
              </a:rPr>
              <a:t>https://www.scmagazine.com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A3D697C-68BD-42FD-9231-E3963C3720F7}"/>
              </a:ext>
            </a:extLst>
          </p:cNvPr>
          <p:cNvSpPr/>
          <p:nvPr/>
        </p:nvSpPr>
        <p:spPr>
          <a:xfrm>
            <a:off x="9306052" y="4130545"/>
            <a:ext cx="2191049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prstClr val="black"/>
                </a:solidFill>
              </a:rPr>
              <a:t>HackerStorm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i="1" dirty="0">
                <a:solidFill>
                  <a:prstClr val="black"/>
                </a:solidFill>
              </a:rPr>
              <a:t>http://www.hackerstorm.co.uk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F3266F3-3747-42F2-A8B8-05E3C961BC09}"/>
              </a:ext>
            </a:extLst>
          </p:cNvPr>
          <p:cNvSpPr/>
          <p:nvPr/>
        </p:nvSpPr>
        <p:spPr>
          <a:xfrm>
            <a:off x="4359279" y="5257780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5078B40-FAE6-4146-AA41-994F9974EF57}"/>
              </a:ext>
            </a:extLst>
          </p:cNvPr>
          <p:cNvSpPr/>
          <p:nvPr/>
        </p:nvSpPr>
        <p:spPr>
          <a:xfrm>
            <a:off x="382196" y="5257780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6E2198C-6FB9-46EC-8243-BE3F76B59C3A}"/>
              </a:ext>
            </a:extLst>
          </p:cNvPr>
          <p:cNvSpPr/>
          <p:nvPr/>
        </p:nvSpPr>
        <p:spPr>
          <a:xfrm>
            <a:off x="8336362" y="5257780"/>
            <a:ext cx="3488612" cy="8595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1DEEA63-0A7E-4F97-A9D8-9E2DF3B60EF5}"/>
              </a:ext>
            </a:extLst>
          </p:cNvPr>
          <p:cNvSpPr/>
          <p:nvPr/>
        </p:nvSpPr>
        <p:spPr>
          <a:xfrm>
            <a:off x="1438456" y="5433633"/>
            <a:ext cx="2295344" cy="5078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b="1" dirty="0">
                <a:solidFill>
                  <a:prstClr val="black"/>
                </a:solidFill>
              </a:rPr>
              <a:t>Trend Micro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i="1" dirty="0">
                <a:solidFill>
                  <a:prstClr val="black"/>
                </a:solidFill>
              </a:rPr>
              <a:t>https://www.trendmicro.com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A1F8951-41F0-4426-9973-B440BEE8F925}"/>
              </a:ext>
            </a:extLst>
          </p:cNvPr>
          <p:cNvSpPr/>
          <p:nvPr/>
        </p:nvSpPr>
        <p:spPr>
          <a:xfrm>
            <a:off x="5207051" y="5433633"/>
            <a:ext cx="2410242" cy="5078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b="1" dirty="0">
                <a:solidFill>
                  <a:prstClr val="black"/>
                </a:solidFill>
              </a:rPr>
              <a:t>Exploit Database</a:t>
            </a:r>
            <a:b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n-US" sz="1200" b="1" i="1" dirty="0">
                <a:solidFill>
                  <a:prstClr val="black"/>
                </a:solidFill>
              </a:rPr>
              <a:t>https://www.exploit-db.com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40F3AA7-E99E-46BB-89FF-BE924EFCC6F0}"/>
              </a:ext>
            </a:extLst>
          </p:cNvPr>
          <p:cNvSpPr/>
          <p:nvPr/>
        </p:nvSpPr>
        <p:spPr>
          <a:xfrm>
            <a:off x="9306052" y="5433633"/>
            <a:ext cx="2410242" cy="5078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500" b="1" dirty="0">
                <a:solidFill>
                  <a:prstClr val="black"/>
                </a:solidFill>
              </a:rPr>
              <a:t>Computerworld</a:t>
            </a:r>
            <a:b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lang="en-US" sz="1200" b="1" i="1" dirty="0">
                <a:solidFill>
                  <a:prstClr val="black"/>
                </a:solidFill>
              </a:rPr>
              <a:t>https://www.computerworld.com</a:t>
            </a:r>
            <a:endParaRPr lang="en-US" sz="1000" b="1" i="1" dirty="0">
              <a:solidFill>
                <a:prstClr val="black"/>
              </a:solidFill>
            </a:endParaRPr>
          </a:p>
        </p:txBody>
      </p:sp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A63505F9-5436-4314-B85B-D53ECA99FD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33" y="5477542"/>
            <a:ext cx="636019" cy="420013"/>
          </a:xfrm>
          <a:prstGeom prst="rect">
            <a:avLst/>
          </a:prstGeom>
        </p:spPr>
      </p:pic>
      <p:pic>
        <p:nvPicPr>
          <p:cNvPr id="29" name="Picture 28" descr="A picture containing monitor, clock&#10;&#10;Description automatically generated">
            <a:extLst>
              <a:ext uri="{FF2B5EF4-FFF2-40B4-BE49-F238E27FC236}">
                <a16:creationId xmlns:a16="http://schemas.microsoft.com/office/drawing/2014/main" id="{41995876-6D5D-44F6-BF39-C13737B806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64" y="1557802"/>
            <a:ext cx="698756" cy="487133"/>
          </a:xfrm>
          <a:prstGeom prst="rect">
            <a:avLst/>
          </a:prstGeom>
        </p:spPr>
      </p:pic>
      <p:pic>
        <p:nvPicPr>
          <p:cNvPr id="30" name="Picture 29" descr="A picture containing room&#10;&#10;Description automatically generated">
            <a:extLst>
              <a:ext uri="{FF2B5EF4-FFF2-40B4-BE49-F238E27FC236}">
                <a16:creationId xmlns:a16="http://schemas.microsoft.com/office/drawing/2014/main" id="{E26F48BA-D51E-478B-B464-D430471E2C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677" y="1570973"/>
            <a:ext cx="493704" cy="460791"/>
          </a:xfrm>
          <a:prstGeom prst="rect">
            <a:avLst/>
          </a:prstGeom>
        </p:spPr>
      </p:pic>
      <p:pic>
        <p:nvPicPr>
          <p:cNvPr id="31" name="Picture 30" descr="A close up of a sign&#10;&#10;Description automatically generated">
            <a:extLst>
              <a:ext uri="{FF2B5EF4-FFF2-40B4-BE49-F238E27FC236}">
                <a16:creationId xmlns:a16="http://schemas.microsoft.com/office/drawing/2014/main" id="{F003D709-9F88-4F9A-A2A7-0FAAE9459F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339" y="2848324"/>
            <a:ext cx="466381" cy="496875"/>
          </a:xfrm>
          <a:prstGeom prst="rect">
            <a:avLst/>
          </a:prstGeom>
        </p:spPr>
      </p:pic>
      <p:pic>
        <p:nvPicPr>
          <p:cNvPr id="32" name="Picture 31" descr="A close up of a sign&#10;&#10;Description automatically generated">
            <a:extLst>
              <a:ext uri="{FF2B5EF4-FFF2-40B4-BE49-F238E27FC236}">
                <a16:creationId xmlns:a16="http://schemas.microsoft.com/office/drawing/2014/main" id="{4EB8B8C8-A9EA-4508-B54A-499D12261E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734" y="4116400"/>
            <a:ext cx="459591" cy="551509"/>
          </a:xfrm>
          <a:prstGeom prst="rect">
            <a:avLst/>
          </a:prstGeom>
        </p:spPr>
      </p:pic>
      <p:pic>
        <p:nvPicPr>
          <p:cNvPr id="33" name="Picture 32" descr="A picture containing drawing, food&#10;&#10;Description automatically generated">
            <a:extLst>
              <a:ext uri="{FF2B5EF4-FFF2-40B4-BE49-F238E27FC236}">
                <a16:creationId xmlns:a16="http://schemas.microsoft.com/office/drawing/2014/main" id="{945092B9-0835-47F5-833D-D79E715644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44144" y="5411794"/>
            <a:ext cx="596770" cy="551509"/>
          </a:xfrm>
          <a:prstGeom prst="rect">
            <a:avLst/>
          </a:prstGeom>
        </p:spPr>
      </p:pic>
      <p:pic>
        <p:nvPicPr>
          <p:cNvPr id="34" name="Picture 33" descr="A close up of a sign&#10;&#10;Description automatically generated">
            <a:extLst>
              <a:ext uri="{FF2B5EF4-FFF2-40B4-BE49-F238E27FC236}">
                <a16:creationId xmlns:a16="http://schemas.microsoft.com/office/drawing/2014/main" id="{6541C515-72F2-401F-B6CA-F311514701E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1905" y="2845474"/>
            <a:ext cx="598304" cy="502575"/>
          </a:xfrm>
          <a:prstGeom prst="rect">
            <a:avLst/>
          </a:prstGeom>
        </p:spPr>
      </p:pic>
      <p:pic>
        <p:nvPicPr>
          <p:cNvPr id="35" name="Picture 34" descr="A picture containing monitor, sitting, room, screen&#10;&#10;Description automatically generated">
            <a:extLst>
              <a:ext uri="{FF2B5EF4-FFF2-40B4-BE49-F238E27FC236}">
                <a16:creationId xmlns:a16="http://schemas.microsoft.com/office/drawing/2014/main" id="{45A9A78C-E009-48B0-8D1C-66F5A2126F2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3720" y="4184442"/>
            <a:ext cx="634675" cy="415424"/>
          </a:xfrm>
          <a:prstGeom prst="rect">
            <a:avLst/>
          </a:prstGeom>
        </p:spPr>
      </p:pic>
      <p:pic>
        <p:nvPicPr>
          <p:cNvPr id="36" name="Picture 35" descr="A close up of a logo&#10;&#10;Description automatically generated">
            <a:extLst>
              <a:ext uri="{FF2B5EF4-FFF2-40B4-BE49-F238E27FC236}">
                <a16:creationId xmlns:a16="http://schemas.microsoft.com/office/drawing/2014/main" id="{5E70AE0F-C1FF-4CD1-8A8B-4A623D0C821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074" y="1526601"/>
            <a:ext cx="551966" cy="549534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C9369A04-7935-4C29-8B82-25F9857F284E}"/>
              </a:ext>
            </a:extLst>
          </p:cNvPr>
          <p:cNvGrpSpPr/>
          <p:nvPr/>
        </p:nvGrpSpPr>
        <p:grpSpPr>
          <a:xfrm>
            <a:off x="597533" y="4145933"/>
            <a:ext cx="636019" cy="492443"/>
            <a:chOff x="-637277" y="4791402"/>
            <a:chExt cx="477851" cy="390198"/>
          </a:xfrm>
        </p:grpSpPr>
        <p:pic>
          <p:nvPicPr>
            <p:cNvPr id="38" name="Picture 37" descr="A close up of a logo&#10;&#10;Description automatically generated">
              <a:extLst>
                <a:ext uri="{FF2B5EF4-FFF2-40B4-BE49-F238E27FC236}">
                  <a16:creationId xmlns:a16="http://schemas.microsoft.com/office/drawing/2014/main" id="{20595C7E-B689-46D9-A588-379EEA65CF8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37277" y="4791402"/>
              <a:ext cx="477851" cy="390198"/>
            </a:xfrm>
            <a:prstGeom prst="rect">
              <a:avLst/>
            </a:prstGeom>
          </p:spPr>
        </p:pic>
        <p:pic>
          <p:nvPicPr>
            <p:cNvPr id="39" name="Picture 38" descr="A close up of a logo&#10;&#10;Description automatically generated">
              <a:extLst>
                <a:ext uri="{FF2B5EF4-FFF2-40B4-BE49-F238E27FC236}">
                  <a16:creationId xmlns:a16="http://schemas.microsoft.com/office/drawing/2014/main" id="{9966C3D7-02E6-4AA7-A954-26AE58B079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18394" y="4872846"/>
              <a:ext cx="153218" cy="147210"/>
            </a:xfrm>
            <a:prstGeom prst="rect">
              <a:avLst/>
            </a:prstGeom>
          </p:spPr>
        </p:pic>
      </p:grpSp>
      <p:pic>
        <p:nvPicPr>
          <p:cNvPr id="40" name="Picture 39" descr="A close up of a sign&#10;&#10;Description automatically generated">
            <a:extLst>
              <a:ext uri="{FF2B5EF4-FFF2-40B4-BE49-F238E27FC236}">
                <a16:creationId xmlns:a16="http://schemas.microsoft.com/office/drawing/2014/main" id="{5D25168F-6F3F-4A86-AE3E-20819E955E8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01" y="2807061"/>
            <a:ext cx="573883" cy="579401"/>
          </a:xfrm>
          <a:prstGeom prst="rect">
            <a:avLst/>
          </a:prstGeom>
        </p:spPr>
      </p:pic>
      <p:pic>
        <p:nvPicPr>
          <p:cNvPr id="41" name="Picture 40" descr="A close up of a sign&#10;&#10;Description automatically generated">
            <a:extLst>
              <a:ext uri="{FF2B5EF4-FFF2-40B4-BE49-F238E27FC236}">
                <a16:creationId xmlns:a16="http://schemas.microsoft.com/office/drawing/2014/main" id="{C47C8308-1CFF-40F9-A6DA-6E67F9DE7AC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308" y="5449021"/>
            <a:ext cx="485498" cy="477055"/>
          </a:xfrm>
          <a:prstGeom prst="rect">
            <a:avLst/>
          </a:prstGeom>
        </p:spPr>
      </p:pic>
      <p:sp>
        <p:nvSpPr>
          <p:cNvPr id="42" name="Title 1">
            <a:extLst>
              <a:ext uri="{FF2B5EF4-FFF2-40B4-BE49-F238E27FC236}">
                <a16:creationId xmlns:a16="http://schemas.microsoft.com/office/drawing/2014/main" id="{CF3B7875-D31B-4177-AE52-F3EBB2D2759C}"/>
              </a:ext>
            </a:extLst>
          </p:cNvPr>
          <p:cNvSpPr txBox="1">
            <a:spLocks/>
          </p:cNvSpPr>
          <p:nvPr/>
        </p:nvSpPr>
        <p:spPr>
          <a:xfrm>
            <a:off x="785736" y="220926"/>
            <a:ext cx="10620529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Resources for Vulnerability Research</a:t>
            </a:r>
          </a:p>
        </p:txBody>
      </p:sp>
    </p:spTree>
    <p:extLst>
      <p:ext uri="{BB962C8B-B14F-4D97-AF65-F5344CB8AC3E}">
        <p14:creationId xmlns:p14="http://schemas.microsoft.com/office/powerpoint/2010/main" val="11208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Freeform 95">
            <a:extLst>
              <a:ext uri="{FF2B5EF4-FFF2-40B4-BE49-F238E27FC236}">
                <a16:creationId xmlns:a16="http://schemas.microsoft.com/office/drawing/2014/main" id="{483C4418-BA74-4C34-A6F8-F25057BE67B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334000" y="1308566"/>
            <a:ext cx="6874292" cy="2806234"/>
          </a:xfrm>
          <a:custGeom>
            <a:avLst/>
            <a:gdLst>
              <a:gd name="T0" fmla="*/ 6600 w 7287"/>
              <a:gd name="T1" fmla="*/ 1896 h 1897"/>
              <a:gd name="T2" fmla="*/ 7286 w 7287"/>
              <a:gd name="T3" fmla="*/ 950 h 1897"/>
              <a:gd name="T4" fmla="*/ 6600 w 7287"/>
              <a:gd name="T5" fmla="*/ 0 h 1897"/>
              <a:gd name="T6" fmla="*/ 0 w 7287"/>
              <a:gd name="T7" fmla="*/ 0 h 1897"/>
              <a:gd name="T8" fmla="*/ 0 w 7287"/>
              <a:gd name="T9" fmla="*/ 1896 h 1897"/>
              <a:gd name="T10" fmla="*/ 6600 w 7287"/>
              <a:gd name="T11" fmla="*/ 1896 h 1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287" h="1897">
                <a:moveTo>
                  <a:pt x="6600" y="1896"/>
                </a:moveTo>
                <a:lnTo>
                  <a:pt x="7286" y="950"/>
                </a:lnTo>
                <a:lnTo>
                  <a:pt x="6600" y="0"/>
                </a:lnTo>
                <a:lnTo>
                  <a:pt x="0" y="0"/>
                </a:lnTo>
                <a:lnTo>
                  <a:pt x="0" y="1896"/>
                </a:lnTo>
                <a:lnTo>
                  <a:pt x="6600" y="1896"/>
                </a:lnTo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Freeform 81">
            <a:extLst>
              <a:ext uri="{FF2B5EF4-FFF2-40B4-BE49-F238E27FC236}">
                <a16:creationId xmlns:a16="http://schemas.microsoft.com/office/drawing/2014/main" id="{081EEDCE-69B2-4C2A-AF47-F021EE03D5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4821366"/>
            <a:ext cx="6857999" cy="1579433"/>
          </a:xfrm>
          <a:custGeom>
            <a:avLst/>
            <a:gdLst>
              <a:gd name="T0" fmla="*/ 7817 w 8504"/>
              <a:gd name="T1" fmla="*/ 1895 h 1896"/>
              <a:gd name="T2" fmla="*/ 8503 w 8504"/>
              <a:gd name="T3" fmla="*/ 946 h 1896"/>
              <a:gd name="T4" fmla="*/ 7817 w 8504"/>
              <a:gd name="T5" fmla="*/ 0 h 1896"/>
              <a:gd name="T6" fmla="*/ 0 w 8504"/>
              <a:gd name="T7" fmla="*/ 0 h 1896"/>
              <a:gd name="T8" fmla="*/ 0 w 8504"/>
              <a:gd name="T9" fmla="*/ 1895 h 1896"/>
              <a:gd name="T10" fmla="*/ 7817 w 8504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04" h="1896">
                <a:moveTo>
                  <a:pt x="7817" y="1895"/>
                </a:moveTo>
                <a:lnTo>
                  <a:pt x="8503" y="946"/>
                </a:lnTo>
                <a:lnTo>
                  <a:pt x="7817" y="0"/>
                </a:lnTo>
                <a:lnTo>
                  <a:pt x="0" y="0"/>
                </a:lnTo>
                <a:lnTo>
                  <a:pt x="0" y="1895"/>
                </a:lnTo>
                <a:lnTo>
                  <a:pt x="7817" y="1895"/>
                </a:lnTo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3E1BEA0-C4DC-48B9-BEC4-12935B433B65}"/>
              </a:ext>
            </a:extLst>
          </p:cNvPr>
          <p:cNvSpPr txBox="1">
            <a:spLocks/>
          </p:cNvSpPr>
          <p:nvPr/>
        </p:nvSpPr>
        <p:spPr>
          <a:xfrm>
            <a:off x="5715000" y="92221"/>
            <a:ext cx="5379719" cy="1221378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What is Vulnerability Assessment? </a:t>
            </a:r>
          </a:p>
        </p:txBody>
      </p:sp>
      <p:pic>
        <p:nvPicPr>
          <p:cNvPr id="16" name="Picture Placeholder 15" descr="A picture containing person, wall, indoor, person&#10;&#10;Description automatically generated">
            <a:extLst>
              <a:ext uri="{FF2B5EF4-FFF2-40B4-BE49-F238E27FC236}">
                <a16:creationId xmlns:a16="http://schemas.microsoft.com/office/drawing/2014/main" id="{A4CB6139-8237-4979-AE12-E38B6232A14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82" r="37805"/>
          <a:stretch/>
        </p:blipFill>
        <p:spPr>
          <a:xfrm>
            <a:off x="0" y="0"/>
            <a:ext cx="5334000" cy="6553200"/>
          </a:xfr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D6AFFB18-CC82-4D83-8DA0-CFE75FC32A66}"/>
              </a:ext>
            </a:extLst>
          </p:cNvPr>
          <p:cNvSpPr/>
          <p:nvPr/>
        </p:nvSpPr>
        <p:spPr bwMode="auto">
          <a:xfrm>
            <a:off x="5867401" y="1524179"/>
            <a:ext cx="6096000" cy="237500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442913" indent="-442913">
              <a:spcBef>
                <a:spcPts val="1000"/>
              </a:spcBef>
              <a:buFont typeface="Wingdings" panose="05000000000000000000" pitchFamily="2" charset="2"/>
              <a:buChar char="q"/>
            </a:pPr>
            <a:r>
              <a:rPr lang="en-IN" sz="2000" dirty="0"/>
              <a:t>Vulnerability assessment is a</a:t>
            </a:r>
            <a:r>
              <a:rPr lang="en-US" sz="2000" dirty="0"/>
              <a:t>n in-depth </a:t>
            </a:r>
            <a:r>
              <a:rPr lang="en-US" sz="2000" b="1" dirty="0">
                <a:solidFill>
                  <a:srgbClr val="FF0000"/>
                </a:solidFill>
              </a:rPr>
              <a:t>examination of the ability of a system or application</a:t>
            </a:r>
            <a:r>
              <a:rPr lang="en-US" sz="2000" dirty="0"/>
              <a:t>, including current security procedures and controls, to withstand the exploitation</a:t>
            </a:r>
          </a:p>
          <a:p>
            <a:pPr marL="442913" indent="-442913">
              <a:spcBef>
                <a:spcPts val="1000"/>
              </a:spcBef>
              <a:buFont typeface="Wingdings" panose="05000000000000000000" pitchFamily="2" charset="2"/>
              <a:buChar char="q"/>
            </a:pPr>
            <a:r>
              <a:rPr lang="en-US" sz="2000" dirty="0"/>
              <a:t>It recognizes, measures, and classifies security vulnerabilities in a </a:t>
            </a:r>
            <a:r>
              <a:rPr lang="en-US" sz="2000" b="1" dirty="0">
                <a:solidFill>
                  <a:srgbClr val="FF0000"/>
                </a:solidFill>
              </a:rPr>
              <a:t>computer system</a:t>
            </a:r>
            <a:r>
              <a:rPr lang="en-US" sz="2000" dirty="0"/>
              <a:t>, </a:t>
            </a:r>
            <a:r>
              <a:rPr lang="en-US" sz="2000" b="1" dirty="0">
                <a:solidFill>
                  <a:srgbClr val="FF0000"/>
                </a:solidFill>
              </a:rPr>
              <a:t>network</a:t>
            </a:r>
            <a:r>
              <a:rPr lang="en-US" sz="2000" dirty="0"/>
              <a:t>, and </a:t>
            </a:r>
            <a:r>
              <a:rPr lang="en-US" sz="2000" b="1" dirty="0">
                <a:solidFill>
                  <a:srgbClr val="FF0000"/>
                </a:solidFill>
              </a:rPr>
              <a:t>communication channels</a:t>
            </a:r>
          </a:p>
        </p:txBody>
      </p:sp>
      <p:sp>
        <p:nvSpPr>
          <p:cNvPr id="37" name="Rectangle 4">
            <a:extLst>
              <a:ext uri="{FF2B5EF4-FFF2-40B4-BE49-F238E27FC236}">
                <a16:creationId xmlns:a16="http://schemas.microsoft.com/office/drawing/2014/main" id="{B304F77E-85AF-4262-88E5-A6864E0854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4995529"/>
            <a:ext cx="585864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2286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339725" indent="-339725">
              <a:spcBef>
                <a:spcPts val="2400"/>
              </a:spcBef>
              <a:buFont typeface="Wingdings" panose="05000000000000000000" pitchFamily="2" charset="2"/>
              <a:buChar char="ü"/>
            </a:pPr>
            <a:r>
              <a:rPr lang="en-US" dirty="0">
                <a:latin typeface="+mn-lt"/>
              </a:rPr>
              <a:t>Identify weaknesses that could be exploited</a:t>
            </a:r>
          </a:p>
          <a:p>
            <a:pPr marL="339725" indent="-339725">
              <a:spcBef>
                <a:spcPts val="2400"/>
              </a:spcBef>
              <a:buFont typeface="Wingdings" panose="05000000000000000000" pitchFamily="2" charset="2"/>
              <a:buChar char="ü"/>
            </a:pPr>
            <a:r>
              <a:rPr lang="en-US" dirty="0">
                <a:latin typeface="+mn-lt"/>
              </a:rPr>
              <a:t>Predict the effectiveness of additional security measures in protecting information resources from attacks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885DC94-1BEB-40DF-9DCC-DC2E0A9714E5}"/>
              </a:ext>
            </a:extLst>
          </p:cNvPr>
          <p:cNvSpPr/>
          <p:nvPr/>
        </p:nvSpPr>
        <p:spPr>
          <a:xfrm>
            <a:off x="5334000" y="4411498"/>
            <a:ext cx="560831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A vulnerability assessment may be used to:</a:t>
            </a:r>
          </a:p>
        </p:txBody>
      </p:sp>
    </p:spTree>
    <p:extLst>
      <p:ext uri="{BB962C8B-B14F-4D97-AF65-F5344CB8AC3E}">
        <p14:creationId xmlns:p14="http://schemas.microsoft.com/office/powerpoint/2010/main" val="14195660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Box 80"/>
          <p:cNvSpPr txBox="1"/>
          <p:nvPr/>
        </p:nvSpPr>
        <p:spPr>
          <a:xfrm>
            <a:off x="769787" y="91440"/>
            <a:ext cx="106524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Information Obtained from the Vulnerability Scanning</a:t>
            </a:r>
          </a:p>
        </p:txBody>
      </p:sp>
      <p:sp>
        <p:nvSpPr>
          <p:cNvPr id="88" name="Freeform 66"/>
          <p:cNvSpPr>
            <a:spLocks noEditPoints="1"/>
          </p:cNvSpPr>
          <p:nvPr/>
        </p:nvSpPr>
        <p:spPr bwMode="auto">
          <a:xfrm>
            <a:off x="988219" y="649288"/>
            <a:ext cx="125413" cy="116682"/>
          </a:xfrm>
          <a:custGeom>
            <a:avLst/>
            <a:gdLst>
              <a:gd name="T0" fmla="*/ 2147483646 w 73"/>
              <a:gd name="T1" fmla="*/ 2147483646 h 68"/>
              <a:gd name="T2" fmla="*/ 2147483646 w 73"/>
              <a:gd name="T3" fmla="*/ 2147483646 h 68"/>
              <a:gd name="T4" fmla="*/ 0 w 73"/>
              <a:gd name="T5" fmla="*/ 2147483646 h 68"/>
              <a:gd name="T6" fmla="*/ 2147483646 w 73"/>
              <a:gd name="T7" fmla="*/ 2147483646 h 68"/>
              <a:gd name="T8" fmla="*/ 2147483646 w 73"/>
              <a:gd name="T9" fmla="*/ 2147483646 h 68"/>
              <a:gd name="T10" fmla="*/ 2147483646 w 73"/>
              <a:gd name="T11" fmla="*/ 2147483646 h 68"/>
              <a:gd name="T12" fmla="*/ 2147483646 w 73"/>
              <a:gd name="T13" fmla="*/ 2147483646 h 68"/>
              <a:gd name="T14" fmla="*/ 2147483646 w 73"/>
              <a:gd name="T15" fmla="*/ 2147483646 h 68"/>
              <a:gd name="T16" fmla="*/ 2147483646 w 73"/>
              <a:gd name="T17" fmla="*/ 2147483646 h 68"/>
              <a:gd name="T18" fmla="*/ 2147483646 w 73"/>
              <a:gd name="T19" fmla="*/ 2147483646 h 68"/>
              <a:gd name="T20" fmla="*/ 2147483646 w 73"/>
              <a:gd name="T21" fmla="*/ 2147483646 h 68"/>
              <a:gd name="T22" fmla="*/ 2147483646 w 73"/>
              <a:gd name="T23" fmla="*/ 0 h 68"/>
              <a:gd name="T24" fmla="*/ 2147483646 w 73"/>
              <a:gd name="T25" fmla="*/ 2147483646 h 68"/>
              <a:gd name="T26" fmla="*/ 2147483646 w 73"/>
              <a:gd name="T27" fmla="*/ 2147483646 h 68"/>
              <a:gd name="T28" fmla="*/ 2147483646 w 73"/>
              <a:gd name="T29" fmla="*/ 2147483646 h 68"/>
              <a:gd name="T30" fmla="*/ 2147483646 w 73"/>
              <a:gd name="T31" fmla="*/ 2147483646 h 68"/>
              <a:gd name="T32" fmla="*/ 2147483646 w 73"/>
              <a:gd name="T33" fmla="*/ 2147483646 h 68"/>
              <a:gd name="T34" fmla="*/ 2147483646 w 73"/>
              <a:gd name="T35" fmla="*/ 2147483646 h 68"/>
              <a:gd name="T36" fmla="*/ 2147483646 w 73"/>
              <a:gd name="T37" fmla="*/ 2147483646 h 68"/>
              <a:gd name="T38" fmla="*/ 2147483646 w 73"/>
              <a:gd name="T39" fmla="*/ 2147483646 h 68"/>
              <a:gd name="T40" fmla="*/ 2147483646 w 73"/>
              <a:gd name="T41" fmla="*/ 2147483646 h 68"/>
              <a:gd name="T42" fmla="*/ 2147483646 w 73"/>
              <a:gd name="T43" fmla="*/ 2147483646 h 68"/>
              <a:gd name="T44" fmla="*/ 2147483646 w 73"/>
              <a:gd name="T45" fmla="*/ 2147483646 h 68"/>
              <a:gd name="T46" fmla="*/ 2147483646 w 73"/>
              <a:gd name="T47" fmla="*/ 2147483646 h 68"/>
              <a:gd name="T48" fmla="*/ 2147483646 w 73"/>
              <a:gd name="T49" fmla="*/ 2147483646 h 68"/>
              <a:gd name="T50" fmla="*/ 2147483646 w 73"/>
              <a:gd name="T51" fmla="*/ 2147483646 h 68"/>
              <a:gd name="T52" fmla="*/ 2147483646 w 73"/>
              <a:gd name="T53" fmla="*/ 2147483646 h 68"/>
              <a:gd name="T54" fmla="*/ 2147483646 w 73"/>
              <a:gd name="T55" fmla="*/ 2147483646 h 68"/>
              <a:gd name="T56" fmla="*/ 2147483646 w 73"/>
              <a:gd name="T57" fmla="*/ 2147483646 h 68"/>
              <a:gd name="T58" fmla="*/ 2147483646 w 73"/>
              <a:gd name="T59" fmla="*/ 0 h 68"/>
              <a:gd name="T60" fmla="*/ 2147483646 w 73"/>
              <a:gd name="T61" fmla="*/ 2147483646 h 68"/>
              <a:gd name="T62" fmla="*/ 2147483646 w 73"/>
              <a:gd name="T63" fmla="*/ 2147483646 h 68"/>
              <a:gd name="T64" fmla="*/ 2147483646 w 73"/>
              <a:gd name="T65" fmla="*/ 2147483646 h 68"/>
              <a:gd name="T66" fmla="*/ 2147483646 w 73"/>
              <a:gd name="T67" fmla="*/ 2147483646 h 68"/>
              <a:gd name="T68" fmla="*/ 2147483646 w 73"/>
              <a:gd name="T69" fmla="*/ 2147483646 h 68"/>
              <a:gd name="T70" fmla="*/ 2147483646 w 73"/>
              <a:gd name="T71" fmla="*/ 2147483646 h 68"/>
              <a:gd name="T72" fmla="*/ 2147483646 w 73"/>
              <a:gd name="T73" fmla="*/ 2147483646 h 68"/>
              <a:gd name="T74" fmla="*/ 2147483646 w 73"/>
              <a:gd name="T75" fmla="*/ 2147483646 h 68"/>
              <a:gd name="T76" fmla="*/ 2147483646 w 73"/>
              <a:gd name="T77" fmla="*/ 2147483646 h 68"/>
              <a:gd name="T78" fmla="*/ 2147483646 w 73"/>
              <a:gd name="T79" fmla="*/ 2147483646 h 68"/>
              <a:gd name="T80" fmla="*/ 2147483646 w 73"/>
              <a:gd name="T81" fmla="*/ 2147483646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914217"/>
            <a:endParaRPr lang="en-IN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394719" y="1750290"/>
            <a:ext cx="976981" cy="976981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5394719" y="4260606"/>
            <a:ext cx="976981" cy="976981"/>
          </a:xfrm>
          <a:prstGeom prst="ellipse">
            <a:avLst/>
          </a:prstGeom>
          <a:solidFill>
            <a:schemeClr val="accent5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79DF394-BFB2-432A-9297-F37360B2EB54}"/>
              </a:ext>
            </a:extLst>
          </p:cNvPr>
          <p:cNvSpPr txBox="1"/>
          <p:nvPr/>
        </p:nvSpPr>
        <p:spPr>
          <a:xfrm>
            <a:off x="4467364" y="2843377"/>
            <a:ext cx="2831690" cy="67710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1900" b="1" dirty="0"/>
              <a:t>Open ports and running services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572D67C2-DA7A-43AE-A3D0-EE93C29DFAC7}"/>
              </a:ext>
            </a:extLst>
          </p:cNvPr>
          <p:cNvSpPr txBox="1"/>
          <p:nvPr/>
        </p:nvSpPr>
        <p:spPr>
          <a:xfrm>
            <a:off x="4127834" y="5367509"/>
            <a:ext cx="3510751" cy="384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1900" b="1" dirty="0"/>
              <a:t>Accounts with weak passwords</a:t>
            </a:r>
          </a:p>
        </p:txBody>
      </p:sp>
      <p:sp>
        <p:nvSpPr>
          <p:cNvPr id="89" name="Freeform 66"/>
          <p:cNvSpPr>
            <a:spLocks noChangeAspect="1" noEditPoints="1"/>
          </p:cNvSpPr>
          <p:nvPr/>
        </p:nvSpPr>
        <p:spPr bwMode="auto">
          <a:xfrm>
            <a:off x="5645081" y="2017231"/>
            <a:ext cx="476256" cy="443100"/>
          </a:xfrm>
          <a:custGeom>
            <a:avLst/>
            <a:gdLst>
              <a:gd name="T0" fmla="*/ 2147483646 w 73"/>
              <a:gd name="T1" fmla="*/ 2147483646 h 68"/>
              <a:gd name="T2" fmla="*/ 2147483646 w 73"/>
              <a:gd name="T3" fmla="*/ 2147483646 h 68"/>
              <a:gd name="T4" fmla="*/ 0 w 73"/>
              <a:gd name="T5" fmla="*/ 2147483646 h 68"/>
              <a:gd name="T6" fmla="*/ 2147483646 w 73"/>
              <a:gd name="T7" fmla="*/ 2147483646 h 68"/>
              <a:gd name="T8" fmla="*/ 2147483646 w 73"/>
              <a:gd name="T9" fmla="*/ 2147483646 h 68"/>
              <a:gd name="T10" fmla="*/ 2147483646 w 73"/>
              <a:gd name="T11" fmla="*/ 2147483646 h 68"/>
              <a:gd name="T12" fmla="*/ 2147483646 w 73"/>
              <a:gd name="T13" fmla="*/ 2147483646 h 68"/>
              <a:gd name="T14" fmla="*/ 2147483646 w 73"/>
              <a:gd name="T15" fmla="*/ 2147483646 h 68"/>
              <a:gd name="T16" fmla="*/ 2147483646 w 73"/>
              <a:gd name="T17" fmla="*/ 2147483646 h 68"/>
              <a:gd name="T18" fmla="*/ 2147483646 w 73"/>
              <a:gd name="T19" fmla="*/ 2147483646 h 68"/>
              <a:gd name="T20" fmla="*/ 2147483646 w 73"/>
              <a:gd name="T21" fmla="*/ 2147483646 h 68"/>
              <a:gd name="T22" fmla="*/ 2147483646 w 73"/>
              <a:gd name="T23" fmla="*/ 0 h 68"/>
              <a:gd name="T24" fmla="*/ 2147483646 w 73"/>
              <a:gd name="T25" fmla="*/ 2147483646 h 68"/>
              <a:gd name="T26" fmla="*/ 2147483646 w 73"/>
              <a:gd name="T27" fmla="*/ 2147483646 h 68"/>
              <a:gd name="T28" fmla="*/ 2147483646 w 73"/>
              <a:gd name="T29" fmla="*/ 2147483646 h 68"/>
              <a:gd name="T30" fmla="*/ 2147483646 w 73"/>
              <a:gd name="T31" fmla="*/ 2147483646 h 68"/>
              <a:gd name="T32" fmla="*/ 2147483646 w 73"/>
              <a:gd name="T33" fmla="*/ 2147483646 h 68"/>
              <a:gd name="T34" fmla="*/ 2147483646 w 73"/>
              <a:gd name="T35" fmla="*/ 2147483646 h 68"/>
              <a:gd name="T36" fmla="*/ 2147483646 w 73"/>
              <a:gd name="T37" fmla="*/ 2147483646 h 68"/>
              <a:gd name="T38" fmla="*/ 2147483646 w 73"/>
              <a:gd name="T39" fmla="*/ 2147483646 h 68"/>
              <a:gd name="T40" fmla="*/ 2147483646 w 73"/>
              <a:gd name="T41" fmla="*/ 2147483646 h 68"/>
              <a:gd name="T42" fmla="*/ 2147483646 w 73"/>
              <a:gd name="T43" fmla="*/ 2147483646 h 68"/>
              <a:gd name="T44" fmla="*/ 2147483646 w 73"/>
              <a:gd name="T45" fmla="*/ 2147483646 h 68"/>
              <a:gd name="T46" fmla="*/ 2147483646 w 73"/>
              <a:gd name="T47" fmla="*/ 2147483646 h 68"/>
              <a:gd name="T48" fmla="*/ 2147483646 w 73"/>
              <a:gd name="T49" fmla="*/ 2147483646 h 68"/>
              <a:gd name="T50" fmla="*/ 2147483646 w 73"/>
              <a:gd name="T51" fmla="*/ 2147483646 h 68"/>
              <a:gd name="T52" fmla="*/ 2147483646 w 73"/>
              <a:gd name="T53" fmla="*/ 2147483646 h 68"/>
              <a:gd name="T54" fmla="*/ 2147483646 w 73"/>
              <a:gd name="T55" fmla="*/ 2147483646 h 68"/>
              <a:gd name="T56" fmla="*/ 2147483646 w 73"/>
              <a:gd name="T57" fmla="*/ 2147483646 h 68"/>
              <a:gd name="T58" fmla="*/ 2147483646 w 73"/>
              <a:gd name="T59" fmla="*/ 0 h 68"/>
              <a:gd name="T60" fmla="*/ 2147483646 w 73"/>
              <a:gd name="T61" fmla="*/ 2147483646 h 68"/>
              <a:gd name="T62" fmla="*/ 2147483646 w 73"/>
              <a:gd name="T63" fmla="*/ 2147483646 h 68"/>
              <a:gd name="T64" fmla="*/ 2147483646 w 73"/>
              <a:gd name="T65" fmla="*/ 2147483646 h 68"/>
              <a:gd name="T66" fmla="*/ 2147483646 w 73"/>
              <a:gd name="T67" fmla="*/ 2147483646 h 68"/>
              <a:gd name="T68" fmla="*/ 2147483646 w 73"/>
              <a:gd name="T69" fmla="*/ 2147483646 h 68"/>
              <a:gd name="T70" fmla="*/ 2147483646 w 73"/>
              <a:gd name="T71" fmla="*/ 2147483646 h 68"/>
              <a:gd name="T72" fmla="*/ 2147483646 w 73"/>
              <a:gd name="T73" fmla="*/ 2147483646 h 68"/>
              <a:gd name="T74" fmla="*/ 2147483646 w 73"/>
              <a:gd name="T75" fmla="*/ 2147483646 h 68"/>
              <a:gd name="T76" fmla="*/ 2147483646 w 73"/>
              <a:gd name="T77" fmla="*/ 2147483646 h 68"/>
              <a:gd name="T78" fmla="*/ 2147483646 w 73"/>
              <a:gd name="T79" fmla="*/ 2147483646 h 68"/>
              <a:gd name="T80" fmla="*/ 2147483646 w 73"/>
              <a:gd name="T81" fmla="*/ 2147483646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2286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IN" sz="900" dirty="0">
              <a:solidFill>
                <a:prstClr val="black"/>
              </a:solidFill>
              <a:latin typeface="Calibri" panose="020F0502020204030204"/>
              <a:ea typeface="MS PGothic" panose="020B0600070205080204" pitchFamily="34" charset="-128"/>
            </a:endParaRPr>
          </a:p>
        </p:txBody>
      </p:sp>
      <p:sp>
        <p:nvSpPr>
          <p:cNvPr id="94" name="Freeform 37"/>
          <p:cNvSpPr>
            <a:spLocks noChangeAspect="1" noEditPoints="1"/>
          </p:cNvSpPr>
          <p:nvPr/>
        </p:nvSpPr>
        <p:spPr bwMode="auto">
          <a:xfrm>
            <a:off x="5705124" y="4488660"/>
            <a:ext cx="356170" cy="520873"/>
          </a:xfrm>
          <a:custGeom>
            <a:avLst/>
            <a:gdLst>
              <a:gd name="T0" fmla="*/ 2147483646 w 85"/>
              <a:gd name="T1" fmla="*/ 2147483646 h 123"/>
              <a:gd name="T2" fmla="*/ 2147483646 w 85"/>
              <a:gd name="T3" fmla="*/ 2147483646 h 123"/>
              <a:gd name="T4" fmla="*/ 2147483646 w 85"/>
              <a:gd name="T5" fmla="*/ 2147483646 h 123"/>
              <a:gd name="T6" fmla="*/ 2147483646 w 85"/>
              <a:gd name="T7" fmla="*/ 2147483646 h 123"/>
              <a:gd name="T8" fmla="*/ 2147483646 w 85"/>
              <a:gd name="T9" fmla="*/ 2147483646 h 123"/>
              <a:gd name="T10" fmla="*/ 2147483646 w 85"/>
              <a:gd name="T11" fmla="*/ 2147483646 h 123"/>
              <a:gd name="T12" fmla="*/ 2147483646 w 85"/>
              <a:gd name="T13" fmla="*/ 2147483646 h 123"/>
              <a:gd name="T14" fmla="*/ 2147483646 w 85"/>
              <a:gd name="T15" fmla="*/ 2147483646 h 123"/>
              <a:gd name="T16" fmla="*/ 2147483646 w 85"/>
              <a:gd name="T17" fmla="*/ 2147483646 h 123"/>
              <a:gd name="T18" fmla="*/ 2147483646 w 85"/>
              <a:gd name="T19" fmla="*/ 2147483646 h 123"/>
              <a:gd name="T20" fmla="*/ 2147483646 w 85"/>
              <a:gd name="T21" fmla="*/ 2147483646 h 123"/>
              <a:gd name="T22" fmla="*/ 2147483646 w 85"/>
              <a:gd name="T23" fmla="*/ 2147483646 h 123"/>
              <a:gd name="T24" fmla="*/ 2147483646 w 85"/>
              <a:gd name="T25" fmla="*/ 2147483646 h 123"/>
              <a:gd name="T26" fmla="*/ 2147483646 w 85"/>
              <a:gd name="T27" fmla="*/ 2147483646 h 123"/>
              <a:gd name="T28" fmla="*/ 2147483646 w 85"/>
              <a:gd name="T29" fmla="*/ 2147483646 h 123"/>
              <a:gd name="T30" fmla="*/ 2147483646 w 85"/>
              <a:gd name="T31" fmla="*/ 2147483646 h 123"/>
              <a:gd name="T32" fmla="*/ 2147483646 w 85"/>
              <a:gd name="T33" fmla="*/ 2147483646 h 123"/>
              <a:gd name="T34" fmla="*/ 2147483646 w 85"/>
              <a:gd name="T35" fmla="*/ 2147483646 h 123"/>
              <a:gd name="T36" fmla="*/ 0 w 85"/>
              <a:gd name="T37" fmla="*/ 2147483646 h 123"/>
              <a:gd name="T38" fmla="*/ 0 w 85"/>
              <a:gd name="T39" fmla="*/ 2147483646 h 123"/>
              <a:gd name="T40" fmla="*/ 2147483646 w 85"/>
              <a:gd name="T41" fmla="*/ 0 h 123"/>
              <a:gd name="T42" fmla="*/ 2147483646 w 85"/>
              <a:gd name="T43" fmla="*/ 0 h 123"/>
              <a:gd name="T44" fmla="*/ 2147483646 w 85"/>
              <a:gd name="T45" fmla="*/ 2147483646 h 123"/>
              <a:gd name="T46" fmla="*/ 2147483646 w 85"/>
              <a:gd name="T47" fmla="*/ 2147483646 h 123"/>
              <a:gd name="T48" fmla="*/ 2147483646 w 85"/>
              <a:gd name="T49" fmla="*/ 2147483646 h 123"/>
              <a:gd name="T50" fmla="*/ 2147483646 w 85"/>
              <a:gd name="T51" fmla="*/ 2147483646 h 123"/>
              <a:gd name="T52" fmla="*/ 2147483646 w 85"/>
              <a:gd name="T53" fmla="*/ 2147483646 h 123"/>
              <a:gd name="T54" fmla="*/ 2147483646 w 85"/>
              <a:gd name="T55" fmla="*/ 2147483646 h 123"/>
              <a:gd name="T56" fmla="*/ 2147483646 w 85"/>
              <a:gd name="T57" fmla="*/ 2147483646 h 123"/>
              <a:gd name="T58" fmla="*/ 2147483646 w 85"/>
              <a:gd name="T59" fmla="*/ 2147483646 h 123"/>
              <a:gd name="T60" fmla="*/ 2147483646 w 85"/>
              <a:gd name="T61" fmla="*/ 2147483646 h 123"/>
              <a:gd name="T62" fmla="*/ 2147483646 w 85"/>
              <a:gd name="T63" fmla="*/ 2147483646 h 123"/>
              <a:gd name="T64" fmla="*/ 2147483646 w 85"/>
              <a:gd name="T65" fmla="*/ 2147483646 h 123"/>
              <a:gd name="T66" fmla="*/ 2147483646 w 85"/>
              <a:gd name="T67" fmla="*/ 2147483646 h 123"/>
              <a:gd name="T68" fmla="*/ 2147483646 w 85"/>
              <a:gd name="T69" fmla="*/ 2147483646 h 123"/>
              <a:gd name="T70" fmla="*/ 2147483646 w 85"/>
              <a:gd name="T71" fmla="*/ 2147483646 h 123"/>
              <a:gd name="T72" fmla="*/ 2147483646 w 85"/>
              <a:gd name="T73" fmla="*/ 2147483646 h 123"/>
              <a:gd name="T74" fmla="*/ 2147483646 w 85"/>
              <a:gd name="T75" fmla="*/ 2147483646 h 123"/>
              <a:gd name="T76" fmla="*/ 2147483646 w 85"/>
              <a:gd name="T77" fmla="*/ 2147483646 h 123"/>
              <a:gd name="T78" fmla="*/ 2147483646 w 85"/>
              <a:gd name="T79" fmla="*/ 2147483646 h 123"/>
              <a:gd name="T80" fmla="*/ 2147483646 w 85"/>
              <a:gd name="T81" fmla="*/ 2147483646 h 123"/>
              <a:gd name="T82" fmla="*/ 2147483646 w 85"/>
              <a:gd name="T83" fmla="*/ 2147483646 h 123"/>
              <a:gd name="T84" fmla="*/ 2147483646 w 85"/>
              <a:gd name="T85" fmla="*/ 2147483646 h 123"/>
              <a:gd name="T86" fmla="*/ 2147483646 w 85"/>
              <a:gd name="T87" fmla="*/ 2147483646 h 12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85" h="123">
                <a:moveTo>
                  <a:pt x="38" y="109"/>
                </a:moveTo>
                <a:cubicBezTo>
                  <a:pt x="38" y="108"/>
                  <a:pt x="39" y="107"/>
                  <a:pt x="40" y="107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5" y="107"/>
                  <a:pt x="46" y="108"/>
                  <a:pt x="46" y="109"/>
                </a:cubicBezTo>
                <a:cubicBezTo>
                  <a:pt x="46" y="110"/>
                  <a:pt x="45" y="111"/>
                  <a:pt x="44" y="111"/>
                </a:cubicBezTo>
                <a:cubicBezTo>
                  <a:pt x="40" y="111"/>
                  <a:pt x="40" y="111"/>
                  <a:pt x="40" y="111"/>
                </a:cubicBezTo>
                <a:cubicBezTo>
                  <a:pt x="39" y="111"/>
                  <a:pt x="38" y="110"/>
                  <a:pt x="38" y="109"/>
                </a:cubicBezTo>
                <a:close/>
                <a:moveTo>
                  <a:pt x="48" y="12"/>
                </a:moveTo>
                <a:cubicBezTo>
                  <a:pt x="37" y="12"/>
                  <a:pt x="37" y="12"/>
                  <a:pt x="37" y="12"/>
                </a:cubicBezTo>
                <a:cubicBezTo>
                  <a:pt x="36" y="12"/>
                  <a:pt x="35" y="12"/>
                  <a:pt x="35" y="14"/>
                </a:cubicBezTo>
                <a:cubicBezTo>
                  <a:pt x="35" y="15"/>
                  <a:pt x="36" y="15"/>
                  <a:pt x="37" y="15"/>
                </a:cubicBezTo>
                <a:cubicBezTo>
                  <a:pt x="48" y="15"/>
                  <a:pt x="48" y="15"/>
                  <a:pt x="48" y="15"/>
                </a:cubicBezTo>
                <a:cubicBezTo>
                  <a:pt x="49" y="15"/>
                  <a:pt x="50" y="15"/>
                  <a:pt x="50" y="14"/>
                </a:cubicBezTo>
                <a:cubicBezTo>
                  <a:pt x="50" y="12"/>
                  <a:pt x="49" y="12"/>
                  <a:pt x="48" y="12"/>
                </a:cubicBezTo>
                <a:close/>
                <a:moveTo>
                  <a:pt x="85" y="12"/>
                </a:moveTo>
                <a:cubicBezTo>
                  <a:pt x="85" y="111"/>
                  <a:pt x="85" y="111"/>
                  <a:pt x="85" y="111"/>
                </a:cubicBezTo>
                <a:cubicBezTo>
                  <a:pt x="85" y="118"/>
                  <a:pt x="79" y="123"/>
                  <a:pt x="73" y="123"/>
                </a:cubicBezTo>
                <a:cubicBezTo>
                  <a:pt x="12" y="123"/>
                  <a:pt x="12" y="123"/>
                  <a:pt x="12" y="123"/>
                </a:cubicBezTo>
                <a:cubicBezTo>
                  <a:pt x="5" y="123"/>
                  <a:pt x="0" y="118"/>
                  <a:pt x="0" y="11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9" y="0"/>
                  <a:pt x="85" y="5"/>
                  <a:pt x="85" y="12"/>
                </a:cubicBezTo>
                <a:close/>
                <a:moveTo>
                  <a:pt x="77" y="104"/>
                </a:moveTo>
                <a:cubicBezTo>
                  <a:pt x="8" y="104"/>
                  <a:pt x="8" y="104"/>
                  <a:pt x="8" y="104"/>
                </a:cubicBezTo>
                <a:cubicBezTo>
                  <a:pt x="8" y="111"/>
                  <a:pt x="8" y="111"/>
                  <a:pt x="8" y="111"/>
                </a:cubicBezTo>
                <a:cubicBezTo>
                  <a:pt x="8" y="113"/>
                  <a:pt x="10" y="115"/>
                  <a:pt x="12" y="115"/>
                </a:cubicBezTo>
                <a:cubicBezTo>
                  <a:pt x="73" y="115"/>
                  <a:pt x="73" y="115"/>
                  <a:pt x="73" y="115"/>
                </a:cubicBezTo>
                <a:cubicBezTo>
                  <a:pt x="75" y="115"/>
                  <a:pt x="77" y="113"/>
                  <a:pt x="77" y="111"/>
                </a:cubicBezTo>
                <a:lnTo>
                  <a:pt x="77" y="104"/>
                </a:lnTo>
                <a:close/>
                <a:moveTo>
                  <a:pt x="77" y="23"/>
                </a:moveTo>
                <a:cubicBezTo>
                  <a:pt x="8" y="23"/>
                  <a:pt x="8" y="23"/>
                  <a:pt x="8" y="23"/>
                </a:cubicBezTo>
                <a:cubicBezTo>
                  <a:pt x="8" y="100"/>
                  <a:pt x="8" y="100"/>
                  <a:pt x="8" y="100"/>
                </a:cubicBezTo>
                <a:cubicBezTo>
                  <a:pt x="77" y="100"/>
                  <a:pt x="77" y="100"/>
                  <a:pt x="77" y="100"/>
                </a:cubicBezTo>
                <a:lnTo>
                  <a:pt x="77" y="23"/>
                </a:lnTo>
                <a:close/>
                <a:moveTo>
                  <a:pt x="77" y="12"/>
                </a:moveTo>
                <a:cubicBezTo>
                  <a:pt x="77" y="9"/>
                  <a:pt x="75" y="8"/>
                  <a:pt x="73" y="8"/>
                </a:cubicBezTo>
                <a:cubicBezTo>
                  <a:pt x="12" y="8"/>
                  <a:pt x="12" y="8"/>
                  <a:pt x="12" y="8"/>
                </a:cubicBezTo>
                <a:cubicBezTo>
                  <a:pt x="10" y="8"/>
                  <a:pt x="8" y="9"/>
                  <a:pt x="8" y="12"/>
                </a:cubicBezTo>
                <a:cubicBezTo>
                  <a:pt x="8" y="19"/>
                  <a:pt x="8" y="19"/>
                  <a:pt x="8" y="19"/>
                </a:cubicBezTo>
                <a:cubicBezTo>
                  <a:pt x="77" y="19"/>
                  <a:pt x="77" y="19"/>
                  <a:pt x="77" y="19"/>
                </a:cubicBezTo>
                <a:lnTo>
                  <a:pt x="77" y="12"/>
                </a:lnTo>
                <a:close/>
                <a:moveTo>
                  <a:pt x="77" y="12"/>
                </a:moveTo>
                <a:cubicBezTo>
                  <a:pt x="77" y="12"/>
                  <a:pt x="77" y="12"/>
                  <a:pt x="77" y="1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2286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IN" sz="900" dirty="0">
              <a:solidFill>
                <a:prstClr val="black"/>
              </a:solidFill>
              <a:latin typeface="Calibri" panose="020F0502020204030204"/>
              <a:ea typeface="MS PGothic" panose="020B0600070205080204" pitchFamily="34" charset="-128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1470344" y="1750290"/>
            <a:ext cx="976981" cy="976981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1470344" y="4260606"/>
            <a:ext cx="976981" cy="976981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99A97777-4195-45FB-A5F3-B0160C1ECB29}"/>
              </a:ext>
            </a:extLst>
          </p:cNvPr>
          <p:cNvSpPr txBox="1"/>
          <p:nvPr/>
        </p:nvSpPr>
        <p:spPr>
          <a:xfrm>
            <a:off x="575756" y="2843377"/>
            <a:ext cx="2766157" cy="67710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1900" b="1" dirty="0"/>
              <a:t>OS version running on computers or devices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4BAEB36D-9BE6-4F38-9A17-7B44839675A8}"/>
              </a:ext>
            </a:extLst>
          </p:cNvPr>
          <p:cNvSpPr txBox="1"/>
          <p:nvPr/>
        </p:nvSpPr>
        <p:spPr>
          <a:xfrm>
            <a:off x="575756" y="5359815"/>
            <a:ext cx="2766156" cy="67710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1900" b="1" dirty="0"/>
              <a:t>Application and services configuration errors</a:t>
            </a:r>
          </a:p>
        </p:txBody>
      </p:sp>
      <p:sp>
        <p:nvSpPr>
          <p:cNvPr id="26" name="Freeform 85">
            <a:extLst>
              <a:ext uri="{FF2B5EF4-FFF2-40B4-BE49-F238E27FC236}">
                <a16:creationId xmlns:a16="http://schemas.microsoft.com/office/drawing/2014/main" id="{87DF83DC-2D4A-4EA0-9329-DE4CBE03BC9C}"/>
              </a:ext>
            </a:extLst>
          </p:cNvPr>
          <p:cNvSpPr>
            <a:spLocks noEditPoints="1"/>
          </p:cNvSpPr>
          <p:nvPr/>
        </p:nvSpPr>
        <p:spPr bwMode="auto">
          <a:xfrm>
            <a:off x="1712526" y="2037006"/>
            <a:ext cx="492616" cy="447114"/>
          </a:xfrm>
          <a:custGeom>
            <a:avLst/>
            <a:gdLst>
              <a:gd name="T0" fmla="*/ 376160 w 248"/>
              <a:gd name="T1" fmla="*/ 294708 h 224"/>
              <a:gd name="T2" fmla="*/ 280526 w 248"/>
              <a:gd name="T3" fmla="*/ 294708 h 224"/>
              <a:gd name="T4" fmla="*/ 255024 w 248"/>
              <a:gd name="T5" fmla="*/ 294708 h 224"/>
              <a:gd name="T6" fmla="*/ 255024 w 248"/>
              <a:gd name="T7" fmla="*/ 326742 h 224"/>
              <a:gd name="T8" fmla="*/ 280526 w 248"/>
              <a:gd name="T9" fmla="*/ 352368 h 224"/>
              <a:gd name="T10" fmla="*/ 280526 w 248"/>
              <a:gd name="T11" fmla="*/ 358775 h 224"/>
              <a:gd name="T12" fmla="*/ 114761 w 248"/>
              <a:gd name="T13" fmla="*/ 358775 h 224"/>
              <a:gd name="T14" fmla="*/ 114761 w 248"/>
              <a:gd name="T15" fmla="*/ 352368 h 224"/>
              <a:gd name="T16" fmla="*/ 140263 w 248"/>
              <a:gd name="T17" fmla="*/ 326742 h 224"/>
              <a:gd name="T18" fmla="*/ 140263 w 248"/>
              <a:gd name="T19" fmla="*/ 294708 h 224"/>
              <a:gd name="T20" fmla="*/ 114761 w 248"/>
              <a:gd name="T21" fmla="*/ 294708 h 224"/>
              <a:gd name="T22" fmla="*/ 19127 w 248"/>
              <a:gd name="T23" fmla="*/ 294708 h 224"/>
              <a:gd name="T24" fmla="*/ 0 w 248"/>
              <a:gd name="T25" fmla="*/ 275488 h 224"/>
              <a:gd name="T26" fmla="*/ 0 w 248"/>
              <a:gd name="T27" fmla="*/ 19220 h 224"/>
              <a:gd name="T28" fmla="*/ 19127 w 248"/>
              <a:gd name="T29" fmla="*/ 0 h 224"/>
              <a:gd name="T30" fmla="*/ 376160 w 248"/>
              <a:gd name="T31" fmla="*/ 0 h 224"/>
              <a:gd name="T32" fmla="*/ 395287 w 248"/>
              <a:gd name="T33" fmla="*/ 19220 h 224"/>
              <a:gd name="T34" fmla="*/ 395287 w 248"/>
              <a:gd name="T35" fmla="*/ 275488 h 224"/>
              <a:gd name="T36" fmla="*/ 376160 w 248"/>
              <a:gd name="T37" fmla="*/ 294708 h 224"/>
              <a:gd name="T38" fmla="*/ 369785 w 248"/>
              <a:gd name="T39" fmla="*/ 25627 h 224"/>
              <a:gd name="T40" fmla="*/ 25502 w 248"/>
              <a:gd name="T41" fmla="*/ 25627 h 224"/>
              <a:gd name="T42" fmla="*/ 25502 w 248"/>
              <a:gd name="T43" fmla="*/ 243454 h 224"/>
              <a:gd name="T44" fmla="*/ 369785 w 248"/>
              <a:gd name="T45" fmla="*/ 243454 h 224"/>
              <a:gd name="T46" fmla="*/ 369785 w 248"/>
              <a:gd name="T47" fmla="*/ 25627 h 224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48" h="224">
                <a:moveTo>
                  <a:pt x="236" y="184"/>
                </a:moveTo>
                <a:cubicBezTo>
                  <a:pt x="176" y="184"/>
                  <a:pt x="176" y="184"/>
                  <a:pt x="176" y="184"/>
                </a:cubicBezTo>
                <a:cubicBezTo>
                  <a:pt x="160" y="184"/>
                  <a:pt x="160" y="184"/>
                  <a:pt x="160" y="18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72" y="220"/>
                  <a:pt x="72" y="220"/>
                  <a:pt x="72" y="220"/>
                </a:cubicBezTo>
                <a:cubicBezTo>
                  <a:pt x="88" y="204"/>
                  <a:pt x="88" y="204"/>
                  <a:pt x="88" y="20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36" y="0"/>
                  <a:pt x="236" y="0"/>
                  <a:pt x="236" y="0"/>
                </a:cubicBezTo>
                <a:cubicBezTo>
                  <a:pt x="243" y="0"/>
                  <a:pt x="248" y="5"/>
                  <a:pt x="248" y="12"/>
                </a:cubicBezTo>
                <a:cubicBezTo>
                  <a:pt x="248" y="172"/>
                  <a:pt x="248" y="172"/>
                  <a:pt x="248" y="172"/>
                </a:cubicBezTo>
                <a:cubicBezTo>
                  <a:pt x="248" y="179"/>
                  <a:pt x="243" y="184"/>
                  <a:pt x="236" y="184"/>
                </a:cubicBezTo>
                <a:moveTo>
                  <a:pt x="232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32" y="152"/>
                  <a:pt x="232" y="152"/>
                  <a:pt x="232" y="152"/>
                </a:cubicBezTo>
                <a:lnTo>
                  <a:pt x="232" y="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27" name="Freeform 38">
            <a:extLst>
              <a:ext uri="{FF2B5EF4-FFF2-40B4-BE49-F238E27FC236}">
                <a16:creationId xmlns:a16="http://schemas.microsoft.com/office/drawing/2014/main" id="{74EC8269-A48D-4788-BA95-3108E3C3999B}"/>
              </a:ext>
            </a:extLst>
          </p:cNvPr>
          <p:cNvSpPr>
            <a:spLocks noEditPoints="1"/>
          </p:cNvSpPr>
          <p:nvPr/>
        </p:nvSpPr>
        <p:spPr bwMode="auto">
          <a:xfrm>
            <a:off x="1703623" y="4553584"/>
            <a:ext cx="510422" cy="445136"/>
          </a:xfrm>
          <a:custGeom>
            <a:avLst/>
            <a:gdLst>
              <a:gd name="T0" fmla="*/ 390376 w 256"/>
              <a:gd name="T1" fmla="*/ 357188 h 224"/>
              <a:gd name="T2" fmla="*/ 19199 w 256"/>
              <a:gd name="T3" fmla="*/ 357188 h 224"/>
              <a:gd name="T4" fmla="*/ 0 w 256"/>
              <a:gd name="T5" fmla="*/ 338053 h 224"/>
              <a:gd name="T6" fmla="*/ 0 w 256"/>
              <a:gd name="T7" fmla="*/ 19135 h 224"/>
              <a:gd name="T8" fmla="*/ 19199 w 256"/>
              <a:gd name="T9" fmla="*/ 0 h 224"/>
              <a:gd name="T10" fmla="*/ 390376 w 256"/>
              <a:gd name="T11" fmla="*/ 0 h 224"/>
              <a:gd name="T12" fmla="*/ 409575 w 256"/>
              <a:gd name="T13" fmla="*/ 19135 h 224"/>
              <a:gd name="T14" fmla="*/ 409575 w 256"/>
              <a:gd name="T15" fmla="*/ 338053 h 224"/>
              <a:gd name="T16" fmla="*/ 390376 w 256"/>
              <a:gd name="T17" fmla="*/ 357188 h 224"/>
              <a:gd name="T18" fmla="*/ 313581 w 256"/>
              <a:gd name="T19" fmla="*/ 338053 h 224"/>
              <a:gd name="T20" fmla="*/ 390376 w 256"/>
              <a:gd name="T21" fmla="*/ 338053 h 224"/>
              <a:gd name="T22" fmla="*/ 390376 w 256"/>
              <a:gd name="T23" fmla="*/ 172216 h 224"/>
              <a:gd name="T24" fmla="*/ 380777 w 256"/>
              <a:gd name="T25" fmla="*/ 172216 h 224"/>
              <a:gd name="T26" fmla="*/ 313581 w 256"/>
              <a:gd name="T27" fmla="*/ 172216 h 224"/>
              <a:gd name="T28" fmla="*/ 313581 w 256"/>
              <a:gd name="T29" fmla="*/ 338053 h 224"/>
              <a:gd name="T30" fmla="*/ 19199 w 256"/>
              <a:gd name="T31" fmla="*/ 338053 h 224"/>
              <a:gd name="T32" fmla="*/ 294382 w 256"/>
              <a:gd name="T33" fmla="*/ 338053 h 224"/>
              <a:gd name="T34" fmla="*/ 294382 w 256"/>
              <a:gd name="T35" fmla="*/ 172216 h 224"/>
              <a:gd name="T36" fmla="*/ 19199 w 256"/>
              <a:gd name="T37" fmla="*/ 172216 h 224"/>
              <a:gd name="T38" fmla="*/ 19199 w 256"/>
              <a:gd name="T39" fmla="*/ 338053 h 224"/>
              <a:gd name="T40" fmla="*/ 38398 w 256"/>
              <a:gd name="T41" fmla="*/ 19135 h 224"/>
              <a:gd name="T42" fmla="*/ 19199 w 256"/>
              <a:gd name="T43" fmla="*/ 38270 h 224"/>
              <a:gd name="T44" fmla="*/ 38398 w 256"/>
              <a:gd name="T45" fmla="*/ 57405 h 224"/>
              <a:gd name="T46" fmla="*/ 57596 w 256"/>
              <a:gd name="T47" fmla="*/ 38270 h 224"/>
              <a:gd name="T48" fmla="*/ 38398 w 256"/>
              <a:gd name="T49" fmla="*/ 19135 h 224"/>
              <a:gd name="T50" fmla="*/ 95994 w 256"/>
              <a:gd name="T51" fmla="*/ 19135 h 224"/>
              <a:gd name="T52" fmla="*/ 76795 w 256"/>
              <a:gd name="T53" fmla="*/ 38270 h 224"/>
              <a:gd name="T54" fmla="*/ 95994 w 256"/>
              <a:gd name="T55" fmla="*/ 57405 h 224"/>
              <a:gd name="T56" fmla="*/ 115193 w 256"/>
              <a:gd name="T57" fmla="*/ 38270 h 224"/>
              <a:gd name="T58" fmla="*/ 95994 w 256"/>
              <a:gd name="T59" fmla="*/ 19135 h 224"/>
              <a:gd name="T60" fmla="*/ 153591 w 256"/>
              <a:gd name="T61" fmla="*/ 19135 h 224"/>
              <a:gd name="T62" fmla="*/ 134392 w 256"/>
              <a:gd name="T63" fmla="*/ 38270 h 224"/>
              <a:gd name="T64" fmla="*/ 153591 w 256"/>
              <a:gd name="T65" fmla="*/ 57405 h 224"/>
              <a:gd name="T66" fmla="*/ 172789 w 256"/>
              <a:gd name="T67" fmla="*/ 38270 h 224"/>
              <a:gd name="T68" fmla="*/ 153591 w 256"/>
              <a:gd name="T69" fmla="*/ 19135 h 224"/>
              <a:gd name="T70" fmla="*/ 371177 w 256"/>
              <a:gd name="T71" fmla="*/ 76540 h 224"/>
              <a:gd name="T72" fmla="*/ 38398 w 256"/>
              <a:gd name="T73" fmla="*/ 76540 h 224"/>
              <a:gd name="T74" fmla="*/ 19199 w 256"/>
              <a:gd name="T75" fmla="*/ 76540 h 224"/>
              <a:gd name="T76" fmla="*/ 19199 w 256"/>
              <a:gd name="T77" fmla="*/ 153081 h 224"/>
              <a:gd name="T78" fmla="*/ 294382 w 256"/>
              <a:gd name="T79" fmla="*/ 153081 h 224"/>
              <a:gd name="T80" fmla="*/ 313581 w 256"/>
              <a:gd name="T81" fmla="*/ 153081 h 224"/>
              <a:gd name="T82" fmla="*/ 380777 w 256"/>
              <a:gd name="T83" fmla="*/ 153081 h 224"/>
              <a:gd name="T84" fmla="*/ 390376 w 256"/>
              <a:gd name="T85" fmla="*/ 153081 h 224"/>
              <a:gd name="T86" fmla="*/ 390376 w 256"/>
              <a:gd name="T87" fmla="*/ 76540 h 224"/>
              <a:gd name="T88" fmla="*/ 371177 w 256"/>
              <a:gd name="T89" fmla="*/ 76540 h 22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256" h="224">
                <a:moveTo>
                  <a:pt x="244" y="224"/>
                </a:moveTo>
                <a:cubicBezTo>
                  <a:pt x="12" y="224"/>
                  <a:pt x="12" y="224"/>
                  <a:pt x="12" y="224"/>
                </a:cubicBezTo>
                <a:cubicBezTo>
                  <a:pt x="5" y="224"/>
                  <a:pt x="0" y="219"/>
                  <a:pt x="0" y="2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212"/>
                  <a:pt x="256" y="212"/>
                  <a:pt x="256" y="212"/>
                </a:cubicBezTo>
                <a:cubicBezTo>
                  <a:pt x="256" y="219"/>
                  <a:pt x="251" y="224"/>
                  <a:pt x="244" y="224"/>
                </a:cubicBezTo>
                <a:moveTo>
                  <a:pt x="196" y="212"/>
                </a:moveTo>
                <a:cubicBezTo>
                  <a:pt x="244" y="212"/>
                  <a:pt x="244" y="212"/>
                  <a:pt x="244" y="212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8" y="108"/>
                  <a:pt x="238" y="108"/>
                  <a:pt x="238" y="108"/>
                </a:cubicBezTo>
                <a:cubicBezTo>
                  <a:pt x="196" y="108"/>
                  <a:pt x="196" y="108"/>
                  <a:pt x="196" y="108"/>
                </a:cubicBezTo>
                <a:lnTo>
                  <a:pt x="196" y="212"/>
                </a:lnTo>
                <a:close/>
                <a:moveTo>
                  <a:pt x="12" y="212"/>
                </a:moveTo>
                <a:cubicBezTo>
                  <a:pt x="184" y="212"/>
                  <a:pt x="184" y="212"/>
                  <a:pt x="184" y="212"/>
                </a:cubicBezTo>
                <a:cubicBezTo>
                  <a:pt x="184" y="108"/>
                  <a:pt x="184" y="108"/>
                  <a:pt x="184" y="108"/>
                </a:cubicBezTo>
                <a:cubicBezTo>
                  <a:pt x="12" y="108"/>
                  <a:pt x="12" y="108"/>
                  <a:pt x="12" y="108"/>
                </a:cubicBezTo>
                <a:lnTo>
                  <a:pt x="12" y="212"/>
                </a:lnTo>
                <a:close/>
                <a:moveTo>
                  <a:pt x="24" y="12"/>
                </a:moveTo>
                <a:cubicBezTo>
                  <a:pt x="17" y="12"/>
                  <a:pt x="12" y="17"/>
                  <a:pt x="12" y="24"/>
                </a:cubicBezTo>
                <a:cubicBezTo>
                  <a:pt x="12" y="31"/>
                  <a:pt x="17" y="36"/>
                  <a:pt x="24" y="36"/>
                </a:cubicBezTo>
                <a:cubicBezTo>
                  <a:pt x="31" y="36"/>
                  <a:pt x="36" y="31"/>
                  <a:pt x="36" y="24"/>
                </a:cubicBezTo>
                <a:cubicBezTo>
                  <a:pt x="36" y="17"/>
                  <a:pt x="31" y="12"/>
                  <a:pt x="24" y="12"/>
                </a:cubicBezTo>
                <a:moveTo>
                  <a:pt x="60" y="12"/>
                </a:moveTo>
                <a:cubicBezTo>
                  <a:pt x="53" y="12"/>
                  <a:pt x="48" y="17"/>
                  <a:pt x="48" y="24"/>
                </a:cubicBezTo>
                <a:cubicBezTo>
                  <a:pt x="48" y="31"/>
                  <a:pt x="53" y="36"/>
                  <a:pt x="60" y="36"/>
                </a:cubicBezTo>
                <a:cubicBezTo>
                  <a:pt x="67" y="36"/>
                  <a:pt x="72" y="31"/>
                  <a:pt x="72" y="24"/>
                </a:cubicBezTo>
                <a:cubicBezTo>
                  <a:pt x="72" y="17"/>
                  <a:pt x="67" y="12"/>
                  <a:pt x="60" y="12"/>
                </a:cubicBezTo>
                <a:moveTo>
                  <a:pt x="96" y="12"/>
                </a:moveTo>
                <a:cubicBezTo>
                  <a:pt x="89" y="12"/>
                  <a:pt x="84" y="17"/>
                  <a:pt x="84" y="24"/>
                </a:cubicBezTo>
                <a:cubicBezTo>
                  <a:pt x="84" y="31"/>
                  <a:pt x="89" y="36"/>
                  <a:pt x="96" y="36"/>
                </a:cubicBezTo>
                <a:cubicBezTo>
                  <a:pt x="103" y="36"/>
                  <a:pt x="108" y="31"/>
                  <a:pt x="108" y="24"/>
                </a:cubicBezTo>
                <a:cubicBezTo>
                  <a:pt x="108" y="17"/>
                  <a:pt x="103" y="12"/>
                  <a:pt x="96" y="12"/>
                </a:cubicBezTo>
                <a:moveTo>
                  <a:pt x="232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96"/>
                  <a:pt x="12" y="96"/>
                  <a:pt x="12" y="96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96" y="96"/>
                  <a:pt x="196" y="96"/>
                  <a:pt x="196" y="96"/>
                </a:cubicBezTo>
                <a:cubicBezTo>
                  <a:pt x="238" y="96"/>
                  <a:pt x="238" y="96"/>
                  <a:pt x="238" y="96"/>
                </a:cubicBezTo>
                <a:cubicBezTo>
                  <a:pt x="244" y="96"/>
                  <a:pt x="244" y="96"/>
                  <a:pt x="244" y="96"/>
                </a:cubicBezTo>
                <a:cubicBezTo>
                  <a:pt x="244" y="48"/>
                  <a:pt x="244" y="48"/>
                  <a:pt x="244" y="48"/>
                </a:cubicBezTo>
                <a:lnTo>
                  <a:pt x="232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46" name="Oval 45"/>
          <p:cNvSpPr/>
          <p:nvPr/>
        </p:nvSpPr>
        <p:spPr>
          <a:xfrm>
            <a:off x="9531884" y="1750290"/>
            <a:ext cx="976981" cy="976981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9531884" y="4260606"/>
            <a:ext cx="976981" cy="976981"/>
          </a:xfrm>
          <a:prstGeom prst="ellipse">
            <a:avLst/>
          </a:prstGeom>
          <a:solidFill>
            <a:schemeClr val="accent6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0" name="AutoShape 4"/>
          <p:cNvSpPr>
            <a:spLocks noChangeAspect="1"/>
          </p:cNvSpPr>
          <p:nvPr/>
        </p:nvSpPr>
        <p:spPr bwMode="auto">
          <a:xfrm>
            <a:off x="9765436" y="1982942"/>
            <a:ext cx="509876" cy="5116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525" tIns="9525" rIns="9525" bIns="9525" anchor="ctr"/>
          <a:lstStyle/>
          <a:p>
            <a:pPr algn="ctr" defTabSz="1143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6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9594DF2E-1183-4A35-9A83-7FD8D1266F2C}"/>
              </a:ext>
            </a:extLst>
          </p:cNvPr>
          <p:cNvSpPr txBox="1"/>
          <p:nvPr/>
        </p:nvSpPr>
        <p:spPr>
          <a:xfrm>
            <a:off x="8424505" y="2843377"/>
            <a:ext cx="3191739" cy="67710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1900" b="1" dirty="0"/>
              <a:t>Application and services vulnerabilities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001C018-7A5F-442E-B5AC-6B8DEB16B3EF}"/>
              </a:ext>
            </a:extLst>
          </p:cNvPr>
          <p:cNvSpPr txBox="1"/>
          <p:nvPr/>
        </p:nvSpPr>
        <p:spPr>
          <a:xfrm>
            <a:off x="8424505" y="5367509"/>
            <a:ext cx="3191739" cy="3847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1900" b="1" dirty="0"/>
              <a:t>Missing patches and hotfixes </a:t>
            </a:r>
          </a:p>
        </p:txBody>
      </p:sp>
      <p:sp>
        <p:nvSpPr>
          <p:cNvPr id="28" name="Freeform 59">
            <a:extLst>
              <a:ext uri="{FF2B5EF4-FFF2-40B4-BE49-F238E27FC236}">
                <a16:creationId xmlns:a16="http://schemas.microsoft.com/office/drawing/2014/main" id="{2EA714FE-BE63-48E3-B70C-4FAF52EFC2A3}"/>
              </a:ext>
            </a:extLst>
          </p:cNvPr>
          <p:cNvSpPr>
            <a:spLocks noEditPoints="1"/>
          </p:cNvSpPr>
          <p:nvPr/>
        </p:nvSpPr>
        <p:spPr bwMode="auto">
          <a:xfrm>
            <a:off x="9805720" y="4553584"/>
            <a:ext cx="429309" cy="484703"/>
          </a:xfrm>
          <a:custGeom>
            <a:avLst/>
            <a:gdLst>
              <a:gd name="T0" fmla="*/ 338109 w 216"/>
              <a:gd name="T1" fmla="*/ 306049 h 244"/>
              <a:gd name="T2" fmla="*/ 314186 w 216"/>
              <a:gd name="T3" fmla="*/ 331553 h 244"/>
              <a:gd name="T4" fmla="*/ 338109 w 216"/>
              <a:gd name="T5" fmla="*/ 357057 h 244"/>
              <a:gd name="T6" fmla="*/ 344488 w 216"/>
              <a:gd name="T7" fmla="*/ 369809 h 244"/>
              <a:gd name="T8" fmla="*/ 325350 w 216"/>
              <a:gd name="T9" fmla="*/ 388937 h 244"/>
              <a:gd name="T10" fmla="*/ 312591 w 216"/>
              <a:gd name="T11" fmla="*/ 382561 h 244"/>
              <a:gd name="T12" fmla="*/ 287073 w 216"/>
              <a:gd name="T13" fmla="*/ 358651 h 244"/>
              <a:gd name="T14" fmla="*/ 261556 w 216"/>
              <a:gd name="T15" fmla="*/ 382561 h 244"/>
              <a:gd name="T16" fmla="*/ 248797 w 216"/>
              <a:gd name="T17" fmla="*/ 388937 h 244"/>
              <a:gd name="T18" fmla="*/ 229659 w 216"/>
              <a:gd name="T19" fmla="*/ 369809 h 244"/>
              <a:gd name="T20" fmla="*/ 236038 w 216"/>
              <a:gd name="T21" fmla="*/ 357057 h 244"/>
              <a:gd name="T22" fmla="*/ 259961 w 216"/>
              <a:gd name="T23" fmla="*/ 331553 h 244"/>
              <a:gd name="T24" fmla="*/ 236038 w 216"/>
              <a:gd name="T25" fmla="*/ 306049 h 244"/>
              <a:gd name="T26" fmla="*/ 229659 w 216"/>
              <a:gd name="T27" fmla="*/ 293297 h 244"/>
              <a:gd name="T28" fmla="*/ 248797 w 216"/>
              <a:gd name="T29" fmla="*/ 274169 h 244"/>
              <a:gd name="T30" fmla="*/ 261556 w 216"/>
              <a:gd name="T31" fmla="*/ 280545 h 244"/>
              <a:gd name="T32" fmla="*/ 287073 w 216"/>
              <a:gd name="T33" fmla="*/ 304455 h 244"/>
              <a:gd name="T34" fmla="*/ 312591 w 216"/>
              <a:gd name="T35" fmla="*/ 280545 h 244"/>
              <a:gd name="T36" fmla="*/ 325350 w 216"/>
              <a:gd name="T37" fmla="*/ 274169 h 244"/>
              <a:gd name="T38" fmla="*/ 344488 w 216"/>
              <a:gd name="T39" fmla="*/ 293297 h 244"/>
              <a:gd name="T40" fmla="*/ 338109 w 216"/>
              <a:gd name="T41" fmla="*/ 306049 h 244"/>
              <a:gd name="T42" fmla="*/ 280694 w 216"/>
              <a:gd name="T43" fmla="*/ 270981 h 244"/>
              <a:gd name="T44" fmla="*/ 280694 w 216"/>
              <a:gd name="T45" fmla="*/ 270981 h 244"/>
              <a:gd name="T46" fmla="*/ 275909 w 216"/>
              <a:gd name="T47" fmla="*/ 266199 h 244"/>
              <a:gd name="T48" fmla="*/ 275909 w 216"/>
              <a:gd name="T49" fmla="*/ 266199 h 244"/>
              <a:gd name="T50" fmla="*/ 248797 w 216"/>
              <a:gd name="T51" fmla="*/ 255041 h 244"/>
              <a:gd name="T52" fmla="*/ 210520 w 216"/>
              <a:gd name="T53" fmla="*/ 293297 h 244"/>
              <a:gd name="T54" fmla="*/ 221684 w 216"/>
              <a:gd name="T55" fmla="*/ 320395 h 244"/>
              <a:gd name="T56" fmla="*/ 232848 w 216"/>
              <a:gd name="T57" fmla="*/ 331553 h 244"/>
              <a:gd name="T58" fmla="*/ 221684 w 216"/>
              <a:gd name="T59" fmla="*/ 342711 h 244"/>
              <a:gd name="T60" fmla="*/ 221684 w 216"/>
              <a:gd name="T61" fmla="*/ 342711 h 244"/>
              <a:gd name="T62" fmla="*/ 210520 w 216"/>
              <a:gd name="T63" fmla="*/ 369809 h 244"/>
              <a:gd name="T64" fmla="*/ 197762 w 216"/>
              <a:gd name="T65" fmla="*/ 369809 h 244"/>
              <a:gd name="T66" fmla="*/ 19138 w 216"/>
              <a:gd name="T67" fmla="*/ 369809 h 244"/>
              <a:gd name="T68" fmla="*/ 0 w 216"/>
              <a:gd name="T69" fmla="*/ 350681 h 244"/>
              <a:gd name="T70" fmla="*/ 0 w 216"/>
              <a:gd name="T71" fmla="*/ 19128 h 244"/>
              <a:gd name="T72" fmla="*/ 19138 w 216"/>
              <a:gd name="T73" fmla="*/ 0 h 244"/>
              <a:gd name="T74" fmla="*/ 63794 w 216"/>
              <a:gd name="T75" fmla="*/ 0 h 244"/>
              <a:gd name="T76" fmla="*/ 121209 w 216"/>
              <a:gd name="T77" fmla="*/ 0 h 244"/>
              <a:gd name="T78" fmla="*/ 121209 w 216"/>
              <a:gd name="T79" fmla="*/ 70136 h 244"/>
              <a:gd name="T80" fmla="*/ 121209 w 216"/>
              <a:gd name="T81" fmla="*/ 108392 h 244"/>
              <a:gd name="T82" fmla="*/ 159485 w 216"/>
              <a:gd name="T83" fmla="*/ 146648 h 244"/>
              <a:gd name="T84" fmla="*/ 197762 w 216"/>
              <a:gd name="T85" fmla="*/ 146648 h 244"/>
              <a:gd name="T86" fmla="*/ 280694 w 216"/>
              <a:gd name="T87" fmla="*/ 146648 h 244"/>
              <a:gd name="T88" fmla="*/ 280694 w 216"/>
              <a:gd name="T89" fmla="*/ 255041 h 244"/>
              <a:gd name="T90" fmla="*/ 280694 w 216"/>
              <a:gd name="T91" fmla="*/ 270981 h 244"/>
              <a:gd name="T92" fmla="*/ 159485 w 216"/>
              <a:gd name="T93" fmla="*/ 127520 h 244"/>
              <a:gd name="T94" fmla="*/ 140347 w 216"/>
              <a:gd name="T95" fmla="*/ 108392 h 244"/>
              <a:gd name="T96" fmla="*/ 140347 w 216"/>
              <a:gd name="T97" fmla="*/ 70136 h 244"/>
              <a:gd name="T98" fmla="*/ 140347 w 216"/>
              <a:gd name="T99" fmla="*/ 0 h 244"/>
              <a:gd name="T100" fmla="*/ 280694 w 216"/>
              <a:gd name="T101" fmla="*/ 127520 h 244"/>
              <a:gd name="T102" fmla="*/ 197762 w 216"/>
              <a:gd name="T103" fmla="*/ 127520 h 244"/>
              <a:gd name="T104" fmla="*/ 159485 w 216"/>
              <a:gd name="T105" fmla="*/ 127520 h 244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16" h="244">
                <a:moveTo>
                  <a:pt x="212" y="192"/>
                </a:moveTo>
                <a:cubicBezTo>
                  <a:pt x="197" y="208"/>
                  <a:pt x="197" y="208"/>
                  <a:pt x="197" y="208"/>
                </a:cubicBezTo>
                <a:cubicBezTo>
                  <a:pt x="212" y="224"/>
                  <a:pt x="212" y="224"/>
                  <a:pt x="212" y="224"/>
                </a:cubicBezTo>
                <a:cubicBezTo>
                  <a:pt x="215" y="226"/>
                  <a:pt x="216" y="229"/>
                  <a:pt x="216" y="232"/>
                </a:cubicBezTo>
                <a:cubicBezTo>
                  <a:pt x="216" y="239"/>
                  <a:pt x="211" y="244"/>
                  <a:pt x="204" y="244"/>
                </a:cubicBezTo>
                <a:cubicBezTo>
                  <a:pt x="201" y="244"/>
                  <a:pt x="198" y="243"/>
                  <a:pt x="196" y="240"/>
                </a:cubicBezTo>
                <a:cubicBezTo>
                  <a:pt x="180" y="225"/>
                  <a:pt x="180" y="225"/>
                  <a:pt x="180" y="225"/>
                </a:cubicBezTo>
                <a:cubicBezTo>
                  <a:pt x="164" y="240"/>
                  <a:pt x="164" y="240"/>
                  <a:pt x="164" y="240"/>
                </a:cubicBezTo>
                <a:cubicBezTo>
                  <a:pt x="162" y="243"/>
                  <a:pt x="159" y="244"/>
                  <a:pt x="156" y="244"/>
                </a:cubicBezTo>
                <a:cubicBezTo>
                  <a:pt x="149" y="244"/>
                  <a:pt x="144" y="239"/>
                  <a:pt x="144" y="232"/>
                </a:cubicBezTo>
                <a:cubicBezTo>
                  <a:pt x="144" y="229"/>
                  <a:pt x="145" y="226"/>
                  <a:pt x="148" y="224"/>
                </a:cubicBezTo>
                <a:cubicBezTo>
                  <a:pt x="163" y="208"/>
                  <a:pt x="163" y="208"/>
                  <a:pt x="163" y="208"/>
                </a:cubicBezTo>
                <a:cubicBezTo>
                  <a:pt x="148" y="192"/>
                  <a:pt x="148" y="192"/>
                  <a:pt x="148" y="192"/>
                </a:cubicBezTo>
                <a:cubicBezTo>
                  <a:pt x="145" y="190"/>
                  <a:pt x="144" y="187"/>
                  <a:pt x="144" y="184"/>
                </a:cubicBezTo>
                <a:cubicBezTo>
                  <a:pt x="144" y="177"/>
                  <a:pt x="149" y="172"/>
                  <a:pt x="156" y="172"/>
                </a:cubicBezTo>
                <a:cubicBezTo>
                  <a:pt x="159" y="172"/>
                  <a:pt x="162" y="173"/>
                  <a:pt x="164" y="176"/>
                </a:cubicBezTo>
                <a:cubicBezTo>
                  <a:pt x="180" y="191"/>
                  <a:pt x="180" y="191"/>
                  <a:pt x="180" y="191"/>
                </a:cubicBezTo>
                <a:cubicBezTo>
                  <a:pt x="196" y="176"/>
                  <a:pt x="196" y="176"/>
                  <a:pt x="196" y="176"/>
                </a:cubicBezTo>
                <a:cubicBezTo>
                  <a:pt x="198" y="173"/>
                  <a:pt x="201" y="172"/>
                  <a:pt x="204" y="172"/>
                </a:cubicBezTo>
                <a:cubicBezTo>
                  <a:pt x="211" y="172"/>
                  <a:pt x="216" y="177"/>
                  <a:pt x="216" y="184"/>
                </a:cubicBezTo>
                <a:cubicBezTo>
                  <a:pt x="216" y="187"/>
                  <a:pt x="215" y="190"/>
                  <a:pt x="212" y="192"/>
                </a:cubicBezTo>
                <a:moveTo>
                  <a:pt x="176" y="170"/>
                </a:moveTo>
                <a:cubicBezTo>
                  <a:pt x="176" y="170"/>
                  <a:pt x="176" y="170"/>
                  <a:pt x="176" y="170"/>
                </a:cubicBezTo>
                <a:cubicBezTo>
                  <a:pt x="173" y="167"/>
                  <a:pt x="173" y="167"/>
                  <a:pt x="173" y="167"/>
                </a:cubicBezTo>
                <a:cubicBezTo>
                  <a:pt x="173" y="167"/>
                  <a:pt x="173" y="167"/>
                  <a:pt x="173" y="167"/>
                </a:cubicBezTo>
                <a:cubicBezTo>
                  <a:pt x="169" y="163"/>
                  <a:pt x="163" y="160"/>
                  <a:pt x="156" y="160"/>
                </a:cubicBezTo>
                <a:cubicBezTo>
                  <a:pt x="143" y="160"/>
                  <a:pt x="132" y="171"/>
                  <a:pt x="132" y="184"/>
                </a:cubicBezTo>
                <a:cubicBezTo>
                  <a:pt x="132" y="191"/>
                  <a:pt x="135" y="197"/>
                  <a:pt x="139" y="201"/>
                </a:cubicBezTo>
                <a:cubicBezTo>
                  <a:pt x="146" y="208"/>
                  <a:pt x="146" y="208"/>
                  <a:pt x="146" y="208"/>
                </a:cubicBezTo>
                <a:cubicBezTo>
                  <a:pt x="139" y="215"/>
                  <a:pt x="139" y="215"/>
                  <a:pt x="139" y="215"/>
                </a:cubicBezTo>
                <a:cubicBezTo>
                  <a:pt x="139" y="215"/>
                  <a:pt x="139" y="215"/>
                  <a:pt x="139" y="215"/>
                </a:cubicBezTo>
                <a:cubicBezTo>
                  <a:pt x="135" y="219"/>
                  <a:pt x="132" y="225"/>
                  <a:pt x="132" y="232"/>
                </a:cubicBezTo>
                <a:cubicBezTo>
                  <a:pt x="124" y="232"/>
                  <a:pt x="124" y="232"/>
                  <a:pt x="124" y="232"/>
                </a:cubicBezTo>
                <a:cubicBezTo>
                  <a:pt x="12" y="232"/>
                  <a:pt x="12" y="232"/>
                  <a:pt x="12" y="232"/>
                </a:cubicBezTo>
                <a:cubicBezTo>
                  <a:pt x="5" y="232"/>
                  <a:pt x="0" y="227"/>
                  <a:pt x="0" y="220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6" y="44"/>
                  <a:pt x="76" y="44"/>
                  <a:pt x="76" y="44"/>
                </a:cubicBezTo>
                <a:cubicBezTo>
                  <a:pt x="76" y="68"/>
                  <a:pt x="76" y="68"/>
                  <a:pt x="76" y="68"/>
                </a:cubicBezTo>
                <a:cubicBezTo>
                  <a:pt x="76" y="81"/>
                  <a:pt x="87" y="92"/>
                  <a:pt x="100" y="92"/>
                </a:cubicBezTo>
                <a:cubicBezTo>
                  <a:pt x="124" y="92"/>
                  <a:pt x="124" y="92"/>
                  <a:pt x="124" y="92"/>
                </a:cubicBezTo>
                <a:cubicBezTo>
                  <a:pt x="176" y="92"/>
                  <a:pt x="176" y="92"/>
                  <a:pt x="176" y="92"/>
                </a:cubicBezTo>
                <a:cubicBezTo>
                  <a:pt x="176" y="160"/>
                  <a:pt x="176" y="160"/>
                  <a:pt x="176" y="160"/>
                </a:cubicBezTo>
                <a:lnTo>
                  <a:pt x="176" y="170"/>
                </a:lnTo>
                <a:close/>
                <a:moveTo>
                  <a:pt x="100" y="80"/>
                </a:moveTo>
                <a:cubicBezTo>
                  <a:pt x="93" y="80"/>
                  <a:pt x="88" y="75"/>
                  <a:pt x="88" y="68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0"/>
                  <a:pt x="88" y="0"/>
                  <a:pt x="88" y="0"/>
                </a:cubicBezTo>
                <a:cubicBezTo>
                  <a:pt x="176" y="80"/>
                  <a:pt x="176" y="80"/>
                  <a:pt x="176" y="80"/>
                </a:cubicBezTo>
                <a:cubicBezTo>
                  <a:pt x="124" y="80"/>
                  <a:pt x="124" y="80"/>
                  <a:pt x="124" y="80"/>
                </a:cubicBezTo>
                <a:lnTo>
                  <a:pt x="100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552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Полилиния 83"/>
          <p:cNvSpPr/>
          <p:nvPr/>
        </p:nvSpPr>
        <p:spPr>
          <a:xfrm>
            <a:off x="993895" y="2704431"/>
            <a:ext cx="4718658" cy="354396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Полилиния 82"/>
          <p:cNvSpPr/>
          <p:nvPr/>
        </p:nvSpPr>
        <p:spPr>
          <a:xfrm>
            <a:off x="814126" y="1899867"/>
            <a:ext cx="5078194" cy="80456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618466" h="1207033">
                <a:moveTo>
                  <a:pt x="381483" y="0"/>
                </a:moveTo>
                <a:lnTo>
                  <a:pt x="1434214" y="0"/>
                </a:lnTo>
                <a:lnTo>
                  <a:pt x="3150282" y="0"/>
                </a:lnTo>
                <a:lnTo>
                  <a:pt x="3415454" y="0"/>
                </a:lnTo>
                <a:lnTo>
                  <a:pt x="4203013" y="0"/>
                </a:lnTo>
                <a:lnTo>
                  <a:pt x="4468185" y="0"/>
                </a:lnTo>
                <a:lnTo>
                  <a:pt x="6184253" y="0"/>
                </a:lnTo>
                <a:lnTo>
                  <a:pt x="7236984" y="0"/>
                </a:lnTo>
                <a:cubicBezTo>
                  <a:pt x="7421335" y="0"/>
                  <a:pt x="7575145" y="130766"/>
                  <a:pt x="7610717" y="304601"/>
                </a:cubicBezTo>
                <a:lnTo>
                  <a:pt x="7618466" y="381473"/>
                </a:lnTo>
                <a:lnTo>
                  <a:pt x="7618466" y="1207033"/>
                </a:lnTo>
                <a:lnTo>
                  <a:pt x="6565735" y="1207033"/>
                </a:lnTo>
                <a:lnTo>
                  <a:pt x="4849667" y="1207033"/>
                </a:lnTo>
                <a:lnTo>
                  <a:pt x="3821530" y="1207033"/>
                </a:lnTo>
                <a:lnTo>
                  <a:pt x="3796936" y="1207033"/>
                </a:lnTo>
                <a:lnTo>
                  <a:pt x="2768799" y="1207033"/>
                </a:lnTo>
                <a:lnTo>
                  <a:pt x="1052731" y="1207033"/>
                </a:lnTo>
                <a:lnTo>
                  <a:pt x="0" y="1207033"/>
                </a:lnTo>
                <a:lnTo>
                  <a:pt x="0" y="491308"/>
                </a:lnTo>
                <a:lnTo>
                  <a:pt x="0" y="381483"/>
                </a:lnTo>
                <a:cubicBezTo>
                  <a:pt x="0" y="170796"/>
                  <a:pt x="170796" y="0"/>
                  <a:pt x="381483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066800" y="2958581"/>
            <a:ext cx="4419600" cy="25545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attacker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interacts directly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 the target network to find vulnerabilities</a:t>
            </a:r>
          </a:p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attacker sends probes and specially crafted requests to the target host in the network to identify vulnerabilities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993895" y="2704431"/>
            <a:ext cx="4718658" cy="55183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Shape 2633"/>
          <p:cNvSpPr/>
          <p:nvPr/>
        </p:nvSpPr>
        <p:spPr>
          <a:xfrm>
            <a:off x="1143000" y="2111827"/>
            <a:ext cx="373860" cy="3738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  <a:miter lim="400000"/>
          </a:ln>
        </p:spPr>
        <p:txBody>
          <a:bodyPr lIns="19044" tIns="19044" rIns="19044" bIns="19044" anchor="ctr"/>
          <a:lstStyle/>
          <a:p>
            <a:pPr marL="0" marR="0" lvl="0" indent="0" algn="l" defTabSz="228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467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85" name="Полилиния 84"/>
          <p:cNvSpPr/>
          <p:nvPr/>
        </p:nvSpPr>
        <p:spPr>
          <a:xfrm>
            <a:off x="6479449" y="2704431"/>
            <a:ext cx="4718658" cy="3543969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7079080" h="4037800">
                <a:moveTo>
                  <a:pt x="0" y="0"/>
                </a:moveTo>
                <a:lnTo>
                  <a:pt x="1052731" y="0"/>
                </a:lnTo>
                <a:lnTo>
                  <a:pt x="2768799" y="0"/>
                </a:lnTo>
                <a:lnTo>
                  <a:pt x="3257550" y="0"/>
                </a:lnTo>
                <a:lnTo>
                  <a:pt x="3821530" y="0"/>
                </a:lnTo>
                <a:lnTo>
                  <a:pt x="4310281" y="0"/>
                </a:lnTo>
                <a:lnTo>
                  <a:pt x="6026349" y="0"/>
                </a:lnTo>
                <a:lnTo>
                  <a:pt x="7079080" y="0"/>
                </a:lnTo>
                <a:lnTo>
                  <a:pt x="7079080" y="3647286"/>
                </a:lnTo>
                <a:cubicBezTo>
                  <a:pt x="7079080" y="3836002"/>
                  <a:pt x="6945218" y="3993453"/>
                  <a:pt x="6767268" y="4029867"/>
                </a:cubicBezTo>
                <a:lnTo>
                  <a:pt x="6688575" y="4037800"/>
                </a:lnTo>
                <a:lnTo>
                  <a:pt x="5635844" y="4037800"/>
                </a:lnTo>
                <a:lnTo>
                  <a:pt x="4212035" y="4037800"/>
                </a:lnTo>
                <a:lnTo>
                  <a:pt x="3919776" y="4037800"/>
                </a:lnTo>
                <a:lnTo>
                  <a:pt x="3159304" y="4037800"/>
                </a:lnTo>
                <a:lnTo>
                  <a:pt x="2867045" y="4037800"/>
                </a:lnTo>
                <a:lnTo>
                  <a:pt x="1443236" y="4037800"/>
                </a:lnTo>
                <a:lnTo>
                  <a:pt x="390505" y="4037800"/>
                </a:lnTo>
                <a:lnTo>
                  <a:pt x="311813" y="4029867"/>
                </a:lnTo>
                <a:cubicBezTo>
                  <a:pt x="133862" y="3993453"/>
                  <a:pt x="0" y="3836002"/>
                  <a:pt x="0" y="3647286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Полилиния 85"/>
          <p:cNvSpPr/>
          <p:nvPr/>
        </p:nvSpPr>
        <p:spPr>
          <a:xfrm>
            <a:off x="6299680" y="1899867"/>
            <a:ext cx="5078194" cy="804565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618466" h="1207033">
                <a:moveTo>
                  <a:pt x="381483" y="0"/>
                </a:moveTo>
                <a:lnTo>
                  <a:pt x="1434214" y="0"/>
                </a:lnTo>
                <a:lnTo>
                  <a:pt x="3150282" y="0"/>
                </a:lnTo>
                <a:lnTo>
                  <a:pt x="3415454" y="0"/>
                </a:lnTo>
                <a:lnTo>
                  <a:pt x="4203013" y="0"/>
                </a:lnTo>
                <a:lnTo>
                  <a:pt x="4468185" y="0"/>
                </a:lnTo>
                <a:lnTo>
                  <a:pt x="6184253" y="0"/>
                </a:lnTo>
                <a:lnTo>
                  <a:pt x="7236984" y="0"/>
                </a:lnTo>
                <a:cubicBezTo>
                  <a:pt x="7421335" y="0"/>
                  <a:pt x="7575145" y="130766"/>
                  <a:pt x="7610717" y="304601"/>
                </a:cubicBezTo>
                <a:lnTo>
                  <a:pt x="7618466" y="381473"/>
                </a:lnTo>
                <a:lnTo>
                  <a:pt x="7618466" y="1207033"/>
                </a:lnTo>
                <a:lnTo>
                  <a:pt x="6565735" y="1207033"/>
                </a:lnTo>
                <a:lnTo>
                  <a:pt x="4849667" y="1207033"/>
                </a:lnTo>
                <a:lnTo>
                  <a:pt x="3821530" y="1207033"/>
                </a:lnTo>
                <a:lnTo>
                  <a:pt x="3796936" y="1207033"/>
                </a:lnTo>
                <a:lnTo>
                  <a:pt x="2768799" y="1207033"/>
                </a:lnTo>
                <a:lnTo>
                  <a:pt x="1052731" y="1207033"/>
                </a:lnTo>
                <a:lnTo>
                  <a:pt x="0" y="1207033"/>
                </a:lnTo>
                <a:lnTo>
                  <a:pt x="0" y="491308"/>
                </a:lnTo>
                <a:lnTo>
                  <a:pt x="0" y="381483"/>
                </a:lnTo>
                <a:cubicBezTo>
                  <a:pt x="0" y="170796"/>
                  <a:pt x="170796" y="0"/>
                  <a:pt x="381483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580855" y="2958581"/>
            <a:ext cx="4617252" cy="286232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attacker tries to find vulnerabilities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without directly interacting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 the target network</a:t>
            </a:r>
          </a:p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attacker guesses the operating system information, applications, and application and service versions by observing the TCP connection setup and teardown</a:t>
            </a:r>
          </a:p>
        </p:txBody>
      </p:sp>
      <p:sp>
        <p:nvSpPr>
          <p:cNvPr id="91" name="Прямоугольник 90"/>
          <p:cNvSpPr/>
          <p:nvPr/>
        </p:nvSpPr>
        <p:spPr>
          <a:xfrm>
            <a:off x="6479449" y="2704431"/>
            <a:ext cx="4718658" cy="55183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Shape 2591"/>
          <p:cNvSpPr/>
          <p:nvPr/>
        </p:nvSpPr>
        <p:spPr>
          <a:xfrm>
            <a:off x="6631470" y="2114745"/>
            <a:ext cx="368027" cy="3679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727"/>
                </a:moveTo>
                <a:cubicBezTo>
                  <a:pt x="8631" y="14727"/>
                  <a:pt x="6873" y="12969"/>
                  <a:pt x="6873" y="10800"/>
                </a:cubicBezTo>
                <a:cubicBezTo>
                  <a:pt x="6873" y="8631"/>
                  <a:pt x="8631" y="6873"/>
                  <a:pt x="10800" y="6873"/>
                </a:cubicBezTo>
                <a:cubicBezTo>
                  <a:pt x="12969" y="6873"/>
                  <a:pt x="14727" y="8631"/>
                  <a:pt x="14727" y="10800"/>
                </a:cubicBezTo>
                <a:cubicBezTo>
                  <a:pt x="14727" y="12969"/>
                  <a:pt x="12969" y="14727"/>
                  <a:pt x="10800" y="14727"/>
                </a:cubicBezTo>
                <a:moveTo>
                  <a:pt x="10800" y="5891"/>
                </a:moveTo>
                <a:cubicBezTo>
                  <a:pt x="8088" y="5891"/>
                  <a:pt x="5891" y="8089"/>
                  <a:pt x="5891" y="10800"/>
                </a:cubicBezTo>
                <a:cubicBezTo>
                  <a:pt x="5891" y="13512"/>
                  <a:pt x="8088" y="15709"/>
                  <a:pt x="10800" y="15709"/>
                </a:cubicBezTo>
                <a:cubicBezTo>
                  <a:pt x="13512" y="15709"/>
                  <a:pt x="15709" y="13512"/>
                  <a:pt x="15709" y="10800"/>
                </a:cubicBezTo>
                <a:cubicBezTo>
                  <a:pt x="15709" y="8089"/>
                  <a:pt x="13512" y="5891"/>
                  <a:pt x="10800" y="5891"/>
                </a:cubicBezTo>
                <a:moveTo>
                  <a:pt x="20618" y="12013"/>
                </a:moveTo>
                <a:cubicBezTo>
                  <a:pt x="20614" y="12014"/>
                  <a:pt x="20611" y="12016"/>
                  <a:pt x="20607" y="12016"/>
                </a:cubicBezTo>
                <a:lnTo>
                  <a:pt x="19602" y="12268"/>
                </a:lnTo>
                <a:cubicBezTo>
                  <a:pt x="19256" y="12354"/>
                  <a:pt x="18984" y="12622"/>
                  <a:pt x="18892" y="12966"/>
                </a:cubicBezTo>
                <a:cubicBezTo>
                  <a:pt x="18703" y="13672"/>
                  <a:pt x="18421" y="14351"/>
                  <a:pt x="18053" y="14986"/>
                </a:cubicBezTo>
                <a:cubicBezTo>
                  <a:pt x="17873" y="15295"/>
                  <a:pt x="17876" y="15677"/>
                  <a:pt x="18060" y="15984"/>
                </a:cubicBezTo>
                <a:lnTo>
                  <a:pt x="18601" y="16885"/>
                </a:lnTo>
                <a:lnTo>
                  <a:pt x="16886" y="18600"/>
                </a:lnTo>
                <a:cubicBezTo>
                  <a:pt x="16882" y="18599"/>
                  <a:pt x="16878" y="18597"/>
                  <a:pt x="16875" y="18595"/>
                </a:cubicBezTo>
                <a:lnTo>
                  <a:pt x="15978" y="18057"/>
                </a:lnTo>
                <a:cubicBezTo>
                  <a:pt x="15822" y="17964"/>
                  <a:pt x="15648" y="17917"/>
                  <a:pt x="15473" y="17917"/>
                </a:cubicBezTo>
                <a:cubicBezTo>
                  <a:pt x="15304" y="17917"/>
                  <a:pt x="15134" y="17961"/>
                  <a:pt x="14982" y="18049"/>
                </a:cubicBezTo>
                <a:cubicBezTo>
                  <a:pt x="14348" y="18415"/>
                  <a:pt x="13671" y="18696"/>
                  <a:pt x="12968" y="18884"/>
                </a:cubicBezTo>
                <a:cubicBezTo>
                  <a:pt x="12624" y="18976"/>
                  <a:pt x="12356" y="19248"/>
                  <a:pt x="12269" y="19594"/>
                </a:cubicBezTo>
                <a:lnTo>
                  <a:pt x="12016" y="20607"/>
                </a:lnTo>
                <a:cubicBezTo>
                  <a:pt x="12015" y="20611"/>
                  <a:pt x="12014" y="20614"/>
                  <a:pt x="12012" y="20619"/>
                </a:cubicBezTo>
                <a:lnTo>
                  <a:pt x="9587" y="20619"/>
                </a:lnTo>
                <a:lnTo>
                  <a:pt x="9331" y="19594"/>
                </a:lnTo>
                <a:cubicBezTo>
                  <a:pt x="9244" y="19248"/>
                  <a:pt x="8976" y="18976"/>
                  <a:pt x="8632" y="18884"/>
                </a:cubicBezTo>
                <a:cubicBezTo>
                  <a:pt x="7929" y="18696"/>
                  <a:pt x="7251" y="18415"/>
                  <a:pt x="6617" y="18049"/>
                </a:cubicBezTo>
                <a:cubicBezTo>
                  <a:pt x="6465" y="17961"/>
                  <a:pt x="6296" y="17917"/>
                  <a:pt x="6127" y="17917"/>
                </a:cubicBezTo>
                <a:cubicBezTo>
                  <a:pt x="5951" y="17917"/>
                  <a:pt x="5777" y="17964"/>
                  <a:pt x="5621" y="18057"/>
                </a:cubicBezTo>
                <a:lnTo>
                  <a:pt x="4725" y="18595"/>
                </a:lnTo>
                <a:cubicBezTo>
                  <a:pt x="4722" y="18597"/>
                  <a:pt x="4718" y="18599"/>
                  <a:pt x="4714" y="18600"/>
                </a:cubicBezTo>
                <a:lnTo>
                  <a:pt x="3000" y="16885"/>
                </a:lnTo>
                <a:lnTo>
                  <a:pt x="3540" y="15984"/>
                </a:lnTo>
                <a:cubicBezTo>
                  <a:pt x="3724" y="15677"/>
                  <a:pt x="3727" y="15295"/>
                  <a:pt x="3548" y="14986"/>
                </a:cubicBezTo>
                <a:cubicBezTo>
                  <a:pt x="3179" y="14351"/>
                  <a:pt x="2897" y="13672"/>
                  <a:pt x="2708" y="12966"/>
                </a:cubicBezTo>
                <a:cubicBezTo>
                  <a:pt x="2616" y="12622"/>
                  <a:pt x="2343" y="12354"/>
                  <a:pt x="1998" y="12268"/>
                </a:cubicBezTo>
                <a:lnTo>
                  <a:pt x="993" y="12016"/>
                </a:lnTo>
                <a:cubicBezTo>
                  <a:pt x="989" y="12016"/>
                  <a:pt x="986" y="12014"/>
                  <a:pt x="982" y="12013"/>
                </a:cubicBezTo>
                <a:lnTo>
                  <a:pt x="982" y="9587"/>
                </a:lnTo>
                <a:lnTo>
                  <a:pt x="1998" y="9333"/>
                </a:lnTo>
                <a:cubicBezTo>
                  <a:pt x="2343" y="9246"/>
                  <a:pt x="2616" y="8979"/>
                  <a:pt x="2708" y="8634"/>
                </a:cubicBezTo>
                <a:cubicBezTo>
                  <a:pt x="2897" y="7928"/>
                  <a:pt x="3179" y="7249"/>
                  <a:pt x="3548" y="6615"/>
                </a:cubicBezTo>
                <a:cubicBezTo>
                  <a:pt x="3727" y="6305"/>
                  <a:pt x="3724" y="5923"/>
                  <a:pt x="3540" y="5617"/>
                </a:cubicBezTo>
                <a:lnTo>
                  <a:pt x="3005" y="4725"/>
                </a:lnTo>
                <a:cubicBezTo>
                  <a:pt x="3004" y="4722"/>
                  <a:pt x="3002" y="4718"/>
                  <a:pt x="3000" y="4715"/>
                </a:cubicBezTo>
                <a:lnTo>
                  <a:pt x="4715" y="3000"/>
                </a:lnTo>
                <a:lnTo>
                  <a:pt x="5621" y="3544"/>
                </a:lnTo>
                <a:cubicBezTo>
                  <a:pt x="5777" y="3636"/>
                  <a:pt x="5951" y="3683"/>
                  <a:pt x="6127" y="3683"/>
                </a:cubicBezTo>
                <a:cubicBezTo>
                  <a:pt x="6296" y="3683"/>
                  <a:pt x="6465" y="3639"/>
                  <a:pt x="6618" y="3551"/>
                </a:cubicBezTo>
                <a:cubicBezTo>
                  <a:pt x="7251" y="3185"/>
                  <a:pt x="7929" y="2904"/>
                  <a:pt x="8632" y="2717"/>
                </a:cubicBezTo>
                <a:cubicBezTo>
                  <a:pt x="8976" y="2624"/>
                  <a:pt x="9244" y="2353"/>
                  <a:pt x="9331" y="2007"/>
                </a:cubicBezTo>
                <a:lnTo>
                  <a:pt x="9587" y="982"/>
                </a:lnTo>
                <a:lnTo>
                  <a:pt x="12012" y="982"/>
                </a:lnTo>
                <a:cubicBezTo>
                  <a:pt x="12014" y="986"/>
                  <a:pt x="12015" y="989"/>
                  <a:pt x="12016" y="993"/>
                </a:cubicBezTo>
                <a:lnTo>
                  <a:pt x="12269" y="2007"/>
                </a:lnTo>
                <a:cubicBezTo>
                  <a:pt x="12356" y="2353"/>
                  <a:pt x="12624" y="2624"/>
                  <a:pt x="12968" y="2717"/>
                </a:cubicBezTo>
                <a:cubicBezTo>
                  <a:pt x="13671" y="2904"/>
                  <a:pt x="14348" y="3185"/>
                  <a:pt x="14982" y="3551"/>
                </a:cubicBezTo>
                <a:cubicBezTo>
                  <a:pt x="15134" y="3639"/>
                  <a:pt x="15304" y="3683"/>
                  <a:pt x="15473" y="3683"/>
                </a:cubicBezTo>
                <a:cubicBezTo>
                  <a:pt x="15648" y="3683"/>
                  <a:pt x="15822" y="3636"/>
                  <a:pt x="15978" y="3544"/>
                </a:cubicBezTo>
                <a:lnTo>
                  <a:pt x="16884" y="3000"/>
                </a:lnTo>
                <a:lnTo>
                  <a:pt x="18600" y="4715"/>
                </a:lnTo>
                <a:cubicBezTo>
                  <a:pt x="18598" y="4718"/>
                  <a:pt x="18597" y="4722"/>
                  <a:pt x="18595" y="4726"/>
                </a:cubicBezTo>
                <a:lnTo>
                  <a:pt x="18060" y="5616"/>
                </a:lnTo>
                <a:cubicBezTo>
                  <a:pt x="17876" y="5923"/>
                  <a:pt x="17873" y="6305"/>
                  <a:pt x="18053" y="6615"/>
                </a:cubicBezTo>
                <a:cubicBezTo>
                  <a:pt x="18421" y="7249"/>
                  <a:pt x="18703" y="7928"/>
                  <a:pt x="18892" y="8634"/>
                </a:cubicBezTo>
                <a:cubicBezTo>
                  <a:pt x="18984" y="8979"/>
                  <a:pt x="19256" y="9246"/>
                  <a:pt x="19602" y="9333"/>
                </a:cubicBezTo>
                <a:lnTo>
                  <a:pt x="20618" y="9587"/>
                </a:lnTo>
                <a:cubicBezTo>
                  <a:pt x="20618" y="9587"/>
                  <a:pt x="20618" y="12013"/>
                  <a:pt x="20618" y="12013"/>
                </a:cubicBezTo>
                <a:close/>
                <a:moveTo>
                  <a:pt x="20880" y="8641"/>
                </a:moveTo>
                <a:lnTo>
                  <a:pt x="19841" y="8380"/>
                </a:lnTo>
                <a:cubicBezTo>
                  <a:pt x="19626" y="7580"/>
                  <a:pt x="19308" y="6822"/>
                  <a:pt x="18902" y="6122"/>
                </a:cubicBezTo>
                <a:lnTo>
                  <a:pt x="19455" y="5200"/>
                </a:lnTo>
                <a:cubicBezTo>
                  <a:pt x="19625" y="4871"/>
                  <a:pt x="19736" y="4463"/>
                  <a:pt x="19455" y="4182"/>
                </a:cubicBezTo>
                <a:lnTo>
                  <a:pt x="17419" y="2145"/>
                </a:lnTo>
                <a:cubicBezTo>
                  <a:pt x="17292" y="2018"/>
                  <a:pt x="17136" y="1969"/>
                  <a:pt x="16975" y="1969"/>
                </a:cubicBezTo>
                <a:cubicBezTo>
                  <a:pt x="16778" y="1969"/>
                  <a:pt x="16572" y="2043"/>
                  <a:pt x="16400" y="2145"/>
                </a:cubicBezTo>
                <a:lnTo>
                  <a:pt x="15473" y="2702"/>
                </a:lnTo>
                <a:cubicBezTo>
                  <a:pt x="14775" y="2298"/>
                  <a:pt x="14020" y="1982"/>
                  <a:pt x="13222" y="1768"/>
                </a:cubicBezTo>
                <a:lnTo>
                  <a:pt x="12960" y="720"/>
                </a:lnTo>
                <a:cubicBezTo>
                  <a:pt x="12848" y="367"/>
                  <a:pt x="12638" y="0"/>
                  <a:pt x="12240" y="0"/>
                </a:cubicBezTo>
                <a:lnTo>
                  <a:pt x="9360" y="0"/>
                </a:lnTo>
                <a:cubicBezTo>
                  <a:pt x="8962" y="0"/>
                  <a:pt x="8730" y="367"/>
                  <a:pt x="8640" y="720"/>
                </a:cubicBezTo>
                <a:lnTo>
                  <a:pt x="8378" y="1768"/>
                </a:lnTo>
                <a:cubicBezTo>
                  <a:pt x="7580" y="1982"/>
                  <a:pt x="6825" y="2298"/>
                  <a:pt x="6127" y="2702"/>
                </a:cubicBezTo>
                <a:lnTo>
                  <a:pt x="5200" y="2145"/>
                </a:lnTo>
                <a:cubicBezTo>
                  <a:pt x="5028" y="2043"/>
                  <a:pt x="4822" y="1969"/>
                  <a:pt x="4625" y="1969"/>
                </a:cubicBezTo>
                <a:cubicBezTo>
                  <a:pt x="4464" y="1969"/>
                  <a:pt x="4308" y="2018"/>
                  <a:pt x="4181" y="2145"/>
                </a:cubicBezTo>
                <a:lnTo>
                  <a:pt x="2145" y="4182"/>
                </a:lnTo>
                <a:cubicBezTo>
                  <a:pt x="1864" y="4463"/>
                  <a:pt x="1975" y="4871"/>
                  <a:pt x="2145" y="5200"/>
                </a:cubicBezTo>
                <a:lnTo>
                  <a:pt x="2698" y="6122"/>
                </a:lnTo>
                <a:cubicBezTo>
                  <a:pt x="2292" y="6822"/>
                  <a:pt x="1973" y="7580"/>
                  <a:pt x="1759" y="8380"/>
                </a:cubicBezTo>
                <a:lnTo>
                  <a:pt x="720" y="8641"/>
                </a:lnTo>
                <a:cubicBezTo>
                  <a:pt x="367" y="8730"/>
                  <a:pt x="0" y="8963"/>
                  <a:pt x="0" y="9360"/>
                </a:cubicBezTo>
                <a:lnTo>
                  <a:pt x="0" y="12240"/>
                </a:lnTo>
                <a:cubicBezTo>
                  <a:pt x="0" y="12638"/>
                  <a:pt x="367" y="12848"/>
                  <a:pt x="720" y="12960"/>
                </a:cubicBezTo>
                <a:lnTo>
                  <a:pt x="1759" y="13220"/>
                </a:lnTo>
                <a:cubicBezTo>
                  <a:pt x="1973" y="14021"/>
                  <a:pt x="2292" y="14778"/>
                  <a:pt x="2698" y="15478"/>
                </a:cubicBezTo>
                <a:lnTo>
                  <a:pt x="2145" y="16400"/>
                </a:lnTo>
                <a:cubicBezTo>
                  <a:pt x="1959" y="16714"/>
                  <a:pt x="1864" y="17137"/>
                  <a:pt x="2145" y="17419"/>
                </a:cubicBezTo>
                <a:lnTo>
                  <a:pt x="4181" y="19455"/>
                </a:lnTo>
                <a:cubicBezTo>
                  <a:pt x="4305" y="19579"/>
                  <a:pt x="4454" y="19627"/>
                  <a:pt x="4610" y="19627"/>
                </a:cubicBezTo>
                <a:cubicBezTo>
                  <a:pt x="4807" y="19627"/>
                  <a:pt x="5016" y="19550"/>
                  <a:pt x="5200" y="19455"/>
                </a:cubicBezTo>
                <a:lnTo>
                  <a:pt x="6127" y="18899"/>
                </a:lnTo>
                <a:cubicBezTo>
                  <a:pt x="6825" y="19302"/>
                  <a:pt x="7580" y="19619"/>
                  <a:pt x="8378" y="19832"/>
                </a:cubicBezTo>
                <a:lnTo>
                  <a:pt x="8640" y="20880"/>
                </a:lnTo>
                <a:cubicBezTo>
                  <a:pt x="8730" y="21233"/>
                  <a:pt x="8962" y="21600"/>
                  <a:pt x="9360" y="21600"/>
                </a:cubicBezTo>
                <a:lnTo>
                  <a:pt x="12240" y="21600"/>
                </a:lnTo>
                <a:cubicBezTo>
                  <a:pt x="12638" y="21600"/>
                  <a:pt x="12848" y="21233"/>
                  <a:pt x="12960" y="20880"/>
                </a:cubicBezTo>
                <a:lnTo>
                  <a:pt x="13222" y="19832"/>
                </a:lnTo>
                <a:cubicBezTo>
                  <a:pt x="14020" y="19619"/>
                  <a:pt x="14775" y="19302"/>
                  <a:pt x="15473" y="18899"/>
                </a:cubicBezTo>
                <a:lnTo>
                  <a:pt x="16400" y="19455"/>
                </a:lnTo>
                <a:cubicBezTo>
                  <a:pt x="16584" y="19550"/>
                  <a:pt x="16793" y="19627"/>
                  <a:pt x="16990" y="19627"/>
                </a:cubicBezTo>
                <a:cubicBezTo>
                  <a:pt x="17146" y="19627"/>
                  <a:pt x="17294" y="19579"/>
                  <a:pt x="17419" y="19455"/>
                </a:cubicBezTo>
                <a:lnTo>
                  <a:pt x="19455" y="17419"/>
                </a:lnTo>
                <a:cubicBezTo>
                  <a:pt x="19736" y="17137"/>
                  <a:pt x="19641" y="16714"/>
                  <a:pt x="19455" y="16400"/>
                </a:cubicBezTo>
                <a:lnTo>
                  <a:pt x="18902" y="15478"/>
                </a:lnTo>
                <a:cubicBezTo>
                  <a:pt x="19308" y="14778"/>
                  <a:pt x="19626" y="14021"/>
                  <a:pt x="19841" y="13220"/>
                </a:cubicBezTo>
                <a:lnTo>
                  <a:pt x="20880" y="12960"/>
                </a:lnTo>
                <a:cubicBezTo>
                  <a:pt x="21233" y="12848"/>
                  <a:pt x="21600" y="12638"/>
                  <a:pt x="21600" y="12240"/>
                </a:cubicBezTo>
                <a:lnTo>
                  <a:pt x="21600" y="9360"/>
                </a:lnTo>
                <a:cubicBezTo>
                  <a:pt x="21600" y="8963"/>
                  <a:pt x="21233" y="8730"/>
                  <a:pt x="20880" y="8641"/>
                </a:cubicBezTo>
              </a:path>
            </a:pathLst>
          </a:custGeom>
          <a:solidFill>
            <a:schemeClr val="bg2"/>
          </a:solidFill>
          <a:ln w="12700">
            <a:solidFill>
              <a:schemeClr val="bg2"/>
            </a:solidFill>
            <a:miter lim="400000"/>
          </a:ln>
        </p:spPr>
        <p:txBody>
          <a:bodyPr lIns="19044" tIns="19044" rIns="19044" bIns="19044" anchor="ctr"/>
          <a:lstStyle/>
          <a:p>
            <a:pPr marL="0" marR="0" lvl="0" indent="0" algn="l" defTabSz="228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467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79EC281-721A-4D1B-AD44-72CB50068D92}"/>
              </a:ext>
            </a:extLst>
          </p:cNvPr>
          <p:cNvSpPr txBox="1"/>
          <p:nvPr/>
        </p:nvSpPr>
        <p:spPr>
          <a:xfrm>
            <a:off x="947187" y="23067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Vulnerability Scanning Approaches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ABD0944-D77B-4908-97E1-59333EC9D9F3}"/>
              </a:ext>
            </a:extLst>
          </p:cNvPr>
          <p:cNvSpPr/>
          <p:nvPr/>
        </p:nvSpPr>
        <p:spPr>
          <a:xfrm>
            <a:off x="7292627" y="2102094"/>
            <a:ext cx="3092301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Passive Scanning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C88D6D6-3828-4E48-BCEE-7EC8127DBA72}"/>
              </a:ext>
            </a:extLst>
          </p:cNvPr>
          <p:cNvSpPr/>
          <p:nvPr/>
        </p:nvSpPr>
        <p:spPr>
          <a:xfrm>
            <a:off x="1943523" y="2102094"/>
            <a:ext cx="281940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Active Scanning</a:t>
            </a:r>
          </a:p>
        </p:txBody>
      </p:sp>
      <p:sp>
        <p:nvSpPr>
          <p:cNvPr id="37" name="Rectangle 13">
            <a:extLst>
              <a:ext uri="{FF2B5EF4-FFF2-40B4-BE49-F238E27FC236}">
                <a16:creationId xmlns:a16="http://schemas.microsoft.com/office/drawing/2014/main" id="{C9A53637-FAFE-4976-902F-690755BAA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182564"/>
            <a:ext cx="7315200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altLang="en-US" sz="1900" b="1" dirty="0">
                <a:solidFill>
                  <a:srgbClr val="0070C0"/>
                </a:solidFill>
                <a:latin typeface="Rockwell" panose="02060603020205020403" pitchFamily="18" charset="0"/>
              </a:rPr>
              <a:t>Two approaches to network vulnerability scanning: </a:t>
            </a:r>
          </a:p>
        </p:txBody>
      </p:sp>
    </p:spTree>
    <p:extLst>
      <p:ext uri="{BB962C8B-B14F-4D97-AF65-F5344CB8AC3E}">
        <p14:creationId xmlns:p14="http://schemas.microsoft.com/office/powerpoint/2010/main" val="2508877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81">
            <a:extLst>
              <a:ext uri="{FF2B5EF4-FFF2-40B4-BE49-F238E27FC236}">
                <a16:creationId xmlns:a16="http://schemas.microsoft.com/office/drawing/2014/main" id="{B71F6406-022E-4085-A09E-3B67B1CDD8E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9670" y="1024110"/>
            <a:ext cx="12142363" cy="1225947"/>
          </a:xfrm>
          <a:custGeom>
            <a:avLst/>
            <a:gdLst>
              <a:gd name="T0" fmla="*/ 7817 w 8504"/>
              <a:gd name="T1" fmla="*/ 1895 h 1896"/>
              <a:gd name="T2" fmla="*/ 8503 w 8504"/>
              <a:gd name="T3" fmla="*/ 946 h 1896"/>
              <a:gd name="T4" fmla="*/ 7817 w 8504"/>
              <a:gd name="T5" fmla="*/ 0 h 1896"/>
              <a:gd name="T6" fmla="*/ 0 w 8504"/>
              <a:gd name="T7" fmla="*/ 0 h 1896"/>
              <a:gd name="T8" fmla="*/ 0 w 8504"/>
              <a:gd name="T9" fmla="*/ 1895 h 1896"/>
              <a:gd name="T10" fmla="*/ 7817 w 8504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04" h="1896">
                <a:moveTo>
                  <a:pt x="7817" y="1895"/>
                </a:moveTo>
                <a:lnTo>
                  <a:pt x="8503" y="946"/>
                </a:lnTo>
                <a:lnTo>
                  <a:pt x="7817" y="0"/>
                </a:lnTo>
                <a:lnTo>
                  <a:pt x="0" y="0"/>
                </a:lnTo>
                <a:lnTo>
                  <a:pt x="0" y="1895"/>
                </a:lnTo>
                <a:lnTo>
                  <a:pt x="7817" y="1895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199668" y="261452"/>
            <a:ext cx="11792664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Vulnerability Scoring Systems and Databases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D2C57E2-8E8D-4843-86EB-26DA5A9A30FC}"/>
              </a:ext>
            </a:extLst>
          </p:cNvPr>
          <p:cNvSpPr/>
          <p:nvPr/>
        </p:nvSpPr>
        <p:spPr>
          <a:xfrm>
            <a:off x="10329760" y="1067697"/>
            <a:ext cx="1882273" cy="113877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Common Vulnerability Scoring System (CVSS)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B59D9A1-A25F-4656-AAD4-2FB75EB86EB8}"/>
              </a:ext>
            </a:extLst>
          </p:cNvPr>
          <p:cNvSpPr/>
          <p:nvPr/>
        </p:nvSpPr>
        <p:spPr>
          <a:xfrm>
            <a:off x="636367" y="1098474"/>
            <a:ext cx="9477850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1313" marR="0" lvl="0" indent="-341313" algn="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open framework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communicating the characteristics and impacts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IT vulnerabilities</a:t>
            </a:r>
          </a:p>
          <a:p>
            <a:pPr marL="341313" marR="0" lvl="0" indent="-341313" algn="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Its quantitative model ensures repeatable accurate measurement, while enabling users to view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underlying vulnerability characteristics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generate the scores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A087340-DAC5-4D66-A61D-4E8A800355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220937"/>
              </p:ext>
            </p:extLst>
          </p:nvPr>
        </p:nvGraphicFramePr>
        <p:xfrm>
          <a:off x="942834" y="2613591"/>
          <a:ext cx="4278390" cy="1922664"/>
        </p:xfrm>
        <a:graphic>
          <a:graphicData uri="http://schemas.openxmlformats.org/drawingml/2006/table">
            <a:tbl>
              <a:tblPr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2139195">
                  <a:extLst>
                    <a:ext uri="{9D8B030D-6E8A-4147-A177-3AD203B41FA5}">
                      <a16:colId xmlns:a16="http://schemas.microsoft.com/office/drawing/2014/main" val="3981835749"/>
                    </a:ext>
                  </a:extLst>
                </a:gridCol>
                <a:gridCol w="2139195">
                  <a:extLst>
                    <a:ext uri="{9D8B030D-6E8A-4147-A177-3AD203B41FA5}">
                      <a16:colId xmlns:a16="http://schemas.microsoft.com/office/drawing/2014/main" val="851210056"/>
                    </a:ext>
                  </a:extLst>
                </a:gridCol>
              </a:tblGrid>
              <a:tr h="412176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Severity</a:t>
                      </a:r>
                    </a:p>
                  </a:txBody>
                  <a:tcPr marL="9525" marR="9525" marT="11526" marB="11526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bg1"/>
                          </a:solidFill>
                          <a:effectLst/>
                        </a:rPr>
                        <a:t>Base Score Range</a:t>
                      </a:r>
                    </a:p>
                  </a:txBody>
                  <a:tcPr marL="9525" marR="9525" marT="11526" marB="11526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89250"/>
                  </a:ext>
                </a:extLst>
              </a:tr>
              <a:tr h="29540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None</a:t>
                      </a:r>
                    </a:p>
                  </a:txBody>
                  <a:tcPr marL="9525" marR="9525" marT="11526" marB="115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0.0</a:t>
                      </a:r>
                    </a:p>
                  </a:txBody>
                  <a:tcPr marL="9525" marR="9525" marT="11526" marB="11526" anchor="ctr"/>
                </a:tc>
                <a:extLst>
                  <a:ext uri="{0D108BD9-81ED-4DB2-BD59-A6C34878D82A}">
                    <a16:rowId xmlns:a16="http://schemas.microsoft.com/office/drawing/2014/main" val="3246429969"/>
                  </a:ext>
                </a:extLst>
              </a:tr>
              <a:tr h="29540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Low</a:t>
                      </a:r>
                    </a:p>
                  </a:txBody>
                  <a:tcPr marL="9525" marR="9525" marT="11526" marB="11526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0.1-3.9</a:t>
                      </a:r>
                    </a:p>
                  </a:txBody>
                  <a:tcPr marL="9525" marR="9525" marT="11526" marB="11526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8051090"/>
                  </a:ext>
                </a:extLst>
              </a:tr>
              <a:tr h="32885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Medium</a:t>
                      </a:r>
                    </a:p>
                  </a:txBody>
                  <a:tcPr marL="9525" marR="9525" marT="11526" marB="115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4.0-6.9</a:t>
                      </a:r>
                    </a:p>
                  </a:txBody>
                  <a:tcPr marL="9525" marR="9525" marT="11526" marB="11526" anchor="ctr"/>
                </a:tc>
                <a:extLst>
                  <a:ext uri="{0D108BD9-81ED-4DB2-BD59-A6C34878D82A}">
                    <a16:rowId xmlns:a16="http://schemas.microsoft.com/office/drawing/2014/main" val="2196436577"/>
                  </a:ext>
                </a:extLst>
              </a:tr>
              <a:tr h="29540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High</a:t>
                      </a:r>
                    </a:p>
                  </a:txBody>
                  <a:tcPr marL="9525" marR="9525" marT="11526" marB="11526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7.0-8.9</a:t>
                      </a:r>
                    </a:p>
                  </a:txBody>
                  <a:tcPr marL="9525" marR="9525" marT="11526" marB="11526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4474217"/>
                  </a:ext>
                </a:extLst>
              </a:tr>
              <a:tr h="29540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Critical</a:t>
                      </a:r>
                    </a:p>
                  </a:txBody>
                  <a:tcPr marL="9525" marR="9525" marT="11526" marB="115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9.0-10.0</a:t>
                      </a:r>
                    </a:p>
                  </a:txBody>
                  <a:tcPr marL="9525" marR="9525" marT="11526" marB="11526" anchor="ctr"/>
                </a:tc>
                <a:extLst>
                  <a:ext uri="{0D108BD9-81ED-4DB2-BD59-A6C34878D82A}">
                    <a16:rowId xmlns:a16="http://schemas.microsoft.com/office/drawing/2014/main" val="376328964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76048493-A87D-4E32-99ED-45F60C0447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529881"/>
              </p:ext>
            </p:extLst>
          </p:nvPr>
        </p:nvGraphicFramePr>
        <p:xfrm>
          <a:off x="942834" y="4913748"/>
          <a:ext cx="4278390" cy="1347903"/>
        </p:xfrm>
        <a:graphic>
          <a:graphicData uri="http://schemas.openxmlformats.org/drawingml/2006/table">
            <a:tbl>
              <a:tblPr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2139195">
                  <a:extLst>
                    <a:ext uri="{9D8B030D-6E8A-4147-A177-3AD203B41FA5}">
                      <a16:colId xmlns:a16="http://schemas.microsoft.com/office/drawing/2014/main" val="3981835749"/>
                    </a:ext>
                  </a:extLst>
                </a:gridCol>
                <a:gridCol w="2139195">
                  <a:extLst>
                    <a:ext uri="{9D8B030D-6E8A-4147-A177-3AD203B41FA5}">
                      <a16:colId xmlns:a16="http://schemas.microsoft.com/office/drawing/2014/main" val="851210056"/>
                    </a:ext>
                  </a:extLst>
                </a:gridCol>
              </a:tblGrid>
              <a:tr h="42788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chemeClr val="bg1"/>
                          </a:solidFill>
                          <a:effectLst/>
                        </a:rPr>
                        <a:t>Severity</a:t>
                      </a:r>
                      <a:endParaRPr lang="en-US" sz="1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11526" marB="11526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b="1" kern="1200" dirty="0">
                          <a:solidFill>
                            <a:schemeClr val="bg1"/>
                          </a:solidFill>
                          <a:effectLst/>
                        </a:rPr>
                        <a:t>Base Score Range</a:t>
                      </a:r>
                      <a:endParaRPr lang="en-US" sz="1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11526" marB="11526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89250"/>
                  </a:ext>
                </a:extLst>
              </a:tr>
              <a:tr h="30667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Low</a:t>
                      </a:r>
                    </a:p>
                  </a:txBody>
                  <a:tcPr marL="9525" marR="9525" marT="11526" marB="115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0.0-3.9</a:t>
                      </a:r>
                    </a:p>
                  </a:txBody>
                  <a:tcPr marL="9525" marR="9525" marT="11526" marB="11526" anchor="ctr"/>
                </a:tc>
                <a:extLst>
                  <a:ext uri="{0D108BD9-81ED-4DB2-BD59-A6C34878D82A}">
                    <a16:rowId xmlns:a16="http://schemas.microsoft.com/office/drawing/2014/main" val="3098051090"/>
                  </a:ext>
                </a:extLst>
              </a:tr>
              <a:tr h="30667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Medium</a:t>
                      </a:r>
                    </a:p>
                  </a:txBody>
                  <a:tcPr marL="9525" marR="9525" marT="11526" marB="11526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4.0-6.9</a:t>
                      </a:r>
                    </a:p>
                  </a:txBody>
                  <a:tcPr marL="9525" marR="9525" marT="11526" marB="11526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6436577"/>
                  </a:ext>
                </a:extLst>
              </a:tr>
              <a:tr h="30667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High</a:t>
                      </a:r>
                    </a:p>
                  </a:txBody>
                  <a:tcPr marL="9525" marR="9525" marT="11526" marB="1152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</a:rPr>
                        <a:t>7.0-10</a:t>
                      </a:r>
                    </a:p>
                  </a:txBody>
                  <a:tcPr marL="9525" marR="9525" marT="11526" marB="11526" anchor="ctr"/>
                </a:tc>
                <a:extLst>
                  <a:ext uri="{0D108BD9-81ED-4DB2-BD59-A6C34878D82A}">
                    <a16:rowId xmlns:a16="http://schemas.microsoft.com/office/drawing/2014/main" val="2684474217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F1362EE6-B926-4B2F-8648-A460BA88F6CB}"/>
              </a:ext>
            </a:extLst>
          </p:cNvPr>
          <p:cNvSpPr/>
          <p:nvPr/>
        </p:nvSpPr>
        <p:spPr>
          <a:xfrm>
            <a:off x="2091430" y="2272447"/>
            <a:ext cx="1981199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CVSS v3.0 Ratings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3069A6-A9CA-4796-ABA4-6812200E63E7}"/>
              </a:ext>
            </a:extLst>
          </p:cNvPr>
          <p:cNvSpPr/>
          <p:nvPr/>
        </p:nvSpPr>
        <p:spPr>
          <a:xfrm>
            <a:off x="2238048" y="4577733"/>
            <a:ext cx="168796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CVSS v2.0 Ratings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617E94A-C154-46A6-B5AF-DF627055F79B}"/>
              </a:ext>
            </a:extLst>
          </p:cNvPr>
          <p:cNvSpPr/>
          <p:nvPr/>
        </p:nvSpPr>
        <p:spPr>
          <a:xfrm>
            <a:off x="4010830" y="6281876"/>
            <a:ext cx="1305165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https://www.first.org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4532BDF-A937-447B-ABD4-FB5016FFAB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0724" y="2420785"/>
            <a:ext cx="4962299" cy="3885577"/>
          </a:xfrm>
          <a:prstGeom prst="rect">
            <a:avLst/>
          </a:prstGeom>
          <a:ln w="38100" cap="sq">
            <a:solidFill>
              <a:schemeClr val="bg1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71D972AA-7225-461F-8CC3-479A9B3F72B5}"/>
              </a:ext>
            </a:extLst>
          </p:cNvPr>
          <p:cNvSpPr/>
          <p:nvPr/>
        </p:nvSpPr>
        <p:spPr>
          <a:xfrm>
            <a:off x="10101209" y="6334411"/>
            <a:ext cx="1220206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https://nvd.nist.gov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7B43223-5EA6-402A-816E-80F0043F8E8C}"/>
              </a:ext>
            </a:extLst>
          </p:cNvPr>
          <p:cNvSpPr/>
          <p:nvPr/>
        </p:nvSpPr>
        <p:spPr>
          <a:xfrm rot="5400000">
            <a:off x="3488728" y="4407947"/>
            <a:ext cx="4236803" cy="23222"/>
          </a:xfrm>
          <a:prstGeom prst="rect">
            <a:avLst/>
          </a:prstGeom>
          <a:gradFill flip="none" rotWithShape="1">
            <a:gsLst>
              <a:gs pos="5000">
                <a:schemeClr val="bg1">
                  <a:lumMod val="7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95000">
                <a:schemeClr val="bg1">
                  <a:lumMod val="7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Rounded Rectangle 97">
            <a:extLst>
              <a:ext uri="{FF2B5EF4-FFF2-40B4-BE49-F238E27FC236}">
                <a16:creationId xmlns:a16="http://schemas.microsoft.com/office/drawing/2014/main" id="{2B6C2058-33F4-4E6E-84A0-F51918AE9E6E}"/>
              </a:ext>
            </a:extLst>
          </p:cNvPr>
          <p:cNvSpPr/>
          <p:nvPr/>
        </p:nvSpPr>
        <p:spPr>
          <a:xfrm>
            <a:off x="10219341" y="1115522"/>
            <a:ext cx="102813" cy="106655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624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00A33F72-583A-4847-8A41-A20DD6DAACF9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3547" b="22585"/>
          <a:stretch/>
        </p:blipFill>
        <p:spPr>
          <a:xfrm>
            <a:off x="0" y="0"/>
            <a:ext cx="12192000" cy="2752300"/>
          </a:xfrm>
        </p:spPr>
      </p:pic>
      <p:sp>
        <p:nvSpPr>
          <p:cNvPr id="14339" name="AutoShape 3"/>
          <p:cNvSpPr>
            <a:spLocks/>
          </p:cNvSpPr>
          <p:nvPr/>
        </p:nvSpPr>
        <p:spPr bwMode="auto">
          <a:xfrm>
            <a:off x="274320" y="3013752"/>
            <a:ext cx="3179265" cy="3314044"/>
          </a:xfrm>
          <a:custGeom>
            <a:avLst/>
            <a:gdLst>
              <a:gd name="T0" fmla="*/ 0 w 21600"/>
              <a:gd name="T1" fmla="*/ 19956 h 21600"/>
              <a:gd name="T2" fmla="*/ 0 w 21600"/>
              <a:gd name="T3" fmla="*/ 1644 h 21600"/>
              <a:gd name="T4" fmla="*/ 2087 w 21600"/>
              <a:gd name="T5" fmla="*/ 0 h 21600"/>
              <a:gd name="T6" fmla="*/ 19513 w 21600"/>
              <a:gd name="T7" fmla="*/ 0 h 21600"/>
              <a:gd name="T8" fmla="*/ 21600 w 21600"/>
              <a:gd name="T9" fmla="*/ 1644 h 21600"/>
              <a:gd name="T10" fmla="*/ 21600 w 21600"/>
              <a:gd name="T11" fmla="*/ 19956 h 21600"/>
              <a:gd name="T12" fmla="*/ 19513 w 21600"/>
              <a:gd name="T13" fmla="*/ 21600 h 21600"/>
              <a:gd name="T14" fmla="*/ 2087 w 21600"/>
              <a:gd name="T15" fmla="*/ 21600 h 21600"/>
              <a:gd name="T16" fmla="*/ 0 w 21600"/>
              <a:gd name="T17" fmla="*/ 19956 h 21600"/>
              <a:gd name="T18" fmla="*/ 0 w 21600"/>
              <a:gd name="T19" fmla="*/ 1995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600">
                <a:moveTo>
                  <a:pt x="0" y="19956"/>
                </a:moveTo>
                <a:lnTo>
                  <a:pt x="0" y="1644"/>
                </a:lnTo>
                <a:cubicBezTo>
                  <a:pt x="0" y="736"/>
                  <a:pt x="934" y="0"/>
                  <a:pt x="2087" y="0"/>
                </a:cubicBezTo>
                <a:lnTo>
                  <a:pt x="19513" y="0"/>
                </a:lnTo>
                <a:cubicBezTo>
                  <a:pt x="20666" y="0"/>
                  <a:pt x="21600" y="736"/>
                  <a:pt x="21600" y="1644"/>
                </a:cubicBezTo>
                <a:lnTo>
                  <a:pt x="21600" y="19956"/>
                </a:lnTo>
                <a:cubicBezTo>
                  <a:pt x="21600" y="20864"/>
                  <a:pt x="20666" y="21600"/>
                  <a:pt x="19513" y="21600"/>
                </a:cubicBezTo>
                <a:lnTo>
                  <a:pt x="2087" y="21600"/>
                </a:lnTo>
                <a:cubicBezTo>
                  <a:pt x="934" y="21600"/>
                  <a:pt x="0" y="20864"/>
                  <a:pt x="0" y="19956"/>
                </a:cubicBezTo>
                <a:close/>
                <a:moveTo>
                  <a:pt x="0" y="19956"/>
                </a:moveTo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marL="0" marR="0" lvl="0" indent="0" algn="l" defTabSz="60963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43685" y="4358640"/>
            <a:ext cx="2840535" cy="1754332"/>
          </a:xfrm>
          <a:prstGeom prst="rect">
            <a:avLst/>
          </a:prstGeom>
        </p:spPr>
        <p:txBody>
          <a:bodyPr wrap="square" lIns="91445" tIns="45723" rIns="91445" bIns="45723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publicly available and free-to-use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list or dictionary of standardized identifiers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common software vulnerabilities and exposures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03E2AF-2672-4EEE-ABB6-9F42C325BCCE}"/>
              </a:ext>
            </a:extLst>
          </p:cNvPr>
          <p:cNvSpPr txBox="1"/>
          <p:nvPr/>
        </p:nvSpPr>
        <p:spPr>
          <a:xfrm>
            <a:off x="432305" y="261452"/>
            <a:ext cx="1132739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Vulnerability Scoring Systems and Databases (Cont’d)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84EE3E7-46C3-4EEB-98A8-500DA1B5F412}"/>
              </a:ext>
            </a:extLst>
          </p:cNvPr>
          <p:cNvSpPr/>
          <p:nvPr/>
        </p:nvSpPr>
        <p:spPr>
          <a:xfrm>
            <a:off x="378052" y="3160177"/>
            <a:ext cx="2971800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Common Vulnerabilities and Exposures (CVE)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593801-D222-4F64-9092-4D5B20D816F4}"/>
              </a:ext>
            </a:extLst>
          </p:cNvPr>
          <p:cNvSpPr/>
          <p:nvPr/>
        </p:nvSpPr>
        <p:spPr>
          <a:xfrm>
            <a:off x="10751739" y="6327795"/>
            <a:ext cx="1273105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https://cve.mitre.org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B5B6E05-7799-41F4-BB3A-CA0EB4B6A7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0127" y="1152144"/>
            <a:ext cx="8121999" cy="5153983"/>
          </a:xfrm>
          <a:prstGeom prst="rect">
            <a:avLst/>
          </a:prstGeom>
          <a:ln w="38100" cap="sq">
            <a:solidFill>
              <a:schemeClr val="bg1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20769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>
            <a:extLst>
              <a:ext uri="{FF2B5EF4-FFF2-40B4-BE49-F238E27FC236}">
                <a16:creationId xmlns:a16="http://schemas.microsoft.com/office/drawing/2014/main" id="{CB99C330-2294-41CE-93A2-A03BCE1DD8CA}"/>
              </a:ext>
            </a:extLst>
          </p:cNvPr>
          <p:cNvGrpSpPr/>
          <p:nvPr/>
        </p:nvGrpSpPr>
        <p:grpSpPr>
          <a:xfrm flipV="1">
            <a:off x="-4162" y="3384262"/>
            <a:ext cx="8614762" cy="3192559"/>
            <a:chOff x="-4162" y="0"/>
            <a:chExt cx="6938362" cy="3460976"/>
          </a:xfrm>
          <a:solidFill>
            <a:schemeClr val="bg1">
              <a:lumMod val="95000"/>
            </a:schemeClr>
          </a:solidFill>
        </p:grpSpPr>
        <p:sp>
          <p:nvSpPr>
            <p:cNvPr id="38" name="Right Triangle 37">
              <a:extLst>
                <a:ext uri="{FF2B5EF4-FFF2-40B4-BE49-F238E27FC236}">
                  <a16:creationId xmlns:a16="http://schemas.microsoft.com/office/drawing/2014/main" id="{8D232131-5170-44C7-91F7-E68637182C12}"/>
                </a:ext>
              </a:extLst>
            </p:cNvPr>
            <p:cNvSpPr/>
            <p:nvPr/>
          </p:nvSpPr>
          <p:spPr>
            <a:xfrm>
              <a:off x="4704346" y="0"/>
              <a:ext cx="2229854" cy="3429000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9" name="Freeform 28">
              <a:extLst>
                <a:ext uri="{FF2B5EF4-FFF2-40B4-BE49-F238E27FC236}">
                  <a16:creationId xmlns:a16="http://schemas.microsoft.com/office/drawing/2014/main" id="{76C8077D-6ACD-4868-B015-A65B25030F74}"/>
                </a:ext>
              </a:extLst>
            </p:cNvPr>
            <p:cNvSpPr/>
            <p:nvPr/>
          </p:nvSpPr>
          <p:spPr>
            <a:xfrm>
              <a:off x="-4162" y="31976"/>
              <a:ext cx="4708508" cy="3429000"/>
            </a:xfrm>
            <a:custGeom>
              <a:avLst/>
              <a:gdLst>
                <a:gd name="connsiteX0" fmla="*/ 0 w 4708508"/>
                <a:gd name="connsiteY0" fmla="*/ 0 h 3429001"/>
                <a:gd name="connsiteX1" fmla="*/ 4708508 w 4708508"/>
                <a:gd name="connsiteY1" fmla="*/ 0 h 3429001"/>
                <a:gd name="connsiteX2" fmla="*/ 4708508 w 4708508"/>
                <a:gd name="connsiteY2" fmla="*/ 3429001 h 3429001"/>
                <a:gd name="connsiteX3" fmla="*/ 0 w 4708508"/>
                <a:gd name="connsiteY3" fmla="*/ 3429001 h 3429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08508" h="3429001">
                  <a:moveTo>
                    <a:pt x="0" y="0"/>
                  </a:moveTo>
                  <a:lnTo>
                    <a:pt x="4708508" y="0"/>
                  </a:lnTo>
                  <a:lnTo>
                    <a:pt x="4708508" y="3429001"/>
                  </a:lnTo>
                  <a:lnTo>
                    <a:pt x="0" y="342900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pic>
        <p:nvPicPr>
          <p:cNvPr id="15" name="Picture Placeholder 14" descr="A person playing a video game&#10;&#10;Description automatically generated with low confidence">
            <a:extLst>
              <a:ext uri="{FF2B5EF4-FFF2-40B4-BE49-F238E27FC236}">
                <a16:creationId xmlns:a16="http://schemas.microsoft.com/office/drawing/2014/main" id="{2DCEA1CD-61C1-4C34-AE43-2DE13E8BA8A4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0" t="29909" r="250" b="27903"/>
          <a:stretch/>
        </p:blipFill>
        <p:spPr>
          <a:xfrm flipH="1">
            <a:off x="0" y="-1"/>
            <a:ext cx="12192000" cy="3429000"/>
          </a:xfrm>
        </p:spPr>
      </p:pic>
      <p:grpSp>
        <p:nvGrpSpPr>
          <p:cNvPr id="13" name="Group 12"/>
          <p:cNvGrpSpPr/>
          <p:nvPr/>
        </p:nvGrpSpPr>
        <p:grpSpPr>
          <a:xfrm>
            <a:off x="-4162" y="-1"/>
            <a:ext cx="8614762" cy="3429001"/>
            <a:chOff x="-4162" y="-1"/>
            <a:chExt cx="6938362" cy="3429001"/>
          </a:xfrm>
        </p:grpSpPr>
        <p:sp>
          <p:nvSpPr>
            <p:cNvPr id="6" name="Right Triangle 5"/>
            <p:cNvSpPr/>
            <p:nvPr/>
          </p:nvSpPr>
          <p:spPr>
            <a:xfrm>
              <a:off x="4704346" y="0"/>
              <a:ext cx="2229854" cy="3429000"/>
            </a:xfrm>
            <a:prstGeom prst="rtTriangle">
              <a:avLst/>
            </a:prstGeom>
            <a:solidFill>
              <a:schemeClr val="tx2">
                <a:lumMod val="7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-4162" y="-1"/>
              <a:ext cx="4708508" cy="3429001"/>
            </a:xfrm>
            <a:custGeom>
              <a:avLst/>
              <a:gdLst>
                <a:gd name="connsiteX0" fmla="*/ 0 w 4708508"/>
                <a:gd name="connsiteY0" fmla="*/ 0 h 3429001"/>
                <a:gd name="connsiteX1" fmla="*/ 4708508 w 4708508"/>
                <a:gd name="connsiteY1" fmla="*/ 0 h 3429001"/>
                <a:gd name="connsiteX2" fmla="*/ 4708508 w 4708508"/>
                <a:gd name="connsiteY2" fmla="*/ 3429001 h 3429001"/>
                <a:gd name="connsiteX3" fmla="*/ 0 w 4708508"/>
                <a:gd name="connsiteY3" fmla="*/ 3429001 h 3429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08508" h="3429001">
                  <a:moveTo>
                    <a:pt x="0" y="0"/>
                  </a:moveTo>
                  <a:lnTo>
                    <a:pt x="4708508" y="0"/>
                  </a:lnTo>
                  <a:lnTo>
                    <a:pt x="4708508" y="3429001"/>
                  </a:lnTo>
                  <a:lnTo>
                    <a:pt x="0" y="3429001"/>
                  </a:lnTo>
                  <a:close/>
                </a:path>
              </a:pathLst>
            </a:custGeom>
            <a:solidFill>
              <a:schemeClr val="tx2">
                <a:lumMod val="7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537393" y="837336"/>
            <a:ext cx="4955138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Vulnerability Scoring Systems and Databases (Cont’d)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E16CDD2-CCCB-4C9B-859A-74D85E1C9DA0}"/>
              </a:ext>
            </a:extLst>
          </p:cNvPr>
          <p:cNvSpPr/>
          <p:nvPr/>
        </p:nvSpPr>
        <p:spPr>
          <a:xfrm>
            <a:off x="192077" y="3923345"/>
            <a:ext cx="5403745" cy="256993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U.S. government repository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of standards- based vulnerability management data represented using the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Security Content Automation Protocol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(SCAP)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These data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enable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automation of vulnerability management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security measurement, and compliance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NVD includes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databases of security checklist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references, security-related software flaws, misconfigurations, product names, and impact metrics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B970226-853E-4EEC-BEB2-2840B4AE0E6F}"/>
              </a:ext>
            </a:extLst>
          </p:cNvPr>
          <p:cNvSpPr/>
          <p:nvPr/>
        </p:nvSpPr>
        <p:spPr>
          <a:xfrm>
            <a:off x="295368" y="3500338"/>
            <a:ext cx="519716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National Vulnerability Database (NVD)</a:t>
            </a:r>
          </a:p>
        </p:txBody>
      </p:sp>
      <p:pic>
        <p:nvPicPr>
          <p:cNvPr id="27" name="Picture 4" descr="C:\Users\Test\AppData\Local\Temp\SNAGHTML28b10ae0.PNG">
            <a:extLst>
              <a:ext uri="{FF2B5EF4-FFF2-40B4-BE49-F238E27FC236}">
                <a16:creationId xmlns:a16="http://schemas.microsoft.com/office/drawing/2014/main" id="{FA0C154B-FFC7-469E-AA90-D7DED41D1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377" y="1112226"/>
            <a:ext cx="6165294" cy="5182734"/>
          </a:xfrm>
          <a:prstGeom prst="rect">
            <a:avLst/>
          </a:prstGeom>
          <a:ln w="38100" cap="sq">
            <a:solidFill>
              <a:schemeClr val="bg1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ED9A1607-6329-45A5-800F-3648674E0F29}"/>
              </a:ext>
            </a:extLst>
          </p:cNvPr>
          <p:cNvSpPr/>
          <p:nvPr/>
        </p:nvSpPr>
        <p:spPr>
          <a:xfrm>
            <a:off x="10976604" y="6345841"/>
            <a:ext cx="1215396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https://nvd.nist.gov</a:t>
            </a:r>
          </a:p>
        </p:txBody>
      </p:sp>
    </p:spTree>
    <p:extLst>
      <p:ext uri="{BB962C8B-B14F-4D97-AF65-F5344CB8AC3E}">
        <p14:creationId xmlns:p14="http://schemas.microsoft.com/office/powerpoint/2010/main" val="6985806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Text&#10;&#10;Description automatically generated with medium confidence">
            <a:extLst>
              <a:ext uri="{FF2B5EF4-FFF2-40B4-BE49-F238E27FC236}">
                <a16:creationId xmlns:a16="http://schemas.microsoft.com/office/drawing/2014/main" id="{CA595C39-88C9-4E1E-9027-667D84A2CC8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00" r="15700"/>
          <a:stretch/>
        </p:blipFill>
        <p:spPr>
          <a:xfrm flipV="1">
            <a:off x="1" y="0"/>
            <a:ext cx="6681056" cy="6538452"/>
          </a:xfrm>
        </p:spPr>
      </p:pic>
      <p:sp>
        <p:nvSpPr>
          <p:cNvPr id="48" name="Title 1">
            <a:extLst>
              <a:ext uri="{FF2B5EF4-FFF2-40B4-BE49-F238E27FC236}">
                <a16:creationId xmlns:a16="http://schemas.microsoft.com/office/drawing/2014/main" id="{BA7BD035-5B92-40E0-9953-9F0B395A8561}"/>
              </a:ext>
            </a:extLst>
          </p:cNvPr>
          <p:cNvSpPr txBox="1">
            <a:spLocks/>
          </p:cNvSpPr>
          <p:nvPr/>
        </p:nvSpPr>
        <p:spPr>
          <a:xfrm>
            <a:off x="5740738" y="19319"/>
            <a:ext cx="6460632" cy="1477868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Vulnerability Scoring Systems and Databases (Cont’d)</a:t>
            </a:r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E9EE35A3-3E7E-4B5E-BE73-25B87588A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630" y="1349093"/>
            <a:ext cx="5350369" cy="5081323"/>
          </a:xfrm>
          <a:prstGeom prst="rect">
            <a:avLst/>
          </a:prstGeom>
          <a:ln w="38100" cap="sq">
            <a:solidFill>
              <a:sysClr val="window" lastClr="FFFFFF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8E4F98C9-5138-45BC-88D2-1EEAC894785B}"/>
              </a:ext>
            </a:extLst>
          </p:cNvPr>
          <p:cNvSpPr/>
          <p:nvPr/>
        </p:nvSpPr>
        <p:spPr>
          <a:xfrm>
            <a:off x="4185551" y="6209539"/>
            <a:ext cx="1470368" cy="2462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https://cwe.mitre.org</a:t>
            </a: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DF4DD6AC-ED7E-4864-AF9E-6C5D9B9FBA66}"/>
              </a:ext>
            </a:extLst>
          </p:cNvPr>
          <p:cNvGrpSpPr>
            <a:grpSpLocks noChangeAspect="1"/>
          </p:cNvGrpSpPr>
          <p:nvPr/>
        </p:nvGrpSpPr>
        <p:grpSpPr>
          <a:xfrm>
            <a:off x="6808451" y="5406605"/>
            <a:ext cx="511063" cy="511063"/>
            <a:chOff x="5632609" y="3667046"/>
            <a:chExt cx="524512" cy="524512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1828860-51A8-49D8-A6B4-A6CD75EB8A0E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61" name="Right Arrow 371">
              <a:extLst>
                <a:ext uri="{FF2B5EF4-FFF2-40B4-BE49-F238E27FC236}">
                  <a16:creationId xmlns:a16="http://schemas.microsoft.com/office/drawing/2014/main" id="{074A03BB-5ECB-4032-936C-43ACC510B188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78" name="Rectangle 77">
            <a:extLst>
              <a:ext uri="{FF2B5EF4-FFF2-40B4-BE49-F238E27FC236}">
                <a16:creationId xmlns:a16="http://schemas.microsoft.com/office/drawing/2014/main" id="{4DC3853F-B547-4FEE-8A34-520CAF522832}"/>
              </a:ext>
            </a:extLst>
          </p:cNvPr>
          <p:cNvSpPr/>
          <p:nvPr/>
        </p:nvSpPr>
        <p:spPr>
          <a:xfrm>
            <a:off x="7441434" y="4923472"/>
            <a:ext cx="4521966" cy="147732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9525" marR="0" lvl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has over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600 categories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weaknesses, which enable CWE to be effectively employed by the community as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baseline for weakness identification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mitigation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prevention efforts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B4B87D90-BBCA-4887-8221-70A55A9CCF1D}"/>
              </a:ext>
            </a:extLst>
          </p:cNvPr>
          <p:cNvGrpSpPr>
            <a:grpSpLocks noChangeAspect="1"/>
          </p:cNvGrpSpPr>
          <p:nvPr/>
        </p:nvGrpSpPr>
        <p:grpSpPr>
          <a:xfrm>
            <a:off x="5700074" y="2277434"/>
            <a:ext cx="511063" cy="511063"/>
            <a:chOff x="5632609" y="3667046"/>
            <a:chExt cx="524512" cy="524512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D07C394C-B34D-4F20-ADD9-31C6123EBFDB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2" name="Right Arrow 365">
              <a:extLst>
                <a:ext uri="{FF2B5EF4-FFF2-40B4-BE49-F238E27FC236}">
                  <a16:creationId xmlns:a16="http://schemas.microsoft.com/office/drawing/2014/main" id="{4D115AF1-79C2-4ED8-A8B9-7F30B51306AE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79" name="Rectangle 78">
            <a:extLst>
              <a:ext uri="{FF2B5EF4-FFF2-40B4-BE49-F238E27FC236}">
                <a16:creationId xmlns:a16="http://schemas.microsoft.com/office/drawing/2014/main" id="{71A5E515-618C-490F-9853-82F58D1F33EB}"/>
              </a:ext>
            </a:extLst>
          </p:cNvPr>
          <p:cNvSpPr/>
          <p:nvPr/>
        </p:nvSpPr>
        <p:spPr>
          <a:xfrm>
            <a:off x="6333057" y="2209800"/>
            <a:ext cx="51144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9525" marR="0" lvl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category system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software vulnerabilities and weaknesses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4BB4600A-41A6-4C33-8026-C75F030D75E7}"/>
              </a:ext>
            </a:extLst>
          </p:cNvPr>
          <p:cNvGrpSpPr>
            <a:grpSpLocks noChangeAspect="1"/>
          </p:cNvGrpSpPr>
          <p:nvPr/>
        </p:nvGrpSpPr>
        <p:grpSpPr>
          <a:xfrm>
            <a:off x="6242571" y="3676490"/>
            <a:ext cx="511063" cy="511063"/>
            <a:chOff x="5632609" y="3667046"/>
            <a:chExt cx="524512" cy="524512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D68DD17D-95AA-4148-8FAA-3D46EE50B1DA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5" name="Right Arrow 368">
              <a:extLst>
                <a:ext uri="{FF2B5EF4-FFF2-40B4-BE49-F238E27FC236}">
                  <a16:creationId xmlns:a16="http://schemas.microsoft.com/office/drawing/2014/main" id="{1493CBCF-2BAA-41A6-8355-A7989CCAE6AB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80" name="Rectangle 79">
            <a:extLst>
              <a:ext uri="{FF2B5EF4-FFF2-40B4-BE49-F238E27FC236}">
                <a16:creationId xmlns:a16="http://schemas.microsoft.com/office/drawing/2014/main" id="{68D02AF3-EA81-459E-A088-4CE9E232C1CD}"/>
              </a:ext>
            </a:extLst>
          </p:cNvPr>
          <p:cNvSpPr/>
          <p:nvPr/>
        </p:nvSpPr>
        <p:spPr>
          <a:xfrm>
            <a:off x="6875554" y="3193357"/>
            <a:ext cx="5087846" cy="147732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9525" marR="0" lvl="0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 is sponsored by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National Cybersecurity FFRDC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which is owned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MITRE Corporation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with support from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US-CERT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National Cyber Security Division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U.S. Department of Homeland Security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AA97E88-57DC-4796-B00E-93B5700DBECC}"/>
              </a:ext>
            </a:extLst>
          </p:cNvPr>
          <p:cNvSpPr/>
          <p:nvPr/>
        </p:nvSpPr>
        <p:spPr>
          <a:xfrm>
            <a:off x="6494554" y="1676400"/>
            <a:ext cx="49530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Common Weakness Enumeration (CWE)</a:t>
            </a:r>
          </a:p>
        </p:txBody>
      </p:sp>
    </p:spTree>
    <p:extLst>
      <p:ext uri="{BB962C8B-B14F-4D97-AF65-F5344CB8AC3E}">
        <p14:creationId xmlns:p14="http://schemas.microsoft.com/office/powerpoint/2010/main" val="27782788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Placeholder 21" descr="A picture containing text, person, electronics&#10;&#10;Description automatically generated">
            <a:extLst>
              <a:ext uri="{FF2B5EF4-FFF2-40B4-BE49-F238E27FC236}">
                <a16:creationId xmlns:a16="http://schemas.microsoft.com/office/drawing/2014/main" id="{8B48E4E8-F3B4-40E8-AD67-59939ED0FD7B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93" t="3" r="3" b="-3"/>
          <a:stretch/>
        </p:blipFill>
        <p:spPr>
          <a:xfrm>
            <a:off x="0" y="1210628"/>
            <a:ext cx="6202363" cy="5353050"/>
          </a:xfrm>
        </p:spPr>
      </p:pic>
      <p:sp>
        <p:nvSpPr>
          <p:cNvPr id="5" name="Rectangle 4"/>
          <p:cNvSpPr/>
          <p:nvPr/>
        </p:nvSpPr>
        <p:spPr>
          <a:xfrm>
            <a:off x="4066054" y="1209859"/>
            <a:ext cx="2136626" cy="5353665"/>
          </a:xfrm>
          <a:prstGeom prst="rect">
            <a:avLst/>
          </a:prstGeom>
          <a:solidFill>
            <a:schemeClr val="tx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785736" y="220926"/>
            <a:ext cx="10620529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Vulnerability Assessment</a:t>
            </a:r>
          </a:p>
        </p:txBody>
      </p:sp>
      <p:sp>
        <p:nvSpPr>
          <p:cNvPr id="7" name="Oval 6"/>
          <p:cNvSpPr/>
          <p:nvPr/>
        </p:nvSpPr>
        <p:spPr>
          <a:xfrm>
            <a:off x="5784694" y="1557624"/>
            <a:ext cx="758856" cy="7588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Freeform 34"/>
          <p:cNvSpPr>
            <a:spLocks noChangeArrowheads="1"/>
          </p:cNvSpPr>
          <p:nvPr/>
        </p:nvSpPr>
        <p:spPr bwMode="auto">
          <a:xfrm>
            <a:off x="6009873" y="1784037"/>
            <a:ext cx="308501" cy="306033"/>
          </a:xfrm>
          <a:custGeom>
            <a:avLst/>
            <a:gdLst>
              <a:gd name="T0" fmla="*/ 189945 w 444"/>
              <a:gd name="T1" fmla="*/ 7693 h 435"/>
              <a:gd name="T2" fmla="*/ 189945 w 444"/>
              <a:gd name="T3" fmla="*/ 7693 h 435"/>
              <a:gd name="T4" fmla="*/ 154191 w 444"/>
              <a:gd name="T5" fmla="*/ 15839 h 435"/>
              <a:gd name="T6" fmla="*/ 0 w 444"/>
              <a:gd name="T7" fmla="*/ 100461 h 435"/>
              <a:gd name="T8" fmla="*/ 87151 w 444"/>
              <a:gd name="T9" fmla="*/ 112227 h 435"/>
              <a:gd name="T10" fmla="*/ 98772 w 444"/>
              <a:gd name="T11" fmla="*/ 196397 h 435"/>
              <a:gd name="T12" fmla="*/ 178325 w 444"/>
              <a:gd name="T13" fmla="*/ 40275 h 435"/>
              <a:gd name="T14" fmla="*/ 189945 w 444"/>
              <a:gd name="T15" fmla="*/ 7693 h 435"/>
              <a:gd name="T16" fmla="*/ 170280 w 444"/>
              <a:gd name="T17" fmla="*/ 28057 h 435"/>
              <a:gd name="T18" fmla="*/ 170280 w 444"/>
              <a:gd name="T19" fmla="*/ 28057 h 435"/>
              <a:gd name="T20" fmla="*/ 106816 w 444"/>
              <a:gd name="T21" fmla="*/ 144357 h 435"/>
              <a:gd name="T22" fmla="*/ 102794 w 444"/>
              <a:gd name="T23" fmla="*/ 92316 h 435"/>
              <a:gd name="T24" fmla="*/ 170280 w 444"/>
              <a:gd name="T25" fmla="*/ 28057 h 43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444" h="435">
                <a:moveTo>
                  <a:pt x="425" y="17"/>
                </a:moveTo>
                <a:lnTo>
                  <a:pt x="425" y="17"/>
                </a:lnTo>
                <a:cubicBezTo>
                  <a:pt x="408" y="0"/>
                  <a:pt x="399" y="17"/>
                  <a:pt x="345" y="35"/>
                </a:cubicBezTo>
                <a:cubicBezTo>
                  <a:pt x="221" y="97"/>
                  <a:pt x="0" y="222"/>
                  <a:pt x="0" y="222"/>
                </a:cubicBezTo>
                <a:cubicBezTo>
                  <a:pt x="195" y="248"/>
                  <a:pt x="195" y="248"/>
                  <a:pt x="195" y="248"/>
                </a:cubicBezTo>
                <a:cubicBezTo>
                  <a:pt x="221" y="434"/>
                  <a:pt x="221" y="434"/>
                  <a:pt x="221" y="434"/>
                </a:cubicBezTo>
                <a:cubicBezTo>
                  <a:pt x="221" y="434"/>
                  <a:pt x="345" y="222"/>
                  <a:pt x="399" y="89"/>
                </a:cubicBezTo>
                <a:cubicBezTo>
                  <a:pt x="425" y="44"/>
                  <a:pt x="443" y="26"/>
                  <a:pt x="425" y="17"/>
                </a:cubicBezTo>
                <a:close/>
                <a:moveTo>
                  <a:pt x="381" y="62"/>
                </a:moveTo>
                <a:lnTo>
                  <a:pt x="381" y="62"/>
                </a:lnTo>
                <a:cubicBezTo>
                  <a:pt x="239" y="319"/>
                  <a:pt x="239" y="319"/>
                  <a:pt x="239" y="319"/>
                </a:cubicBezTo>
                <a:cubicBezTo>
                  <a:pt x="230" y="204"/>
                  <a:pt x="230" y="204"/>
                  <a:pt x="230" y="204"/>
                </a:cubicBezTo>
                <a:lnTo>
                  <a:pt x="381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defTabSz="914217"/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44F8706-6455-4143-8DBE-7A6186961697}"/>
              </a:ext>
            </a:extLst>
          </p:cNvPr>
          <p:cNvSpPr/>
          <p:nvPr/>
        </p:nvSpPr>
        <p:spPr>
          <a:xfrm>
            <a:off x="3894130" y="1608389"/>
            <a:ext cx="223128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Active Assessment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23840B3-FF57-44C5-8338-7A738870B8DA}"/>
              </a:ext>
            </a:extLst>
          </p:cNvPr>
          <p:cNvSpPr/>
          <p:nvPr/>
        </p:nvSpPr>
        <p:spPr>
          <a:xfrm>
            <a:off x="6561154" y="1613887"/>
            <a:ext cx="540224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Uses a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network scanner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find hosts, services, and vulnerabilities</a:t>
            </a:r>
          </a:p>
        </p:txBody>
      </p:sp>
      <p:sp>
        <p:nvSpPr>
          <p:cNvPr id="9" name="Oval 8"/>
          <p:cNvSpPr/>
          <p:nvPr/>
        </p:nvSpPr>
        <p:spPr>
          <a:xfrm>
            <a:off x="5784694" y="4109998"/>
            <a:ext cx="758856" cy="7588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8" name="Freeform 115"/>
          <p:cNvSpPr>
            <a:spLocks noChangeArrowheads="1"/>
          </p:cNvSpPr>
          <p:nvPr/>
        </p:nvSpPr>
        <p:spPr bwMode="auto">
          <a:xfrm>
            <a:off x="6024680" y="4315430"/>
            <a:ext cx="278887" cy="347992"/>
          </a:xfrm>
          <a:custGeom>
            <a:avLst/>
            <a:gdLst>
              <a:gd name="T0" fmla="*/ 170867 w 400"/>
              <a:gd name="T1" fmla="*/ 55735 h 498"/>
              <a:gd name="T2" fmla="*/ 170867 w 400"/>
              <a:gd name="T3" fmla="*/ 55735 h 498"/>
              <a:gd name="T4" fmla="*/ 103597 w 400"/>
              <a:gd name="T5" fmla="*/ 4045 h 498"/>
              <a:gd name="T6" fmla="*/ 51574 w 400"/>
              <a:gd name="T7" fmla="*/ 67871 h 498"/>
              <a:gd name="T8" fmla="*/ 59647 w 400"/>
              <a:gd name="T9" fmla="*/ 95738 h 498"/>
              <a:gd name="T10" fmla="*/ 4036 w 400"/>
              <a:gd name="T11" fmla="*/ 182936 h 498"/>
              <a:gd name="T12" fmla="*/ 0 w 400"/>
              <a:gd name="T13" fmla="*/ 195072 h 498"/>
              <a:gd name="T14" fmla="*/ 4036 w 400"/>
              <a:gd name="T15" fmla="*/ 214849 h 498"/>
              <a:gd name="T16" fmla="*/ 12109 w 400"/>
              <a:gd name="T17" fmla="*/ 223389 h 498"/>
              <a:gd name="T18" fmla="*/ 27805 w 400"/>
              <a:gd name="T19" fmla="*/ 218894 h 498"/>
              <a:gd name="T20" fmla="*/ 39914 w 400"/>
              <a:gd name="T21" fmla="*/ 211253 h 498"/>
              <a:gd name="T22" fmla="*/ 63683 w 400"/>
              <a:gd name="T23" fmla="*/ 175295 h 498"/>
              <a:gd name="T24" fmla="*/ 63683 w 400"/>
              <a:gd name="T25" fmla="*/ 175295 h 498"/>
              <a:gd name="T26" fmla="*/ 79379 w 400"/>
              <a:gd name="T27" fmla="*/ 171250 h 498"/>
              <a:gd name="T28" fmla="*/ 103597 w 400"/>
              <a:gd name="T29" fmla="*/ 127651 h 498"/>
              <a:gd name="T30" fmla="*/ 131402 w 400"/>
              <a:gd name="T31" fmla="*/ 127651 h 498"/>
              <a:gd name="T32" fmla="*/ 170867 w 400"/>
              <a:gd name="T33" fmla="*/ 55735 h 498"/>
              <a:gd name="T34" fmla="*/ 143062 w 400"/>
              <a:gd name="T35" fmla="*/ 71466 h 498"/>
              <a:gd name="T36" fmla="*/ 143062 w 400"/>
              <a:gd name="T37" fmla="*/ 71466 h 498"/>
              <a:gd name="T38" fmla="*/ 114808 w 400"/>
              <a:gd name="T39" fmla="*/ 63825 h 498"/>
              <a:gd name="T40" fmla="*/ 99112 w 400"/>
              <a:gd name="T41" fmla="*/ 35958 h 498"/>
              <a:gd name="T42" fmla="*/ 139026 w 400"/>
              <a:gd name="T43" fmla="*/ 31913 h 498"/>
              <a:gd name="T44" fmla="*/ 143062 w 400"/>
              <a:gd name="T45" fmla="*/ 71466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defTabSz="914217"/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4AF824C-07C2-446C-B9EE-891F3824EB87}"/>
              </a:ext>
            </a:extLst>
          </p:cNvPr>
          <p:cNvSpPr/>
          <p:nvPr/>
        </p:nvSpPr>
        <p:spPr>
          <a:xfrm>
            <a:off x="4187974" y="4145403"/>
            <a:ext cx="164359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Host-based Assessment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07625C2-9EDE-4A3A-99A5-4CCFCA0E6AF2}"/>
              </a:ext>
            </a:extLst>
          </p:cNvPr>
          <p:cNvSpPr/>
          <p:nvPr/>
        </p:nvSpPr>
        <p:spPr>
          <a:xfrm>
            <a:off x="6566709" y="3896816"/>
            <a:ext cx="5294281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Conducts a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configuration-level check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identify system configurations, user directories, file systems, registry settings, etc., to evaluate the possibility of compromise</a:t>
            </a:r>
          </a:p>
        </p:txBody>
      </p:sp>
      <p:sp>
        <p:nvSpPr>
          <p:cNvPr id="8" name="Oval 7"/>
          <p:cNvSpPr/>
          <p:nvPr/>
        </p:nvSpPr>
        <p:spPr>
          <a:xfrm>
            <a:off x="5784694" y="2804286"/>
            <a:ext cx="758856" cy="7588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9B05EA5-279E-425A-9D11-857E3BC7BFC6}"/>
              </a:ext>
            </a:extLst>
          </p:cNvPr>
          <p:cNvSpPr/>
          <p:nvPr/>
        </p:nvSpPr>
        <p:spPr>
          <a:xfrm>
            <a:off x="4220584" y="2853579"/>
            <a:ext cx="157837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External Assessment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8095BA0-AA24-4E14-999E-5E8A01341938}"/>
              </a:ext>
            </a:extLst>
          </p:cNvPr>
          <p:cNvSpPr/>
          <p:nvPr/>
        </p:nvSpPr>
        <p:spPr>
          <a:xfrm>
            <a:off x="6570144" y="2713385"/>
            <a:ext cx="5291156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Assesses the network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a hacker's perspective to discover exploits and vulnerabilities that are accessible to the outside world</a:t>
            </a:r>
          </a:p>
        </p:txBody>
      </p:sp>
      <p:sp>
        <p:nvSpPr>
          <p:cNvPr id="28" name="Freeform 85">
            <a:extLst>
              <a:ext uri="{FF2B5EF4-FFF2-40B4-BE49-F238E27FC236}">
                <a16:creationId xmlns:a16="http://schemas.microsoft.com/office/drawing/2014/main" id="{23ED3DA7-7A17-435A-B127-A31B2AFBF48E}"/>
              </a:ext>
            </a:extLst>
          </p:cNvPr>
          <p:cNvSpPr>
            <a:spLocks noEditPoints="1"/>
          </p:cNvSpPr>
          <p:nvPr/>
        </p:nvSpPr>
        <p:spPr bwMode="auto">
          <a:xfrm>
            <a:off x="5969677" y="3029015"/>
            <a:ext cx="407121" cy="369515"/>
          </a:xfrm>
          <a:custGeom>
            <a:avLst/>
            <a:gdLst>
              <a:gd name="T0" fmla="*/ 376160 w 248"/>
              <a:gd name="T1" fmla="*/ 294708 h 224"/>
              <a:gd name="T2" fmla="*/ 280526 w 248"/>
              <a:gd name="T3" fmla="*/ 294708 h 224"/>
              <a:gd name="T4" fmla="*/ 255024 w 248"/>
              <a:gd name="T5" fmla="*/ 294708 h 224"/>
              <a:gd name="T6" fmla="*/ 255024 w 248"/>
              <a:gd name="T7" fmla="*/ 326742 h 224"/>
              <a:gd name="T8" fmla="*/ 280526 w 248"/>
              <a:gd name="T9" fmla="*/ 352368 h 224"/>
              <a:gd name="T10" fmla="*/ 280526 w 248"/>
              <a:gd name="T11" fmla="*/ 358775 h 224"/>
              <a:gd name="T12" fmla="*/ 114761 w 248"/>
              <a:gd name="T13" fmla="*/ 358775 h 224"/>
              <a:gd name="T14" fmla="*/ 114761 w 248"/>
              <a:gd name="T15" fmla="*/ 352368 h 224"/>
              <a:gd name="T16" fmla="*/ 140263 w 248"/>
              <a:gd name="T17" fmla="*/ 326742 h 224"/>
              <a:gd name="T18" fmla="*/ 140263 w 248"/>
              <a:gd name="T19" fmla="*/ 294708 h 224"/>
              <a:gd name="T20" fmla="*/ 114761 w 248"/>
              <a:gd name="T21" fmla="*/ 294708 h 224"/>
              <a:gd name="T22" fmla="*/ 19127 w 248"/>
              <a:gd name="T23" fmla="*/ 294708 h 224"/>
              <a:gd name="T24" fmla="*/ 0 w 248"/>
              <a:gd name="T25" fmla="*/ 275488 h 224"/>
              <a:gd name="T26" fmla="*/ 0 w 248"/>
              <a:gd name="T27" fmla="*/ 19220 h 224"/>
              <a:gd name="T28" fmla="*/ 19127 w 248"/>
              <a:gd name="T29" fmla="*/ 0 h 224"/>
              <a:gd name="T30" fmla="*/ 376160 w 248"/>
              <a:gd name="T31" fmla="*/ 0 h 224"/>
              <a:gd name="T32" fmla="*/ 395287 w 248"/>
              <a:gd name="T33" fmla="*/ 19220 h 224"/>
              <a:gd name="T34" fmla="*/ 395287 w 248"/>
              <a:gd name="T35" fmla="*/ 275488 h 224"/>
              <a:gd name="T36" fmla="*/ 376160 w 248"/>
              <a:gd name="T37" fmla="*/ 294708 h 224"/>
              <a:gd name="T38" fmla="*/ 369785 w 248"/>
              <a:gd name="T39" fmla="*/ 25627 h 224"/>
              <a:gd name="T40" fmla="*/ 25502 w 248"/>
              <a:gd name="T41" fmla="*/ 25627 h 224"/>
              <a:gd name="T42" fmla="*/ 25502 w 248"/>
              <a:gd name="T43" fmla="*/ 243454 h 224"/>
              <a:gd name="T44" fmla="*/ 369785 w 248"/>
              <a:gd name="T45" fmla="*/ 243454 h 224"/>
              <a:gd name="T46" fmla="*/ 369785 w 248"/>
              <a:gd name="T47" fmla="*/ 25627 h 224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48" h="224">
                <a:moveTo>
                  <a:pt x="236" y="184"/>
                </a:moveTo>
                <a:cubicBezTo>
                  <a:pt x="176" y="184"/>
                  <a:pt x="176" y="184"/>
                  <a:pt x="176" y="184"/>
                </a:cubicBezTo>
                <a:cubicBezTo>
                  <a:pt x="160" y="184"/>
                  <a:pt x="160" y="184"/>
                  <a:pt x="160" y="18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72" y="220"/>
                  <a:pt x="72" y="220"/>
                  <a:pt x="72" y="220"/>
                </a:cubicBezTo>
                <a:cubicBezTo>
                  <a:pt x="88" y="204"/>
                  <a:pt x="88" y="204"/>
                  <a:pt x="88" y="20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36" y="0"/>
                  <a:pt x="236" y="0"/>
                  <a:pt x="236" y="0"/>
                </a:cubicBezTo>
                <a:cubicBezTo>
                  <a:pt x="243" y="0"/>
                  <a:pt x="248" y="5"/>
                  <a:pt x="248" y="12"/>
                </a:cubicBezTo>
                <a:cubicBezTo>
                  <a:pt x="248" y="172"/>
                  <a:pt x="248" y="172"/>
                  <a:pt x="248" y="172"/>
                </a:cubicBezTo>
                <a:cubicBezTo>
                  <a:pt x="248" y="179"/>
                  <a:pt x="243" y="184"/>
                  <a:pt x="236" y="184"/>
                </a:cubicBezTo>
                <a:moveTo>
                  <a:pt x="232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32" y="152"/>
                  <a:pt x="232" y="152"/>
                  <a:pt x="232" y="152"/>
                </a:cubicBezTo>
                <a:lnTo>
                  <a:pt x="232" y="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5784694" y="5429665"/>
            <a:ext cx="758856" cy="75885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9322D0A-7769-4C32-AF09-3AEAC58879AD}"/>
              </a:ext>
            </a:extLst>
          </p:cNvPr>
          <p:cNvSpPr/>
          <p:nvPr/>
        </p:nvSpPr>
        <p:spPr>
          <a:xfrm>
            <a:off x="3977088" y="5491463"/>
            <a:ext cx="206537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  <a:cs typeface="Times New Roman"/>
              </a:rPr>
              <a:t>Application Assessment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FF85229-FCA8-4AEF-A92A-53D731E5073E}"/>
              </a:ext>
            </a:extLst>
          </p:cNvPr>
          <p:cNvSpPr/>
          <p:nvPr/>
        </p:nvSpPr>
        <p:spPr>
          <a:xfrm>
            <a:off x="6561156" y="5355550"/>
            <a:ext cx="5402244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Tests and analyzes all elements of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web infrastructure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any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misconfiguration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outdated content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or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known vulnerabilities</a:t>
            </a:r>
          </a:p>
        </p:txBody>
      </p:sp>
      <p:sp>
        <p:nvSpPr>
          <p:cNvPr id="29" name="Freeform 38">
            <a:extLst>
              <a:ext uri="{FF2B5EF4-FFF2-40B4-BE49-F238E27FC236}">
                <a16:creationId xmlns:a16="http://schemas.microsoft.com/office/drawing/2014/main" id="{5884D26D-166C-4406-BAB4-56BE8181A0D4}"/>
              </a:ext>
            </a:extLst>
          </p:cNvPr>
          <p:cNvSpPr>
            <a:spLocks noEditPoints="1"/>
          </p:cNvSpPr>
          <p:nvPr/>
        </p:nvSpPr>
        <p:spPr bwMode="auto">
          <a:xfrm>
            <a:off x="5953557" y="5625153"/>
            <a:ext cx="421836" cy="367881"/>
          </a:xfrm>
          <a:custGeom>
            <a:avLst/>
            <a:gdLst>
              <a:gd name="T0" fmla="*/ 390376 w 256"/>
              <a:gd name="T1" fmla="*/ 357188 h 224"/>
              <a:gd name="T2" fmla="*/ 19199 w 256"/>
              <a:gd name="T3" fmla="*/ 357188 h 224"/>
              <a:gd name="T4" fmla="*/ 0 w 256"/>
              <a:gd name="T5" fmla="*/ 338053 h 224"/>
              <a:gd name="T6" fmla="*/ 0 w 256"/>
              <a:gd name="T7" fmla="*/ 19135 h 224"/>
              <a:gd name="T8" fmla="*/ 19199 w 256"/>
              <a:gd name="T9" fmla="*/ 0 h 224"/>
              <a:gd name="T10" fmla="*/ 390376 w 256"/>
              <a:gd name="T11" fmla="*/ 0 h 224"/>
              <a:gd name="T12" fmla="*/ 409575 w 256"/>
              <a:gd name="T13" fmla="*/ 19135 h 224"/>
              <a:gd name="T14" fmla="*/ 409575 w 256"/>
              <a:gd name="T15" fmla="*/ 338053 h 224"/>
              <a:gd name="T16" fmla="*/ 390376 w 256"/>
              <a:gd name="T17" fmla="*/ 357188 h 224"/>
              <a:gd name="T18" fmla="*/ 313581 w 256"/>
              <a:gd name="T19" fmla="*/ 338053 h 224"/>
              <a:gd name="T20" fmla="*/ 390376 w 256"/>
              <a:gd name="T21" fmla="*/ 338053 h 224"/>
              <a:gd name="T22" fmla="*/ 390376 w 256"/>
              <a:gd name="T23" fmla="*/ 172216 h 224"/>
              <a:gd name="T24" fmla="*/ 380777 w 256"/>
              <a:gd name="T25" fmla="*/ 172216 h 224"/>
              <a:gd name="T26" fmla="*/ 313581 w 256"/>
              <a:gd name="T27" fmla="*/ 172216 h 224"/>
              <a:gd name="T28" fmla="*/ 313581 w 256"/>
              <a:gd name="T29" fmla="*/ 338053 h 224"/>
              <a:gd name="T30" fmla="*/ 19199 w 256"/>
              <a:gd name="T31" fmla="*/ 338053 h 224"/>
              <a:gd name="T32" fmla="*/ 294382 w 256"/>
              <a:gd name="T33" fmla="*/ 338053 h 224"/>
              <a:gd name="T34" fmla="*/ 294382 w 256"/>
              <a:gd name="T35" fmla="*/ 172216 h 224"/>
              <a:gd name="T36" fmla="*/ 19199 w 256"/>
              <a:gd name="T37" fmla="*/ 172216 h 224"/>
              <a:gd name="T38" fmla="*/ 19199 w 256"/>
              <a:gd name="T39" fmla="*/ 338053 h 224"/>
              <a:gd name="T40" fmla="*/ 38398 w 256"/>
              <a:gd name="T41" fmla="*/ 19135 h 224"/>
              <a:gd name="T42" fmla="*/ 19199 w 256"/>
              <a:gd name="T43" fmla="*/ 38270 h 224"/>
              <a:gd name="T44" fmla="*/ 38398 w 256"/>
              <a:gd name="T45" fmla="*/ 57405 h 224"/>
              <a:gd name="T46" fmla="*/ 57596 w 256"/>
              <a:gd name="T47" fmla="*/ 38270 h 224"/>
              <a:gd name="T48" fmla="*/ 38398 w 256"/>
              <a:gd name="T49" fmla="*/ 19135 h 224"/>
              <a:gd name="T50" fmla="*/ 95994 w 256"/>
              <a:gd name="T51" fmla="*/ 19135 h 224"/>
              <a:gd name="T52" fmla="*/ 76795 w 256"/>
              <a:gd name="T53" fmla="*/ 38270 h 224"/>
              <a:gd name="T54" fmla="*/ 95994 w 256"/>
              <a:gd name="T55" fmla="*/ 57405 h 224"/>
              <a:gd name="T56" fmla="*/ 115193 w 256"/>
              <a:gd name="T57" fmla="*/ 38270 h 224"/>
              <a:gd name="T58" fmla="*/ 95994 w 256"/>
              <a:gd name="T59" fmla="*/ 19135 h 224"/>
              <a:gd name="T60" fmla="*/ 153591 w 256"/>
              <a:gd name="T61" fmla="*/ 19135 h 224"/>
              <a:gd name="T62" fmla="*/ 134392 w 256"/>
              <a:gd name="T63" fmla="*/ 38270 h 224"/>
              <a:gd name="T64" fmla="*/ 153591 w 256"/>
              <a:gd name="T65" fmla="*/ 57405 h 224"/>
              <a:gd name="T66" fmla="*/ 172789 w 256"/>
              <a:gd name="T67" fmla="*/ 38270 h 224"/>
              <a:gd name="T68" fmla="*/ 153591 w 256"/>
              <a:gd name="T69" fmla="*/ 19135 h 224"/>
              <a:gd name="T70" fmla="*/ 371177 w 256"/>
              <a:gd name="T71" fmla="*/ 76540 h 224"/>
              <a:gd name="T72" fmla="*/ 38398 w 256"/>
              <a:gd name="T73" fmla="*/ 76540 h 224"/>
              <a:gd name="T74" fmla="*/ 19199 w 256"/>
              <a:gd name="T75" fmla="*/ 76540 h 224"/>
              <a:gd name="T76" fmla="*/ 19199 w 256"/>
              <a:gd name="T77" fmla="*/ 153081 h 224"/>
              <a:gd name="T78" fmla="*/ 294382 w 256"/>
              <a:gd name="T79" fmla="*/ 153081 h 224"/>
              <a:gd name="T80" fmla="*/ 313581 w 256"/>
              <a:gd name="T81" fmla="*/ 153081 h 224"/>
              <a:gd name="T82" fmla="*/ 380777 w 256"/>
              <a:gd name="T83" fmla="*/ 153081 h 224"/>
              <a:gd name="T84" fmla="*/ 390376 w 256"/>
              <a:gd name="T85" fmla="*/ 153081 h 224"/>
              <a:gd name="T86" fmla="*/ 390376 w 256"/>
              <a:gd name="T87" fmla="*/ 76540 h 224"/>
              <a:gd name="T88" fmla="*/ 371177 w 256"/>
              <a:gd name="T89" fmla="*/ 76540 h 22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256" h="224">
                <a:moveTo>
                  <a:pt x="244" y="224"/>
                </a:moveTo>
                <a:cubicBezTo>
                  <a:pt x="12" y="224"/>
                  <a:pt x="12" y="224"/>
                  <a:pt x="12" y="224"/>
                </a:cubicBezTo>
                <a:cubicBezTo>
                  <a:pt x="5" y="224"/>
                  <a:pt x="0" y="219"/>
                  <a:pt x="0" y="2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212"/>
                  <a:pt x="256" y="212"/>
                  <a:pt x="256" y="212"/>
                </a:cubicBezTo>
                <a:cubicBezTo>
                  <a:pt x="256" y="219"/>
                  <a:pt x="251" y="224"/>
                  <a:pt x="244" y="224"/>
                </a:cubicBezTo>
                <a:moveTo>
                  <a:pt x="196" y="212"/>
                </a:moveTo>
                <a:cubicBezTo>
                  <a:pt x="244" y="212"/>
                  <a:pt x="244" y="212"/>
                  <a:pt x="244" y="212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8" y="108"/>
                  <a:pt x="238" y="108"/>
                  <a:pt x="238" y="108"/>
                </a:cubicBezTo>
                <a:cubicBezTo>
                  <a:pt x="196" y="108"/>
                  <a:pt x="196" y="108"/>
                  <a:pt x="196" y="108"/>
                </a:cubicBezTo>
                <a:lnTo>
                  <a:pt x="196" y="212"/>
                </a:lnTo>
                <a:close/>
                <a:moveTo>
                  <a:pt x="12" y="212"/>
                </a:moveTo>
                <a:cubicBezTo>
                  <a:pt x="184" y="212"/>
                  <a:pt x="184" y="212"/>
                  <a:pt x="184" y="212"/>
                </a:cubicBezTo>
                <a:cubicBezTo>
                  <a:pt x="184" y="108"/>
                  <a:pt x="184" y="108"/>
                  <a:pt x="184" y="108"/>
                </a:cubicBezTo>
                <a:cubicBezTo>
                  <a:pt x="12" y="108"/>
                  <a:pt x="12" y="108"/>
                  <a:pt x="12" y="108"/>
                </a:cubicBezTo>
                <a:lnTo>
                  <a:pt x="12" y="212"/>
                </a:lnTo>
                <a:close/>
                <a:moveTo>
                  <a:pt x="24" y="12"/>
                </a:moveTo>
                <a:cubicBezTo>
                  <a:pt x="17" y="12"/>
                  <a:pt x="12" y="17"/>
                  <a:pt x="12" y="24"/>
                </a:cubicBezTo>
                <a:cubicBezTo>
                  <a:pt x="12" y="31"/>
                  <a:pt x="17" y="36"/>
                  <a:pt x="24" y="36"/>
                </a:cubicBezTo>
                <a:cubicBezTo>
                  <a:pt x="31" y="36"/>
                  <a:pt x="36" y="31"/>
                  <a:pt x="36" y="24"/>
                </a:cubicBezTo>
                <a:cubicBezTo>
                  <a:pt x="36" y="17"/>
                  <a:pt x="31" y="12"/>
                  <a:pt x="24" y="12"/>
                </a:cubicBezTo>
                <a:moveTo>
                  <a:pt x="60" y="12"/>
                </a:moveTo>
                <a:cubicBezTo>
                  <a:pt x="53" y="12"/>
                  <a:pt x="48" y="17"/>
                  <a:pt x="48" y="24"/>
                </a:cubicBezTo>
                <a:cubicBezTo>
                  <a:pt x="48" y="31"/>
                  <a:pt x="53" y="36"/>
                  <a:pt x="60" y="36"/>
                </a:cubicBezTo>
                <a:cubicBezTo>
                  <a:pt x="67" y="36"/>
                  <a:pt x="72" y="31"/>
                  <a:pt x="72" y="24"/>
                </a:cubicBezTo>
                <a:cubicBezTo>
                  <a:pt x="72" y="17"/>
                  <a:pt x="67" y="12"/>
                  <a:pt x="60" y="12"/>
                </a:cubicBezTo>
                <a:moveTo>
                  <a:pt x="96" y="12"/>
                </a:moveTo>
                <a:cubicBezTo>
                  <a:pt x="89" y="12"/>
                  <a:pt x="84" y="17"/>
                  <a:pt x="84" y="24"/>
                </a:cubicBezTo>
                <a:cubicBezTo>
                  <a:pt x="84" y="31"/>
                  <a:pt x="89" y="36"/>
                  <a:pt x="96" y="36"/>
                </a:cubicBezTo>
                <a:cubicBezTo>
                  <a:pt x="103" y="36"/>
                  <a:pt x="108" y="31"/>
                  <a:pt x="108" y="24"/>
                </a:cubicBezTo>
                <a:cubicBezTo>
                  <a:pt x="108" y="17"/>
                  <a:pt x="103" y="12"/>
                  <a:pt x="96" y="12"/>
                </a:cubicBezTo>
                <a:moveTo>
                  <a:pt x="232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96"/>
                  <a:pt x="12" y="96"/>
                  <a:pt x="12" y="96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96" y="96"/>
                  <a:pt x="196" y="96"/>
                  <a:pt x="196" y="96"/>
                </a:cubicBezTo>
                <a:cubicBezTo>
                  <a:pt x="238" y="96"/>
                  <a:pt x="238" y="96"/>
                  <a:pt x="238" y="96"/>
                </a:cubicBezTo>
                <a:cubicBezTo>
                  <a:pt x="244" y="96"/>
                  <a:pt x="244" y="96"/>
                  <a:pt x="244" y="96"/>
                </a:cubicBezTo>
                <a:cubicBezTo>
                  <a:pt x="244" y="48"/>
                  <a:pt x="244" y="48"/>
                  <a:pt x="244" y="48"/>
                </a:cubicBezTo>
                <a:lnTo>
                  <a:pt x="232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0507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53552FC1-ABA5-4F42-81B1-D85CF0C411E5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" t="15" r="28998" b="-15"/>
          <a:stretch/>
        </p:blipFill>
        <p:spPr>
          <a:xfrm>
            <a:off x="6000750" y="1211263"/>
            <a:ext cx="6191250" cy="5353050"/>
          </a:xfrm>
        </p:spPr>
      </p:pic>
      <p:sp>
        <p:nvSpPr>
          <p:cNvPr id="5" name="Rectangle 4"/>
          <p:cNvSpPr/>
          <p:nvPr/>
        </p:nvSpPr>
        <p:spPr>
          <a:xfrm>
            <a:off x="6001534" y="1209859"/>
            <a:ext cx="2136626" cy="5353665"/>
          </a:xfrm>
          <a:prstGeom prst="rect">
            <a:avLst/>
          </a:prstGeom>
          <a:solidFill>
            <a:schemeClr val="tx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785736" y="220926"/>
            <a:ext cx="10620529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Vulnerability Assessment (Cont’d)</a:t>
            </a:r>
          </a:p>
        </p:txBody>
      </p:sp>
      <p:sp>
        <p:nvSpPr>
          <p:cNvPr id="7" name="Oval 6"/>
          <p:cNvSpPr/>
          <p:nvPr/>
        </p:nvSpPr>
        <p:spPr>
          <a:xfrm>
            <a:off x="5632294" y="1557624"/>
            <a:ext cx="758856" cy="7588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Freeform 34"/>
          <p:cNvSpPr>
            <a:spLocks noChangeArrowheads="1"/>
          </p:cNvSpPr>
          <p:nvPr/>
        </p:nvSpPr>
        <p:spPr bwMode="auto">
          <a:xfrm>
            <a:off x="5857473" y="1784037"/>
            <a:ext cx="308501" cy="306033"/>
          </a:xfrm>
          <a:custGeom>
            <a:avLst/>
            <a:gdLst>
              <a:gd name="T0" fmla="*/ 189945 w 444"/>
              <a:gd name="T1" fmla="*/ 7693 h 435"/>
              <a:gd name="T2" fmla="*/ 189945 w 444"/>
              <a:gd name="T3" fmla="*/ 7693 h 435"/>
              <a:gd name="T4" fmla="*/ 154191 w 444"/>
              <a:gd name="T5" fmla="*/ 15839 h 435"/>
              <a:gd name="T6" fmla="*/ 0 w 444"/>
              <a:gd name="T7" fmla="*/ 100461 h 435"/>
              <a:gd name="T8" fmla="*/ 87151 w 444"/>
              <a:gd name="T9" fmla="*/ 112227 h 435"/>
              <a:gd name="T10" fmla="*/ 98772 w 444"/>
              <a:gd name="T11" fmla="*/ 196397 h 435"/>
              <a:gd name="T12" fmla="*/ 178325 w 444"/>
              <a:gd name="T13" fmla="*/ 40275 h 435"/>
              <a:gd name="T14" fmla="*/ 189945 w 444"/>
              <a:gd name="T15" fmla="*/ 7693 h 435"/>
              <a:gd name="T16" fmla="*/ 170280 w 444"/>
              <a:gd name="T17" fmla="*/ 28057 h 435"/>
              <a:gd name="T18" fmla="*/ 170280 w 444"/>
              <a:gd name="T19" fmla="*/ 28057 h 435"/>
              <a:gd name="T20" fmla="*/ 106816 w 444"/>
              <a:gd name="T21" fmla="*/ 144357 h 435"/>
              <a:gd name="T22" fmla="*/ 102794 w 444"/>
              <a:gd name="T23" fmla="*/ 92316 h 435"/>
              <a:gd name="T24" fmla="*/ 170280 w 444"/>
              <a:gd name="T25" fmla="*/ 28057 h 43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444" h="435">
                <a:moveTo>
                  <a:pt x="425" y="17"/>
                </a:moveTo>
                <a:lnTo>
                  <a:pt x="425" y="17"/>
                </a:lnTo>
                <a:cubicBezTo>
                  <a:pt x="408" y="0"/>
                  <a:pt x="399" y="17"/>
                  <a:pt x="345" y="35"/>
                </a:cubicBezTo>
                <a:cubicBezTo>
                  <a:pt x="221" y="97"/>
                  <a:pt x="0" y="222"/>
                  <a:pt x="0" y="222"/>
                </a:cubicBezTo>
                <a:cubicBezTo>
                  <a:pt x="195" y="248"/>
                  <a:pt x="195" y="248"/>
                  <a:pt x="195" y="248"/>
                </a:cubicBezTo>
                <a:cubicBezTo>
                  <a:pt x="221" y="434"/>
                  <a:pt x="221" y="434"/>
                  <a:pt x="221" y="434"/>
                </a:cubicBezTo>
                <a:cubicBezTo>
                  <a:pt x="221" y="434"/>
                  <a:pt x="345" y="222"/>
                  <a:pt x="399" y="89"/>
                </a:cubicBezTo>
                <a:cubicBezTo>
                  <a:pt x="425" y="44"/>
                  <a:pt x="443" y="26"/>
                  <a:pt x="425" y="17"/>
                </a:cubicBezTo>
                <a:close/>
                <a:moveTo>
                  <a:pt x="381" y="62"/>
                </a:moveTo>
                <a:lnTo>
                  <a:pt x="381" y="62"/>
                </a:lnTo>
                <a:cubicBezTo>
                  <a:pt x="239" y="319"/>
                  <a:pt x="239" y="319"/>
                  <a:pt x="239" y="319"/>
                </a:cubicBezTo>
                <a:cubicBezTo>
                  <a:pt x="230" y="204"/>
                  <a:pt x="230" y="204"/>
                  <a:pt x="230" y="204"/>
                </a:cubicBezTo>
                <a:lnTo>
                  <a:pt x="381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defTabSz="914217"/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44F8706-6455-4143-8DBE-7A6186961697}"/>
              </a:ext>
            </a:extLst>
          </p:cNvPr>
          <p:cNvSpPr/>
          <p:nvPr/>
        </p:nvSpPr>
        <p:spPr>
          <a:xfrm>
            <a:off x="6165951" y="1608389"/>
            <a:ext cx="223128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Passive Assessment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23840B3-FF57-44C5-8338-7A738870B8DA}"/>
              </a:ext>
            </a:extLst>
          </p:cNvPr>
          <p:cNvSpPr/>
          <p:nvPr/>
        </p:nvSpPr>
        <p:spPr>
          <a:xfrm>
            <a:off x="182880" y="1475388"/>
            <a:ext cx="5402246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Used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sniff the network traffic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discover present active systems, network services, applications, and vulnerabilities present </a:t>
            </a:r>
          </a:p>
        </p:txBody>
      </p:sp>
      <p:sp>
        <p:nvSpPr>
          <p:cNvPr id="9" name="Oval 8"/>
          <p:cNvSpPr/>
          <p:nvPr/>
        </p:nvSpPr>
        <p:spPr>
          <a:xfrm>
            <a:off x="5632294" y="4109998"/>
            <a:ext cx="758856" cy="7588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8" name="Freeform 115"/>
          <p:cNvSpPr>
            <a:spLocks noChangeArrowheads="1"/>
          </p:cNvSpPr>
          <p:nvPr/>
        </p:nvSpPr>
        <p:spPr bwMode="auto">
          <a:xfrm>
            <a:off x="5872280" y="4315430"/>
            <a:ext cx="278887" cy="347992"/>
          </a:xfrm>
          <a:custGeom>
            <a:avLst/>
            <a:gdLst>
              <a:gd name="T0" fmla="*/ 170867 w 400"/>
              <a:gd name="T1" fmla="*/ 55735 h 498"/>
              <a:gd name="T2" fmla="*/ 170867 w 400"/>
              <a:gd name="T3" fmla="*/ 55735 h 498"/>
              <a:gd name="T4" fmla="*/ 103597 w 400"/>
              <a:gd name="T5" fmla="*/ 4045 h 498"/>
              <a:gd name="T6" fmla="*/ 51574 w 400"/>
              <a:gd name="T7" fmla="*/ 67871 h 498"/>
              <a:gd name="T8" fmla="*/ 59647 w 400"/>
              <a:gd name="T9" fmla="*/ 95738 h 498"/>
              <a:gd name="T10" fmla="*/ 4036 w 400"/>
              <a:gd name="T11" fmla="*/ 182936 h 498"/>
              <a:gd name="T12" fmla="*/ 0 w 400"/>
              <a:gd name="T13" fmla="*/ 195072 h 498"/>
              <a:gd name="T14" fmla="*/ 4036 w 400"/>
              <a:gd name="T15" fmla="*/ 214849 h 498"/>
              <a:gd name="T16" fmla="*/ 12109 w 400"/>
              <a:gd name="T17" fmla="*/ 223389 h 498"/>
              <a:gd name="T18" fmla="*/ 27805 w 400"/>
              <a:gd name="T19" fmla="*/ 218894 h 498"/>
              <a:gd name="T20" fmla="*/ 39914 w 400"/>
              <a:gd name="T21" fmla="*/ 211253 h 498"/>
              <a:gd name="T22" fmla="*/ 63683 w 400"/>
              <a:gd name="T23" fmla="*/ 175295 h 498"/>
              <a:gd name="T24" fmla="*/ 63683 w 400"/>
              <a:gd name="T25" fmla="*/ 175295 h 498"/>
              <a:gd name="T26" fmla="*/ 79379 w 400"/>
              <a:gd name="T27" fmla="*/ 171250 h 498"/>
              <a:gd name="T28" fmla="*/ 103597 w 400"/>
              <a:gd name="T29" fmla="*/ 127651 h 498"/>
              <a:gd name="T30" fmla="*/ 131402 w 400"/>
              <a:gd name="T31" fmla="*/ 127651 h 498"/>
              <a:gd name="T32" fmla="*/ 170867 w 400"/>
              <a:gd name="T33" fmla="*/ 55735 h 498"/>
              <a:gd name="T34" fmla="*/ 143062 w 400"/>
              <a:gd name="T35" fmla="*/ 71466 h 498"/>
              <a:gd name="T36" fmla="*/ 143062 w 400"/>
              <a:gd name="T37" fmla="*/ 71466 h 498"/>
              <a:gd name="T38" fmla="*/ 114808 w 400"/>
              <a:gd name="T39" fmla="*/ 63825 h 498"/>
              <a:gd name="T40" fmla="*/ 99112 w 400"/>
              <a:gd name="T41" fmla="*/ 35958 h 498"/>
              <a:gd name="T42" fmla="*/ 139026 w 400"/>
              <a:gd name="T43" fmla="*/ 31913 h 498"/>
              <a:gd name="T44" fmla="*/ 143062 w 400"/>
              <a:gd name="T45" fmla="*/ 71466 h 49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00" h="498">
                <a:moveTo>
                  <a:pt x="381" y="124"/>
                </a:moveTo>
                <a:lnTo>
                  <a:pt x="381" y="124"/>
                </a:lnTo>
                <a:cubicBezTo>
                  <a:pt x="372" y="44"/>
                  <a:pt x="301" y="0"/>
                  <a:pt x="231" y="9"/>
                </a:cubicBezTo>
                <a:cubicBezTo>
                  <a:pt x="159" y="27"/>
                  <a:pt x="106" y="80"/>
                  <a:pt x="115" y="151"/>
                </a:cubicBezTo>
                <a:cubicBezTo>
                  <a:pt x="115" y="168"/>
                  <a:pt x="124" y="195"/>
                  <a:pt x="133" y="213"/>
                </a:cubicBezTo>
                <a:cubicBezTo>
                  <a:pt x="9" y="407"/>
                  <a:pt x="9" y="407"/>
                  <a:pt x="9" y="407"/>
                </a:cubicBezTo>
                <a:cubicBezTo>
                  <a:pt x="0" y="407"/>
                  <a:pt x="0" y="425"/>
                  <a:pt x="0" y="434"/>
                </a:cubicBezTo>
                <a:cubicBezTo>
                  <a:pt x="9" y="478"/>
                  <a:pt x="9" y="478"/>
                  <a:pt x="9" y="478"/>
                </a:cubicBezTo>
                <a:cubicBezTo>
                  <a:pt x="9" y="487"/>
                  <a:pt x="18" y="497"/>
                  <a:pt x="27" y="497"/>
                </a:cubicBezTo>
                <a:cubicBezTo>
                  <a:pt x="62" y="487"/>
                  <a:pt x="62" y="487"/>
                  <a:pt x="62" y="487"/>
                </a:cubicBezTo>
                <a:cubicBezTo>
                  <a:pt x="71" y="487"/>
                  <a:pt x="80" y="478"/>
                  <a:pt x="89" y="470"/>
                </a:cubicBezTo>
                <a:cubicBezTo>
                  <a:pt x="142" y="390"/>
                  <a:pt x="142" y="390"/>
                  <a:pt x="142" y="390"/>
                </a:cubicBezTo>
                <a:cubicBezTo>
                  <a:pt x="177" y="381"/>
                  <a:pt x="177" y="381"/>
                  <a:pt x="177" y="381"/>
                </a:cubicBezTo>
                <a:cubicBezTo>
                  <a:pt x="231" y="284"/>
                  <a:pt x="231" y="284"/>
                  <a:pt x="231" y="284"/>
                </a:cubicBezTo>
                <a:cubicBezTo>
                  <a:pt x="248" y="293"/>
                  <a:pt x="284" y="284"/>
                  <a:pt x="293" y="284"/>
                </a:cubicBezTo>
                <a:cubicBezTo>
                  <a:pt x="363" y="275"/>
                  <a:pt x="399" y="195"/>
                  <a:pt x="381" y="124"/>
                </a:cubicBezTo>
                <a:close/>
                <a:moveTo>
                  <a:pt x="319" y="159"/>
                </a:moveTo>
                <a:lnTo>
                  <a:pt x="319" y="159"/>
                </a:lnTo>
                <a:cubicBezTo>
                  <a:pt x="301" y="187"/>
                  <a:pt x="284" y="168"/>
                  <a:pt x="256" y="142"/>
                </a:cubicBezTo>
                <a:cubicBezTo>
                  <a:pt x="231" y="124"/>
                  <a:pt x="203" y="115"/>
                  <a:pt x="221" y="80"/>
                </a:cubicBezTo>
                <a:cubicBezTo>
                  <a:pt x="240" y="53"/>
                  <a:pt x="284" y="44"/>
                  <a:pt x="310" y="71"/>
                </a:cubicBezTo>
                <a:cubicBezTo>
                  <a:pt x="337" y="89"/>
                  <a:pt x="346" y="133"/>
                  <a:pt x="319" y="1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defTabSz="914217"/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4AF824C-07C2-446C-B9EE-891F3824EB87}"/>
              </a:ext>
            </a:extLst>
          </p:cNvPr>
          <p:cNvSpPr/>
          <p:nvPr/>
        </p:nvSpPr>
        <p:spPr>
          <a:xfrm>
            <a:off x="6459795" y="4006904"/>
            <a:ext cx="1643599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Network-based Assessment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07625C2-9EDE-4A3A-99A5-4CCFCA0E6AF2}"/>
              </a:ext>
            </a:extLst>
          </p:cNvPr>
          <p:cNvSpPr/>
          <p:nvPr/>
        </p:nvSpPr>
        <p:spPr>
          <a:xfrm>
            <a:off x="290845" y="4173815"/>
            <a:ext cx="529428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Determines possible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network security attacks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that may occur on the organization’s system</a:t>
            </a:r>
          </a:p>
        </p:txBody>
      </p:sp>
      <p:sp>
        <p:nvSpPr>
          <p:cNvPr id="8" name="Oval 7"/>
          <p:cNvSpPr/>
          <p:nvPr/>
        </p:nvSpPr>
        <p:spPr>
          <a:xfrm>
            <a:off x="5632294" y="2804286"/>
            <a:ext cx="758856" cy="7588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9B05EA5-279E-425A-9D11-857E3BC7BFC6}"/>
              </a:ext>
            </a:extLst>
          </p:cNvPr>
          <p:cNvSpPr/>
          <p:nvPr/>
        </p:nvSpPr>
        <p:spPr>
          <a:xfrm>
            <a:off x="6492405" y="2853579"/>
            <a:ext cx="157837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Internal Assessment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8095BA0-AA24-4E14-999E-5E8A01341938}"/>
              </a:ext>
            </a:extLst>
          </p:cNvPr>
          <p:cNvSpPr/>
          <p:nvPr/>
        </p:nvSpPr>
        <p:spPr>
          <a:xfrm>
            <a:off x="293970" y="2851884"/>
            <a:ext cx="529115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Scans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internal infrastructure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discover exploits and vulnerabilities</a:t>
            </a:r>
          </a:p>
        </p:txBody>
      </p:sp>
      <p:sp>
        <p:nvSpPr>
          <p:cNvPr id="28" name="Freeform 85">
            <a:extLst>
              <a:ext uri="{FF2B5EF4-FFF2-40B4-BE49-F238E27FC236}">
                <a16:creationId xmlns:a16="http://schemas.microsoft.com/office/drawing/2014/main" id="{23ED3DA7-7A17-435A-B127-A31B2AFBF48E}"/>
              </a:ext>
            </a:extLst>
          </p:cNvPr>
          <p:cNvSpPr>
            <a:spLocks noEditPoints="1"/>
          </p:cNvSpPr>
          <p:nvPr/>
        </p:nvSpPr>
        <p:spPr bwMode="auto">
          <a:xfrm>
            <a:off x="5817277" y="3029015"/>
            <a:ext cx="407121" cy="369515"/>
          </a:xfrm>
          <a:custGeom>
            <a:avLst/>
            <a:gdLst>
              <a:gd name="T0" fmla="*/ 376160 w 248"/>
              <a:gd name="T1" fmla="*/ 294708 h 224"/>
              <a:gd name="T2" fmla="*/ 280526 w 248"/>
              <a:gd name="T3" fmla="*/ 294708 h 224"/>
              <a:gd name="T4" fmla="*/ 255024 w 248"/>
              <a:gd name="T5" fmla="*/ 294708 h 224"/>
              <a:gd name="T6" fmla="*/ 255024 w 248"/>
              <a:gd name="T7" fmla="*/ 326742 h 224"/>
              <a:gd name="T8" fmla="*/ 280526 w 248"/>
              <a:gd name="T9" fmla="*/ 352368 h 224"/>
              <a:gd name="T10" fmla="*/ 280526 w 248"/>
              <a:gd name="T11" fmla="*/ 358775 h 224"/>
              <a:gd name="T12" fmla="*/ 114761 w 248"/>
              <a:gd name="T13" fmla="*/ 358775 h 224"/>
              <a:gd name="T14" fmla="*/ 114761 w 248"/>
              <a:gd name="T15" fmla="*/ 352368 h 224"/>
              <a:gd name="T16" fmla="*/ 140263 w 248"/>
              <a:gd name="T17" fmla="*/ 326742 h 224"/>
              <a:gd name="T18" fmla="*/ 140263 w 248"/>
              <a:gd name="T19" fmla="*/ 294708 h 224"/>
              <a:gd name="T20" fmla="*/ 114761 w 248"/>
              <a:gd name="T21" fmla="*/ 294708 h 224"/>
              <a:gd name="T22" fmla="*/ 19127 w 248"/>
              <a:gd name="T23" fmla="*/ 294708 h 224"/>
              <a:gd name="T24" fmla="*/ 0 w 248"/>
              <a:gd name="T25" fmla="*/ 275488 h 224"/>
              <a:gd name="T26" fmla="*/ 0 w 248"/>
              <a:gd name="T27" fmla="*/ 19220 h 224"/>
              <a:gd name="T28" fmla="*/ 19127 w 248"/>
              <a:gd name="T29" fmla="*/ 0 h 224"/>
              <a:gd name="T30" fmla="*/ 376160 w 248"/>
              <a:gd name="T31" fmla="*/ 0 h 224"/>
              <a:gd name="T32" fmla="*/ 395287 w 248"/>
              <a:gd name="T33" fmla="*/ 19220 h 224"/>
              <a:gd name="T34" fmla="*/ 395287 w 248"/>
              <a:gd name="T35" fmla="*/ 275488 h 224"/>
              <a:gd name="T36" fmla="*/ 376160 w 248"/>
              <a:gd name="T37" fmla="*/ 294708 h 224"/>
              <a:gd name="T38" fmla="*/ 369785 w 248"/>
              <a:gd name="T39" fmla="*/ 25627 h 224"/>
              <a:gd name="T40" fmla="*/ 25502 w 248"/>
              <a:gd name="T41" fmla="*/ 25627 h 224"/>
              <a:gd name="T42" fmla="*/ 25502 w 248"/>
              <a:gd name="T43" fmla="*/ 243454 h 224"/>
              <a:gd name="T44" fmla="*/ 369785 w 248"/>
              <a:gd name="T45" fmla="*/ 243454 h 224"/>
              <a:gd name="T46" fmla="*/ 369785 w 248"/>
              <a:gd name="T47" fmla="*/ 25627 h 224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48" h="224">
                <a:moveTo>
                  <a:pt x="236" y="184"/>
                </a:moveTo>
                <a:cubicBezTo>
                  <a:pt x="176" y="184"/>
                  <a:pt x="176" y="184"/>
                  <a:pt x="176" y="184"/>
                </a:cubicBezTo>
                <a:cubicBezTo>
                  <a:pt x="160" y="184"/>
                  <a:pt x="160" y="184"/>
                  <a:pt x="160" y="18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72" y="220"/>
                  <a:pt x="72" y="220"/>
                  <a:pt x="72" y="220"/>
                </a:cubicBezTo>
                <a:cubicBezTo>
                  <a:pt x="88" y="204"/>
                  <a:pt x="88" y="204"/>
                  <a:pt x="88" y="20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36" y="0"/>
                  <a:pt x="236" y="0"/>
                  <a:pt x="236" y="0"/>
                </a:cubicBezTo>
                <a:cubicBezTo>
                  <a:pt x="243" y="0"/>
                  <a:pt x="248" y="5"/>
                  <a:pt x="248" y="12"/>
                </a:cubicBezTo>
                <a:cubicBezTo>
                  <a:pt x="248" y="172"/>
                  <a:pt x="248" y="172"/>
                  <a:pt x="248" y="172"/>
                </a:cubicBezTo>
                <a:cubicBezTo>
                  <a:pt x="248" y="179"/>
                  <a:pt x="243" y="184"/>
                  <a:pt x="236" y="184"/>
                </a:cubicBezTo>
                <a:moveTo>
                  <a:pt x="232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32" y="152"/>
                  <a:pt x="232" y="152"/>
                  <a:pt x="232" y="152"/>
                </a:cubicBezTo>
                <a:lnTo>
                  <a:pt x="232" y="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5632294" y="5429665"/>
            <a:ext cx="758856" cy="75885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9322D0A-7769-4C32-AF09-3AEAC58879AD}"/>
              </a:ext>
            </a:extLst>
          </p:cNvPr>
          <p:cNvSpPr/>
          <p:nvPr/>
        </p:nvSpPr>
        <p:spPr>
          <a:xfrm>
            <a:off x="6248909" y="5491463"/>
            <a:ext cx="206537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b="1" dirty="0">
                <a:solidFill>
                  <a:prstClr val="white"/>
                </a:solidFill>
                <a:latin typeface="Rockwell" panose="02060603020205020403" pitchFamily="18" charset="0"/>
                <a:cs typeface="Times New Roman"/>
              </a:rPr>
              <a:t>Database Assessment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FF85229-FCA8-4AEF-A92A-53D731E5073E}"/>
              </a:ext>
            </a:extLst>
          </p:cNvPr>
          <p:cNvSpPr/>
          <p:nvPr/>
        </p:nvSpPr>
        <p:spPr>
          <a:xfrm>
            <a:off x="285790" y="5355550"/>
            <a:ext cx="5299336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Focuses on testing databases, such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MYSQL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MSSQL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ORACLE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POSTGRESQL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etc., for the presence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exposure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injection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type vulnerabilities</a:t>
            </a:r>
          </a:p>
        </p:txBody>
      </p:sp>
      <p:sp>
        <p:nvSpPr>
          <p:cNvPr id="29" name="Freeform 38">
            <a:extLst>
              <a:ext uri="{FF2B5EF4-FFF2-40B4-BE49-F238E27FC236}">
                <a16:creationId xmlns:a16="http://schemas.microsoft.com/office/drawing/2014/main" id="{5884D26D-166C-4406-BAB4-56BE8181A0D4}"/>
              </a:ext>
            </a:extLst>
          </p:cNvPr>
          <p:cNvSpPr>
            <a:spLocks noEditPoints="1"/>
          </p:cNvSpPr>
          <p:nvPr/>
        </p:nvSpPr>
        <p:spPr bwMode="auto">
          <a:xfrm>
            <a:off x="5801157" y="5625153"/>
            <a:ext cx="421836" cy="367881"/>
          </a:xfrm>
          <a:custGeom>
            <a:avLst/>
            <a:gdLst>
              <a:gd name="T0" fmla="*/ 390376 w 256"/>
              <a:gd name="T1" fmla="*/ 357188 h 224"/>
              <a:gd name="T2" fmla="*/ 19199 w 256"/>
              <a:gd name="T3" fmla="*/ 357188 h 224"/>
              <a:gd name="T4" fmla="*/ 0 w 256"/>
              <a:gd name="T5" fmla="*/ 338053 h 224"/>
              <a:gd name="T6" fmla="*/ 0 w 256"/>
              <a:gd name="T7" fmla="*/ 19135 h 224"/>
              <a:gd name="T8" fmla="*/ 19199 w 256"/>
              <a:gd name="T9" fmla="*/ 0 h 224"/>
              <a:gd name="T10" fmla="*/ 390376 w 256"/>
              <a:gd name="T11" fmla="*/ 0 h 224"/>
              <a:gd name="T12" fmla="*/ 409575 w 256"/>
              <a:gd name="T13" fmla="*/ 19135 h 224"/>
              <a:gd name="T14" fmla="*/ 409575 w 256"/>
              <a:gd name="T15" fmla="*/ 338053 h 224"/>
              <a:gd name="T16" fmla="*/ 390376 w 256"/>
              <a:gd name="T17" fmla="*/ 357188 h 224"/>
              <a:gd name="T18" fmla="*/ 313581 w 256"/>
              <a:gd name="T19" fmla="*/ 338053 h 224"/>
              <a:gd name="T20" fmla="*/ 390376 w 256"/>
              <a:gd name="T21" fmla="*/ 338053 h 224"/>
              <a:gd name="T22" fmla="*/ 390376 w 256"/>
              <a:gd name="T23" fmla="*/ 172216 h 224"/>
              <a:gd name="T24" fmla="*/ 380777 w 256"/>
              <a:gd name="T25" fmla="*/ 172216 h 224"/>
              <a:gd name="T26" fmla="*/ 313581 w 256"/>
              <a:gd name="T27" fmla="*/ 172216 h 224"/>
              <a:gd name="T28" fmla="*/ 313581 w 256"/>
              <a:gd name="T29" fmla="*/ 338053 h 224"/>
              <a:gd name="T30" fmla="*/ 19199 w 256"/>
              <a:gd name="T31" fmla="*/ 338053 h 224"/>
              <a:gd name="T32" fmla="*/ 294382 w 256"/>
              <a:gd name="T33" fmla="*/ 338053 h 224"/>
              <a:gd name="T34" fmla="*/ 294382 w 256"/>
              <a:gd name="T35" fmla="*/ 172216 h 224"/>
              <a:gd name="T36" fmla="*/ 19199 w 256"/>
              <a:gd name="T37" fmla="*/ 172216 h 224"/>
              <a:gd name="T38" fmla="*/ 19199 w 256"/>
              <a:gd name="T39" fmla="*/ 338053 h 224"/>
              <a:gd name="T40" fmla="*/ 38398 w 256"/>
              <a:gd name="T41" fmla="*/ 19135 h 224"/>
              <a:gd name="T42" fmla="*/ 19199 w 256"/>
              <a:gd name="T43" fmla="*/ 38270 h 224"/>
              <a:gd name="T44" fmla="*/ 38398 w 256"/>
              <a:gd name="T45" fmla="*/ 57405 h 224"/>
              <a:gd name="T46" fmla="*/ 57596 w 256"/>
              <a:gd name="T47" fmla="*/ 38270 h 224"/>
              <a:gd name="T48" fmla="*/ 38398 w 256"/>
              <a:gd name="T49" fmla="*/ 19135 h 224"/>
              <a:gd name="T50" fmla="*/ 95994 w 256"/>
              <a:gd name="T51" fmla="*/ 19135 h 224"/>
              <a:gd name="T52" fmla="*/ 76795 w 256"/>
              <a:gd name="T53" fmla="*/ 38270 h 224"/>
              <a:gd name="T54" fmla="*/ 95994 w 256"/>
              <a:gd name="T55" fmla="*/ 57405 h 224"/>
              <a:gd name="T56" fmla="*/ 115193 w 256"/>
              <a:gd name="T57" fmla="*/ 38270 h 224"/>
              <a:gd name="T58" fmla="*/ 95994 w 256"/>
              <a:gd name="T59" fmla="*/ 19135 h 224"/>
              <a:gd name="T60" fmla="*/ 153591 w 256"/>
              <a:gd name="T61" fmla="*/ 19135 h 224"/>
              <a:gd name="T62" fmla="*/ 134392 w 256"/>
              <a:gd name="T63" fmla="*/ 38270 h 224"/>
              <a:gd name="T64" fmla="*/ 153591 w 256"/>
              <a:gd name="T65" fmla="*/ 57405 h 224"/>
              <a:gd name="T66" fmla="*/ 172789 w 256"/>
              <a:gd name="T67" fmla="*/ 38270 h 224"/>
              <a:gd name="T68" fmla="*/ 153591 w 256"/>
              <a:gd name="T69" fmla="*/ 19135 h 224"/>
              <a:gd name="T70" fmla="*/ 371177 w 256"/>
              <a:gd name="T71" fmla="*/ 76540 h 224"/>
              <a:gd name="T72" fmla="*/ 38398 w 256"/>
              <a:gd name="T73" fmla="*/ 76540 h 224"/>
              <a:gd name="T74" fmla="*/ 19199 w 256"/>
              <a:gd name="T75" fmla="*/ 76540 h 224"/>
              <a:gd name="T76" fmla="*/ 19199 w 256"/>
              <a:gd name="T77" fmla="*/ 153081 h 224"/>
              <a:gd name="T78" fmla="*/ 294382 w 256"/>
              <a:gd name="T79" fmla="*/ 153081 h 224"/>
              <a:gd name="T80" fmla="*/ 313581 w 256"/>
              <a:gd name="T81" fmla="*/ 153081 h 224"/>
              <a:gd name="T82" fmla="*/ 380777 w 256"/>
              <a:gd name="T83" fmla="*/ 153081 h 224"/>
              <a:gd name="T84" fmla="*/ 390376 w 256"/>
              <a:gd name="T85" fmla="*/ 153081 h 224"/>
              <a:gd name="T86" fmla="*/ 390376 w 256"/>
              <a:gd name="T87" fmla="*/ 76540 h 224"/>
              <a:gd name="T88" fmla="*/ 371177 w 256"/>
              <a:gd name="T89" fmla="*/ 76540 h 22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256" h="224">
                <a:moveTo>
                  <a:pt x="244" y="224"/>
                </a:moveTo>
                <a:cubicBezTo>
                  <a:pt x="12" y="224"/>
                  <a:pt x="12" y="224"/>
                  <a:pt x="12" y="224"/>
                </a:cubicBezTo>
                <a:cubicBezTo>
                  <a:pt x="5" y="224"/>
                  <a:pt x="0" y="219"/>
                  <a:pt x="0" y="2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212"/>
                  <a:pt x="256" y="212"/>
                  <a:pt x="256" y="212"/>
                </a:cubicBezTo>
                <a:cubicBezTo>
                  <a:pt x="256" y="219"/>
                  <a:pt x="251" y="224"/>
                  <a:pt x="244" y="224"/>
                </a:cubicBezTo>
                <a:moveTo>
                  <a:pt x="196" y="212"/>
                </a:moveTo>
                <a:cubicBezTo>
                  <a:pt x="244" y="212"/>
                  <a:pt x="244" y="212"/>
                  <a:pt x="244" y="212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8" y="108"/>
                  <a:pt x="238" y="108"/>
                  <a:pt x="238" y="108"/>
                </a:cubicBezTo>
                <a:cubicBezTo>
                  <a:pt x="196" y="108"/>
                  <a:pt x="196" y="108"/>
                  <a:pt x="196" y="108"/>
                </a:cubicBezTo>
                <a:lnTo>
                  <a:pt x="196" y="212"/>
                </a:lnTo>
                <a:close/>
                <a:moveTo>
                  <a:pt x="12" y="212"/>
                </a:moveTo>
                <a:cubicBezTo>
                  <a:pt x="184" y="212"/>
                  <a:pt x="184" y="212"/>
                  <a:pt x="184" y="212"/>
                </a:cubicBezTo>
                <a:cubicBezTo>
                  <a:pt x="184" y="108"/>
                  <a:pt x="184" y="108"/>
                  <a:pt x="184" y="108"/>
                </a:cubicBezTo>
                <a:cubicBezTo>
                  <a:pt x="12" y="108"/>
                  <a:pt x="12" y="108"/>
                  <a:pt x="12" y="108"/>
                </a:cubicBezTo>
                <a:lnTo>
                  <a:pt x="12" y="212"/>
                </a:lnTo>
                <a:close/>
                <a:moveTo>
                  <a:pt x="24" y="12"/>
                </a:moveTo>
                <a:cubicBezTo>
                  <a:pt x="17" y="12"/>
                  <a:pt x="12" y="17"/>
                  <a:pt x="12" y="24"/>
                </a:cubicBezTo>
                <a:cubicBezTo>
                  <a:pt x="12" y="31"/>
                  <a:pt x="17" y="36"/>
                  <a:pt x="24" y="36"/>
                </a:cubicBezTo>
                <a:cubicBezTo>
                  <a:pt x="31" y="36"/>
                  <a:pt x="36" y="31"/>
                  <a:pt x="36" y="24"/>
                </a:cubicBezTo>
                <a:cubicBezTo>
                  <a:pt x="36" y="17"/>
                  <a:pt x="31" y="12"/>
                  <a:pt x="24" y="12"/>
                </a:cubicBezTo>
                <a:moveTo>
                  <a:pt x="60" y="12"/>
                </a:moveTo>
                <a:cubicBezTo>
                  <a:pt x="53" y="12"/>
                  <a:pt x="48" y="17"/>
                  <a:pt x="48" y="24"/>
                </a:cubicBezTo>
                <a:cubicBezTo>
                  <a:pt x="48" y="31"/>
                  <a:pt x="53" y="36"/>
                  <a:pt x="60" y="36"/>
                </a:cubicBezTo>
                <a:cubicBezTo>
                  <a:pt x="67" y="36"/>
                  <a:pt x="72" y="31"/>
                  <a:pt x="72" y="24"/>
                </a:cubicBezTo>
                <a:cubicBezTo>
                  <a:pt x="72" y="17"/>
                  <a:pt x="67" y="12"/>
                  <a:pt x="60" y="12"/>
                </a:cubicBezTo>
                <a:moveTo>
                  <a:pt x="96" y="12"/>
                </a:moveTo>
                <a:cubicBezTo>
                  <a:pt x="89" y="12"/>
                  <a:pt x="84" y="17"/>
                  <a:pt x="84" y="24"/>
                </a:cubicBezTo>
                <a:cubicBezTo>
                  <a:pt x="84" y="31"/>
                  <a:pt x="89" y="36"/>
                  <a:pt x="96" y="36"/>
                </a:cubicBezTo>
                <a:cubicBezTo>
                  <a:pt x="103" y="36"/>
                  <a:pt x="108" y="31"/>
                  <a:pt x="108" y="24"/>
                </a:cubicBezTo>
                <a:cubicBezTo>
                  <a:pt x="108" y="17"/>
                  <a:pt x="103" y="12"/>
                  <a:pt x="96" y="12"/>
                </a:cubicBezTo>
                <a:moveTo>
                  <a:pt x="232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96"/>
                  <a:pt x="12" y="96"/>
                  <a:pt x="12" y="96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96" y="96"/>
                  <a:pt x="196" y="96"/>
                  <a:pt x="196" y="96"/>
                </a:cubicBezTo>
                <a:cubicBezTo>
                  <a:pt x="238" y="96"/>
                  <a:pt x="238" y="96"/>
                  <a:pt x="238" y="96"/>
                </a:cubicBezTo>
                <a:cubicBezTo>
                  <a:pt x="244" y="96"/>
                  <a:pt x="244" y="96"/>
                  <a:pt x="244" y="96"/>
                </a:cubicBezTo>
                <a:cubicBezTo>
                  <a:pt x="244" y="48"/>
                  <a:pt x="244" y="48"/>
                  <a:pt x="244" y="48"/>
                </a:cubicBezTo>
                <a:lnTo>
                  <a:pt x="232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3634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 30"/>
          <p:cNvSpPr/>
          <p:nvPr/>
        </p:nvSpPr>
        <p:spPr bwMode="auto">
          <a:xfrm>
            <a:off x="6339962" y="1551328"/>
            <a:ext cx="764860" cy="76506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275775" y="1453394"/>
            <a:ext cx="3730665" cy="395475"/>
          </a:xfrm>
          <a:prstGeom prst="rect">
            <a:avLst/>
          </a:prstGeom>
        </p:spPr>
        <p:txBody>
          <a:bodyPr wrap="none" lIns="109710" tIns="54855" rIns="109710" bIns="54855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sz="1850" b="1" dirty="0">
                <a:solidFill>
                  <a:srgbClr val="0070C0"/>
                </a:solidFill>
                <a:latin typeface="Rockwell" panose="02060603020205020403" pitchFamily="18" charset="0"/>
              </a:rPr>
              <a:t>Wireless Network Assessment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275775" y="1817120"/>
            <a:ext cx="4787069" cy="664779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Determines the vulnerabilities in the organization’s </a:t>
            </a:r>
            <a:r>
              <a:rPr lang="en-US" b="1" dirty="0">
                <a:solidFill>
                  <a:srgbClr val="FF0000"/>
                </a:solidFill>
              </a:rPr>
              <a:t>wireless networks</a:t>
            </a:r>
          </a:p>
        </p:txBody>
      </p:sp>
      <p:sp>
        <p:nvSpPr>
          <p:cNvPr id="85" name="Oval 84"/>
          <p:cNvSpPr/>
          <p:nvPr/>
        </p:nvSpPr>
        <p:spPr bwMode="auto">
          <a:xfrm>
            <a:off x="487680" y="1564626"/>
            <a:ext cx="764860" cy="76506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7161212" y="1447800"/>
            <a:ext cx="2929997" cy="387780"/>
          </a:xfrm>
          <a:prstGeom prst="rect">
            <a:avLst/>
          </a:prstGeom>
        </p:spPr>
        <p:txBody>
          <a:bodyPr wrap="none" lIns="109710" tIns="54855" rIns="109710" bIns="54855" anchor="ctr">
            <a:spAutoFit/>
          </a:bodyPr>
          <a:lstStyle/>
          <a:p>
            <a:pPr defTabSz="914217"/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Distributed Assessment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7161212" y="1793728"/>
            <a:ext cx="4878387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Assesses the </a:t>
            </a:r>
            <a:r>
              <a:rPr lang="en-US" b="1" dirty="0">
                <a:solidFill>
                  <a:srgbClr val="FF0000"/>
                </a:solidFill>
              </a:rPr>
              <a:t>distributed organization assets</a:t>
            </a:r>
            <a:r>
              <a:rPr lang="en-US" dirty="0">
                <a:solidFill>
                  <a:prstClr val="black"/>
                </a:solidFill>
              </a:rPr>
              <a:t>, such as client and server applications, simultaneously through appropriate synchronization techniques</a:t>
            </a:r>
          </a:p>
        </p:txBody>
      </p:sp>
      <p:sp>
        <p:nvSpPr>
          <p:cNvPr id="25" name="Freeform 36"/>
          <p:cNvSpPr>
            <a:spLocks noChangeArrowheads="1"/>
          </p:cNvSpPr>
          <p:nvPr/>
        </p:nvSpPr>
        <p:spPr bwMode="auto">
          <a:xfrm>
            <a:off x="736097" y="1770084"/>
            <a:ext cx="272695" cy="354873"/>
          </a:xfrm>
          <a:custGeom>
            <a:avLst/>
            <a:gdLst>
              <a:gd name="T0" fmla="*/ 115 w 320"/>
              <a:gd name="T1" fmla="*/ 62 h 417"/>
              <a:gd name="T2" fmla="*/ 115 w 320"/>
              <a:gd name="T3" fmla="*/ 62 h 417"/>
              <a:gd name="T4" fmla="*/ 62 w 320"/>
              <a:gd name="T5" fmla="*/ 0 h 417"/>
              <a:gd name="T6" fmla="*/ 0 w 320"/>
              <a:gd name="T7" fmla="*/ 62 h 417"/>
              <a:gd name="T8" fmla="*/ 36 w 320"/>
              <a:gd name="T9" fmla="*/ 115 h 417"/>
              <a:gd name="T10" fmla="*/ 36 w 320"/>
              <a:gd name="T11" fmla="*/ 301 h 417"/>
              <a:gd name="T12" fmla="*/ 0 w 320"/>
              <a:gd name="T13" fmla="*/ 354 h 417"/>
              <a:gd name="T14" fmla="*/ 62 w 320"/>
              <a:gd name="T15" fmla="*/ 416 h 417"/>
              <a:gd name="T16" fmla="*/ 115 w 320"/>
              <a:gd name="T17" fmla="*/ 354 h 417"/>
              <a:gd name="T18" fmla="*/ 80 w 320"/>
              <a:gd name="T19" fmla="*/ 301 h 417"/>
              <a:gd name="T20" fmla="*/ 80 w 320"/>
              <a:gd name="T21" fmla="*/ 115 h 417"/>
              <a:gd name="T22" fmla="*/ 115 w 320"/>
              <a:gd name="T23" fmla="*/ 62 h 417"/>
              <a:gd name="T24" fmla="*/ 98 w 320"/>
              <a:gd name="T25" fmla="*/ 354 h 417"/>
              <a:gd name="T26" fmla="*/ 98 w 320"/>
              <a:gd name="T27" fmla="*/ 354 h 417"/>
              <a:gd name="T28" fmla="*/ 62 w 320"/>
              <a:gd name="T29" fmla="*/ 390 h 417"/>
              <a:gd name="T30" fmla="*/ 27 w 320"/>
              <a:gd name="T31" fmla="*/ 354 h 417"/>
              <a:gd name="T32" fmla="*/ 62 w 320"/>
              <a:gd name="T33" fmla="*/ 319 h 417"/>
              <a:gd name="T34" fmla="*/ 98 w 320"/>
              <a:gd name="T35" fmla="*/ 354 h 417"/>
              <a:gd name="T36" fmla="*/ 62 w 320"/>
              <a:gd name="T37" fmla="*/ 88 h 417"/>
              <a:gd name="T38" fmla="*/ 62 w 320"/>
              <a:gd name="T39" fmla="*/ 88 h 417"/>
              <a:gd name="T40" fmla="*/ 27 w 320"/>
              <a:gd name="T41" fmla="*/ 62 h 417"/>
              <a:gd name="T42" fmla="*/ 62 w 320"/>
              <a:gd name="T43" fmla="*/ 27 h 417"/>
              <a:gd name="T44" fmla="*/ 98 w 320"/>
              <a:gd name="T45" fmla="*/ 62 h 417"/>
              <a:gd name="T46" fmla="*/ 62 w 320"/>
              <a:gd name="T47" fmla="*/ 88 h 417"/>
              <a:gd name="T48" fmla="*/ 284 w 320"/>
              <a:gd name="T49" fmla="*/ 301 h 417"/>
              <a:gd name="T50" fmla="*/ 284 w 320"/>
              <a:gd name="T51" fmla="*/ 301 h 417"/>
              <a:gd name="T52" fmla="*/ 284 w 320"/>
              <a:gd name="T53" fmla="*/ 115 h 417"/>
              <a:gd name="T54" fmla="*/ 319 w 320"/>
              <a:gd name="T55" fmla="*/ 62 h 417"/>
              <a:gd name="T56" fmla="*/ 257 w 320"/>
              <a:gd name="T57" fmla="*/ 0 h 417"/>
              <a:gd name="T58" fmla="*/ 195 w 320"/>
              <a:gd name="T59" fmla="*/ 62 h 417"/>
              <a:gd name="T60" fmla="*/ 239 w 320"/>
              <a:gd name="T61" fmla="*/ 115 h 417"/>
              <a:gd name="T62" fmla="*/ 239 w 320"/>
              <a:gd name="T63" fmla="*/ 301 h 417"/>
              <a:gd name="T64" fmla="*/ 195 w 320"/>
              <a:gd name="T65" fmla="*/ 354 h 417"/>
              <a:gd name="T66" fmla="*/ 257 w 320"/>
              <a:gd name="T67" fmla="*/ 416 h 417"/>
              <a:gd name="T68" fmla="*/ 319 w 320"/>
              <a:gd name="T69" fmla="*/ 354 h 417"/>
              <a:gd name="T70" fmla="*/ 284 w 320"/>
              <a:gd name="T71" fmla="*/ 301 h 417"/>
              <a:gd name="T72" fmla="*/ 221 w 320"/>
              <a:gd name="T73" fmla="*/ 62 h 417"/>
              <a:gd name="T74" fmla="*/ 221 w 320"/>
              <a:gd name="T75" fmla="*/ 62 h 417"/>
              <a:gd name="T76" fmla="*/ 257 w 320"/>
              <a:gd name="T77" fmla="*/ 27 h 417"/>
              <a:gd name="T78" fmla="*/ 292 w 320"/>
              <a:gd name="T79" fmla="*/ 62 h 417"/>
              <a:gd name="T80" fmla="*/ 257 w 320"/>
              <a:gd name="T81" fmla="*/ 88 h 417"/>
              <a:gd name="T82" fmla="*/ 221 w 320"/>
              <a:gd name="T83" fmla="*/ 62 h 417"/>
              <a:gd name="T84" fmla="*/ 257 w 320"/>
              <a:gd name="T85" fmla="*/ 390 h 417"/>
              <a:gd name="T86" fmla="*/ 257 w 320"/>
              <a:gd name="T87" fmla="*/ 390 h 417"/>
              <a:gd name="T88" fmla="*/ 221 w 320"/>
              <a:gd name="T89" fmla="*/ 354 h 417"/>
              <a:gd name="T90" fmla="*/ 257 w 320"/>
              <a:gd name="T91" fmla="*/ 319 h 417"/>
              <a:gd name="T92" fmla="*/ 292 w 320"/>
              <a:gd name="T93" fmla="*/ 354 h 417"/>
              <a:gd name="T94" fmla="*/ 257 w 320"/>
              <a:gd name="T95" fmla="*/ 39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0" h="417">
                <a:moveTo>
                  <a:pt x="115" y="62"/>
                </a:moveTo>
                <a:lnTo>
                  <a:pt x="115" y="62"/>
                </a:lnTo>
                <a:cubicBezTo>
                  <a:pt x="115" y="27"/>
                  <a:pt x="89" y="0"/>
                  <a:pt x="62" y="0"/>
                </a:cubicBezTo>
                <a:cubicBezTo>
                  <a:pt x="27" y="0"/>
                  <a:pt x="0" y="27"/>
                  <a:pt x="0" y="62"/>
                </a:cubicBezTo>
                <a:cubicBezTo>
                  <a:pt x="0" y="80"/>
                  <a:pt x="18" y="106"/>
                  <a:pt x="36" y="115"/>
                </a:cubicBezTo>
                <a:cubicBezTo>
                  <a:pt x="36" y="301"/>
                  <a:pt x="36" y="301"/>
                  <a:pt x="36" y="301"/>
                </a:cubicBezTo>
                <a:cubicBezTo>
                  <a:pt x="18" y="310"/>
                  <a:pt x="0" y="328"/>
                  <a:pt x="0" y="354"/>
                </a:cubicBezTo>
                <a:cubicBezTo>
                  <a:pt x="0" y="390"/>
                  <a:pt x="27" y="416"/>
                  <a:pt x="62" y="416"/>
                </a:cubicBezTo>
                <a:cubicBezTo>
                  <a:pt x="89" y="416"/>
                  <a:pt x="115" y="390"/>
                  <a:pt x="115" y="354"/>
                </a:cubicBezTo>
                <a:cubicBezTo>
                  <a:pt x="115" y="328"/>
                  <a:pt x="106" y="310"/>
                  <a:pt x="80" y="301"/>
                </a:cubicBezTo>
                <a:cubicBezTo>
                  <a:pt x="80" y="115"/>
                  <a:pt x="80" y="115"/>
                  <a:pt x="80" y="115"/>
                </a:cubicBezTo>
                <a:cubicBezTo>
                  <a:pt x="106" y="106"/>
                  <a:pt x="115" y="80"/>
                  <a:pt x="115" y="62"/>
                </a:cubicBezTo>
                <a:close/>
                <a:moveTo>
                  <a:pt x="98" y="354"/>
                </a:moveTo>
                <a:lnTo>
                  <a:pt x="98" y="354"/>
                </a:lnTo>
                <a:cubicBezTo>
                  <a:pt x="98" y="372"/>
                  <a:pt x="80" y="390"/>
                  <a:pt x="62" y="390"/>
                </a:cubicBezTo>
                <a:cubicBezTo>
                  <a:pt x="44" y="390"/>
                  <a:pt x="27" y="372"/>
                  <a:pt x="27" y="354"/>
                </a:cubicBezTo>
                <a:cubicBezTo>
                  <a:pt x="27" y="337"/>
                  <a:pt x="44" y="319"/>
                  <a:pt x="62" y="319"/>
                </a:cubicBezTo>
                <a:cubicBezTo>
                  <a:pt x="80" y="319"/>
                  <a:pt x="98" y="337"/>
                  <a:pt x="98" y="354"/>
                </a:cubicBezTo>
                <a:close/>
                <a:moveTo>
                  <a:pt x="62" y="88"/>
                </a:moveTo>
                <a:lnTo>
                  <a:pt x="62" y="88"/>
                </a:lnTo>
                <a:cubicBezTo>
                  <a:pt x="44" y="88"/>
                  <a:pt x="27" y="80"/>
                  <a:pt x="27" y="62"/>
                </a:cubicBezTo>
                <a:cubicBezTo>
                  <a:pt x="27" y="35"/>
                  <a:pt x="44" y="27"/>
                  <a:pt x="62" y="27"/>
                </a:cubicBezTo>
                <a:cubicBezTo>
                  <a:pt x="80" y="27"/>
                  <a:pt x="98" y="35"/>
                  <a:pt x="98" y="62"/>
                </a:cubicBezTo>
                <a:cubicBezTo>
                  <a:pt x="98" y="80"/>
                  <a:pt x="80" y="88"/>
                  <a:pt x="62" y="88"/>
                </a:cubicBezTo>
                <a:close/>
                <a:moveTo>
                  <a:pt x="284" y="301"/>
                </a:moveTo>
                <a:lnTo>
                  <a:pt x="284" y="301"/>
                </a:lnTo>
                <a:cubicBezTo>
                  <a:pt x="284" y="115"/>
                  <a:pt x="284" y="115"/>
                  <a:pt x="284" y="115"/>
                </a:cubicBezTo>
                <a:cubicBezTo>
                  <a:pt x="302" y="106"/>
                  <a:pt x="319" y="80"/>
                  <a:pt x="319" y="62"/>
                </a:cubicBezTo>
                <a:cubicBezTo>
                  <a:pt x="319" y="27"/>
                  <a:pt x="292" y="0"/>
                  <a:pt x="257" y="0"/>
                </a:cubicBezTo>
                <a:cubicBezTo>
                  <a:pt x="221" y="0"/>
                  <a:pt x="195" y="27"/>
                  <a:pt x="195" y="62"/>
                </a:cubicBezTo>
                <a:cubicBezTo>
                  <a:pt x="195" y="80"/>
                  <a:pt x="212" y="106"/>
                  <a:pt x="239" y="115"/>
                </a:cubicBezTo>
                <a:cubicBezTo>
                  <a:pt x="239" y="301"/>
                  <a:pt x="239" y="301"/>
                  <a:pt x="239" y="301"/>
                </a:cubicBezTo>
                <a:cubicBezTo>
                  <a:pt x="212" y="310"/>
                  <a:pt x="195" y="328"/>
                  <a:pt x="195" y="354"/>
                </a:cubicBezTo>
                <a:cubicBezTo>
                  <a:pt x="195" y="390"/>
                  <a:pt x="221" y="416"/>
                  <a:pt x="257" y="416"/>
                </a:cubicBezTo>
                <a:cubicBezTo>
                  <a:pt x="292" y="416"/>
                  <a:pt x="319" y="390"/>
                  <a:pt x="319" y="354"/>
                </a:cubicBezTo>
                <a:cubicBezTo>
                  <a:pt x="319" y="328"/>
                  <a:pt x="302" y="310"/>
                  <a:pt x="284" y="301"/>
                </a:cubicBezTo>
                <a:close/>
                <a:moveTo>
                  <a:pt x="221" y="62"/>
                </a:moveTo>
                <a:lnTo>
                  <a:pt x="221" y="62"/>
                </a:lnTo>
                <a:cubicBezTo>
                  <a:pt x="221" y="35"/>
                  <a:pt x="239" y="27"/>
                  <a:pt x="257" y="27"/>
                </a:cubicBezTo>
                <a:cubicBezTo>
                  <a:pt x="275" y="27"/>
                  <a:pt x="292" y="35"/>
                  <a:pt x="292" y="62"/>
                </a:cubicBezTo>
                <a:cubicBezTo>
                  <a:pt x="292" y="80"/>
                  <a:pt x="275" y="88"/>
                  <a:pt x="257" y="88"/>
                </a:cubicBezTo>
                <a:cubicBezTo>
                  <a:pt x="239" y="88"/>
                  <a:pt x="221" y="80"/>
                  <a:pt x="221" y="62"/>
                </a:cubicBezTo>
                <a:close/>
                <a:moveTo>
                  <a:pt x="257" y="390"/>
                </a:moveTo>
                <a:lnTo>
                  <a:pt x="257" y="390"/>
                </a:lnTo>
                <a:cubicBezTo>
                  <a:pt x="239" y="390"/>
                  <a:pt x="221" y="372"/>
                  <a:pt x="221" y="354"/>
                </a:cubicBezTo>
                <a:cubicBezTo>
                  <a:pt x="221" y="337"/>
                  <a:pt x="239" y="319"/>
                  <a:pt x="257" y="319"/>
                </a:cubicBezTo>
                <a:cubicBezTo>
                  <a:pt x="275" y="319"/>
                  <a:pt x="292" y="337"/>
                  <a:pt x="292" y="354"/>
                </a:cubicBezTo>
                <a:cubicBezTo>
                  <a:pt x="292" y="372"/>
                  <a:pt x="275" y="390"/>
                  <a:pt x="257" y="39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7" name="Freeform 127"/>
          <p:cNvSpPr>
            <a:spLocks noChangeArrowheads="1"/>
          </p:cNvSpPr>
          <p:nvPr/>
        </p:nvSpPr>
        <p:spPr bwMode="auto">
          <a:xfrm>
            <a:off x="6526497" y="1764490"/>
            <a:ext cx="414209" cy="333566"/>
          </a:xfrm>
          <a:custGeom>
            <a:avLst/>
            <a:gdLst>
              <a:gd name="T0" fmla="*/ 169 w 497"/>
              <a:gd name="T1" fmla="*/ 196 h 400"/>
              <a:gd name="T2" fmla="*/ 169 w 497"/>
              <a:gd name="T3" fmla="*/ 196 h 400"/>
              <a:gd name="T4" fmla="*/ 248 w 497"/>
              <a:gd name="T5" fmla="*/ 275 h 400"/>
              <a:gd name="T6" fmla="*/ 328 w 497"/>
              <a:gd name="T7" fmla="*/ 196 h 400"/>
              <a:gd name="T8" fmla="*/ 248 w 497"/>
              <a:gd name="T9" fmla="*/ 116 h 400"/>
              <a:gd name="T10" fmla="*/ 169 w 497"/>
              <a:gd name="T11" fmla="*/ 196 h 400"/>
              <a:gd name="T12" fmla="*/ 116 w 497"/>
              <a:gd name="T13" fmla="*/ 169 h 400"/>
              <a:gd name="T14" fmla="*/ 116 w 497"/>
              <a:gd name="T15" fmla="*/ 169 h 400"/>
              <a:gd name="T16" fmla="*/ 248 w 497"/>
              <a:gd name="T17" fmla="*/ 63 h 400"/>
              <a:gd name="T18" fmla="*/ 345 w 497"/>
              <a:gd name="T19" fmla="*/ 98 h 400"/>
              <a:gd name="T20" fmla="*/ 390 w 497"/>
              <a:gd name="T21" fmla="*/ 98 h 400"/>
              <a:gd name="T22" fmla="*/ 390 w 497"/>
              <a:gd name="T23" fmla="*/ 54 h 400"/>
              <a:gd name="T24" fmla="*/ 248 w 497"/>
              <a:gd name="T25" fmla="*/ 0 h 400"/>
              <a:gd name="T26" fmla="*/ 62 w 497"/>
              <a:gd name="T27" fmla="*/ 143 h 400"/>
              <a:gd name="T28" fmla="*/ 0 w 497"/>
              <a:gd name="T29" fmla="*/ 143 h 400"/>
              <a:gd name="T30" fmla="*/ 0 w 497"/>
              <a:gd name="T31" fmla="*/ 196 h 400"/>
              <a:gd name="T32" fmla="*/ 80 w 497"/>
              <a:gd name="T33" fmla="*/ 196 h 400"/>
              <a:gd name="T34" fmla="*/ 116 w 497"/>
              <a:gd name="T35" fmla="*/ 169 h 400"/>
              <a:gd name="T36" fmla="*/ 416 w 497"/>
              <a:gd name="T37" fmla="*/ 196 h 400"/>
              <a:gd name="T38" fmla="*/ 416 w 497"/>
              <a:gd name="T39" fmla="*/ 196 h 400"/>
              <a:gd name="T40" fmla="*/ 381 w 497"/>
              <a:gd name="T41" fmla="*/ 231 h 400"/>
              <a:gd name="T42" fmla="*/ 248 w 497"/>
              <a:gd name="T43" fmla="*/ 337 h 400"/>
              <a:gd name="T44" fmla="*/ 151 w 497"/>
              <a:gd name="T45" fmla="*/ 293 h 400"/>
              <a:gd name="T46" fmla="*/ 107 w 497"/>
              <a:gd name="T47" fmla="*/ 293 h 400"/>
              <a:gd name="T48" fmla="*/ 107 w 497"/>
              <a:gd name="T49" fmla="*/ 337 h 400"/>
              <a:gd name="T50" fmla="*/ 248 w 497"/>
              <a:gd name="T51" fmla="*/ 399 h 400"/>
              <a:gd name="T52" fmla="*/ 435 w 497"/>
              <a:gd name="T53" fmla="*/ 257 h 400"/>
              <a:gd name="T54" fmla="*/ 496 w 497"/>
              <a:gd name="T55" fmla="*/ 257 h 400"/>
              <a:gd name="T56" fmla="*/ 496 w 497"/>
              <a:gd name="T57" fmla="*/ 196 h 400"/>
              <a:gd name="T58" fmla="*/ 416 w 497"/>
              <a:gd name="T59" fmla="*/ 196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97" h="400">
                <a:moveTo>
                  <a:pt x="169" y="196"/>
                </a:moveTo>
                <a:lnTo>
                  <a:pt x="169" y="196"/>
                </a:lnTo>
                <a:cubicBezTo>
                  <a:pt x="169" y="240"/>
                  <a:pt x="204" y="275"/>
                  <a:pt x="248" y="275"/>
                </a:cubicBezTo>
                <a:cubicBezTo>
                  <a:pt x="292" y="275"/>
                  <a:pt x="328" y="240"/>
                  <a:pt x="328" y="196"/>
                </a:cubicBezTo>
                <a:cubicBezTo>
                  <a:pt x="328" y="151"/>
                  <a:pt x="292" y="116"/>
                  <a:pt x="248" y="116"/>
                </a:cubicBezTo>
                <a:cubicBezTo>
                  <a:pt x="204" y="116"/>
                  <a:pt x="169" y="151"/>
                  <a:pt x="169" y="196"/>
                </a:cubicBezTo>
                <a:close/>
                <a:moveTo>
                  <a:pt x="116" y="169"/>
                </a:moveTo>
                <a:lnTo>
                  <a:pt x="116" y="169"/>
                </a:lnTo>
                <a:cubicBezTo>
                  <a:pt x="124" y="107"/>
                  <a:pt x="186" y="63"/>
                  <a:pt x="248" y="63"/>
                </a:cubicBezTo>
                <a:cubicBezTo>
                  <a:pt x="284" y="63"/>
                  <a:pt x="319" y="71"/>
                  <a:pt x="345" y="98"/>
                </a:cubicBezTo>
                <a:cubicBezTo>
                  <a:pt x="354" y="107"/>
                  <a:pt x="381" y="107"/>
                  <a:pt x="390" y="98"/>
                </a:cubicBezTo>
                <a:cubicBezTo>
                  <a:pt x="399" y="89"/>
                  <a:pt x="399" y="71"/>
                  <a:pt x="390" y="54"/>
                </a:cubicBezTo>
                <a:cubicBezTo>
                  <a:pt x="354" y="18"/>
                  <a:pt x="301" y="0"/>
                  <a:pt x="248" y="0"/>
                </a:cubicBezTo>
                <a:cubicBezTo>
                  <a:pt x="160" y="0"/>
                  <a:pt x="80" y="54"/>
                  <a:pt x="62" y="143"/>
                </a:cubicBezTo>
                <a:cubicBezTo>
                  <a:pt x="0" y="143"/>
                  <a:pt x="0" y="143"/>
                  <a:pt x="0" y="143"/>
                </a:cubicBezTo>
                <a:cubicBezTo>
                  <a:pt x="0" y="196"/>
                  <a:pt x="0" y="196"/>
                  <a:pt x="0" y="196"/>
                </a:cubicBezTo>
                <a:cubicBezTo>
                  <a:pt x="80" y="196"/>
                  <a:pt x="80" y="196"/>
                  <a:pt x="80" y="196"/>
                </a:cubicBezTo>
                <a:cubicBezTo>
                  <a:pt x="107" y="196"/>
                  <a:pt x="107" y="178"/>
                  <a:pt x="116" y="169"/>
                </a:cubicBezTo>
                <a:close/>
                <a:moveTo>
                  <a:pt x="416" y="196"/>
                </a:moveTo>
                <a:lnTo>
                  <a:pt x="416" y="196"/>
                </a:lnTo>
                <a:cubicBezTo>
                  <a:pt x="390" y="196"/>
                  <a:pt x="390" y="222"/>
                  <a:pt x="381" y="231"/>
                </a:cubicBezTo>
                <a:cubicBezTo>
                  <a:pt x="372" y="293"/>
                  <a:pt x="319" y="337"/>
                  <a:pt x="248" y="337"/>
                </a:cubicBezTo>
                <a:cubicBezTo>
                  <a:pt x="213" y="337"/>
                  <a:pt x="177" y="319"/>
                  <a:pt x="151" y="293"/>
                </a:cubicBezTo>
                <a:cubicBezTo>
                  <a:pt x="142" y="284"/>
                  <a:pt x="116" y="284"/>
                  <a:pt x="107" y="293"/>
                </a:cubicBezTo>
                <a:cubicBezTo>
                  <a:pt x="97" y="310"/>
                  <a:pt x="97" y="328"/>
                  <a:pt x="107" y="337"/>
                </a:cubicBezTo>
                <a:cubicBezTo>
                  <a:pt x="142" y="373"/>
                  <a:pt x="195" y="399"/>
                  <a:pt x="248" y="399"/>
                </a:cubicBezTo>
                <a:cubicBezTo>
                  <a:pt x="337" y="399"/>
                  <a:pt x="416" y="337"/>
                  <a:pt x="435" y="257"/>
                </a:cubicBezTo>
                <a:cubicBezTo>
                  <a:pt x="496" y="257"/>
                  <a:pt x="496" y="257"/>
                  <a:pt x="496" y="257"/>
                </a:cubicBezTo>
                <a:cubicBezTo>
                  <a:pt x="496" y="196"/>
                  <a:pt x="496" y="196"/>
                  <a:pt x="496" y="196"/>
                </a:cubicBezTo>
                <a:lnTo>
                  <a:pt x="416" y="1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2" name="Oval 91"/>
          <p:cNvSpPr/>
          <p:nvPr/>
        </p:nvSpPr>
        <p:spPr bwMode="auto">
          <a:xfrm>
            <a:off x="489892" y="4935680"/>
            <a:ext cx="764860" cy="76506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93" name="Oval 92"/>
          <p:cNvSpPr/>
          <p:nvPr/>
        </p:nvSpPr>
        <p:spPr bwMode="auto">
          <a:xfrm>
            <a:off x="6343782" y="4942767"/>
            <a:ext cx="764860" cy="76506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7161212" y="4815840"/>
            <a:ext cx="2938653" cy="395475"/>
          </a:xfrm>
          <a:prstGeom prst="rect">
            <a:avLst/>
          </a:prstGeom>
        </p:spPr>
        <p:txBody>
          <a:bodyPr wrap="none" lIns="109710" tIns="54855" rIns="109710" bIns="54855" anchor="ctr">
            <a:spAutoFit/>
          </a:bodyPr>
          <a:lstStyle/>
          <a:p>
            <a:pPr lvl="0" algn="ctr">
              <a:spcBef>
                <a:spcPts val="6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Automated Assessment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7161212" y="5161768"/>
            <a:ext cx="4714847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In this type of assessment, the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ethical hacker employs various </a:t>
            </a:r>
            <a:r>
              <a:rPr lang="en-US" b="1" dirty="0">
                <a:solidFill>
                  <a:srgbClr val="FF0000"/>
                </a:solidFill>
              </a:rPr>
              <a:t>vulnerability assessment tools</a:t>
            </a:r>
            <a:r>
              <a:rPr lang="en-US" dirty="0">
                <a:solidFill>
                  <a:prstClr val="black"/>
                </a:solidFill>
              </a:rPr>
              <a:t>, such as </a:t>
            </a:r>
            <a:r>
              <a:rPr lang="en-US" b="1" dirty="0">
                <a:solidFill>
                  <a:srgbClr val="FF0000"/>
                </a:solidFill>
              </a:rPr>
              <a:t>Nessus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Qualys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GFI LanGuard</a:t>
            </a:r>
            <a:r>
              <a:rPr lang="en-US" dirty="0">
                <a:solidFill>
                  <a:prstClr val="black"/>
                </a:solidFill>
              </a:rPr>
              <a:t>, etc.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275775" y="4822591"/>
            <a:ext cx="2569963" cy="395475"/>
          </a:xfrm>
          <a:prstGeom prst="rect">
            <a:avLst/>
          </a:prstGeom>
        </p:spPr>
        <p:txBody>
          <a:bodyPr wrap="none" lIns="109710" tIns="54855" rIns="109710" bIns="54855" anchor="ctr">
            <a:spAutoFit/>
          </a:bodyPr>
          <a:lstStyle/>
          <a:p>
            <a:pPr lvl="0" algn="ctr">
              <a:spcBef>
                <a:spcPts val="6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Manual Assessment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1275775" y="5186317"/>
            <a:ext cx="4580983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In this type of assessment, the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ethical hacker </a:t>
            </a:r>
            <a:r>
              <a:rPr lang="en-US" b="1" dirty="0">
                <a:solidFill>
                  <a:srgbClr val="FF0000"/>
                </a:solidFill>
              </a:rPr>
              <a:t>manually</a:t>
            </a:r>
            <a:r>
              <a:rPr lang="en-US" b="1" dirty="0">
                <a:solidFill>
                  <a:prstClr val="black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assesses the </a:t>
            </a:r>
            <a:r>
              <a:rPr lang="en-US" b="1" dirty="0">
                <a:solidFill>
                  <a:srgbClr val="FF0000"/>
                </a:solidFill>
              </a:rPr>
              <a:t>vulnerabilities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vulnerability ranking</a:t>
            </a:r>
            <a:r>
              <a:rPr lang="en-US" dirty="0">
                <a:solidFill>
                  <a:prstClr val="black"/>
                </a:solidFill>
              </a:rPr>
              <a:t>, </a:t>
            </a:r>
            <a:r>
              <a:rPr lang="en-US" b="1" dirty="0">
                <a:solidFill>
                  <a:srgbClr val="FF0000"/>
                </a:solidFill>
              </a:rPr>
              <a:t>vulnerability score</a:t>
            </a:r>
            <a:r>
              <a:rPr lang="en-US" dirty="0">
                <a:solidFill>
                  <a:prstClr val="black"/>
                </a:solidFill>
              </a:rPr>
              <a:t>,  etc. </a:t>
            </a:r>
          </a:p>
        </p:txBody>
      </p:sp>
      <p:sp>
        <p:nvSpPr>
          <p:cNvPr id="26" name="Freeform 46"/>
          <p:cNvSpPr>
            <a:spLocks noChangeArrowheads="1"/>
          </p:cNvSpPr>
          <p:nvPr/>
        </p:nvSpPr>
        <p:spPr bwMode="auto">
          <a:xfrm>
            <a:off x="6548777" y="5132531"/>
            <a:ext cx="358509" cy="341439"/>
          </a:xfrm>
          <a:custGeom>
            <a:avLst/>
            <a:gdLst>
              <a:gd name="T0" fmla="*/ 363 w 461"/>
              <a:gd name="T1" fmla="*/ 336 h 443"/>
              <a:gd name="T2" fmla="*/ 363 w 461"/>
              <a:gd name="T3" fmla="*/ 336 h 443"/>
              <a:gd name="T4" fmla="*/ 284 w 461"/>
              <a:gd name="T5" fmla="*/ 248 h 443"/>
              <a:gd name="T6" fmla="*/ 310 w 461"/>
              <a:gd name="T7" fmla="*/ 195 h 443"/>
              <a:gd name="T8" fmla="*/ 328 w 461"/>
              <a:gd name="T9" fmla="*/ 151 h 443"/>
              <a:gd name="T10" fmla="*/ 319 w 461"/>
              <a:gd name="T11" fmla="*/ 132 h 443"/>
              <a:gd name="T12" fmla="*/ 328 w 461"/>
              <a:gd name="T13" fmla="*/ 88 h 443"/>
              <a:gd name="T14" fmla="*/ 230 w 461"/>
              <a:gd name="T15" fmla="*/ 0 h 443"/>
              <a:gd name="T16" fmla="*/ 132 w 461"/>
              <a:gd name="T17" fmla="*/ 88 h 443"/>
              <a:gd name="T18" fmla="*/ 141 w 461"/>
              <a:gd name="T19" fmla="*/ 132 h 443"/>
              <a:gd name="T20" fmla="*/ 132 w 461"/>
              <a:gd name="T21" fmla="*/ 151 h 443"/>
              <a:gd name="T22" fmla="*/ 150 w 461"/>
              <a:gd name="T23" fmla="*/ 195 h 443"/>
              <a:gd name="T24" fmla="*/ 177 w 461"/>
              <a:gd name="T25" fmla="*/ 248 h 443"/>
              <a:gd name="T26" fmla="*/ 97 w 461"/>
              <a:gd name="T27" fmla="*/ 336 h 443"/>
              <a:gd name="T28" fmla="*/ 0 w 461"/>
              <a:gd name="T29" fmla="*/ 398 h 443"/>
              <a:gd name="T30" fmla="*/ 0 w 461"/>
              <a:gd name="T31" fmla="*/ 442 h 443"/>
              <a:gd name="T32" fmla="*/ 230 w 461"/>
              <a:gd name="T33" fmla="*/ 442 h 443"/>
              <a:gd name="T34" fmla="*/ 460 w 461"/>
              <a:gd name="T35" fmla="*/ 442 h 443"/>
              <a:gd name="T36" fmla="*/ 460 w 461"/>
              <a:gd name="T37" fmla="*/ 398 h 443"/>
              <a:gd name="T38" fmla="*/ 363 w 461"/>
              <a:gd name="T39" fmla="*/ 336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61" h="443">
                <a:moveTo>
                  <a:pt x="363" y="336"/>
                </a:moveTo>
                <a:lnTo>
                  <a:pt x="363" y="336"/>
                </a:lnTo>
                <a:cubicBezTo>
                  <a:pt x="301" y="310"/>
                  <a:pt x="284" y="292"/>
                  <a:pt x="284" y="248"/>
                </a:cubicBezTo>
                <a:cubicBezTo>
                  <a:pt x="284" y="230"/>
                  <a:pt x="301" y="239"/>
                  <a:pt x="310" y="195"/>
                </a:cubicBezTo>
                <a:cubicBezTo>
                  <a:pt x="310" y="176"/>
                  <a:pt x="328" y="195"/>
                  <a:pt x="328" y="151"/>
                </a:cubicBezTo>
                <a:cubicBezTo>
                  <a:pt x="328" y="132"/>
                  <a:pt x="319" y="132"/>
                  <a:pt x="319" y="132"/>
                </a:cubicBezTo>
                <a:cubicBezTo>
                  <a:pt x="319" y="132"/>
                  <a:pt x="328" y="106"/>
                  <a:pt x="328" y="88"/>
                </a:cubicBezTo>
                <a:cubicBezTo>
                  <a:pt x="328" y="61"/>
                  <a:pt x="319" y="0"/>
                  <a:pt x="230" y="0"/>
                </a:cubicBezTo>
                <a:cubicBezTo>
                  <a:pt x="141" y="0"/>
                  <a:pt x="132" y="61"/>
                  <a:pt x="132" y="88"/>
                </a:cubicBezTo>
                <a:cubicBezTo>
                  <a:pt x="132" y="106"/>
                  <a:pt x="141" y="132"/>
                  <a:pt x="141" y="132"/>
                </a:cubicBezTo>
                <a:cubicBezTo>
                  <a:pt x="141" y="132"/>
                  <a:pt x="132" y="132"/>
                  <a:pt x="132" y="151"/>
                </a:cubicBezTo>
                <a:cubicBezTo>
                  <a:pt x="132" y="195"/>
                  <a:pt x="150" y="176"/>
                  <a:pt x="150" y="195"/>
                </a:cubicBezTo>
                <a:cubicBezTo>
                  <a:pt x="159" y="239"/>
                  <a:pt x="177" y="230"/>
                  <a:pt x="177" y="248"/>
                </a:cubicBezTo>
                <a:cubicBezTo>
                  <a:pt x="177" y="292"/>
                  <a:pt x="159" y="310"/>
                  <a:pt x="97" y="336"/>
                </a:cubicBezTo>
                <a:cubicBezTo>
                  <a:pt x="35" y="354"/>
                  <a:pt x="0" y="380"/>
                  <a:pt x="0" y="398"/>
                </a:cubicBezTo>
                <a:cubicBezTo>
                  <a:pt x="0" y="407"/>
                  <a:pt x="0" y="442"/>
                  <a:pt x="0" y="442"/>
                </a:cubicBezTo>
                <a:cubicBezTo>
                  <a:pt x="230" y="442"/>
                  <a:pt x="230" y="442"/>
                  <a:pt x="230" y="442"/>
                </a:cubicBezTo>
                <a:cubicBezTo>
                  <a:pt x="460" y="442"/>
                  <a:pt x="460" y="442"/>
                  <a:pt x="460" y="442"/>
                </a:cubicBezTo>
                <a:cubicBezTo>
                  <a:pt x="460" y="442"/>
                  <a:pt x="460" y="407"/>
                  <a:pt x="460" y="398"/>
                </a:cubicBezTo>
                <a:cubicBezTo>
                  <a:pt x="460" y="380"/>
                  <a:pt x="425" y="354"/>
                  <a:pt x="363" y="33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9" name="Freeform 21"/>
          <p:cNvSpPr>
            <a:spLocks noChangeArrowheads="1"/>
          </p:cNvSpPr>
          <p:nvPr/>
        </p:nvSpPr>
        <p:spPr bwMode="auto">
          <a:xfrm>
            <a:off x="632059" y="5187528"/>
            <a:ext cx="493793" cy="275302"/>
          </a:xfrm>
          <a:custGeom>
            <a:avLst/>
            <a:gdLst>
              <a:gd name="T0" fmla="*/ 249 w 497"/>
              <a:gd name="T1" fmla="*/ 0 h 276"/>
              <a:gd name="T2" fmla="*/ 249 w 497"/>
              <a:gd name="T3" fmla="*/ 0 h 276"/>
              <a:gd name="T4" fmla="*/ 0 w 497"/>
              <a:gd name="T5" fmla="*/ 133 h 276"/>
              <a:gd name="T6" fmla="*/ 249 w 497"/>
              <a:gd name="T7" fmla="*/ 275 h 276"/>
              <a:gd name="T8" fmla="*/ 496 w 497"/>
              <a:gd name="T9" fmla="*/ 133 h 276"/>
              <a:gd name="T10" fmla="*/ 249 w 497"/>
              <a:gd name="T11" fmla="*/ 0 h 276"/>
              <a:gd name="T12" fmla="*/ 249 w 497"/>
              <a:gd name="T13" fmla="*/ 239 h 276"/>
              <a:gd name="T14" fmla="*/ 249 w 497"/>
              <a:gd name="T15" fmla="*/ 239 h 276"/>
              <a:gd name="T16" fmla="*/ 142 w 497"/>
              <a:gd name="T17" fmla="*/ 133 h 276"/>
              <a:gd name="T18" fmla="*/ 249 w 497"/>
              <a:gd name="T19" fmla="*/ 26 h 276"/>
              <a:gd name="T20" fmla="*/ 355 w 497"/>
              <a:gd name="T21" fmla="*/ 133 h 276"/>
              <a:gd name="T22" fmla="*/ 249 w 497"/>
              <a:gd name="T23" fmla="*/ 239 h 276"/>
              <a:gd name="T24" fmla="*/ 249 w 497"/>
              <a:gd name="T25" fmla="*/ 133 h 276"/>
              <a:gd name="T26" fmla="*/ 249 w 497"/>
              <a:gd name="T27" fmla="*/ 133 h 276"/>
              <a:gd name="T28" fmla="*/ 249 w 497"/>
              <a:gd name="T29" fmla="*/ 79 h 276"/>
              <a:gd name="T30" fmla="*/ 195 w 497"/>
              <a:gd name="T31" fmla="*/ 133 h 276"/>
              <a:gd name="T32" fmla="*/ 249 w 497"/>
              <a:gd name="T33" fmla="*/ 186 h 276"/>
              <a:gd name="T34" fmla="*/ 302 w 497"/>
              <a:gd name="T35" fmla="*/ 133 h 276"/>
              <a:gd name="T36" fmla="*/ 249 w 497"/>
              <a:gd name="T37" fmla="*/ 133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97" h="276">
                <a:moveTo>
                  <a:pt x="249" y="0"/>
                </a:moveTo>
                <a:lnTo>
                  <a:pt x="249" y="0"/>
                </a:lnTo>
                <a:cubicBezTo>
                  <a:pt x="89" y="0"/>
                  <a:pt x="0" y="115"/>
                  <a:pt x="0" y="133"/>
                </a:cubicBezTo>
                <a:cubicBezTo>
                  <a:pt x="0" y="151"/>
                  <a:pt x="89" y="275"/>
                  <a:pt x="249" y="275"/>
                </a:cubicBezTo>
                <a:cubicBezTo>
                  <a:pt x="408" y="275"/>
                  <a:pt x="496" y="151"/>
                  <a:pt x="496" y="133"/>
                </a:cubicBezTo>
                <a:cubicBezTo>
                  <a:pt x="496" y="115"/>
                  <a:pt x="408" y="0"/>
                  <a:pt x="249" y="0"/>
                </a:cubicBezTo>
                <a:close/>
                <a:moveTo>
                  <a:pt x="249" y="239"/>
                </a:moveTo>
                <a:lnTo>
                  <a:pt x="249" y="239"/>
                </a:lnTo>
                <a:cubicBezTo>
                  <a:pt x="186" y="239"/>
                  <a:pt x="142" y="195"/>
                  <a:pt x="142" y="133"/>
                </a:cubicBezTo>
                <a:cubicBezTo>
                  <a:pt x="142" y="79"/>
                  <a:pt x="186" y="26"/>
                  <a:pt x="249" y="26"/>
                </a:cubicBezTo>
                <a:cubicBezTo>
                  <a:pt x="310" y="26"/>
                  <a:pt x="355" y="79"/>
                  <a:pt x="355" y="133"/>
                </a:cubicBezTo>
                <a:cubicBezTo>
                  <a:pt x="355" y="195"/>
                  <a:pt x="310" y="239"/>
                  <a:pt x="249" y="239"/>
                </a:cubicBezTo>
                <a:close/>
                <a:moveTo>
                  <a:pt x="249" y="133"/>
                </a:moveTo>
                <a:lnTo>
                  <a:pt x="249" y="133"/>
                </a:lnTo>
                <a:cubicBezTo>
                  <a:pt x="239" y="123"/>
                  <a:pt x="266" y="79"/>
                  <a:pt x="249" y="79"/>
                </a:cubicBezTo>
                <a:cubicBezTo>
                  <a:pt x="221" y="79"/>
                  <a:pt x="195" y="107"/>
                  <a:pt x="195" y="133"/>
                </a:cubicBezTo>
                <a:cubicBezTo>
                  <a:pt x="195" y="168"/>
                  <a:pt x="221" y="186"/>
                  <a:pt x="249" y="186"/>
                </a:cubicBezTo>
                <a:cubicBezTo>
                  <a:pt x="274" y="186"/>
                  <a:pt x="302" y="168"/>
                  <a:pt x="302" y="133"/>
                </a:cubicBezTo>
                <a:cubicBezTo>
                  <a:pt x="302" y="123"/>
                  <a:pt x="257" y="142"/>
                  <a:pt x="249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8" name="Oval 87"/>
          <p:cNvSpPr/>
          <p:nvPr/>
        </p:nvSpPr>
        <p:spPr bwMode="auto">
          <a:xfrm>
            <a:off x="494443" y="3245957"/>
            <a:ext cx="764860" cy="76506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90" name="Oval 89"/>
          <p:cNvSpPr/>
          <p:nvPr/>
        </p:nvSpPr>
        <p:spPr bwMode="auto">
          <a:xfrm>
            <a:off x="6343782" y="3243536"/>
            <a:ext cx="764860" cy="76506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09492">
              <a:defRPr/>
            </a:pPr>
            <a:endParaRPr lang="en-US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7161212" y="3137165"/>
            <a:ext cx="3754582" cy="395475"/>
          </a:xfrm>
          <a:prstGeom prst="rect">
            <a:avLst/>
          </a:prstGeom>
        </p:spPr>
        <p:txBody>
          <a:bodyPr wrap="none" lIns="109710" tIns="54855" rIns="109710" bIns="54855" anchor="ctr">
            <a:spAutoFit/>
          </a:bodyPr>
          <a:lstStyle/>
          <a:p>
            <a:pPr lvl="0" algn="ctr">
              <a:spcBef>
                <a:spcPts val="6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Non-Credentialed Assessment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7161212" y="3483093"/>
            <a:ext cx="4714847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Assesses the network without acquiring</a:t>
            </a:r>
            <a:r>
              <a:rPr lang="en-US" b="1" dirty="0">
                <a:solidFill>
                  <a:srgbClr val="FF0000"/>
                </a:solidFill>
              </a:rPr>
              <a:t> any credentials </a:t>
            </a:r>
            <a:r>
              <a:rPr lang="en-US" dirty="0">
                <a:solidFill>
                  <a:prstClr val="black"/>
                </a:solidFill>
              </a:rPr>
              <a:t>of the assets present in the enterprise network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1275775" y="3122921"/>
            <a:ext cx="3199943" cy="395475"/>
          </a:xfrm>
          <a:prstGeom prst="rect">
            <a:avLst/>
          </a:prstGeom>
        </p:spPr>
        <p:txBody>
          <a:bodyPr wrap="none" lIns="109710" tIns="54855" rIns="109710" bIns="54855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b="1" dirty="0">
                <a:solidFill>
                  <a:srgbClr val="0070C0"/>
                </a:solidFill>
                <a:latin typeface="Rockwell" panose="02060603020205020403" pitchFamily="18" charset="0"/>
              </a:rPr>
              <a:t>Credentialed Assessment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1275775" y="3486647"/>
            <a:ext cx="4580983" cy="941778"/>
          </a:xfrm>
          <a:prstGeom prst="rect">
            <a:avLst/>
          </a:prstGeom>
          <a:noFill/>
        </p:spPr>
        <p:txBody>
          <a:bodyPr wrap="square" lIns="109710" tIns="54855" rIns="109710" bIns="54855" rtlCol="0" anchor="ctr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en-US" dirty="0">
                <a:solidFill>
                  <a:prstClr val="black"/>
                </a:solidFill>
              </a:rPr>
              <a:t>Assesses the network by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obtaining the credentials </a:t>
            </a:r>
            <a:r>
              <a:rPr lang="en-US" dirty="0">
                <a:solidFill>
                  <a:prstClr val="black"/>
                </a:solidFill>
              </a:rPr>
              <a:t>of all machines present in the network</a:t>
            </a:r>
          </a:p>
        </p:txBody>
      </p:sp>
      <p:sp>
        <p:nvSpPr>
          <p:cNvPr id="28" name="Freeform 39"/>
          <p:cNvSpPr>
            <a:spLocks noChangeArrowheads="1"/>
          </p:cNvSpPr>
          <p:nvPr/>
        </p:nvSpPr>
        <p:spPr bwMode="auto">
          <a:xfrm>
            <a:off x="714605" y="3453856"/>
            <a:ext cx="316312" cy="316315"/>
          </a:xfrm>
          <a:custGeom>
            <a:avLst/>
            <a:gdLst>
              <a:gd name="T0" fmla="*/ 399 w 444"/>
              <a:gd name="T1" fmla="*/ 53 h 444"/>
              <a:gd name="T2" fmla="*/ 399 w 444"/>
              <a:gd name="T3" fmla="*/ 53 h 444"/>
              <a:gd name="T4" fmla="*/ 372 w 444"/>
              <a:gd name="T5" fmla="*/ 53 h 444"/>
              <a:gd name="T6" fmla="*/ 372 w 444"/>
              <a:gd name="T7" fmla="*/ 98 h 444"/>
              <a:gd name="T8" fmla="*/ 293 w 444"/>
              <a:gd name="T9" fmla="*/ 98 h 444"/>
              <a:gd name="T10" fmla="*/ 293 w 444"/>
              <a:gd name="T11" fmla="*/ 53 h 444"/>
              <a:gd name="T12" fmla="*/ 151 w 444"/>
              <a:gd name="T13" fmla="*/ 53 h 444"/>
              <a:gd name="T14" fmla="*/ 151 w 444"/>
              <a:gd name="T15" fmla="*/ 98 h 444"/>
              <a:gd name="T16" fmla="*/ 71 w 444"/>
              <a:gd name="T17" fmla="*/ 98 h 444"/>
              <a:gd name="T18" fmla="*/ 71 w 444"/>
              <a:gd name="T19" fmla="*/ 53 h 444"/>
              <a:gd name="T20" fmla="*/ 45 w 444"/>
              <a:gd name="T21" fmla="*/ 53 h 444"/>
              <a:gd name="T22" fmla="*/ 0 w 444"/>
              <a:gd name="T23" fmla="*/ 98 h 444"/>
              <a:gd name="T24" fmla="*/ 0 w 444"/>
              <a:gd name="T25" fmla="*/ 399 h 444"/>
              <a:gd name="T26" fmla="*/ 45 w 444"/>
              <a:gd name="T27" fmla="*/ 443 h 444"/>
              <a:gd name="T28" fmla="*/ 399 w 444"/>
              <a:gd name="T29" fmla="*/ 443 h 444"/>
              <a:gd name="T30" fmla="*/ 443 w 444"/>
              <a:gd name="T31" fmla="*/ 399 h 444"/>
              <a:gd name="T32" fmla="*/ 443 w 444"/>
              <a:gd name="T33" fmla="*/ 98 h 444"/>
              <a:gd name="T34" fmla="*/ 399 w 444"/>
              <a:gd name="T35" fmla="*/ 53 h 444"/>
              <a:gd name="T36" fmla="*/ 399 w 444"/>
              <a:gd name="T37" fmla="*/ 399 h 444"/>
              <a:gd name="T38" fmla="*/ 399 w 444"/>
              <a:gd name="T39" fmla="*/ 399 h 444"/>
              <a:gd name="T40" fmla="*/ 45 w 444"/>
              <a:gd name="T41" fmla="*/ 399 h 444"/>
              <a:gd name="T42" fmla="*/ 45 w 444"/>
              <a:gd name="T43" fmla="*/ 196 h 444"/>
              <a:gd name="T44" fmla="*/ 399 w 444"/>
              <a:gd name="T45" fmla="*/ 196 h 444"/>
              <a:gd name="T46" fmla="*/ 399 w 444"/>
              <a:gd name="T47" fmla="*/ 399 h 444"/>
              <a:gd name="T48" fmla="*/ 124 w 444"/>
              <a:gd name="T49" fmla="*/ 0 h 444"/>
              <a:gd name="T50" fmla="*/ 124 w 444"/>
              <a:gd name="T51" fmla="*/ 0 h 444"/>
              <a:gd name="T52" fmla="*/ 89 w 444"/>
              <a:gd name="T53" fmla="*/ 0 h 444"/>
              <a:gd name="T54" fmla="*/ 89 w 444"/>
              <a:gd name="T55" fmla="*/ 89 h 444"/>
              <a:gd name="T56" fmla="*/ 124 w 444"/>
              <a:gd name="T57" fmla="*/ 89 h 444"/>
              <a:gd name="T58" fmla="*/ 124 w 444"/>
              <a:gd name="T59" fmla="*/ 0 h 444"/>
              <a:gd name="T60" fmla="*/ 354 w 444"/>
              <a:gd name="T61" fmla="*/ 0 h 444"/>
              <a:gd name="T62" fmla="*/ 354 w 444"/>
              <a:gd name="T63" fmla="*/ 0 h 444"/>
              <a:gd name="T64" fmla="*/ 319 w 444"/>
              <a:gd name="T65" fmla="*/ 0 h 444"/>
              <a:gd name="T66" fmla="*/ 319 w 444"/>
              <a:gd name="T67" fmla="*/ 89 h 444"/>
              <a:gd name="T68" fmla="*/ 354 w 444"/>
              <a:gd name="T69" fmla="*/ 89 h 444"/>
              <a:gd name="T70" fmla="*/ 354 w 444"/>
              <a:gd name="T71" fmla="*/ 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44" h="444">
                <a:moveTo>
                  <a:pt x="399" y="53"/>
                </a:moveTo>
                <a:lnTo>
                  <a:pt x="399" y="53"/>
                </a:lnTo>
                <a:cubicBezTo>
                  <a:pt x="372" y="53"/>
                  <a:pt x="372" y="53"/>
                  <a:pt x="372" y="53"/>
                </a:cubicBezTo>
                <a:cubicBezTo>
                  <a:pt x="372" y="98"/>
                  <a:pt x="372" y="98"/>
                  <a:pt x="372" y="98"/>
                </a:cubicBezTo>
                <a:cubicBezTo>
                  <a:pt x="293" y="98"/>
                  <a:pt x="293" y="98"/>
                  <a:pt x="293" y="98"/>
                </a:cubicBezTo>
                <a:cubicBezTo>
                  <a:pt x="293" y="53"/>
                  <a:pt x="293" y="53"/>
                  <a:pt x="293" y="53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1" y="98"/>
                  <a:pt x="151" y="98"/>
                  <a:pt x="151" y="98"/>
                </a:cubicBezTo>
                <a:cubicBezTo>
                  <a:pt x="71" y="98"/>
                  <a:pt x="71" y="98"/>
                  <a:pt x="71" y="98"/>
                </a:cubicBezTo>
                <a:cubicBezTo>
                  <a:pt x="71" y="53"/>
                  <a:pt x="71" y="53"/>
                  <a:pt x="71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18" y="53"/>
                  <a:pt x="0" y="71"/>
                  <a:pt x="0" y="98"/>
                </a:cubicBezTo>
                <a:cubicBezTo>
                  <a:pt x="0" y="399"/>
                  <a:pt x="0" y="399"/>
                  <a:pt x="0" y="399"/>
                </a:cubicBezTo>
                <a:cubicBezTo>
                  <a:pt x="0" y="425"/>
                  <a:pt x="18" y="443"/>
                  <a:pt x="45" y="443"/>
                </a:cubicBezTo>
                <a:cubicBezTo>
                  <a:pt x="399" y="443"/>
                  <a:pt x="399" y="443"/>
                  <a:pt x="399" y="443"/>
                </a:cubicBezTo>
                <a:cubicBezTo>
                  <a:pt x="425" y="443"/>
                  <a:pt x="443" y="425"/>
                  <a:pt x="443" y="399"/>
                </a:cubicBezTo>
                <a:cubicBezTo>
                  <a:pt x="443" y="98"/>
                  <a:pt x="443" y="98"/>
                  <a:pt x="443" y="98"/>
                </a:cubicBezTo>
                <a:cubicBezTo>
                  <a:pt x="443" y="71"/>
                  <a:pt x="425" y="53"/>
                  <a:pt x="399" y="53"/>
                </a:cubicBezTo>
                <a:close/>
                <a:moveTo>
                  <a:pt x="399" y="399"/>
                </a:moveTo>
                <a:lnTo>
                  <a:pt x="399" y="399"/>
                </a:lnTo>
                <a:cubicBezTo>
                  <a:pt x="45" y="399"/>
                  <a:pt x="45" y="399"/>
                  <a:pt x="45" y="399"/>
                </a:cubicBezTo>
                <a:cubicBezTo>
                  <a:pt x="45" y="196"/>
                  <a:pt x="45" y="196"/>
                  <a:pt x="45" y="196"/>
                </a:cubicBezTo>
                <a:cubicBezTo>
                  <a:pt x="399" y="196"/>
                  <a:pt x="399" y="196"/>
                  <a:pt x="399" y="196"/>
                </a:cubicBezTo>
                <a:lnTo>
                  <a:pt x="399" y="399"/>
                </a:lnTo>
                <a:close/>
                <a:moveTo>
                  <a:pt x="124" y="0"/>
                </a:moveTo>
                <a:lnTo>
                  <a:pt x="124" y="0"/>
                </a:lnTo>
                <a:cubicBezTo>
                  <a:pt x="89" y="0"/>
                  <a:pt x="89" y="0"/>
                  <a:pt x="89" y="0"/>
                </a:cubicBezTo>
                <a:cubicBezTo>
                  <a:pt x="89" y="89"/>
                  <a:pt x="89" y="89"/>
                  <a:pt x="89" y="89"/>
                </a:cubicBezTo>
                <a:cubicBezTo>
                  <a:pt x="124" y="89"/>
                  <a:pt x="124" y="89"/>
                  <a:pt x="124" y="89"/>
                </a:cubicBezTo>
                <a:lnTo>
                  <a:pt x="124" y="0"/>
                </a:lnTo>
                <a:close/>
                <a:moveTo>
                  <a:pt x="354" y="0"/>
                </a:moveTo>
                <a:lnTo>
                  <a:pt x="354" y="0"/>
                </a:lnTo>
                <a:cubicBezTo>
                  <a:pt x="319" y="0"/>
                  <a:pt x="319" y="0"/>
                  <a:pt x="319" y="0"/>
                </a:cubicBezTo>
                <a:cubicBezTo>
                  <a:pt x="319" y="89"/>
                  <a:pt x="319" y="89"/>
                  <a:pt x="319" y="89"/>
                </a:cubicBezTo>
                <a:cubicBezTo>
                  <a:pt x="354" y="89"/>
                  <a:pt x="354" y="89"/>
                  <a:pt x="354" y="89"/>
                </a:cubicBezTo>
                <a:lnTo>
                  <a:pt x="35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0" name="Freeform 75"/>
          <p:cNvSpPr>
            <a:spLocks noChangeArrowheads="1"/>
          </p:cNvSpPr>
          <p:nvPr/>
        </p:nvSpPr>
        <p:spPr bwMode="auto">
          <a:xfrm>
            <a:off x="6561099" y="3492124"/>
            <a:ext cx="331434" cy="266907"/>
          </a:xfrm>
          <a:custGeom>
            <a:avLst/>
            <a:gdLst>
              <a:gd name="T0" fmla="*/ 443 w 497"/>
              <a:gd name="T1" fmla="*/ 0 h 400"/>
              <a:gd name="T2" fmla="*/ 443 w 497"/>
              <a:gd name="T3" fmla="*/ 0 h 400"/>
              <a:gd name="T4" fmla="*/ 53 w 497"/>
              <a:gd name="T5" fmla="*/ 0 h 400"/>
              <a:gd name="T6" fmla="*/ 0 w 497"/>
              <a:gd name="T7" fmla="*/ 44 h 400"/>
              <a:gd name="T8" fmla="*/ 0 w 497"/>
              <a:gd name="T9" fmla="*/ 346 h 400"/>
              <a:gd name="T10" fmla="*/ 53 w 497"/>
              <a:gd name="T11" fmla="*/ 399 h 400"/>
              <a:gd name="T12" fmla="*/ 443 w 497"/>
              <a:gd name="T13" fmla="*/ 399 h 400"/>
              <a:gd name="T14" fmla="*/ 496 w 497"/>
              <a:gd name="T15" fmla="*/ 346 h 400"/>
              <a:gd name="T16" fmla="*/ 496 w 497"/>
              <a:gd name="T17" fmla="*/ 44 h 400"/>
              <a:gd name="T18" fmla="*/ 443 w 497"/>
              <a:gd name="T19" fmla="*/ 0 h 400"/>
              <a:gd name="T20" fmla="*/ 443 w 497"/>
              <a:gd name="T21" fmla="*/ 346 h 400"/>
              <a:gd name="T22" fmla="*/ 443 w 497"/>
              <a:gd name="T23" fmla="*/ 346 h 400"/>
              <a:gd name="T24" fmla="*/ 53 w 497"/>
              <a:gd name="T25" fmla="*/ 346 h 400"/>
              <a:gd name="T26" fmla="*/ 53 w 497"/>
              <a:gd name="T27" fmla="*/ 44 h 400"/>
              <a:gd name="T28" fmla="*/ 443 w 497"/>
              <a:gd name="T29" fmla="*/ 44 h 400"/>
              <a:gd name="T30" fmla="*/ 443 w 497"/>
              <a:gd name="T31" fmla="*/ 346 h 400"/>
              <a:gd name="T32" fmla="*/ 222 w 497"/>
              <a:gd name="T33" fmla="*/ 249 h 400"/>
              <a:gd name="T34" fmla="*/ 222 w 497"/>
              <a:gd name="T35" fmla="*/ 249 h 400"/>
              <a:gd name="T36" fmla="*/ 97 w 497"/>
              <a:gd name="T37" fmla="*/ 249 h 400"/>
              <a:gd name="T38" fmla="*/ 97 w 497"/>
              <a:gd name="T39" fmla="*/ 293 h 400"/>
              <a:gd name="T40" fmla="*/ 222 w 497"/>
              <a:gd name="T41" fmla="*/ 293 h 400"/>
              <a:gd name="T42" fmla="*/ 222 w 497"/>
              <a:gd name="T43" fmla="*/ 249 h 400"/>
              <a:gd name="T44" fmla="*/ 222 w 497"/>
              <a:gd name="T45" fmla="*/ 178 h 400"/>
              <a:gd name="T46" fmla="*/ 222 w 497"/>
              <a:gd name="T47" fmla="*/ 178 h 400"/>
              <a:gd name="T48" fmla="*/ 97 w 497"/>
              <a:gd name="T49" fmla="*/ 178 h 400"/>
              <a:gd name="T50" fmla="*/ 97 w 497"/>
              <a:gd name="T51" fmla="*/ 222 h 400"/>
              <a:gd name="T52" fmla="*/ 222 w 497"/>
              <a:gd name="T53" fmla="*/ 222 h 400"/>
              <a:gd name="T54" fmla="*/ 222 w 497"/>
              <a:gd name="T55" fmla="*/ 178 h 400"/>
              <a:gd name="T56" fmla="*/ 222 w 497"/>
              <a:gd name="T57" fmla="*/ 98 h 400"/>
              <a:gd name="T58" fmla="*/ 222 w 497"/>
              <a:gd name="T59" fmla="*/ 98 h 400"/>
              <a:gd name="T60" fmla="*/ 97 w 497"/>
              <a:gd name="T61" fmla="*/ 98 h 400"/>
              <a:gd name="T62" fmla="*/ 97 w 497"/>
              <a:gd name="T63" fmla="*/ 143 h 400"/>
              <a:gd name="T64" fmla="*/ 222 w 497"/>
              <a:gd name="T65" fmla="*/ 143 h 400"/>
              <a:gd name="T66" fmla="*/ 222 w 497"/>
              <a:gd name="T67" fmla="*/ 98 h 400"/>
              <a:gd name="T68" fmla="*/ 389 w 497"/>
              <a:gd name="T69" fmla="*/ 257 h 400"/>
              <a:gd name="T70" fmla="*/ 389 w 497"/>
              <a:gd name="T71" fmla="*/ 257 h 400"/>
              <a:gd name="T72" fmla="*/ 354 w 497"/>
              <a:gd name="T73" fmla="*/ 231 h 400"/>
              <a:gd name="T74" fmla="*/ 381 w 497"/>
              <a:gd name="T75" fmla="*/ 151 h 400"/>
              <a:gd name="T76" fmla="*/ 336 w 497"/>
              <a:gd name="T77" fmla="*/ 98 h 400"/>
              <a:gd name="T78" fmla="*/ 292 w 497"/>
              <a:gd name="T79" fmla="*/ 151 h 400"/>
              <a:gd name="T80" fmla="*/ 319 w 497"/>
              <a:gd name="T81" fmla="*/ 231 h 400"/>
              <a:gd name="T82" fmla="*/ 275 w 497"/>
              <a:gd name="T83" fmla="*/ 257 h 400"/>
              <a:gd name="T84" fmla="*/ 275 w 497"/>
              <a:gd name="T85" fmla="*/ 293 h 400"/>
              <a:gd name="T86" fmla="*/ 398 w 497"/>
              <a:gd name="T87" fmla="*/ 293 h 400"/>
              <a:gd name="T88" fmla="*/ 389 w 497"/>
              <a:gd name="T89" fmla="*/ 257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97" h="400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18"/>
                  <a:pt x="0" y="44"/>
                </a:cubicBezTo>
                <a:cubicBezTo>
                  <a:pt x="0" y="346"/>
                  <a:pt x="0" y="346"/>
                  <a:pt x="0" y="346"/>
                </a:cubicBezTo>
                <a:cubicBezTo>
                  <a:pt x="0" y="373"/>
                  <a:pt x="17" y="399"/>
                  <a:pt x="53" y="399"/>
                </a:cubicBezTo>
                <a:cubicBezTo>
                  <a:pt x="443" y="399"/>
                  <a:pt x="443" y="399"/>
                  <a:pt x="443" y="399"/>
                </a:cubicBezTo>
                <a:cubicBezTo>
                  <a:pt x="470" y="399"/>
                  <a:pt x="496" y="373"/>
                  <a:pt x="496" y="346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8"/>
                  <a:pt x="470" y="0"/>
                  <a:pt x="443" y="0"/>
                </a:cubicBezTo>
                <a:close/>
                <a:moveTo>
                  <a:pt x="443" y="346"/>
                </a:moveTo>
                <a:lnTo>
                  <a:pt x="443" y="346"/>
                </a:lnTo>
                <a:cubicBezTo>
                  <a:pt x="53" y="346"/>
                  <a:pt x="53" y="346"/>
                  <a:pt x="53" y="346"/>
                </a:cubicBezTo>
                <a:cubicBezTo>
                  <a:pt x="53" y="44"/>
                  <a:pt x="53" y="44"/>
                  <a:pt x="53" y="44"/>
                </a:cubicBezTo>
                <a:cubicBezTo>
                  <a:pt x="443" y="44"/>
                  <a:pt x="443" y="44"/>
                  <a:pt x="443" y="44"/>
                </a:cubicBezTo>
                <a:lnTo>
                  <a:pt x="443" y="346"/>
                </a:lnTo>
                <a:close/>
                <a:moveTo>
                  <a:pt x="222" y="249"/>
                </a:moveTo>
                <a:lnTo>
                  <a:pt x="222" y="249"/>
                </a:lnTo>
                <a:cubicBezTo>
                  <a:pt x="97" y="249"/>
                  <a:pt x="97" y="249"/>
                  <a:pt x="97" y="249"/>
                </a:cubicBezTo>
                <a:cubicBezTo>
                  <a:pt x="97" y="293"/>
                  <a:pt x="97" y="293"/>
                  <a:pt x="97" y="293"/>
                </a:cubicBezTo>
                <a:cubicBezTo>
                  <a:pt x="222" y="293"/>
                  <a:pt x="222" y="293"/>
                  <a:pt x="222" y="293"/>
                </a:cubicBezTo>
                <a:lnTo>
                  <a:pt x="222" y="249"/>
                </a:lnTo>
                <a:close/>
                <a:moveTo>
                  <a:pt x="222" y="178"/>
                </a:moveTo>
                <a:lnTo>
                  <a:pt x="222" y="178"/>
                </a:lnTo>
                <a:cubicBezTo>
                  <a:pt x="97" y="178"/>
                  <a:pt x="97" y="178"/>
                  <a:pt x="97" y="178"/>
                </a:cubicBezTo>
                <a:cubicBezTo>
                  <a:pt x="97" y="222"/>
                  <a:pt x="97" y="222"/>
                  <a:pt x="97" y="222"/>
                </a:cubicBezTo>
                <a:cubicBezTo>
                  <a:pt x="222" y="222"/>
                  <a:pt x="222" y="222"/>
                  <a:pt x="222" y="222"/>
                </a:cubicBezTo>
                <a:lnTo>
                  <a:pt x="222" y="178"/>
                </a:lnTo>
                <a:close/>
                <a:moveTo>
                  <a:pt x="222" y="98"/>
                </a:moveTo>
                <a:lnTo>
                  <a:pt x="222" y="98"/>
                </a:lnTo>
                <a:cubicBezTo>
                  <a:pt x="97" y="98"/>
                  <a:pt x="97" y="98"/>
                  <a:pt x="97" y="98"/>
                </a:cubicBezTo>
                <a:cubicBezTo>
                  <a:pt x="97" y="143"/>
                  <a:pt x="97" y="143"/>
                  <a:pt x="97" y="143"/>
                </a:cubicBezTo>
                <a:cubicBezTo>
                  <a:pt x="222" y="143"/>
                  <a:pt x="222" y="143"/>
                  <a:pt x="222" y="143"/>
                </a:cubicBezTo>
                <a:lnTo>
                  <a:pt x="222" y="98"/>
                </a:lnTo>
                <a:close/>
                <a:moveTo>
                  <a:pt x="389" y="257"/>
                </a:moveTo>
                <a:lnTo>
                  <a:pt x="389" y="257"/>
                </a:lnTo>
                <a:cubicBezTo>
                  <a:pt x="389" y="257"/>
                  <a:pt x="354" y="249"/>
                  <a:pt x="354" y="231"/>
                </a:cubicBezTo>
                <a:cubicBezTo>
                  <a:pt x="354" y="204"/>
                  <a:pt x="381" y="196"/>
                  <a:pt x="381" y="151"/>
                </a:cubicBezTo>
                <a:cubicBezTo>
                  <a:pt x="381" y="125"/>
                  <a:pt x="372" y="98"/>
                  <a:pt x="336" y="98"/>
                </a:cubicBezTo>
                <a:cubicBezTo>
                  <a:pt x="301" y="98"/>
                  <a:pt x="292" y="125"/>
                  <a:pt x="292" y="151"/>
                </a:cubicBezTo>
                <a:cubicBezTo>
                  <a:pt x="292" y="196"/>
                  <a:pt x="319" y="204"/>
                  <a:pt x="319" y="231"/>
                </a:cubicBezTo>
                <a:cubicBezTo>
                  <a:pt x="319" y="249"/>
                  <a:pt x="275" y="257"/>
                  <a:pt x="275" y="257"/>
                </a:cubicBezTo>
                <a:lnTo>
                  <a:pt x="275" y="293"/>
                </a:lnTo>
                <a:cubicBezTo>
                  <a:pt x="398" y="293"/>
                  <a:pt x="398" y="293"/>
                  <a:pt x="398" y="293"/>
                </a:cubicBezTo>
                <a:cubicBezTo>
                  <a:pt x="398" y="293"/>
                  <a:pt x="398" y="257"/>
                  <a:pt x="389" y="2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217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id="{E0B8A17C-3CB0-4F73-846B-DF15E0F81524}"/>
              </a:ext>
            </a:extLst>
          </p:cNvPr>
          <p:cNvSpPr txBox="1">
            <a:spLocks/>
          </p:cNvSpPr>
          <p:nvPr/>
        </p:nvSpPr>
        <p:spPr>
          <a:xfrm>
            <a:off x="785736" y="220926"/>
            <a:ext cx="10620529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Vulnerability Assessment (Cont’d)</a:t>
            </a:r>
          </a:p>
        </p:txBody>
      </p:sp>
    </p:spTree>
    <p:extLst>
      <p:ext uri="{BB962C8B-B14F-4D97-AF65-F5344CB8AC3E}">
        <p14:creationId xmlns:p14="http://schemas.microsoft.com/office/powerpoint/2010/main" val="27467383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8534692" y="2616360"/>
            <a:ext cx="938645" cy="938890"/>
            <a:chOff x="5222775" y="1833299"/>
            <a:chExt cx="618294" cy="618294"/>
          </a:xfrm>
        </p:grpSpPr>
        <p:sp>
          <p:nvSpPr>
            <p:cNvPr id="22" name="Oval 21"/>
            <p:cNvSpPr/>
            <p:nvPr/>
          </p:nvSpPr>
          <p:spPr>
            <a:xfrm>
              <a:off x="5222775" y="1833299"/>
              <a:ext cx="618294" cy="61829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45710" tIns="22855" rIns="45710" bIns="22855"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283586" y="1856521"/>
              <a:ext cx="436880" cy="354687"/>
            </a:xfrm>
            <a:prstGeom prst="rect">
              <a:avLst/>
            </a:prstGeom>
            <a:noFill/>
          </p:spPr>
          <p:txBody>
            <a:bodyPr wrap="square" lIns="45710" tIns="22855" rIns="45710" bIns="22855" rtlCol="0" anchor="ctr">
              <a:spAutoFit/>
            </a:bodyPr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r-TR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Sosa Regular"/>
                  <a:ea typeface="+mn-ea"/>
                  <a:cs typeface="Sosa Regular"/>
                </a:rPr>
                <a:t>Ý</a:t>
              </a:r>
              <a:endPara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" name="Freeform 1"/>
          <p:cNvSpPr>
            <a:spLocks noChangeArrowheads="1"/>
          </p:cNvSpPr>
          <p:nvPr/>
        </p:nvSpPr>
        <p:spPr bwMode="auto">
          <a:xfrm rot="5400000">
            <a:off x="333227" y="804161"/>
            <a:ext cx="1837515" cy="2374632"/>
          </a:xfrm>
          <a:custGeom>
            <a:avLst/>
            <a:gdLst>
              <a:gd name="T0" fmla="*/ 1782 w 2658"/>
              <a:gd name="T1" fmla="*/ 0 h 2470"/>
              <a:gd name="T2" fmla="*/ 1782 w 2658"/>
              <a:gd name="T3" fmla="*/ 0 h 2470"/>
              <a:gd name="T4" fmla="*/ 1782 w 2658"/>
              <a:gd name="T5" fmla="*/ 438 h 2470"/>
              <a:gd name="T6" fmla="*/ 1469 w 2658"/>
              <a:gd name="T7" fmla="*/ 438 h 2470"/>
              <a:gd name="T8" fmla="*/ 375 w 2658"/>
              <a:gd name="T9" fmla="*/ 1219 h 2470"/>
              <a:gd name="T10" fmla="*/ 1469 w 2658"/>
              <a:gd name="T11" fmla="*/ 2032 h 2470"/>
              <a:gd name="T12" fmla="*/ 2188 w 2658"/>
              <a:gd name="T13" fmla="*/ 2032 h 2470"/>
              <a:gd name="T14" fmla="*/ 2188 w 2658"/>
              <a:gd name="T15" fmla="*/ 2469 h 2470"/>
              <a:gd name="T16" fmla="*/ 2657 w 2658"/>
              <a:gd name="T17" fmla="*/ 2469 h 2470"/>
              <a:gd name="T18" fmla="*/ 1500 w 2658"/>
              <a:gd name="T19" fmla="*/ 2469 h 2470"/>
              <a:gd name="T20" fmla="*/ 0 w 2658"/>
              <a:gd name="T21" fmla="*/ 1219 h 2470"/>
              <a:gd name="T22" fmla="*/ 1469 w 2658"/>
              <a:gd name="T23" fmla="*/ 0 h 2470"/>
              <a:gd name="T24" fmla="*/ 1782 w 2658"/>
              <a:gd name="T25" fmla="*/ 0 h 2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658" h="2470">
                <a:moveTo>
                  <a:pt x="1782" y="0"/>
                </a:moveTo>
                <a:lnTo>
                  <a:pt x="1782" y="0"/>
                </a:lnTo>
                <a:cubicBezTo>
                  <a:pt x="1782" y="438"/>
                  <a:pt x="1782" y="438"/>
                  <a:pt x="1782" y="438"/>
                </a:cubicBezTo>
                <a:cubicBezTo>
                  <a:pt x="1469" y="438"/>
                  <a:pt x="1469" y="438"/>
                  <a:pt x="1469" y="438"/>
                </a:cubicBezTo>
                <a:cubicBezTo>
                  <a:pt x="688" y="438"/>
                  <a:pt x="375" y="781"/>
                  <a:pt x="375" y="1219"/>
                </a:cubicBezTo>
                <a:cubicBezTo>
                  <a:pt x="375" y="1719"/>
                  <a:pt x="719" y="2032"/>
                  <a:pt x="1469" y="2032"/>
                </a:cubicBezTo>
                <a:cubicBezTo>
                  <a:pt x="2188" y="2032"/>
                  <a:pt x="2188" y="2032"/>
                  <a:pt x="2188" y="2032"/>
                </a:cubicBezTo>
                <a:cubicBezTo>
                  <a:pt x="2188" y="2469"/>
                  <a:pt x="2188" y="2469"/>
                  <a:pt x="2188" y="2469"/>
                </a:cubicBezTo>
                <a:cubicBezTo>
                  <a:pt x="2657" y="2469"/>
                  <a:pt x="2657" y="2469"/>
                  <a:pt x="2657" y="2469"/>
                </a:cubicBezTo>
                <a:cubicBezTo>
                  <a:pt x="1500" y="2469"/>
                  <a:pt x="1500" y="2469"/>
                  <a:pt x="1500" y="2469"/>
                </a:cubicBezTo>
                <a:cubicBezTo>
                  <a:pt x="438" y="2469"/>
                  <a:pt x="0" y="1938"/>
                  <a:pt x="0" y="1219"/>
                </a:cubicBezTo>
                <a:cubicBezTo>
                  <a:pt x="0" y="532"/>
                  <a:pt x="407" y="0"/>
                  <a:pt x="1469" y="0"/>
                </a:cubicBezTo>
                <a:lnTo>
                  <a:pt x="1782" y="0"/>
                </a:lnTo>
              </a:path>
            </a:pathLst>
          </a:custGeom>
          <a:solidFill>
            <a:srgbClr val="5B9BD5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21893" tIns="60946" rIns="121893" bIns="60946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 2"/>
          <p:cNvSpPr>
            <a:spLocks noChangeArrowheads="1"/>
          </p:cNvSpPr>
          <p:nvPr/>
        </p:nvSpPr>
        <p:spPr bwMode="auto">
          <a:xfrm rot="5400000">
            <a:off x="10199129" y="3001123"/>
            <a:ext cx="1511456" cy="2344948"/>
          </a:xfrm>
          <a:custGeom>
            <a:avLst/>
            <a:gdLst>
              <a:gd name="T0" fmla="*/ 750 w 2187"/>
              <a:gd name="T1" fmla="*/ 0 h 2438"/>
              <a:gd name="T2" fmla="*/ 750 w 2187"/>
              <a:gd name="T3" fmla="*/ 0 h 2438"/>
              <a:gd name="T4" fmla="*/ 2186 w 2187"/>
              <a:gd name="T5" fmla="*/ 1187 h 2438"/>
              <a:gd name="T6" fmla="*/ 719 w 2187"/>
              <a:gd name="T7" fmla="*/ 2437 h 2438"/>
              <a:gd name="T8" fmla="*/ 0 w 2187"/>
              <a:gd name="T9" fmla="*/ 2437 h 2438"/>
              <a:gd name="T10" fmla="*/ 469 w 2187"/>
              <a:gd name="T11" fmla="*/ 2437 h 2438"/>
              <a:gd name="T12" fmla="*/ 469 w 2187"/>
              <a:gd name="T13" fmla="*/ 2031 h 2438"/>
              <a:gd name="T14" fmla="*/ 750 w 2187"/>
              <a:gd name="T15" fmla="*/ 2031 h 2438"/>
              <a:gd name="T16" fmla="*/ 1843 w 2187"/>
              <a:gd name="T17" fmla="*/ 1218 h 2438"/>
              <a:gd name="T18" fmla="*/ 750 w 2187"/>
              <a:gd name="T19" fmla="*/ 437 h 2438"/>
              <a:gd name="T20" fmla="*/ 469 w 2187"/>
              <a:gd name="T21" fmla="*/ 437 h 2438"/>
              <a:gd name="T22" fmla="*/ 0 w 2187"/>
              <a:gd name="T23" fmla="*/ 437 h 2438"/>
              <a:gd name="T24" fmla="*/ 0 w 2187"/>
              <a:gd name="T25" fmla="*/ 0 h 2438"/>
              <a:gd name="T26" fmla="*/ 750 w 2187"/>
              <a:gd name="T27" fmla="*/ 0 h 2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187" h="2438">
                <a:moveTo>
                  <a:pt x="750" y="0"/>
                </a:moveTo>
                <a:lnTo>
                  <a:pt x="750" y="0"/>
                </a:lnTo>
                <a:cubicBezTo>
                  <a:pt x="1780" y="0"/>
                  <a:pt x="2186" y="500"/>
                  <a:pt x="2186" y="1187"/>
                </a:cubicBezTo>
                <a:cubicBezTo>
                  <a:pt x="2186" y="1906"/>
                  <a:pt x="1749" y="2437"/>
                  <a:pt x="719" y="2437"/>
                </a:cubicBezTo>
                <a:cubicBezTo>
                  <a:pt x="0" y="2437"/>
                  <a:pt x="0" y="2437"/>
                  <a:pt x="0" y="2437"/>
                </a:cubicBezTo>
                <a:cubicBezTo>
                  <a:pt x="469" y="2437"/>
                  <a:pt x="469" y="2437"/>
                  <a:pt x="469" y="2437"/>
                </a:cubicBezTo>
                <a:cubicBezTo>
                  <a:pt x="469" y="2031"/>
                  <a:pt x="469" y="2031"/>
                  <a:pt x="469" y="2031"/>
                </a:cubicBezTo>
                <a:cubicBezTo>
                  <a:pt x="750" y="2031"/>
                  <a:pt x="750" y="2031"/>
                  <a:pt x="750" y="2031"/>
                </a:cubicBezTo>
                <a:cubicBezTo>
                  <a:pt x="1499" y="2031"/>
                  <a:pt x="1843" y="1687"/>
                  <a:pt x="1843" y="1218"/>
                </a:cubicBezTo>
                <a:cubicBezTo>
                  <a:pt x="1843" y="750"/>
                  <a:pt x="1499" y="437"/>
                  <a:pt x="750" y="437"/>
                </a:cubicBezTo>
                <a:cubicBezTo>
                  <a:pt x="469" y="437"/>
                  <a:pt x="469" y="437"/>
                  <a:pt x="469" y="437"/>
                </a:cubicBezTo>
                <a:cubicBezTo>
                  <a:pt x="0" y="437"/>
                  <a:pt x="0" y="437"/>
                  <a:pt x="0" y="437"/>
                </a:cubicBezTo>
                <a:cubicBezTo>
                  <a:pt x="0" y="0"/>
                  <a:pt x="0" y="0"/>
                  <a:pt x="0" y="0"/>
                </a:cubicBezTo>
                <a:lnTo>
                  <a:pt x="750" y="0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21893" tIns="60946" rIns="121893" bIns="60946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 3"/>
          <p:cNvSpPr>
            <a:spLocks noChangeArrowheads="1"/>
          </p:cNvSpPr>
          <p:nvPr/>
        </p:nvSpPr>
        <p:spPr bwMode="auto">
          <a:xfrm rot="5400000">
            <a:off x="7783576" y="2046771"/>
            <a:ext cx="2440877" cy="2344947"/>
          </a:xfrm>
          <a:custGeom>
            <a:avLst/>
            <a:gdLst>
              <a:gd name="T0" fmla="*/ 2657 w 3532"/>
              <a:gd name="T1" fmla="*/ 0 h 2437"/>
              <a:gd name="T2" fmla="*/ 2657 w 3532"/>
              <a:gd name="T3" fmla="*/ 0 h 2437"/>
              <a:gd name="T4" fmla="*/ 2657 w 3532"/>
              <a:gd name="T5" fmla="*/ 406 h 2437"/>
              <a:gd name="T6" fmla="*/ 2188 w 3532"/>
              <a:gd name="T7" fmla="*/ 406 h 2437"/>
              <a:gd name="T8" fmla="*/ 1469 w 3532"/>
              <a:gd name="T9" fmla="*/ 406 h 2437"/>
              <a:gd name="T10" fmla="*/ 375 w 3532"/>
              <a:gd name="T11" fmla="*/ 1187 h 2437"/>
              <a:gd name="T12" fmla="*/ 1469 w 3532"/>
              <a:gd name="T13" fmla="*/ 2000 h 2437"/>
              <a:gd name="T14" fmla="*/ 1750 w 3532"/>
              <a:gd name="T15" fmla="*/ 2000 h 2437"/>
              <a:gd name="T16" fmla="*/ 1750 w 3532"/>
              <a:gd name="T17" fmla="*/ 2436 h 2437"/>
              <a:gd name="T18" fmla="*/ 3531 w 3532"/>
              <a:gd name="T19" fmla="*/ 2436 h 2437"/>
              <a:gd name="T20" fmla="*/ 1500 w 3532"/>
              <a:gd name="T21" fmla="*/ 2436 h 2437"/>
              <a:gd name="T22" fmla="*/ 0 w 3532"/>
              <a:gd name="T23" fmla="*/ 1187 h 2437"/>
              <a:gd name="T24" fmla="*/ 1469 w 3532"/>
              <a:gd name="T25" fmla="*/ 0 h 2437"/>
              <a:gd name="T26" fmla="*/ 2657 w 3532"/>
              <a:gd name="T27" fmla="*/ 0 h 2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532" h="2437">
                <a:moveTo>
                  <a:pt x="2657" y="0"/>
                </a:moveTo>
                <a:lnTo>
                  <a:pt x="2657" y="0"/>
                </a:lnTo>
                <a:cubicBezTo>
                  <a:pt x="2657" y="406"/>
                  <a:pt x="2657" y="406"/>
                  <a:pt x="2657" y="406"/>
                </a:cubicBezTo>
                <a:cubicBezTo>
                  <a:pt x="2188" y="406"/>
                  <a:pt x="2188" y="406"/>
                  <a:pt x="2188" y="406"/>
                </a:cubicBezTo>
                <a:cubicBezTo>
                  <a:pt x="1469" y="406"/>
                  <a:pt x="1469" y="406"/>
                  <a:pt x="1469" y="406"/>
                </a:cubicBezTo>
                <a:cubicBezTo>
                  <a:pt x="688" y="406"/>
                  <a:pt x="375" y="750"/>
                  <a:pt x="375" y="1187"/>
                </a:cubicBezTo>
                <a:cubicBezTo>
                  <a:pt x="375" y="1687"/>
                  <a:pt x="719" y="2000"/>
                  <a:pt x="1469" y="2000"/>
                </a:cubicBezTo>
                <a:cubicBezTo>
                  <a:pt x="1750" y="2000"/>
                  <a:pt x="1750" y="2000"/>
                  <a:pt x="1750" y="2000"/>
                </a:cubicBezTo>
                <a:cubicBezTo>
                  <a:pt x="1750" y="2436"/>
                  <a:pt x="1750" y="2436"/>
                  <a:pt x="1750" y="2436"/>
                </a:cubicBezTo>
                <a:cubicBezTo>
                  <a:pt x="3531" y="2436"/>
                  <a:pt x="3531" y="2436"/>
                  <a:pt x="3531" y="2436"/>
                </a:cubicBezTo>
                <a:cubicBezTo>
                  <a:pt x="1500" y="2436"/>
                  <a:pt x="1500" y="2436"/>
                  <a:pt x="1500" y="2436"/>
                </a:cubicBezTo>
                <a:cubicBezTo>
                  <a:pt x="438" y="2436"/>
                  <a:pt x="0" y="1906"/>
                  <a:pt x="0" y="1187"/>
                </a:cubicBezTo>
                <a:cubicBezTo>
                  <a:pt x="0" y="500"/>
                  <a:pt x="407" y="0"/>
                  <a:pt x="1469" y="0"/>
                </a:cubicBezTo>
                <a:lnTo>
                  <a:pt x="2657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21893" tIns="60946" rIns="121893" bIns="60946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 4"/>
          <p:cNvSpPr>
            <a:spLocks noChangeArrowheads="1"/>
          </p:cNvSpPr>
          <p:nvPr/>
        </p:nvSpPr>
        <p:spPr bwMode="auto">
          <a:xfrm rot="5400000">
            <a:off x="5855664" y="3122026"/>
            <a:ext cx="2419547" cy="2374632"/>
          </a:xfrm>
          <a:custGeom>
            <a:avLst/>
            <a:gdLst>
              <a:gd name="T0" fmla="*/ 2062 w 3500"/>
              <a:gd name="T1" fmla="*/ 0 h 2469"/>
              <a:gd name="T2" fmla="*/ 2062 w 3500"/>
              <a:gd name="T3" fmla="*/ 0 h 2469"/>
              <a:gd name="T4" fmla="*/ 3499 w 3500"/>
              <a:gd name="T5" fmla="*/ 1186 h 2469"/>
              <a:gd name="T6" fmla="*/ 2031 w 3500"/>
              <a:gd name="T7" fmla="*/ 2468 h 2469"/>
              <a:gd name="T8" fmla="*/ 0 w 3500"/>
              <a:gd name="T9" fmla="*/ 2468 h 2469"/>
              <a:gd name="T10" fmla="*/ 1781 w 3500"/>
              <a:gd name="T11" fmla="*/ 2468 h 2469"/>
              <a:gd name="T12" fmla="*/ 1781 w 3500"/>
              <a:gd name="T13" fmla="*/ 2030 h 2469"/>
              <a:gd name="T14" fmla="*/ 2062 w 3500"/>
              <a:gd name="T15" fmla="*/ 2030 h 2469"/>
              <a:gd name="T16" fmla="*/ 3156 w 3500"/>
              <a:gd name="T17" fmla="*/ 1218 h 2469"/>
              <a:gd name="T18" fmla="*/ 2062 w 3500"/>
              <a:gd name="T19" fmla="*/ 436 h 2469"/>
              <a:gd name="T20" fmla="*/ 1781 w 3500"/>
              <a:gd name="T21" fmla="*/ 436 h 2469"/>
              <a:gd name="T22" fmla="*/ 0 w 3500"/>
              <a:gd name="T23" fmla="*/ 436 h 2469"/>
              <a:gd name="T24" fmla="*/ 0 w 3500"/>
              <a:gd name="T25" fmla="*/ 0 h 2469"/>
              <a:gd name="T26" fmla="*/ 2062 w 3500"/>
              <a:gd name="T27" fmla="*/ 0 h 2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500" h="2469">
                <a:moveTo>
                  <a:pt x="2062" y="0"/>
                </a:moveTo>
                <a:lnTo>
                  <a:pt x="2062" y="0"/>
                </a:lnTo>
                <a:cubicBezTo>
                  <a:pt x="3093" y="0"/>
                  <a:pt x="3499" y="530"/>
                  <a:pt x="3499" y="1186"/>
                </a:cubicBezTo>
                <a:cubicBezTo>
                  <a:pt x="3499" y="1905"/>
                  <a:pt x="3062" y="2468"/>
                  <a:pt x="2031" y="2468"/>
                </a:cubicBezTo>
                <a:cubicBezTo>
                  <a:pt x="0" y="2468"/>
                  <a:pt x="0" y="2468"/>
                  <a:pt x="0" y="2468"/>
                </a:cubicBezTo>
                <a:cubicBezTo>
                  <a:pt x="1781" y="2468"/>
                  <a:pt x="1781" y="2468"/>
                  <a:pt x="1781" y="2468"/>
                </a:cubicBezTo>
                <a:cubicBezTo>
                  <a:pt x="1781" y="2030"/>
                  <a:pt x="1781" y="2030"/>
                  <a:pt x="1781" y="2030"/>
                </a:cubicBezTo>
                <a:cubicBezTo>
                  <a:pt x="2062" y="2030"/>
                  <a:pt x="2062" y="2030"/>
                  <a:pt x="2062" y="2030"/>
                </a:cubicBezTo>
                <a:cubicBezTo>
                  <a:pt x="2812" y="2030"/>
                  <a:pt x="3156" y="1718"/>
                  <a:pt x="3156" y="1218"/>
                </a:cubicBezTo>
                <a:cubicBezTo>
                  <a:pt x="3156" y="780"/>
                  <a:pt x="2812" y="436"/>
                  <a:pt x="2062" y="436"/>
                </a:cubicBezTo>
                <a:cubicBezTo>
                  <a:pt x="1781" y="436"/>
                  <a:pt x="1781" y="436"/>
                  <a:pt x="1781" y="436"/>
                </a:cubicBezTo>
                <a:cubicBezTo>
                  <a:pt x="0" y="436"/>
                  <a:pt x="0" y="436"/>
                  <a:pt x="0" y="436"/>
                </a:cubicBezTo>
                <a:cubicBezTo>
                  <a:pt x="0" y="0"/>
                  <a:pt x="0" y="0"/>
                  <a:pt x="0" y="0"/>
                </a:cubicBezTo>
                <a:lnTo>
                  <a:pt x="2062" y="0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21893" tIns="60946" rIns="121893" bIns="60946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 5"/>
          <p:cNvSpPr>
            <a:spLocks noChangeArrowheads="1"/>
          </p:cNvSpPr>
          <p:nvPr/>
        </p:nvSpPr>
        <p:spPr bwMode="auto">
          <a:xfrm rot="5400000">
            <a:off x="3478736" y="2438765"/>
            <a:ext cx="3303262" cy="2344947"/>
          </a:xfrm>
          <a:custGeom>
            <a:avLst/>
            <a:gdLst>
              <a:gd name="T0" fmla="*/ 1750 w 4782"/>
              <a:gd name="T1" fmla="*/ 2438 h 2439"/>
              <a:gd name="T2" fmla="*/ 1750 w 4782"/>
              <a:gd name="T3" fmla="*/ 2438 h 2439"/>
              <a:gd name="T4" fmla="*/ 1750 w 4782"/>
              <a:gd name="T5" fmla="*/ 2000 h 2439"/>
              <a:gd name="T6" fmla="*/ 1469 w 4782"/>
              <a:gd name="T7" fmla="*/ 2000 h 2439"/>
              <a:gd name="T8" fmla="*/ 375 w 4782"/>
              <a:gd name="T9" fmla="*/ 1188 h 2439"/>
              <a:gd name="T10" fmla="*/ 1469 w 4782"/>
              <a:gd name="T11" fmla="*/ 438 h 2439"/>
              <a:gd name="T12" fmla="*/ 1750 w 4782"/>
              <a:gd name="T13" fmla="*/ 438 h 2439"/>
              <a:gd name="T14" fmla="*/ 3531 w 4782"/>
              <a:gd name="T15" fmla="*/ 438 h 2439"/>
              <a:gd name="T16" fmla="*/ 3531 w 4782"/>
              <a:gd name="T17" fmla="*/ 0 h 2439"/>
              <a:gd name="T18" fmla="*/ 1469 w 4782"/>
              <a:gd name="T19" fmla="*/ 0 h 2439"/>
              <a:gd name="T20" fmla="*/ 0 w 4782"/>
              <a:gd name="T21" fmla="*/ 1188 h 2439"/>
              <a:gd name="T22" fmla="*/ 1500 w 4782"/>
              <a:gd name="T23" fmla="*/ 2438 h 2439"/>
              <a:gd name="T24" fmla="*/ 4781 w 4782"/>
              <a:gd name="T25" fmla="*/ 2438 h 2439"/>
              <a:gd name="T26" fmla="*/ 1750 w 4782"/>
              <a:gd name="T27" fmla="*/ 2438 h 2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782" h="2439">
                <a:moveTo>
                  <a:pt x="1750" y="2438"/>
                </a:moveTo>
                <a:lnTo>
                  <a:pt x="1750" y="2438"/>
                </a:lnTo>
                <a:cubicBezTo>
                  <a:pt x="1750" y="2000"/>
                  <a:pt x="1750" y="2000"/>
                  <a:pt x="1750" y="2000"/>
                </a:cubicBezTo>
                <a:cubicBezTo>
                  <a:pt x="1469" y="2000"/>
                  <a:pt x="1469" y="2000"/>
                  <a:pt x="1469" y="2000"/>
                </a:cubicBezTo>
                <a:cubicBezTo>
                  <a:pt x="719" y="2000"/>
                  <a:pt x="375" y="1688"/>
                  <a:pt x="375" y="1188"/>
                </a:cubicBezTo>
                <a:cubicBezTo>
                  <a:pt x="375" y="750"/>
                  <a:pt x="688" y="438"/>
                  <a:pt x="1469" y="438"/>
                </a:cubicBezTo>
                <a:cubicBezTo>
                  <a:pt x="1750" y="438"/>
                  <a:pt x="1750" y="438"/>
                  <a:pt x="1750" y="438"/>
                </a:cubicBezTo>
                <a:cubicBezTo>
                  <a:pt x="3531" y="438"/>
                  <a:pt x="3531" y="438"/>
                  <a:pt x="3531" y="438"/>
                </a:cubicBezTo>
                <a:cubicBezTo>
                  <a:pt x="3531" y="0"/>
                  <a:pt x="3531" y="0"/>
                  <a:pt x="3531" y="0"/>
                </a:cubicBezTo>
                <a:cubicBezTo>
                  <a:pt x="1469" y="0"/>
                  <a:pt x="1469" y="0"/>
                  <a:pt x="1469" y="0"/>
                </a:cubicBezTo>
                <a:cubicBezTo>
                  <a:pt x="407" y="0"/>
                  <a:pt x="0" y="500"/>
                  <a:pt x="0" y="1188"/>
                </a:cubicBezTo>
                <a:cubicBezTo>
                  <a:pt x="0" y="1906"/>
                  <a:pt x="438" y="2438"/>
                  <a:pt x="1500" y="2438"/>
                </a:cubicBezTo>
                <a:cubicBezTo>
                  <a:pt x="4781" y="2438"/>
                  <a:pt x="4781" y="2438"/>
                  <a:pt x="4781" y="2438"/>
                </a:cubicBezTo>
                <a:lnTo>
                  <a:pt x="1750" y="2438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21893" tIns="60946" rIns="121893" bIns="60946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 6"/>
          <p:cNvSpPr>
            <a:spLocks noChangeArrowheads="1"/>
          </p:cNvSpPr>
          <p:nvPr/>
        </p:nvSpPr>
        <p:spPr bwMode="auto">
          <a:xfrm rot="5400000">
            <a:off x="938776" y="2973817"/>
            <a:ext cx="4513035" cy="2374632"/>
          </a:xfrm>
          <a:custGeom>
            <a:avLst/>
            <a:gdLst>
              <a:gd name="T0" fmla="*/ 5062 w 6532"/>
              <a:gd name="T1" fmla="*/ 0 h 2470"/>
              <a:gd name="T2" fmla="*/ 5062 w 6532"/>
              <a:gd name="T3" fmla="*/ 0 h 2470"/>
              <a:gd name="T4" fmla="*/ 6531 w 6532"/>
              <a:gd name="T5" fmla="*/ 1219 h 2470"/>
              <a:gd name="T6" fmla="*/ 5062 w 6532"/>
              <a:gd name="T7" fmla="*/ 2469 h 2470"/>
              <a:gd name="T8" fmla="*/ 0 w 6532"/>
              <a:gd name="T9" fmla="*/ 2469 h 2470"/>
              <a:gd name="T10" fmla="*/ 0 w 6532"/>
              <a:gd name="T11" fmla="*/ 2031 h 2470"/>
              <a:gd name="T12" fmla="*/ 5062 w 6532"/>
              <a:gd name="T13" fmla="*/ 2031 h 2470"/>
              <a:gd name="T14" fmla="*/ 6156 w 6532"/>
              <a:gd name="T15" fmla="*/ 1219 h 2470"/>
              <a:gd name="T16" fmla="*/ 5062 w 6532"/>
              <a:gd name="T17" fmla="*/ 438 h 2470"/>
              <a:gd name="T18" fmla="*/ 4781 w 6532"/>
              <a:gd name="T19" fmla="*/ 438 h 2470"/>
              <a:gd name="T20" fmla="*/ 1750 w 6532"/>
              <a:gd name="T21" fmla="*/ 438 h 2470"/>
              <a:gd name="T22" fmla="*/ 1750 w 6532"/>
              <a:gd name="T23" fmla="*/ 0 h 2470"/>
              <a:gd name="T24" fmla="*/ 5062 w 6532"/>
              <a:gd name="T25" fmla="*/ 0 h 2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32" h="2470">
                <a:moveTo>
                  <a:pt x="5062" y="0"/>
                </a:moveTo>
                <a:lnTo>
                  <a:pt x="5062" y="0"/>
                </a:lnTo>
                <a:cubicBezTo>
                  <a:pt x="6124" y="0"/>
                  <a:pt x="6531" y="531"/>
                  <a:pt x="6531" y="1219"/>
                </a:cubicBezTo>
                <a:cubicBezTo>
                  <a:pt x="6531" y="1937"/>
                  <a:pt x="6093" y="2469"/>
                  <a:pt x="5062" y="2469"/>
                </a:cubicBezTo>
                <a:cubicBezTo>
                  <a:pt x="0" y="2469"/>
                  <a:pt x="0" y="2469"/>
                  <a:pt x="0" y="2469"/>
                </a:cubicBezTo>
                <a:cubicBezTo>
                  <a:pt x="0" y="2031"/>
                  <a:pt x="0" y="2031"/>
                  <a:pt x="0" y="2031"/>
                </a:cubicBezTo>
                <a:cubicBezTo>
                  <a:pt x="5062" y="2031"/>
                  <a:pt x="5062" y="2031"/>
                  <a:pt x="5062" y="2031"/>
                </a:cubicBezTo>
                <a:cubicBezTo>
                  <a:pt x="5843" y="2031"/>
                  <a:pt x="6156" y="1719"/>
                  <a:pt x="6156" y="1219"/>
                </a:cubicBezTo>
                <a:cubicBezTo>
                  <a:pt x="6156" y="781"/>
                  <a:pt x="5843" y="438"/>
                  <a:pt x="5062" y="438"/>
                </a:cubicBezTo>
                <a:cubicBezTo>
                  <a:pt x="4781" y="438"/>
                  <a:pt x="4781" y="438"/>
                  <a:pt x="4781" y="438"/>
                </a:cubicBezTo>
                <a:cubicBezTo>
                  <a:pt x="1750" y="438"/>
                  <a:pt x="1750" y="438"/>
                  <a:pt x="1750" y="438"/>
                </a:cubicBezTo>
                <a:cubicBezTo>
                  <a:pt x="1750" y="0"/>
                  <a:pt x="1750" y="0"/>
                  <a:pt x="1750" y="0"/>
                </a:cubicBezTo>
                <a:lnTo>
                  <a:pt x="5062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21893" tIns="60946" rIns="121893" bIns="60946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725971" y="4792403"/>
            <a:ext cx="938645" cy="93889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2" tIns="45700" rIns="91402" bIns="45700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661045" y="2616360"/>
            <a:ext cx="938645" cy="93889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2" tIns="45700" rIns="91402" bIns="45700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6596115" y="4081328"/>
            <a:ext cx="938645" cy="93889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2" tIns="45700" rIns="91402" bIns="45700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10485535" y="3543826"/>
            <a:ext cx="938645" cy="93889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2" tIns="45700" rIns="91402" bIns="45700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664858" y="2147815"/>
            <a:ext cx="938645" cy="93889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02" tIns="45700" rIns="91402" bIns="45700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97606" y="3183702"/>
            <a:ext cx="1673149" cy="1231050"/>
          </a:xfrm>
          <a:prstGeom prst="rect">
            <a:avLst/>
          </a:prstGeom>
          <a:noFill/>
        </p:spPr>
        <p:txBody>
          <a:bodyPr vert="horz" wrap="square" lIns="121866" tIns="60932" rIns="121866" bIns="6093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Identify Assets and Create</a:t>
            </a:r>
            <a:b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</a:b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a Baseline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306379" y="3588970"/>
            <a:ext cx="1777828" cy="677052"/>
          </a:xfrm>
          <a:prstGeom prst="rect">
            <a:avLst/>
          </a:prstGeom>
          <a:noFill/>
        </p:spPr>
        <p:txBody>
          <a:bodyPr vert="horz" wrap="square" lIns="121866" tIns="60932" rIns="121866" bIns="6093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Vulnerability Scan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210610" y="3636749"/>
            <a:ext cx="1709654" cy="400053"/>
          </a:xfrm>
          <a:prstGeom prst="rect">
            <a:avLst/>
          </a:prstGeom>
          <a:noFill/>
        </p:spPr>
        <p:txBody>
          <a:bodyPr vert="horz" wrap="none" lIns="121866" tIns="60932" rIns="121866" bIns="6093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Remediation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332446" y="3636749"/>
            <a:ext cx="1595842" cy="677052"/>
          </a:xfrm>
          <a:prstGeom prst="rect">
            <a:avLst/>
          </a:prstGeom>
          <a:noFill/>
        </p:spPr>
        <p:txBody>
          <a:bodyPr vert="horz" wrap="none" lIns="121866" tIns="60932" rIns="121866" bIns="6093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Risk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Assessment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215551" y="3633533"/>
            <a:ext cx="1576926" cy="615497"/>
          </a:xfrm>
          <a:prstGeom prst="rect">
            <a:avLst/>
          </a:prstGeom>
          <a:noFill/>
        </p:spPr>
        <p:txBody>
          <a:bodyPr vert="horz" wrap="none" lIns="121866" tIns="60932" rIns="121866" bIns="6093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Verification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Regular"/>
              <a:ea typeface="+mn-ea"/>
              <a:cs typeface="Lato Regular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0373342" y="3066074"/>
            <a:ext cx="1163031" cy="400053"/>
          </a:xfrm>
          <a:prstGeom prst="rect">
            <a:avLst/>
          </a:prstGeom>
          <a:noFill/>
        </p:spPr>
        <p:txBody>
          <a:bodyPr vert="horz" wrap="none" lIns="121866" tIns="60932" rIns="121866" bIns="6093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Monitor</a:t>
            </a:r>
          </a:p>
        </p:txBody>
      </p:sp>
      <p:sp>
        <p:nvSpPr>
          <p:cNvPr id="40" name="AutoShape 82"/>
          <p:cNvSpPr>
            <a:spLocks/>
          </p:cNvSpPr>
          <p:nvPr/>
        </p:nvSpPr>
        <p:spPr bwMode="auto">
          <a:xfrm>
            <a:off x="8825524" y="2907575"/>
            <a:ext cx="356980" cy="3570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767" y="5419"/>
                </a:moveTo>
                <a:cubicBezTo>
                  <a:pt x="4051" y="5419"/>
                  <a:pt x="4271" y="5505"/>
                  <a:pt x="4428" y="5687"/>
                </a:cubicBezTo>
                <a:cubicBezTo>
                  <a:pt x="4586" y="5865"/>
                  <a:pt x="4701" y="6078"/>
                  <a:pt x="4766" y="6326"/>
                </a:cubicBezTo>
                <a:cubicBezTo>
                  <a:pt x="4835" y="6574"/>
                  <a:pt x="4879" y="6836"/>
                  <a:pt x="4893" y="7106"/>
                </a:cubicBezTo>
                <a:cubicBezTo>
                  <a:pt x="4910" y="7377"/>
                  <a:pt x="4917" y="7596"/>
                  <a:pt x="4917" y="7760"/>
                </a:cubicBezTo>
                <a:lnTo>
                  <a:pt x="4917" y="9856"/>
                </a:lnTo>
                <a:cubicBezTo>
                  <a:pt x="4809" y="9928"/>
                  <a:pt x="4720" y="10015"/>
                  <a:pt x="4646" y="10110"/>
                </a:cubicBezTo>
                <a:cubicBezTo>
                  <a:pt x="4574" y="10208"/>
                  <a:pt x="4468" y="10257"/>
                  <a:pt x="4329" y="10257"/>
                </a:cubicBezTo>
                <a:lnTo>
                  <a:pt x="561" y="10257"/>
                </a:lnTo>
                <a:cubicBezTo>
                  <a:pt x="439" y="10257"/>
                  <a:pt x="338" y="10208"/>
                  <a:pt x="256" y="10110"/>
                </a:cubicBezTo>
                <a:cubicBezTo>
                  <a:pt x="177" y="10015"/>
                  <a:pt x="93" y="9928"/>
                  <a:pt x="0" y="9856"/>
                </a:cubicBezTo>
                <a:lnTo>
                  <a:pt x="0" y="7760"/>
                </a:lnTo>
                <a:cubicBezTo>
                  <a:pt x="0" y="7596"/>
                  <a:pt x="4" y="7377"/>
                  <a:pt x="12" y="7106"/>
                </a:cubicBezTo>
                <a:cubicBezTo>
                  <a:pt x="19" y="6836"/>
                  <a:pt x="57" y="6574"/>
                  <a:pt x="124" y="6326"/>
                </a:cubicBezTo>
                <a:cubicBezTo>
                  <a:pt x="196" y="6078"/>
                  <a:pt x="309" y="5865"/>
                  <a:pt x="465" y="5687"/>
                </a:cubicBezTo>
                <a:cubicBezTo>
                  <a:pt x="624" y="5508"/>
                  <a:pt x="842" y="5419"/>
                  <a:pt x="1123" y="5419"/>
                </a:cubicBezTo>
                <a:cubicBezTo>
                  <a:pt x="782" y="5151"/>
                  <a:pt x="508" y="4803"/>
                  <a:pt x="304" y="4377"/>
                </a:cubicBezTo>
                <a:cubicBezTo>
                  <a:pt x="103" y="3950"/>
                  <a:pt x="0" y="3469"/>
                  <a:pt x="0" y="2937"/>
                </a:cubicBezTo>
                <a:cubicBezTo>
                  <a:pt x="0" y="2539"/>
                  <a:pt x="64" y="2162"/>
                  <a:pt x="189" y="1805"/>
                </a:cubicBezTo>
                <a:cubicBezTo>
                  <a:pt x="316" y="1448"/>
                  <a:pt x="491" y="1134"/>
                  <a:pt x="717" y="861"/>
                </a:cubicBezTo>
                <a:cubicBezTo>
                  <a:pt x="943" y="590"/>
                  <a:pt x="1207" y="380"/>
                  <a:pt x="1504" y="227"/>
                </a:cubicBezTo>
                <a:cubicBezTo>
                  <a:pt x="1804" y="77"/>
                  <a:pt x="2119" y="0"/>
                  <a:pt x="2445" y="0"/>
                </a:cubicBezTo>
                <a:cubicBezTo>
                  <a:pt x="2793" y="0"/>
                  <a:pt x="3115" y="77"/>
                  <a:pt x="3412" y="227"/>
                </a:cubicBezTo>
                <a:cubicBezTo>
                  <a:pt x="3712" y="380"/>
                  <a:pt x="3969" y="590"/>
                  <a:pt x="4188" y="861"/>
                </a:cubicBezTo>
                <a:cubicBezTo>
                  <a:pt x="4406" y="1134"/>
                  <a:pt x="4584" y="1448"/>
                  <a:pt x="4716" y="1805"/>
                </a:cubicBezTo>
                <a:cubicBezTo>
                  <a:pt x="4850" y="2162"/>
                  <a:pt x="4917" y="2539"/>
                  <a:pt x="4917" y="2937"/>
                </a:cubicBezTo>
                <a:cubicBezTo>
                  <a:pt x="4917" y="3458"/>
                  <a:pt x="4814" y="3939"/>
                  <a:pt x="4603" y="4371"/>
                </a:cubicBezTo>
                <a:cubicBezTo>
                  <a:pt x="4392" y="4800"/>
                  <a:pt x="4115" y="5151"/>
                  <a:pt x="3767" y="5419"/>
                </a:cubicBezTo>
                <a:moveTo>
                  <a:pt x="18165" y="12062"/>
                </a:moveTo>
                <a:cubicBezTo>
                  <a:pt x="18672" y="12604"/>
                  <a:pt x="19070" y="13142"/>
                  <a:pt x="19356" y="13669"/>
                </a:cubicBezTo>
                <a:cubicBezTo>
                  <a:pt x="19641" y="14196"/>
                  <a:pt x="19788" y="14801"/>
                  <a:pt x="19788" y="15480"/>
                </a:cubicBezTo>
                <a:lnTo>
                  <a:pt x="19788" y="20816"/>
                </a:lnTo>
                <a:cubicBezTo>
                  <a:pt x="19694" y="20868"/>
                  <a:pt x="19620" y="20931"/>
                  <a:pt x="19557" y="20995"/>
                </a:cubicBezTo>
                <a:cubicBezTo>
                  <a:pt x="19497" y="21061"/>
                  <a:pt x="19425" y="21122"/>
                  <a:pt x="19344" y="21191"/>
                </a:cubicBezTo>
                <a:cubicBezTo>
                  <a:pt x="19262" y="21251"/>
                  <a:pt x="19173" y="21317"/>
                  <a:pt x="19075" y="21386"/>
                </a:cubicBezTo>
                <a:cubicBezTo>
                  <a:pt x="18976" y="21455"/>
                  <a:pt x="18835" y="21528"/>
                  <a:pt x="18662" y="21599"/>
                </a:cubicBezTo>
                <a:lnTo>
                  <a:pt x="2942" y="21599"/>
                </a:lnTo>
                <a:cubicBezTo>
                  <a:pt x="2675" y="21599"/>
                  <a:pt x="2467" y="21499"/>
                  <a:pt x="2318" y="21291"/>
                </a:cubicBezTo>
                <a:cubicBezTo>
                  <a:pt x="2167" y="21081"/>
                  <a:pt x="2003" y="20926"/>
                  <a:pt x="1819" y="20816"/>
                </a:cubicBezTo>
                <a:lnTo>
                  <a:pt x="1819" y="15480"/>
                </a:lnTo>
                <a:cubicBezTo>
                  <a:pt x="1819" y="14763"/>
                  <a:pt x="1989" y="14127"/>
                  <a:pt x="2335" y="13571"/>
                </a:cubicBezTo>
                <a:cubicBezTo>
                  <a:pt x="2678" y="13018"/>
                  <a:pt x="3052" y="12511"/>
                  <a:pt x="3460" y="12062"/>
                </a:cubicBezTo>
                <a:cubicBezTo>
                  <a:pt x="3535" y="11970"/>
                  <a:pt x="3633" y="11869"/>
                  <a:pt x="3753" y="11766"/>
                </a:cubicBezTo>
                <a:cubicBezTo>
                  <a:pt x="3873" y="11659"/>
                  <a:pt x="4000" y="11590"/>
                  <a:pt x="4137" y="11553"/>
                </a:cubicBezTo>
                <a:cubicBezTo>
                  <a:pt x="4276" y="11495"/>
                  <a:pt x="4432" y="11466"/>
                  <a:pt x="4610" y="11455"/>
                </a:cubicBezTo>
                <a:cubicBezTo>
                  <a:pt x="4785" y="11446"/>
                  <a:pt x="4956" y="11423"/>
                  <a:pt x="5126" y="11388"/>
                </a:cubicBezTo>
                <a:cubicBezTo>
                  <a:pt x="5594" y="11299"/>
                  <a:pt x="6091" y="11210"/>
                  <a:pt x="6621" y="11121"/>
                </a:cubicBezTo>
                <a:cubicBezTo>
                  <a:pt x="7149" y="11034"/>
                  <a:pt x="7665" y="10945"/>
                  <a:pt x="8172" y="10853"/>
                </a:cubicBezTo>
                <a:cubicBezTo>
                  <a:pt x="7483" y="10326"/>
                  <a:pt x="6928" y="9632"/>
                  <a:pt x="6513" y="8762"/>
                </a:cubicBezTo>
                <a:cubicBezTo>
                  <a:pt x="6093" y="7896"/>
                  <a:pt x="5884" y="6940"/>
                  <a:pt x="5884" y="5903"/>
                </a:cubicBezTo>
                <a:cubicBezTo>
                  <a:pt x="5884" y="5097"/>
                  <a:pt x="6016" y="4331"/>
                  <a:pt x="6275" y="3608"/>
                </a:cubicBezTo>
                <a:cubicBezTo>
                  <a:pt x="6535" y="2885"/>
                  <a:pt x="6887" y="2260"/>
                  <a:pt x="7331" y="1733"/>
                </a:cubicBezTo>
                <a:cubicBezTo>
                  <a:pt x="7778" y="1203"/>
                  <a:pt x="8299" y="786"/>
                  <a:pt x="8894" y="472"/>
                </a:cubicBezTo>
                <a:cubicBezTo>
                  <a:pt x="9494" y="158"/>
                  <a:pt x="10125" y="3"/>
                  <a:pt x="10802" y="3"/>
                </a:cubicBezTo>
                <a:cubicBezTo>
                  <a:pt x="11476" y="3"/>
                  <a:pt x="12112" y="158"/>
                  <a:pt x="12710" y="472"/>
                </a:cubicBezTo>
                <a:cubicBezTo>
                  <a:pt x="13307" y="786"/>
                  <a:pt x="13826" y="1203"/>
                  <a:pt x="14272" y="1733"/>
                </a:cubicBezTo>
                <a:cubicBezTo>
                  <a:pt x="14716" y="2260"/>
                  <a:pt x="15067" y="2885"/>
                  <a:pt x="15328" y="3608"/>
                </a:cubicBezTo>
                <a:cubicBezTo>
                  <a:pt x="15590" y="4331"/>
                  <a:pt x="15719" y="5097"/>
                  <a:pt x="15719" y="5903"/>
                </a:cubicBezTo>
                <a:cubicBezTo>
                  <a:pt x="15719" y="6939"/>
                  <a:pt x="15513" y="7890"/>
                  <a:pt x="15100" y="8757"/>
                </a:cubicBezTo>
                <a:cubicBezTo>
                  <a:pt x="14685" y="9620"/>
                  <a:pt x="14128" y="10320"/>
                  <a:pt x="13432" y="10853"/>
                </a:cubicBezTo>
                <a:cubicBezTo>
                  <a:pt x="13936" y="10945"/>
                  <a:pt x="14452" y="11031"/>
                  <a:pt x="14978" y="11115"/>
                </a:cubicBezTo>
                <a:cubicBezTo>
                  <a:pt x="15504" y="11198"/>
                  <a:pt x="16005" y="11288"/>
                  <a:pt x="16478" y="11388"/>
                </a:cubicBezTo>
                <a:cubicBezTo>
                  <a:pt x="16653" y="11426"/>
                  <a:pt x="16826" y="11449"/>
                  <a:pt x="16994" y="11455"/>
                </a:cubicBezTo>
                <a:cubicBezTo>
                  <a:pt x="17162" y="11466"/>
                  <a:pt x="17323" y="11495"/>
                  <a:pt x="17467" y="11553"/>
                </a:cubicBezTo>
                <a:cubicBezTo>
                  <a:pt x="17603" y="11590"/>
                  <a:pt x="17731" y="11659"/>
                  <a:pt x="17851" y="11766"/>
                </a:cubicBezTo>
                <a:cubicBezTo>
                  <a:pt x="17966" y="11869"/>
                  <a:pt x="18074" y="11970"/>
                  <a:pt x="18165" y="12062"/>
                </a:cubicBezTo>
                <a:moveTo>
                  <a:pt x="20474" y="5419"/>
                </a:moveTo>
                <a:cubicBezTo>
                  <a:pt x="20757" y="5419"/>
                  <a:pt x="20973" y="5505"/>
                  <a:pt x="21124" y="5687"/>
                </a:cubicBezTo>
                <a:cubicBezTo>
                  <a:pt x="21271" y="5865"/>
                  <a:pt x="21381" y="6078"/>
                  <a:pt x="21448" y="6326"/>
                </a:cubicBezTo>
                <a:cubicBezTo>
                  <a:pt x="21520" y="6574"/>
                  <a:pt x="21561" y="6836"/>
                  <a:pt x="21576" y="7106"/>
                </a:cubicBezTo>
                <a:cubicBezTo>
                  <a:pt x="21592" y="7377"/>
                  <a:pt x="21599" y="7596"/>
                  <a:pt x="21599" y="7760"/>
                </a:cubicBezTo>
                <a:lnTo>
                  <a:pt x="21599" y="9856"/>
                </a:lnTo>
                <a:cubicBezTo>
                  <a:pt x="21508" y="9928"/>
                  <a:pt x="21422" y="10015"/>
                  <a:pt x="21340" y="10110"/>
                </a:cubicBezTo>
                <a:cubicBezTo>
                  <a:pt x="21261" y="10208"/>
                  <a:pt x="21158" y="10257"/>
                  <a:pt x="21036" y="10257"/>
                </a:cubicBezTo>
                <a:lnTo>
                  <a:pt x="17268" y="10257"/>
                </a:lnTo>
                <a:cubicBezTo>
                  <a:pt x="17131" y="10257"/>
                  <a:pt x="17023" y="10208"/>
                  <a:pt x="16953" y="10110"/>
                </a:cubicBezTo>
                <a:cubicBezTo>
                  <a:pt x="16879" y="10015"/>
                  <a:pt x="16790" y="9928"/>
                  <a:pt x="16682" y="9856"/>
                </a:cubicBezTo>
                <a:lnTo>
                  <a:pt x="16682" y="7760"/>
                </a:lnTo>
                <a:cubicBezTo>
                  <a:pt x="16682" y="7596"/>
                  <a:pt x="16692" y="7377"/>
                  <a:pt x="16706" y="7106"/>
                </a:cubicBezTo>
                <a:cubicBezTo>
                  <a:pt x="16720" y="6836"/>
                  <a:pt x="16766" y="6574"/>
                  <a:pt x="16836" y="6326"/>
                </a:cubicBezTo>
                <a:cubicBezTo>
                  <a:pt x="16912" y="6078"/>
                  <a:pt x="17023" y="5865"/>
                  <a:pt x="17183" y="5687"/>
                </a:cubicBezTo>
                <a:cubicBezTo>
                  <a:pt x="17337" y="5508"/>
                  <a:pt x="17556" y="5419"/>
                  <a:pt x="17829" y="5419"/>
                </a:cubicBezTo>
                <a:cubicBezTo>
                  <a:pt x="17488" y="5151"/>
                  <a:pt x="17210" y="4803"/>
                  <a:pt x="16999" y="4377"/>
                </a:cubicBezTo>
                <a:cubicBezTo>
                  <a:pt x="16788" y="3950"/>
                  <a:pt x="16682" y="3469"/>
                  <a:pt x="16682" y="2937"/>
                </a:cubicBezTo>
                <a:cubicBezTo>
                  <a:pt x="16682" y="2539"/>
                  <a:pt x="16744" y="2162"/>
                  <a:pt x="16872" y="1805"/>
                </a:cubicBezTo>
                <a:cubicBezTo>
                  <a:pt x="16999" y="1448"/>
                  <a:pt x="17174" y="1134"/>
                  <a:pt x="17400" y="861"/>
                </a:cubicBezTo>
                <a:cubicBezTo>
                  <a:pt x="17625" y="590"/>
                  <a:pt x="17889" y="380"/>
                  <a:pt x="18187" y="227"/>
                </a:cubicBezTo>
                <a:cubicBezTo>
                  <a:pt x="18487" y="77"/>
                  <a:pt x="18808" y="0"/>
                  <a:pt x="19152" y="0"/>
                </a:cubicBezTo>
                <a:cubicBezTo>
                  <a:pt x="19480" y="0"/>
                  <a:pt x="19795" y="77"/>
                  <a:pt x="20095" y="227"/>
                </a:cubicBezTo>
                <a:cubicBezTo>
                  <a:pt x="20395" y="380"/>
                  <a:pt x="20656" y="590"/>
                  <a:pt x="20882" y="861"/>
                </a:cubicBezTo>
                <a:cubicBezTo>
                  <a:pt x="21108" y="1134"/>
                  <a:pt x="21285" y="1448"/>
                  <a:pt x="21412" y="1805"/>
                </a:cubicBezTo>
                <a:cubicBezTo>
                  <a:pt x="21537" y="2162"/>
                  <a:pt x="21599" y="2539"/>
                  <a:pt x="21599" y="2937"/>
                </a:cubicBezTo>
                <a:cubicBezTo>
                  <a:pt x="21599" y="3458"/>
                  <a:pt x="21499" y="3939"/>
                  <a:pt x="21295" y="4371"/>
                </a:cubicBezTo>
                <a:cubicBezTo>
                  <a:pt x="21093" y="4800"/>
                  <a:pt x="20820" y="5151"/>
                  <a:pt x="20474" y="5419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marL="0" marR="0" lvl="0" indent="0" algn="l" defTabSz="4570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9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41" name="AutoShape 29"/>
          <p:cNvSpPr>
            <a:spLocks/>
          </p:cNvSpPr>
          <p:nvPr/>
        </p:nvSpPr>
        <p:spPr bwMode="auto">
          <a:xfrm>
            <a:off x="918102" y="2406432"/>
            <a:ext cx="432157" cy="432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marL="0" marR="0" lvl="0" indent="0" algn="l" defTabSz="4570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9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42" name="AutoShape 115"/>
          <p:cNvSpPr>
            <a:spLocks/>
          </p:cNvSpPr>
          <p:nvPr/>
        </p:nvSpPr>
        <p:spPr bwMode="auto">
          <a:xfrm>
            <a:off x="2985839" y="4991794"/>
            <a:ext cx="418908" cy="4609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marL="0" marR="0" lvl="0" indent="0" algn="l" defTabSz="45709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900" b="0" i="0" u="none" strike="noStrike" kern="1200" cap="none" spc="0" normalizeH="0" baseline="0" noProof="0" dirty="0">
              <a:ln>
                <a:noFill/>
              </a:ln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10792133" y="3752672"/>
            <a:ext cx="325449" cy="477106"/>
            <a:chOff x="1559893" y="2241774"/>
            <a:chExt cx="174947" cy="256404"/>
          </a:xfrm>
          <a:solidFill>
            <a:schemeClr val="bg1"/>
          </a:solidFill>
        </p:grpSpPr>
        <p:sp>
          <p:nvSpPr>
            <p:cNvPr id="46" name="Oval 49"/>
            <p:cNvSpPr>
              <a:spLocks noChangeArrowheads="1"/>
            </p:cNvSpPr>
            <p:nvPr/>
          </p:nvSpPr>
          <p:spPr bwMode="auto">
            <a:xfrm>
              <a:off x="1630705" y="2313975"/>
              <a:ext cx="16662" cy="166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Oval 50"/>
            <p:cNvSpPr>
              <a:spLocks noChangeArrowheads="1"/>
            </p:cNvSpPr>
            <p:nvPr/>
          </p:nvSpPr>
          <p:spPr bwMode="auto">
            <a:xfrm>
              <a:off x="1630705" y="2410242"/>
              <a:ext cx="16662" cy="1527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Oval 51"/>
            <p:cNvSpPr>
              <a:spLocks noChangeArrowheads="1"/>
            </p:cNvSpPr>
            <p:nvPr/>
          </p:nvSpPr>
          <p:spPr bwMode="auto">
            <a:xfrm>
              <a:off x="1583960" y="2362108"/>
              <a:ext cx="15273" cy="1527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Oval 52"/>
            <p:cNvSpPr>
              <a:spLocks noChangeArrowheads="1"/>
            </p:cNvSpPr>
            <p:nvPr/>
          </p:nvSpPr>
          <p:spPr bwMode="auto">
            <a:xfrm>
              <a:off x="1679301" y="2362108"/>
              <a:ext cx="16199" cy="1527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Freeform 53"/>
            <p:cNvSpPr>
              <a:spLocks/>
            </p:cNvSpPr>
            <p:nvPr/>
          </p:nvSpPr>
          <p:spPr bwMode="auto">
            <a:xfrm>
              <a:off x="1596919" y="2394969"/>
              <a:ext cx="17587" cy="17587"/>
            </a:xfrm>
            <a:custGeom>
              <a:avLst/>
              <a:gdLst>
                <a:gd name="T0" fmla="*/ 3 w 16"/>
                <a:gd name="T1" fmla="*/ 3 h 16"/>
                <a:gd name="T2" fmla="*/ 3 w 16"/>
                <a:gd name="T3" fmla="*/ 13 h 16"/>
                <a:gd name="T4" fmla="*/ 13 w 16"/>
                <a:gd name="T5" fmla="*/ 13 h 16"/>
                <a:gd name="T6" fmla="*/ 13 w 16"/>
                <a:gd name="T7" fmla="*/ 3 h 16"/>
                <a:gd name="T8" fmla="*/ 3 w 16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3" y="3"/>
                  </a:moveTo>
                  <a:cubicBezTo>
                    <a:pt x="0" y="6"/>
                    <a:pt x="0" y="10"/>
                    <a:pt x="3" y="13"/>
                  </a:cubicBezTo>
                  <a:cubicBezTo>
                    <a:pt x="5" y="16"/>
                    <a:pt x="10" y="16"/>
                    <a:pt x="13" y="13"/>
                  </a:cubicBezTo>
                  <a:cubicBezTo>
                    <a:pt x="16" y="10"/>
                    <a:pt x="16" y="6"/>
                    <a:pt x="13" y="3"/>
                  </a:cubicBezTo>
                  <a:cubicBezTo>
                    <a:pt x="10" y="0"/>
                    <a:pt x="5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Freeform 54"/>
            <p:cNvSpPr>
              <a:spLocks/>
            </p:cNvSpPr>
            <p:nvPr/>
          </p:nvSpPr>
          <p:spPr bwMode="auto">
            <a:xfrm>
              <a:off x="1596919" y="2326934"/>
              <a:ext cx="17587" cy="17587"/>
            </a:xfrm>
            <a:custGeom>
              <a:avLst/>
              <a:gdLst>
                <a:gd name="T0" fmla="*/ 3 w 16"/>
                <a:gd name="T1" fmla="*/ 3 h 16"/>
                <a:gd name="T2" fmla="*/ 3 w 16"/>
                <a:gd name="T3" fmla="*/ 13 h 16"/>
                <a:gd name="T4" fmla="*/ 13 w 16"/>
                <a:gd name="T5" fmla="*/ 13 h 16"/>
                <a:gd name="T6" fmla="*/ 13 w 16"/>
                <a:gd name="T7" fmla="*/ 3 h 16"/>
                <a:gd name="T8" fmla="*/ 3 w 16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3" y="3"/>
                  </a:moveTo>
                  <a:cubicBezTo>
                    <a:pt x="0" y="6"/>
                    <a:pt x="0" y="10"/>
                    <a:pt x="3" y="13"/>
                  </a:cubicBezTo>
                  <a:cubicBezTo>
                    <a:pt x="5" y="16"/>
                    <a:pt x="10" y="16"/>
                    <a:pt x="13" y="13"/>
                  </a:cubicBezTo>
                  <a:cubicBezTo>
                    <a:pt x="16" y="10"/>
                    <a:pt x="16" y="6"/>
                    <a:pt x="13" y="3"/>
                  </a:cubicBezTo>
                  <a:cubicBezTo>
                    <a:pt x="10" y="0"/>
                    <a:pt x="5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Freeform 55"/>
            <p:cNvSpPr>
              <a:spLocks/>
            </p:cNvSpPr>
            <p:nvPr/>
          </p:nvSpPr>
          <p:spPr bwMode="auto">
            <a:xfrm>
              <a:off x="1664953" y="2394969"/>
              <a:ext cx="17587" cy="17587"/>
            </a:xfrm>
            <a:custGeom>
              <a:avLst/>
              <a:gdLst>
                <a:gd name="T0" fmla="*/ 3 w 16"/>
                <a:gd name="T1" fmla="*/ 3 h 16"/>
                <a:gd name="T2" fmla="*/ 3 w 16"/>
                <a:gd name="T3" fmla="*/ 13 h 16"/>
                <a:gd name="T4" fmla="*/ 13 w 16"/>
                <a:gd name="T5" fmla="*/ 13 h 16"/>
                <a:gd name="T6" fmla="*/ 13 w 16"/>
                <a:gd name="T7" fmla="*/ 3 h 16"/>
                <a:gd name="T8" fmla="*/ 3 w 16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3" y="3"/>
                  </a:moveTo>
                  <a:cubicBezTo>
                    <a:pt x="0" y="6"/>
                    <a:pt x="0" y="10"/>
                    <a:pt x="3" y="13"/>
                  </a:cubicBezTo>
                  <a:cubicBezTo>
                    <a:pt x="5" y="16"/>
                    <a:pt x="10" y="16"/>
                    <a:pt x="13" y="13"/>
                  </a:cubicBezTo>
                  <a:cubicBezTo>
                    <a:pt x="16" y="10"/>
                    <a:pt x="16" y="6"/>
                    <a:pt x="13" y="3"/>
                  </a:cubicBezTo>
                  <a:cubicBezTo>
                    <a:pt x="10" y="0"/>
                    <a:pt x="5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Freeform 56"/>
            <p:cNvSpPr>
              <a:spLocks noEditPoints="1"/>
            </p:cNvSpPr>
            <p:nvPr/>
          </p:nvSpPr>
          <p:spPr bwMode="auto">
            <a:xfrm>
              <a:off x="1559893" y="2241774"/>
              <a:ext cx="174947" cy="256404"/>
            </a:xfrm>
            <a:custGeom>
              <a:avLst/>
              <a:gdLst>
                <a:gd name="T0" fmla="*/ 146 w 160"/>
                <a:gd name="T1" fmla="*/ 103 h 234"/>
                <a:gd name="T2" fmla="*/ 144 w 160"/>
                <a:gd name="T3" fmla="*/ 103 h 234"/>
                <a:gd name="T4" fmla="*/ 128 w 160"/>
                <a:gd name="T5" fmla="*/ 69 h 234"/>
                <a:gd name="T6" fmla="*/ 117 w 160"/>
                <a:gd name="T7" fmla="*/ 12 h 234"/>
                <a:gd name="T8" fmla="*/ 103 w 160"/>
                <a:gd name="T9" fmla="*/ 0 h 234"/>
                <a:gd name="T10" fmla="*/ 44 w 160"/>
                <a:gd name="T11" fmla="*/ 0 h 234"/>
                <a:gd name="T12" fmla="*/ 30 w 160"/>
                <a:gd name="T13" fmla="*/ 12 h 234"/>
                <a:gd name="T14" fmla="*/ 20 w 160"/>
                <a:gd name="T15" fmla="*/ 67 h 234"/>
                <a:gd name="T16" fmla="*/ 0 w 160"/>
                <a:gd name="T17" fmla="*/ 117 h 234"/>
                <a:gd name="T18" fmla="*/ 19 w 160"/>
                <a:gd name="T19" fmla="*/ 166 h 234"/>
                <a:gd name="T20" fmla="*/ 29 w 160"/>
                <a:gd name="T21" fmla="*/ 222 h 234"/>
                <a:gd name="T22" fmla="*/ 44 w 160"/>
                <a:gd name="T23" fmla="*/ 234 h 234"/>
                <a:gd name="T24" fmla="*/ 102 w 160"/>
                <a:gd name="T25" fmla="*/ 234 h 234"/>
                <a:gd name="T26" fmla="*/ 116 w 160"/>
                <a:gd name="T27" fmla="*/ 222 h 234"/>
                <a:gd name="T28" fmla="*/ 127 w 160"/>
                <a:gd name="T29" fmla="*/ 166 h 234"/>
                <a:gd name="T30" fmla="*/ 144 w 160"/>
                <a:gd name="T31" fmla="*/ 131 h 234"/>
                <a:gd name="T32" fmla="*/ 146 w 160"/>
                <a:gd name="T33" fmla="*/ 132 h 234"/>
                <a:gd name="T34" fmla="*/ 160 w 160"/>
                <a:gd name="T35" fmla="*/ 117 h 234"/>
                <a:gd name="T36" fmla="*/ 146 w 160"/>
                <a:gd name="T37" fmla="*/ 103 h 234"/>
                <a:gd name="T38" fmla="*/ 44 w 160"/>
                <a:gd name="T39" fmla="*/ 15 h 234"/>
                <a:gd name="T40" fmla="*/ 103 w 160"/>
                <a:gd name="T41" fmla="*/ 15 h 234"/>
                <a:gd name="T42" fmla="*/ 110 w 160"/>
                <a:gd name="T43" fmla="*/ 54 h 234"/>
                <a:gd name="T44" fmla="*/ 73 w 160"/>
                <a:gd name="T45" fmla="*/ 44 h 234"/>
                <a:gd name="T46" fmla="*/ 37 w 160"/>
                <a:gd name="T47" fmla="*/ 54 h 234"/>
                <a:gd name="T48" fmla="*/ 44 w 160"/>
                <a:gd name="T49" fmla="*/ 15 h 234"/>
                <a:gd name="T50" fmla="*/ 102 w 160"/>
                <a:gd name="T51" fmla="*/ 219 h 234"/>
                <a:gd name="T52" fmla="*/ 44 w 160"/>
                <a:gd name="T53" fmla="*/ 219 h 234"/>
                <a:gd name="T54" fmla="*/ 36 w 160"/>
                <a:gd name="T55" fmla="*/ 180 h 234"/>
                <a:gd name="T56" fmla="*/ 73 w 160"/>
                <a:gd name="T57" fmla="*/ 190 h 234"/>
                <a:gd name="T58" fmla="*/ 109 w 160"/>
                <a:gd name="T59" fmla="*/ 180 h 234"/>
                <a:gd name="T60" fmla="*/ 102 w 160"/>
                <a:gd name="T61" fmla="*/ 219 h 234"/>
                <a:gd name="T62" fmla="*/ 73 w 160"/>
                <a:gd name="T63" fmla="*/ 176 h 234"/>
                <a:gd name="T64" fmla="*/ 14 w 160"/>
                <a:gd name="T65" fmla="*/ 117 h 234"/>
                <a:gd name="T66" fmla="*/ 73 w 160"/>
                <a:gd name="T67" fmla="*/ 59 h 234"/>
                <a:gd name="T68" fmla="*/ 131 w 160"/>
                <a:gd name="T69" fmla="*/ 117 h 234"/>
                <a:gd name="T70" fmla="*/ 73 w 160"/>
                <a:gd name="T71" fmla="*/ 176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0" h="234">
                  <a:moveTo>
                    <a:pt x="146" y="103"/>
                  </a:moveTo>
                  <a:cubicBezTo>
                    <a:pt x="145" y="103"/>
                    <a:pt x="145" y="103"/>
                    <a:pt x="144" y="103"/>
                  </a:cubicBezTo>
                  <a:cubicBezTo>
                    <a:pt x="142" y="90"/>
                    <a:pt x="136" y="79"/>
                    <a:pt x="128" y="69"/>
                  </a:cubicBezTo>
                  <a:cubicBezTo>
                    <a:pt x="117" y="12"/>
                    <a:pt x="117" y="12"/>
                    <a:pt x="117" y="12"/>
                  </a:cubicBezTo>
                  <a:cubicBezTo>
                    <a:pt x="116" y="5"/>
                    <a:pt x="110" y="0"/>
                    <a:pt x="10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7" y="0"/>
                    <a:pt x="31" y="5"/>
                    <a:pt x="30" y="12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7" y="80"/>
                    <a:pt x="0" y="98"/>
                    <a:pt x="0" y="117"/>
                  </a:cubicBezTo>
                  <a:cubicBezTo>
                    <a:pt x="0" y="136"/>
                    <a:pt x="7" y="153"/>
                    <a:pt x="19" y="166"/>
                  </a:cubicBezTo>
                  <a:cubicBezTo>
                    <a:pt x="29" y="222"/>
                    <a:pt x="29" y="222"/>
                    <a:pt x="29" y="222"/>
                  </a:cubicBezTo>
                  <a:cubicBezTo>
                    <a:pt x="30" y="229"/>
                    <a:pt x="36" y="234"/>
                    <a:pt x="44" y="234"/>
                  </a:cubicBezTo>
                  <a:cubicBezTo>
                    <a:pt x="102" y="234"/>
                    <a:pt x="102" y="234"/>
                    <a:pt x="102" y="234"/>
                  </a:cubicBezTo>
                  <a:cubicBezTo>
                    <a:pt x="109" y="234"/>
                    <a:pt x="115" y="229"/>
                    <a:pt x="116" y="222"/>
                  </a:cubicBezTo>
                  <a:cubicBezTo>
                    <a:pt x="127" y="166"/>
                    <a:pt x="127" y="166"/>
                    <a:pt x="127" y="166"/>
                  </a:cubicBezTo>
                  <a:cubicBezTo>
                    <a:pt x="135" y="156"/>
                    <a:pt x="142" y="145"/>
                    <a:pt x="144" y="131"/>
                  </a:cubicBezTo>
                  <a:cubicBezTo>
                    <a:pt x="145" y="132"/>
                    <a:pt x="145" y="132"/>
                    <a:pt x="146" y="132"/>
                  </a:cubicBezTo>
                  <a:cubicBezTo>
                    <a:pt x="154" y="132"/>
                    <a:pt x="160" y="125"/>
                    <a:pt x="160" y="117"/>
                  </a:cubicBezTo>
                  <a:cubicBezTo>
                    <a:pt x="160" y="109"/>
                    <a:pt x="154" y="103"/>
                    <a:pt x="146" y="103"/>
                  </a:cubicBezTo>
                  <a:close/>
                  <a:moveTo>
                    <a:pt x="44" y="15"/>
                  </a:moveTo>
                  <a:cubicBezTo>
                    <a:pt x="103" y="15"/>
                    <a:pt x="103" y="15"/>
                    <a:pt x="103" y="15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99" y="48"/>
                    <a:pt x="87" y="44"/>
                    <a:pt x="73" y="44"/>
                  </a:cubicBezTo>
                  <a:cubicBezTo>
                    <a:pt x="60" y="44"/>
                    <a:pt x="48" y="48"/>
                    <a:pt x="37" y="54"/>
                  </a:cubicBezTo>
                  <a:lnTo>
                    <a:pt x="44" y="15"/>
                  </a:lnTo>
                  <a:close/>
                  <a:moveTo>
                    <a:pt x="102" y="219"/>
                  </a:moveTo>
                  <a:cubicBezTo>
                    <a:pt x="44" y="219"/>
                    <a:pt x="44" y="219"/>
                    <a:pt x="44" y="219"/>
                  </a:cubicBezTo>
                  <a:cubicBezTo>
                    <a:pt x="36" y="180"/>
                    <a:pt x="36" y="180"/>
                    <a:pt x="36" y="180"/>
                  </a:cubicBezTo>
                  <a:cubicBezTo>
                    <a:pt x="47" y="186"/>
                    <a:pt x="59" y="190"/>
                    <a:pt x="73" y="190"/>
                  </a:cubicBezTo>
                  <a:cubicBezTo>
                    <a:pt x="86" y="190"/>
                    <a:pt x="98" y="186"/>
                    <a:pt x="109" y="180"/>
                  </a:cubicBezTo>
                  <a:lnTo>
                    <a:pt x="102" y="219"/>
                  </a:lnTo>
                  <a:close/>
                  <a:moveTo>
                    <a:pt x="73" y="176"/>
                  </a:moveTo>
                  <a:cubicBezTo>
                    <a:pt x="40" y="176"/>
                    <a:pt x="14" y="149"/>
                    <a:pt x="14" y="117"/>
                  </a:cubicBezTo>
                  <a:cubicBezTo>
                    <a:pt x="14" y="85"/>
                    <a:pt x="40" y="59"/>
                    <a:pt x="73" y="59"/>
                  </a:cubicBezTo>
                  <a:cubicBezTo>
                    <a:pt x="105" y="59"/>
                    <a:pt x="131" y="85"/>
                    <a:pt x="131" y="117"/>
                  </a:cubicBezTo>
                  <a:cubicBezTo>
                    <a:pt x="131" y="149"/>
                    <a:pt x="105" y="176"/>
                    <a:pt x="73" y="1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Freeform 57"/>
            <p:cNvSpPr>
              <a:spLocks/>
            </p:cNvSpPr>
            <p:nvPr/>
          </p:nvSpPr>
          <p:spPr bwMode="auto">
            <a:xfrm>
              <a:off x="1630705" y="2329248"/>
              <a:ext cx="49522" cy="48134"/>
            </a:xfrm>
            <a:custGeom>
              <a:avLst/>
              <a:gdLst>
                <a:gd name="T0" fmla="*/ 44 w 45"/>
                <a:gd name="T1" fmla="*/ 1 h 44"/>
                <a:gd name="T2" fmla="*/ 40 w 45"/>
                <a:gd name="T3" fmla="*/ 1 h 44"/>
                <a:gd name="T4" fmla="*/ 3 w 45"/>
                <a:gd name="T5" fmla="*/ 32 h 44"/>
                <a:gd name="T6" fmla="*/ 0 w 45"/>
                <a:gd name="T7" fmla="*/ 37 h 44"/>
                <a:gd name="T8" fmla="*/ 3 w 45"/>
                <a:gd name="T9" fmla="*/ 42 h 44"/>
                <a:gd name="T10" fmla="*/ 8 w 45"/>
                <a:gd name="T11" fmla="*/ 44 h 44"/>
                <a:gd name="T12" fmla="*/ 13 w 45"/>
                <a:gd name="T13" fmla="*/ 42 h 44"/>
                <a:gd name="T14" fmla="*/ 26 w 45"/>
                <a:gd name="T15" fmla="*/ 26 h 44"/>
                <a:gd name="T16" fmla="*/ 44 w 45"/>
                <a:gd name="T17" fmla="*/ 4 h 44"/>
                <a:gd name="T18" fmla="*/ 44 w 45"/>
                <a:gd name="T19" fmla="*/ 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4">
                  <a:moveTo>
                    <a:pt x="44" y="1"/>
                  </a:moveTo>
                  <a:cubicBezTo>
                    <a:pt x="43" y="0"/>
                    <a:pt x="41" y="0"/>
                    <a:pt x="40" y="1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1" y="33"/>
                    <a:pt x="0" y="35"/>
                    <a:pt x="0" y="37"/>
                  </a:cubicBezTo>
                  <a:cubicBezTo>
                    <a:pt x="0" y="39"/>
                    <a:pt x="1" y="41"/>
                    <a:pt x="3" y="42"/>
                  </a:cubicBezTo>
                  <a:cubicBezTo>
                    <a:pt x="4" y="44"/>
                    <a:pt x="6" y="44"/>
                    <a:pt x="8" y="44"/>
                  </a:cubicBezTo>
                  <a:cubicBezTo>
                    <a:pt x="10" y="44"/>
                    <a:pt x="11" y="44"/>
                    <a:pt x="13" y="4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5" y="3"/>
                    <a:pt x="45" y="2"/>
                    <a:pt x="4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5" name="Freeform 78"/>
          <p:cNvSpPr>
            <a:spLocks noEditPoints="1"/>
          </p:cNvSpPr>
          <p:nvPr/>
        </p:nvSpPr>
        <p:spPr bwMode="auto">
          <a:xfrm>
            <a:off x="4884558" y="2826711"/>
            <a:ext cx="491618" cy="477106"/>
          </a:xfrm>
          <a:custGeom>
            <a:avLst/>
            <a:gdLst>
              <a:gd name="T0" fmla="*/ 172 w 241"/>
              <a:gd name="T1" fmla="*/ 0 h 234"/>
              <a:gd name="T2" fmla="*/ 102 w 241"/>
              <a:gd name="T3" fmla="*/ 50 h 234"/>
              <a:gd name="T4" fmla="*/ 102 w 241"/>
              <a:gd name="T5" fmla="*/ 50 h 234"/>
              <a:gd name="T6" fmla="*/ 26 w 241"/>
              <a:gd name="T7" fmla="*/ 126 h 234"/>
              <a:gd name="T8" fmla="*/ 2 w 241"/>
              <a:gd name="T9" fmla="*/ 201 h 234"/>
              <a:gd name="T10" fmla="*/ 26 w 241"/>
              <a:gd name="T11" fmla="*/ 234 h 234"/>
              <a:gd name="T12" fmla="*/ 96 w 241"/>
              <a:gd name="T13" fmla="*/ 216 h 234"/>
              <a:gd name="T14" fmla="*/ 220 w 241"/>
              <a:gd name="T15" fmla="*/ 97 h 234"/>
              <a:gd name="T16" fmla="*/ 117 w 241"/>
              <a:gd name="T17" fmla="*/ 174 h 234"/>
              <a:gd name="T18" fmla="*/ 181 w 241"/>
              <a:gd name="T19" fmla="*/ 86 h 234"/>
              <a:gd name="T20" fmla="*/ 174 w 241"/>
              <a:gd name="T21" fmla="*/ 123 h 234"/>
              <a:gd name="T22" fmla="*/ 117 w 241"/>
              <a:gd name="T23" fmla="*/ 180 h 234"/>
              <a:gd name="T24" fmla="*/ 108 w 241"/>
              <a:gd name="T25" fmla="*/ 148 h 234"/>
              <a:gd name="T26" fmla="*/ 84 w 241"/>
              <a:gd name="T27" fmla="*/ 125 h 234"/>
              <a:gd name="T28" fmla="*/ 169 w 241"/>
              <a:gd name="T29" fmla="*/ 66 h 234"/>
              <a:gd name="T30" fmla="*/ 108 w 241"/>
              <a:gd name="T31" fmla="*/ 148 h 234"/>
              <a:gd name="T32" fmla="*/ 56 w 241"/>
              <a:gd name="T33" fmla="*/ 117 h 234"/>
              <a:gd name="T34" fmla="*/ 146 w 241"/>
              <a:gd name="T35" fmla="*/ 53 h 234"/>
              <a:gd name="T36" fmla="*/ 31 w 241"/>
              <a:gd name="T37" fmla="*/ 219 h 234"/>
              <a:gd name="T38" fmla="*/ 15 w 241"/>
              <a:gd name="T39" fmla="*/ 209 h 234"/>
              <a:gd name="T40" fmla="*/ 23 w 241"/>
              <a:gd name="T41" fmla="*/ 177 h 234"/>
              <a:gd name="T42" fmla="*/ 58 w 241"/>
              <a:gd name="T43" fmla="*/ 211 h 234"/>
              <a:gd name="T44" fmla="*/ 65 w 241"/>
              <a:gd name="T45" fmla="*/ 210 h 234"/>
              <a:gd name="T46" fmla="*/ 26 w 241"/>
              <a:gd name="T47" fmla="*/ 169 h 234"/>
              <a:gd name="T48" fmla="*/ 36 w 241"/>
              <a:gd name="T49" fmla="*/ 138 h 234"/>
              <a:gd name="T50" fmla="*/ 95 w 241"/>
              <a:gd name="T51" fmla="*/ 201 h 234"/>
              <a:gd name="T52" fmla="*/ 65 w 241"/>
              <a:gd name="T53" fmla="*/ 210 h 234"/>
              <a:gd name="T54" fmla="*/ 198 w 241"/>
              <a:gd name="T55" fmla="*/ 99 h 234"/>
              <a:gd name="T56" fmla="*/ 179 w 241"/>
              <a:gd name="T57" fmla="*/ 55 h 234"/>
              <a:gd name="T58" fmla="*/ 148 w 241"/>
              <a:gd name="T59" fmla="*/ 24 h 234"/>
              <a:gd name="T60" fmla="*/ 205 w 241"/>
              <a:gd name="T61" fmla="*/ 30 h 234"/>
              <a:gd name="T62" fmla="*/ 210 w 241"/>
              <a:gd name="T63" fmla="*/ 86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41" h="234">
                <a:moveTo>
                  <a:pt x="215" y="19"/>
                </a:moveTo>
                <a:cubicBezTo>
                  <a:pt x="203" y="7"/>
                  <a:pt x="187" y="0"/>
                  <a:pt x="172" y="0"/>
                </a:cubicBezTo>
                <a:cubicBezTo>
                  <a:pt x="159" y="0"/>
                  <a:pt x="146" y="5"/>
                  <a:pt x="138" y="14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3" y="130"/>
                  <a:pt x="20" y="134"/>
                  <a:pt x="19" y="139"/>
                </a:cubicBezTo>
                <a:cubicBezTo>
                  <a:pt x="2" y="201"/>
                  <a:pt x="2" y="201"/>
                  <a:pt x="2" y="201"/>
                </a:cubicBezTo>
                <a:cubicBezTo>
                  <a:pt x="2" y="201"/>
                  <a:pt x="0" y="206"/>
                  <a:pt x="0" y="209"/>
                </a:cubicBezTo>
                <a:cubicBezTo>
                  <a:pt x="0" y="223"/>
                  <a:pt x="12" y="234"/>
                  <a:pt x="26" y="234"/>
                </a:cubicBezTo>
                <a:cubicBezTo>
                  <a:pt x="29" y="234"/>
                  <a:pt x="34" y="233"/>
                  <a:pt x="34" y="233"/>
                </a:cubicBezTo>
                <a:cubicBezTo>
                  <a:pt x="96" y="216"/>
                  <a:pt x="96" y="216"/>
                  <a:pt x="96" y="216"/>
                </a:cubicBezTo>
                <a:cubicBezTo>
                  <a:pt x="101" y="215"/>
                  <a:pt x="105" y="213"/>
                  <a:pt x="109" y="209"/>
                </a:cubicBezTo>
                <a:cubicBezTo>
                  <a:pt x="220" y="97"/>
                  <a:pt x="220" y="97"/>
                  <a:pt x="220" y="97"/>
                </a:cubicBezTo>
                <a:cubicBezTo>
                  <a:pt x="241" y="76"/>
                  <a:pt x="238" y="42"/>
                  <a:pt x="215" y="19"/>
                </a:cubicBezTo>
                <a:close/>
                <a:moveTo>
                  <a:pt x="117" y="174"/>
                </a:moveTo>
                <a:cubicBezTo>
                  <a:pt x="117" y="168"/>
                  <a:pt x="115" y="161"/>
                  <a:pt x="112" y="155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5" y="99"/>
                  <a:pt x="183" y="113"/>
                  <a:pt x="174" y="123"/>
                </a:cubicBezTo>
                <a:cubicBezTo>
                  <a:pt x="174" y="123"/>
                  <a:pt x="174" y="123"/>
                  <a:pt x="174" y="123"/>
                </a:cubicBezTo>
                <a:cubicBezTo>
                  <a:pt x="174" y="123"/>
                  <a:pt x="174" y="123"/>
                  <a:pt x="174" y="123"/>
                </a:cubicBezTo>
                <a:cubicBezTo>
                  <a:pt x="117" y="180"/>
                  <a:pt x="117" y="180"/>
                  <a:pt x="117" y="180"/>
                </a:cubicBezTo>
                <a:cubicBezTo>
                  <a:pt x="117" y="178"/>
                  <a:pt x="118" y="176"/>
                  <a:pt x="117" y="174"/>
                </a:cubicBezTo>
                <a:close/>
                <a:moveTo>
                  <a:pt x="108" y="148"/>
                </a:moveTo>
                <a:cubicBezTo>
                  <a:pt x="106" y="144"/>
                  <a:pt x="103" y="140"/>
                  <a:pt x="99" y="136"/>
                </a:cubicBezTo>
                <a:cubicBezTo>
                  <a:pt x="94" y="131"/>
                  <a:pt x="89" y="128"/>
                  <a:pt x="84" y="125"/>
                </a:cubicBezTo>
                <a:cubicBezTo>
                  <a:pt x="154" y="55"/>
                  <a:pt x="154" y="55"/>
                  <a:pt x="154" y="55"/>
                </a:cubicBezTo>
                <a:cubicBezTo>
                  <a:pt x="159" y="58"/>
                  <a:pt x="164" y="61"/>
                  <a:pt x="169" y="66"/>
                </a:cubicBezTo>
                <a:cubicBezTo>
                  <a:pt x="173" y="70"/>
                  <a:pt x="176" y="74"/>
                  <a:pt x="178" y="79"/>
                </a:cubicBezTo>
                <a:lnTo>
                  <a:pt x="108" y="148"/>
                </a:lnTo>
                <a:close/>
                <a:moveTo>
                  <a:pt x="77" y="121"/>
                </a:moveTo>
                <a:cubicBezTo>
                  <a:pt x="70" y="119"/>
                  <a:pt x="63" y="117"/>
                  <a:pt x="56" y="117"/>
                </a:cubicBezTo>
                <a:cubicBezTo>
                  <a:pt x="112" y="60"/>
                  <a:pt x="112" y="60"/>
                  <a:pt x="112" y="60"/>
                </a:cubicBezTo>
                <a:cubicBezTo>
                  <a:pt x="121" y="52"/>
                  <a:pt x="133" y="50"/>
                  <a:pt x="146" y="53"/>
                </a:cubicBezTo>
                <a:lnTo>
                  <a:pt x="77" y="121"/>
                </a:lnTo>
                <a:close/>
                <a:moveTo>
                  <a:pt x="31" y="219"/>
                </a:moveTo>
                <a:cubicBezTo>
                  <a:pt x="30" y="219"/>
                  <a:pt x="28" y="219"/>
                  <a:pt x="26" y="220"/>
                </a:cubicBezTo>
                <a:cubicBezTo>
                  <a:pt x="20" y="219"/>
                  <a:pt x="15" y="215"/>
                  <a:pt x="15" y="209"/>
                </a:cubicBezTo>
                <a:cubicBezTo>
                  <a:pt x="15" y="207"/>
                  <a:pt x="16" y="205"/>
                  <a:pt x="16" y="204"/>
                </a:cubicBezTo>
                <a:cubicBezTo>
                  <a:pt x="23" y="177"/>
                  <a:pt x="23" y="177"/>
                  <a:pt x="23" y="177"/>
                </a:cubicBezTo>
                <a:cubicBezTo>
                  <a:pt x="32" y="176"/>
                  <a:pt x="41" y="180"/>
                  <a:pt x="48" y="187"/>
                </a:cubicBezTo>
                <a:cubicBezTo>
                  <a:pt x="55" y="194"/>
                  <a:pt x="58" y="203"/>
                  <a:pt x="58" y="211"/>
                </a:cubicBezTo>
                <a:lnTo>
                  <a:pt x="31" y="219"/>
                </a:lnTo>
                <a:close/>
                <a:moveTo>
                  <a:pt x="65" y="210"/>
                </a:moveTo>
                <a:cubicBezTo>
                  <a:pt x="65" y="200"/>
                  <a:pt x="61" y="190"/>
                  <a:pt x="53" y="182"/>
                </a:cubicBezTo>
                <a:cubicBezTo>
                  <a:pt x="45" y="174"/>
                  <a:pt x="35" y="170"/>
                  <a:pt x="26" y="169"/>
                </a:cubicBezTo>
                <a:cubicBezTo>
                  <a:pt x="33" y="143"/>
                  <a:pt x="33" y="143"/>
                  <a:pt x="33" y="143"/>
                </a:cubicBezTo>
                <a:cubicBezTo>
                  <a:pt x="33" y="141"/>
                  <a:pt x="34" y="139"/>
                  <a:pt x="36" y="138"/>
                </a:cubicBezTo>
                <a:cubicBezTo>
                  <a:pt x="50" y="127"/>
                  <a:pt x="73" y="130"/>
                  <a:pt x="88" y="146"/>
                </a:cubicBezTo>
                <a:cubicBezTo>
                  <a:pt x="105" y="163"/>
                  <a:pt x="108" y="187"/>
                  <a:pt x="95" y="201"/>
                </a:cubicBezTo>
                <a:cubicBezTo>
                  <a:pt x="94" y="202"/>
                  <a:pt x="93" y="202"/>
                  <a:pt x="92" y="202"/>
                </a:cubicBezTo>
                <a:lnTo>
                  <a:pt x="65" y="210"/>
                </a:lnTo>
                <a:close/>
                <a:moveTo>
                  <a:pt x="210" y="86"/>
                </a:moveTo>
                <a:cubicBezTo>
                  <a:pt x="198" y="99"/>
                  <a:pt x="198" y="99"/>
                  <a:pt x="198" y="99"/>
                </a:cubicBezTo>
                <a:cubicBezTo>
                  <a:pt x="198" y="97"/>
                  <a:pt x="198" y="96"/>
                  <a:pt x="198" y="94"/>
                </a:cubicBezTo>
                <a:cubicBezTo>
                  <a:pt x="196" y="80"/>
                  <a:pt x="190" y="66"/>
                  <a:pt x="179" y="55"/>
                </a:cubicBezTo>
                <a:cubicBezTo>
                  <a:pt x="167" y="44"/>
                  <a:pt x="151" y="37"/>
                  <a:pt x="136" y="37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4" y="18"/>
                  <a:pt x="162" y="15"/>
                  <a:pt x="172" y="15"/>
                </a:cubicBezTo>
                <a:cubicBezTo>
                  <a:pt x="183" y="15"/>
                  <a:pt x="196" y="20"/>
                  <a:pt x="205" y="30"/>
                </a:cubicBezTo>
                <a:cubicBezTo>
                  <a:pt x="214" y="38"/>
                  <a:pt x="219" y="49"/>
                  <a:pt x="219" y="60"/>
                </a:cubicBezTo>
                <a:cubicBezTo>
                  <a:pt x="220" y="70"/>
                  <a:pt x="217" y="80"/>
                  <a:pt x="210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22" tIns="45711" rIns="91422" bIns="45711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6" name="Group 55"/>
          <p:cNvGrpSpPr/>
          <p:nvPr/>
        </p:nvGrpSpPr>
        <p:grpSpPr>
          <a:xfrm>
            <a:off x="6826946" y="4309745"/>
            <a:ext cx="476982" cy="446102"/>
            <a:chOff x="998489" y="2241774"/>
            <a:chExt cx="256404" cy="239742"/>
          </a:xfrm>
          <a:solidFill>
            <a:schemeClr val="bg1"/>
          </a:solidFill>
        </p:grpSpPr>
        <p:sp>
          <p:nvSpPr>
            <p:cNvPr id="57" name="Freeform 58"/>
            <p:cNvSpPr>
              <a:spLocks noEditPoints="1"/>
            </p:cNvSpPr>
            <p:nvPr/>
          </p:nvSpPr>
          <p:spPr bwMode="auto">
            <a:xfrm>
              <a:off x="998489" y="2241774"/>
              <a:ext cx="256404" cy="239742"/>
            </a:xfrm>
            <a:custGeom>
              <a:avLst/>
              <a:gdLst>
                <a:gd name="T0" fmla="*/ 230 w 234"/>
                <a:gd name="T1" fmla="*/ 48 h 219"/>
                <a:gd name="T2" fmla="*/ 186 w 234"/>
                <a:gd name="T3" fmla="*/ 5 h 219"/>
                <a:gd name="T4" fmla="*/ 176 w 234"/>
                <a:gd name="T5" fmla="*/ 0 h 219"/>
                <a:gd name="T6" fmla="*/ 22 w 234"/>
                <a:gd name="T7" fmla="*/ 0 h 219"/>
                <a:gd name="T8" fmla="*/ 0 w 234"/>
                <a:gd name="T9" fmla="*/ 22 h 219"/>
                <a:gd name="T10" fmla="*/ 0 w 234"/>
                <a:gd name="T11" fmla="*/ 197 h 219"/>
                <a:gd name="T12" fmla="*/ 22 w 234"/>
                <a:gd name="T13" fmla="*/ 219 h 219"/>
                <a:gd name="T14" fmla="*/ 212 w 234"/>
                <a:gd name="T15" fmla="*/ 219 h 219"/>
                <a:gd name="T16" fmla="*/ 234 w 234"/>
                <a:gd name="T17" fmla="*/ 197 h 219"/>
                <a:gd name="T18" fmla="*/ 234 w 234"/>
                <a:gd name="T19" fmla="*/ 59 h 219"/>
                <a:gd name="T20" fmla="*/ 230 w 234"/>
                <a:gd name="T21" fmla="*/ 48 h 219"/>
                <a:gd name="T22" fmla="*/ 220 w 234"/>
                <a:gd name="T23" fmla="*/ 197 h 219"/>
                <a:gd name="T24" fmla="*/ 212 w 234"/>
                <a:gd name="T25" fmla="*/ 205 h 219"/>
                <a:gd name="T26" fmla="*/ 22 w 234"/>
                <a:gd name="T27" fmla="*/ 205 h 219"/>
                <a:gd name="T28" fmla="*/ 15 w 234"/>
                <a:gd name="T29" fmla="*/ 197 h 219"/>
                <a:gd name="T30" fmla="*/ 15 w 234"/>
                <a:gd name="T31" fmla="*/ 22 h 219"/>
                <a:gd name="T32" fmla="*/ 22 w 234"/>
                <a:gd name="T33" fmla="*/ 15 h 219"/>
                <a:gd name="T34" fmla="*/ 168 w 234"/>
                <a:gd name="T35" fmla="*/ 15 h 219"/>
                <a:gd name="T36" fmla="*/ 168 w 234"/>
                <a:gd name="T37" fmla="*/ 44 h 219"/>
                <a:gd name="T38" fmla="*/ 168 w 234"/>
                <a:gd name="T39" fmla="*/ 44 h 219"/>
                <a:gd name="T40" fmla="*/ 190 w 234"/>
                <a:gd name="T41" fmla="*/ 66 h 219"/>
                <a:gd name="T42" fmla="*/ 198 w 234"/>
                <a:gd name="T43" fmla="*/ 66 h 219"/>
                <a:gd name="T44" fmla="*/ 220 w 234"/>
                <a:gd name="T45" fmla="*/ 66 h 219"/>
                <a:gd name="T46" fmla="*/ 220 w 234"/>
                <a:gd name="T47" fmla="*/ 197 h 219"/>
                <a:gd name="T48" fmla="*/ 198 w 234"/>
                <a:gd name="T49" fmla="*/ 59 h 219"/>
                <a:gd name="T50" fmla="*/ 190 w 234"/>
                <a:gd name="T51" fmla="*/ 59 h 219"/>
                <a:gd name="T52" fmla="*/ 176 w 234"/>
                <a:gd name="T53" fmla="*/ 44 h 219"/>
                <a:gd name="T54" fmla="*/ 176 w 234"/>
                <a:gd name="T55" fmla="*/ 44 h 219"/>
                <a:gd name="T56" fmla="*/ 176 w 234"/>
                <a:gd name="T57" fmla="*/ 15 h 219"/>
                <a:gd name="T58" fmla="*/ 220 w 234"/>
                <a:gd name="T59" fmla="*/ 59 h 219"/>
                <a:gd name="T60" fmla="*/ 198 w 234"/>
                <a:gd name="T61" fmla="*/ 5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4" h="219">
                  <a:moveTo>
                    <a:pt x="230" y="48"/>
                  </a:moveTo>
                  <a:cubicBezTo>
                    <a:pt x="186" y="5"/>
                    <a:pt x="186" y="5"/>
                    <a:pt x="186" y="5"/>
                  </a:cubicBezTo>
                  <a:cubicBezTo>
                    <a:pt x="183" y="2"/>
                    <a:pt x="180" y="0"/>
                    <a:pt x="17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10" y="219"/>
                    <a:pt x="22" y="219"/>
                  </a:cubicBezTo>
                  <a:cubicBezTo>
                    <a:pt x="212" y="219"/>
                    <a:pt x="212" y="219"/>
                    <a:pt x="212" y="219"/>
                  </a:cubicBezTo>
                  <a:cubicBezTo>
                    <a:pt x="224" y="219"/>
                    <a:pt x="234" y="210"/>
                    <a:pt x="234" y="197"/>
                  </a:cubicBezTo>
                  <a:cubicBezTo>
                    <a:pt x="234" y="59"/>
                    <a:pt x="234" y="59"/>
                    <a:pt x="234" y="59"/>
                  </a:cubicBezTo>
                  <a:cubicBezTo>
                    <a:pt x="234" y="55"/>
                    <a:pt x="233" y="51"/>
                    <a:pt x="230" y="48"/>
                  </a:cubicBezTo>
                  <a:close/>
                  <a:moveTo>
                    <a:pt x="220" y="197"/>
                  </a:moveTo>
                  <a:cubicBezTo>
                    <a:pt x="220" y="202"/>
                    <a:pt x="216" y="205"/>
                    <a:pt x="212" y="205"/>
                  </a:cubicBezTo>
                  <a:cubicBezTo>
                    <a:pt x="22" y="205"/>
                    <a:pt x="22" y="205"/>
                    <a:pt x="22" y="205"/>
                  </a:cubicBezTo>
                  <a:cubicBezTo>
                    <a:pt x="18" y="205"/>
                    <a:pt x="15" y="202"/>
                    <a:pt x="15" y="19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8" y="15"/>
                    <a:pt x="22" y="15"/>
                  </a:cubicBezTo>
                  <a:cubicBezTo>
                    <a:pt x="168" y="15"/>
                    <a:pt x="168" y="15"/>
                    <a:pt x="168" y="15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56"/>
                    <a:pt x="178" y="66"/>
                    <a:pt x="190" y="66"/>
                  </a:cubicBezTo>
                  <a:cubicBezTo>
                    <a:pt x="198" y="66"/>
                    <a:pt x="198" y="66"/>
                    <a:pt x="198" y="66"/>
                  </a:cubicBezTo>
                  <a:cubicBezTo>
                    <a:pt x="220" y="66"/>
                    <a:pt x="220" y="66"/>
                    <a:pt x="220" y="66"/>
                  </a:cubicBezTo>
                  <a:lnTo>
                    <a:pt x="220" y="197"/>
                  </a:lnTo>
                  <a:close/>
                  <a:moveTo>
                    <a:pt x="198" y="59"/>
                  </a:moveTo>
                  <a:cubicBezTo>
                    <a:pt x="190" y="59"/>
                    <a:pt x="190" y="59"/>
                    <a:pt x="190" y="59"/>
                  </a:cubicBezTo>
                  <a:cubicBezTo>
                    <a:pt x="182" y="59"/>
                    <a:pt x="176" y="52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220" y="59"/>
                    <a:pt x="220" y="59"/>
                    <a:pt x="220" y="59"/>
                  </a:cubicBezTo>
                  <a:lnTo>
                    <a:pt x="198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Freeform 59"/>
            <p:cNvSpPr>
              <a:spLocks/>
            </p:cNvSpPr>
            <p:nvPr/>
          </p:nvSpPr>
          <p:spPr bwMode="auto">
            <a:xfrm>
              <a:off x="1118823" y="2289908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Freeform 60"/>
            <p:cNvSpPr>
              <a:spLocks/>
            </p:cNvSpPr>
            <p:nvPr/>
          </p:nvSpPr>
          <p:spPr bwMode="auto">
            <a:xfrm>
              <a:off x="1118823" y="2313975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Freeform 61"/>
            <p:cNvSpPr>
              <a:spLocks/>
            </p:cNvSpPr>
            <p:nvPr/>
          </p:nvSpPr>
          <p:spPr bwMode="auto">
            <a:xfrm>
              <a:off x="1118823" y="2338041"/>
              <a:ext cx="104135" cy="7868"/>
            </a:xfrm>
            <a:custGeom>
              <a:avLst/>
              <a:gdLst>
                <a:gd name="T0" fmla="*/ 0 w 95"/>
                <a:gd name="T1" fmla="*/ 4 h 7"/>
                <a:gd name="T2" fmla="*/ 4 w 95"/>
                <a:gd name="T3" fmla="*/ 7 h 7"/>
                <a:gd name="T4" fmla="*/ 91 w 95"/>
                <a:gd name="T5" fmla="*/ 7 h 7"/>
                <a:gd name="T6" fmla="*/ 95 w 95"/>
                <a:gd name="T7" fmla="*/ 4 h 7"/>
                <a:gd name="T8" fmla="*/ 91 w 95"/>
                <a:gd name="T9" fmla="*/ 0 h 7"/>
                <a:gd name="T10" fmla="*/ 4 w 95"/>
                <a:gd name="T11" fmla="*/ 0 h 7"/>
                <a:gd name="T12" fmla="*/ 0 w 9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7">
                  <a:moveTo>
                    <a:pt x="0" y="4"/>
                  </a:moveTo>
                  <a:cubicBezTo>
                    <a:pt x="0" y="6"/>
                    <a:pt x="2" y="7"/>
                    <a:pt x="4" y="7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93" y="7"/>
                    <a:pt x="95" y="6"/>
                    <a:pt x="95" y="4"/>
                  </a:cubicBezTo>
                  <a:cubicBezTo>
                    <a:pt x="95" y="2"/>
                    <a:pt x="93" y="0"/>
                    <a:pt x="9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Freeform 62"/>
            <p:cNvSpPr>
              <a:spLocks/>
            </p:cNvSpPr>
            <p:nvPr/>
          </p:nvSpPr>
          <p:spPr bwMode="auto">
            <a:xfrm>
              <a:off x="1031349" y="2386175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Freeform 63"/>
            <p:cNvSpPr>
              <a:spLocks/>
            </p:cNvSpPr>
            <p:nvPr/>
          </p:nvSpPr>
          <p:spPr bwMode="auto">
            <a:xfrm>
              <a:off x="1031349" y="2410242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64"/>
            <p:cNvSpPr>
              <a:spLocks/>
            </p:cNvSpPr>
            <p:nvPr/>
          </p:nvSpPr>
          <p:spPr bwMode="auto">
            <a:xfrm>
              <a:off x="1031349" y="24343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Freeform 65"/>
            <p:cNvSpPr>
              <a:spLocks/>
            </p:cNvSpPr>
            <p:nvPr/>
          </p:nvSpPr>
          <p:spPr bwMode="auto">
            <a:xfrm>
              <a:off x="1031349" y="23621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6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Freeform 66"/>
            <p:cNvSpPr>
              <a:spLocks noEditPoints="1"/>
            </p:cNvSpPr>
            <p:nvPr/>
          </p:nvSpPr>
          <p:spPr bwMode="auto">
            <a:xfrm>
              <a:off x="1031349" y="2282040"/>
              <a:ext cx="71275" cy="63870"/>
            </a:xfrm>
            <a:custGeom>
              <a:avLst/>
              <a:gdLst>
                <a:gd name="T0" fmla="*/ 7 w 65"/>
                <a:gd name="T1" fmla="*/ 58 h 58"/>
                <a:gd name="T2" fmla="*/ 58 w 65"/>
                <a:gd name="T3" fmla="*/ 58 h 58"/>
                <a:gd name="T4" fmla="*/ 65 w 65"/>
                <a:gd name="T5" fmla="*/ 51 h 58"/>
                <a:gd name="T6" fmla="*/ 65 w 65"/>
                <a:gd name="T7" fmla="*/ 7 h 58"/>
                <a:gd name="T8" fmla="*/ 58 w 65"/>
                <a:gd name="T9" fmla="*/ 0 h 58"/>
                <a:gd name="T10" fmla="*/ 7 w 65"/>
                <a:gd name="T11" fmla="*/ 0 h 58"/>
                <a:gd name="T12" fmla="*/ 0 w 65"/>
                <a:gd name="T13" fmla="*/ 7 h 58"/>
                <a:gd name="T14" fmla="*/ 0 w 65"/>
                <a:gd name="T15" fmla="*/ 51 h 58"/>
                <a:gd name="T16" fmla="*/ 7 w 65"/>
                <a:gd name="T17" fmla="*/ 58 h 58"/>
                <a:gd name="T18" fmla="*/ 14 w 65"/>
                <a:gd name="T19" fmla="*/ 14 h 58"/>
                <a:gd name="T20" fmla="*/ 51 w 65"/>
                <a:gd name="T21" fmla="*/ 14 h 58"/>
                <a:gd name="T22" fmla="*/ 51 w 65"/>
                <a:gd name="T23" fmla="*/ 44 h 58"/>
                <a:gd name="T24" fmla="*/ 14 w 65"/>
                <a:gd name="T25" fmla="*/ 44 h 58"/>
                <a:gd name="T26" fmla="*/ 14 w 65"/>
                <a:gd name="T27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8">
                  <a:moveTo>
                    <a:pt x="7" y="58"/>
                  </a:moveTo>
                  <a:cubicBezTo>
                    <a:pt x="58" y="58"/>
                    <a:pt x="58" y="58"/>
                    <a:pt x="58" y="58"/>
                  </a:cubicBezTo>
                  <a:cubicBezTo>
                    <a:pt x="62" y="58"/>
                    <a:pt x="65" y="55"/>
                    <a:pt x="65" y="51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8"/>
                    <a:pt x="7" y="58"/>
                  </a:cubicBezTo>
                  <a:close/>
                  <a:moveTo>
                    <a:pt x="14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14" y="44"/>
                    <a:pt x="14" y="44"/>
                    <a:pt x="14" y="44"/>
                  </a:cubicBezTo>
                  <a:lnTo>
                    <a:pt x="1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6" name="Title 1">
            <a:extLst>
              <a:ext uri="{FF2B5EF4-FFF2-40B4-BE49-F238E27FC236}">
                <a16:creationId xmlns:a16="http://schemas.microsoft.com/office/drawing/2014/main" id="{CBC14AD6-F97E-42D8-BE81-CE3AAF115619}"/>
              </a:ext>
            </a:extLst>
          </p:cNvPr>
          <p:cNvSpPr txBox="1">
            <a:spLocks/>
          </p:cNvSpPr>
          <p:nvPr/>
        </p:nvSpPr>
        <p:spPr>
          <a:xfrm>
            <a:off x="785736" y="220926"/>
            <a:ext cx="10620529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Vulnerability-Management Life Cycle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03291EE1-B4A7-44B3-9773-E9BADF5B5BA8}"/>
              </a:ext>
            </a:extLst>
          </p:cNvPr>
          <p:cNvGrpSpPr/>
          <p:nvPr/>
        </p:nvGrpSpPr>
        <p:grpSpPr>
          <a:xfrm>
            <a:off x="844252" y="4525231"/>
            <a:ext cx="579856" cy="457948"/>
            <a:chOff x="9298445" y="5568178"/>
            <a:chExt cx="760524" cy="709970"/>
          </a:xfrm>
        </p:grpSpPr>
        <p:pic>
          <p:nvPicPr>
            <p:cNvPr id="72" name="Picture 71" descr="A close up of a sign&#10;&#10;Description automatically generated">
              <a:extLst>
                <a:ext uri="{FF2B5EF4-FFF2-40B4-BE49-F238E27FC236}">
                  <a16:creationId xmlns:a16="http://schemas.microsoft.com/office/drawing/2014/main" id="{B17CAA77-52ED-4F50-92FC-5C5782A49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98445" y="5568178"/>
              <a:ext cx="760524" cy="709970"/>
            </a:xfrm>
            <a:prstGeom prst="rect">
              <a:avLst/>
            </a:prstGeom>
          </p:spPr>
        </p:pic>
        <p:pic>
          <p:nvPicPr>
            <p:cNvPr id="73" name="Picture 7" descr="E:\haja Premium\Check_Mark.png">
              <a:extLst>
                <a:ext uri="{FF2B5EF4-FFF2-40B4-BE49-F238E27FC236}">
                  <a16:creationId xmlns:a16="http://schemas.microsoft.com/office/drawing/2014/main" id="{1336FE9A-724B-4645-BBC6-DC6333D15D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09243" y="6018847"/>
              <a:ext cx="114793" cy="1147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4" name="Picture 73" descr="A close up of a sign&#10;&#10;Description automatically generated">
            <a:extLst>
              <a:ext uri="{FF2B5EF4-FFF2-40B4-BE49-F238E27FC236}">
                <a16:creationId xmlns:a16="http://schemas.microsoft.com/office/drawing/2014/main" id="{EF9909EE-C18F-4ACB-BB88-B7725B1DC79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385" y="2765472"/>
            <a:ext cx="617817" cy="424749"/>
          </a:xfrm>
          <a:prstGeom prst="rect">
            <a:avLst/>
          </a:prstGeom>
        </p:spPr>
      </p:pic>
      <p:grpSp>
        <p:nvGrpSpPr>
          <p:cNvPr id="75" name="Group 74">
            <a:extLst>
              <a:ext uri="{FF2B5EF4-FFF2-40B4-BE49-F238E27FC236}">
                <a16:creationId xmlns:a16="http://schemas.microsoft.com/office/drawing/2014/main" id="{2FAECE41-CA3A-4313-B38C-FD9FA1ADA320}"/>
              </a:ext>
            </a:extLst>
          </p:cNvPr>
          <p:cNvGrpSpPr/>
          <p:nvPr/>
        </p:nvGrpSpPr>
        <p:grpSpPr>
          <a:xfrm>
            <a:off x="4805988" y="4668004"/>
            <a:ext cx="648758" cy="428277"/>
            <a:chOff x="7138439" y="4636841"/>
            <a:chExt cx="648758" cy="428277"/>
          </a:xfrm>
        </p:grpSpPr>
        <p:pic>
          <p:nvPicPr>
            <p:cNvPr id="76" name="Picture 75" descr="A picture containing food&#10;&#10;Description automatically generated">
              <a:extLst>
                <a:ext uri="{FF2B5EF4-FFF2-40B4-BE49-F238E27FC236}">
                  <a16:creationId xmlns:a16="http://schemas.microsoft.com/office/drawing/2014/main" id="{68196D3F-712D-44F9-863E-442F7A567E0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06221" y="4669514"/>
              <a:ext cx="439399" cy="253418"/>
            </a:xfrm>
            <a:prstGeom prst="rect">
              <a:avLst/>
            </a:prstGeom>
          </p:spPr>
        </p:pic>
        <p:pic>
          <p:nvPicPr>
            <p:cNvPr id="77" name="Picture 76" descr="A close up of a sign&#10;&#10;Description automatically generated">
              <a:extLst>
                <a:ext uri="{FF2B5EF4-FFF2-40B4-BE49-F238E27FC236}">
                  <a16:creationId xmlns:a16="http://schemas.microsoft.com/office/drawing/2014/main" id="{542EE852-BD4E-4DF7-A4F2-7AE205542DB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8439" y="4636841"/>
              <a:ext cx="648758" cy="428277"/>
            </a:xfrm>
            <a:prstGeom prst="rect">
              <a:avLst/>
            </a:prstGeom>
          </p:spPr>
        </p:pic>
      </p:grpSp>
      <p:pic>
        <p:nvPicPr>
          <p:cNvPr id="78" name="Picture 77" descr="A close up of a clock&#10;&#10;Description automatically generated">
            <a:extLst>
              <a:ext uri="{FF2B5EF4-FFF2-40B4-BE49-F238E27FC236}">
                <a16:creationId xmlns:a16="http://schemas.microsoft.com/office/drawing/2014/main" id="{921FD310-9487-4895-A4A6-1CF00919F4D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578" y="2908204"/>
            <a:ext cx="531718" cy="531718"/>
          </a:xfrm>
          <a:prstGeom prst="rect">
            <a:avLst/>
          </a:prstGeom>
        </p:spPr>
      </p:pic>
      <p:pic>
        <p:nvPicPr>
          <p:cNvPr id="79" name="Picture 78" descr="A close up of a sign&#10;&#10;Description automatically generated">
            <a:extLst>
              <a:ext uri="{FF2B5EF4-FFF2-40B4-BE49-F238E27FC236}">
                <a16:creationId xmlns:a16="http://schemas.microsoft.com/office/drawing/2014/main" id="{42E3D1E1-A198-4B71-9BD3-FCDF21D121F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3027" y="4327313"/>
            <a:ext cx="561975" cy="557088"/>
          </a:xfrm>
          <a:prstGeom prst="rect">
            <a:avLst/>
          </a:prstGeom>
        </p:spPr>
      </p:pic>
      <p:pic>
        <p:nvPicPr>
          <p:cNvPr id="80" name="Picture 79" descr="A close up of a sign&#10;&#10;Description automatically generated">
            <a:extLst>
              <a:ext uri="{FF2B5EF4-FFF2-40B4-BE49-F238E27FC236}">
                <a16:creationId xmlns:a16="http://schemas.microsoft.com/office/drawing/2014/main" id="{D5DB9833-2B1B-4132-A662-DBE184C8D8C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9267" y="2487958"/>
            <a:ext cx="531180" cy="531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09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 descr="A picture containing light, traffic, signal&#10;&#10;Description automatically generated">
            <a:extLst>
              <a:ext uri="{FF2B5EF4-FFF2-40B4-BE49-F238E27FC236}">
                <a16:creationId xmlns:a16="http://schemas.microsoft.com/office/drawing/2014/main" id="{36822262-E721-4CCA-BEDC-017B3A4A741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502" b="9502"/>
          <a:stretch>
            <a:fillRect/>
          </a:stretch>
        </p:blipFill>
        <p:spPr>
          <a:xfrm>
            <a:off x="0" y="-3481"/>
            <a:ext cx="12192000" cy="6556682"/>
          </a:xfrm>
        </p:spPr>
      </p:pic>
      <p:sp>
        <p:nvSpPr>
          <p:cNvPr id="14339" name="AutoShape 3"/>
          <p:cNvSpPr>
            <a:spLocks/>
          </p:cNvSpPr>
          <p:nvPr/>
        </p:nvSpPr>
        <p:spPr bwMode="auto">
          <a:xfrm>
            <a:off x="274320" y="1591981"/>
            <a:ext cx="3179265" cy="4422796"/>
          </a:xfrm>
          <a:custGeom>
            <a:avLst/>
            <a:gdLst>
              <a:gd name="T0" fmla="*/ 0 w 21600"/>
              <a:gd name="T1" fmla="*/ 19956 h 21600"/>
              <a:gd name="T2" fmla="*/ 0 w 21600"/>
              <a:gd name="T3" fmla="*/ 1644 h 21600"/>
              <a:gd name="T4" fmla="*/ 2087 w 21600"/>
              <a:gd name="T5" fmla="*/ 0 h 21600"/>
              <a:gd name="T6" fmla="*/ 19513 w 21600"/>
              <a:gd name="T7" fmla="*/ 0 h 21600"/>
              <a:gd name="T8" fmla="*/ 21600 w 21600"/>
              <a:gd name="T9" fmla="*/ 1644 h 21600"/>
              <a:gd name="T10" fmla="*/ 21600 w 21600"/>
              <a:gd name="T11" fmla="*/ 19956 h 21600"/>
              <a:gd name="T12" fmla="*/ 19513 w 21600"/>
              <a:gd name="T13" fmla="*/ 21600 h 21600"/>
              <a:gd name="T14" fmla="*/ 2087 w 21600"/>
              <a:gd name="T15" fmla="*/ 21600 h 21600"/>
              <a:gd name="T16" fmla="*/ 0 w 21600"/>
              <a:gd name="T17" fmla="*/ 19956 h 21600"/>
              <a:gd name="T18" fmla="*/ 0 w 21600"/>
              <a:gd name="T19" fmla="*/ 1995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600" h="21600">
                <a:moveTo>
                  <a:pt x="0" y="19956"/>
                </a:moveTo>
                <a:lnTo>
                  <a:pt x="0" y="1644"/>
                </a:lnTo>
                <a:cubicBezTo>
                  <a:pt x="0" y="736"/>
                  <a:pt x="934" y="0"/>
                  <a:pt x="2087" y="0"/>
                </a:cubicBezTo>
                <a:lnTo>
                  <a:pt x="19513" y="0"/>
                </a:lnTo>
                <a:cubicBezTo>
                  <a:pt x="20666" y="0"/>
                  <a:pt x="21600" y="736"/>
                  <a:pt x="21600" y="1644"/>
                </a:cubicBezTo>
                <a:lnTo>
                  <a:pt x="21600" y="19956"/>
                </a:lnTo>
                <a:cubicBezTo>
                  <a:pt x="21600" y="20864"/>
                  <a:pt x="20666" y="21600"/>
                  <a:pt x="19513" y="21600"/>
                </a:cubicBezTo>
                <a:lnTo>
                  <a:pt x="2087" y="21600"/>
                </a:lnTo>
                <a:cubicBezTo>
                  <a:pt x="934" y="21600"/>
                  <a:pt x="0" y="20864"/>
                  <a:pt x="0" y="19956"/>
                </a:cubicBezTo>
                <a:close/>
                <a:moveTo>
                  <a:pt x="0" y="19956"/>
                </a:moveTo>
              </a:path>
            </a:pathLst>
          </a:custGeom>
          <a:solidFill>
            <a:schemeClr val="bg2"/>
          </a:solidFill>
          <a:ln>
            <a:noFill/>
          </a:ln>
        </p:spPr>
        <p:txBody>
          <a:bodyPr lIns="0" tIns="0" rIns="0" bIns="0" anchor="ctr"/>
          <a:lstStyle/>
          <a:p>
            <a:pPr marL="0" marR="0" lvl="0" indent="0" algn="l" defTabSz="60963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43685" y="1818216"/>
            <a:ext cx="3009900" cy="3970324"/>
          </a:xfrm>
          <a:prstGeom prst="rect">
            <a:avLst/>
          </a:prstGeom>
        </p:spPr>
        <p:txBody>
          <a:bodyPr wrap="square" lIns="91445" tIns="45723" rIns="91445" bIns="45723" anchor="ctr">
            <a:spAutoFit/>
          </a:bodyPr>
          <a:lstStyle/>
          <a:p>
            <a:pPr marL="265113" marR="0" lvl="0" indent="-26511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cloud-based service that offers immediate global visibility into IT system areas that might be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vulnerable to the latest Internet threats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how to protect them</a:t>
            </a:r>
          </a:p>
          <a:p>
            <a:pPr marL="265113" marR="0" lvl="0" indent="-26511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Aids in the continuous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identification of threats and monitoring of unexpected changes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a network before they become breaches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03E2AF-2672-4EEE-ABB6-9F42C325BCCE}"/>
              </a:ext>
            </a:extLst>
          </p:cNvPr>
          <p:cNvSpPr txBox="1"/>
          <p:nvPr/>
        </p:nvSpPr>
        <p:spPr>
          <a:xfrm>
            <a:off x="432305" y="15231"/>
            <a:ext cx="11327390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Vulnerability Assessment Tools: Qualys Vulnerability Management</a:t>
            </a:r>
          </a:p>
        </p:txBody>
      </p:sp>
      <p:pic>
        <p:nvPicPr>
          <p:cNvPr id="16" name="Picture 4" descr="C:\Users\Test\AppData\Local\Temp\SNAGHTML90817447.PNG">
            <a:extLst>
              <a:ext uri="{FF2B5EF4-FFF2-40B4-BE49-F238E27FC236}">
                <a16:creationId xmlns:a16="http://schemas.microsoft.com/office/drawing/2014/main" id="{FADFB7E0-212D-4127-99D9-108784516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602" y="1216120"/>
            <a:ext cx="8153400" cy="5174519"/>
          </a:xfrm>
          <a:prstGeom prst="rect">
            <a:avLst/>
          </a:prstGeom>
          <a:ln w="38100" cap="sq">
            <a:solidFill>
              <a:sysClr val="window" lastClr="FFFFFF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0543E3C-C2F8-4924-8AB9-43651CCC4E44}"/>
              </a:ext>
            </a:extLst>
          </p:cNvPr>
          <p:cNvSpPr/>
          <p:nvPr/>
        </p:nvSpPr>
        <p:spPr>
          <a:xfrm>
            <a:off x="9173980" y="5927360"/>
            <a:ext cx="2767850" cy="2462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https://www.qualys.com</a:t>
            </a:r>
          </a:p>
        </p:txBody>
      </p:sp>
    </p:spTree>
    <p:extLst>
      <p:ext uri="{BB962C8B-B14F-4D97-AF65-F5344CB8AC3E}">
        <p14:creationId xmlns:p14="http://schemas.microsoft.com/office/powerpoint/2010/main" val="8958501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882158" y="45211"/>
            <a:ext cx="10023158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Vulnerability Assessment Tools: OpenVAS and GFI LanGuard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28D4617-B9F2-468A-AD41-1B3BAAD309E3}"/>
              </a:ext>
            </a:extLst>
          </p:cNvPr>
          <p:cNvSpPr/>
          <p:nvPr/>
        </p:nvSpPr>
        <p:spPr>
          <a:xfrm>
            <a:off x="1755535" y="1407659"/>
            <a:ext cx="3883265" cy="113877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framework of several services and tools offering a comprehensive and powerful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vulnerability scanning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vulnerability management solution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9D92A95-B9C1-499B-AEDA-C7A055F83FF9}"/>
              </a:ext>
            </a:extLst>
          </p:cNvPr>
          <p:cNvSpPr/>
          <p:nvPr/>
        </p:nvSpPr>
        <p:spPr>
          <a:xfrm>
            <a:off x="175916" y="1807768"/>
            <a:ext cx="1145804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>
                <a:solidFill>
                  <a:srgbClr val="0070C0"/>
                </a:solidFill>
                <a:latin typeface="Rockwell"/>
              </a:rPr>
              <a:t>OpenVAS</a:t>
            </a:r>
            <a:endParaRPr kumimoji="0" lang="en-IN" sz="1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F9A28BF-8310-4ADC-A38F-F27BCB81968A}"/>
              </a:ext>
            </a:extLst>
          </p:cNvPr>
          <p:cNvSpPr/>
          <p:nvPr/>
        </p:nvSpPr>
        <p:spPr>
          <a:xfrm>
            <a:off x="8001000" y="1289194"/>
            <a:ext cx="3810000" cy="8771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Scans, detects, assesses, and rectifies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security vulnerabilities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in a network and connected devices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473E4B1-BF44-4CAB-ABD7-A33584AEB823}"/>
              </a:ext>
            </a:extLst>
          </p:cNvPr>
          <p:cNvSpPr/>
          <p:nvPr/>
        </p:nvSpPr>
        <p:spPr>
          <a:xfrm>
            <a:off x="6096000" y="1435388"/>
            <a:ext cx="1336011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GFI LanGuard</a:t>
            </a:r>
          </a:p>
        </p:txBody>
      </p:sp>
      <p:sp>
        <p:nvSpPr>
          <p:cNvPr id="69" name="Round Same Side Corner Rectangle 65">
            <a:extLst>
              <a:ext uri="{FF2B5EF4-FFF2-40B4-BE49-F238E27FC236}">
                <a16:creationId xmlns:a16="http://schemas.microsoft.com/office/drawing/2014/main" id="{A27E418C-C08F-4CAE-BD32-87C8935E5AD0}"/>
              </a:ext>
            </a:extLst>
          </p:cNvPr>
          <p:cNvSpPr/>
          <p:nvPr/>
        </p:nvSpPr>
        <p:spPr>
          <a:xfrm rot="10800000" flipH="1">
            <a:off x="1469042" y="1424323"/>
            <a:ext cx="99725" cy="1105445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Round Same Side Corner Rectangle 74">
            <a:extLst>
              <a:ext uri="{FF2B5EF4-FFF2-40B4-BE49-F238E27FC236}">
                <a16:creationId xmlns:a16="http://schemas.microsoft.com/office/drawing/2014/main" id="{BDA87DF0-8675-410E-8397-4A304F52373D}"/>
              </a:ext>
            </a:extLst>
          </p:cNvPr>
          <p:cNvSpPr/>
          <p:nvPr/>
        </p:nvSpPr>
        <p:spPr>
          <a:xfrm rot="10800000" flipH="1">
            <a:off x="7772400" y="1175053"/>
            <a:ext cx="99725" cy="1105445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2BEEE59-2628-4123-B330-AEC114D149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1127"/>
          <a:stretch/>
        </p:blipFill>
        <p:spPr>
          <a:xfrm>
            <a:off x="6066020" y="2445274"/>
            <a:ext cx="5914098" cy="3940464"/>
          </a:xfrm>
          <a:prstGeom prst="rect">
            <a:avLst/>
          </a:prstGeom>
          <a:ln w="38100" cap="sq">
            <a:solidFill>
              <a:sysClr val="window" lastClr="FFFFFF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12416AD-4C5F-4E30-95DD-151979A791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201113" y="2821496"/>
            <a:ext cx="5558535" cy="3451495"/>
          </a:xfrm>
          <a:prstGeom prst="rect">
            <a:avLst/>
          </a:prstGeom>
          <a:ln w="38100" cap="sq">
            <a:solidFill>
              <a:sysClr val="window" lastClr="FFFFFF"/>
            </a:solidFill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A47951B-BE43-41A2-AF27-BD3F839B31B4}"/>
              </a:ext>
            </a:extLst>
          </p:cNvPr>
          <p:cNvSpPr/>
          <p:nvPr/>
        </p:nvSpPr>
        <p:spPr>
          <a:xfrm>
            <a:off x="4343647" y="6283519"/>
            <a:ext cx="1529586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https://www.openvas.org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0BB0471-F7D3-4407-8164-DA8AE17E5549}"/>
              </a:ext>
            </a:extLst>
          </p:cNvPr>
          <p:cNvSpPr/>
          <p:nvPr/>
        </p:nvSpPr>
        <p:spPr>
          <a:xfrm>
            <a:off x="10709043" y="6139517"/>
            <a:ext cx="1276311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https://www.gfi.com</a:t>
            </a:r>
          </a:p>
        </p:txBody>
      </p:sp>
    </p:spTree>
    <p:extLst>
      <p:ext uri="{BB962C8B-B14F-4D97-AF65-F5344CB8AC3E}">
        <p14:creationId xmlns:p14="http://schemas.microsoft.com/office/powerpoint/2010/main" val="72372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0599E30B-6948-4AD8-8196-27D90F4C1537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1" r="15211"/>
          <a:stretch>
            <a:fillRect/>
          </a:stretch>
        </p:blipFill>
        <p:spPr>
          <a:xfrm>
            <a:off x="313891" y="1157990"/>
            <a:ext cx="2143939" cy="2350788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05667ACD-72A4-40A6-AB69-B31BD22C85F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1" r="15211"/>
          <a:stretch>
            <a:fillRect/>
          </a:stretch>
        </p:blipFill>
        <p:spPr>
          <a:xfrm>
            <a:off x="2660851" y="1157990"/>
            <a:ext cx="2143939" cy="2350788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95F1DD31-CE09-48F5-8514-4E72D5738578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1" r="15211"/>
          <a:stretch>
            <a:fillRect/>
          </a:stretch>
        </p:blipFill>
        <p:spPr>
          <a:xfrm>
            <a:off x="5034101" y="1157990"/>
            <a:ext cx="2143939" cy="2350788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DEF16DCA-6061-46C5-9CF6-DD22453C1D8C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1" r="15211"/>
          <a:stretch>
            <a:fillRect/>
          </a:stretch>
        </p:blipFill>
        <p:spPr>
          <a:xfrm>
            <a:off x="7396301" y="1157990"/>
            <a:ext cx="2143939" cy="2350788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21" name="Picture Placeholder 20">
            <a:extLst>
              <a:ext uri="{FF2B5EF4-FFF2-40B4-BE49-F238E27FC236}">
                <a16:creationId xmlns:a16="http://schemas.microsoft.com/office/drawing/2014/main" id="{788CE1E6-E3CA-441E-BD68-5C12A8E7FE76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1" r="15211"/>
          <a:stretch>
            <a:fillRect/>
          </a:stretch>
        </p:blipFill>
        <p:spPr>
          <a:xfrm>
            <a:off x="9773740" y="1157990"/>
            <a:ext cx="2143939" cy="2350788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34" name="Picture Placeholder 33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325F305-100C-4BD3-B30C-07F3BEF7D382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2" r="15182"/>
          <a:stretch>
            <a:fillRect/>
          </a:stretch>
        </p:blipFill>
        <p:spPr>
          <a:xfrm>
            <a:off x="313891" y="3897612"/>
            <a:ext cx="2143939" cy="2350788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39" name="Picture Placeholder 38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8ABF4A24-3CB2-4434-909E-029FD7631F69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2" r="15182"/>
          <a:stretch>
            <a:fillRect/>
          </a:stretch>
        </p:blipFill>
        <p:spPr>
          <a:xfrm>
            <a:off x="2660851" y="3897612"/>
            <a:ext cx="2143939" cy="2350788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41" name="Picture Placeholder 40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EA118FD6-DC5D-42FA-8BF1-80698255AFFB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2" r="15182"/>
          <a:stretch>
            <a:fillRect/>
          </a:stretch>
        </p:blipFill>
        <p:spPr>
          <a:xfrm>
            <a:off x="5035897" y="3897612"/>
            <a:ext cx="2143939" cy="2350788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43" name="Picture Placeholder 42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D9A8BEAB-A762-4AA0-BD6F-1E864A88DFDA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2" r="15182"/>
          <a:stretch>
            <a:fillRect/>
          </a:stretch>
        </p:blipFill>
        <p:spPr>
          <a:xfrm>
            <a:off x="7396301" y="3897612"/>
            <a:ext cx="2143939" cy="2350788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45" name="Picture Placeholder 44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88562D3-370B-4802-95E9-FAD5787C50AD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2" r="15182"/>
          <a:stretch>
            <a:fillRect/>
          </a:stretch>
        </p:blipFill>
        <p:spPr>
          <a:xfrm>
            <a:off x="9773740" y="3897612"/>
            <a:ext cx="2143939" cy="2350788"/>
          </a:xfrm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46" name="Title 1">
            <a:extLst>
              <a:ext uri="{FF2B5EF4-FFF2-40B4-BE49-F238E27FC236}">
                <a16:creationId xmlns:a16="http://schemas.microsoft.com/office/drawing/2014/main" id="{AB502343-F49B-489B-8F78-0B657C5EB59F}"/>
              </a:ext>
            </a:extLst>
          </p:cNvPr>
          <p:cNvSpPr txBox="1">
            <a:spLocks/>
          </p:cNvSpPr>
          <p:nvPr/>
        </p:nvSpPr>
        <p:spPr>
          <a:xfrm>
            <a:off x="785736" y="220926"/>
            <a:ext cx="10620529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3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Other Vulnerability Assessment Tools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4E85C80-3555-49AD-85F4-CB9ED231766B}"/>
              </a:ext>
            </a:extLst>
          </p:cNvPr>
          <p:cNvSpPr/>
          <p:nvPr/>
        </p:nvSpPr>
        <p:spPr>
          <a:xfrm>
            <a:off x="538799" y="1455288"/>
            <a:ext cx="1694122" cy="8002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Nessus Professional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https://www.tenable.com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8" name="Picture 47" descr="A close up of a sign&#10;&#10;Description automatically generated">
            <a:extLst>
              <a:ext uri="{FF2B5EF4-FFF2-40B4-BE49-F238E27FC236}">
                <a16:creationId xmlns:a16="http://schemas.microsoft.com/office/drawing/2014/main" id="{695253FD-9F99-4205-91D2-AB248238C3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03" y="2697498"/>
            <a:ext cx="822315" cy="565341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7CD2517D-538F-45E1-BA11-9D0E0A8FBCA4}"/>
              </a:ext>
            </a:extLst>
          </p:cNvPr>
          <p:cNvSpPr/>
          <p:nvPr/>
        </p:nvSpPr>
        <p:spPr>
          <a:xfrm>
            <a:off x="3219699" y="1589940"/>
            <a:ext cx="1026243" cy="53091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Nikto </a:t>
            </a:r>
            <a:b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0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https://cirt.net</a:t>
            </a:r>
          </a:p>
        </p:txBody>
      </p:sp>
      <p:pic>
        <p:nvPicPr>
          <p:cNvPr id="50" name="Picture 49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5035C8E3-923C-4110-8082-E810920084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100" y="2733993"/>
            <a:ext cx="615440" cy="492351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5B153ED7-FC03-46DD-876E-556CAD2AD224}"/>
              </a:ext>
            </a:extLst>
          </p:cNvPr>
          <p:cNvSpPr/>
          <p:nvPr/>
        </p:nvSpPr>
        <p:spPr>
          <a:xfrm>
            <a:off x="5147872" y="1589940"/>
            <a:ext cx="1916396" cy="5309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Qualys FreeScan</a:t>
            </a:r>
            <a:b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0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https://freescan.qualys.com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2" name="Picture 51" descr="A close up of a sign&#10;&#10;Description automatically generated">
            <a:extLst>
              <a:ext uri="{FF2B5EF4-FFF2-40B4-BE49-F238E27FC236}">
                <a16:creationId xmlns:a16="http://schemas.microsoft.com/office/drawing/2014/main" id="{3C39F92C-C570-4B67-A0D3-372B787B95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315" y="2682240"/>
            <a:ext cx="645510" cy="595856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EC580C4A-37CA-49D8-A256-1ECD0FD5EB46}"/>
              </a:ext>
            </a:extLst>
          </p:cNvPr>
          <p:cNvSpPr/>
          <p:nvPr/>
        </p:nvSpPr>
        <p:spPr>
          <a:xfrm>
            <a:off x="7510871" y="1316788"/>
            <a:ext cx="1914798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Acunetix Web Vulnerability </a:t>
            </a:r>
            <a:b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Scanner </a:t>
            </a:r>
            <a:b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0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https://www.acunetix.com</a:t>
            </a:r>
          </a:p>
        </p:txBody>
      </p:sp>
      <p:pic>
        <p:nvPicPr>
          <p:cNvPr id="54" name="Picture 53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AAE7FB48-1EA5-416B-9C1C-31FD629F63C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060" y="2730007"/>
            <a:ext cx="662421" cy="500322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57894FD9-F4B7-4EC0-82B2-A1AD5D9ED2D7}"/>
              </a:ext>
            </a:extLst>
          </p:cNvPr>
          <p:cNvSpPr/>
          <p:nvPr/>
        </p:nvSpPr>
        <p:spPr>
          <a:xfrm>
            <a:off x="10049427" y="1589940"/>
            <a:ext cx="1592564" cy="5309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Nexpose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https://www.rapid7.com</a:t>
            </a:r>
          </a:p>
        </p:txBody>
      </p:sp>
      <p:pic>
        <p:nvPicPr>
          <p:cNvPr id="56" name="Picture 55" descr="A picture containing monitor, clock&#10;&#10;Description automatically generated">
            <a:extLst>
              <a:ext uri="{FF2B5EF4-FFF2-40B4-BE49-F238E27FC236}">
                <a16:creationId xmlns:a16="http://schemas.microsoft.com/office/drawing/2014/main" id="{7A878A1F-AAB2-47AA-9634-52BB14396AE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1393" y="2712245"/>
            <a:ext cx="768633" cy="535846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DAAF7873-8597-42DC-907E-A7FDEC04648A}"/>
              </a:ext>
            </a:extLst>
          </p:cNvPr>
          <p:cNvSpPr/>
          <p:nvPr/>
        </p:nvSpPr>
        <p:spPr>
          <a:xfrm>
            <a:off x="380688" y="4106788"/>
            <a:ext cx="2010344" cy="96949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Network Security Scanner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https://www.beyondtrust.com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8231DBD8-B95D-4B83-BFDA-5871FC785885}"/>
              </a:ext>
            </a:extLst>
          </p:cNvPr>
          <p:cNvSpPr/>
          <p:nvPr/>
        </p:nvSpPr>
        <p:spPr>
          <a:xfrm>
            <a:off x="2701078" y="4187580"/>
            <a:ext cx="2063485" cy="80791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  <a:t>SAINT Security Suite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https://www.carson-saint.com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0F03562-08BF-4A8A-89E5-4FC43E303236}"/>
              </a:ext>
            </a:extLst>
          </p:cNvPr>
          <p:cNvSpPr/>
          <p:nvPr/>
        </p:nvSpPr>
        <p:spPr>
          <a:xfrm>
            <a:off x="5035897" y="4326079"/>
            <a:ext cx="2143939" cy="5309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beSECURE (AVDS)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https://www.beyondsecurity.com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F2544E8E-A089-4BCC-A56D-C768AAB129B8}"/>
              </a:ext>
            </a:extLst>
          </p:cNvPr>
          <p:cNvSpPr/>
          <p:nvPr/>
        </p:nvSpPr>
        <p:spPr>
          <a:xfrm>
            <a:off x="9773740" y="4049080"/>
            <a:ext cx="2143939" cy="108491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N-Stalker Web Application Security Scanner </a:t>
            </a:r>
            <a:b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0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https://www.nstalker.com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69C2950-3FAF-4BDF-BBBC-BA05BD558378}"/>
              </a:ext>
            </a:extLst>
          </p:cNvPr>
          <p:cNvSpPr/>
          <p:nvPr/>
        </p:nvSpPr>
        <p:spPr>
          <a:xfrm>
            <a:off x="7449227" y="4326079"/>
            <a:ext cx="2038086" cy="5309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Core Impact </a:t>
            </a:r>
            <a:b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05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https://www.coresecurity.com</a:t>
            </a:r>
          </a:p>
        </p:txBody>
      </p:sp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B5EA13DC-3AC8-4CE8-B60C-F92F77D250D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391" y="5340820"/>
            <a:ext cx="642938" cy="632040"/>
          </a:xfrm>
          <a:prstGeom prst="rect">
            <a:avLst/>
          </a:prstGeom>
        </p:spPr>
      </p:pic>
      <p:pic>
        <p:nvPicPr>
          <p:cNvPr id="63" name="Picture 62" descr="A close up of a sign&#10;&#10;Description automatically generated">
            <a:extLst>
              <a:ext uri="{FF2B5EF4-FFF2-40B4-BE49-F238E27FC236}">
                <a16:creationId xmlns:a16="http://schemas.microsoft.com/office/drawing/2014/main" id="{33DC8593-B879-46E1-BE2B-B6D0C9C9032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251" y="5413148"/>
            <a:ext cx="609230" cy="487384"/>
          </a:xfrm>
          <a:prstGeom prst="rect">
            <a:avLst/>
          </a:prstGeom>
        </p:spPr>
      </p:pic>
      <p:pic>
        <p:nvPicPr>
          <p:cNvPr id="64" name="Picture 63" descr="A picture containing monitor, sitting, room, screen&#10;&#10;Description automatically generated">
            <a:extLst>
              <a:ext uri="{FF2B5EF4-FFF2-40B4-BE49-F238E27FC236}">
                <a16:creationId xmlns:a16="http://schemas.microsoft.com/office/drawing/2014/main" id="{ABBB976F-84A6-4C35-9B6A-C6D5E7B2136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4776" y="5400957"/>
            <a:ext cx="781866" cy="511767"/>
          </a:xfrm>
          <a:prstGeom prst="rect">
            <a:avLst/>
          </a:prstGeom>
        </p:spPr>
      </p:pic>
      <p:pic>
        <p:nvPicPr>
          <p:cNvPr id="65" name="Picture 64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8E6006CE-D428-41E9-83C9-7E0EE3D4DCF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409" y="5390598"/>
            <a:ext cx="752822" cy="532484"/>
          </a:xfrm>
          <a:prstGeom prst="rect">
            <a:avLst/>
          </a:prstGeom>
        </p:spPr>
      </p:pic>
      <p:grpSp>
        <p:nvGrpSpPr>
          <p:cNvPr id="66" name="Group 65">
            <a:extLst>
              <a:ext uri="{FF2B5EF4-FFF2-40B4-BE49-F238E27FC236}">
                <a16:creationId xmlns:a16="http://schemas.microsoft.com/office/drawing/2014/main" id="{81054065-7747-44F6-8902-74DE06398C39}"/>
              </a:ext>
            </a:extLst>
          </p:cNvPr>
          <p:cNvGrpSpPr/>
          <p:nvPr/>
        </p:nvGrpSpPr>
        <p:grpSpPr>
          <a:xfrm>
            <a:off x="8143891" y="5371821"/>
            <a:ext cx="648758" cy="570038"/>
            <a:chOff x="7138439" y="4636841"/>
            <a:chExt cx="648758" cy="428277"/>
          </a:xfrm>
        </p:grpSpPr>
        <p:pic>
          <p:nvPicPr>
            <p:cNvPr id="67" name="Picture 66" descr="A picture containing food&#10;&#10;Description automatically generated">
              <a:extLst>
                <a:ext uri="{FF2B5EF4-FFF2-40B4-BE49-F238E27FC236}">
                  <a16:creationId xmlns:a16="http://schemas.microsoft.com/office/drawing/2014/main" id="{FF397FA3-3983-463B-931D-475E547AD7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06221" y="4669514"/>
              <a:ext cx="439399" cy="253418"/>
            </a:xfrm>
            <a:prstGeom prst="rect">
              <a:avLst/>
            </a:prstGeom>
          </p:spPr>
        </p:pic>
        <p:pic>
          <p:nvPicPr>
            <p:cNvPr id="68" name="Picture 67" descr="A close up of a sign&#10;&#10;Description automatically generated">
              <a:extLst>
                <a:ext uri="{FF2B5EF4-FFF2-40B4-BE49-F238E27FC236}">
                  <a16:creationId xmlns:a16="http://schemas.microsoft.com/office/drawing/2014/main" id="{E2201908-0AB5-4857-BEA9-90CBCE0F810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8439" y="4636841"/>
              <a:ext cx="648758" cy="4282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065946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A picture containing text, light&#10;&#10;Description automatically generated">
            <a:extLst>
              <a:ext uri="{FF2B5EF4-FFF2-40B4-BE49-F238E27FC236}">
                <a16:creationId xmlns:a16="http://schemas.microsoft.com/office/drawing/2014/main" id="{CAB5B3A5-0BF6-4238-A3F7-6AEAD64E3CE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003" b="25003"/>
          <a:stretch>
            <a:fillRect/>
          </a:stretch>
        </p:blipFill>
        <p:spPr>
          <a:xfrm>
            <a:off x="634" y="1858296"/>
            <a:ext cx="12191365" cy="4694380"/>
          </a:xfrm>
        </p:spPr>
      </p:pic>
      <p:sp>
        <p:nvSpPr>
          <p:cNvPr id="13" name="Полилиния 19"/>
          <p:cNvSpPr/>
          <p:nvPr/>
        </p:nvSpPr>
        <p:spPr>
          <a:xfrm>
            <a:off x="0" y="15240"/>
            <a:ext cx="3898299" cy="3113722"/>
          </a:xfrm>
          <a:custGeom>
            <a:avLst/>
            <a:gdLst>
              <a:gd name="connsiteX0" fmla="*/ 609600 w 5848350"/>
              <a:gd name="connsiteY0" fmla="*/ 609600 h 5848350"/>
              <a:gd name="connsiteX1" fmla="*/ 609600 w 5848350"/>
              <a:gd name="connsiteY1" fmla="*/ 5238750 h 5848350"/>
              <a:gd name="connsiteX2" fmla="*/ 5238750 w 5848350"/>
              <a:gd name="connsiteY2" fmla="*/ 5238750 h 5848350"/>
              <a:gd name="connsiteX3" fmla="*/ 5238750 w 5848350"/>
              <a:gd name="connsiteY3" fmla="*/ 609600 h 5848350"/>
              <a:gd name="connsiteX4" fmla="*/ 0 w 5848350"/>
              <a:gd name="connsiteY4" fmla="*/ 0 h 5848350"/>
              <a:gd name="connsiteX5" fmla="*/ 5848350 w 5848350"/>
              <a:gd name="connsiteY5" fmla="*/ 0 h 5848350"/>
              <a:gd name="connsiteX6" fmla="*/ 5848350 w 5848350"/>
              <a:gd name="connsiteY6" fmla="*/ 5848350 h 5848350"/>
              <a:gd name="connsiteX7" fmla="*/ 0 w 5848350"/>
              <a:gd name="connsiteY7" fmla="*/ 5848350 h 58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48350" h="5848350">
                <a:moveTo>
                  <a:pt x="609600" y="609600"/>
                </a:moveTo>
                <a:lnTo>
                  <a:pt x="609600" y="5238750"/>
                </a:lnTo>
                <a:lnTo>
                  <a:pt x="5238750" y="5238750"/>
                </a:lnTo>
                <a:lnTo>
                  <a:pt x="5238750" y="609600"/>
                </a:lnTo>
                <a:close/>
                <a:moveTo>
                  <a:pt x="0" y="0"/>
                </a:moveTo>
                <a:lnTo>
                  <a:pt x="5848350" y="0"/>
                </a:lnTo>
                <a:lnTo>
                  <a:pt x="5848350" y="5848350"/>
                </a:lnTo>
                <a:lnTo>
                  <a:pt x="0" y="584835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24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EEA5126-4DC9-484B-B069-62BDA1118423}"/>
              </a:ext>
            </a:extLst>
          </p:cNvPr>
          <p:cNvSpPr txBox="1">
            <a:spLocks/>
          </p:cNvSpPr>
          <p:nvPr/>
        </p:nvSpPr>
        <p:spPr>
          <a:xfrm>
            <a:off x="455876" y="471772"/>
            <a:ext cx="2986547" cy="2200659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IN" sz="3300" b="1" dirty="0">
                <a:solidFill>
                  <a:prstClr val="black"/>
                </a:solidFill>
                <a:latin typeface="Rockwell" panose="02060603020205020403" pitchFamily="18" charset="0"/>
              </a:rPr>
              <a:t>Vulnerability Exploitation</a:t>
            </a:r>
          </a:p>
        </p:txBody>
      </p:sp>
      <p:sp>
        <p:nvSpPr>
          <p:cNvPr id="47" name="Freeform 379">
            <a:extLst>
              <a:ext uri="{FF2B5EF4-FFF2-40B4-BE49-F238E27FC236}">
                <a16:creationId xmlns:a16="http://schemas.microsoft.com/office/drawing/2014/main" id="{78DB64BF-2D34-445C-A927-A09B80BED6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3050" y="1874980"/>
            <a:ext cx="7287950" cy="629011"/>
          </a:xfrm>
          <a:custGeom>
            <a:avLst/>
            <a:gdLst>
              <a:gd name="T0" fmla="*/ 11333 w 12162"/>
              <a:gd name="T1" fmla="*/ 0 h 1441"/>
              <a:gd name="T2" fmla="*/ 11333 w 12162"/>
              <a:gd name="T3" fmla="*/ 0 h 1441"/>
              <a:gd name="T4" fmla="*/ 219 w 12162"/>
              <a:gd name="T5" fmla="*/ 0 h 1441"/>
              <a:gd name="T6" fmla="*/ 0 w 12162"/>
              <a:gd name="T7" fmla="*/ 210 h 1441"/>
              <a:gd name="T8" fmla="*/ 0 w 12162"/>
              <a:gd name="T9" fmla="*/ 1229 h 1441"/>
              <a:gd name="T10" fmla="*/ 219 w 12162"/>
              <a:gd name="T11" fmla="*/ 1440 h 1441"/>
              <a:gd name="T12" fmla="*/ 11333 w 12162"/>
              <a:gd name="T13" fmla="*/ 1440 h 1441"/>
              <a:gd name="T14" fmla="*/ 12161 w 12162"/>
              <a:gd name="T15" fmla="*/ 724 h 1441"/>
              <a:gd name="T16" fmla="*/ 11333 w 12162"/>
              <a:gd name="T17" fmla="*/ 0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62" h="1441">
                <a:moveTo>
                  <a:pt x="11333" y="0"/>
                </a:moveTo>
                <a:lnTo>
                  <a:pt x="11333" y="0"/>
                </a:lnTo>
                <a:cubicBezTo>
                  <a:pt x="219" y="0"/>
                  <a:pt x="219" y="0"/>
                  <a:pt x="219" y="0"/>
                </a:cubicBezTo>
                <a:cubicBezTo>
                  <a:pt x="97" y="0"/>
                  <a:pt x="0" y="95"/>
                  <a:pt x="0" y="210"/>
                </a:cubicBezTo>
                <a:cubicBezTo>
                  <a:pt x="0" y="1229"/>
                  <a:pt x="0" y="1229"/>
                  <a:pt x="0" y="1229"/>
                </a:cubicBezTo>
                <a:cubicBezTo>
                  <a:pt x="0" y="1343"/>
                  <a:pt x="97" y="1440"/>
                  <a:pt x="219" y="1440"/>
                </a:cubicBezTo>
                <a:cubicBezTo>
                  <a:pt x="11333" y="1440"/>
                  <a:pt x="11333" y="1440"/>
                  <a:pt x="11333" y="1440"/>
                </a:cubicBezTo>
                <a:cubicBezTo>
                  <a:pt x="12161" y="724"/>
                  <a:pt x="12161" y="724"/>
                  <a:pt x="12161" y="724"/>
                </a:cubicBezTo>
                <a:lnTo>
                  <a:pt x="11333" y="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Freeform 380">
            <a:extLst>
              <a:ext uri="{FF2B5EF4-FFF2-40B4-BE49-F238E27FC236}">
                <a16:creationId xmlns:a16="http://schemas.microsoft.com/office/drawing/2014/main" id="{B726C449-C8AD-498A-B685-0A60006D87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5132" y="2014210"/>
            <a:ext cx="350529" cy="350551"/>
          </a:xfrm>
          <a:custGeom>
            <a:avLst/>
            <a:gdLst>
              <a:gd name="T0" fmla="*/ 1178 w 1179"/>
              <a:gd name="T1" fmla="*/ 961 h 1179"/>
              <a:gd name="T2" fmla="*/ 1178 w 1179"/>
              <a:gd name="T3" fmla="*/ 961 h 1179"/>
              <a:gd name="T4" fmla="*/ 967 w 1179"/>
              <a:gd name="T5" fmla="*/ 1178 h 1179"/>
              <a:gd name="T6" fmla="*/ 218 w 1179"/>
              <a:gd name="T7" fmla="*/ 1178 h 1179"/>
              <a:gd name="T8" fmla="*/ 0 w 1179"/>
              <a:gd name="T9" fmla="*/ 961 h 1179"/>
              <a:gd name="T10" fmla="*/ 0 w 1179"/>
              <a:gd name="T11" fmla="*/ 218 h 1179"/>
              <a:gd name="T12" fmla="*/ 218 w 1179"/>
              <a:gd name="T13" fmla="*/ 0 h 1179"/>
              <a:gd name="T14" fmla="*/ 967 w 1179"/>
              <a:gd name="T15" fmla="*/ 0 h 1179"/>
              <a:gd name="T16" fmla="*/ 1178 w 1179"/>
              <a:gd name="T17" fmla="*/ 218 h 1179"/>
              <a:gd name="T18" fmla="*/ 1178 w 1179"/>
              <a:gd name="T19" fmla="*/ 961 h 1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9" h="1179">
                <a:moveTo>
                  <a:pt x="1178" y="961"/>
                </a:moveTo>
                <a:lnTo>
                  <a:pt x="1178" y="961"/>
                </a:lnTo>
                <a:cubicBezTo>
                  <a:pt x="1178" y="1083"/>
                  <a:pt x="1081" y="1178"/>
                  <a:pt x="967" y="1178"/>
                </a:cubicBezTo>
                <a:cubicBezTo>
                  <a:pt x="218" y="1178"/>
                  <a:pt x="218" y="1178"/>
                  <a:pt x="218" y="1178"/>
                </a:cubicBezTo>
                <a:cubicBezTo>
                  <a:pt x="96" y="1178"/>
                  <a:pt x="0" y="1083"/>
                  <a:pt x="0" y="961"/>
                </a:cubicBezTo>
                <a:cubicBezTo>
                  <a:pt x="0" y="218"/>
                  <a:pt x="0" y="218"/>
                  <a:pt x="0" y="218"/>
                </a:cubicBezTo>
                <a:cubicBezTo>
                  <a:pt x="0" y="97"/>
                  <a:pt x="96" y="0"/>
                  <a:pt x="218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81" y="0"/>
                  <a:pt x="1178" y="97"/>
                  <a:pt x="1178" y="218"/>
                </a:cubicBezTo>
                <a:lnTo>
                  <a:pt x="1178" y="961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49" name="Text Box 382">
            <a:extLst>
              <a:ext uri="{FF2B5EF4-FFF2-40B4-BE49-F238E27FC236}">
                <a16:creationId xmlns:a16="http://schemas.microsoft.com/office/drawing/2014/main" id="{E034E864-D9E2-4DB4-BF5A-5B264451D7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400" y="2001306"/>
            <a:ext cx="2728723" cy="376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lvl="0" algn="just">
              <a:lnSpc>
                <a:spcPct val="115000"/>
              </a:lnSpc>
              <a:spcBef>
                <a:spcPts val="600"/>
              </a:spcBef>
              <a:tabLst/>
            </a:pPr>
            <a:r>
              <a:rPr lang="en-US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Identify the vulnerability</a:t>
            </a:r>
            <a:endParaRPr lang="en-US" sz="2000" dirty="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0" name="Text Box 381">
            <a:extLst>
              <a:ext uri="{FF2B5EF4-FFF2-40B4-BE49-F238E27FC236}">
                <a16:creationId xmlns:a16="http://schemas.microsoft.com/office/drawing/2014/main" id="{BA85C8AD-723F-4C83-AF70-9D732820C3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4665" y="2035597"/>
            <a:ext cx="282129" cy="3077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cs typeface="Lato Black"/>
              </a:rPr>
              <a:t>01</a:t>
            </a:r>
          </a:p>
        </p:txBody>
      </p:sp>
      <p:sp>
        <p:nvSpPr>
          <p:cNvPr id="51" name="Freeform 385">
            <a:extLst>
              <a:ext uri="{FF2B5EF4-FFF2-40B4-BE49-F238E27FC236}">
                <a16:creationId xmlns:a16="http://schemas.microsoft.com/office/drawing/2014/main" id="{23CA927C-DC6B-4216-9B55-2518804F9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3050" y="2542271"/>
            <a:ext cx="7287950" cy="632871"/>
          </a:xfrm>
          <a:custGeom>
            <a:avLst/>
            <a:gdLst>
              <a:gd name="T0" fmla="*/ 11333 w 12162"/>
              <a:gd name="T1" fmla="*/ 0 h 1449"/>
              <a:gd name="T2" fmla="*/ 11333 w 12162"/>
              <a:gd name="T3" fmla="*/ 0 h 1449"/>
              <a:gd name="T4" fmla="*/ 219 w 12162"/>
              <a:gd name="T5" fmla="*/ 0 h 1449"/>
              <a:gd name="T6" fmla="*/ 0 w 12162"/>
              <a:gd name="T7" fmla="*/ 218 h 1449"/>
              <a:gd name="T8" fmla="*/ 0 w 12162"/>
              <a:gd name="T9" fmla="*/ 1230 h 1449"/>
              <a:gd name="T10" fmla="*/ 219 w 12162"/>
              <a:gd name="T11" fmla="*/ 1448 h 1449"/>
              <a:gd name="T12" fmla="*/ 11333 w 12162"/>
              <a:gd name="T13" fmla="*/ 1448 h 1449"/>
              <a:gd name="T14" fmla="*/ 12161 w 12162"/>
              <a:gd name="T15" fmla="*/ 724 h 1449"/>
              <a:gd name="T16" fmla="*/ 11333 w 12162"/>
              <a:gd name="T17" fmla="*/ 0 h 1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62" h="1449">
                <a:moveTo>
                  <a:pt x="11333" y="0"/>
                </a:moveTo>
                <a:lnTo>
                  <a:pt x="11333" y="0"/>
                </a:lnTo>
                <a:cubicBezTo>
                  <a:pt x="219" y="0"/>
                  <a:pt x="219" y="0"/>
                  <a:pt x="219" y="0"/>
                </a:cubicBezTo>
                <a:cubicBezTo>
                  <a:pt x="97" y="0"/>
                  <a:pt x="0" y="95"/>
                  <a:pt x="0" y="218"/>
                </a:cubicBezTo>
                <a:cubicBezTo>
                  <a:pt x="0" y="1230"/>
                  <a:pt x="0" y="1230"/>
                  <a:pt x="0" y="1230"/>
                </a:cubicBezTo>
                <a:cubicBezTo>
                  <a:pt x="0" y="1351"/>
                  <a:pt x="97" y="1448"/>
                  <a:pt x="219" y="1448"/>
                </a:cubicBezTo>
                <a:cubicBezTo>
                  <a:pt x="11333" y="1448"/>
                  <a:pt x="11333" y="1448"/>
                  <a:pt x="11333" y="1448"/>
                </a:cubicBezTo>
                <a:cubicBezTo>
                  <a:pt x="12161" y="724"/>
                  <a:pt x="12161" y="724"/>
                  <a:pt x="12161" y="724"/>
                </a:cubicBezTo>
                <a:lnTo>
                  <a:pt x="11333" y="0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Freeform 386">
            <a:extLst>
              <a:ext uri="{FF2B5EF4-FFF2-40B4-BE49-F238E27FC236}">
                <a16:creationId xmlns:a16="http://schemas.microsoft.com/office/drawing/2014/main" id="{168C5392-D5E3-4687-90B1-9E4CC501E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5132" y="2684748"/>
            <a:ext cx="350529" cy="347916"/>
          </a:xfrm>
          <a:custGeom>
            <a:avLst/>
            <a:gdLst>
              <a:gd name="T0" fmla="*/ 1178 w 1179"/>
              <a:gd name="T1" fmla="*/ 959 h 1169"/>
              <a:gd name="T2" fmla="*/ 1178 w 1179"/>
              <a:gd name="T3" fmla="*/ 959 h 1169"/>
              <a:gd name="T4" fmla="*/ 967 w 1179"/>
              <a:gd name="T5" fmla="*/ 1168 h 1169"/>
              <a:gd name="T6" fmla="*/ 218 w 1179"/>
              <a:gd name="T7" fmla="*/ 1168 h 1169"/>
              <a:gd name="T8" fmla="*/ 0 w 1179"/>
              <a:gd name="T9" fmla="*/ 959 h 1169"/>
              <a:gd name="T10" fmla="*/ 0 w 1179"/>
              <a:gd name="T11" fmla="*/ 208 h 1169"/>
              <a:gd name="T12" fmla="*/ 218 w 1179"/>
              <a:gd name="T13" fmla="*/ 0 h 1169"/>
              <a:gd name="T14" fmla="*/ 967 w 1179"/>
              <a:gd name="T15" fmla="*/ 0 h 1169"/>
              <a:gd name="T16" fmla="*/ 1178 w 1179"/>
              <a:gd name="T17" fmla="*/ 208 h 1169"/>
              <a:gd name="T18" fmla="*/ 1178 w 1179"/>
              <a:gd name="T19" fmla="*/ 959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9" h="1169">
                <a:moveTo>
                  <a:pt x="1178" y="959"/>
                </a:moveTo>
                <a:lnTo>
                  <a:pt x="1178" y="959"/>
                </a:lnTo>
                <a:cubicBezTo>
                  <a:pt x="1178" y="1073"/>
                  <a:pt x="1081" y="1168"/>
                  <a:pt x="967" y="1168"/>
                </a:cubicBezTo>
                <a:cubicBezTo>
                  <a:pt x="218" y="1168"/>
                  <a:pt x="218" y="1168"/>
                  <a:pt x="218" y="1168"/>
                </a:cubicBezTo>
                <a:cubicBezTo>
                  <a:pt x="96" y="1168"/>
                  <a:pt x="0" y="1073"/>
                  <a:pt x="0" y="959"/>
                </a:cubicBezTo>
                <a:cubicBezTo>
                  <a:pt x="0" y="208"/>
                  <a:pt x="0" y="208"/>
                  <a:pt x="0" y="208"/>
                </a:cubicBezTo>
                <a:cubicBezTo>
                  <a:pt x="0" y="87"/>
                  <a:pt x="96" y="0"/>
                  <a:pt x="218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81" y="0"/>
                  <a:pt x="1178" y="87"/>
                  <a:pt x="1178" y="208"/>
                </a:cubicBezTo>
                <a:lnTo>
                  <a:pt x="1178" y="959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53" name="Text Box 387">
            <a:extLst>
              <a:ext uri="{FF2B5EF4-FFF2-40B4-BE49-F238E27FC236}">
                <a16:creationId xmlns:a16="http://schemas.microsoft.com/office/drawing/2014/main" id="{1BB73D74-B16E-4066-90F7-2245690AD4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4665" y="2704818"/>
            <a:ext cx="282129" cy="3077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cs typeface="Lato Black"/>
              </a:rPr>
              <a:t>02</a:t>
            </a:r>
          </a:p>
        </p:txBody>
      </p:sp>
      <p:sp>
        <p:nvSpPr>
          <p:cNvPr id="54" name="Freeform 391">
            <a:extLst>
              <a:ext uri="{FF2B5EF4-FFF2-40B4-BE49-F238E27FC236}">
                <a16:creationId xmlns:a16="http://schemas.microsoft.com/office/drawing/2014/main" id="{5E4C798C-7A5C-4B9D-ACBA-E20ECDD7A8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3050" y="3213422"/>
            <a:ext cx="7287950" cy="629011"/>
          </a:xfrm>
          <a:custGeom>
            <a:avLst/>
            <a:gdLst>
              <a:gd name="T0" fmla="*/ 11333 w 12162"/>
              <a:gd name="T1" fmla="*/ 0 h 1441"/>
              <a:gd name="T2" fmla="*/ 11333 w 12162"/>
              <a:gd name="T3" fmla="*/ 0 h 1441"/>
              <a:gd name="T4" fmla="*/ 219 w 12162"/>
              <a:gd name="T5" fmla="*/ 0 h 1441"/>
              <a:gd name="T6" fmla="*/ 0 w 12162"/>
              <a:gd name="T7" fmla="*/ 210 h 1441"/>
              <a:gd name="T8" fmla="*/ 0 w 12162"/>
              <a:gd name="T9" fmla="*/ 1230 h 1441"/>
              <a:gd name="T10" fmla="*/ 219 w 12162"/>
              <a:gd name="T11" fmla="*/ 1440 h 1441"/>
              <a:gd name="T12" fmla="*/ 11333 w 12162"/>
              <a:gd name="T13" fmla="*/ 1440 h 1441"/>
              <a:gd name="T14" fmla="*/ 12161 w 12162"/>
              <a:gd name="T15" fmla="*/ 716 h 1441"/>
              <a:gd name="T16" fmla="*/ 11333 w 12162"/>
              <a:gd name="T17" fmla="*/ 0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62" h="1441">
                <a:moveTo>
                  <a:pt x="11333" y="0"/>
                </a:moveTo>
                <a:lnTo>
                  <a:pt x="11333" y="0"/>
                </a:lnTo>
                <a:cubicBezTo>
                  <a:pt x="219" y="0"/>
                  <a:pt x="219" y="0"/>
                  <a:pt x="219" y="0"/>
                </a:cubicBezTo>
                <a:cubicBezTo>
                  <a:pt x="97" y="0"/>
                  <a:pt x="0" y="97"/>
                  <a:pt x="0" y="210"/>
                </a:cubicBezTo>
                <a:cubicBezTo>
                  <a:pt x="0" y="1230"/>
                  <a:pt x="0" y="1230"/>
                  <a:pt x="0" y="1230"/>
                </a:cubicBezTo>
                <a:cubicBezTo>
                  <a:pt x="0" y="1343"/>
                  <a:pt x="97" y="1440"/>
                  <a:pt x="219" y="1440"/>
                </a:cubicBezTo>
                <a:cubicBezTo>
                  <a:pt x="11333" y="1440"/>
                  <a:pt x="11333" y="1440"/>
                  <a:pt x="11333" y="1440"/>
                </a:cubicBezTo>
                <a:cubicBezTo>
                  <a:pt x="12161" y="716"/>
                  <a:pt x="12161" y="716"/>
                  <a:pt x="12161" y="716"/>
                </a:cubicBezTo>
                <a:lnTo>
                  <a:pt x="11333" y="0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Freeform 392">
            <a:extLst>
              <a:ext uri="{FF2B5EF4-FFF2-40B4-BE49-F238E27FC236}">
                <a16:creationId xmlns:a16="http://schemas.microsoft.com/office/drawing/2014/main" id="{F600586F-C080-4C60-BFB6-9B45A659A2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5132" y="3352652"/>
            <a:ext cx="350529" cy="350551"/>
          </a:xfrm>
          <a:custGeom>
            <a:avLst/>
            <a:gdLst>
              <a:gd name="T0" fmla="*/ 1178 w 1179"/>
              <a:gd name="T1" fmla="*/ 959 h 1177"/>
              <a:gd name="T2" fmla="*/ 1178 w 1179"/>
              <a:gd name="T3" fmla="*/ 959 h 1177"/>
              <a:gd name="T4" fmla="*/ 967 w 1179"/>
              <a:gd name="T5" fmla="*/ 1176 h 1177"/>
              <a:gd name="T6" fmla="*/ 218 w 1179"/>
              <a:gd name="T7" fmla="*/ 1176 h 1177"/>
              <a:gd name="T8" fmla="*/ 0 w 1179"/>
              <a:gd name="T9" fmla="*/ 959 h 1177"/>
              <a:gd name="T10" fmla="*/ 0 w 1179"/>
              <a:gd name="T11" fmla="*/ 209 h 1177"/>
              <a:gd name="T12" fmla="*/ 218 w 1179"/>
              <a:gd name="T13" fmla="*/ 0 h 1177"/>
              <a:gd name="T14" fmla="*/ 967 w 1179"/>
              <a:gd name="T15" fmla="*/ 0 h 1177"/>
              <a:gd name="T16" fmla="*/ 1178 w 1179"/>
              <a:gd name="T17" fmla="*/ 209 h 1177"/>
              <a:gd name="T18" fmla="*/ 1178 w 1179"/>
              <a:gd name="T19" fmla="*/ 959 h 1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9" h="1177">
                <a:moveTo>
                  <a:pt x="1178" y="959"/>
                </a:moveTo>
                <a:lnTo>
                  <a:pt x="1178" y="959"/>
                </a:lnTo>
                <a:cubicBezTo>
                  <a:pt x="1178" y="1081"/>
                  <a:pt x="1081" y="1176"/>
                  <a:pt x="967" y="1176"/>
                </a:cubicBezTo>
                <a:cubicBezTo>
                  <a:pt x="218" y="1176"/>
                  <a:pt x="218" y="1176"/>
                  <a:pt x="218" y="1176"/>
                </a:cubicBezTo>
                <a:cubicBezTo>
                  <a:pt x="96" y="1176"/>
                  <a:pt x="0" y="1081"/>
                  <a:pt x="0" y="959"/>
                </a:cubicBezTo>
                <a:cubicBezTo>
                  <a:pt x="0" y="209"/>
                  <a:pt x="0" y="209"/>
                  <a:pt x="0" y="209"/>
                </a:cubicBezTo>
                <a:cubicBezTo>
                  <a:pt x="0" y="95"/>
                  <a:pt x="96" y="0"/>
                  <a:pt x="218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81" y="0"/>
                  <a:pt x="1178" y="95"/>
                  <a:pt x="1178" y="209"/>
                </a:cubicBezTo>
                <a:lnTo>
                  <a:pt x="1178" y="959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56" name="Text Box 393">
            <a:extLst>
              <a:ext uri="{FF2B5EF4-FFF2-40B4-BE49-F238E27FC236}">
                <a16:creationId xmlns:a16="http://schemas.microsoft.com/office/drawing/2014/main" id="{9CD6DA70-6904-470B-998E-BF220088C9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4665" y="3374039"/>
            <a:ext cx="282129" cy="3077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cs typeface="Lato Black"/>
              </a:rPr>
              <a:t>03</a:t>
            </a:r>
          </a:p>
        </p:txBody>
      </p:sp>
      <p:sp>
        <p:nvSpPr>
          <p:cNvPr id="57" name="Freeform 397">
            <a:extLst>
              <a:ext uri="{FF2B5EF4-FFF2-40B4-BE49-F238E27FC236}">
                <a16:creationId xmlns:a16="http://schemas.microsoft.com/office/drawing/2014/main" id="{5EEF8555-002C-4F8B-9030-E55C90E8B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3050" y="3880713"/>
            <a:ext cx="7287950" cy="632871"/>
          </a:xfrm>
          <a:custGeom>
            <a:avLst/>
            <a:gdLst>
              <a:gd name="T0" fmla="*/ 11333 w 12162"/>
              <a:gd name="T1" fmla="*/ 0 h 1450"/>
              <a:gd name="T2" fmla="*/ 11333 w 12162"/>
              <a:gd name="T3" fmla="*/ 0 h 1450"/>
              <a:gd name="T4" fmla="*/ 219 w 12162"/>
              <a:gd name="T5" fmla="*/ 0 h 1450"/>
              <a:gd name="T6" fmla="*/ 0 w 12162"/>
              <a:gd name="T7" fmla="*/ 219 h 1450"/>
              <a:gd name="T8" fmla="*/ 0 w 12162"/>
              <a:gd name="T9" fmla="*/ 1230 h 1450"/>
              <a:gd name="T10" fmla="*/ 219 w 12162"/>
              <a:gd name="T11" fmla="*/ 1449 h 1450"/>
              <a:gd name="T12" fmla="*/ 11333 w 12162"/>
              <a:gd name="T13" fmla="*/ 1449 h 1450"/>
              <a:gd name="T14" fmla="*/ 12161 w 12162"/>
              <a:gd name="T15" fmla="*/ 725 h 1450"/>
              <a:gd name="T16" fmla="*/ 11333 w 12162"/>
              <a:gd name="T17" fmla="*/ 0 h 1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62" h="1450">
                <a:moveTo>
                  <a:pt x="11333" y="0"/>
                </a:moveTo>
                <a:lnTo>
                  <a:pt x="11333" y="0"/>
                </a:lnTo>
                <a:cubicBezTo>
                  <a:pt x="219" y="0"/>
                  <a:pt x="219" y="0"/>
                  <a:pt x="219" y="0"/>
                </a:cubicBezTo>
                <a:cubicBezTo>
                  <a:pt x="97" y="0"/>
                  <a:pt x="0" y="95"/>
                  <a:pt x="0" y="219"/>
                </a:cubicBezTo>
                <a:cubicBezTo>
                  <a:pt x="0" y="1230"/>
                  <a:pt x="0" y="1230"/>
                  <a:pt x="0" y="1230"/>
                </a:cubicBezTo>
                <a:cubicBezTo>
                  <a:pt x="0" y="1352"/>
                  <a:pt x="97" y="1449"/>
                  <a:pt x="219" y="1449"/>
                </a:cubicBezTo>
                <a:cubicBezTo>
                  <a:pt x="11333" y="1449"/>
                  <a:pt x="11333" y="1449"/>
                  <a:pt x="11333" y="1449"/>
                </a:cubicBezTo>
                <a:cubicBezTo>
                  <a:pt x="12161" y="725"/>
                  <a:pt x="12161" y="725"/>
                  <a:pt x="12161" y="725"/>
                </a:cubicBezTo>
                <a:lnTo>
                  <a:pt x="11333" y="0"/>
                </a:lnTo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Freeform 398">
            <a:extLst>
              <a:ext uri="{FF2B5EF4-FFF2-40B4-BE49-F238E27FC236}">
                <a16:creationId xmlns:a16="http://schemas.microsoft.com/office/drawing/2014/main" id="{818E0E98-D1D0-4872-B5BE-70412BB18A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5132" y="4021873"/>
            <a:ext cx="350529" cy="350551"/>
          </a:xfrm>
          <a:custGeom>
            <a:avLst/>
            <a:gdLst>
              <a:gd name="T0" fmla="*/ 1178 w 1179"/>
              <a:gd name="T1" fmla="*/ 969 h 1179"/>
              <a:gd name="T2" fmla="*/ 1178 w 1179"/>
              <a:gd name="T3" fmla="*/ 969 h 1179"/>
              <a:gd name="T4" fmla="*/ 967 w 1179"/>
              <a:gd name="T5" fmla="*/ 1178 h 1179"/>
              <a:gd name="T6" fmla="*/ 218 w 1179"/>
              <a:gd name="T7" fmla="*/ 1178 h 1179"/>
              <a:gd name="T8" fmla="*/ 0 w 1179"/>
              <a:gd name="T9" fmla="*/ 969 h 1179"/>
              <a:gd name="T10" fmla="*/ 0 w 1179"/>
              <a:gd name="T11" fmla="*/ 218 h 1179"/>
              <a:gd name="T12" fmla="*/ 218 w 1179"/>
              <a:gd name="T13" fmla="*/ 0 h 1179"/>
              <a:gd name="T14" fmla="*/ 967 w 1179"/>
              <a:gd name="T15" fmla="*/ 0 h 1179"/>
              <a:gd name="T16" fmla="*/ 1178 w 1179"/>
              <a:gd name="T17" fmla="*/ 218 h 1179"/>
              <a:gd name="T18" fmla="*/ 1178 w 1179"/>
              <a:gd name="T19" fmla="*/ 969 h 1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9" h="1179">
                <a:moveTo>
                  <a:pt x="1178" y="969"/>
                </a:moveTo>
                <a:lnTo>
                  <a:pt x="1178" y="969"/>
                </a:lnTo>
                <a:cubicBezTo>
                  <a:pt x="1178" y="1082"/>
                  <a:pt x="1081" y="1178"/>
                  <a:pt x="967" y="1178"/>
                </a:cubicBezTo>
                <a:cubicBezTo>
                  <a:pt x="218" y="1178"/>
                  <a:pt x="218" y="1178"/>
                  <a:pt x="218" y="1178"/>
                </a:cubicBezTo>
                <a:cubicBezTo>
                  <a:pt x="96" y="1178"/>
                  <a:pt x="0" y="1082"/>
                  <a:pt x="0" y="969"/>
                </a:cubicBezTo>
                <a:cubicBezTo>
                  <a:pt x="0" y="218"/>
                  <a:pt x="0" y="218"/>
                  <a:pt x="0" y="218"/>
                </a:cubicBezTo>
                <a:cubicBezTo>
                  <a:pt x="0" y="96"/>
                  <a:pt x="96" y="0"/>
                  <a:pt x="218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81" y="0"/>
                  <a:pt x="1178" y="96"/>
                  <a:pt x="1178" y="218"/>
                </a:cubicBezTo>
                <a:lnTo>
                  <a:pt x="1178" y="969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59" name="Text Box 399">
            <a:extLst>
              <a:ext uri="{FF2B5EF4-FFF2-40B4-BE49-F238E27FC236}">
                <a16:creationId xmlns:a16="http://schemas.microsoft.com/office/drawing/2014/main" id="{FF5B0A78-1135-4A9B-B9BD-198EED34B8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4665" y="4043260"/>
            <a:ext cx="282129" cy="3077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cs typeface="Lato Black"/>
              </a:rPr>
              <a:t>04</a:t>
            </a:r>
          </a:p>
        </p:txBody>
      </p:sp>
      <p:sp>
        <p:nvSpPr>
          <p:cNvPr id="60" name="Freeform 403">
            <a:extLst>
              <a:ext uri="{FF2B5EF4-FFF2-40B4-BE49-F238E27FC236}">
                <a16:creationId xmlns:a16="http://schemas.microsoft.com/office/drawing/2014/main" id="{B68FBA97-D87C-4B94-9389-6B9D880AA5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3050" y="4551864"/>
            <a:ext cx="7287950" cy="629011"/>
          </a:xfrm>
          <a:custGeom>
            <a:avLst/>
            <a:gdLst>
              <a:gd name="T0" fmla="*/ 11333 w 12162"/>
              <a:gd name="T1" fmla="*/ 0 h 1441"/>
              <a:gd name="T2" fmla="*/ 11333 w 12162"/>
              <a:gd name="T3" fmla="*/ 0 h 1441"/>
              <a:gd name="T4" fmla="*/ 219 w 12162"/>
              <a:gd name="T5" fmla="*/ 0 h 1441"/>
              <a:gd name="T6" fmla="*/ 0 w 12162"/>
              <a:gd name="T7" fmla="*/ 210 h 1441"/>
              <a:gd name="T8" fmla="*/ 0 w 12162"/>
              <a:gd name="T9" fmla="*/ 1230 h 1441"/>
              <a:gd name="T10" fmla="*/ 219 w 12162"/>
              <a:gd name="T11" fmla="*/ 1440 h 1441"/>
              <a:gd name="T12" fmla="*/ 11333 w 12162"/>
              <a:gd name="T13" fmla="*/ 1440 h 1441"/>
              <a:gd name="T14" fmla="*/ 12161 w 12162"/>
              <a:gd name="T15" fmla="*/ 716 h 1441"/>
              <a:gd name="T16" fmla="*/ 11333 w 12162"/>
              <a:gd name="T17" fmla="*/ 0 h 1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62" h="1441">
                <a:moveTo>
                  <a:pt x="11333" y="0"/>
                </a:moveTo>
                <a:lnTo>
                  <a:pt x="11333" y="0"/>
                </a:lnTo>
                <a:cubicBezTo>
                  <a:pt x="219" y="0"/>
                  <a:pt x="219" y="0"/>
                  <a:pt x="219" y="0"/>
                </a:cubicBezTo>
                <a:cubicBezTo>
                  <a:pt x="97" y="0"/>
                  <a:pt x="0" y="97"/>
                  <a:pt x="0" y="210"/>
                </a:cubicBezTo>
                <a:cubicBezTo>
                  <a:pt x="0" y="1230"/>
                  <a:pt x="0" y="1230"/>
                  <a:pt x="0" y="1230"/>
                </a:cubicBezTo>
                <a:cubicBezTo>
                  <a:pt x="0" y="1343"/>
                  <a:pt x="97" y="1440"/>
                  <a:pt x="219" y="1440"/>
                </a:cubicBezTo>
                <a:cubicBezTo>
                  <a:pt x="11333" y="1440"/>
                  <a:pt x="11333" y="1440"/>
                  <a:pt x="11333" y="1440"/>
                </a:cubicBezTo>
                <a:cubicBezTo>
                  <a:pt x="12161" y="716"/>
                  <a:pt x="12161" y="716"/>
                  <a:pt x="12161" y="716"/>
                </a:cubicBezTo>
                <a:lnTo>
                  <a:pt x="11333" y="0"/>
                </a:lnTo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Freeform 404">
            <a:extLst>
              <a:ext uri="{FF2B5EF4-FFF2-40B4-BE49-F238E27FC236}">
                <a16:creationId xmlns:a16="http://schemas.microsoft.com/office/drawing/2014/main" id="{8830A75F-E5DF-477F-A468-E501FEA241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5132" y="4691094"/>
            <a:ext cx="350529" cy="350551"/>
          </a:xfrm>
          <a:custGeom>
            <a:avLst/>
            <a:gdLst>
              <a:gd name="T0" fmla="*/ 1178 w 1179"/>
              <a:gd name="T1" fmla="*/ 959 h 1177"/>
              <a:gd name="T2" fmla="*/ 1178 w 1179"/>
              <a:gd name="T3" fmla="*/ 959 h 1177"/>
              <a:gd name="T4" fmla="*/ 967 w 1179"/>
              <a:gd name="T5" fmla="*/ 1176 h 1177"/>
              <a:gd name="T6" fmla="*/ 218 w 1179"/>
              <a:gd name="T7" fmla="*/ 1176 h 1177"/>
              <a:gd name="T8" fmla="*/ 0 w 1179"/>
              <a:gd name="T9" fmla="*/ 959 h 1177"/>
              <a:gd name="T10" fmla="*/ 0 w 1179"/>
              <a:gd name="T11" fmla="*/ 208 h 1177"/>
              <a:gd name="T12" fmla="*/ 218 w 1179"/>
              <a:gd name="T13" fmla="*/ 0 h 1177"/>
              <a:gd name="T14" fmla="*/ 967 w 1179"/>
              <a:gd name="T15" fmla="*/ 0 h 1177"/>
              <a:gd name="T16" fmla="*/ 1178 w 1179"/>
              <a:gd name="T17" fmla="*/ 208 h 1177"/>
              <a:gd name="T18" fmla="*/ 1178 w 1179"/>
              <a:gd name="T19" fmla="*/ 959 h 1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9" h="1177">
                <a:moveTo>
                  <a:pt x="1178" y="959"/>
                </a:moveTo>
                <a:lnTo>
                  <a:pt x="1178" y="959"/>
                </a:lnTo>
                <a:cubicBezTo>
                  <a:pt x="1178" y="1081"/>
                  <a:pt x="1081" y="1176"/>
                  <a:pt x="967" y="1176"/>
                </a:cubicBezTo>
                <a:cubicBezTo>
                  <a:pt x="218" y="1176"/>
                  <a:pt x="218" y="1176"/>
                  <a:pt x="218" y="1176"/>
                </a:cubicBezTo>
                <a:cubicBezTo>
                  <a:pt x="96" y="1176"/>
                  <a:pt x="0" y="1081"/>
                  <a:pt x="0" y="959"/>
                </a:cubicBezTo>
                <a:cubicBezTo>
                  <a:pt x="0" y="208"/>
                  <a:pt x="0" y="208"/>
                  <a:pt x="0" y="208"/>
                </a:cubicBezTo>
                <a:cubicBezTo>
                  <a:pt x="0" y="95"/>
                  <a:pt x="96" y="0"/>
                  <a:pt x="218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81" y="0"/>
                  <a:pt x="1178" y="95"/>
                  <a:pt x="1178" y="208"/>
                </a:cubicBezTo>
                <a:lnTo>
                  <a:pt x="1178" y="959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62" name="Text Box 405">
            <a:extLst>
              <a:ext uri="{FF2B5EF4-FFF2-40B4-BE49-F238E27FC236}">
                <a16:creationId xmlns:a16="http://schemas.microsoft.com/office/drawing/2014/main" id="{362D7D42-54A9-405B-BCE8-46A3D3EB9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4665" y="4712481"/>
            <a:ext cx="282129" cy="3077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cs typeface="Lato Black"/>
              </a:rPr>
              <a:t>05</a:t>
            </a:r>
          </a:p>
        </p:txBody>
      </p:sp>
      <p:sp>
        <p:nvSpPr>
          <p:cNvPr id="63" name="Freeform 409">
            <a:extLst>
              <a:ext uri="{FF2B5EF4-FFF2-40B4-BE49-F238E27FC236}">
                <a16:creationId xmlns:a16="http://schemas.microsoft.com/office/drawing/2014/main" id="{89441AF3-66A0-4378-8D78-9EBAA0A3E3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3050" y="5219155"/>
            <a:ext cx="7287950" cy="632871"/>
          </a:xfrm>
          <a:custGeom>
            <a:avLst/>
            <a:gdLst>
              <a:gd name="T0" fmla="*/ 11333 w 12162"/>
              <a:gd name="T1" fmla="*/ 0 h 1449"/>
              <a:gd name="T2" fmla="*/ 11333 w 12162"/>
              <a:gd name="T3" fmla="*/ 0 h 1449"/>
              <a:gd name="T4" fmla="*/ 219 w 12162"/>
              <a:gd name="T5" fmla="*/ 0 h 1449"/>
              <a:gd name="T6" fmla="*/ 0 w 12162"/>
              <a:gd name="T7" fmla="*/ 219 h 1449"/>
              <a:gd name="T8" fmla="*/ 0 w 12162"/>
              <a:gd name="T9" fmla="*/ 1230 h 1449"/>
              <a:gd name="T10" fmla="*/ 219 w 12162"/>
              <a:gd name="T11" fmla="*/ 1448 h 1449"/>
              <a:gd name="T12" fmla="*/ 11333 w 12162"/>
              <a:gd name="T13" fmla="*/ 1448 h 1449"/>
              <a:gd name="T14" fmla="*/ 12161 w 12162"/>
              <a:gd name="T15" fmla="*/ 724 h 1449"/>
              <a:gd name="T16" fmla="*/ 11333 w 12162"/>
              <a:gd name="T17" fmla="*/ 0 h 1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62" h="1449">
                <a:moveTo>
                  <a:pt x="11333" y="0"/>
                </a:moveTo>
                <a:lnTo>
                  <a:pt x="11333" y="0"/>
                </a:lnTo>
                <a:cubicBezTo>
                  <a:pt x="219" y="0"/>
                  <a:pt x="219" y="0"/>
                  <a:pt x="219" y="0"/>
                </a:cubicBezTo>
                <a:cubicBezTo>
                  <a:pt x="97" y="0"/>
                  <a:pt x="0" y="95"/>
                  <a:pt x="0" y="219"/>
                </a:cubicBezTo>
                <a:cubicBezTo>
                  <a:pt x="0" y="1230"/>
                  <a:pt x="0" y="1230"/>
                  <a:pt x="0" y="1230"/>
                </a:cubicBezTo>
                <a:cubicBezTo>
                  <a:pt x="0" y="1352"/>
                  <a:pt x="97" y="1448"/>
                  <a:pt x="219" y="1448"/>
                </a:cubicBezTo>
                <a:cubicBezTo>
                  <a:pt x="11333" y="1448"/>
                  <a:pt x="11333" y="1448"/>
                  <a:pt x="11333" y="1448"/>
                </a:cubicBezTo>
                <a:cubicBezTo>
                  <a:pt x="12161" y="724"/>
                  <a:pt x="12161" y="724"/>
                  <a:pt x="12161" y="724"/>
                </a:cubicBezTo>
                <a:lnTo>
                  <a:pt x="11333" y="0"/>
                </a:lnTo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Freeform 410">
            <a:extLst>
              <a:ext uri="{FF2B5EF4-FFF2-40B4-BE49-F238E27FC236}">
                <a16:creationId xmlns:a16="http://schemas.microsoft.com/office/drawing/2014/main" id="{E9B4EC51-E3F0-413D-B28A-E7C7AAFC91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5132" y="5360315"/>
            <a:ext cx="350529" cy="350551"/>
          </a:xfrm>
          <a:custGeom>
            <a:avLst/>
            <a:gdLst>
              <a:gd name="T0" fmla="*/ 1178 w 1179"/>
              <a:gd name="T1" fmla="*/ 970 h 1179"/>
              <a:gd name="T2" fmla="*/ 1178 w 1179"/>
              <a:gd name="T3" fmla="*/ 970 h 1179"/>
              <a:gd name="T4" fmla="*/ 967 w 1179"/>
              <a:gd name="T5" fmla="*/ 1178 h 1179"/>
              <a:gd name="T6" fmla="*/ 218 w 1179"/>
              <a:gd name="T7" fmla="*/ 1178 h 1179"/>
              <a:gd name="T8" fmla="*/ 0 w 1179"/>
              <a:gd name="T9" fmla="*/ 970 h 1179"/>
              <a:gd name="T10" fmla="*/ 0 w 1179"/>
              <a:gd name="T11" fmla="*/ 219 h 1179"/>
              <a:gd name="T12" fmla="*/ 218 w 1179"/>
              <a:gd name="T13" fmla="*/ 0 h 1179"/>
              <a:gd name="T14" fmla="*/ 967 w 1179"/>
              <a:gd name="T15" fmla="*/ 0 h 1179"/>
              <a:gd name="T16" fmla="*/ 1178 w 1179"/>
              <a:gd name="T17" fmla="*/ 219 h 1179"/>
              <a:gd name="T18" fmla="*/ 1178 w 1179"/>
              <a:gd name="T19" fmla="*/ 970 h 1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9" h="1179">
                <a:moveTo>
                  <a:pt x="1178" y="970"/>
                </a:moveTo>
                <a:lnTo>
                  <a:pt x="1178" y="970"/>
                </a:lnTo>
                <a:cubicBezTo>
                  <a:pt x="1178" y="1083"/>
                  <a:pt x="1081" y="1178"/>
                  <a:pt x="967" y="1178"/>
                </a:cubicBezTo>
                <a:cubicBezTo>
                  <a:pt x="218" y="1178"/>
                  <a:pt x="218" y="1178"/>
                  <a:pt x="218" y="1178"/>
                </a:cubicBezTo>
                <a:cubicBezTo>
                  <a:pt x="96" y="1178"/>
                  <a:pt x="0" y="1083"/>
                  <a:pt x="0" y="970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97"/>
                  <a:pt x="96" y="0"/>
                  <a:pt x="218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81" y="0"/>
                  <a:pt x="1178" y="97"/>
                  <a:pt x="1178" y="219"/>
                </a:cubicBezTo>
                <a:lnTo>
                  <a:pt x="1178" y="970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65" name="Text Box 411">
            <a:extLst>
              <a:ext uri="{FF2B5EF4-FFF2-40B4-BE49-F238E27FC236}">
                <a16:creationId xmlns:a16="http://schemas.microsoft.com/office/drawing/2014/main" id="{925C1536-57A4-4A01-9993-F177D21914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4665" y="5381702"/>
            <a:ext cx="282129" cy="3077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cs typeface="Lato Black"/>
              </a:rPr>
              <a:t>06</a:t>
            </a:r>
          </a:p>
        </p:txBody>
      </p:sp>
      <p:sp>
        <p:nvSpPr>
          <p:cNvPr id="66" name="Freeform 415">
            <a:extLst>
              <a:ext uri="{FF2B5EF4-FFF2-40B4-BE49-F238E27FC236}">
                <a16:creationId xmlns:a16="http://schemas.microsoft.com/office/drawing/2014/main" id="{733BDB8E-E8D1-4DF7-A901-B1A126A434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3050" y="5890309"/>
            <a:ext cx="7287950" cy="632871"/>
          </a:xfrm>
          <a:custGeom>
            <a:avLst/>
            <a:gdLst>
              <a:gd name="T0" fmla="*/ 11333 w 12162"/>
              <a:gd name="T1" fmla="*/ 0 h 1449"/>
              <a:gd name="T2" fmla="*/ 11333 w 12162"/>
              <a:gd name="T3" fmla="*/ 0 h 1449"/>
              <a:gd name="T4" fmla="*/ 219 w 12162"/>
              <a:gd name="T5" fmla="*/ 0 h 1449"/>
              <a:gd name="T6" fmla="*/ 0 w 12162"/>
              <a:gd name="T7" fmla="*/ 219 h 1449"/>
              <a:gd name="T8" fmla="*/ 0 w 12162"/>
              <a:gd name="T9" fmla="*/ 1230 h 1449"/>
              <a:gd name="T10" fmla="*/ 219 w 12162"/>
              <a:gd name="T11" fmla="*/ 1448 h 1449"/>
              <a:gd name="T12" fmla="*/ 11333 w 12162"/>
              <a:gd name="T13" fmla="*/ 1448 h 1449"/>
              <a:gd name="T14" fmla="*/ 12161 w 12162"/>
              <a:gd name="T15" fmla="*/ 724 h 1449"/>
              <a:gd name="T16" fmla="*/ 11333 w 12162"/>
              <a:gd name="T17" fmla="*/ 0 h 1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162" h="1449">
                <a:moveTo>
                  <a:pt x="11333" y="0"/>
                </a:moveTo>
                <a:lnTo>
                  <a:pt x="11333" y="0"/>
                </a:lnTo>
                <a:cubicBezTo>
                  <a:pt x="219" y="0"/>
                  <a:pt x="219" y="0"/>
                  <a:pt x="219" y="0"/>
                </a:cubicBezTo>
                <a:cubicBezTo>
                  <a:pt x="97" y="0"/>
                  <a:pt x="0" y="95"/>
                  <a:pt x="0" y="219"/>
                </a:cubicBezTo>
                <a:cubicBezTo>
                  <a:pt x="0" y="1230"/>
                  <a:pt x="0" y="1230"/>
                  <a:pt x="0" y="1230"/>
                </a:cubicBezTo>
                <a:cubicBezTo>
                  <a:pt x="0" y="1352"/>
                  <a:pt x="97" y="1448"/>
                  <a:pt x="219" y="1448"/>
                </a:cubicBezTo>
                <a:cubicBezTo>
                  <a:pt x="11333" y="1448"/>
                  <a:pt x="11333" y="1448"/>
                  <a:pt x="11333" y="1448"/>
                </a:cubicBezTo>
                <a:cubicBezTo>
                  <a:pt x="12161" y="724"/>
                  <a:pt x="12161" y="724"/>
                  <a:pt x="12161" y="724"/>
                </a:cubicBezTo>
                <a:lnTo>
                  <a:pt x="11333" y="0"/>
                </a:lnTo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Freeform 416">
            <a:extLst>
              <a:ext uri="{FF2B5EF4-FFF2-40B4-BE49-F238E27FC236}">
                <a16:creationId xmlns:a16="http://schemas.microsoft.com/office/drawing/2014/main" id="{263E2E7D-AC56-4451-8F88-A0B49C3642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5132" y="6031469"/>
            <a:ext cx="350529" cy="350551"/>
          </a:xfrm>
          <a:custGeom>
            <a:avLst/>
            <a:gdLst>
              <a:gd name="T0" fmla="*/ 1178 w 1179"/>
              <a:gd name="T1" fmla="*/ 960 h 1178"/>
              <a:gd name="T2" fmla="*/ 1178 w 1179"/>
              <a:gd name="T3" fmla="*/ 960 h 1178"/>
              <a:gd name="T4" fmla="*/ 967 w 1179"/>
              <a:gd name="T5" fmla="*/ 1177 h 1178"/>
              <a:gd name="T6" fmla="*/ 218 w 1179"/>
              <a:gd name="T7" fmla="*/ 1177 h 1178"/>
              <a:gd name="T8" fmla="*/ 0 w 1179"/>
              <a:gd name="T9" fmla="*/ 960 h 1178"/>
              <a:gd name="T10" fmla="*/ 0 w 1179"/>
              <a:gd name="T11" fmla="*/ 209 h 1178"/>
              <a:gd name="T12" fmla="*/ 218 w 1179"/>
              <a:gd name="T13" fmla="*/ 0 h 1178"/>
              <a:gd name="T14" fmla="*/ 967 w 1179"/>
              <a:gd name="T15" fmla="*/ 0 h 1178"/>
              <a:gd name="T16" fmla="*/ 1178 w 1179"/>
              <a:gd name="T17" fmla="*/ 209 h 1178"/>
              <a:gd name="T18" fmla="*/ 1178 w 1179"/>
              <a:gd name="T19" fmla="*/ 96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79" h="1178">
                <a:moveTo>
                  <a:pt x="1178" y="960"/>
                </a:moveTo>
                <a:lnTo>
                  <a:pt x="1178" y="960"/>
                </a:lnTo>
                <a:cubicBezTo>
                  <a:pt x="1178" y="1081"/>
                  <a:pt x="1081" y="1177"/>
                  <a:pt x="967" y="1177"/>
                </a:cubicBezTo>
                <a:cubicBezTo>
                  <a:pt x="218" y="1177"/>
                  <a:pt x="218" y="1177"/>
                  <a:pt x="218" y="1177"/>
                </a:cubicBezTo>
                <a:cubicBezTo>
                  <a:pt x="96" y="1177"/>
                  <a:pt x="0" y="1081"/>
                  <a:pt x="0" y="960"/>
                </a:cubicBezTo>
                <a:cubicBezTo>
                  <a:pt x="0" y="209"/>
                  <a:pt x="0" y="209"/>
                  <a:pt x="0" y="209"/>
                </a:cubicBezTo>
                <a:cubicBezTo>
                  <a:pt x="0" y="95"/>
                  <a:pt x="96" y="0"/>
                  <a:pt x="218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81" y="0"/>
                  <a:pt x="1178" y="95"/>
                  <a:pt x="1178" y="209"/>
                </a:cubicBezTo>
                <a:lnTo>
                  <a:pt x="1178" y="960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68" name="Text Box 417">
            <a:extLst>
              <a:ext uri="{FF2B5EF4-FFF2-40B4-BE49-F238E27FC236}">
                <a16:creationId xmlns:a16="http://schemas.microsoft.com/office/drawing/2014/main" id="{50212DBD-4227-4594-88B4-639537D5DB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4665" y="6052856"/>
            <a:ext cx="282129" cy="3077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ＭＳ Ｐゴシック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cs typeface="Lato Black"/>
              </a:rPr>
              <a:t>07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2C2B55C1-669B-4C4E-9DD7-2623B50298E8}"/>
              </a:ext>
            </a:extLst>
          </p:cNvPr>
          <p:cNvSpPr/>
          <p:nvPr/>
        </p:nvSpPr>
        <p:spPr>
          <a:xfrm>
            <a:off x="5388498" y="3331848"/>
            <a:ext cx="4909549" cy="42550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just">
              <a:lnSpc>
                <a:spcPct val="115000"/>
              </a:lnSpc>
              <a:spcBef>
                <a:spcPts val="600"/>
              </a:spcBef>
            </a:pPr>
            <a:r>
              <a:rPr lang="en-US" sz="2000" b="1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Determine the capability of the vulnerability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0907F00F-8804-4EFE-97CE-5C7E6BB32EE7}"/>
              </a:ext>
            </a:extLst>
          </p:cNvPr>
          <p:cNvSpPr/>
          <p:nvPr/>
        </p:nvSpPr>
        <p:spPr>
          <a:xfrm>
            <a:off x="5388498" y="2662627"/>
            <a:ext cx="5690982" cy="42550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just">
              <a:lnSpc>
                <a:spcPct val="115000"/>
              </a:lnSpc>
              <a:spcBef>
                <a:spcPts val="600"/>
              </a:spcBef>
            </a:pPr>
            <a:r>
              <a:rPr lang="en-US" sz="2000" b="1" dirty="0">
                <a:solidFill>
                  <a:prstClr val="black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Determine the risk associated with the vulnerability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47032B5F-612D-4479-B87A-DC6BE7116B32}"/>
              </a:ext>
            </a:extLst>
          </p:cNvPr>
          <p:cNvSpPr/>
          <p:nvPr/>
        </p:nvSpPr>
        <p:spPr>
          <a:xfrm>
            <a:off x="5388498" y="6010665"/>
            <a:ext cx="2246512" cy="42550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just">
              <a:lnSpc>
                <a:spcPct val="115000"/>
              </a:lnSpc>
              <a:spcBef>
                <a:spcPts val="600"/>
              </a:spcBef>
            </a:pPr>
            <a:r>
              <a:rPr lang="en-US" sz="2000" b="1" dirty="0"/>
              <a:t>Gain remote access</a:t>
            </a:r>
            <a:endParaRPr lang="en-US" sz="2000" dirty="0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DF233481-16B5-416A-BC68-8E25BC981A08}"/>
              </a:ext>
            </a:extLst>
          </p:cNvPr>
          <p:cNvSpPr/>
          <p:nvPr/>
        </p:nvSpPr>
        <p:spPr>
          <a:xfrm>
            <a:off x="5388498" y="4001069"/>
            <a:ext cx="2324995" cy="42550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just">
              <a:lnSpc>
                <a:spcPct val="115000"/>
              </a:lnSpc>
              <a:spcBef>
                <a:spcPts val="600"/>
              </a:spcBef>
            </a:pPr>
            <a:r>
              <a:rPr lang="en-US" sz="2000" b="1" dirty="0"/>
              <a:t>Develop the exploit </a:t>
            </a:r>
            <a:endParaRPr lang="en-US" sz="2000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0E2BA085-3513-41D3-9ACC-03E70A40211A}"/>
              </a:ext>
            </a:extLst>
          </p:cNvPr>
          <p:cNvSpPr/>
          <p:nvPr/>
        </p:nvSpPr>
        <p:spPr>
          <a:xfrm>
            <a:off x="5388498" y="5339511"/>
            <a:ext cx="3739613" cy="42550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just">
              <a:lnSpc>
                <a:spcPct val="115000"/>
              </a:lnSpc>
              <a:spcBef>
                <a:spcPts val="600"/>
              </a:spcBef>
            </a:pPr>
            <a:r>
              <a:rPr lang="en-US" sz="2000" b="1" dirty="0"/>
              <a:t>Generate and deliver the payload</a:t>
            </a:r>
            <a:endParaRPr lang="en-US" sz="2000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FFAAB0CC-91F6-4F84-9872-AA90A7FC2487}"/>
              </a:ext>
            </a:extLst>
          </p:cNvPr>
          <p:cNvSpPr/>
          <p:nvPr/>
        </p:nvSpPr>
        <p:spPr>
          <a:xfrm>
            <a:off x="5388498" y="4670290"/>
            <a:ext cx="5475089" cy="42550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just">
              <a:lnSpc>
                <a:spcPct val="115000"/>
              </a:lnSpc>
              <a:spcBef>
                <a:spcPts val="600"/>
              </a:spcBef>
            </a:pPr>
            <a:r>
              <a:rPr lang="en-US" sz="2000" b="1" dirty="0"/>
              <a:t>Select the method for delivering – local or remote</a:t>
            </a:r>
            <a:endParaRPr lang="en-US" sz="200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9499039-D87A-4284-ACB6-D799D6A09590}"/>
              </a:ext>
            </a:extLst>
          </p:cNvPr>
          <p:cNvSpPr/>
          <p:nvPr/>
        </p:nvSpPr>
        <p:spPr>
          <a:xfrm>
            <a:off x="4084620" y="304800"/>
            <a:ext cx="7878780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9250" indent="-349250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IN" sz="2200" dirty="0"/>
              <a:t>Vulnerability exploitation </a:t>
            </a:r>
            <a:r>
              <a:rPr lang="en-US" sz="2200" dirty="0">
                <a:ea typeface="Calibri" panose="020F0502020204030204" pitchFamily="34" charset="0"/>
                <a:cs typeface="Times New Roman" panose="02020603050405020304" pitchFamily="18" charset="0"/>
              </a:rPr>
              <a:t>involves the execution of multiple complex, interrelated steps to </a:t>
            </a:r>
            <a:r>
              <a:rPr lang="en-US" sz="22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gain access to a remote system </a:t>
            </a:r>
          </a:p>
          <a:p>
            <a:pPr marL="349250" indent="-349250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200" dirty="0">
                <a:cs typeface="Times New Roman" panose="02020603050405020304" pitchFamily="18" charset="0"/>
              </a:rPr>
              <a:t>The steps involved are as follows:</a:t>
            </a:r>
          </a:p>
        </p:txBody>
      </p:sp>
    </p:spTree>
    <p:extLst>
      <p:ext uri="{BB962C8B-B14F-4D97-AF65-F5344CB8AC3E}">
        <p14:creationId xmlns:p14="http://schemas.microsoft.com/office/powerpoint/2010/main" val="8190566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0" name="Group 349"/>
          <p:cNvGrpSpPr/>
          <p:nvPr/>
        </p:nvGrpSpPr>
        <p:grpSpPr>
          <a:xfrm>
            <a:off x="178655" y="1950720"/>
            <a:ext cx="3296065" cy="3599680"/>
            <a:chOff x="6638065" y="1943271"/>
            <a:chExt cx="4554972" cy="4974550"/>
          </a:xfrm>
        </p:grpSpPr>
        <p:grpSp>
          <p:nvGrpSpPr>
            <p:cNvPr id="263" name="Group 262"/>
            <p:cNvGrpSpPr/>
            <p:nvPr/>
          </p:nvGrpSpPr>
          <p:grpSpPr>
            <a:xfrm>
              <a:off x="6638065" y="1943271"/>
              <a:ext cx="4554972" cy="4131898"/>
              <a:chOff x="6638065" y="1943271"/>
              <a:chExt cx="4554972" cy="4131898"/>
            </a:xfrm>
          </p:grpSpPr>
          <p:sp>
            <p:nvSpPr>
              <p:cNvPr id="264" name="Oval 5"/>
              <p:cNvSpPr>
                <a:spLocks noChangeArrowheads="1"/>
              </p:cNvSpPr>
              <p:nvPr/>
            </p:nvSpPr>
            <p:spPr bwMode="auto">
              <a:xfrm>
                <a:off x="7939818" y="3104387"/>
                <a:ext cx="1811993" cy="1810829"/>
              </a:xfrm>
              <a:prstGeom prst="ellipse">
                <a:avLst/>
              </a:prstGeom>
              <a:solidFill>
                <a:srgbClr val="4454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65" name="Oval 6"/>
              <p:cNvSpPr>
                <a:spLocks noChangeArrowheads="1"/>
              </p:cNvSpPr>
              <p:nvPr/>
            </p:nvSpPr>
            <p:spPr bwMode="auto">
              <a:xfrm>
                <a:off x="7598108" y="2761515"/>
                <a:ext cx="2495413" cy="2495411"/>
              </a:xfrm>
              <a:prstGeom prst="ellipse">
                <a:avLst/>
              </a:prstGeom>
              <a:noFill/>
              <a:ln w="7938" cap="flat">
                <a:solidFill>
                  <a:srgbClr val="44546A">
                    <a:lumMod val="40000"/>
                    <a:lumOff val="6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66" name="Oval 7"/>
              <p:cNvSpPr>
                <a:spLocks noChangeArrowheads="1"/>
              </p:cNvSpPr>
              <p:nvPr/>
            </p:nvSpPr>
            <p:spPr bwMode="auto">
              <a:xfrm>
                <a:off x="7161091" y="2325660"/>
                <a:ext cx="3369447" cy="3369444"/>
              </a:xfrm>
              <a:prstGeom prst="ellipse">
                <a:avLst/>
              </a:prstGeom>
              <a:noFill/>
              <a:ln w="7938" cap="flat">
                <a:solidFill>
                  <a:srgbClr val="44546A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67" name="Oval 8"/>
              <p:cNvSpPr>
                <a:spLocks noChangeArrowheads="1"/>
              </p:cNvSpPr>
              <p:nvPr/>
            </p:nvSpPr>
            <p:spPr bwMode="auto">
              <a:xfrm>
                <a:off x="6781025" y="1944433"/>
                <a:ext cx="4131902" cy="4130736"/>
              </a:xfrm>
              <a:prstGeom prst="ellipse">
                <a:avLst/>
              </a:prstGeom>
              <a:noFill/>
              <a:ln w="7938" cap="flat">
                <a:solidFill>
                  <a:srgbClr val="44546A">
                    <a:lumMod val="60000"/>
                    <a:lumOff val="40000"/>
                  </a:srgb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68" name="Oval 11"/>
              <p:cNvSpPr>
                <a:spLocks noChangeArrowheads="1"/>
              </p:cNvSpPr>
              <p:nvPr/>
            </p:nvSpPr>
            <p:spPr bwMode="auto">
              <a:xfrm>
                <a:off x="9862227" y="5353395"/>
                <a:ext cx="555569" cy="556731"/>
              </a:xfrm>
              <a:prstGeom prst="ellipse">
                <a:avLst/>
              </a:prstGeom>
              <a:solidFill>
                <a:srgbClr val="E38A81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69" name="Oval 12"/>
              <p:cNvSpPr>
                <a:spLocks noChangeArrowheads="1"/>
              </p:cNvSpPr>
              <p:nvPr/>
            </p:nvSpPr>
            <p:spPr bwMode="auto">
              <a:xfrm>
                <a:off x="9129992" y="2646449"/>
                <a:ext cx="464912" cy="467236"/>
              </a:xfrm>
              <a:prstGeom prst="ellipse">
                <a:avLst/>
              </a:prstGeom>
              <a:solidFill>
                <a:srgbClr val="D55143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70" name="Oval 13"/>
              <p:cNvSpPr>
                <a:spLocks noChangeArrowheads="1"/>
              </p:cNvSpPr>
              <p:nvPr/>
            </p:nvSpPr>
            <p:spPr bwMode="auto">
              <a:xfrm>
                <a:off x="7861945" y="2756866"/>
                <a:ext cx="490482" cy="490481"/>
              </a:xfrm>
              <a:prstGeom prst="ellipse">
                <a:avLst/>
              </a:prstGeom>
              <a:solidFill>
                <a:srgbClr val="E38A81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71" name="Oval 14"/>
              <p:cNvSpPr>
                <a:spLocks noChangeArrowheads="1"/>
              </p:cNvSpPr>
              <p:nvPr/>
            </p:nvSpPr>
            <p:spPr bwMode="auto">
              <a:xfrm>
                <a:off x="9825034" y="3852894"/>
                <a:ext cx="536973" cy="538135"/>
              </a:xfrm>
              <a:prstGeom prst="ellipse">
                <a:avLst/>
              </a:prstGeom>
              <a:solidFill>
                <a:srgbClr val="902B20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72" name="Oval 15"/>
              <p:cNvSpPr>
                <a:spLocks noChangeArrowheads="1"/>
              </p:cNvSpPr>
              <p:nvPr/>
            </p:nvSpPr>
            <p:spPr bwMode="auto">
              <a:xfrm>
                <a:off x="8554663" y="2057174"/>
                <a:ext cx="534648" cy="536972"/>
              </a:xfrm>
              <a:prstGeom prst="ellipse">
                <a:avLst/>
              </a:prstGeom>
              <a:solidFill>
                <a:srgbClr val="902B20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73" name="Oval 16"/>
              <p:cNvSpPr>
                <a:spLocks noChangeArrowheads="1"/>
              </p:cNvSpPr>
              <p:nvPr/>
            </p:nvSpPr>
            <p:spPr bwMode="auto">
              <a:xfrm>
                <a:off x="7459796" y="4206226"/>
                <a:ext cx="370767" cy="369604"/>
              </a:xfrm>
              <a:prstGeom prst="ellipse">
                <a:avLst/>
              </a:prstGeom>
              <a:solidFill>
                <a:srgbClr val="C0392B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74" name="Freeform 17"/>
              <p:cNvSpPr>
                <a:spLocks/>
              </p:cNvSpPr>
              <p:nvPr/>
            </p:nvSpPr>
            <p:spPr bwMode="auto">
              <a:xfrm>
                <a:off x="10567731" y="4546774"/>
                <a:ext cx="421907" cy="421907"/>
              </a:xfrm>
              <a:custGeom>
                <a:avLst/>
                <a:gdLst>
                  <a:gd name="T0" fmla="*/ 251 w 253"/>
                  <a:gd name="T1" fmla="*/ 130 h 253"/>
                  <a:gd name="T2" fmla="*/ 130 w 253"/>
                  <a:gd name="T3" fmla="*/ 2 h 253"/>
                  <a:gd name="T4" fmla="*/ 2 w 253"/>
                  <a:gd name="T5" fmla="*/ 123 h 253"/>
                  <a:gd name="T6" fmla="*/ 123 w 253"/>
                  <a:gd name="T7" fmla="*/ 251 h 253"/>
                  <a:gd name="T8" fmla="*/ 251 w 253"/>
                  <a:gd name="T9" fmla="*/ 13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3" h="253">
                    <a:moveTo>
                      <a:pt x="251" y="130"/>
                    </a:moveTo>
                    <a:cubicBezTo>
                      <a:pt x="253" y="61"/>
                      <a:pt x="199" y="4"/>
                      <a:pt x="130" y="2"/>
                    </a:cubicBezTo>
                    <a:cubicBezTo>
                      <a:pt x="61" y="0"/>
                      <a:pt x="4" y="54"/>
                      <a:pt x="2" y="123"/>
                    </a:cubicBezTo>
                    <a:cubicBezTo>
                      <a:pt x="0" y="191"/>
                      <a:pt x="54" y="249"/>
                      <a:pt x="123" y="251"/>
                    </a:cubicBezTo>
                    <a:cubicBezTo>
                      <a:pt x="191" y="253"/>
                      <a:pt x="249" y="199"/>
                      <a:pt x="251" y="130"/>
                    </a:cubicBezTo>
                    <a:close/>
                  </a:path>
                </a:pathLst>
              </a:custGeom>
              <a:solidFill>
                <a:srgbClr val="D55143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75" name="Oval 18"/>
              <p:cNvSpPr>
                <a:spLocks noChangeArrowheads="1"/>
              </p:cNvSpPr>
              <p:nvPr/>
            </p:nvSpPr>
            <p:spPr bwMode="auto">
              <a:xfrm>
                <a:off x="7662033" y="2136209"/>
                <a:ext cx="221995" cy="220833"/>
              </a:xfrm>
              <a:prstGeom prst="ellipse">
                <a:avLst/>
              </a:prstGeom>
              <a:solidFill>
                <a:srgbClr val="D55143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76" name="Oval 19"/>
              <p:cNvSpPr>
                <a:spLocks noChangeArrowheads="1"/>
              </p:cNvSpPr>
              <p:nvPr/>
            </p:nvSpPr>
            <p:spPr bwMode="auto">
              <a:xfrm>
                <a:off x="10264376" y="2525572"/>
                <a:ext cx="297543" cy="299868"/>
              </a:xfrm>
              <a:prstGeom prst="ellipse">
                <a:avLst/>
              </a:prstGeom>
              <a:solidFill>
                <a:srgbClr val="E38A81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77" name="Oval 20"/>
              <p:cNvSpPr>
                <a:spLocks noChangeArrowheads="1"/>
              </p:cNvSpPr>
              <p:nvPr/>
            </p:nvSpPr>
            <p:spPr bwMode="auto">
              <a:xfrm>
                <a:off x="10632818" y="3535592"/>
                <a:ext cx="560219" cy="560218"/>
              </a:xfrm>
              <a:prstGeom prst="ellipse">
                <a:avLst/>
              </a:prstGeom>
              <a:solidFill>
                <a:srgbClr val="DC6E62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78" name="Oval 21"/>
              <p:cNvSpPr>
                <a:spLocks noChangeArrowheads="1"/>
              </p:cNvSpPr>
              <p:nvPr/>
            </p:nvSpPr>
            <p:spPr bwMode="auto">
              <a:xfrm>
                <a:off x="10228345" y="3156689"/>
                <a:ext cx="287083" cy="289407"/>
              </a:xfrm>
              <a:prstGeom prst="ellipse">
                <a:avLst/>
              </a:prstGeom>
              <a:solidFill>
                <a:srgbClr val="902B20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79" name="Oval 22"/>
              <p:cNvSpPr>
                <a:spLocks noChangeArrowheads="1"/>
              </p:cNvSpPr>
              <p:nvPr/>
            </p:nvSpPr>
            <p:spPr bwMode="auto">
              <a:xfrm>
                <a:off x="9518193" y="1943271"/>
                <a:ext cx="376578" cy="376578"/>
              </a:xfrm>
              <a:prstGeom prst="ellipse">
                <a:avLst/>
              </a:prstGeom>
              <a:solidFill>
                <a:srgbClr val="C0392B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0" name="Oval 23"/>
              <p:cNvSpPr>
                <a:spLocks noChangeArrowheads="1"/>
              </p:cNvSpPr>
              <p:nvPr/>
            </p:nvSpPr>
            <p:spPr bwMode="auto">
              <a:xfrm>
                <a:off x="7616704" y="5160457"/>
                <a:ext cx="203399" cy="203399"/>
              </a:xfrm>
              <a:prstGeom prst="ellipse">
                <a:avLst/>
              </a:prstGeom>
              <a:solidFill>
                <a:srgbClr val="902B20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1" name="Oval 25"/>
              <p:cNvSpPr>
                <a:spLocks noChangeArrowheads="1"/>
              </p:cNvSpPr>
              <p:nvPr/>
            </p:nvSpPr>
            <p:spPr bwMode="auto">
              <a:xfrm>
                <a:off x="6738021" y="4366621"/>
                <a:ext cx="183640" cy="182478"/>
              </a:xfrm>
              <a:prstGeom prst="ellipse">
                <a:avLst/>
              </a:prstGeom>
              <a:solidFill>
                <a:srgbClr val="E38A81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2" name="Oval 26"/>
              <p:cNvSpPr>
                <a:spLocks noChangeArrowheads="1"/>
              </p:cNvSpPr>
              <p:nvPr/>
            </p:nvSpPr>
            <p:spPr bwMode="auto">
              <a:xfrm>
                <a:off x="9821548" y="3274079"/>
                <a:ext cx="194101" cy="192938"/>
              </a:xfrm>
              <a:prstGeom prst="ellipse">
                <a:avLst/>
              </a:prstGeom>
              <a:solidFill>
                <a:srgbClr val="902B20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3" name="Oval 27"/>
              <p:cNvSpPr>
                <a:spLocks noChangeArrowheads="1"/>
              </p:cNvSpPr>
              <p:nvPr/>
            </p:nvSpPr>
            <p:spPr bwMode="auto">
              <a:xfrm>
                <a:off x="10510779" y="5127913"/>
                <a:ext cx="81360" cy="83684"/>
              </a:xfrm>
              <a:prstGeom prst="ellipse">
                <a:avLst/>
              </a:prstGeom>
              <a:solidFill>
                <a:srgbClr val="DC6E62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4" name="Oval 28"/>
              <p:cNvSpPr>
                <a:spLocks noChangeArrowheads="1"/>
              </p:cNvSpPr>
              <p:nvPr/>
            </p:nvSpPr>
            <p:spPr bwMode="auto">
              <a:xfrm>
                <a:off x="7552779" y="3535592"/>
                <a:ext cx="183640" cy="182478"/>
              </a:xfrm>
              <a:prstGeom prst="ellipse">
                <a:avLst/>
              </a:prstGeom>
              <a:solidFill>
                <a:srgbClr val="DC6E62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5" name="Oval 29"/>
              <p:cNvSpPr>
                <a:spLocks noChangeArrowheads="1"/>
              </p:cNvSpPr>
              <p:nvPr/>
            </p:nvSpPr>
            <p:spPr bwMode="auto">
              <a:xfrm>
                <a:off x="9798302" y="2579037"/>
                <a:ext cx="238267" cy="235942"/>
              </a:xfrm>
              <a:prstGeom prst="ellipse">
                <a:avLst/>
              </a:prstGeom>
              <a:solidFill>
                <a:srgbClr val="C0392B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6" name="Oval 30"/>
              <p:cNvSpPr>
                <a:spLocks noChangeArrowheads="1"/>
              </p:cNvSpPr>
              <p:nvPr/>
            </p:nvSpPr>
            <p:spPr bwMode="auto">
              <a:xfrm>
                <a:off x="10058653" y="4829207"/>
                <a:ext cx="318464" cy="319626"/>
              </a:xfrm>
              <a:prstGeom prst="ellipse">
                <a:avLst/>
              </a:prstGeom>
              <a:solidFill>
                <a:srgbClr val="DC6E62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7" name="Oval 9"/>
              <p:cNvSpPr>
                <a:spLocks noChangeArrowheads="1"/>
              </p:cNvSpPr>
              <p:nvPr/>
            </p:nvSpPr>
            <p:spPr bwMode="auto">
              <a:xfrm>
                <a:off x="6862385" y="4958220"/>
                <a:ext cx="597411" cy="597411"/>
              </a:xfrm>
              <a:prstGeom prst="ellipse">
                <a:avLst/>
              </a:prstGeom>
              <a:solidFill>
                <a:srgbClr val="C0392B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8" name="Freeform 31"/>
              <p:cNvSpPr>
                <a:spLocks noEditPoints="1"/>
              </p:cNvSpPr>
              <p:nvPr/>
            </p:nvSpPr>
            <p:spPr bwMode="auto">
              <a:xfrm>
                <a:off x="6960016" y="5073286"/>
                <a:ext cx="299868" cy="391688"/>
              </a:xfrm>
              <a:custGeom>
                <a:avLst/>
                <a:gdLst>
                  <a:gd name="T0" fmla="*/ 252 w 258"/>
                  <a:gd name="T1" fmla="*/ 304 h 337"/>
                  <a:gd name="T2" fmla="*/ 140 w 258"/>
                  <a:gd name="T3" fmla="*/ 254 h 337"/>
                  <a:gd name="T4" fmla="*/ 231 w 258"/>
                  <a:gd name="T5" fmla="*/ 43 h 337"/>
                  <a:gd name="T6" fmla="*/ 96 w 258"/>
                  <a:gd name="T7" fmla="*/ 234 h 337"/>
                  <a:gd name="T8" fmla="*/ 0 w 258"/>
                  <a:gd name="T9" fmla="*/ 191 h 337"/>
                  <a:gd name="T10" fmla="*/ 258 w 258"/>
                  <a:gd name="T11" fmla="*/ 0 h 337"/>
                  <a:gd name="T12" fmla="*/ 252 w 258"/>
                  <a:gd name="T13" fmla="*/ 304 h 337"/>
                  <a:gd name="T14" fmla="*/ 107 w 258"/>
                  <a:gd name="T15" fmla="*/ 337 h 337"/>
                  <a:gd name="T16" fmla="*/ 91 w 258"/>
                  <a:gd name="T17" fmla="*/ 265 h 337"/>
                  <a:gd name="T18" fmla="*/ 153 w 258"/>
                  <a:gd name="T19" fmla="*/ 288 h 337"/>
                  <a:gd name="T20" fmla="*/ 107 w 258"/>
                  <a:gd name="T21" fmla="*/ 337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8" h="337">
                    <a:moveTo>
                      <a:pt x="252" y="304"/>
                    </a:moveTo>
                    <a:lnTo>
                      <a:pt x="140" y="254"/>
                    </a:lnTo>
                    <a:lnTo>
                      <a:pt x="231" y="43"/>
                    </a:lnTo>
                    <a:lnTo>
                      <a:pt x="96" y="234"/>
                    </a:lnTo>
                    <a:lnTo>
                      <a:pt x="0" y="191"/>
                    </a:lnTo>
                    <a:lnTo>
                      <a:pt x="258" y="0"/>
                    </a:lnTo>
                    <a:lnTo>
                      <a:pt x="252" y="304"/>
                    </a:lnTo>
                    <a:close/>
                    <a:moveTo>
                      <a:pt x="107" y="337"/>
                    </a:moveTo>
                    <a:lnTo>
                      <a:pt x="91" y="265"/>
                    </a:lnTo>
                    <a:lnTo>
                      <a:pt x="153" y="288"/>
                    </a:lnTo>
                    <a:lnTo>
                      <a:pt x="107" y="3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89" name="Freeform 32"/>
              <p:cNvSpPr>
                <a:spLocks noEditPoints="1"/>
              </p:cNvSpPr>
              <p:nvPr/>
            </p:nvSpPr>
            <p:spPr bwMode="auto">
              <a:xfrm>
                <a:off x="10772292" y="3702960"/>
                <a:ext cx="309166" cy="273135"/>
              </a:xfrm>
              <a:custGeom>
                <a:avLst/>
                <a:gdLst>
                  <a:gd name="T0" fmla="*/ 163 w 185"/>
                  <a:gd name="T1" fmla="*/ 0 h 164"/>
                  <a:gd name="T2" fmla="*/ 22 w 185"/>
                  <a:gd name="T3" fmla="*/ 0 h 164"/>
                  <a:gd name="T4" fmla="*/ 0 w 185"/>
                  <a:gd name="T5" fmla="*/ 22 h 164"/>
                  <a:gd name="T6" fmla="*/ 0 w 185"/>
                  <a:gd name="T7" fmla="*/ 98 h 164"/>
                  <a:gd name="T8" fmla="*/ 22 w 185"/>
                  <a:gd name="T9" fmla="*/ 120 h 164"/>
                  <a:gd name="T10" fmla="*/ 33 w 185"/>
                  <a:gd name="T11" fmla="*/ 120 h 164"/>
                  <a:gd name="T12" fmla="*/ 33 w 185"/>
                  <a:gd name="T13" fmla="*/ 158 h 164"/>
                  <a:gd name="T14" fmla="*/ 34 w 185"/>
                  <a:gd name="T15" fmla="*/ 162 h 164"/>
                  <a:gd name="T16" fmla="*/ 42 w 185"/>
                  <a:gd name="T17" fmla="*/ 162 h 164"/>
                  <a:gd name="T18" fmla="*/ 87 w 185"/>
                  <a:gd name="T19" fmla="*/ 120 h 164"/>
                  <a:gd name="T20" fmla="*/ 163 w 185"/>
                  <a:gd name="T21" fmla="*/ 120 h 164"/>
                  <a:gd name="T22" fmla="*/ 185 w 185"/>
                  <a:gd name="T23" fmla="*/ 98 h 164"/>
                  <a:gd name="T24" fmla="*/ 185 w 185"/>
                  <a:gd name="T25" fmla="*/ 22 h 164"/>
                  <a:gd name="T26" fmla="*/ 163 w 185"/>
                  <a:gd name="T27" fmla="*/ 0 h 164"/>
                  <a:gd name="T28" fmla="*/ 38 w 185"/>
                  <a:gd name="T29" fmla="*/ 33 h 164"/>
                  <a:gd name="T30" fmla="*/ 125 w 185"/>
                  <a:gd name="T31" fmla="*/ 33 h 164"/>
                  <a:gd name="T32" fmla="*/ 131 w 185"/>
                  <a:gd name="T33" fmla="*/ 39 h 164"/>
                  <a:gd name="T34" fmla="*/ 125 w 185"/>
                  <a:gd name="T35" fmla="*/ 44 h 164"/>
                  <a:gd name="T36" fmla="*/ 38 w 185"/>
                  <a:gd name="T37" fmla="*/ 44 h 164"/>
                  <a:gd name="T38" fmla="*/ 33 w 185"/>
                  <a:gd name="T39" fmla="*/ 39 h 164"/>
                  <a:gd name="T40" fmla="*/ 38 w 185"/>
                  <a:gd name="T41" fmla="*/ 33 h 164"/>
                  <a:gd name="T42" fmla="*/ 82 w 185"/>
                  <a:gd name="T43" fmla="*/ 88 h 164"/>
                  <a:gd name="T44" fmla="*/ 38 w 185"/>
                  <a:gd name="T45" fmla="*/ 88 h 164"/>
                  <a:gd name="T46" fmla="*/ 33 w 185"/>
                  <a:gd name="T47" fmla="*/ 82 h 164"/>
                  <a:gd name="T48" fmla="*/ 38 w 185"/>
                  <a:gd name="T49" fmla="*/ 77 h 164"/>
                  <a:gd name="T50" fmla="*/ 82 w 185"/>
                  <a:gd name="T51" fmla="*/ 77 h 164"/>
                  <a:gd name="T52" fmla="*/ 87 w 185"/>
                  <a:gd name="T53" fmla="*/ 82 h 164"/>
                  <a:gd name="T54" fmla="*/ 82 w 185"/>
                  <a:gd name="T55" fmla="*/ 88 h 164"/>
                  <a:gd name="T56" fmla="*/ 147 w 185"/>
                  <a:gd name="T57" fmla="*/ 66 h 164"/>
                  <a:gd name="T58" fmla="*/ 38 w 185"/>
                  <a:gd name="T59" fmla="*/ 66 h 164"/>
                  <a:gd name="T60" fmla="*/ 33 w 185"/>
                  <a:gd name="T61" fmla="*/ 60 h 164"/>
                  <a:gd name="T62" fmla="*/ 38 w 185"/>
                  <a:gd name="T63" fmla="*/ 55 h 164"/>
                  <a:gd name="T64" fmla="*/ 147 w 185"/>
                  <a:gd name="T65" fmla="*/ 55 h 164"/>
                  <a:gd name="T66" fmla="*/ 152 w 185"/>
                  <a:gd name="T67" fmla="*/ 60 h 164"/>
                  <a:gd name="T68" fmla="*/ 147 w 185"/>
                  <a:gd name="T69" fmla="*/ 66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85" h="164">
                    <a:moveTo>
                      <a:pt x="163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11"/>
                      <a:pt x="10" y="120"/>
                      <a:pt x="22" y="120"/>
                    </a:cubicBezTo>
                    <a:cubicBezTo>
                      <a:pt x="33" y="120"/>
                      <a:pt x="33" y="120"/>
                      <a:pt x="33" y="120"/>
                    </a:cubicBezTo>
                    <a:cubicBezTo>
                      <a:pt x="33" y="158"/>
                      <a:pt x="33" y="158"/>
                      <a:pt x="33" y="158"/>
                    </a:cubicBezTo>
                    <a:cubicBezTo>
                      <a:pt x="33" y="160"/>
                      <a:pt x="33" y="161"/>
                      <a:pt x="34" y="162"/>
                    </a:cubicBezTo>
                    <a:cubicBezTo>
                      <a:pt x="36" y="164"/>
                      <a:pt x="40" y="164"/>
                      <a:pt x="42" y="162"/>
                    </a:cubicBezTo>
                    <a:cubicBezTo>
                      <a:pt x="87" y="120"/>
                      <a:pt x="87" y="120"/>
                      <a:pt x="87" y="120"/>
                    </a:cubicBezTo>
                    <a:cubicBezTo>
                      <a:pt x="163" y="120"/>
                      <a:pt x="163" y="120"/>
                      <a:pt x="163" y="120"/>
                    </a:cubicBezTo>
                    <a:cubicBezTo>
                      <a:pt x="175" y="120"/>
                      <a:pt x="185" y="111"/>
                      <a:pt x="185" y="98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10"/>
                      <a:pt x="175" y="0"/>
                      <a:pt x="163" y="0"/>
                    </a:cubicBezTo>
                    <a:moveTo>
                      <a:pt x="38" y="33"/>
                    </a:moveTo>
                    <a:cubicBezTo>
                      <a:pt x="125" y="33"/>
                      <a:pt x="125" y="33"/>
                      <a:pt x="125" y="33"/>
                    </a:cubicBezTo>
                    <a:cubicBezTo>
                      <a:pt x="128" y="33"/>
                      <a:pt x="131" y="36"/>
                      <a:pt x="131" y="39"/>
                    </a:cubicBezTo>
                    <a:cubicBezTo>
                      <a:pt x="131" y="42"/>
                      <a:pt x="128" y="44"/>
                      <a:pt x="125" y="44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5" y="44"/>
                      <a:pt x="33" y="42"/>
                      <a:pt x="33" y="39"/>
                    </a:cubicBezTo>
                    <a:cubicBezTo>
                      <a:pt x="33" y="36"/>
                      <a:pt x="35" y="33"/>
                      <a:pt x="38" y="33"/>
                    </a:cubicBezTo>
                    <a:moveTo>
                      <a:pt x="82" y="88"/>
                    </a:moveTo>
                    <a:cubicBezTo>
                      <a:pt x="38" y="88"/>
                      <a:pt x="38" y="88"/>
                      <a:pt x="38" y="88"/>
                    </a:cubicBezTo>
                    <a:cubicBezTo>
                      <a:pt x="35" y="88"/>
                      <a:pt x="33" y="85"/>
                      <a:pt x="33" y="82"/>
                    </a:cubicBezTo>
                    <a:cubicBezTo>
                      <a:pt x="33" y="79"/>
                      <a:pt x="35" y="77"/>
                      <a:pt x="38" y="77"/>
                    </a:cubicBezTo>
                    <a:cubicBezTo>
                      <a:pt x="82" y="77"/>
                      <a:pt x="82" y="77"/>
                      <a:pt x="82" y="77"/>
                    </a:cubicBezTo>
                    <a:cubicBezTo>
                      <a:pt x="85" y="77"/>
                      <a:pt x="87" y="79"/>
                      <a:pt x="87" y="82"/>
                    </a:cubicBezTo>
                    <a:cubicBezTo>
                      <a:pt x="87" y="85"/>
                      <a:pt x="85" y="88"/>
                      <a:pt x="82" y="88"/>
                    </a:cubicBezTo>
                    <a:moveTo>
                      <a:pt x="147" y="66"/>
                    </a:moveTo>
                    <a:cubicBezTo>
                      <a:pt x="38" y="66"/>
                      <a:pt x="38" y="66"/>
                      <a:pt x="38" y="66"/>
                    </a:cubicBezTo>
                    <a:cubicBezTo>
                      <a:pt x="35" y="66"/>
                      <a:pt x="33" y="63"/>
                      <a:pt x="33" y="60"/>
                    </a:cubicBezTo>
                    <a:cubicBezTo>
                      <a:pt x="33" y="57"/>
                      <a:pt x="35" y="55"/>
                      <a:pt x="38" y="55"/>
                    </a:cubicBezTo>
                    <a:cubicBezTo>
                      <a:pt x="147" y="55"/>
                      <a:pt x="147" y="55"/>
                      <a:pt x="147" y="55"/>
                    </a:cubicBezTo>
                    <a:cubicBezTo>
                      <a:pt x="150" y="55"/>
                      <a:pt x="152" y="57"/>
                      <a:pt x="152" y="60"/>
                    </a:cubicBezTo>
                    <a:cubicBezTo>
                      <a:pt x="152" y="63"/>
                      <a:pt x="150" y="66"/>
                      <a:pt x="147" y="6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0" name="Freeform 33"/>
              <p:cNvSpPr>
                <a:spLocks/>
              </p:cNvSpPr>
              <p:nvPr/>
            </p:nvSpPr>
            <p:spPr bwMode="auto">
              <a:xfrm>
                <a:off x="9207864" y="2818466"/>
                <a:ext cx="221995" cy="190614"/>
              </a:xfrm>
              <a:custGeom>
                <a:avLst/>
                <a:gdLst>
                  <a:gd name="T0" fmla="*/ 20 w 191"/>
                  <a:gd name="T1" fmla="*/ 164 h 164"/>
                  <a:gd name="T2" fmla="*/ 55 w 191"/>
                  <a:gd name="T3" fmla="*/ 128 h 164"/>
                  <a:gd name="T4" fmla="*/ 191 w 191"/>
                  <a:gd name="T5" fmla="*/ 128 h 164"/>
                  <a:gd name="T6" fmla="*/ 191 w 191"/>
                  <a:gd name="T7" fmla="*/ 89 h 164"/>
                  <a:gd name="T8" fmla="*/ 68 w 191"/>
                  <a:gd name="T9" fmla="*/ 89 h 164"/>
                  <a:gd name="T10" fmla="*/ 60 w 191"/>
                  <a:gd name="T11" fmla="*/ 89 h 164"/>
                  <a:gd name="T12" fmla="*/ 60 w 191"/>
                  <a:gd name="T13" fmla="*/ 83 h 164"/>
                  <a:gd name="T14" fmla="*/ 60 w 191"/>
                  <a:gd name="T15" fmla="*/ 0 h 164"/>
                  <a:gd name="T16" fmla="*/ 0 w 191"/>
                  <a:gd name="T17" fmla="*/ 0 h 164"/>
                  <a:gd name="T18" fmla="*/ 0 w 191"/>
                  <a:gd name="T19" fmla="*/ 128 h 164"/>
                  <a:gd name="T20" fmla="*/ 20 w 191"/>
                  <a:gd name="T21" fmla="*/ 128 h 164"/>
                  <a:gd name="T22" fmla="*/ 20 w 191"/>
                  <a:gd name="T2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1" h="164">
                    <a:moveTo>
                      <a:pt x="20" y="164"/>
                    </a:moveTo>
                    <a:lnTo>
                      <a:pt x="55" y="128"/>
                    </a:lnTo>
                    <a:lnTo>
                      <a:pt x="191" y="128"/>
                    </a:lnTo>
                    <a:lnTo>
                      <a:pt x="191" y="89"/>
                    </a:lnTo>
                    <a:lnTo>
                      <a:pt x="68" y="89"/>
                    </a:lnTo>
                    <a:lnTo>
                      <a:pt x="60" y="89"/>
                    </a:lnTo>
                    <a:lnTo>
                      <a:pt x="60" y="83"/>
                    </a:lnTo>
                    <a:lnTo>
                      <a:pt x="60" y="0"/>
                    </a:lnTo>
                    <a:lnTo>
                      <a:pt x="0" y="0"/>
                    </a:lnTo>
                    <a:lnTo>
                      <a:pt x="0" y="128"/>
                    </a:lnTo>
                    <a:lnTo>
                      <a:pt x="20" y="128"/>
                    </a:lnTo>
                    <a:lnTo>
                      <a:pt x="20" y="1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1" name="Freeform 34"/>
              <p:cNvSpPr>
                <a:spLocks noEditPoints="1"/>
              </p:cNvSpPr>
              <p:nvPr/>
            </p:nvSpPr>
            <p:spPr bwMode="auto">
              <a:xfrm>
                <a:off x="9286899" y="2760352"/>
                <a:ext cx="227807" cy="198750"/>
              </a:xfrm>
              <a:custGeom>
                <a:avLst/>
                <a:gdLst>
                  <a:gd name="T0" fmla="*/ 99 w 137"/>
                  <a:gd name="T1" fmla="*/ 92 h 119"/>
                  <a:gd name="T2" fmla="*/ 123 w 137"/>
                  <a:gd name="T3" fmla="*/ 119 h 119"/>
                  <a:gd name="T4" fmla="*/ 123 w 137"/>
                  <a:gd name="T5" fmla="*/ 92 h 119"/>
                  <a:gd name="T6" fmla="*/ 137 w 137"/>
                  <a:gd name="T7" fmla="*/ 92 h 119"/>
                  <a:gd name="T8" fmla="*/ 137 w 137"/>
                  <a:gd name="T9" fmla="*/ 0 h 119"/>
                  <a:gd name="T10" fmla="*/ 0 w 137"/>
                  <a:gd name="T11" fmla="*/ 0 h 119"/>
                  <a:gd name="T12" fmla="*/ 0 w 137"/>
                  <a:gd name="T13" fmla="*/ 35 h 119"/>
                  <a:gd name="T14" fmla="*/ 0 w 137"/>
                  <a:gd name="T15" fmla="*/ 92 h 119"/>
                  <a:gd name="T16" fmla="*/ 86 w 137"/>
                  <a:gd name="T17" fmla="*/ 92 h 119"/>
                  <a:gd name="T18" fmla="*/ 99 w 137"/>
                  <a:gd name="T19" fmla="*/ 92 h 119"/>
                  <a:gd name="T20" fmla="*/ 115 w 137"/>
                  <a:gd name="T21" fmla="*/ 37 h 119"/>
                  <a:gd name="T22" fmla="*/ 125 w 137"/>
                  <a:gd name="T23" fmla="*/ 47 h 119"/>
                  <a:gd name="T24" fmla="*/ 115 w 137"/>
                  <a:gd name="T25" fmla="*/ 58 h 119"/>
                  <a:gd name="T26" fmla="*/ 104 w 137"/>
                  <a:gd name="T27" fmla="*/ 47 h 119"/>
                  <a:gd name="T28" fmla="*/ 115 w 137"/>
                  <a:gd name="T29" fmla="*/ 37 h 119"/>
                  <a:gd name="T30" fmla="*/ 27 w 137"/>
                  <a:gd name="T31" fmla="*/ 58 h 119"/>
                  <a:gd name="T32" fmla="*/ 16 w 137"/>
                  <a:gd name="T33" fmla="*/ 47 h 119"/>
                  <a:gd name="T34" fmla="*/ 27 w 137"/>
                  <a:gd name="T35" fmla="*/ 37 h 119"/>
                  <a:gd name="T36" fmla="*/ 37 w 137"/>
                  <a:gd name="T37" fmla="*/ 47 h 119"/>
                  <a:gd name="T38" fmla="*/ 27 w 137"/>
                  <a:gd name="T39" fmla="*/ 58 h 119"/>
                  <a:gd name="T40" fmla="*/ 56 w 137"/>
                  <a:gd name="T41" fmla="*/ 58 h 119"/>
                  <a:gd name="T42" fmla="*/ 46 w 137"/>
                  <a:gd name="T43" fmla="*/ 47 h 119"/>
                  <a:gd name="T44" fmla="*/ 56 w 137"/>
                  <a:gd name="T45" fmla="*/ 37 h 119"/>
                  <a:gd name="T46" fmla="*/ 67 w 137"/>
                  <a:gd name="T47" fmla="*/ 47 h 119"/>
                  <a:gd name="T48" fmla="*/ 56 w 137"/>
                  <a:gd name="T49" fmla="*/ 58 h 119"/>
                  <a:gd name="T50" fmla="*/ 85 w 137"/>
                  <a:gd name="T51" fmla="*/ 58 h 119"/>
                  <a:gd name="T52" fmla="*/ 75 w 137"/>
                  <a:gd name="T53" fmla="*/ 47 h 119"/>
                  <a:gd name="T54" fmla="*/ 85 w 137"/>
                  <a:gd name="T55" fmla="*/ 37 h 119"/>
                  <a:gd name="T56" fmla="*/ 86 w 137"/>
                  <a:gd name="T57" fmla="*/ 37 h 119"/>
                  <a:gd name="T58" fmla="*/ 96 w 137"/>
                  <a:gd name="T59" fmla="*/ 47 h 119"/>
                  <a:gd name="T60" fmla="*/ 86 w 137"/>
                  <a:gd name="T61" fmla="*/ 58 h 119"/>
                  <a:gd name="T62" fmla="*/ 85 w 137"/>
                  <a:gd name="T63" fmla="*/ 5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7" h="119">
                    <a:moveTo>
                      <a:pt x="99" y="92"/>
                    </a:moveTo>
                    <a:cubicBezTo>
                      <a:pt x="123" y="119"/>
                      <a:pt x="123" y="119"/>
                      <a:pt x="123" y="119"/>
                    </a:cubicBezTo>
                    <a:cubicBezTo>
                      <a:pt x="123" y="92"/>
                      <a:pt x="123" y="92"/>
                      <a:pt x="123" y="92"/>
                    </a:cubicBezTo>
                    <a:cubicBezTo>
                      <a:pt x="137" y="92"/>
                      <a:pt x="137" y="92"/>
                      <a:pt x="137" y="92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86" y="92"/>
                      <a:pt x="86" y="92"/>
                      <a:pt x="86" y="92"/>
                    </a:cubicBezTo>
                    <a:lnTo>
                      <a:pt x="99" y="92"/>
                    </a:lnTo>
                    <a:close/>
                    <a:moveTo>
                      <a:pt x="115" y="37"/>
                    </a:moveTo>
                    <a:cubicBezTo>
                      <a:pt x="121" y="37"/>
                      <a:pt x="125" y="41"/>
                      <a:pt x="125" y="47"/>
                    </a:cubicBezTo>
                    <a:cubicBezTo>
                      <a:pt x="125" y="53"/>
                      <a:pt x="121" y="58"/>
                      <a:pt x="115" y="58"/>
                    </a:cubicBezTo>
                    <a:cubicBezTo>
                      <a:pt x="109" y="58"/>
                      <a:pt x="104" y="53"/>
                      <a:pt x="104" y="47"/>
                    </a:cubicBezTo>
                    <a:cubicBezTo>
                      <a:pt x="104" y="41"/>
                      <a:pt x="109" y="37"/>
                      <a:pt x="115" y="37"/>
                    </a:cubicBezTo>
                    <a:moveTo>
                      <a:pt x="27" y="58"/>
                    </a:moveTo>
                    <a:cubicBezTo>
                      <a:pt x="21" y="58"/>
                      <a:pt x="16" y="53"/>
                      <a:pt x="16" y="47"/>
                    </a:cubicBezTo>
                    <a:cubicBezTo>
                      <a:pt x="16" y="41"/>
                      <a:pt x="21" y="37"/>
                      <a:pt x="27" y="37"/>
                    </a:cubicBezTo>
                    <a:cubicBezTo>
                      <a:pt x="33" y="37"/>
                      <a:pt x="37" y="41"/>
                      <a:pt x="37" y="47"/>
                    </a:cubicBezTo>
                    <a:cubicBezTo>
                      <a:pt x="37" y="53"/>
                      <a:pt x="33" y="58"/>
                      <a:pt x="27" y="58"/>
                    </a:cubicBezTo>
                    <a:moveTo>
                      <a:pt x="56" y="58"/>
                    </a:moveTo>
                    <a:cubicBezTo>
                      <a:pt x="50" y="58"/>
                      <a:pt x="46" y="53"/>
                      <a:pt x="46" y="47"/>
                    </a:cubicBezTo>
                    <a:cubicBezTo>
                      <a:pt x="46" y="41"/>
                      <a:pt x="50" y="37"/>
                      <a:pt x="56" y="37"/>
                    </a:cubicBezTo>
                    <a:cubicBezTo>
                      <a:pt x="62" y="37"/>
                      <a:pt x="67" y="41"/>
                      <a:pt x="67" y="47"/>
                    </a:cubicBezTo>
                    <a:cubicBezTo>
                      <a:pt x="67" y="53"/>
                      <a:pt x="62" y="58"/>
                      <a:pt x="56" y="58"/>
                    </a:cubicBezTo>
                    <a:moveTo>
                      <a:pt x="85" y="58"/>
                    </a:moveTo>
                    <a:cubicBezTo>
                      <a:pt x="80" y="58"/>
                      <a:pt x="75" y="53"/>
                      <a:pt x="75" y="47"/>
                    </a:cubicBezTo>
                    <a:cubicBezTo>
                      <a:pt x="75" y="41"/>
                      <a:pt x="80" y="37"/>
                      <a:pt x="85" y="37"/>
                    </a:cubicBezTo>
                    <a:cubicBezTo>
                      <a:pt x="86" y="37"/>
                      <a:pt x="86" y="37"/>
                      <a:pt x="86" y="37"/>
                    </a:cubicBezTo>
                    <a:cubicBezTo>
                      <a:pt x="91" y="37"/>
                      <a:pt x="96" y="42"/>
                      <a:pt x="96" y="47"/>
                    </a:cubicBezTo>
                    <a:cubicBezTo>
                      <a:pt x="96" y="53"/>
                      <a:pt x="91" y="57"/>
                      <a:pt x="86" y="58"/>
                    </a:cubicBezTo>
                    <a:cubicBezTo>
                      <a:pt x="86" y="58"/>
                      <a:pt x="86" y="58"/>
                      <a:pt x="85" y="5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2" name="Freeform 35"/>
              <p:cNvSpPr>
                <a:spLocks/>
              </p:cNvSpPr>
              <p:nvPr/>
            </p:nvSpPr>
            <p:spPr bwMode="auto">
              <a:xfrm>
                <a:off x="10665362" y="4623484"/>
                <a:ext cx="232456" cy="132500"/>
              </a:xfrm>
              <a:custGeom>
                <a:avLst/>
                <a:gdLst>
                  <a:gd name="T0" fmla="*/ 39 w 139"/>
                  <a:gd name="T1" fmla="*/ 43 h 80"/>
                  <a:gd name="T2" fmla="*/ 98 w 139"/>
                  <a:gd name="T3" fmla="*/ 38 h 80"/>
                  <a:gd name="T4" fmla="*/ 84 w 139"/>
                  <a:gd name="T5" fmla="*/ 51 h 80"/>
                  <a:gd name="T6" fmla="*/ 87 w 139"/>
                  <a:gd name="T7" fmla="*/ 61 h 80"/>
                  <a:gd name="T8" fmla="*/ 121 w 139"/>
                  <a:gd name="T9" fmla="*/ 62 h 80"/>
                  <a:gd name="T10" fmla="*/ 124 w 139"/>
                  <a:gd name="T11" fmla="*/ 62 h 80"/>
                  <a:gd name="T12" fmla="*/ 127 w 139"/>
                  <a:gd name="T13" fmla="*/ 62 h 80"/>
                  <a:gd name="T14" fmla="*/ 134 w 139"/>
                  <a:gd name="T15" fmla="*/ 62 h 80"/>
                  <a:gd name="T16" fmla="*/ 137 w 139"/>
                  <a:gd name="T17" fmla="*/ 59 h 80"/>
                  <a:gd name="T18" fmla="*/ 138 w 139"/>
                  <a:gd name="T19" fmla="*/ 13 h 80"/>
                  <a:gd name="T20" fmla="*/ 129 w 139"/>
                  <a:gd name="T21" fmla="*/ 9 h 80"/>
                  <a:gd name="T22" fmla="*/ 116 w 139"/>
                  <a:gd name="T23" fmla="*/ 22 h 80"/>
                  <a:gd name="T24" fmla="*/ 23 w 139"/>
                  <a:gd name="T25" fmla="*/ 26 h 80"/>
                  <a:gd name="T26" fmla="*/ 0 w 139"/>
                  <a:gd name="T27" fmla="*/ 79 h 80"/>
                  <a:gd name="T28" fmla="*/ 24 w 139"/>
                  <a:gd name="T29" fmla="*/ 80 h 80"/>
                  <a:gd name="T30" fmla="*/ 39 w 139"/>
                  <a:gd name="T31" fmla="*/ 4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9" h="80">
                    <a:moveTo>
                      <a:pt x="39" y="43"/>
                    </a:moveTo>
                    <a:cubicBezTo>
                      <a:pt x="55" y="28"/>
                      <a:pt x="80" y="26"/>
                      <a:pt x="98" y="38"/>
                    </a:cubicBezTo>
                    <a:cubicBezTo>
                      <a:pt x="91" y="44"/>
                      <a:pt x="84" y="51"/>
                      <a:pt x="84" y="51"/>
                    </a:cubicBezTo>
                    <a:cubicBezTo>
                      <a:pt x="79" y="57"/>
                      <a:pt x="84" y="61"/>
                      <a:pt x="87" y="61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3" y="62"/>
                      <a:pt x="124" y="62"/>
                      <a:pt x="124" y="62"/>
                    </a:cubicBezTo>
                    <a:cubicBezTo>
                      <a:pt x="127" y="62"/>
                      <a:pt x="127" y="62"/>
                      <a:pt x="127" y="62"/>
                    </a:cubicBezTo>
                    <a:cubicBezTo>
                      <a:pt x="134" y="62"/>
                      <a:pt x="134" y="62"/>
                      <a:pt x="134" y="62"/>
                    </a:cubicBezTo>
                    <a:cubicBezTo>
                      <a:pt x="136" y="62"/>
                      <a:pt x="137" y="61"/>
                      <a:pt x="137" y="59"/>
                    </a:cubicBezTo>
                    <a:cubicBezTo>
                      <a:pt x="138" y="13"/>
                      <a:pt x="138" y="13"/>
                      <a:pt x="138" y="13"/>
                    </a:cubicBezTo>
                    <a:cubicBezTo>
                      <a:pt x="139" y="9"/>
                      <a:pt x="134" y="4"/>
                      <a:pt x="129" y="9"/>
                    </a:cubicBezTo>
                    <a:cubicBezTo>
                      <a:pt x="129" y="9"/>
                      <a:pt x="121" y="16"/>
                      <a:pt x="116" y="22"/>
                    </a:cubicBezTo>
                    <a:cubicBezTo>
                      <a:pt x="88" y="0"/>
                      <a:pt x="49" y="2"/>
                      <a:pt x="23" y="26"/>
                    </a:cubicBezTo>
                    <a:cubicBezTo>
                      <a:pt x="8" y="40"/>
                      <a:pt x="0" y="60"/>
                      <a:pt x="0" y="79"/>
                    </a:cubicBezTo>
                    <a:cubicBezTo>
                      <a:pt x="24" y="80"/>
                      <a:pt x="24" y="80"/>
                      <a:pt x="24" y="80"/>
                    </a:cubicBezTo>
                    <a:cubicBezTo>
                      <a:pt x="24" y="66"/>
                      <a:pt x="29" y="53"/>
                      <a:pt x="39" y="43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3" name="Freeform 36"/>
              <p:cNvSpPr>
                <a:spLocks/>
              </p:cNvSpPr>
              <p:nvPr/>
            </p:nvSpPr>
            <p:spPr bwMode="auto">
              <a:xfrm>
                <a:off x="10671174" y="4746686"/>
                <a:ext cx="231294" cy="133662"/>
              </a:xfrm>
              <a:custGeom>
                <a:avLst/>
                <a:gdLst>
                  <a:gd name="T0" fmla="*/ 115 w 139"/>
                  <a:gd name="T1" fmla="*/ 0 h 80"/>
                  <a:gd name="T2" fmla="*/ 100 w 139"/>
                  <a:gd name="T3" fmla="*/ 37 h 80"/>
                  <a:gd name="T4" fmla="*/ 41 w 139"/>
                  <a:gd name="T5" fmla="*/ 42 h 80"/>
                  <a:gd name="T6" fmla="*/ 55 w 139"/>
                  <a:gd name="T7" fmla="*/ 29 h 80"/>
                  <a:gd name="T8" fmla="*/ 52 w 139"/>
                  <a:gd name="T9" fmla="*/ 19 h 80"/>
                  <a:gd name="T10" fmla="*/ 18 w 139"/>
                  <a:gd name="T11" fmla="*/ 19 h 80"/>
                  <a:gd name="T12" fmla="*/ 15 w 139"/>
                  <a:gd name="T13" fmla="*/ 18 h 80"/>
                  <a:gd name="T14" fmla="*/ 12 w 139"/>
                  <a:gd name="T15" fmla="*/ 18 h 80"/>
                  <a:gd name="T16" fmla="*/ 5 w 139"/>
                  <a:gd name="T17" fmla="*/ 18 h 80"/>
                  <a:gd name="T18" fmla="*/ 2 w 139"/>
                  <a:gd name="T19" fmla="*/ 21 h 80"/>
                  <a:gd name="T20" fmla="*/ 0 w 139"/>
                  <a:gd name="T21" fmla="*/ 67 h 80"/>
                  <a:gd name="T22" fmla="*/ 10 w 139"/>
                  <a:gd name="T23" fmla="*/ 71 h 80"/>
                  <a:gd name="T24" fmla="*/ 23 w 139"/>
                  <a:gd name="T25" fmla="*/ 59 h 80"/>
                  <a:gd name="T26" fmla="*/ 116 w 139"/>
                  <a:gd name="T27" fmla="*/ 54 h 80"/>
                  <a:gd name="T28" fmla="*/ 138 w 139"/>
                  <a:gd name="T29" fmla="*/ 1 h 80"/>
                  <a:gd name="T30" fmla="*/ 115 w 139"/>
                  <a:gd name="T31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9" h="80">
                    <a:moveTo>
                      <a:pt x="115" y="0"/>
                    </a:moveTo>
                    <a:cubicBezTo>
                      <a:pt x="115" y="14"/>
                      <a:pt x="110" y="27"/>
                      <a:pt x="100" y="37"/>
                    </a:cubicBezTo>
                    <a:cubicBezTo>
                      <a:pt x="83" y="52"/>
                      <a:pt x="59" y="54"/>
                      <a:pt x="41" y="42"/>
                    </a:cubicBezTo>
                    <a:cubicBezTo>
                      <a:pt x="47" y="36"/>
                      <a:pt x="55" y="29"/>
                      <a:pt x="55" y="29"/>
                    </a:cubicBezTo>
                    <a:cubicBezTo>
                      <a:pt x="60" y="23"/>
                      <a:pt x="54" y="19"/>
                      <a:pt x="52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6" y="18"/>
                      <a:pt x="15" y="18"/>
                      <a:pt x="15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3" y="18"/>
                      <a:pt x="2" y="19"/>
                      <a:pt x="2" y="21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2"/>
                      <a:pt x="5" y="76"/>
                      <a:pt x="10" y="71"/>
                    </a:cubicBezTo>
                    <a:cubicBezTo>
                      <a:pt x="10" y="71"/>
                      <a:pt x="18" y="64"/>
                      <a:pt x="23" y="59"/>
                    </a:cubicBezTo>
                    <a:cubicBezTo>
                      <a:pt x="51" y="80"/>
                      <a:pt x="90" y="79"/>
                      <a:pt x="116" y="54"/>
                    </a:cubicBezTo>
                    <a:cubicBezTo>
                      <a:pt x="131" y="40"/>
                      <a:pt x="139" y="20"/>
                      <a:pt x="138" y="1"/>
                    </a:cubicBezTo>
                    <a:cubicBezTo>
                      <a:pt x="115" y="0"/>
                      <a:pt x="115" y="0"/>
                      <a:pt x="11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4" name="Freeform 37"/>
              <p:cNvSpPr>
                <a:spLocks noEditPoints="1"/>
              </p:cNvSpPr>
              <p:nvPr/>
            </p:nvSpPr>
            <p:spPr bwMode="auto">
              <a:xfrm>
                <a:off x="9940100" y="4064428"/>
                <a:ext cx="213859" cy="213859"/>
              </a:xfrm>
              <a:custGeom>
                <a:avLst/>
                <a:gdLst>
                  <a:gd name="T0" fmla="*/ 19 w 128"/>
                  <a:gd name="T1" fmla="*/ 96 h 128"/>
                  <a:gd name="T2" fmla="*/ 12 w 128"/>
                  <a:gd name="T3" fmla="*/ 103 h 128"/>
                  <a:gd name="T4" fmla="*/ 27 w 128"/>
                  <a:gd name="T5" fmla="*/ 117 h 128"/>
                  <a:gd name="T6" fmla="*/ 33 w 128"/>
                  <a:gd name="T7" fmla="*/ 110 h 128"/>
                  <a:gd name="T8" fmla="*/ 55 w 128"/>
                  <a:gd name="T9" fmla="*/ 119 h 128"/>
                  <a:gd name="T10" fmla="*/ 55 w 128"/>
                  <a:gd name="T11" fmla="*/ 128 h 128"/>
                  <a:gd name="T12" fmla="*/ 75 w 128"/>
                  <a:gd name="T13" fmla="*/ 128 h 128"/>
                  <a:gd name="T14" fmla="*/ 75 w 128"/>
                  <a:gd name="T15" fmla="*/ 118 h 128"/>
                  <a:gd name="T16" fmla="*/ 96 w 128"/>
                  <a:gd name="T17" fmla="*/ 109 h 128"/>
                  <a:gd name="T18" fmla="*/ 103 w 128"/>
                  <a:gd name="T19" fmla="*/ 116 h 128"/>
                  <a:gd name="T20" fmla="*/ 117 w 128"/>
                  <a:gd name="T21" fmla="*/ 101 h 128"/>
                  <a:gd name="T22" fmla="*/ 110 w 128"/>
                  <a:gd name="T23" fmla="*/ 95 h 128"/>
                  <a:gd name="T24" fmla="*/ 119 w 128"/>
                  <a:gd name="T25" fmla="*/ 73 h 128"/>
                  <a:gd name="T26" fmla="*/ 128 w 128"/>
                  <a:gd name="T27" fmla="*/ 73 h 128"/>
                  <a:gd name="T28" fmla="*/ 128 w 128"/>
                  <a:gd name="T29" fmla="*/ 53 h 128"/>
                  <a:gd name="T30" fmla="*/ 118 w 128"/>
                  <a:gd name="T31" fmla="*/ 53 h 128"/>
                  <a:gd name="T32" fmla="*/ 109 w 128"/>
                  <a:gd name="T33" fmla="*/ 32 h 128"/>
                  <a:gd name="T34" fmla="*/ 116 w 128"/>
                  <a:gd name="T35" fmla="*/ 25 h 128"/>
                  <a:gd name="T36" fmla="*/ 101 w 128"/>
                  <a:gd name="T37" fmla="*/ 11 h 128"/>
                  <a:gd name="T38" fmla="*/ 95 w 128"/>
                  <a:gd name="T39" fmla="*/ 18 h 128"/>
                  <a:gd name="T40" fmla="*/ 73 w 128"/>
                  <a:gd name="T41" fmla="*/ 9 h 128"/>
                  <a:gd name="T42" fmla="*/ 73 w 128"/>
                  <a:gd name="T43" fmla="*/ 0 h 128"/>
                  <a:gd name="T44" fmla="*/ 53 w 128"/>
                  <a:gd name="T45" fmla="*/ 0 h 128"/>
                  <a:gd name="T46" fmla="*/ 53 w 128"/>
                  <a:gd name="T47" fmla="*/ 10 h 128"/>
                  <a:gd name="T48" fmla="*/ 32 w 128"/>
                  <a:gd name="T49" fmla="*/ 19 h 128"/>
                  <a:gd name="T50" fmla="*/ 25 w 128"/>
                  <a:gd name="T51" fmla="*/ 12 h 128"/>
                  <a:gd name="T52" fmla="*/ 11 w 128"/>
                  <a:gd name="T53" fmla="*/ 26 h 128"/>
                  <a:gd name="T54" fmla="*/ 18 w 128"/>
                  <a:gd name="T55" fmla="*/ 33 h 128"/>
                  <a:gd name="T56" fmla="*/ 9 w 128"/>
                  <a:gd name="T57" fmla="*/ 55 h 128"/>
                  <a:gd name="T58" fmla="*/ 0 w 128"/>
                  <a:gd name="T59" fmla="*/ 55 h 128"/>
                  <a:gd name="T60" fmla="*/ 0 w 128"/>
                  <a:gd name="T61" fmla="*/ 75 h 128"/>
                  <a:gd name="T62" fmla="*/ 10 w 128"/>
                  <a:gd name="T63" fmla="*/ 75 h 128"/>
                  <a:gd name="T64" fmla="*/ 19 w 128"/>
                  <a:gd name="T65" fmla="*/ 96 h 128"/>
                  <a:gd name="T66" fmla="*/ 63 w 128"/>
                  <a:gd name="T67" fmla="*/ 23 h 128"/>
                  <a:gd name="T68" fmla="*/ 105 w 128"/>
                  <a:gd name="T69" fmla="*/ 63 h 128"/>
                  <a:gd name="T70" fmla="*/ 65 w 128"/>
                  <a:gd name="T71" fmla="*/ 105 h 128"/>
                  <a:gd name="T72" fmla="*/ 23 w 128"/>
                  <a:gd name="T73" fmla="*/ 65 h 128"/>
                  <a:gd name="T74" fmla="*/ 63 w 128"/>
                  <a:gd name="T75" fmla="*/ 2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8" h="128">
                    <a:moveTo>
                      <a:pt x="19" y="96"/>
                    </a:moveTo>
                    <a:cubicBezTo>
                      <a:pt x="12" y="103"/>
                      <a:pt x="12" y="103"/>
                      <a:pt x="12" y="103"/>
                    </a:cubicBezTo>
                    <a:cubicBezTo>
                      <a:pt x="27" y="117"/>
                      <a:pt x="27" y="117"/>
                      <a:pt x="27" y="117"/>
                    </a:cubicBezTo>
                    <a:cubicBezTo>
                      <a:pt x="33" y="110"/>
                      <a:pt x="33" y="110"/>
                      <a:pt x="33" y="110"/>
                    </a:cubicBezTo>
                    <a:cubicBezTo>
                      <a:pt x="40" y="114"/>
                      <a:pt x="47" y="117"/>
                      <a:pt x="55" y="119"/>
                    </a:cubicBezTo>
                    <a:cubicBezTo>
                      <a:pt x="55" y="128"/>
                      <a:pt x="55" y="128"/>
                      <a:pt x="55" y="128"/>
                    </a:cubicBezTo>
                    <a:cubicBezTo>
                      <a:pt x="75" y="128"/>
                      <a:pt x="75" y="128"/>
                      <a:pt x="75" y="128"/>
                    </a:cubicBezTo>
                    <a:cubicBezTo>
                      <a:pt x="75" y="118"/>
                      <a:pt x="75" y="118"/>
                      <a:pt x="75" y="118"/>
                    </a:cubicBezTo>
                    <a:cubicBezTo>
                      <a:pt x="83" y="117"/>
                      <a:pt x="90" y="114"/>
                      <a:pt x="96" y="109"/>
                    </a:cubicBezTo>
                    <a:cubicBezTo>
                      <a:pt x="103" y="116"/>
                      <a:pt x="103" y="116"/>
                      <a:pt x="103" y="116"/>
                    </a:cubicBezTo>
                    <a:cubicBezTo>
                      <a:pt x="117" y="101"/>
                      <a:pt x="117" y="101"/>
                      <a:pt x="117" y="101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4" y="88"/>
                      <a:pt x="117" y="81"/>
                      <a:pt x="119" y="73"/>
                    </a:cubicBezTo>
                    <a:cubicBezTo>
                      <a:pt x="128" y="73"/>
                      <a:pt x="128" y="73"/>
                      <a:pt x="128" y="73"/>
                    </a:cubicBezTo>
                    <a:cubicBezTo>
                      <a:pt x="128" y="53"/>
                      <a:pt x="128" y="53"/>
                      <a:pt x="128" y="53"/>
                    </a:cubicBezTo>
                    <a:cubicBezTo>
                      <a:pt x="118" y="53"/>
                      <a:pt x="118" y="53"/>
                      <a:pt x="118" y="53"/>
                    </a:cubicBezTo>
                    <a:cubicBezTo>
                      <a:pt x="117" y="45"/>
                      <a:pt x="114" y="38"/>
                      <a:pt x="109" y="32"/>
                    </a:cubicBezTo>
                    <a:cubicBezTo>
                      <a:pt x="116" y="25"/>
                      <a:pt x="116" y="25"/>
                      <a:pt x="116" y="25"/>
                    </a:cubicBezTo>
                    <a:cubicBezTo>
                      <a:pt x="101" y="11"/>
                      <a:pt x="101" y="11"/>
                      <a:pt x="101" y="11"/>
                    </a:cubicBezTo>
                    <a:cubicBezTo>
                      <a:pt x="95" y="18"/>
                      <a:pt x="95" y="18"/>
                      <a:pt x="95" y="18"/>
                    </a:cubicBezTo>
                    <a:cubicBezTo>
                      <a:pt x="88" y="13"/>
                      <a:pt x="81" y="11"/>
                      <a:pt x="73" y="9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10"/>
                      <a:pt x="53" y="10"/>
                      <a:pt x="53" y="10"/>
                    </a:cubicBezTo>
                    <a:cubicBezTo>
                      <a:pt x="45" y="11"/>
                      <a:pt x="38" y="14"/>
                      <a:pt x="32" y="19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14" y="40"/>
                      <a:pt x="11" y="47"/>
                      <a:pt x="9" y="55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10" y="75"/>
                      <a:pt x="10" y="75"/>
                      <a:pt x="10" y="75"/>
                    </a:cubicBezTo>
                    <a:cubicBezTo>
                      <a:pt x="11" y="83"/>
                      <a:pt x="14" y="90"/>
                      <a:pt x="19" y="96"/>
                    </a:cubicBezTo>
                    <a:moveTo>
                      <a:pt x="63" y="23"/>
                    </a:moveTo>
                    <a:cubicBezTo>
                      <a:pt x="86" y="23"/>
                      <a:pt x="105" y="41"/>
                      <a:pt x="105" y="63"/>
                    </a:cubicBezTo>
                    <a:cubicBezTo>
                      <a:pt x="105" y="86"/>
                      <a:pt x="87" y="105"/>
                      <a:pt x="65" y="105"/>
                    </a:cubicBezTo>
                    <a:cubicBezTo>
                      <a:pt x="42" y="105"/>
                      <a:pt x="23" y="87"/>
                      <a:pt x="23" y="65"/>
                    </a:cubicBezTo>
                    <a:cubicBezTo>
                      <a:pt x="23" y="42"/>
                      <a:pt x="41" y="23"/>
                      <a:pt x="63" y="23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5" name="Freeform 38"/>
              <p:cNvSpPr>
                <a:spLocks noEditPoints="1"/>
              </p:cNvSpPr>
              <p:nvPr/>
            </p:nvSpPr>
            <p:spPr bwMode="auto">
              <a:xfrm>
                <a:off x="10101657" y="3964473"/>
                <a:ext cx="145285" cy="146447"/>
              </a:xfrm>
              <a:custGeom>
                <a:avLst/>
                <a:gdLst>
                  <a:gd name="T0" fmla="*/ 81 w 87"/>
                  <a:gd name="T1" fmla="*/ 36 h 88"/>
                  <a:gd name="T2" fmla="*/ 87 w 87"/>
                  <a:gd name="T3" fmla="*/ 34 h 88"/>
                  <a:gd name="T4" fmla="*/ 80 w 87"/>
                  <a:gd name="T5" fmla="*/ 19 h 88"/>
                  <a:gd name="T6" fmla="*/ 74 w 87"/>
                  <a:gd name="T7" fmla="*/ 21 h 88"/>
                  <a:gd name="T8" fmla="*/ 65 w 87"/>
                  <a:gd name="T9" fmla="*/ 12 h 88"/>
                  <a:gd name="T10" fmla="*/ 67 w 87"/>
                  <a:gd name="T11" fmla="*/ 6 h 88"/>
                  <a:gd name="T12" fmla="*/ 52 w 87"/>
                  <a:gd name="T13" fmla="*/ 0 h 88"/>
                  <a:gd name="T14" fmla="*/ 50 w 87"/>
                  <a:gd name="T15" fmla="*/ 6 h 88"/>
                  <a:gd name="T16" fmla="*/ 36 w 87"/>
                  <a:gd name="T17" fmla="*/ 7 h 88"/>
                  <a:gd name="T18" fmla="*/ 34 w 87"/>
                  <a:gd name="T19" fmla="*/ 1 h 88"/>
                  <a:gd name="T20" fmla="*/ 19 w 87"/>
                  <a:gd name="T21" fmla="*/ 7 h 88"/>
                  <a:gd name="T22" fmla="*/ 21 w 87"/>
                  <a:gd name="T23" fmla="*/ 13 h 88"/>
                  <a:gd name="T24" fmla="*/ 12 w 87"/>
                  <a:gd name="T25" fmla="*/ 23 h 88"/>
                  <a:gd name="T26" fmla="*/ 6 w 87"/>
                  <a:gd name="T27" fmla="*/ 21 h 88"/>
                  <a:gd name="T28" fmla="*/ 0 w 87"/>
                  <a:gd name="T29" fmla="*/ 36 h 88"/>
                  <a:gd name="T30" fmla="*/ 6 w 87"/>
                  <a:gd name="T31" fmla="*/ 38 h 88"/>
                  <a:gd name="T32" fmla="*/ 7 w 87"/>
                  <a:gd name="T33" fmla="*/ 52 h 88"/>
                  <a:gd name="T34" fmla="*/ 1 w 87"/>
                  <a:gd name="T35" fmla="*/ 54 h 88"/>
                  <a:gd name="T36" fmla="*/ 7 w 87"/>
                  <a:gd name="T37" fmla="*/ 69 h 88"/>
                  <a:gd name="T38" fmla="*/ 13 w 87"/>
                  <a:gd name="T39" fmla="*/ 66 h 88"/>
                  <a:gd name="T40" fmla="*/ 23 w 87"/>
                  <a:gd name="T41" fmla="*/ 76 h 88"/>
                  <a:gd name="T42" fmla="*/ 21 w 87"/>
                  <a:gd name="T43" fmla="*/ 82 h 88"/>
                  <a:gd name="T44" fmla="*/ 36 w 87"/>
                  <a:gd name="T45" fmla="*/ 88 h 88"/>
                  <a:gd name="T46" fmla="*/ 38 w 87"/>
                  <a:gd name="T47" fmla="*/ 81 h 88"/>
                  <a:gd name="T48" fmla="*/ 51 w 87"/>
                  <a:gd name="T49" fmla="*/ 81 h 88"/>
                  <a:gd name="T50" fmla="*/ 54 w 87"/>
                  <a:gd name="T51" fmla="*/ 87 h 88"/>
                  <a:gd name="T52" fmla="*/ 69 w 87"/>
                  <a:gd name="T53" fmla="*/ 80 h 88"/>
                  <a:gd name="T54" fmla="*/ 66 w 87"/>
                  <a:gd name="T55" fmla="*/ 74 h 88"/>
                  <a:gd name="T56" fmla="*/ 75 w 87"/>
                  <a:gd name="T57" fmla="*/ 65 h 88"/>
                  <a:gd name="T58" fmla="*/ 82 w 87"/>
                  <a:gd name="T59" fmla="*/ 67 h 88"/>
                  <a:gd name="T60" fmla="*/ 87 w 87"/>
                  <a:gd name="T61" fmla="*/ 52 h 88"/>
                  <a:gd name="T62" fmla="*/ 81 w 87"/>
                  <a:gd name="T63" fmla="*/ 50 h 88"/>
                  <a:gd name="T64" fmla="*/ 81 w 87"/>
                  <a:gd name="T65" fmla="*/ 36 h 88"/>
                  <a:gd name="T66" fmla="*/ 54 w 87"/>
                  <a:gd name="T67" fmla="*/ 67 h 88"/>
                  <a:gd name="T68" fmla="*/ 44 w 87"/>
                  <a:gd name="T69" fmla="*/ 69 h 88"/>
                  <a:gd name="T70" fmla="*/ 21 w 87"/>
                  <a:gd name="T71" fmla="*/ 54 h 88"/>
                  <a:gd name="T72" fmla="*/ 33 w 87"/>
                  <a:gd name="T73" fmla="*/ 21 h 88"/>
                  <a:gd name="T74" fmla="*/ 43 w 87"/>
                  <a:gd name="T75" fmla="*/ 19 h 88"/>
                  <a:gd name="T76" fmla="*/ 67 w 87"/>
                  <a:gd name="T77" fmla="*/ 34 h 88"/>
                  <a:gd name="T78" fmla="*/ 54 w 87"/>
                  <a:gd name="T79" fmla="*/ 67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87" h="88">
                    <a:moveTo>
                      <a:pt x="81" y="36"/>
                    </a:moveTo>
                    <a:cubicBezTo>
                      <a:pt x="87" y="34"/>
                      <a:pt x="87" y="34"/>
                      <a:pt x="87" y="34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2" y="18"/>
                      <a:pt x="68" y="15"/>
                      <a:pt x="65" y="12"/>
                    </a:cubicBezTo>
                    <a:cubicBezTo>
                      <a:pt x="67" y="6"/>
                      <a:pt x="67" y="6"/>
                      <a:pt x="67" y="6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45" y="6"/>
                      <a:pt x="41" y="6"/>
                      <a:pt x="36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6"/>
                      <a:pt x="15" y="19"/>
                      <a:pt x="12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6" y="43"/>
                      <a:pt x="6" y="47"/>
                      <a:pt x="7" y="52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6" y="70"/>
                      <a:pt x="19" y="73"/>
                      <a:pt x="23" y="76"/>
                    </a:cubicBezTo>
                    <a:cubicBezTo>
                      <a:pt x="21" y="82"/>
                      <a:pt x="21" y="82"/>
                      <a:pt x="21" y="82"/>
                    </a:cubicBezTo>
                    <a:cubicBezTo>
                      <a:pt x="36" y="88"/>
                      <a:pt x="36" y="88"/>
                      <a:pt x="36" y="88"/>
                    </a:cubicBezTo>
                    <a:cubicBezTo>
                      <a:pt x="38" y="81"/>
                      <a:pt x="38" y="81"/>
                      <a:pt x="38" y="81"/>
                    </a:cubicBezTo>
                    <a:cubicBezTo>
                      <a:pt x="42" y="82"/>
                      <a:pt x="47" y="82"/>
                      <a:pt x="51" y="81"/>
                    </a:cubicBezTo>
                    <a:cubicBezTo>
                      <a:pt x="54" y="87"/>
                      <a:pt x="54" y="87"/>
                      <a:pt x="54" y="87"/>
                    </a:cubicBezTo>
                    <a:cubicBezTo>
                      <a:pt x="69" y="80"/>
                      <a:pt x="69" y="80"/>
                      <a:pt x="69" y="80"/>
                    </a:cubicBezTo>
                    <a:cubicBezTo>
                      <a:pt x="66" y="74"/>
                      <a:pt x="66" y="74"/>
                      <a:pt x="66" y="74"/>
                    </a:cubicBezTo>
                    <a:cubicBezTo>
                      <a:pt x="70" y="72"/>
                      <a:pt x="73" y="69"/>
                      <a:pt x="75" y="65"/>
                    </a:cubicBezTo>
                    <a:cubicBezTo>
                      <a:pt x="82" y="67"/>
                      <a:pt x="82" y="67"/>
                      <a:pt x="82" y="67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1" y="50"/>
                      <a:pt x="81" y="50"/>
                      <a:pt x="81" y="50"/>
                    </a:cubicBezTo>
                    <a:cubicBezTo>
                      <a:pt x="82" y="45"/>
                      <a:pt x="82" y="41"/>
                      <a:pt x="81" y="36"/>
                    </a:cubicBezTo>
                    <a:moveTo>
                      <a:pt x="54" y="67"/>
                    </a:moveTo>
                    <a:cubicBezTo>
                      <a:pt x="51" y="69"/>
                      <a:pt x="48" y="69"/>
                      <a:pt x="44" y="69"/>
                    </a:cubicBezTo>
                    <a:cubicBezTo>
                      <a:pt x="34" y="69"/>
                      <a:pt x="25" y="64"/>
                      <a:pt x="21" y="54"/>
                    </a:cubicBezTo>
                    <a:cubicBezTo>
                      <a:pt x="15" y="41"/>
                      <a:pt x="21" y="26"/>
                      <a:pt x="33" y="21"/>
                    </a:cubicBezTo>
                    <a:cubicBezTo>
                      <a:pt x="37" y="19"/>
                      <a:pt x="40" y="19"/>
                      <a:pt x="43" y="19"/>
                    </a:cubicBezTo>
                    <a:cubicBezTo>
                      <a:pt x="54" y="18"/>
                      <a:pt x="63" y="24"/>
                      <a:pt x="67" y="34"/>
                    </a:cubicBezTo>
                    <a:cubicBezTo>
                      <a:pt x="73" y="46"/>
                      <a:pt x="67" y="61"/>
                      <a:pt x="54" y="67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6" name="Freeform 39"/>
              <p:cNvSpPr>
                <a:spLocks/>
              </p:cNvSpPr>
              <p:nvPr/>
            </p:nvSpPr>
            <p:spPr bwMode="auto">
              <a:xfrm>
                <a:off x="9962183" y="5484732"/>
                <a:ext cx="353333" cy="294056"/>
              </a:xfrm>
              <a:custGeom>
                <a:avLst/>
                <a:gdLst>
                  <a:gd name="T0" fmla="*/ 250 w 304"/>
                  <a:gd name="T1" fmla="*/ 0 h 253"/>
                  <a:gd name="T2" fmla="*/ 109 w 304"/>
                  <a:gd name="T3" fmla="*/ 141 h 253"/>
                  <a:gd name="T4" fmla="*/ 54 w 304"/>
                  <a:gd name="T5" fmla="*/ 88 h 253"/>
                  <a:gd name="T6" fmla="*/ 0 w 304"/>
                  <a:gd name="T7" fmla="*/ 144 h 253"/>
                  <a:gd name="T8" fmla="*/ 53 w 304"/>
                  <a:gd name="T9" fmla="*/ 197 h 253"/>
                  <a:gd name="T10" fmla="*/ 109 w 304"/>
                  <a:gd name="T11" fmla="*/ 253 h 253"/>
                  <a:gd name="T12" fmla="*/ 163 w 304"/>
                  <a:gd name="T13" fmla="*/ 197 h 253"/>
                  <a:gd name="T14" fmla="*/ 304 w 304"/>
                  <a:gd name="T15" fmla="*/ 56 h 253"/>
                  <a:gd name="T16" fmla="*/ 250 w 304"/>
                  <a:gd name="T17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4" h="253">
                    <a:moveTo>
                      <a:pt x="250" y="0"/>
                    </a:moveTo>
                    <a:lnTo>
                      <a:pt x="109" y="141"/>
                    </a:lnTo>
                    <a:lnTo>
                      <a:pt x="54" y="88"/>
                    </a:lnTo>
                    <a:lnTo>
                      <a:pt x="0" y="144"/>
                    </a:lnTo>
                    <a:lnTo>
                      <a:pt x="53" y="197"/>
                    </a:lnTo>
                    <a:lnTo>
                      <a:pt x="109" y="253"/>
                    </a:lnTo>
                    <a:lnTo>
                      <a:pt x="163" y="197"/>
                    </a:lnTo>
                    <a:lnTo>
                      <a:pt x="304" y="56"/>
                    </a:lnTo>
                    <a:lnTo>
                      <a:pt x="25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7" name="Freeform 40"/>
              <p:cNvSpPr>
                <a:spLocks noEditPoints="1"/>
              </p:cNvSpPr>
              <p:nvPr/>
            </p:nvSpPr>
            <p:spPr bwMode="auto">
              <a:xfrm>
                <a:off x="10113280" y="5041904"/>
                <a:ext cx="206886" cy="17434"/>
              </a:xfrm>
              <a:custGeom>
                <a:avLst/>
                <a:gdLst>
                  <a:gd name="T0" fmla="*/ 178 w 178"/>
                  <a:gd name="T1" fmla="*/ 0 h 15"/>
                  <a:gd name="T2" fmla="*/ 0 w 178"/>
                  <a:gd name="T3" fmla="*/ 0 h 15"/>
                  <a:gd name="T4" fmla="*/ 0 w 178"/>
                  <a:gd name="T5" fmla="*/ 15 h 15"/>
                  <a:gd name="T6" fmla="*/ 178 w 178"/>
                  <a:gd name="T7" fmla="*/ 15 h 15"/>
                  <a:gd name="T8" fmla="*/ 178 w 178"/>
                  <a:gd name="T9" fmla="*/ 0 h 15"/>
                  <a:gd name="T10" fmla="*/ 171 w 178"/>
                  <a:gd name="T11" fmla="*/ 10 h 15"/>
                  <a:gd name="T12" fmla="*/ 157 w 178"/>
                  <a:gd name="T13" fmla="*/ 10 h 15"/>
                  <a:gd name="T14" fmla="*/ 157 w 178"/>
                  <a:gd name="T15" fmla="*/ 5 h 15"/>
                  <a:gd name="T16" fmla="*/ 171 w 178"/>
                  <a:gd name="T17" fmla="*/ 5 h 15"/>
                  <a:gd name="T18" fmla="*/ 171 w 178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8" h="15">
                    <a:moveTo>
                      <a:pt x="178" y="0"/>
                    </a:moveTo>
                    <a:lnTo>
                      <a:pt x="0" y="0"/>
                    </a:lnTo>
                    <a:lnTo>
                      <a:pt x="0" y="15"/>
                    </a:lnTo>
                    <a:lnTo>
                      <a:pt x="178" y="15"/>
                    </a:lnTo>
                    <a:lnTo>
                      <a:pt x="178" y="0"/>
                    </a:lnTo>
                    <a:close/>
                    <a:moveTo>
                      <a:pt x="171" y="10"/>
                    </a:moveTo>
                    <a:lnTo>
                      <a:pt x="157" y="10"/>
                    </a:lnTo>
                    <a:lnTo>
                      <a:pt x="157" y="5"/>
                    </a:lnTo>
                    <a:lnTo>
                      <a:pt x="171" y="5"/>
                    </a:lnTo>
                    <a:lnTo>
                      <a:pt x="171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8" name="Freeform 41"/>
              <p:cNvSpPr>
                <a:spLocks noEditPoints="1"/>
              </p:cNvSpPr>
              <p:nvPr/>
            </p:nvSpPr>
            <p:spPr bwMode="auto">
              <a:xfrm>
                <a:off x="10123740" y="4918703"/>
                <a:ext cx="187127" cy="116228"/>
              </a:xfrm>
              <a:custGeom>
                <a:avLst/>
                <a:gdLst>
                  <a:gd name="T0" fmla="*/ 161 w 161"/>
                  <a:gd name="T1" fmla="*/ 0 h 100"/>
                  <a:gd name="T2" fmla="*/ 0 w 161"/>
                  <a:gd name="T3" fmla="*/ 0 h 100"/>
                  <a:gd name="T4" fmla="*/ 0 w 161"/>
                  <a:gd name="T5" fmla="*/ 100 h 100"/>
                  <a:gd name="T6" fmla="*/ 161 w 161"/>
                  <a:gd name="T7" fmla="*/ 100 h 100"/>
                  <a:gd name="T8" fmla="*/ 161 w 161"/>
                  <a:gd name="T9" fmla="*/ 0 h 100"/>
                  <a:gd name="T10" fmla="*/ 144 w 161"/>
                  <a:gd name="T11" fmla="*/ 86 h 100"/>
                  <a:gd name="T12" fmla="*/ 17 w 161"/>
                  <a:gd name="T13" fmla="*/ 86 h 100"/>
                  <a:gd name="T14" fmla="*/ 17 w 161"/>
                  <a:gd name="T15" fmla="*/ 14 h 100"/>
                  <a:gd name="T16" fmla="*/ 144 w 161"/>
                  <a:gd name="T17" fmla="*/ 14 h 100"/>
                  <a:gd name="T18" fmla="*/ 144 w 161"/>
                  <a:gd name="T19" fmla="*/ 8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1" h="100">
                    <a:moveTo>
                      <a:pt x="161" y="0"/>
                    </a:moveTo>
                    <a:lnTo>
                      <a:pt x="0" y="0"/>
                    </a:lnTo>
                    <a:lnTo>
                      <a:pt x="0" y="100"/>
                    </a:lnTo>
                    <a:lnTo>
                      <a:pt x="161" y="100"/>
                    </a:lnTo>
                    <a:lnTo>
                      <a:pt x="161" y="0"/>
                    </a:lnTo>
                    <a:close/>
                    <a:moveTo>
                      <a:pt x="144" y="86"/>
                    </a:moveTo>
                    <a:lnTo>
                      <a:pt x="17" y="86"/>
                    </a:lnTo>
                    <a:lnTo>
                      <a:pt x="17" y="14"/>
                    </a:lnTo>
                    <a:lnTo>
                      <a:pt x="144" y="14"/>
                    </a:lnTo>
                    <a:lnTo>
                      <a:pt x="144" y="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299" name="Freeform 42"/>
              <p:cNvSpPr>
                <a:spLocks/>
              </p:cNvSpPr>
              <p:nvPr/>
            </p:nvSpPr>
            <p:spPr bwMode="auto">
              <a:xfrm>
                <a:off x="8731330" y="2228029"/>
                <a:ext cx="108092" cy="33706"/>
              </a:xfrm>
              <a:custGeom>
                <a:avLst/>
                <a:gdLst>
                  <a:gd name="T0" fmla="*/ 3 w 93"/>
                  <a:gd name="T1" fmla="*/ 0 h 29"/>
                  <a:gd name="T2" fmla="*/ 93 w 93"/>
                  <a:gd name="T3" fmla="*/ 25 h 29"/>
                  <a:gd name="T4" fmla="*/ 90 w 93"/>
                  <a:gd name="T5" fmla="*/ 29 h 29"/>
                  <a:gd name="T6" fmla="*/ 0 w 93"/>
                  <a:gd name="T7" fmla="*/ 5 h 29"/>
                  <a:gd name="T8" fmla="*/ 3 w 93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29">
                    <a:moveTo>
                      <a:pt x="3" y="0"/>
                    </a:moveTo>
                    <a:lnTo>
                      <a:pt x="93" y="25"/>
                    </a:lnTo>
                    <a:lnTo>
                      <a:pt x="90" y="29"/>
                    </a:lnTo>
                    <a:lnTo>
                      <a:pt x="0" y="5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0" name="Freeform 43"/>
              <p:cNvSpPr>
                <a:spLocks/>
              </p:cNvSpPr>
              <p:nvPr/>
            </p:nvSpPr>
            <p:spPr bwMode="auto">
              <a:xfrm>
                <a:off x="8674378" y="2169915"/>
                <a:ext cx="192938" cy="219671"/>
              </a:xfrm>
              <a:custGeom>
                <a:avLst/>
                <a:gdLst>
                  <a:gd name="T0" fmla="*/ 116 w 166"/>
                  <a:gd name="T1" fmla="*/ 167 h 189"/>
                  <a:gd name="T2" fmla="*/ 120 w 166"/>
                  <a:gd name="T3" fmla="*/ 189 h 189"/>
                  <a:gd name="T4" fmla="*/ 0 w 166"/>
                  <a:gd name="T5" fmla="*/ 152 h 189"/>
                  <a:gd name="T6" fmla="*/ 29 w 166"/>
                  <a:gd name="T7" fmla="*/ 122 h 189"/>
                  <a:gd name="T8" fmla="*/ 54 w 166"/>
                  <a:gd name="T9" fmla="*/ 35 h 189"/>
                  <a:gd name="T10" fmla="*/ 43 w 166"/>
                  <a:gd name="T11" fmla="*/ 0 h 189"/>
                  <a:gd name="T12" fmla="*/ 166 w 166"/>
                  <a:gd name="T13" fmla="*/ 35 h 189"/>
                  <a:gd name="T14" fmla="*/ 149 w 166"/>
                  <a:gd name="T15" fmla="*/ 49 h 189"/>
                  <a:gd name="T16" fmla="*/ 116 w 166"/>
                  <a:gd name="T17" fmla="*/ 16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6" h="189">
                    <a:moveTo>
                      <a:pt x="116" y="167"/>
                    </a:moveTo>
                    <a:lnTo>
                      <a:pt x="120" y="189"/>
                    </a:lnTo>
                    <a:lnTo>
                      <a:pt x="0" y="152"/>
                    </a:lnTo>
                    <a:lnTo>
                      <a:pt x="29" y="122"/>
                    </a:lnTo>
                    <a:lnTo>
                      <a:pt x="54" y="35"/>
                    </a:lnTo>
                    <a:lnTo>
                      <a:pt x="43" y="0"/>
                    </a:lnTo>
                    <a:lnTo>
                      <a:pt x="166" y="35"/>
                    </a:lnTo>
                    <a:lnTo>
                      <a:pt x="149" y="49"/>
                    </a:lnTo>
                    <a:lnTo>
                      <a:pt x="116" y="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1" name="Freeform 44"/>
              <p:cNvSpPr>
                <a:spLocks/>
              </p:cNvSpPr>
              <p:nvPr/>
            </p:nvSpPr>
            <p:spPr bwMode="auto">
              <a:xfrm>
                <a:off x="8674378" y="2169915"/>
                <a:ext cx="192938" cy="219671"/>
              </a:xfrm>
              <a:custGeom>
                <a:avLst/>
                <a:gdLst>
                  <a:gd name="T0" fmla="*/ 116 w 166"/>
                  <a:gd name="T1" fmla="*/ 167 h 189"/>
                  <a:gd name="T2" fmla="*/ 120 w 166"/>
                  <a:gd name="T3" fmla="*/ 189 h 189"/>
                  <a:gd name="T4" fmla="*/ 0 w 166"/>
                  <a:gd name="T5" fmla="*/ 152 h 189"/>
                  <a:gd name="T6" fmla="*/ 29 w 166"/>
                  <a:gd name="T7" fmla="*/ 122 h 189"/>
                  <a:gd name="T8" fmla="*/ 54 w 166"/>
                  <a:gd name="T9" fmla="*/ 35 h 189"/>
                  <a:gd name="T10" fmla="*/ 43 w 166"/>
                  <a:gd name="T11" fmla="*/ 0 h 189"/>
                  <a:gd name="T12" fmla="*/ 166 w 166"/>
                  <a:gd name="T13" fmla="*/ 35 h 189"/>
                  <a:gd name="T14" fmla="*/ 149 w 166"/>
                  <a:gd name="T15" fmla="*/ 4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6" h="189">
                    <a:moveTo>
                      <a:pt x="116" y="167"/>
                    </a:moveTo>
                    <a:lnTo>
                      <a:pt x="120" y="189"/>
                    </a:lnTo>
                    <a:lnTo>
                      <a:pt x="0" y="152"/>
                    </a:lnTo>
                    <a:lnTo>
                      <a:pt x="29" y="122"/>
                    </a:lnTo>
                    <a:lnTo>
                      <a:pt x="54" y="35"/>
                    </a:lnTo>
                    <a:lnTo>
                      <a:pt x="43" y="0"/>
                    </a:lnTo>
                    <a:lnTo>
                      <a:pt x="166" y="35"/>
                    </a:lnTo>
                    <a:lnTo>
                      <a:pt x="149" y="4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2" name="Freeform 45"/>
              <p:cNvSpPr>
                <a:spLocks/>
              </p:cNvSpPr>
              <p:nvPr/>
            </p:nvSpPr>
            <p:spPr bwMode="auto">
              <a:xfrm>
                <a:off x="8796417" y="2276845"/>
                <a:ext cx="245241" cy="89495"/>
              </a:xfrm>
              <a:custGeom>
                <a:avLst/>
                <a:gdLst>
                  <a:gd name="T0" fmla="*/ 7 w 147"/>
                  <a:gd name="T1" fmla="*/ 0 h 54"/>
                  <a:gd name="T2" fmla="*/ 133 w 147"/>
                  <a:gd name="T3" fmla="*/ 19 h 54"/>
                  <a:gd name="T4" fmla="*/ 147 w 147"/>
                  <a:gd name="T5" fmla="*/ 34 h 54"/>
                  <a:gd name="T6" fmla="*/ 135 w 147"/>
                  <a:gd name="T7" fmla="*/ 52 h 54"/>
                  <a:gd name="T8" fmla="*/ 110 w 147"/>
                  <a:gd name="T9" fmla="*/ 52 h 54"/>
                  <a:gd name="T10" fmla="*/ 0 w 147"/>
                  <a:gd name="T11" fmla="*/ 26 h 54"/>
                  <a:gd name="T12" fmla="*/ 7 w 147"/>
                  <a:gd name="T13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7" h="54">
                    <a:moveTo>
                      <a:pt x="7" y="0"/>
                    </a:moveTo>
                    <a:cubicBezTo>
                      <a:pt x="7" y="0"/>
                      <a:pt x="127" y="18"/>
                      <a:pt x="133" y="19"/>
                    </a:cubicBezTo>
                    <a:cubicBezTo>
                      <a:pt x="142" y="21"/>
                      <a:pt x="147" y="27"/>
                      <a:pt x="147" y="34"/>
                    </a:cubicBezTo>
                    <a:cubicBezTo>
                      <a:pt x="147" y="45"/>
                      <a:pt x="143" y="50"/>
                      <a:pt x="135" y="52"/>
                    </a:cubicBezTo>
                    <a:cubicBezTo>
                      <a:pt x="128" y="54"/>
                      <a:pt x="122" y="53"/>
                      <a:pt x="110" y="52"/>
                    </a:cubicBezTo>
                    <a:cubicBezTo>
                      <a:pt x="98" y="50"/>
                      <a:pt x="0" y="26"/>
                      <a:pt x="0" y="26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3" name="Freeform 46"/>
              <p:cNvSpPr>
                <a:spLocks/>
              </p:cNvSpPr>
              <p:nvPr/>
            </p:nvSpPr>
            <p:spPr bwMode="auto">
              <a:xfrm>
                <a:off x="8670891" y="2433752"/>
                <a:ext cx="199912" cy="46491"/>
              </a:xfrm>
              <a:custGeom>
                <a:avLst/>
                <a:gdLst>
                  <a:gd name="T0" fmla="*/ 0 w 172"/>
                  <a:gd name="T1" fmla="*/ 40 h 40"/>
                  <a:gd name="T2" fmla="*/ 172 w 172"/>
                  <a:gd name="T3" fmla="*/ 40 h 40"/>
                  <a:gd name="T4" fmla="*/ 154 w 172"/>
                  <a:gd name="T5" fmla="*/ 0 h 40"/>
                  <a:gd name="T6" fmla="*/ 13 w 172"/>
                  <a:gd name="T7" fmla="*/ 0 h 40"/>
                  <a:gd name="T8" fmla="*/ 0 w 172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" h="40">
                    <a:moveTo>
                      <a:pt x="0" y="40"/>
                    </a:moveTo>
                    <a:lnTo>
                      <a:pt x="172" y="40"/>
                    </a:lnTo>
                    <a:lnTo>
                      <a:pt x="154" y="0"/>
                    </a:lnTo>
                    <a:lnTo>
                      <a:pt x="13" y="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4" name="Freeform 47"/>
              <p:cNvSpPr>
                <a:spLocks/>
              </p:cNvSpPr>
              <p:nvPr/>
            </p:nvSpPr>
            <p:spPr bwMode="auto">
              <a:xfrm>
                <a:off x="8010717" y="2855659"/>
                <a:ext cx="239430" cy="112741"/>
              </a:xfrm>
              <a:custGeom>
                <a:avLst/>
                <a:gdLst>
                  <a:gd name="T0" fmla="*/ 63 w 144"/>
                  <a:gd name="T1" fmla="*/ 31 h 68"/>
                  <a:gd name="T2" fmla="*/ 101 w 144"/>
                  <a:gd name="T3" fmla="*/ 45 h 68"/>
                  <a:gd name="T4" fmla="*/ 85 w 144"/>
                  <a:gd name="T5" fmla="*/ 60 h 68"/>
                  <a:gd name="T6" fmla="*/ 144 w 144"/>
                  <a:gd name="T7" fmla="*/ 68 h 68"/>
                  <a:gd name="T8" fmla="*/ 138 w 144"/>
                  <a:gd name="T9" fmla="*/ 9 h 68"/>
                  <a:gd name="T10" fmla="*/ 123 w 144"/>
                  <a:gd name="T11" fmla="*/ 24 h 68"/>
                  <a:gd name="T12" fmla="*/ 64 w 144"/>
                  <a:gd name="T13" fmla="*/ 0 h 68"/>
                  <a:gd name="T14" fmla="*/ 0 w 144"/>
                  <a:gd name="T15" fmla="*/ 26 h 68"/>
                  <a:gd name="T16" fmla="*/ 21 w 144"/>
                  <a:gd name="T17" fmla="*/ 48 h 68"/>
                  <a:gd name="T18" fmla="*/ 63 w 144"/>
                  <a:gd name="T19" fmla="*/ 31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4" h="68">
                    <a:moveTo>
                      <a:pt x="63" y="31"/>
                    </a:moveTo>
                    <a:cubicBezTo>
                      <a:pt x="77" y="31"/>
                      <a:pt x="90" y="36"/>
                      <a:pt x="101" y="45"/>
                    </a:cubicBezTo>
                    <a:cubicBezTo>
                      <a:pt x="85" y="60"/>
                      <a:pt x="85" y="60"/>
                      <a:pt x="85" y="60"/>
                    </a:cubicBezTo>
                    <a:cubicBezTo>
                      <a:pt x="144" y="68"/>
                      <a:pt x="144" y="68"/>
                      <a:pt x="144" y="68"/>
                    </a:cubicBezTo>
                    <a:cubicBezTo>
                      <a:pt x="138" y="9"/>
                      <a:pt x="138" y="9"/>
                      <a:pt x="138" y="9"/>
                    </a:cubicBezTo>
                    <a:cubicBezTo>
                      <a:pt x="123" y="24"/>
                      <a:pt x="123" y="24"/>
                      <a:pt x="123" y="24"/>
                    </a:cubicBezTo>
                    <a:cubicBezTo>
                      <a:pt x="106" y="9"/>
                      <a:pt x="86" y="0"/>
                      <a:pt x="64" y="0"/>
                    </a:cubicBezTo>
                    <a:cubicBezTo>
                      <a:pt x="40" y="0"/>
                      <a:pt x="17" y="9"/>
                      <a:pt x="0" y="26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32" y="37"/>
                      <a:pt x="47" y="31"/>
                      <a:pt x="63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5" name="Freeform 48"/>
              <p:cNvSpPr>
                <a:spLocks/>
              </p:cNvSpPr>
              <p:nvPr/>
            </p:nvSpPr>
            <p:spPr bwMode="auto">
              <a:xfrm>
                <a:off x="7922383" y="2906799"/>
                <a:ext cx="153421" cy="244078"/>
              </a:xfrm>
              <a:custGeom>
                <a:avLst/>
                <a:gdLst>
                  <a:gd name="T0" fmla="*/ 50 w 92"/>
                  <a:gd name="T1" fmla="*/ 49 h 146"/>
                  <a:gd name="T2" fmla="*/ 71 w 92"/>
                  <a:gd name="T3" fmla="*/ 55 h 146"/>
                  <a:gd name="T4" fmla="*/ 48 w 92"/>
                  <a:gd name="T5" fmla="*/ 0 h 146"/>
                  <a:gd name="T6" fmla="*/ 0 w 92"/>
                  <a:gd name="T7" fmla="*/ 35 h 146"/>
                  <a:gd name="T8" fmla="*/ 21 w 92"/>
                  <a:gd name="T9" fmla="*/ 41 h 146"/>
                  <a:gd name="T10" fmla="*/ 30 w 92"/>
                  <a:gd name="T11" fmla="*/ 103 h 146"/>
                  <a:gd name="T12" fmla="*/ 84 w 92"/>
                  <a:gd name="T13" fmla="*/ 146 h 146"/>
                  <a:gd name="T14" fmla="*/ 92 w 92"/>
                  <a:gd name="T15" fmla="*/ 116 h 146"/>
                  <a:gd name="T16" fmla="*/ 50 w 92"/>
                  <a:gd name="T17" fmla="*/ 49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146">
                    <a:moveTo>
                      <a:pt x="50" y="49"/>
                    </a:moveTo>
                    <a:cubicBezTo>
                      <a:pt x="71" y="55"/>
                      <a:pt x="71" y="55"/>
                      <a:pt x="71" y="55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16" y="62"/>
                      <a:pt x="19" y="84"/>
                      <a:pt x="30" y="103"/>
                    </a:cubicBezTo>
                    <a:cubicBezTo>
                      <a:pt x="42" y="124"/>
                      <a:pt x="61" y="140"/>
                      <a:pt x="84" y="146"/>
                    </a:cubicBezTo>
                    <a:cubicBezTo>
                      <a:pt x="92" y="116"/>
                      <a:pt x="92" y="116"/>
                      <a:pt x="92" y="116"/>
                    </a:cubicBezTo>
                    <a:cubicBezTo>
                      <a:pt x="63" y="108"/>
                      <a:pt x="45" y="78"/>
                      <a:pt x="50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6" name="Freeform 49"/>
              <p:cNvSpPr>
                <a:spLocks/>
              </p:cNvSpPr>
              <p:nvPr/>
            </p:nvSpPr>
            <p:spPr bwMode="auto">
              <a:xfrm>
                <a:off x="8072317" y="2977698"/>
                <a:ext cx="189452" cy="212697"/>
              </a:xfrm>
              <a:custGeom>
                <a:avLst/>
                <a:gdLst>
                  <a:gd name="T0" fmla="*/ 108 w 114"/>
                  <a:gd name="T1" fmla="*/ 0 h 128"/>
                  <a:gd name="T2" fmla="*/ 79 w 114"/>
                  <a:gd name="T3" fmla="*/ 7 h 128"/>
                  <a:gd name="T4" fmla="*/ 72 w 114"/>
                  <a:gd name="T5" fmla="*/ 52 h 128"/>
                  <a:gd name="T6" fmla="*/ 41 w 114"/>
                  <a:gd name="T7" fmla="*/ 77 h 128"/>
                  <a:gd name="T8" fmla="*/ 36 w 114"/>
                  <a:gd name="T9" fmla="*/ 56 h 128"/>
                  <a:gd name="T10" fmla="*/ 0 w 114"/>
                  <a:gd name="T11" fmla="*/ 103 h 128"/>
                  <a:gd name="T12" fmla="*/ 54 w 114"/>
                  <a:gd name="T13" fmla="*/ 128 h 128"/>
                  <a:gd name="T14" fmla="*/ 49 w 114"/>
                  <a:gd name="T15" fmla="*/ 107 h 128"/>
                  <a:gd name="T16" fmla="*/ 99 w 114"/>
                  <a:gd name="T17" fmla="*/ 68 h 128"/>
                  <a:gd name="T18" fmla="*/ 108 w 114"/>
                  <a:gd name="T19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28">
                    <a:moveTo>
                      <a:pt x="108" y="0"/>
                    </a:moveTo>
                    <a:cubicBezTo>
                      <a:pt x="79" y="7"/>
                      <a:pt x="79" y="7"/>
                      <a:pt x="79" y="7"/>
                    </a:cubicBezTo>
                    <a:cubicBezTo>
                      <a:pt x="82" y="22"/>
                      <a:pt x="80" y="38"/>
                      <a:pt x="72" y="52"/>
                    </a:cubicBezTo>
                    <a:cubicBezTo>
                      <a:pt x="65" y="64"/>
                      <a:pt x="54" y="73"/>
                      <a:pt x="41" y="77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54" y="128"/>
                      <a:pt x="54" y="128"/>
                      <a:pt x="54" y="128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70" y="100"/>
                      <a:pt x="87" y="87"/>
                      <a:pt x="99" y="68"/>
                    </a:cubicBezTo>
                    <a:cubicBezTo>
                      <a:pt x="111" y="47"/>
                      <a:pt x="114" y="23"/>
                      <a:pt x="10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7" name="Freeform 50"/>
              <p:cNvSpPr>
                <a:spLocks noEditPoints="1"/>
              </p:cNvSpPr>
              <p:nvPr/>
            </p:nvSpPr>
            <p:spPr bwMode="auto">
              <a:xfrm>
                <a:off x="9621636" y="1981626"/>
                <a:ext cx="169693" cy="314977"/>
              </a:xfrm>
              <a:custGeom>
                <a:avLst/>
                <a:gdLst>
                  <a:gd name="T0" fmla="*/ 17 w 102"/>
                  <a:gd name="T1" fmla="*/ 161 h 189"/>
                  <a:gd name="T2" fmla="*/ 7 w 102"/>
                  <a:gd name="T3" fmla="*/ 137 h 189"/>
                  <a:gd name="T4" fmla="*/ 14 w 102"/>
                  <a:gd name="T5" fmla="*/ 134 h 189"/>
                  <a:gd name="T6" fmla="*/ 24 w 102"/>
                  <a:gd name="T7" fmla="*/ 139 h 189"/>
                  <a:gd name="T8" fmla="*/ 41 w 102"/>
                  <a:gd name="T9" fmla="*/ 146 h 189"/>
                  <a:gd name="T10" fmla="*/ 31 w 102"/>
                  <a:gd name="T11" fmla="*/ 96 h 189"/>
                  <a:gd name="T12" fmla="*/ 9 w 102"/>
                  <a:gd name="T13" fmla="*/ 78 h 189"/>
                  <a:gd name="T14" fmla="*/ 9 w 102"/>
                  <a:gd name="T15" fmla="*/ 46 h 189"/>
                  <a:gd name="T16" fmla="*/ 32 w 102"/>
                  <a:gd name="T17" fmla="*/ 23 h 189"/>
                  <a:gd name="T18" fmla="*/ 53 w 102"/>
                  <a:gd name="T19" fmla="*/ 6 h 189"/>
                  <a:gd name="T20" fmla="*/ 60 w 102"/>
                  <a:gd name="T21" fmla="*/ 0 h 189"/>
                  <a:gd name="T22" fmla="*/ 67 w 102"/>
                  <a:gd name="T23" fmla="*/ 20 h 189"/>
                  <a:gd name="T24" fmla="*/ 99 w 102"/>
                  <a:gd name="T25" fmla="*/ 36 h 189"/>
                  <a:gd name="T26" fmla="*/ 90 w 102"/>
                  <a:gd name="T27" fmla="*/ 48 h 189"/>
                  <a:gd name="T28" fmla="*/ 83 w 102"/>
                  <a:gd name="T29" fmla="*/ 48 h 189"/>
                  <a:gd name="T30" fmla="*/ 73 w 102"/>
                  <a:gd name="T31" fmla="*/ 43 h 189"/>
                  <a:gd name="T32" fmla="*/ 62 w 102"/>
                  <a:gd name="T33" fmla="*/ 82 h 189"/>
                  <a:gd name="T34" fmla="*/ 89 w 102"/>
                  <a:gd name="T35" fmla="*/ 94 h 189"/>
                  <a:gd name="T36" fmla="*/ 102 w 102"/>
                  <a:gd name="T37" fmla="*/ 120 h 189"/>
                  <a:gd name="T38" fmla="*/ 90 w 102"/>
                  <a:gd name="T39" fmla="*/ 153 h 189"/>
                  <a:gd name="T40" fmla="*/ 55 w 102"/>
                  <a:gd name="T41" fmla="*/ 168 h 189"/>
                  <a:gd name="T42" fmla="*/ 52 w 102"/>
                  <a:gd name="T43" fmla="*/ 187 h 189"/>
                  <a:gd name="T44" fmla="*/ 38 w 102"/>
                  <a:gd name="T45" fmla="*/ 189 h 189"/>
                  <a:gd name="T46" fmla="*/ 29 w 102"/>
                  <a:gd name="T47" fmla="*/ 58 h 189"/>
                  <a:gd name="T48" fmla="*/ 34 w 102"/>
                  <a:gd name="T49" fmla="*/ 70 h 189"/>
                  <a:gd name="T50" fmla="*/ 47 w 102"/>
                  <a:gd name="T51" fmla="*/ 77 h 189"/>
                  <a:gd name="T52" fmla="*/ 41 w 102"/>
                  <a:gd name="T53" fmla="*/ 42 h 189"/>
                  <a:gd name="T54" fmla="*/ 30 w 102"/>
                  <a:gd name="T55" fmla="*/ 52 h 189"/>
                  <a:gd name="T56" fmla="*/ 78 w 102"/>
                  <a:gd name="T57" fmla="*/ 124 h 189"/>
                  <a:gd name="T58" fmla="*/ 73 w 102"/>
                  <a:gd name="T59" fmla="*/ 112 h 189"/>
                  <a:gd name="T60" fmla="*/ 60 w 102"/>
                  <a:gd name="T61" fmla="*/ 106 h 189"/>
                  <a:gd name="T62" fmla="*/ 73 w 102"/>
                  <a:gd name="T63" fmla="*/ 139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2" h="189">
                    <a:moveTo>
                      <a:pt x="39" y="167"/>
                    </a:moveTo>
                    <a:cubicBezTo>
                      <a:pt x="32" y="166"/>
                      <a:pt x="24" y="164"/>
                      <a:pt x="17" y="161"/>
                    </a:cubicBezTo>
                    <a:cubicBezTo>
                      <a:pt x="10" y="157"/>
                      <a:pt x="5" y="153"/>
                      <a:pt x="0" y="149"/>
                    </a:cubicBezTo>
                    <a:cubicBezTo>
                      <a:pt x="7" y="137"/>
                      <a:pt x="7" y="137"/>
                      <a:pt x="7" y="137"/>
                    </a:cubicBezTo>
                    <a:cubicBezTo>
                      <a:pt x="8" y="136"/>
                      <a:pt x="9" y="135"/>
                      <a:pt x="10" y="135"/>
                    </a:cubicBezTo>
                    <a:cubicBezTo>
                      <a:pt x="11" y="134"/>
                      <a:pt x="12" y="134"/>
                      <a:pt x="14" y="134"/>
                    </a:cubicBezTo>
                    <a:cubicBezTo>
                      <a:pt x="15" y="134"/>
                      <a:pt x="17" y="134"/>
                      <a:pt x="18" y="135"/>
                    </a:cubicBezTo>
                    <a:cubicBezTo>
                      <a:pt x="20" y="136"/>
                      <a:pt x="22" y="138"/>
                      <a:pt x="24" y="139"/>
                    </a:cubicBezTo>
                    <a:cubicBezTo>
                      <a:pt x="26" y="140"/>
                      <a:pt x="29" y="142"/>
                      <a:pt x="31" y="143"/>
                    </a:cubicBezTo>
                    <a:cubicBezTo>
                      <a:pt x="34" y="145"/>
                      <a:pt x="37" y="146"/>
                      <a:pt x="41" y="146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0" y="100"/>
                      <a:pt x="35" y="98"/>
                      <a:pt x="31" y="96"/>
                    </a:cubicBezTo>
                    <a:cubicBezTo>
                      <a:pt x="26" y="95"/>
                      <a:pt x="22" y="92"/>
                      <a:pt x="18" y="89"/>
                    </a:cubicBezTo>
                    <a:cubicBezTo>
                      <a:pt x="14" y="86"/>
                      <a:pt x="11" y="82"/>
                      <a:pt x="9" y="78"/>
                    </a:cubicBezTo>
                    <a:cubicBezTo>
                      <a:pt x="7" y="73"/>
                      <a:pt x="6" y="67"/>
                      <a:pt x="6" y="61"/>
                    </a:cubicBezTo>
                    <a:cubicBezTo>
                      <a:pt x="6" y="55"/>
                      <a:pt x="7" y="50"/>
                      <a:pt x="9" y="46"/>
                    </a:cubicBezTo>
                    <a:cubicBezTo>
                      <a:pt x="11" y="41"/>
                      <a:pt x="14" y="36"/>
                      <a:pt x="18" y="32"/>
                    </a:cubicBezTo>
                    <a:cubicBezTo>
                      <a:pt x="22" y="29"/>
                      <a:pt x="26" y="25"/>
                      <a:pt x="32" y="23"/>
                    </a:cubicBezTo>
                    <a:cubicBezTo>
                      <a:pt x="38" y="20"/>
                      <a:pt x="44" y="19"/>
                      <a:pt x="52" y="19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5"/>
                      <a:pt x="54" y="3"/>
                      <a:pt x="55" y="2"/>
                    </a:cubicBezTo>
                    <a:cubicBezTo>
                      <a:pt x="56" y="1"/>
                      <a:pt x="58" y="0"/>
                      <a:pt x="60" y="0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67" y="20"/>
                      <a:pt x="67" y="20"/>
                      <a:pt x="67" y="20"/>
                    </a:cubicBezTo>
                    <a:cubicBezTo>
                      <a:pt x="74" y="21"/>
                      <a:pt x="80" y="23"/>
                      <a:pt x="86" y="26"/>
                    </a:cubicBezTo>
                    <a:cubicBezTo>
                      <a:pt x="91" y="29"/>
                      <a:pt x="95" y="32"/>
                      <a:pt x="99" y="36"/>
                    </a:cubicBezTo>
                    <a:cubicBezTo>
                      <a:pt x="93" y="45"/>
                      <a:pt x="93" y="45"/>
                      <a:pt x="93" y="45"/>
                    </a:cubicBezTo>
                    <a:cubicBezTo>
                      <a:pt x="92" y="46"/>
                      <a:pt x="91" y="47"/>
                      <a:pt x="90" y="48"/>
                    </a:cubicBezTo>
                    <a:cubicBezTo>
                      <a:pt x="89" y="49"/>
                      <a:pt x="88" y="49"/>
                      <a:pt x="87" y="49"/>
                    </a:cubicBezTo>
                    <a:cubicBezTo>
                      <a:pt x="86" y="49"/>
                      <a:pt x="85" y="49"/>
                      <a:pt x="83" y="48"/>
                    </a:cubicBezTo>
                    <a:cubicBezTo>
                      <a:pt x="82" y="47"/>
                      <a:pt x="80" y="47"/>
                      <a:pt x="79" y="46"/>
                    </a:cubicBezTo>
                    <a:cubicBezTo>
                      <a:pt x="77" y="45"/>
                      <a:pt x="75" y="44"/>
                      <a:pt x="73" y="43"/>
                    </a:cubicBezTo>
                    <a:cubicBezTo>
                      <a:pt x="70" y="42"/>
                      <a:pt x="68" y="41"/>
                      <a:pt x="65" y="41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67" y="84"/>
                      <a:pt x="72" y="85"/>
                      <a:pt x="76" y="87"/>
                    </a:cubicBezTo>
                    <a:cubicBezTo>
                      <a:pt x="81" y="89"/>
                      <a:pt x="85" y="91"/>
                      <a:pt x="89" y="94"/>
                    </a:cubicBezTo>
                    <a:cubicBezTo>
                      <a:pt x="93" y="97"/>
                      <a:pt x="96" y="100"/>
                      <a:pt x="98" y="105"/>
                    </a:cubicBezTo>
                    <a:cubicBezTo>
                      <a:pt x="101" y="109"/>
                      <a:pt x="102" y="114"/>
                      <a:pt x="102" y="120"/>
                    </a:cubicBezTo>
                    <a:cubicBezTo>
                      <a:pt x="102" y="127"/>
                      <a:pt x="101" y="133"/>
                      <a:pt x="99" y="138"/>
                    </a:cubicBezTo>
                    <a:cubicBezTo>
                      <a:pt x="97" y="144"/>
                      <a:pt x="94" y="148"/>
                      <a:pt x="90" y="153"/>
                    </a:cubicBezTo>
                    <a:cubicBezTo>
                      <a:pt x="86" y="157"/>
                      <a:pt x="81" y="160"/>
                      <a:pt x="75" y="163"/>
                    </a:cubicBezTo>
                    <a:cubicBezTo>
                      <a:pt x="69" y="165"/>
                      <a:pt x="62" y="167"/>
                      <a:pt x="55" y="168"/>
                    </a:cubicBezTo>
                    <a:cubicBezTo>
                      <a:pt x="54" y="182"/>
                      <a:pt x="54" y="182"/>
                      <a:pt x="54" y="182"/>
                    </a:cubicBezTo>
                    <a:cubicBezTo>
                      <a:pt x="53" y="184"/>
                      <a:pt x="53" y="185"/>
                      <a:pt x="52" y="187"/>
                    </a:cubicBezTo>
                    <a:cubicBezTo>
                      <a:pt x="50" y="188"/>
                      <a:pt x="49" y="189"/>
                      <a:pt x="47" y="189"/>
                    </a:cubicBezTo>
                    <a:cubicBezTo>
                      <a:pt x="38" y="189"/>
                      <a:pt x="38" y="189"/>
                      <a:pt x="38" y="189"/>
                    </a:cubicBezTo>
                    <a:lnTo>
                      <a:pt x="39" y="167"/>
                    </a:lnTo>
                    <a:close/>
                    <a:moveTo>
                      <a:pt x="29" y="58"/>
                    </a:moveTo>
                    <a:cubicBezTo>
                      <a:pt x="29" y="61"/>
                      <a:pt x="30" y="63"/>
                      <a:pt x="31" y="65"/>
                    </a:cubicBezTo>
                    <a:cubicBezTo>
                      <a:pt x="31" y="67"/>
                      <a:pt x="33" y="69"/>
                      <a:pt x="34" y="70"/>
                    </a:cubicBezTo>
                    <a:cubicBezTo>
                      <a:pt x="36" y="72"/>
                      <a:pt x="38" y="73"/>
                      <a:pt x="40" y="74"/>
                    </a:cubicBezTo>
                    <a:cubicBezTo>
                      <a:pt x="42" y="75"/>
                      <a:pt x="44" y="77"/>
                      <a:pt x="47" y="77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6" y="41"/>
                      <a:pt x="43" y="41"/>
                      <a:pt x="41" y="42"/>
                    </a:cubicBezTo>
                    <a:cubicBezTo>
                      <a:pt x="38" y="44"/>
                      <a:pt x="36" y="45"/>
                      <a:pt x="34" y="47"/>
                    </a:cubicBezTo>
                    <a:cubicBezTo>
                      <a:pt x="32" y="48"/>
                      <a:pt x="31" y="50"/>
                      <a:pt x="30" y="52"/>
                    </a:cubicBezTo>
                    <a:cubicBezTo>
                      <a:pt x="30" y="54"/>
                      <a:pt x="29" y="56"/>
                      <a:pt x="29" y="58"/>
                    </a:cubicBezTo>
                    <a:close/>
                    <a:moveTo>
                      <a:pt x="78" y="124"/>
                    </a:moveTo>
                    <a:cubicBezTo>
                      <a:pt x="78" y="122"/>
                      <a:pt x="78" y="119"/>
                      <a:pt x="77" y="118"/>
                    </a:cubicBezTo>
                    <a:cubicBezTo>
                      <a:pt x="76" y="116"/>
                      <a:pt x="75" y="114"/>
                      <a:pt x="73" y="112"/>
                    </a:cubicBezTo>
                    <a:cubicBezTo>
                      <a:pt x="71" y="111"/>
                      <a:pt x="69" y="110"/>
                      <a:pt x="67" y="109"/>
                    </a:cubicBezTo>
                    <a:cubicBezTo>
                      <a:pt x="65" y="108"/>
                      <a:pt x="63" y="107"/>
                      <a:pt x="60" y="106"/>
                    </a:cubicBezTo>
                    <a:cubicBezTo>
                      <a:pt x="57" y="147"/>
                      <a:pt x="57" y="147"/>
                      <a:pt x="57" y="147"/>
                    </a:cubicBezTo>
                    <a:cubicBezTo>
                      <a:pt x="64" y="146"/>
                      <a:pt x="69" y="143"/>
                      <a:pt x="73" y="139"/>
                    </a:cubicBezTo>
                    <a:cubicBezTo>
                      <a:pt x="76" y="136"/>
                      <a:pt x="78" y="131"/>
                      <a:pt x="78" y="1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8" name="Freeform 51"/>
              <p:cNvSpPr>
                <a:spLocks/>
              </p:cNvSpPr>
              <p:nvPr/>
            </p:nvSpPr>
            <p:spPr bwMode="auto">
              <a:xfrm>
                <a:off x="7558590" y="4272476"/>
                <a:ext cx="173180" cy="235942"/>
              </a:xfrm>
              <a:custGeom>
                <a:avLst/>
                <a:gdLst>
                  <a:gd name="T0" fmla="*/ 0 w 104"/>
                  <a:gd name="T1" fmla="*/ 50 h 141"/>
                  <a:gd name="T2" fmla="*/ 11 w 104"/>
                  <a:gd name="T3" fmla="*/ 50 h 141"/>
                  <a:gd name="T4" fmla="*/ 18 w 104"/>
                  <a:gd name="T5" fmla="*/ 29 h 141"/>
                  <a:gd name="T6" fmla="*/ 30 w 104"/>
                  <a:gd name="T7" fmla="*/ 14 h 141"/>
                  <a:gd name="T8" fmla="*/ 46 w 104"/>
                  <a:gd name="T9" fmla="*/ 4 h 141"/>
                  <a:gd name="T10" fmla="*/ 64 w 104"/>
                  <a:gd name="T11" fmla="*/ 0 h 141"/>
                  <a:gd name="T12" fmla="*/ 88 w 104"/>
                  <a:gd name="T13" fmla="*/ 6 h 141"/>
                  <a:gd name="T14" fmla="*/ 103 w 104"/>
                  <a:gd name="T15" fmla="*/ 20 h 141"/>
                  <a:gd name="T16" fmla="*/ 93 w 104"/>
                  <a:gd name="T17" fmla="*/ 31 h 141"/>
                  <a:gd name="T18" fmla="*/ 90 w 104"/>
                  <a:gd name="T19" fmla="*/ 33 h 141"/>
                  <a:gd name="T20" fmla="*/ 87 w 104"/>
                  <a:gd name="T21" fmla="*/ 34 h 141"/>
                  <a:gd name="T22" fmla="*/ 83 w 104"/>
                  <a:gd name="T23" fmla="*/ 33 h 141"/>
                  <a:gd name="T24" fmla="*/ 80 w 104"/>
                  <a:gd name="T25" fmla="*/ 29 h 141"/>
                  <a:gd name="T26" fmla="*/ 74 w 104"/>
                  <a:gd name="T27" fmla="*/ 26 h 141"/>
                  <a:gd name="T28" fmla="*/ 66 w 104"/>
                  <a:gd name="T29" fmla="*/ 25 h 141"/>
                  <a:gd name="T30" fmla="*/ 51 w 104"/>
                  <a:gd name="T31" fmla="*/ 31 h 141"/>
                  <a:gd name="T32" fmla="*/ 41 w 104"/>
                  <a:gd name="T33" fmla="*/ 50 h 141"/>
                  <a:gd name="T34" fmla="*/ 85 w 104"/>
                  <a:gd name="T35" fmla="*/ 50 h 141"/>
                  <a:gd name="T36" fmla="*/ 85 w 104"/>
                  <a:gd name="T37" fmla="*/ 59 h 141"/>
                  <a:gd name="T38" fmla="*/ 84 w 104"/>
                  <a:gd name="T39" fmla="*/ 61 h 141"/>
                  <a:gd name="T40" fmla="*/ 83 w 104"/>
                  <a:gd name="T41" fmla="*/ 63 h 141"/>
                  <a:gd name="T42" fmla="*/ 80 w 104"/>
                  <a:gd name="T43" fmla="*/ 65 h 141"/>
                  <a:gd name="T44" fmla="*/ 77 w 104"/>
                  <a:gd name="T45" fmla="*/ 65 h 141"/>
                  <a:gd name="T46" fmla="*/ 39 w 104"/>
                  <a:gd name="T47" fmla="*/ 65 h 141"/>
                  <a:gd name="T48" fmla="*/ 39 w 104"/>
                  <a:gd name="T49" fmla="*/ 68 h 141"/>
                  <a:gd name="T50" fmla="*/ 39 w 104"/>
                  <a:gd name="T51" fmla="*/ 71 h 141"/>
                  <a:gd name="T52" fmla="*/ 39 w 104"/>
                  <a:gd name="T53" fmla="*/ 74 h 141"/>
                  <a:gd name="T54" fmla="*/ 76 w 104"/>
                  <a:gd name="T55" fmla="*/ 74 h 141"/>
                  <a:gd name="T56" fmla="*/ 76 w 104"/>
                  <a:gd name="T57" fmla="*/ 83 h 141"/>
                  <a:gd name="T58" fmla="*/ 75 w 104"/>
                  <a:gd name="T59" fmla="*/ 85 h 141"/>
                  <a:gd name="T60" fmla="*/ 74 w 104"/>
                  <a:gd name="T61" fmla="*/ 87 h 141"/>
                  <a:gd name="T62" fmla="*/ 71 w 104"/>
                  <a:gd name="T63" fmla="*/ 89 h 141"/>
                  <a:gd name="T64" fmla="*/ 68 w 104"/>
                  <a:gd name="T65" fmla="*/ 90 h 141"/>
                  <a:gd name="T66" fmla="*/ 41 w 104"/>
                  <a:gd name="T67" fmla="*/ 90 h 141"/>
                  <a:gd name="T68" fmla="*/ 49 w 104"/>
                  <a:gd name="T69" fmla="*/ 110 h 141"/>
                  <a:gd name="T70" fmla="*/ 64 w 104"/>
                  <a:gd name="T71" fmla="*/ 117 h 141"/>
                  <a:gd name="T72" fmla="*/ 71 w 104"/>
                  <a:gd name="T73" fmla="*/ 116 h 141"/>
                  <a:gd name="T74" fmla="*/ 76 w 104"/>
                  <a:gd name="T75" fmla="*/ 114 h 141"/>
                  <a:gd name="T76" fmla="*/ 79 w 104"/>
                  <a:gd name="T77" fmla="*/ 111 h 141"/>
                  <a:gd name="T78" fmla="*/ 82 w 104"/>
                  <a:gd name="T79" fmla="*/ 109 h 141"/>
                  <a:gd name="T80" fmla="*/ 84 w 104"/>
                  <a:gd name="T81" fmla="*/ 107 h 141"/>
                  <a:gd name="T82" fmla="*/ 87 w 104"/>
                  <a:gd name="T83" fmla="*/ 106 h 141"/>
                  <a:gd name="T84" fmla="*/ 89 w 104"/>
                  <a:gd name="T85" fmla="*/ 106 h 141"/>
                  <a:gd name="T86" fmla="*/ 91 w 104"/>
                  <a:gd name="T87" fmla="*/ 108 h 141"/>
                  <a:gd name="T88" fmla="*/ 104 w 104"/>
                  <a:gd name="T89" fmla="*/ 119 h 141"/>
                  <a:gd name="T90" fmla="*/ 87 w 104"/>
                  <a:gd name="T91" fmla="*/ 136 h 141"/>
                  <a:gd name="T92" fmla="*/ 63 w 104"/>
                  <a:gd name="T93" fmla="*/ 141 h 141"/>
                  <a:gd name="T94" fmla="*/ 43 w 104"/>
                  <a:gd name="T95" fmla="*/ 137 h 141"/>
                  <a:gd name="T96" fmla="*/ 27 w 104"/>
                  <a:gd name="T97" fmla="*/ 127 h 141"/>
                  <a:gd name="T98" fmla="*/ 16 w 104"/>
                  <a:gd name="T99" fmla="*/ 111 h 141"/>
                  <a:gd name="T100" fmla="*/ 10 w 104"/>
                  <a:gd name="T101" fmla="*/ 90 h 141"/>
                  <a:gd name="T102" fmla="*/ 0 w 104"/>
                  <a:gd name="T103" fmla="*/ 90 h 141"/>
                  <a:gd name="T104" fmla="*/ 0 w 104"/>
                  <a:gd name="T105" fmla="*/ 74 h 141"/>
                  <a:gd name="T106" fmla="*/ 9 w 104"/>
                  <a:gd name="T107" fmla="*/ 74 h 141"/>
                  <a:gd name="T108" fmla="*/ 9 w 104"/>
                  <a:gd name="T109" fmla="*/ 71 h 141"/>
                  <a:gd name="T110" fmla="*/ 9 w 104"/>
                  <a:gd name="T111" fmla="*/ 68 h 141"/>
                  <a:gd name="T112" fmla="*/ 9 w 104"/>
                  <a:gd name="T113" fmla="*/ 65 h 141"/>
                  <a:gd name="T114" fmla="*/ 0 w 104"/>
                  <a:gd name="T115" fmla="*/ 65 h 141"/>
                  <a:gd name="T116" fmla="*/ 0 w 104"/>
                  <a:gd name="T117" fmla="*/ 5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4" h="141">
                    <a:moveTo>
                      <a:pt x="0" y="50"/>
                    </a:move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42"/>
                      <a:pt x="15" y="36"/>
                      <a:pt x="18" y="29"/>
                    </a:cubicBezTo>
                    <a:cubicBezTo>
                      <a:pt x="22" y="23"/>
                      <a:pt x="26" y="18"/>
                      <a:pt x="30" y="14"/>
                    </a:cubicBezTo>
                    <a:cubicBezTo>
                      <a:pt x="35" y="10"/>
                      <a:pt x="40" y="6"/>
                      <a:pt x="46" y="4"/>
                    </a:cubicBezTo>
                    <a:cubicBezTo>
                      <a:pt x="52" y="2"/>
                      <a:pt x="58" y="0"/>
                      <a:pt x="64" y="0"/>
                    </a:cubicBezTo>
                    <a:cubicBezTo>
                      <a:pt x="73" y="0"/>
                      <a:pt x="81" y="2"/>
                      <a:pt x="88" y="6"/>
                    </a:cubicBezTo>
                    <a:cubicBezTo>
                      <a:pt x="94" y="9"/>
                      <a:pt x="100" y="14"/>
                      <a:pt x="103" y="20"/>
                    </a:cubicBezTo>
                    <a:cubicBezTo>
                      <a:pt x="93" y="31"/>
                      <a:pt x="93" y="31"/>
                      <a:pt x="93" y="31"/>
                    </a:cubicBezTo>
                    <a:cubicBezTo>
                      <a:pt x="92" y="32"/>
                      <a:pt x="91" y="33"/>
                      <a:pt x="90" y="33"/>
                    </a:cubicBezTo>
                    <a:cubicBezTo>
                      <a:pt x="90" y="34"/>
                      <a:pt x="88" y="34"/>
                      <a:pt x="87" y="34"/>
                    </a:cubicBezTo>
                    <a:cubicBezTo>
                      <a:pt x="85" y="34"/>
                      <a:pt x="84" y="34"/>
                      <a:pt x="83" y="33"/>
                    </a:cubicBezTo>
                    <a:cubicBezTo>
                      <a:pt x="82" y="32"/>
                      <a:pt x="81" y="31"/>
                      <a:pt x="80" y="29"/>
                    </a:cubicBezTo>
                    <a:cubicBezTo>
                      <a:pt x="78" y="28"/>
                      <a:pt x="76" y="27"/>
                      <a:pt x="74" y="26"/>
                    </a:cubicBezTo>
                    <a:cubicBezTo>
                      <a:pt x="72" y="25"/>
                      <a:pt x="69" y="25"/>
                      <a:pt x="66" y="25"/>
                    </a:cubicBezTo>
                    <a:cubicBezTo>
                      <a:pt x="60" y="25"/>
                      <a:pt x="55" y="27"/>
                      <a:pt x="51" y="31"/>
                    </a:cubicBezTo>
                    <a:cubicBezTo>
                      <a:pt x="46" y="35"/>
                      <a:pt x="43" y="42"/>
                      <a:pt x="41" y="50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85" y="59"/>
                      <a:pt x="85" y="59"/>
                      <a:pt x="85" y="59"/>
                    </a:cubicBezTo>
                    <a:cubicBezTo>
                      <a:pt x="85" y="59"/>
                      <a:pt x="85" y="60"/>
                      <a:pt x="84" y="61"/>
                    </a:cubicBezTo>
                    <a:cubicBezTo>
                      <a:pt x="84" y="62"/>
                      <a:pt x="83" y="63"/>
                      <a:pt x="83" y="63"/>
                    </a:cubicBezTo>
                    <a:cubicBezTo>
                      <a:pt x="82" y="64"/>
                      <a:pt x="81" y="64"/>
                      <a:pt x="80" y="65"/>
                    </a:cubicBezTo>
                    <a:cubicBezTo>
                      <a:pt x="79" y="65"/>
                      <a:pt x="78" y="65"/>
                      <a:pt x="77" y="65"/>
                    </a:cubicBezTo>
                    <a:cubicBezTo>
                      <a:pt x="39" y="65"/>
                      <a:pt x="39" y="65"/>
                      <a:pt x="39" y="65"/>
                    </a:cubicBezTo>
                    <a:cubicBezTo>
                      <a:pt x="39" y="66"/>
                      <a:pt x="39" y="67"/>
                      <a:pt x="39" y="68"/>
                    </a:cubicBezTo>
                    <a:cubicBezTo>
                      <a:pt x="39" y="69"/>
                      <a:pt x="39" y="70"/>
                      <a:pt x="39" y="7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76" y="83"/>
                      <a:pt x="76" y="83"/>
                      <a:pt x="76" y="83"/>
                    </a:cubicBezTo>
                    <a:cubicBezTo>
                      <a:pt x="76" y="84"/>
                      <a:pt x="76" y="84"/>
                      <a:pt x="75" y="85"/>
                    </a:cubicBezTo>
                    <a:cubicBezTo>
                      <a:pt x="75" y="86"/>
                      <a:pt x="74" y="87"/>
                      <a:pt x="74" y="87"/>
                    </a:cubicBezTo>
                    <a:cubicBezTo>
                      <a:pt x="73" y="88"/>
                      <a:pt x="72" y="89"/>
                      <a:pt x="71" y="89"/>
                    </a:cubicBezTo>
                    <a:cubicBezTo>
                      <a:pt x="70" y="89"/>
                      <a:pt x="69" y="90"/>
                      <a:pt x="68" y="90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2" y="99"/>
                      <a:pt x="45" y="106"/>
                      <a:pt x="49" y="110"/>
                    </a:cubicBezTo>
                    <a:cubicBezTo>
                      <a:pt x="53" y="114"/>
                      <a:pt x="59" y="117"/>
                      <a:pt x="64" y="117"/>
                    </a:cubicBezTo>
                    <a:cubicBezTo>
                      <a:pt x="67" y="117"/>
                      <a:pt x="69" y="116"/>
                      <a:pt x="71" y="116"/>
                    </a:cubicBezTo>
                    <a:cubicBezTo>
                      <a:pt x="73" y="115"/>
                      <a:pt x="75" y="115"/>
                      <a:pt x="76" y="114"/>
                    </a:cubicBezTo>
                    <a:cubicBezTo>
                      <a:pt x="77" y="113"/>
                      <a:pt x="79" y="112"/>
                      <a:pt x="79" y="111"/>
                    </a:cubicBezTo>
                    <a:cubicBezTo>
                      <a:pt x="80" y="110"/>
                      <a:pt x="81" y="110"/>
                      <a:pt x="82" y="109"/>
                    </a:cubicBezTo>
                    <a:cubicBezTo>
                      <a:pt x="83" y="108"/>
                      <a:pt x="84" y="107"/>
                      <a:pt x="84" y="107"/>
                    </a:cubicBezTo>
                    <a:cubicBezTo>
                      <a:pt x="85" y="106"/>
                      <a:pt x="86" y="106"/>
                      <a:pt x="87" y="106"/>
                    </a:cubicBezTo>
                    <a:cubicBezTo>
                      <a:pt x="88" y="106"/>
                      <a:pt x="89" y="106"/>
                      <a:pt x="89" y="106"/>
                    </a:cubicBezTo>
                    <a:cubicBezTo>
                      <a:pt x="90" y="107"/>
                      <a:pt x="91" y="107"/>
                      <a:pt x="91" y="108"/>
                    </a:cubicBezTo>
                    <a:cubicBezTo>
                      <a:pt x="104" y="119"/>
                      <a:pt x="104" y="119"/>
                      <a:pt x="104" y="119"/>
                    </a:cubicBezTo>
                    <a:cubicBezTo>
                      <a:pt x="100" y="126"/>
                      <a:pt x="94" y="132"/>
                      <a:pt x="87" y="136"/>
                    </a:cubicBezTo>
                    <a:cubicBezTo>
                      <a:pt x="80" y="139"/>
                      <a:pt x="72" y="141"/>
                      <a:pt x="63" y="141"/>
                    </a:cubicBezTo>
                    <a:cubicBezTo>
                      <a:pt x="55" y="141"/>
                      <a:pt x="49" y="140"/>
                      <a:pt x="43" y="137"/>
                    </a:cubicBezTo>
                    <a:cubicBezTo>
                      <a:pt x="37" y="135"/>
                      <a:pt x="32" y="131"/>
                      <a:pt x="27" y="127"/>
                    </a:cubicBezTo>
                    <a:cubicBezTo>
                      <a:pt x="23" y="122"/>
                      <a:pt x="19" y="117"/>
                      <a:pt x="16" y="111"/>
                    </a:cubicBezTo>
                    <a:cubicBezTo>
                      <a:pt x="14" y="104"/>
                      <a:pt x="12" y="97"/>
                      <a:pt x="10" y="90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9" y="74"/>
                      <a:pt x="9" y="74"/>
                      <a:pt x="9" y="74"/>
                    </a:cubicBezTo>
                    <a:cubicBezTo>
                      <a:pt x="9" y="71"/>
                      <a:pt x="9" y="71"/>
                      <a:pt x="9" y="71"/>
                    </a:cubicBezTo>
                    <a:cubicBezTo>
                      <a:pt x="9" y="70"/>
                      <a:pt x="9" y="69"/>
                      <a:pt x="9" y="68"/>
                    </a:cubicBezTo>
                    <a:cubicBezTo>
                      <a:pt x="9" y="67"/>
                      <a:pt x="9" y="66"/>
                      <a:pt x="9" y="65"/>
                    </a:cubicBezTo>
                    <a:cubicBezTo>
                      <a:pt x="0" y="65"/>
                      <a:pt x="0" y="65"/>
                      <a:pt x="0" y="65"/>
                    </a:cubicBez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09" name="Freeform 52"/>
              <p:cNvSpPr>
                <a:spLocks/>
              </p:cNvSpPr>
              <p:nvPr/>
            </p:nvSpPr>
            <p:spPr bwMode="auto">
              <a:xfrm>
                <a:off x="10357358" y="2588335"/>
                <a:ext cx="127851" cy="173179"/>
              </a:xfrm>
              <a:custGeom>
                <a:avLst/>
                <a:gdLst>
                  <a:gd name="T0" fmla="*/ 7 w 77"/>
                  <a:gd name="T1" fmla="*/ 59 h 104"/>
                  <a:gd name="T2" fmla="*/ 29 w 77"/>
                  <a:gd name="T3" fmla="*/ 59 h 104"/>
                  <a:gd name="T4" fmla="*/ 0 w 77"/>
                  <a:gd name="T5" fmla="*/ 0 h 104"/>
                  <a:gd name="T6" fmla="*/ 11 w 77"/>
                  <a:gd name="T7" fmla="*/ 0 h 104"/>
                  <a:gd name="T8" fmla="*/ 14 w 77"/>
                  <a:gd name="T9" fmla="*/ 1 h 104"/>
                  <a:gd name="T10" fmla="*/ 15 w 77"/>
                  <a:gd name="T11" fmla="*/ 4 h 104"/>
                  <a:gd name="T12" fmla="*/ 35 w 77"/>
                  <a:gd name="T13" fmla="*/ 45 h 104"/>
                  <a:gd name="T14" fmla="*/ 37 w 77"/>
                  <a:gd name="T15" fmla="*/ 49 h 104"/>
                  <a:gd name="T16" fmla="*/ 38 w 77"/>
                  <a:gd name="T17" fmla="*/ 54 h 104"/>
                  <a:gd name="T18" fmla="*/ 40 w 77"/>
                  <a:gd name="T19" fmla="*/ 49 h 104"/>
                  <a:gd name="T20" fmla="*/ 41 w 77"/>
                  <a:gd name="T21" fmla="*/ 45 h 104"/>
                  <a:gd name="T22" fmla="*/ 61 w 77"/>
                  <a:gd name="T23" fmla="*/ 4 h 104"/>
                  <a:gd name="T24" fmla="*/ 63 w 77"/>
                  <a:gd name="T25" fmla="*/ 1 h 104"/>
                  <a:gd name="T26" fmla="*/ 66 w 77"/>
                  <a:gd name="T27" fmla="*/ 0 h 104"/>
                  <a:gd name="T28" fmla="*/ 77 w 77"/>
                  <a:gd name="T29" fmla="*/ 0 h 104"/>
                  <a:gd name="T30" fmla="*/ 47 w 77"/>
                  <a:gd name="T31" fmla="*/ 59 h 104"/>
                  <a:gd name="T32" fmla="*/ 69 w 77"/>
                  <a:gd name="T33" fmla="*/ 59 h 104"/>
                  <a:gd name="T34" fmla="*/ 69 w 77"/>
                  <a:gd name="T35" fmla="*/ 66 h 104"/>
                  <a:gd name="T36" fmla="*/ 45 w 77"/>
                  <a:gd name="T37" fmla="*/ 66 h 104"/>
                  <a:gd name="T38" fmla="*/ 45 w 77"/>
                  <a:gd name="T39" fmla="*/ 74 h 104"/>
                  <a:gd name="T40" fmla="*/ 69 w 77"/>
                  <a:gd name="T41" fmla="*/ 74 h 104"/>
                  <a:gd name="T42" fmla="*/ 69 w 77"/>
                  <a:gd name="T43" fmla="*/ 81 h 104"/>
                  <a:gd name="T44" fmla="*/ 45 w 77"/>
                  <a:gd name="T45" fmla="*/ 81 h 104"/>
                  <a:gd name="T46" fmla="*/ 45 w 77"/>
                  <a:gd name="T47" fmla="*/ 104 h 104"/>
                  <a:gd name="T48" fmla="*/ 32 w 77"/>
                  <a:gd name="T49" fmla="*/ 104 h 104"/>
                  <a:gd name="T50" fmla="*/ 32 w 77"/>
                  <a:gd name="T51" fmla="*/ 81 h 104"/>
                  <a:gd name="T52" fmla="*/ 7 w 77"/>
                  <a:gd name="T53" fmla="*/ 81 h 104"/>
                  <a:gd name="T54" fmla="*/ 7 w 77"/>
                  <a:gd name="T55" fmla="*/ 74 h 104"/>
                  <a:gd name="T56" fmla="*/ 32 w 77"/>
                  <a:gd name="T57" fmla="*/ 74 h 104"/>
                  <a:gd name="T58" fmla="*/ 32 w 77"/>
                  <a:gd name="T59" fmla="*/ 66 h 104"/>
                  <a:gd name="T60" fmla="*/ 7 w 77"/>
                  <a:gd name="T61" fmla="*/ 66 h 104"/>
                  <a:gd name="T62" fmla="*/ 7 w 77"/>
                  <a:gd name="T63" fmla="*/ 59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7" h="104">
                    <a:moveTo>
                      <a:pt x="7" y="59"/>
                    </a:moveTo>
                    <a:cubicBezTo>
                      <a:pt x="29" y="59"/>
                      <a:pt x="29" y="59"/>
                      <a:pt x="29" y="5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3" y="1"/>
                      <a:pt x="14" y="1"/>
                    </a:cubicBezTo>
                    <a:cubicBezTo>
                      <a:pt x="14" y="2"/>
                      <a:pt x="15" y="3"/>
                      <a:pt x="15" y="4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6" y="46"/>
                      <a:pt x="37" y="48"/>
                      <a:pt x="37" y="49"/>
                    </a:cubicBezTo>
                    <a:cubicBezTo>
                      <a:pt x="38" y="51"/>
                      <a:pt x="38" y="52"/>
                      <a:pt x="38" y="54"/>
                    </a:cubicBezTo>
                    <a:cubicBezTo>
                      <a:pt x="39" y="52"/>
                      <a:pt x="39" y="51"/>
                      <a:pt x="40" y="49"/>
                    </a:cubicBezTo>
                    <a:cubicBezTo>
                      <a:pt x="40" y="48"/>
                      <a:pt x="40" y="46"/>
                      <a:pt x="41" y="45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1" y="3"/>
                      <a:pt x="62" y="2"/>
                      <a:pt x="63" y="1"/>
                    </a:cubicBezTo>
                    <a:cubicBezTo>
                      <a:pt x="64" y="1"/>
                      <a:pt x="65" y="0"/>
                      <a:pt x="66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6"/>
                      <a:pt x="69" y="66"/>
                      <a:pt x="69" y="66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5" y="74"/>
                      <a:pt x="45" y="74"/>
                      <a:pt x="45" y="74"/>
                    </a:cubicBezTo>
                    <a:cubicBezTo>
                      <a:pt x="69" y="74"/>
                      <a:pt x="69" y="74"/>
                      <a:pt x="69" y="74"/>
                    </a:cubicBezTo>
                    <a:cubicBezTo>
                      <a:pt x="69" y="81"/>
                      <a:pt x="69" y="81"/>
                      <a:pt x="69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104"/>
                      <a:pt x="45" y="104"/>
                      <a:pt x="45" y="104"/>
                    </a:cubicBezTo>
                    <a:cubicBezTo>
                      <a:pt x="32" y="104"/>
                      <a:pt x="32" y="104"/>
                      <a:pt x="32" y="104"/>
                    </a:cubicBezTo>
                    <a:cubicBezTo>
                      <a:pt x="32" y="81"/>
                      <a:pt x="32" y="81"/>
                      <a:pt x="32" y="81"/>
                    </a:cubicBezTo>
                    <a:cubicBezTo>
                      <a:pt x="7" y="81"/>
                      <a:pt x="7" y="81"/>
                      <a:pt x="7" y="81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32" y="74"/>
                      <a:pt x="32" y="74"/>
                      <a:pt x="32" y="74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7" y="66"/>
                      <a:pt x="7" y="66"/>
                      <a:pt x="7" y="66"/>
                    </a:cubicBezTo>
                    <a:lnTo>
                      <a:pt x="7" y="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0" name="Freeform 53"/>
              <p:cNvSpPr>
                <a:spLocks noEditPoints="1"/>
              </p:cNvSpPr>
              <p:nvPr/>
            </p:nvSpPr>
            <p:spPr bwMode="auto">
              <a:xfrm>
                <a:off x="10269025" y="3219452"/>
                <a:ext cx="206886" cy="158070"/>
              </a:xfrm>
              <a:custGeom>
                <a:avLst/>
                <a:gdLst>
                  <a:gd name="T0" fmla="*/ 124 w 124"/>
                  <a:gd name="T1" fmla="*/ 31 h 95"/>
                  <a:gd name="T2" fmla="*/ 121 w 124"/>
                  <a:gd name="T3" fmla="*/ 23 h 95"/>
                  <a:gd name="T4" fmla="*/ 121 w 124"/>
                  <a:gd name="T5" fmla="*/ 25 h 95"/>
                  <a:gd name="T6" fmla="*/ 114 w 124"/>
                  <a:gd name="T7" fmla="*/ 35 h 95"/>
                  <a:gd name="T8" fmla="*/ 62 w 124"/>
                  <a:gd name="T9" fmla="*/ 0 h 95"/>
                  <a:gd name="T10" fmla="*/ 40 w 124"/>
                  <a:gd name="T11" fmla="*/ 4 h 95"/>
                  <a:gd name="T12" fmla="*/ 31 w 124"/>
                  <a:gd name="T13" fmla="*/ 0 h 95"/>
                  <a:gd name="T14" fmla="*/ 25 w 124"/>
                  <a:gd name="T15" fmla="*/ 1 h 95"/>
                  <a:gd name="T16" fmla="*/ 25 w 124"/>
                  <a:gd name="T17" fmla="*/ 12 h 95"/>
                  <a:gd name="T18" fmla="*/ 11 w 124"/>
                  <a:gd name="T19" fmla="*/ 32 h 95"/>
                  <a:gd name="T20" fmla="*/ 7 w 124"/>
                  <a:gd name="T21" fmla="*/ 32 h 95"/>
                  <a:gd name="T22" fmla="*/ 0 w 124"/>
                  <a:gd name="T23" fmla="*/ 39 h 95"/>
                  <a:gd name="T24" fmla="*/ 0 w 124"/>
                  <a:gd name="T25" fmla="*/ 47 h 95"/>
                  <a:gd name="T26" fmla="*/ 7 w 124"/>
                  <a:gd name="T27" fmla="*/ 54 h 95"/>
                  <a:gd name="T28" fmla="*/ 11 w 124"/>
                  <a:gd name="T29" fmla="*/ 54 h 95"/>
                  <a:gd name="T30" fmla="*/ 25 w 124"/>
                  <a:gd name="T31" fmla="*/ 74 h 95"/>
                  <a:gd name="T32" fmla="*/ 25 w 124"/>
                  <a:gd name="T33" fmla="*/ 88 h 95"/>
                  <a:gd name="T34" fmla="*/ 32 w 124"/>
                  <a:gd name="T35" fmla="*/ 95 h 95"/>
                  <a:gd name="T36" fmla="*/ 41 w 124"/>
                  <a:gd name="T37" fmla="*/ 95 h 95"/>
                  <a:gd name="T38" fmla="*/ 48 w 124"/>
                  <a:gd name="T39" fmla="*/ 88 h 95"/>
                  <a:gd name="T40" fmla="*/ 48 w 124"/>
                  <a:gd name="T41" fmla="*/ 84 h 95"/>
                  <a:gd name="T42" fmla="*/ 62 w 124"/>
                  <a:gd name="T43" fmla="*/ 86 h 95"/>
                  <a:gd name="T44" fmla="*/ 79 w 124"/>
                  <a:gd name="T45" fmla="*/ 84 h 95"/>
                  <a:gd name="T46" fmla="*/ 79 w 124"/>
                  <a:gd name="T47" fmla="*/ 88 h 95"/>
                  <a:gd name="T48" fmla="*/ 86 w 124"/>
                  <a:gd name="T49" fmla="*/ 95 h 95"/>
                  <a:gd name="T50" fmla="*/ 94 w 124"/>
                  <a:gd name="T51" fmla="*/ 95 h 95"/>
                  <a:gd name="T52" fmla="*/ 101 w 124"/>
                  <a:gd name="T53" fmla="*/ 88 h 95"/>
                  <a:gd name="T54" fmla="*/ 101 w 124"/>
                  <a:gd name="T55" fmla="*/ 72 h 95"/>
                  <a:gd name="T56" fmla="*/ 115 w 124"/>
                  <a:gd name="T57" fmla="*/ 43 h 95"/>
                  <a:gd name="T58" fmla="*/ 115 w 124"/>
                  <a:gd name="T59" fmla="*/ 43 h 95"/>
                  <a:gd name="T60" fmla="*/ 124 w 124"/>
                  <a:gd name="T61" fmla="*/ 31 h 95"/>
                  <a:gd name="T62" fmla="*/ 27 w 124"/>
                  <a:gd name="T63" fmla="*/ 30 h 95"/>
                  <a:gd name="T64" fmla="*/ 22 w 124"/>
                  <a:gd name="T65" fmla="*/ 32 h 95"/>
                  <a:gd name="T66" fmla="*/ 23 w 124"/>
                  <a:gd name="T67" fmla="*/ 27 h 95"/>
                  <a:gd name="T68" fmla="*/ 28 w 124"/>
                  <a:gd name="T69" fmla="*/ 24 h 95"/>
                  <a:gd name="T70" fmla="*/ 27 w 124"/>
                  <a:gd name="T71" fmla="*/ 30 h 95"/>
                  <a:gd name="T72" fmla="*/ 91 w 124"/>
                  <a:gd name="T73" fmla="*/ 21 h 95"/>
                  <a:gd name="T74" fmla="*/ 89 w 124"/>
                  <a:gd name="T75" fmla="*/ 23 h 95"/>
                  <a:gd name="T76" fmla="*/ 87 w 124"/>
                  <a:gd name="T77" fmla="*/ 22 h 95"/>
                  <a:gd name="T78" fmla="*/ 54 w 124"/>
                  <a:gd name="T79" fmla="*/ 16 h 95"/>
                  <a:gd name="T80" fmla="*/ 51 w 124"/>
                  <a:gd name="T81" fmla="*/ 13 h 95"/>
                  <a:gd name="T82" fmla="*/ 54 w 124"/>
                  <a:gd name="T83" fmla="*/ 10 h 95"/>
                  <a:gd name="T84" fmla="*/ 90 w 124"/>
                  <a:gd name="T85" fmla="*/ 17 h 95"/>
                  <a:gd name="T86" fmla="*/ 91 w 124"/>
                  <a:gd name="T87" fmla="*/ 2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" h="95">
                    <a:moveTo>
                      <a:pt x="124" y="31"/>
                    </a:moveTo>
                    <a:cubicBezTo>
                      <a:pt x="124" y="28"/>
                      <a:pt x="123" y="25"/>
                      <a:pt x="121" y="23"/>
                    </a:cubicBezTo>
                    <a:cubicBezTo>
                      <a:pt x="121" y="24"/>
                      <a:pt x="121" y="24"/>
                      <a:pt x="121" y="25"/>
                    </a:cubicBezTo>
                    <a:cubicBezTo>
                      <a:pt x="121" y="30"/>
                      <a:pt x="118" y="33"/>
                      <a:pt x="114" y="35"/>
                    </a:cubicBezTo>
                    <a:cubicBezTo>
                      <a:pt x="110" y="16"/>
                      <a:pt x="88" y="0"/>
                      <a:pt x="62" y="0"/>
                    </a:cubicBezTo>
                    <a:cubicBezTo>
                      <a:pt x="54" y="0"/>
                      <a:pt x="47" y="2"/>
                      <a:pt x="40" y="4"/>
                    </a:cubicBezTo>
                    <a:cubicBezTo>
                      <a:pt x="38" y="1"/>
                      <a:pt x="34" y="0"/>
                      <a:pt x="31" y="0"/>
                    </a:cubicBezTo>
                    <a:cubicBezTo>
                      <a:pt x="29" y="0"/>
                      <a:pt x="27" y="0"/>
                      <a:pt x="25" y="1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18" y="17"/>
                      <a:pt x="13" y="24"/>
                      <a:pt x="11" y="32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4" y="32"/>
                      <a:pt x="0" y="35"/>
                      <a:pt x="0" y="39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51"/>
                      <a:pt x="4" y="54"/>
                      <a:pt x="7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13" y="62"/>
                      <a:pt x="18" y="69"/>
                      <a:pt x="25" y="74"/>
                    </a:cubicBezTo>
                    <a:cubicBezTo>
                      <a:pt x="25" y="88"/>
                      <a:pt x="25" y="88"/>
                      <a:pt x="25" y="88"/>
                    </a:cubicBezTo>
                    <a:cubicBezTo>
                      <a:pt x="25" y="91"/>
                      <a:pt x="28" y="95"/>
                      <a:pt x="32" y="95"/>
                    </a:cubicBezTo>
                    <a:cubicBezTo>
                      <a:pt x="41" y="95"/>
                      <a:pt x="41" y="95"/>
                      <a:pt x="41" y="95"/>
                    </a:cubicBezTo>
                    <a:cubicBezTo>
                      <a:pt x="45" y="95"/>
                      <a:pt x="48" y="91"/>
                      <a:pt x="48" y="88"/>
                    </a:cubicBezTo>
                    <a:cubicBezTo>
                      <a:pt x="48" y="84"/>
                      <a:pt x="48" y="84"/>
                      <a:pt x="48" y="84"/>
                    </a:cubicBezTo>
                    <a:cubicBezTo>
                      <a:pt x="52" y="85"/>
                      <a:pt x="57" y="86"/>
                      <a:pt x="62" y="86"/>
                    </a:cubicBezTo>
                    <a:cubicBezTo>
                      <a:pt x="68" y="86"/>
                      <a:pt x="73" y="85"/>
                      <a:pt x="79" y="84"/>
                    </a:cubicBezTo>
                    <a:cubicBezTo>
                      <a:pt x="79" y="88"/>
                      <a:pt x="79" y="88"/>
                      <a:pt x="79" y="88"/>
                    </a:cubicBezTo>
                    <a:cubicBezTo>
                      <a:pt x="79" y="91"/>
                      <a:pt x="82" y="95"/>
                      <a:pt x="86" y="95"/>
                    </a:cubicBezTo>
                    <a:cubicBezTo>
                      <a:pt x="94" y="95"/>
                      <a:pt x="94" y="95"/>
                      <a:pt x="94" y="95"/>
                    </a:cubicBezTo>
                    <a:cubicBezTo>
                      <a:pt x="98" y="95"/>
                      <a:pt x="101" y="91"/>
                      <a:pt x="101" y="88"/>
                    </a:cubicBezTo>
                    <a:cubicBezTo>
                      <a:pt x="101" y="72"/>
                      <a:pt x="101" y="72"/>
                      <a:pt x="101" y="72"/>
                    </a:cubicBezTo>
                    <a:cubicBezTo>
                      <a:pt x="110" y="64"/>
                      <a:pt x="115" y="54"/>
                      <a:pt x="115" y="43"/>
                    </a:cubicBezTo>
                    <a:cubicBezTo>
                      <a:pt x="115" y="43"/>
                      <a:pt x="115" y="43"/>
                      <a:pt x="115" y="43"/>
                    </a:cubicBezTo>
                    <a:cubicBezTo>
                      <a:pt x="120" y="41"/>
                      <a:pt x="124" y="37"/>
                      <a:pt x="124" y="31"/>
                    </a:cubicBezTo>
                    <a:close/>
                    <a:moveTo>
                      <a:pt x="27" y="30"/>
                    </a:moveTo>
                    <a:cubicBezTo>
                      <a:pt x="25" y="32"/>
                      <a:pt x="23" y="33"/>
                      <a:pt x="22" y="32"/>
                    </a:cubicBezTo>
                    <a:cubicBezTo>
                      <a:pt x="21" y="31"/>
                      <a:pt x="21" y="29"/>
                      <a:pt x="23" y="27"/>
                    </a:cubicBezTo>
                    <a:cubicBezTo>
                      <a:pt x="25" y="24"/>
                      <a:pt x="27" y="23"/>
                      <a:pt x="28" y="24"/>
                    </a:cubicBezTo>
                    <a:cubicBezTo>
                      <a:pt x="29" y="25"/>
                      <a:pt x="28" y="27"/>
                      <a:pt x="27" y="30"/>
                    </a:cubicBezTo>
                    <a:close/>
                    <a:moveTo>
                      <a:pt x="91" y="21"/>
                    </a:moveTo>
                    <a:cubicBezTo>
                      <a:pt x="91" y="22"/>
                      <a:pt x="90" y="23"/>
                      <a:pt x="89" y="23"/>
                    </a:cubicBezTo>
                    <a:cubicBezTo>
                      <a:pt x="88" y="23"/>
                      <a:pt x="88" y="23"/>
                      <a:pt x="87" y="22"/>
                    </a:cubicBezTo>
                    <a:cubicBezTo>
                      <a:pt x="78" y="17"/>
                      <a:pt x="66" y="15"/>
                      <a:pt x="54" y="16"/>
                    </a:cubicBezTo>
                    <a:cubicBezTo>
                      <a:pt x="53" y="16"/>
                      <a:pt x="51" y="15"/>
                      <a:pt x="51" y="13"/>
                    </a:cubicBezTo>
                    <a:cubicBezTo>
                      <a:pt x="51" y="11"/>
                      <a:pt x="52" y="10"/>
                      <a:pt x="54" y="10"/>
                    </a:cubicBezTo>
                    <a:cubicBezTo>
                      <a:pt x="67" y="9"/>
                      <a:pt x="80" y="11"/>
                      <a:pt x="90" y="17"/>
                    </a:cubicBezTo>
                    <a:cubicBezTo>
                      <a:pt x="91" y="18"/>
                      <a:pt x="92" y="20"/>
                      <a:pt x="91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1" name="Oval 24"/>
              <p:cNvSpPr>
                <a:spLocks noChangeArrowheads="1"/>
              </p:cNvSpPr>
              <p:nvPr/>
            </p:nvSpPr>
            <p:spPr bwMode="auto">
              <a:xfrm>
                <a:off x="6921661" y="3784319"/>
                <a:ext cx="480021" cy="480021"/>
              </a:xfrm>
              <a:prstGeom prst="ellipse">
                <a:avLst/>
              </a:prstGeom>
              <a:solidFill>
                <a:srgbClr val="902B20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2" name="Freeform 54"/>
              <p:cNvSpPr>
                <a:spLocks noEditPoints="1"/>
              </p:cNvSpPr>
              <p:nvPr/>
            </p:nvSpPr>
            <p:spPr bwMode="auto">
              <a:xfrm>
                <a:off x="6998372" y="3888924"/>
                <a:ext cx="306842" cy="268486"/>
              </a:xfrm>
              <a:custGeom>
                <a:avLst/>
                <a:gdLst>
                  <a:gd name="T0" fmla="*/ 249 w 264"/>
                  <a:gd name="T1" fmla="*/ 112 h 231"/>
                  <a:gd name="T2" fmla="*/ 249 w 264"/>
                  <a:gd name="T3" fmla="*/ 96 h 231"/>
                  <a:gd name="T4" fmla="*/ 264 w 264"/>
                  <a:gd name="T5" fmla="*/ 96 h 231"/>
                  <a:gd name="T6" fmla="*/ 264 w 264"/>
                  <a:gd name="T7" fmla="*/ 89 h 231"/>
                  <a:gd name="T8" fmla="*/ 132 w 264"/>
                  <a:gd name="T9" fmla="*/ 0 h 231"/>
                  <a:gd name="T10" fmla="*/ 0 w 264"/>
                  <a:gd name="T11" fmla="*/ 89 h 231"/>
                  <a:gd name="T12" fmla="*/ 0 w 264"/>
                  <a:gd name="T13" fmla="*/ 96 h 231"/>
                  <a:gd name="T14" fmla="*/ 13 w 264"/>
                  <a:gd name="T15" fmla="*/ 96 h 231"/>
                  <a:gd name="T16" fmla="*/ 13 w 264"/>
                  <a:gd name="T17" fmla="*/ 112 h 231"/>
                  <a:gd name="T18" fmla="*/ 28 w 264"/>
                  <a:gd name="T19" fmla="*/ 112 h 231"/>
                  <a:gd name="T20" fmla="*/ 28 w 264"/>
                  <a:gd name="T21" fmla="*/ 197 h 231"/>
                  <a:gd name="T22" fmla="*/ 13 w 264"/>
                  <a:gd name="T23" fmla="*/ 197 h 231"/>
                  <a:gd name="T24" fmla="*/ 13 w 264"/>
                  <a:gd name="T25" fmla="*/ 213 h 231"/>
                  <a:gd name="T26" fmla="*/ 0 w 264"/>
                  <a:gd name="T27" fmla="*/ 213 h 231"/>
                  <a:gd name="T28" fmla="*/ 0 w 264"/>
                  <a:gd name="T29" fmla="*/ 231 h 231"/>
                  <a:gd name="T30" fmla="*/ 264 w 264"/>
                  <a:gd name="T31" fmla="*/ 231 h 231"/>
                  <a:gd name="T32" fmla="*/ 264 w 264"/>
                  <a:gd name="T33" fmla="*/ 213 h 231"/>
                  <a:gd name="T34" fmla="*/ 249 w 264"/>
                  <a:gd name="T35" fmla="*/ 213 h 231"/>
                  <a:gd name="T36" fmla="*/ 249 w 264"/>
                  <a:gd name="T37" fmla="*/ 197 h 231"/>
                  <a:gd name="T38" fmla="*/ 235 w 264"/>
                  <a:gd name="T39" fmla="*/ 197 h 231"/>
                  <a:gd name="T40" fmla="*/ 235 w 264"/>
                  <a:gd name="T41" fmla="*/ 112 h 231"/>
                  <a:gd name="T42" fmla="*/ 249 w 264"/>
                  <a:gd name="T43" fmla="*/ 112 h 231"/>
                  <a:gd name="T44" fmla="*/ 87 w 264"/>
                  <a:gd name="T45" fmla="*/ 197 h 231"/>
                  <a:gd name="T46" fmla="*/ 58 w 264"/>
                  <a:gd name="T47" fmla="*/ 197 h 231"/>
                  <a:gd name="T48" fmla="*/ 58 w 264"/>
                  <a:gd name="T49" fmla="*/ 112 h 231"/>
                  <a:gd name="T50" fmla="*/ 87 w 264"/>
                  <a:gd name="T51" fmla="*/ 112 h 231"/>
                  <a:gd name="T52" fmla="*/ 87 w 264"/>
                  <a:gd name="T53" fmla="*/ 197 h 231"/>
                  <a:gd name="T54" fmla="*/ 146 w 264"/>
                  <a:gd name="T55" fmla="*/ 197 h 231"/>
                  <a:gd name="T56" fmla="*/ 117 w 264"/>
                  <a:gd name="T57" fmla="*/ 197 h 231"/>
                  <a:gd name="T58" fmla="*/ 117 w 264"/>
                  <a:gd name="T59" fmla="*/ 112 h 231"/>
                  <a:gd name="T60" fmla="*/ 146 w 264"/>
                  <a:gd name="T61" fmla="*/ 112 h 231"/>
                  <a:gd name="T62" fmla="*/ 146 w 264"/>
                  <a:gd name="T63" fmla="*/ 197 h 231"/>
                  <a:gd name="T64" fmla="*/ 205 w 264"/>
                  <a:gd name="T65" fmla="*/ 197 h 231"/>
                  <a:gd name="T66" fmla="*/ 176 w 264"/>
                  <a:gd name="T67" fmla="*/ 197 h 231"/>
                  <a:gd name="T68" fmla="*/ 176 w 264"/>
                  <a:gd name="T69" fmla="*/ 112 h 231"/>
                  <a:gd name="T70" fmla="*/ 205 w 264"/>
                  <a:gd name="T71" fmla="*/ 112 h 231"/>
                  <a:gd name="T72" fmla="*/ 205 w 264"/>
                  <a:gd name="T73" fmla="*/ 197 h 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64" h="231">
                    <a:moveTo>
                      <a:pt x="249" y="112"/>
                    </a:moveTo>
                    <a:lnTo>
                      <a:pt x="249" y="96"/>
                    </a:lnTo>
                    <a:lnTo>
                      <a:pt x="264" y="96"/>
                    </a:lnTo>
                    <a:lnTo>
                      <a:pt x="264" y="89"/>
                    </a:lnTo>
                    <a:lnTo>
                      <a:pt x="132" y="0"/>
                    </a:lnTo>
                    <a:lnTo>
                      <a:pt x="0" y="89"/>
                    </a:lnTo>
                    <a:lnTo>
                      <a:pt x="0" y="96"/>
                    </a:lnTo>
                    <a:lnTo>
                      <a:pt x="13" y="96"/>
                    </a:lnTo>
                    <a:lnTo>
                      <a:pt x="13" y="112"/>
                    </a:lnTo>
                    <a:lnTo>
                      <a:pt x="28" y="112"/>
                    </a:lnTo>
                    <a:lnTo>
                      <a:pt x="28" y="197"/>
                    </a:lnTo>
                    <a:lnTo>
                      <a:pt x="13" y="197"/>
                    </a:lnTo>
                    <a:lnTo>
                      <a:pt x="13" y="213"/>
                    </a:lnTo>
                    <a:lnTo>
                      <a:pt x="0" y="213"/>
                    </a:lnTo>
                    <a:lnTo>
                      <a:pt x="0" y="231"/>
                    </a:lnTo>
                    <a:lnTo>
                      <a:pt x="264" y="231"/>
                    </a:lnTo>
                    <a:lnTo>
                      <a:pt x="264" y="213"/>
                    </a:lnTo>
                    <a:lnTo>
                      <a:pt x="249" y="213"/>
                    </a:lnTo>
                    <a:lnTo>
                      <a:pt x="249" y="197"/>
                    </a:lnTo>
                    <a:lnTo>
                      <a:pt x="235" y="197"/>
                    </a:lnTo>
                    <a:lnTo>
                      <a:pt x="235" y="112"/>
                    </a:lnTo>
                    <a:lnTo>
                      <a:pt x="249" y="112"/>
                    </a:lnTo>
                    <a:close/>
                    <a:moveTo>
                      <a:pt x="87" y="197"/>
                    </a:moveTo>
                    <a:lnTo>
                      <a:pt x="58" y="197"/>
                    </a:lnTo>
                    <a:lnTo>
                      <a:pt x="58" y="112"/>
                    </a:lnTo>
                    <a:lnTo>
                      <a:pt x="87" y="112"/>
                    </a:lnTo>
                    <a:lnTo>
                      <a:pt x="87" y="197"/>
                    </a:lnTo>
                    <a:close/>
                    <a:moveTo>
                      <a:pt x="146" y="197"/>
                    </a:moveTo>
                    <a:lnTo>
                      <a:pt x="117" y="197"/>
                    </a:lnTo>
                    <a:lnTo>
                      <a:pt x="117" y="112"/>
                    </a:lnTo>
                    <a:lnTo>
                      <a:pt x="146" y="112"/>
                    </a:lnTo>
                    <a:lnTo>
                      <a:pt x="146" y="197"/>
                    </a:lnTo>
                    <a:close/>
                    <a:moveTo>
                      <a:pt x="205" y="197"/>
                    </a:moveTo>
                    <a:lnTo>
                      <a:pt x="176" y="197"/>
                    </a:lnTo>
                    <a:lnTo>
                      <a:pt x="176" y="112"/>
                    </a:lnTo>
                    <a:lnTo>
                      <a:pt x="205" y="112"/>
                    </a:lnTo>
                    <a:lnTo>
                      <a:pt x="205" y="1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3" name="Freeform 55"/>
              <p:cNvSpPr>
                <a:spLocks/>
              </p:cNvSpPr>
              <p:nvPr/>
            </p:nvSpPr>
            <p:spPr bwMode="auto">
              <a:xfrm>
                <a:off x="7666682" y="5230193"/>
                <a:ext cx="90658" cy="80197"/>
              </a:xfrm>
              <a:custGeom>
                <a:avLst/>
                <a:gdLst>
                  <a:gd name="T0" fmla="*/ 73 w 78"/>
                  <a:gd name="T1" fmla="*/ 8 h 69"/>
                  <a:gd name="T2" fmla="*/ 0 w 78"/>
                  <a:gd name="T3" fmla="*/ 0 h 69"/>
                  <a:gd name="T4" fmla="*/ 27 w 78"/>
                  <a:gd name="T5" fmla="*/ 69 h 69"/>
                  <a:gd name="T6" fmla="*/ 37 w 78"/>
                  <a:gd name="T7" fmla="*/ 44 h 69"/>
                  <a:gd name="T8" fmla="*/ 62 w 78"/>
                  <a:gd name="T9" fmla="*/ 63 h 69"/>
                  <a:gd name="T10" fmla="*/ 78 w 78"/>
                  <a:gd name="T11" fmla="*/ 43 h 69"/>
                  <a:gd name="T12" fmla="*/ 53 w 78"/>
                  <a:gd name="T13" fmla="*/ 24 h 69"/>
                  <a:gd name="T14" fmla="*/ 73 w 78"/>
                  <a:gd name="T15" fmla="*/ 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8" h="69">
                    <a:moveTo>
                      <a:pt x="73" y="8"/>
                    </a:moveTo>
                    <a:lnTo>
                      <a:pt x="0" y="0"/>
                    </a:lnTo>
                    <a:lnTo>
                      <a:pt x="27" y="69"/>
                    </a:lnTo>
                    <a:lnTo>
                      <a:pt x="37" y="44"/>
                    </a:lnTo>
                    <a:lnTo>
                      <a:pt x="62" y="63"/>
                    </a:lnTo>
                    <a:lnTo>
                      <a:pt x="78" y="43"/>
                    </a:lnTo>
                    <a:lnTo>
                      <a:pt x="53" y="24"/>
                    </a:lnTo>
                    <a:lnTo>
                      <a:pt x="73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4" name="Oval 10"/>
              <p:cNvSpPr>
                <a:spLocks noChangeArrowheads="1"/>
              </p:cNvSpPr>
              <p:nvPr/>
            </p:nvSpPr>
            <p:spPr bwMode="auto">
              <a:xfrm>
                <a:off x="6638065" y="2810330"/>
                <a:ext cx="678771" cy="678770"/>
              </a:xfrm>
              <a:prstGeom prst="ellipse">
                <a:avLst/>
              </a:prstGeom>
              <a:solidFill>
                <a:srgbClr val="DC6E62"/>
              </a:solidFill>
              <a:ln>
                <a:noFill/>
              </a:ln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5" name="Rectangle 56"/>
              <p:cNvSpPr>
                <a:spLocks noChangeArrowheads="1"/>
              </p:cNvSpPr>
              <p:nvPr/>
            </p:nvSpPr>
            <p:spPr bwMode="auto">
              <a:xfrm>
                <a:off x="7063459" y="3050922"/>
                <a:ext cx="88333" cy="26848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6" name="Rectangle 57"/>
              <p:cNvSpPr>
                <a:spLocks noChangeArrowheads="1"/>
              </p:cNvSpPr>
              <p:nvPr/>
            </p:nvSpPr>
            <p:spPr bwMode="auto">
              <a:xfrm>
                <a:off x="6915850" y="3165987"/>
                <a:ext cx="90658" cy="15342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7" name="Rectangle 58"/>
              <p:cNvSpPr>
                <a:spLocks noChangeArrowheads="1"/>
              </p:cNvSpPr>
              <p:nvPr/>
            </p:nvSpPr>
            <p:spPr bwMode="auto">
              <a:xfrm>
                <a:off x="6770565" y="3248509"/>
                <a:ext cx="88333" cy="7089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8" name="Freeform 59"/>
              <p:cNvSpPr>
                <a:spLocks/>
              </p:cNvSpPr>
              <p:nvPr/>
            </p:nvSpPr>
            <p:spPr bwMode="auto">
              <a:xfrm>
                <a:off x="7022779" y="2875418"/>
                <a:ext cx="83684" cy="148772"/>
              </a:xfrm>
              <a:custGeom>
                <a:avLst/>
                <a:gdLst>
                  <a:gd name="T0" fmla="*/ 5 w 50"/>
                  <a:gd name="T1" fmla="*/ 89 h 89"/>
                  <a:gd name="T2" fmla="*/ 2 w 50"/>
                  <a:gd name="T3" fmla="*/ 87 h 89"/>
                  <a:gd name="T4" fmla="*/ 2 w 50"/>
                  <a:gd name="T5" fmla="*/ 80 h 89"/>
                  <a:gd name="T6" fmla="*/ 37 w 50"/>
                  <a:gd name="T7" fmla="*/ 45 h 89"/>
                  <a:gd name="T8" fmla="*/ 2 w 50"/>
                  <a:gd name="T9" fmla="*/ 10 h 89"/>
                  <a:gd name="T10" fmla="*/ 2 w 50"/>
                  <a:gd name="T11" fmla="*/ 2 h 89"/>
                  <a:gd name="T12" fmla="*/ 9 w 50"/>
                  <a:gd name="T13" fmla="*/ 2 h 89"/>
                  <a:gd name="T14" fmla="*/ 48 w 50"/>
                  <a:gd name="T15" fmla="*/ 41 h 89"/>
                  <a:gd name="T16" fmla="*/ 48 w 50"/>
                  <a:gd name="T17" fmla="*/ 48 h 89"/>
                  <a:gd name="T18" fmla="*/ 9 w 50"/>
                  <a:gd name="T19" fmla="*/ 87 h 89"/>
                  <a:gd name="T20" fmla="*/ 5 w 50"/>
                  <a:gd name="T21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0" h="89">
                    <a:moveTo>
                      <a:pt x="5" y="89"/>
                    </a:moveTo>
                    <a:cubicBezTo>
                      <a:pt x="4" y="89"/>
                      <a:pt x="3" y="88"/>
                      <a:pt x="2" y="87"/>
                    </a:cubicBezTo>
                    <a:cubicBezTo>
                      <a:pt x="0" y="85"/>
                      <a:pt x="0" y="82"/>
                      <a:pt x="2" y="80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8"/>
                      <a:pt x="0" y="4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48" y="41"/>
                      <a:pt x="48" y="41"/>
                      <a:pt x="48" y="41"/>
                    </a:cubicBezTo>
                    <a:cubicBezTo>
                      <a:pt x="50" y="43"/>
                      <a:pt x="50" y="46"/>
                      <a:pt x="48" y="48"/>
                    </a:cubicBezTo>
                    <a:cubicBezTo>
                      <a:pt x="9" y="87"/>
                      <a:pt x="9" y="87"/>
                      <a:pt x="9" y="87"/>
                    </a:cubicBezTo>
                    <a:cubicBezTo>
                      <a:pt x="8" y="88"/>
                      <a:pt x="7" y="89"/>
                      <a:pt x="5" y="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19" name="Freeform 60"/>
              <p:cNvSpPr>
                <a:spLocks/>
              </p:cNvSpPr>
              <p:nvPr/>
            </p:nvSpPr>
            <p:spPr bwMode="auto">
              <a:xfrm>
                <a:off x="6808920" y="2940506"/>
                <a:ext cx="278947" cy="234780"/>
              </a:xfrm>
              <a:custGeom>
                <a:avLst/>
                <a:gdLst>
                  <a:gd name="T0" fmla="*/ 6 w 167"/>
                  <a:gd name="T1" fmla="*/ 141 h 141"/>
                  <a:gd name="T2" fmla="*/ 5 w 167"/>
                  <a:gd name="T3" fmla="*/ 141 h 141"/>
                  <a:gd name="T4" fmla="*/ 1 w 167"/>
                  <a:gd name="T5" fmla="*/ 135 h 141"/>
                  <a:gd name="T6" fmla="*/ 162 w 167"/>
                  <a:gd name="T7" fmla="*/ 0 h 141"/>
                  <a:gd name="T8" fmla="*/ 167 w 167"/>
                  <a:gd name="T9" fmla="*/ 5 h 141"/>
                  <a:gd name="T10" fmla="*/ 162 w 167"/>
                  <a:gd name="T11" fmla="*/ 10 h 141"/>
                  <a:gd name="T12" fmla="*/ 11 w 167"/>
                  <a:gd name="T13" fmla="*/ 137 h 141"/>
                  <a:gd name="T14" fmla="*/ 6 w 167"/>
                  <a:gd name="T15" fmla="*/ 141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7" h="141">
                    <a:moveTo>
                      <a:pt x="6" y="141"/>
                    </a:moveTo>
                    <a:cubicBezTo>
                      <a:pt x="5" y="141"/>
                      <a:pt x="5" y="141"/>
                      <a:pt x="5" y="141"/>
                    </a:cubicBezTo>
                    <a:cubicBezTo>
                      <a:pt x="2" y="140"/>
                      <a:pt x="0" y="138"/>
                      <a:pt x="1" y="135"/>
                    </a:cubicBezTo>
                    <a:cubicBezTo>
                      <a:pt x="16" y="57"/>
                      <a:pt x="84" y="0"/>
                      <a:pt x="162" y="0"/>
                    </a:cubicBezTo>
                    <a:cubicBezTo>
                      <a:pt x="165" y="0"/>
                      <a:pt x="167" y="3"/>
                      <a:pt x="167" y="5"/>
                    </a:cubicBezTo>
                    <a:cubicBezTo>
                      <a:pt x="167" y="8"/>
                      <a:pt x="165" y="10"/>
                      <a:pt x="162" y="10"/>
                    </a:cubicBezTo>
                    <a:cubicBezTo>
                      <a:pt x="89" y="10"/>
                      <a:pt x="25" y="64"/>
                      <a:pt x="11" y="137"/>
                    </a:cubicBezTo>
                    <a:cubicBezTo>
                      <a:pt x="10" y="139"/>
                      <a:pt x="8" y="141"/>
                      <a:pt x="6" y="14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</p:grpSp>
        <p:grpSp>
          <p:nvGrpSpPr>
            <p:cNvPr id="320" name="Group 319"/>
            <p:cNvGrpSpPr/>
            <p:nvPr/>
          </p:nvGrpSpPr>
          <p:grpSpPr>
            <a:xfrm>
              <a:off x="7771287" y="4731576"/>
              <a:ext cx="2079318" cy="2186245"/>
              <a:chOff x="8195292" y="4671756"/>
              <a:chExt cx="2079318" cy="2186245"/>
            </a:xfrm>
          </p:grpSpPr>
          <p:sp>
            <p:nvSpPr>
              <p:cNvPr id="321" name="Freeform 61"/>
              <p:cNvSpPr>
                <a:spLocks/>
              </p:cNvSpPr>
              <p:nvPr/>
            </p:nvSpPr>
            <p:spPr bwMode="auto">
              <a:xfrm>
                <a:off x="8195292" y="4769387"/>
                <a:ext cx="2079317" cy="2088614"/>
              </a:xfrm>
              <a:custGeom>
                <a:avLst/>
                <a:gdLst>
                  <a:gd name="T0" fmla="*/ 598 w 1246"/>
                  <a:gd name="T1" fmla="*/ 1216 h 1252"/>
                  <a:gd name="T2" fmla="*/ 598 w 1246"/>
                  <a:gd name="T3" fmla="*/ 1038 h 1252"/>
                  <a:gd name="T4" fmla="*/ 359 w 1246"/>
                  <a:gd name="T5" fmla="*/ 1038 h 1252"/>
                  <a:gd name="T6" fmla="*/ 165 w 1246"/>
                  <a:gd name="T7" fmla="*/ 847 h 1252"/>
                  <a:gd name="T8" fmla="*/ 149 w 1246"/>
                  <a:gd name="T9" fmla="*/ 661 h 1252"/>
                  <a:gd name="T10" fmla="*/ 0 w 1246"/>
                  <a:gd name="T11" fmla="*/ 661 h 1252"/>
                  <a:gd name="T12" fmla="*/ 206 w 1246"/>
                  <a:gd name="T13" fmla="*/ 0 h 1252"/>
                  <a:gd name="T14" fmla="*/ 1080 w 1246"/>
                  <a:gd name="T15" fmla="*/ 0 h 1252"/>
                  <a:gd name="T16" fmla="*/ 994 w 1246"/>
                  <a:gd name="T17" fmla="*/ 905 h 1252"/>
                  <a:gd name="T18" fmla="*/ 994 w 1246"/>
                  <a:gd name="T19" fmla="*/ 1216 h 1252"/>
                  <a:gd name="T20" fmla="*/ 598 w 1246"/>
                  <a:gd name="T21" fmla="*/ 1216 h 1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46" h="1252">
                    <a:moveTo>
                      <a:pt x="598" y="1216"/>
                    </a:moveTo>
                    <a:cubicBezTo>
                      <a:pt x="598" y="1038"/>
                      <a:pt x="598" y="1038"/>
                      <a:pt x="598" y="1038"/>
                    </a:cubicBezTo>
                    <a:cubicBezTo>
                      <a:pt x="598" y="1038"/>
                      <a:pt x="474" y="1038"/>
                      <a:pt x="359" y="1038"/>
                    </a:cubicBezTo>
                    <a:cubicBezTo>
                      <a:pt x="244" y="1038"/>
                      <a:pt x="176" y="972"/>
                      <a:pt x="165" y="847"/>
                    </a:cubicBezTo>
                    <a:cubicBezTo>
                      <a:pt x="155" y="722"/>
                      <a:pt x="149" y="661"/>
                      <a:pt x="149" y="661"/>
                    </a:cubicBezTo>
                    <a:cubicBezTo>
                      <a:pt x="0" y="661"/>
                      <a:pt x="0" y="661"/>
                      <a:pt x="0" y="661"/>
                    </a:cubicBezTo>
                    <a:cubicBezTo>
                      <a:pt x="206" y="0"/>
                      <a:pt x="206" y="0"/>
                      <a:pt x="206" y="0"/>
                    </a:cubicBezTo>
                    <a:cubicBezTo>
                      <a:pt x="1080" y="0"/>
                      <a:pt x="1080" y="0"/>
                      <a:pt x="1080" y="0"/>
                    </a:cubicBezTo>
                    <a:cubicBezTo>
                      <a:pt x="1080" y="0"/>
                      <a:pt x="1246" y="554"/>
                      <a:pt x="994" y="905"/>
                    </a:cubicBezTo>
                    <a:cubicBezTo>
                      <a:pt x="994" y="1252"/>
                      <a:pt x="994" y="1216"/>
                      <a:pt x="994" y="1216"/>
                    </a:cubicBezTo>
                    <a:lnTo>
                      <a:pt x="598" y="12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2" name="Freeform 63"/>
              <p:cNvSpPr>
                <a:spLocks/>
              </p:cNvSpPr>
              <p:nvPr/>
            </p:nvSpPr>
            <p:spPr bwMode="auto">
              <a:xfrm>
                <a:off x="8555599" y="4769387"/>
                <a:ext cx="1719011" cy="1731794"/>
              </a:xfrm>
              <a:custGeom>
                <a:avLst/>
                <a:gdLst>
                  <a:gd name="T0" fmla="*/ 864 w 1030"/>
                  <a:gd name="T1" fmla="*/ 0 h 1038"/>
                  <a:gd name="T2" fmla="*/ 734 w 1030"/>
                  <a:gd name="T3" fmla="*/ 0 h 1038"/>
                  <a:gd name="T4" fmla="*/ 629 w 1030"/>
                  <a:gd name="T5" fmla="*/ 849 h 1038"/>
                  <a:gd name="T6" fmla="*/ 233 w 1030"/>
                  <a:gd name="T7" fmla="*/ 982 h 1038"/>
                  <a:gd name="T8" fmla="*/ 0 w 1030"/>
                  <a:gd name="T9" fmla="*/ 982 h 1038"/>
                  <a:gd name="T10" fmla="*/ 143 w 1030"/>
                  <a:gd name="T11" fmla="*/ 1038 h 1038"/>
                  <a:gd name="T12" fmla="*/ 382 w 1030"/>
                  <a:gd name="T13" fmla="*/ 1038 h 1038"/>
                  <a:gd name="T14" fmla="*/ 778 w 1030"/>
                  <a:gd name="T15" fmla="*/ 905 h 1038"/>
                  <a:gd name="T16" fmla="*/ 864 w 1030"/>
                  <a:gd name="T17" fmla="*/ 0 h 10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30" h="1038">
                    <a:moveTo>
                      <a:pt x="864" y="0"/>
                    </a:moveTo>
                    <a:cubicBezTo>
                      <a:pt x="734" y="0"/>
                      <a:pt x="734" y="0"/>
                      <a:pt x="734" y="0"/>
                    </a:cubicBezTo>
                    <a:cubicBezTo>
                      <a:pt x="769" y="123"/>
                      <a:pt x="825" y="577"/>
                      <a:pt x="629" y="849"/>
                    </a:cubicBezTo>
                    <a:cubicBezTo>
                      <a:pt x="491" y="991"/>
                      <a:pt x="233" y="982"/>
                      <a:pt x="233" y="982"/>
                    </a:cubicBezTo>
                    <a:cubicBezTo>
                      <a:pt x="233" y="982"/>
                      <a:pt x="114" y="982"/>
                      <a:pt x="0" y="982"/>
                    </a:cubicBezTo>
                    <a:cubicBezTo>
                      <a:pt x="33" y="1019"/>
                      <a:pt x="81" y="1038"/>
                      <a:pt x="143" y="1038"/>
                    </a:cubicBezTo>
                    <a:cubicBezTo>
                      <a:pt x="258" y="1038"/>
                      <a:pt x="382" y="1038"/>
                      <a:pt x="382" y="1038"/>
                    </a:cubicBezTo>
                    <a:cubicBezTo>
                      <a:pt x="692" y="1008"/>
                      <a:pt x="778" y="905"/>
                      <a:pt x="778" y="905"/>
                    </a:cubicBezTo>
                    <a:cubicBezTo>
                      <a:pt x="1030" y="554"/>
                      <a:pt x="864" y="0"/>
                      <a:pt x="864" y="0"/>
                    </a:cubicBezTo>
                    <a:close/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3" name="Freeform 65"/>
              <p:cNvSpPr>
                <a:spLocks/>
              </p:cNvSpPr>
              <p:nvPr/>
            </p:nvSpPr>
            <p:spPr bwMode="auto">
              <a:xfrm>
                <a:off x="9193690" y="6279187"/>
                <a:ext cx="660175" cy="381227"/>
              </a:xfrm>
              <a:custGeom>
                <a:avLst/>
                <a:gdLst>
                  <a:gd name="T0" fmla="*/ 0 w 396"/>
                  <a:gd name="T1" fmla="*/ 228 h 229"/>
                  <a:gd name="T2" fmla="*/ 396 w 396"/>
                  <a:gd name="T3" fmla="*/ 160 h 229"/>
                  <a:gd name="T4" fmla="*/ 396 w 396"/>
                  <a:gd name="T5" fmla="*/ 0 h 229"/>
                  <a:gd name="T6" fmla="*/ 0 w 396"/>
                  <a:gd name="T7" fmla="*/ 133 h 229"/>
                  <a:gd name="T8" fmla="*/ 0 w 396"/>
                  <a:gd name="T9" fmla="*/ 228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6" h="229">
                    <a:moveTo>
                      <a:pt x="0" y="228"/>
                    </a:moveTo>
                    <a:cubicBezTo>
                      <a:pt x="0" y="228"/>
                      <a:pt x="228" y="229"/>
                      <a:pt x="396" y="160"/>
                    </a:cubicBezTo>
                    <a:cubicBezTo>
                      <a:pt x="396" y="123"/>
                      <a:pt x="396" y="54"/>
                      <a:pt x="396" y="0"/>
                    </a:cubicBezTo>
                    <a:cubicBezTo>
                      <a:pt x="396" y="0"/>
                      <a:pt x="311" y="67"/>
                      <a:pt x="0" y="133"/>
                    </a:cubicBezTo>
                    <a:lnTo>
                      <a:pt x="0" y="228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4" name="Freeform 66"/>
              <p:cNvSpPr>
                <a:spLocks/>
              </p:cNvSpPr>
              <p:nvPr/>
            </p:nvSpPr>
            <p:spPr bwMode="auto">
              <a:xfrm>
                <a:off x="8555599" y="4920484"/>
                <a:ext cx="424232" cy="807783"/>
              </a:xfrm>
              <a:custGeom>
                <a:avLst/>
                <a:gdLst>
                  <a:gd name="T0" fmla="*/ 0 w 365"/>
                  <a:gd name="T1" fmla="*/ 695 h 695"/>
                  <a:gd name="T2" fmla="*/ 115 w 365"/>
                  <a:gd name="T3" fmla="*/ 0 h 695"/>
                  <a:gd name="T4" fmla="*/ 365 w 365"/>
                  <a:gd name="T5" fmla="*/ 0 h 695"/>
                  <a:gd name="T6" fmla="*/ 0 w 365"/>
                  <a:gd name="T7" fmla="*/ 695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" h="695">
                    <a:moveTo>
                      <a:pt x="0" y="695"/>
                    </a:moveTo>
                    <a:lnTo>
                      <a:pt x="115" y="0"/>
                    </a:lnTo>
                    <a:lnTo>
                      <a:pt x="365" y="0"/>
                    </a:lnTo>
                    <a:lnTo>
                      <a:pt x="0" y="695"/>
                    </a:lnTo>
                    <a:close/>
                  </a:path>
                </a:pathLst>
              </a:cu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5" name="Freeform 67"/>
              <p:cNvSpPr>
                <a:spLocks/>
              </p:cNvSpPr>
              <p:nvPr/>
            </p:nvSpPr>
            <p:spPr bwMode="auto">
              <a:xfrm>
                <a:off x="8555599" y="4920484"/>
                <a:ext cx="424232" cy="807783"/>
              </a:xfrm>
              <a:custGeom>
                <a:avLst/>
                <a:gdLst>
                  <a:gd name="T0" fmla="*/ 0 w 365"/>
                  <a:gd name="T1" fmla="*/ 695 h 695"/>
                  <a:gd name="T2" fmla="*/ 115 w 365"/>
                  <a:gd name="T3" fmla="*/ 0 h 695"/>
                  <a:gd name="T4" fmla="*/ 365 w 365"/>
                  <a:gd name="T5" fmla="*/ 0 h 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5" h="695">
                    <a:moveTo>
                      <a:pt x="0" y="695"/>
                    </a:moveTo>
                    <a:lnTo>
                      <a:pt x="115" y="0"/>
                    </a:lnTo>
                    <a:lnTo>
                      <a:pt x="36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6" name="Oval 68"/>
              <p:cNvSpPr>
                <a:spLocks noChangeArrowheads="1"/>
              </p:cNvSpPr>
              <p:nvPr/>
            </p:nvSpPr>
            <p:spPr bwMode="auto">
              <a:xfrm>
                <a:off x="8539327" y="4671756"/>
                <a:ext cx="1457498" cy="198750"/>
              </a:xfrm>
              <a:prstGeom prst="ellipse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7" name="Oval 69"/>
              <p:cNvSpPr>
                <a:spLocks noChangeArrowheads="1"/>
              </p:cNvSpPr>
              <p:nvPr/>
            </p:nvSpPr>
            <p:spPr bwMode="auto">
              <a:xfrm>
                <a:off x="8592792" y="4696164"/>
                <a:ext cx="1351731" cy="14877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28" name="Freeform 70"/>
              <p:cNvSpPr>
                <a:spLocks/>
              </p:cNvSpPr>
              <p:nvPr/>
            </p:nvSpPr>
            <p:spPr bwMode="auto">
              <a:xfrm>
                <a:off x="8983317" y="6482585"/>
                <a:ext cx="1011183" cy="317302"/>
              </a:xfrm>
              <a:custGeom>
                <a:avLst/>
                <a:gdLst>
                  <a:gd name="T0" fmla="*/ 0 w 870"/>
                  <a:gd name="T1" fmla="*/ 273 h 273"/>
                  <a:gd name="T2" fmla="*/ 108 w 870"/>
                  <a:gd name="T3" fmla="*/ 97 h 273"/>
                  <a:gd name="T4" fmla="*/ 811 w 870"/>
                  <a:gd name="T5" fmla="*/ 0 h 273"/>
                  <a:gd name="T6" fmla="*/ 870 w 870"/>
                  <a:gd name="T7" fmla="*/ 273 h 273"/>
                  <a:gd name="T8" fmla="*/ 0 w 870"/>
                  <a:gd name="T9" fmla="*/ 273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0" h="273">
                    <a:moveTo>
                      <a:pt x="0" y="273"/>
                    </a:moveTo>
                    <a:lnTo>
                      <a:pt x="108" y="97"/>
                    </a:lnTo>
                    <a:lnTo>
                      <a:pt x="811" y="0"/>
                    </a:lnTo>
                    <a:lnTo>
                      <a:pt x="870" y="273"/>
                    </a:lnTo>
                    <a:lnTo>
                      <a:pt x="0" y="273"/>
                    </a:ln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</p:grpSp>
        <p:grpSp>
          <p:nvGrpSpPr>
            <p:cNvPr id="329" name="Group 328"/>
            <p:cNvGrpSpPr/>
            <p:nvPr/>
          </p:nvGrpSpPr>
          <p:grpSpPr>
            <a:xfrm>
              <a:off x="8164138" y="3277566"/>
              <a:ext cx="1364515" cy="1573724"/>
              <a:chOff x="8164138" y="3277566"/>
              <a:chExt cx="1364515" cy="1573724"/>
            </a:xfrm>
          </p:grpSpPr>
          <p:sp>
            <p:nvSpPr>
              <p:cNvPr id="330" name="Freeform 71"/>
              <p:cNvSpPr>
                <a:spLocks/>
              </p:cNvSpPr>
              <p:nvPr/>
            </p:nvSpPr>
            <p:spPr bwMode="auto">
              <a:xfrm>
                <a:off x="9349662" y="3956337"/>
                <a:ext cx="178991" cy="31382"/>
              </a:xfrm>
              <a:custGeom>
                <a:avLst/>
                <a:gdLst>
                  <a:gd name="T0" fmla="*/ 97 w 107"/>
                  <a:gd name="T1" fmla="*/ 0 h 19"/>
                  <a:gd name="T2" fmla="*/ 10 w 107"/>
                  <a:gd name="T3" fmla="*/ 0 h 19"/>
                  <a:gd name="T4" fmla="*/ 0 w 107"/>
                  <a:gd name="T5" fmla="*/ 9 h 19"/>
                  <a:gd name="T6" fmla="*/ 10 w 107"/>
                  <a:gd name="T7" fmla="*/ 19 h 19"/>
                  <a:gd name="T8" fmla="*/ 97 w 107"/>
                  <a:gd name="T9" fmla="*/ 19 h 19"/>
                  <a:gd name="T10" fmla="*/ 107 w 107"/>
                  <a:gd name="T11" fmla="*/ 9 h 19"/>
                  <a:gd name="T12" fmla="*/ 97 w 107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7" h="19">
                    <a:moveTo>
                      <a:pt x="97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103" y="19"/>
                      <a:pt x="107" y="15"/>
                      <a:pt x="107" y="9"/>
                    </a:cubicBezTo>
                    <a:cubicBezTo>
                      <a:pt x="107" y="4"/>
                      <a:pt x="103" y="0"/>
                      <a:pt x="97" y="0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1" name="Freeform 72"/>
              <p:cNvSpPr>
                <a:spLocks/>
              </p:cNvSpPr>
              <p:nvPr/>
            </p:nvSpPr>
            <p:spPr bwMode="auto">
              <a:xfrm>
                <a:off x="9302009" y="3635548"/>
                <a:ext cx="161557" cy="108092"/>
              </a:xfrm>
              <a:custGeom>
                <a:avLst/>
                <a:gdLst>
                  <a:gd name="T0" fmla="*/ 11 w 97"/>
                  <a:gd name="T1" fmla="*/ 65 h 65"/>
                  <a:gd name="T2" fmla="*/ 15 w 97"/>
                  <a:gd name="T3" fmla="*/ 63 h 65"/>
                  <a:gd name="T4" fmla="*/ 91 w 97"/>
                  <a:gd name="T5" fmla="*/ 19 h 65"/>
                  <a:gd name="T6" fmla="*/ 95 w 97"/>
                  <a:gd name="T7" fmla="*/ 6 h 65"/>
                  <a:gd name="T8" fmla="*/ 81 w 97"/>
                  <a:gd name="T9" fmla="*/ 3 h 65"/>
                  <a:gd name="T10" fmla="*/ 6 w 97"/>
                  <a:gd name="T11" fmla="*/ 47 h 65"/>
                  <a:gd name="T12" fmla="*/ 2 w 97"/>
                  <a:gd name="T13" fmla="*/ 60 h 65"/>
                  <a:gd name="T14" fmla="*/ 11 w 97"/>
                  <a:gd name="T15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7" h="65">
                    <a:moveTo>
                      <a:pt x="11" y="65"/>
                    </a:moveTo>
                    <a:cubicBezTo>
                      <a:pt x="12" y="65"/>
                      <a:pt x="14" y="64"/>
                      <a:pt x="15" y="63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6" y="17"/>
                      <a:pt x="97" y="11"/>
                      <a:pt x="95" y="6"/>
                    </a:cubicBezTo>
                    <a:cubicBezTo>
                      <a:pt x="92" y="2"/>
                      <a:pt x="86" y="0"/>
                      <a:pt x="81" y="3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1" y="49"/>
                      <a:pt x="0" y="55"/>
                      <a:pt x="2" y="60"/>
                    </a:cubicBezTo>
                    <a:cubicBezTo>
                      <a:pt x="4" y="63"/>
                      <a:pt x="7" y="65"/>
                      <a:pt x="11" y="65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2" name="Freeform 73"/>
              <p:cNvSpPr>
                <a:spLocks/>
              </p:cNvSpPr>
              <p:nvPr/>
            </p:nvSpPr>
            <p:spPr bwMode="auto">
              <a:xfrm>
                <a:off x="9109070" y="3367062"/>
                <a:ext cx="109254" cy="161557"/>
              </a:xfrm>
              <a:custGeom>
                <a:avLst/>
                <a:gdLst>
                  <a:gd name="T0" fmla="*/ 6 w 65"/>
                  <a:gd name="T1" fmla="*/ 96 h 97"/>
                  <a:gd name="T2" fmla="*/ 11 w 65"/>
                  <a:gd name="T3" fmla="*/ 97 h 97"/>
                  <a:gd name="T4" fmla="*/ 19 w 65"/>
                  <a:gd name="T5" fmla="*/ 92 h 97"/>
                  <a:gd name="T6" fmla="*/ 62 w 65"/>
                  <a:gd name="T7" fmla="*/ 16 h 97"/>
                  <a:gd name="T8" fmla="*/ 59 w 65"/>
                  <a:gd name="T9" fmla="*/ 3 h 97"/>
                  <a:gd name="T10" fmla="*/ 46 w 65"/>
                  <a:gd name="T11" fmla="*/ 6 h 97"/>
                  <a:gd name="T12" fmla="*/ 2 w 65"/>
                  <a:gd name="T13" fmla="*/ 82 h 97"/>
                  <a:gd name="T14" fmla="*/ 6 w 65"/>
                  <a:gd name="T15" fmla="*/ 96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97">
                    <a:moveTo>
                      <a:pt x="6" y="96"/>
                    </a:moveTo>
                    <a:cubicBezTo>
                      <a:pt x="7" y="96"/>
                      <a:pt x="9" y="97"/>
                      <a:pt x="11" y="97"/>
                    </a:cubicBezTo>
                    <a:cubicBezTo>
                      <a:pt x="14" y="97"/>
                      <a:pt x="17" y="95"/>
                      <a:pt x="19" y="92"/>
                    </a:cubicBezTo>
                    <a:cubicBezTo>
                      <a:pt x="62" y="16"/>
                      <a:pt x="62" y="16"/>
                      <a:pt x="62" y="16"/>
                    </a:cubicBezTo>
                    <a:cubicBezTo>
                      <a:pt x="65" y="11"/>
                      <a:pt x="63" y="5"/>
                      <a:pt x="59" y="3"/>
                    </a:cubicBezTo>
                    <a:cubicBezTo>
                      <a:pt x="54" y="0"/>
                      <a:pt x="48" y="2"/>
                      <a:pt x="46" y="6"/>
                    </a:cubicBezTo>
                    <a:cubicBezTo>
                      <a:pt x="2" y="82"/>
                      <a:pt x="2" y="82"/>
                      <a:pt x="2" y="82"/>
                    </a:cubicBezTo>
                    <a:cubicBezTo>
                      <a:pt x="0" y="87"/>
                      <a:pt x="1" y="93"/>
                      <a:pt x="6" y="96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3" name="Freeform 74"/>
              <p:cNvSpPr>
                <a:spLocks/>
              </p:cNvSpPr>
              <p:nvPr/>
            </p:nvSpPr>
            <p:spPr bwMode="auto">
              <a:xfrm>
                <a:off x="8199006" y="3622763"/>
                <a:ext cx="163881" cy="106930"/>
              </a:xfrm>
              <a:custGeom>
                <a:avLst/>
                <a:gdLst>
                  <a:gd name="T0" fmla="*/ 92 w 98"/>
                  <a:gd name="T1" fmla="*/ 46 h 64"/>
                  <a:gd name="T2" fmla="*/ 16 w 98"/>
                  <a:gd name="T3" fmla="*/ 2 h 64"/>
                  <a:gd name="T4" fmla="*/ 3 w 98"/>
                  <a:gd name="T5" fmla="*/ 6 h 64"/>
                  <a:gd name="T6" fmla="*/ 7 w 98"/>
                  <a:gd name="T7" fmla="*/ 19 h 64"/>
                  <a:gd name="T8" fmla="*/ 82 w 98"/>
                  <a:gd name="T9" fmla="*/ 63 h 64"/>
                  <a:gd name="T10" fmla="*/ 87 w 98"/>
                  <a:gd name="T11" fmla="*/ 64 h 64"/>
                  <a:gd name="T12" fmla="*/ 95 w 98"/>
                  <a:gd name="T13" fmla="*/ 59 h 64"/>
                  <a:gd name="T14" fmla="*/ 92 w 98"/>
                  <a:gd name="T15" fmla="*/ 4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" h="64">
                    <a:moveTo>
                      <a:pt x="92" y="46"/>
                    </a:moveTo>
                    <a:cubicBezTo>
                      <a:pt x="16" y="2"/>
                      <a:pt x="16" y="2"/>
                      <a:pt x="16" y="2"/>
                    </a:cubicBezTo>
                    <a:cubicBezTo>
                      <a:pt x="12" y="0"/>
                      <a:pt x="6" y="1"/>
                      <a:pt x="3" y="6"/>
                    </a:cubicBezTo>
                    <a:cubicBezTo>
                      <a:pt x="0" y="10"/>
                      <a:pt x="2" y="16"/>
                      <a:pt x="7" y="19"/>
                    </a:cubicBezTo>
                    <a:cubicBezTo>
                      <a:pt x="82" y="63"/>
                      <a:pt x="82" y="63"/>
                      <a:pt x="82" y="63"/>
                    </a:cubicBezTo>
                    <a:cubicBezTo>
                      <a:pt x="84" y="64"/>
                      <a:pt x="85" y="64"/>
                      <a:pt x="87" y="64"/>
                    </a:cubicBezTo>
                    <a:cubicBezTo>
                      <a:pt x="90" y="64"/>
                      <a:pt x="94" y="62"/>
                      <a:pt x="95" y="59"/>
                    </a:cubicBezTo>
                    <a:cubicBezTo>
                      <a:pt x="98" y="55"/>
                      <a:pt x="96" y="49"/>
                      <a:pt x="92" y="46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4" name="Freeform 75"/>
              <p:cNvSpPr>
                <a:spLocks/>
              </p:cNvSpPr>
              <p:nvPr/>
            </p:nvSpPr>
            <p:spPr bwMode="auto">
              <a:xfrm>
                <a:off x="9302009" y="4182981"/>
                <a:ext cx="161557" cy="108092"/>
              </a:xfrm>
              <a:custGeom>
                <a:avLst/>
                <a:gdLst>
                  <a:gd name="T0" fmla="*/ 91 w 97"/>
                  <a:gd name="T1" fmla="*/ 47 h 65"/>
                  <a:gd name="T2" fmla="*/ 15 w 97"/>
                  <a:gd name="T3" fmla="*/ 3 h 65"/>
                  <a:gd name="T4" fmla="*/ 2 w 97"/>
                  <a:gd name="T5" fmla="*/ 6 h 65"/>
                  <a:gd name="T6" fmla="*/ 6 w 97"/>
                  <a:gd name="T7" fmla="*/ 20 h 65"/>
                  <a:gd name="T8" fmla="*/ 81 w 97"/>
                  <a:gd name="T9" fmla="*/ 64 h 65"/>
                  <a:gd name="T10" fmla="*/ 86 w 97"/>
                  <a:gd name="T11" fmla="*/ 65 h 65"/>
                  <a:gd name="T12" fmla="*/ 95 w 97"/>
                  <a:gd name="T13" fmla="*/ 60 h 65"/>
                  <a:gd name="T14" fmla="*/ 91 w 97"/>
                  <a:gd name="T15" fmla="*/ 4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7" h="65">
                    <a:moveTo>
                      <a:pt x="91" y="47"/>
                    </a:moveTo>
                    <a:cubicBezTo>
                      <a:pt x="15" y="3"/>
                      <a:pt x="15" y="3"/>
                      <a:pt x="15" y="3"/>
                    </a:cubicBezTo>
                    <a:cubicBezTo>
                      <a:pt x="11" y="0"/>
                      <a:pt x="5" y="2"/>
                      <a:pt x="2" y="6"/>
                    </a:cubicBezTo>
                    <a:cubicBezTo>
                      <a:pt x="0" y="11"/>
                      <a:pt x="1" y="17"/>
                      <a:pt x="6" y="20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3" y="65"/>
                      <a:pt x="85" y="65"/>
                      <a:pt x="86" y="65"/>
                    </a:cubicBezTo>
                    <a:cubicBezTo>
                      <a:pt x="90" y="65"/>
                      <a:pt x="93" y="63"/>
                      <a:pt x="95" y="60"/>
                    </a:cubicBezTo>
                    <a:cubicBezTo>
                      <a:pt x="97" y="56"/>
                      <a:pt x="96" y="50"/>
                      <a:pt x="91" y="47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5" name="Freeform 76"/>
              <p:cNvSpPr>
                <a:spLocks/>
              </p:cNvSpPr>
              <p:nvPr/>
            </p:nvSpPr>
            <p:spPr bwMode="auto">
              <a:xfrm>
                <a:off x="8199006" y="4198090"/>
                <a:ext cx="163881" cy="108092"/>
              </a:xfrm>
              <a:custGeom>
                <a:avLst/>
                <a:gdLst>
                  <a:gd name="T0" fmla="*/ 82 w 98"/>
                  <a:gd name="T1" fmla="*/ 3 h 65"/>
                  <a:gd name="T2" fmla="*/ 7 w 98"/>
                  <a:gd name="T3" fmla="*/ 47 h 65"/>
                  <a:gd name="T4" fmla="*/ 3 w 98"/>
                  <a:gd name="T5" fmla="*/ 60 h 65"/>
                  <a:gd name="T6" fmla="*/ 11 w 98"/>
                  <a:gd name="T7" fmla="*/ 65 h 65"/>
                  <a:gd name="T8" fmla="*/ 16 w 98"/>
                  <a:gd name="T9" fmla="*/ 63 h 65"/>
                  <a:gd name="T10" fmla="*/ 92 w 98"/>
                  <a:gd name="T11" fmla="*/ 19 h 65"/>
                  <a:gd name="T12" fmla="*/ 95 w 98"/>
                  <a:gd name="T13" fmla="*/ 6 h 65"/>
                  <a:gd name="T14" fmla="*/ 82 w 98"/>
                  <a:gd name="T15" fmla="*/ 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8" h="65">
                    <a:moveTo>
                      <a:pt x="82" y="3"/>
                    </a:moveTo>
                    <a:cubicBezTo>
                      <a:pt x="7" y="47"/>
                      <a:pt x="7" y="47"/>
                      <a:pt x="7" y="47"/>
                    </a:cubicBezTo>
                    <a:cubicBezTo>
                      <a:pt x="2" y="49"/>
                      <a:pt x="0" y="55"/>
                      <a:pt x="3" y="60"/>
                    </a:cubicBezTo>
                    <a:cubicBezTo>
                      <a:pt x="5" y="63"/>
                      <a:pt x="8" y="65"/>
                      <a:pt x="11" y="65"/>
                    </a:cubicBezTo>
                    <a:cubicBezTo>
                      <a:pt x="13" y="65"/>
                      <a:pt x="15" y="64"/>
                      <a:pt x="16" y="63"/>
                    </a:cubicBezTo>
                    <a:cubicBezTo>
                      <a:pt x="92" y="19"/>
                      <a:pt x="92" y="19"/>
                      <a:pt x="92" y="19"/>
                    </a:cubicBezTo>
                    <a:cubicBezTo>
                      <a:pt x="96" y="16"/>
                      <a:pt x="98" y="11"/>
                      <a:pt x="95" y="6"/>
                    </a:cubicBezTo>
                    <a:cubicBezTo>
                      <a:pt x="93" y="1"/>
                      <a:pt x="87" y="0"/>
                      <a:pt x="82" y="3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6" name="Freeform 77"/>
              <p:cNvSpPr>
                <a:spLocks/>
              </p:cNvSpPr>
              <p:nvPr/>
            </p:nvSpPr>
            <p:spPr bwMode="auto">
              <a:xfrm>
                <a:off x="8445409" y="3354277"/>
                <a:ext cx="109254" cy="159232"/>
              </a:xfrm>
              <a:custGeom>
                <a:avLst/>
                <a:gdLst>
                  <a:gd name="T0" fmla="*/ 46 w 65"/>
                  <a:gd name="T1" fmla="*/ 91 h 96"/>
                  <a:gd name="T2" fmla="*/ 54 w 65"/>
                  <a:gd name="T3" fmla="*/ 96 h 96"/>
                  <a:gd name="T4" fmla="*/ 59 w 65"/>
                  <a:gd name="T5" fmla="*/ 95 h 96"/>
                  <a:gd name="T6" fmla="*/ 62 w 65"/>
                  <a:gd name="T7" fmla="*/ 82 h 96"/>
                  <a:gd name="T8" fmla="*/ 19 w 65"/>
                  <a:gd name="T9" fmla="*/ 6 h 96"/>
                  <a:gd name="T10" fmla="*/ 6 w 65"/>
                  <a:gd name="T11" fmla="*/ 2 h 96"/>
                  <a:gd name="T12" fmla="*/ 2 w 65"/>
                  <a:gd name="T13" fmla="*/ 15 h 96"/>
                  <a:gd name="T14" fmla="*/ 46 w 65"/>
                  <a:gd name="T15" fmla="*/ 9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96">
                    <a:moveTo>
                      <a:pt x="46" y="91"/>
                    </a:moveTo>
                    <a:cubicBezTo>
                      <a:pt x="47" y="95"/>
                      <a:pt x="51" y="96"/>
                      <a:pt x="54" y="96"/>
                    </a:cubicBezTo>
                    <a:cubicBezTo>
                      <a:pt x="56" y="96"/>
                      <a:pt x="57" y="96"/>
                      <a:pt x="59" y="95"/>
                    </a:cubicBezTo>
                    <a:cubicBezTo>
                      <a:pt x="63" y="92"/>
                      <a:pt x="65" y="87"/>
                      <a:pt x="62" y="82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6" y="1"/>
                      <a:pt x="10" y="0"/>
                      <a:pt x="6" y="2"/>
                    </a:cubicBezTo>
                    <a:cubicBezTo>
                      <a:pt x="1" y="5"/>
                      <a:pt x="0" y="11"/>
                      <a:pt x="2" y="15"/>
                    </a:cubicBezTo>
                    <a:lnTo>
                      <a:pt x="46" y="9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7" name="Freeform 78"/>
              <p:cNvSpPr>
                <a:spLocks/>
              </p:cNvSpPr>
              <p:nvPr/>
            </p:nvSpPr>
            <p:spPr bwMode="auto">
              <a:xfrm>
                <a:off x="8820825" y="3277566"/>
                <a:ext cx="31382" cy="176666"/>
              </a:xfrm>
              <a:custGeom>
                <a:avLst/>
                <a:gdLst>
                  <a:gd name="T0" fmla="*/ 10 w 19"/>
                  <a:gd name="T1" fmla="*/ 106 h 106"/>
                  <a:gd name="T2" fmla="*/ 19 w 19"/>
                  <a:gd name="T3" fmla="*/ 97 h 106"/>
                  <a:gd name="T4" fmla="*/ 19 w 19"/>
                  <a:gd name="T5" fmla="*/ 9 h 106"/>
                  <a:gd name="T6" fmla="*/ 10 w 19"/>
                  <a:gd name="T7" fmla="*/ 0 h 106"/>
                  <a:gd name="T8" fmla="*/ 0 w 19"/>
                  <a:gd name="T9" fmla="*/ 9 h 106"/>
                  <a:gd name="T10" fmla="*/ 0 w 19"/>
                  <a:gd name="T11" fmla="*/ 97 h 106"/>
                  <a:gd name="T12" fmla="*/ 10 w 19"/>
                  <a:gd name="T13" fmla="*/ 10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106">
                    <a:moveTo>
                      <a:pt x="10" y="106"/>
                    </a:moveTo>
                    <a:cubicBezTo>
                      <a:pt x="15" y="106"/>
                      <a:pt x="19" y="102"/>
                      <a:pt x="19" y="97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2"/>
                      <a:pt x="5" y="106"/>
                      <a:pt x="10" y="106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8" name="Freeform 79"/>
              <p:cNvSpPr>
                <a:spLocks/>
              </p:cNvSpPr>
              <p:nvPr/>
            </p:nvSpPr>
            <p:spPr bwMode="auto">
              <a:xfrm>
                <a:off x="8164138" y="3956337"/>
                <a:ext cx="177829" cy="31382"/>
              </a:xfrm>
              <a:custGeom>
                <a:avLst/>
                <a:gdLst>
                  <a:gd name="T0" fmla="*/ 107 w 107"/>
                  <a:gd name="T1" fmla="*/ 9 h 19"/>
                  <a:gd name="T2" fmla="*/ 97 w 107"/>
                  <a:gd name="T3" fmla="*/ 0 h 19"/>
                  <a:gd name="T4" fmla="*/ 10 w 107"/>
                  <a:gd name="T5" fmla="*/ 0 h 19"/>
                  <a:gd name="T6" fmla="*/ 0 w 107"/>
                  <a:gd name="T7" fmla="*/ 9 h 19"/>
                  <a:gd name="T8" fmla="*/ 10 w 107"/>
                  <a:gd name="T9" fmla="*/ 19 h 19"/>
                  <a:gd name="T10" fmla="*/ 97 w 107"/>
                  <a:gd name="T11" fmla="*/ 19 h 19"/>
                  <a:gd name="T12" fmla="*/ 107 w 107"/>
                  <a:gd name="T13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7" h="19">
                    <a:moveTo>
                      <a:pt x="107" y="9"/>
                    </a:moveTo>
                    <a:cubicBezTo>
                      <a:pt x="107" y="4"/>
                      <a:pt x="103" y="0"/>
                      <a:pt x="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ubicBezTo>
                      <a:pt x="0" y="15"/>
                      <a:pt x="5" y="19"/>
                      <a:pt x="10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103" y="19"/>
                      <a:pt x="107" y="15"/>
                      <a:pt x="107" y="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39" name="Freeform 80"/>
              <p:cNvSpPr>
                <a:spLocks/>
              </p:cNvSpPr>
              <p:nvPr/>
            </p:nvSpPr>
            <p:spPr bwMode="auto">
              <a:xfrm>
                <a:off x="8464006" y="3599517"/>
                <a:ext cx="763617" cy="947257"/>
              </a:xfrm>
              <a:custGeom>
                <a:avLst/>
                <a:gdLst>
                  <a:gd name="T0" fmla="*/ 229 w 458"/>
                  <a:gd name="T1" fmla="*/ 0 h 568"/>
                  <a:gd name="T2" fmla="*/ 0 w 458"/>
                  <a:gd name="T3" fmla="*/ 229 h 568"/>
                  <a:gd name="T4" fmla="*/ 30 w 458"/>
                  <a:gd name="T5" fmla="*/ 343 h 568"/>
                  <a:gd name="T6" fmla="*/ 111 w 458"/>
                  <a:gd name="T7" fmla="*/ 511 h 568"/>
                  <a:gd name="T8" fmla="*/ 164 w 458"/>
                  <a:gd name="T9" fmla="*/ 568 h 568"/>
                  <a:gd name="T10" fmla="*/ 229 w 458"/>
                  <a:gd name="T11" fmla="*/ 568 h 568"/>
                  <a:gd name="T12" fmla="*/ 294 w 458"/>
                  <a:gd name="T13" fmla="*/ 568 h 568"/>
                  <a:gd name="T14" fmla="*/ 347 w 458"/>
                  <a:gd name="T15" fmla="*/ 511 h 568"/>
                  <a:gd name="T16" fmla="*/ 428 w 458"/>
                  <a:gd name="T17" fmla="*/ 343 h 568"/>
                  <a:gd name="T18" fmla="*/ 458 w 458"/>
                  <a:gd name="T19" fmla="*/ 229 h 568"/>
                  <a:gd name="T20" fmla="*/ 229 w 458"/>
                  <a:gd name="T21" fmla="*/ 0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58" h="568">
                    <a:moveTo>
                      <a:pt x="229" y="0"/>
                    </a:moveTo>
                    <a:cubicBezTo>
                      <a:pt x="103" y="0"/>
                      <a:pt x="0" y="102"/>
                      <a:pt x="0" y="229"/>
                    </a:cubicBezTo>
                    <a:cubicBezTo>
                      <a:pt x="0" y="270"/>
                      <a:pt x="12" y="309"/>
                      <a:pt x="30" y="343"/>
                    </a:cubicBezTo>
                    <a:cubicBezTo>
                      <a:pt x="87" y="445"/>
                      <a:pt x="102" y="456"/>
                      <a:pt x="111" y="511"/>
                    </a:cubicBezTo>
                    <a:cubicBezTo>
                      <a:pt x="118" y="557"/>
                      <a:pt x="129" y="568"/>
                      <a:pt x="164" y="568"/>
                    </a:cubicBezTo>
                    <a:cubicBezTo>
                      <a:pt x="179" y="568"/>
                      <a:pt x="203" y="568"/>
                      <a:pt x="229" y="568"/>
                    </a:cubicBezTo>
                    <a:cubicBezTo>
                      <a:pt x="255" y="568"/>
                      <a:pt x="279" y="568"/>
                      <a:pt x="294" y="568"/>
                    </a:cubicBezTo>
                    <a:cubicBezTo>
                      <a:pt x="329" y="568"/>
                      <a:pt x="340" y="557"/>
                      <a:pt x="347" y="511"/>
                    </a:cubicBezTo>
                    <a:cubicBezTo>
                      <a:pt x="357" y="456"/>
                      <a:pt x="372" y="445"/>
                      <a:pt x="428" y="343"/>
                    </a:cubicBezTo>
                    <a:cubicBezTo>
                      <a:pt x="447" y="309"/>
                      <a:pt x="458" y="270"/>
                      <a:pt x="458" y="229"/>
                    </a:cubicBezTo>
                    <a:cubicBezTo>
                      <a:pt x="458" y="102"/>
                      <a:pt x="356" y="0"/>
                      <a:pt x="229" y="0"/>
                    </a:cubicBezTo>
                    <a:close/>
                  </a:path>
                </a:pathLst>
              </a:custGeom>
              <a:solidFill>
                <a:srgbClr val="DC6E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0" name="Freeform 82"/>
              <p:cNvSpPr>
                <a:spLocks/>
              </p:cNvSpPr>
              <p:nvPr/>
            </p:nvSpPr>
            <p:spPr bwMode="auto">
              <a:xfrm>
                <a:off x="8654619" y="4546774"/>
                <a:ext cx="383552" cy="77873"/>
              </a:xfrm>
              <a:custGeom>
                <a:avLst/>
                <a:gdLst>
                  <a:gd name="T0" fmla="*/ 230 w 230"/>
                  <a:gd name="T1" fmla="*/ 23 h 47"/>
                  <a:gd name="T2" fmla="*/ 207 w 230"/>
                  <a:gd name="T3" fmla="*/ 47 h 47"/>
                  <a:gd name="T4" fmla="*/ 23 w 230"/>
                  <a:gd name="T5" fmla="*/ 47 h 47"/>
                  <a:gd name="T6" fmla="*/ 0 w 230"/>
                  <a:gd name="T7" fmla="*/ 23 h 47"/>
                  <a:gd name="T8" fmla="*/ 0 w 230"/>
                  <a:gd name="T9" fmla="*/ 23 h 47"/>
                  <a:gd name="T10" fmla="*/ 23 w 230"/>
                  <a:gd name="T11" fmla="*/ 0 h 47"/>
                  <a:gd name="T12" fmla="*/ 207 w 230"/>
                  <a:gd name="T13" fmla="*/ 0 h 47"/>
                  <a:gd name="T14" fmla="*/ 230 w 230"/>
                  <a:gd name="T15" fmla="*/ 2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0" h="47">
                    <a:moveTo>
                      <a:pt x="230" y="23"/>
                    </a:moveTo>
                    <a:cubicBezTo>
                      <a:pt x="230" y="36"/>
                      <a:pt x="220" y="47"/>
                      <a:pt x="207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10" y="47"/>
                      <a:pt x="0" y="36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10"/>
                      <a:pt x="10" y="0"/>
                      <a:pt x="23" y="0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20" y="0"/>
                      <a:pt x="230" y="10"/>
                      <a:pt x="230" y="23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1" name="Freeform 83"/>
              <p:cNvSpPr>
                <a:spLocks/>
              </p:cNvSpPr>
              <p:nvPr/>
            </p:nvSpPr>
            <p:spPr bwMode="auto">
              <a:xfrm>
                <a:off x="8846395" y="4546774"/>
                <a:ext cx="191776" cy="77873"/>
              </a:xfrm>
              <a:custGeom>
                <a:avLst/>
                <a:gdLst>
                  <a:gd name="T0" fmla="*/ 92 w 115"/>
                  <a:gd name="T1" fmla="*/ 0 h 47"/>
                  <a:gd name="T2" fmla="*/ 0 w 115"/>
                  <a:gd name="T3" fmla="*/ 0 h 47"/>
                  <a:gd name="T4" fmla="*/ 0 w 115"/>
                  <a:gd name="T5" fmla="*/ 47 h 47"/>
                  <a:gd name="T6" fmla="*/ 92 w 115"/>
                  <a:gd name="T7" fmla="*/ 47 h 47"/>
                  <a:gd name="T8" fmla="*/ 115 w 115"/>
                  <a:gd name="T9" fmla="*/ 23 h 47"/>
                  <a:gd name="T10" fmla="*/ 92 w 115"/>
                  <a:gd name="T1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5" h="47">
                    <a:moveTo>
                      <a:pt x="9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92" y="47"/>
                      <a:pt x="92" y="47"/>
                      <a:pt x="92" y="47"/>
                    </a:cubicBezTo>
                    <a:cubicBezTo>
                      <a:pt x="105" y="47"/>
                      <a:pt x="115" y="36"/>
                      <a:pt x="115" y="23"/>
                    </a:cubicBezTo>
                    <a:cubicBezTo>
                      <a:pt x="115" y="10"/>
                      <a:pt x="105" y="0"/>
                      <a:pt x="92" y="0"/>
                    </a:cubicBezTo>
                    <a:close/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2" name="Freeform 84"/>
              <p:cNvSpPr>
                <a:spLocks/>
              </p:cNvSpPr>
              <p:nvPr/>
            </p:nvSpPr>
            <p:spPr bwMode="auto">
              <a:xfrm>
                <a:off x="8662755" y="4624646"/>
                <a:ext cx="367280" cy="76710"/>
              </a:xfrm>
              <a:custGeom>
                <a:avLst/>
                <a:gdLst>
                  <a:gd name="T0" fmla="*/ 220 w 220"/>
                  <a:gd name="T1" fmla="*/ 23 h 46"/>
                  <a:gd name="T2" fmla="*/ 198 w 220"/>
                  <a:gd name="T3" fmla="*/ 46 h 46"/>
                  <a:gd name="T4" fmla="*/ 22 w 220"/>
                  <a:gd name="T5" fmla="*/ 46 h 46"/>
                  <a:gd name="T6" fmla="*/ 0 w 220"/>
                  <a:gd name="T7" fmla="*/ 23 h 46"/>
                  <a:gd name="T8" fmla="*/ 0 w 220"/>
                  <a:gd name="T9" fmla="*/ 23 h 46"/>
                  <a:gd name="T10" fmla="*/ 22 w 220"/>
                  <a:gd name="T11" fmla="*/ 0 h 46"/>
                  <a:gd name="T12" fmla="*/ 198 w 220"/>
                  <a:gd name="T13" fmla="*/ 0 h 46"/>
                  <a:gd name="T14" fmla="*/ 220 w 220"/>
                  <a:gd name="T15" fmla="*/ 2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0" h="46">
                    <a:moveTo>
                      <a:pt x="220" y="23"/>
                    </a:moveTo>
                    <a:cubicBezTo>
                      <a:pt x="220" y="36"/>
                      <a:pt x="210" y="46"/>
                      <a:pt x="198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10" y="46"/>
                      <a:pt x="0" y="36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10"/>
                      <a:pt x="10" y="0"/>
                      <a:pt x="22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210" y="0"/>
                      <a:pt x="220" y="10"/>
                      <a:pt x="220" y="23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3" name="Freeform 85"/>
              <p:cNvSpPr>
                <a:spLocks/>
              </p:cNvSpPr>
              <p:nvPr/>
            </p:nvSpPr>
            <p:spPr bwMode="auto">
              <a:xfrm>
                <a:off x="8846395" y="4624646"/>
                <a:ext cx="183640" cy="76710"/>
              </a:xfrm>
              <a:custGeom>
                <a:avLst/>
                <a:gdLst>
                  <a:gd name="T0" fmla="*/ 88 w 110"/>
                  <a:gd name="T1" fmla="*/ 0 h 46"/>
                  <a:gd name="T2" fmla="*/ 0 w 110"/>
                  <a:gd name="T3" fmla="*/ 0 h 46"/>
                  <a:gd name="T4" fmla="*/ 0 w 110"/>
                  <a:gd name="T5" fmla="*/ 46 h 46"/>
                  <a:gd name="T6" fmla="*/ 88 w 110"/>
                  <a:gd name="T7" fmla="*/ 46 h 46"/>
                  <a:gd name="T8" fmla="*/ 110 w 110"/>
                  <a:gd name="T9" fmla="*/ 23 h 46"/>
                  <a:gd name="T10" fmla="*/ 88 w 110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46">
                    <a:moveTo>
                      <a:pt x="8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88" y="46"/>
                      <a:pt x="88" y="46"/>
                      <a:pt x="88" y="46"/>
                    </a:cubicBezTo>
                    <a:cubicBezTo>
                      <a:pt x="100" y="46"/>
                      <a:pt x="110" y="36"/>
                      <a:pt x="110" y="23"/>
                    </a:cubicBezTo>
                    <a:cubicBezTo>
                      <a:pt x="110" y="10"/>
                      <a:pt x="100" y="0"/>
                      <a:pt x="88" y="0"/>
                    </a:cubicBezTo>
                    <a:close/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4" name="Freeform 86"/>
              <p:cNvSpPr>
                <a:spLocks/>
              </p:cNvSpPr>
              <p:nvPr/>
            </p:nvSpPr>
            <p:spPr bwMode="auto">
              <a:xfrm>
                <a:off x="8670891" y="4701357"/>
                <a:ext cx="349846" cy="77873"/>
              </a:xfrm>
              <a:custGeom>
                <a:avLst/>
                <a:gdLst>
                  <a:gd name="T0" fmla="*/ 210 w 210"/>
                  <a:gd name="T1" fmla="*/ 24 h 47"/>
                  <a:gd name="T2" fmla="*/ 189 w 210"/>
                  <a:gd name="T3" fmla="*/ 47 h 47"/>
                  <a:gd name="T4" fmla="*/ 21 w 210"/>
                  <a:gd name="T5" fmla="*/ 47 h 47"/>
                  <a:gd name="T6" fmla="*/ 0 w 210"/>
                  <a:gd name="T7" fmla="*/ 24 h 47"/>
                  <a:gd name="T8" fmla="*/ 0 w 210"/>
                  <a:gd name="T9" fmla="*/ 24 h 47"/>
                  <a:gd name="T10" fmla="*/ 21 w 210"/>
                  <a:gd name="T11" fmla="*/ 0 h 47"/>
                  <a:gd name="T12" fmla="*/ 189 w 210"/>
                  <a:gd name="T13" fmla="*/ 0 h 47"/>
                  <a:gd name="T14" fmla="*/ 210 w 210"/>
                  <a:gd name="T15" fmla="*/ 2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0" h="47">
                    <a:moveTo>
                      <a:pt x="210" y="24"/>
                    </a:moveTo>
                    <a:cubicBezTo>
                      <a:pt x="210" y="37"/>
                      <a:pt x="201" y="47"/>
                      <a:pt x="189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9" y="47"/>
                      <a:pt x="0" y="37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1"/>
                      <a:pt x="9" y="0"/>
                      <a:pt x="21" y="0"/>
                    </a:cubicBezTo>
                    <a:cubicBezTo>
                      <a:pt x="189" y="0"/>
                      <a:pt x="189" y="0"/>
                      <a:pt x="189" y="0"/>
                    </a:cubicBezTo>
                    <a:cubicBezTo>
                      <a:pt x="201" y="0"/>
                      <a:pt x="210" y="11"/>
                      <a:pt x="210" y="24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5" name="Freeform 87"/>
              <p:cNvSpPr>
                <a:spLocks/>
              </p:cNvSpPr>
              <p:nvPr/>
            </p:nvSpPr>
            <p:spPr bwMode="auto">
              <a:xfrm>
                <a:off x="8846395" y="4701357"/>
                <a:ext cx="174342" cy="77873"/>
              </a:xfrm>
              <a:custGeom>
                <a:avLst/>
                <a:gdLst>
                  <a:gd name="T0" fmla="*/ 84 w 105"/>
                  <a:gd name="T1" fmla="*/ 0 h 47"/>
                  <a:gd name="T2" fmla="*/ 0 w 105"/>
                  <a:gd name="T3" fmla="*/ 0 h 47"/>
                  <a:gd name="T4" fmla="*/ 0 w 105"/>
                  <a:gd name="T5" fmla="*/ 47 h 47"/>
                  <a:gd name="T6" fmla="*/ 84 w 105"/>
                  <a:gd name="T7" fmla="*/ 47 h 47"/>
                  <a:gd name="T8" fmla="*/ 105 w 105"/>
                  <a:gd name="T9" fmla="*/ 24 h 47"/>
                  <a:gd name="T10" fmla="*/ 84 w 105"/>
                  <a:gd name="T1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5" h="47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84" y="47"/>
                      <a:pt x="84" y="47"/>
                      <a:pt x="84" y="47"/>
                    </a:cubicBezTo>
                    <a:cubicBezTo>
                      <a:pt x="96" y="47"/>
                      <a:pt x="105" y="37"/>
                      <a:pt x="105" y="24"/>
                    </a:cubicBezTo>
                    <a:cubicBezTo>
                      <a:pt x="105" y="11"/>
                      <a:pt x="96" y="0"/>
                      <a:pt x="84" y="0"/>
                    </a:cubicBezTo>
                    <a:close/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6" name="Freeform 88"/>
              <p:cNvSpPr>
                <a:spLocks/>
              </p:cNvSpPr>
              <p:nvPr/>
            </p:nvSpPr>
            <p:spPr bwMode="auto">
              <a:xfrm>
                <a:off x="8717382" y="4779229"/>
                <a:ext cx="256864" cy="72061"/>
              </a:xfrm>
              <a:custGeom>
                <a:avLst/>
                <a:gdLst>
                  <a:gd name="T0" fmla="*/ 0 w 154"/>
                  <a:gd name="T1" fmla="*/ 0 h 43"/>
                  <a:gd name="T2" fmla="*/ 154 w 154"/>
                  <a:gd name="T3" fmla="*/ 0 h 43"/>
                  <a:gd name="T4" fmla="*/ 77 w 154"/>
                  <a:gd name="T5" fmla="*/ 43 h 43"/>
                  <a:gd name="T6" fmla="*/ 0 w 154"/>
                  <a:gd name="T7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4" h="43">
                    <a:moveTo>
                      <a:pt x="0" y="0"/>
                    </a:moveTo>
                    <a:cubicBezTo>
                      <a:pt x="154" y="0"/>
                      <a:pt x="154" y="0"/>
                      <a:pt x="154" y="0"/>
                    </a:cubicBezTo>
                    <a:cubicBezTo>
                      <a:pt x="154" y="26"/>
                      <a:pt x="113" y="43"/>
                      <a:pt x="77" y="43"/>
                    </a:cubicBezTo>
                    <a:cubicBezTo>
                      <a:pt x="41" y="43"/>
                      <a:pt x="0" y="26"/>
                      <a:pt x="0" y="0"/>
                    </a:cubicBezTo>
                    <a:close/>
                  </a:path>
                </a:pathLst>
              </a:custGeom>
              <a:solidFill>
                <a:srgbClr val="4454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7" name="Freeform 89"/>
              <p:cNvSpPr>
                <a:spLocks/>
              </p:cNvSpPr>
              <p:nvPr/>
            </p:nvSpPr>
            <p:spPr bwMode="auto">
              <a:xfrm>
                <a:off x="8846395" y="4779229"/>
                <a:ext cx="127851" cy="72061"/>
              </a:xfrm>
              <a:custGeom>
                <a:avLst/>
                <a:gdLst>
                  <a:gd name="T0" fmla="*/ 0 w 77"/>
                  <a:gd name="T1" fmla="*/ 43 h 43"/>
                  <a:gd name="T2" fmla="*/ 0 w 77"/>
                  <a:gd name="T3" fmla="*/ 43 h 43"/>
                  <a:gd name="T4" fmla="*/ 77 w 77"/>
                  <a:gd name="T5" fmla="*/ 0 h 43"/>
                  <a:gd name="T6" fmla="*/ 0 w 77"/>
                  <a:gd name="T7" fmla="*/ 0 h 43"/>
                  <a:gd name="T8" fmla="*/ 0 w 77"/>
                  <a:gd name="T9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43">
                    <a:moveTo>
                      <a:pt x="0" y="43"/>
                    </a:moveTo>
                    <a:cubicBezTo>
                      <a:pt x="0" y="43"/>
                      <a:pt x="0" y="43"/>
                      <a:pt x="0" y="43"/>
                    </a:cubicBezTo>
                    <a:cubicBezTo>
                      <a:pt x="36" y="43"/>
                      <a:pt x="77" y="26"/>
                      <a:pt x="7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44546A">
                  <a:lumMod val="75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8" name="Freeform 90"/>
              <p:cNvSpPr>
                <a:spLocks/>
              </p:cNvSpPr>
              <p:nvPr/>
            </p:nvSpPr>
            <p:spPr bwMode="auto">
              <a:xfrm>
                <a:off x="8637185" y="3999341"/>
                <a:ext cx="417258" cy="555569"/>
              </a:xfrm>
              <a:custGeom>
                <a:avLst/>
                <a:gdLst>
                  <a:gd name="T0" fmla="*/ 77 w 250"/>
                  <a:gd name="T1" fmla="*/ 322 h 333"/>
                  <a:gd name="T2" fmla="*/ 37 w 250"/>
                  <a:gd name="T3" fmla="*/ 140 h 333"/>
                  <a:gd name="T4" fmla="*/ 18 w 250"/>
                  <a:gd name="T5" fmla="*/ 52 h 333"/>
                  <a:gd name="T6" fmla="*/ 16 w 250"/>
                  <a:gd name="T7" fmla="*/ 46 h 333"/>
                  <a:gd name="T8" fmla="*/ 16 w 250"/>
                  <a:gd name="T9" fmla="*/ 49 h 333"/>
                  <a:gd name="T10" fmla="*/ 24 w 250"/>
                  <a:gd name="T11" fmla="*/ 43 h 333"/>
                  <a:gd name="T12" fmla="*/ 62 w 250"/>
                  <a:gd name="T13" fmla="*/ 10 h 333"/>
                  <a:gd name="T14" fmla="*/ 50 w 250"/>
                  <a:gd name="T15" fmla="*/ 10 h 333"/>
                  <a:gd name="T16" fmla="*/ 86 w 250"/>
                  <a:gd name="T17" fmla="*/ 53 h 333"/>
                  <a:gd name="T18" fmla="*/ 99 w 250"/>
                  <a:gd name="T19" fmla="*/ 51 h 333"/>
                  <a:gd name="T20" fmla="*/ 132 w 250"/>
                  <a:gd name="T21" fmla="*/ 9 h 333"/>
                  <a:gd name="T22" fmla="*/ 119 w 250"/>
                  <a:gd name="T23" fmla="*/ 10 h 333"/>
                  <a:gd name="T24" fmla="*/ 156 w 250"/>
                  <a:gd name="T25" fmla="*/ 53 h 333"/>
                  <a:gd name="T26" fmla="*/ 170 w 250"/>
                  <a:gd name="T27" fmla="*/ 51 h 333"/>
                  <a:gd name="T28" fmla="*/ 208 w 250"/>
                  <a:gd name="T29" fmla="*/ 9 h 333"/>
                  <a:gd name="T30" fmla="*/ 195 w 250"/>
                  <a:gd name="T31" fmla="*/ 10 h 333"/>
                  <a:gd name="T32" fmla="*/ 223 w 250"/>
                  <a:gd name="T33" fmla="*/ 43 h 333"/>
                  <a:gd name="T34" fmla="*/ 231 w 250"/>
                  <a:gd name="T35" fmla="*/ 52 h 333"/>
                  <a:gd name="T36" fmla="*/ 234 w 250"/>
                  <a:gd name="T37" fmla="*/ 53 h 333"/>
                  <a:gd name="T38" fmla="*/ 233 w 250"/>
                  <a:gd name="T39" fmla="*/ 59 h 333"/>
                  <a:gd name="T40" fmla="*/ 214 w 250"/>
                  <a:gd name="T41" fmla="*/ 145 h 333"/>
                  <a:gd name="T42" fmla="*/ 175 w 250"/>
                  <a:gd name="T43" fmla="*/ 324 h 333"/>
                  <a:gd name="T44" fmla="*/ 191 w 250"/>
                  <a:gd name="T45" fmla="*/ 323 h 333"/>
                  <a:gd name="T46" fmla="*/ 230 w 250"/>
                  <a:gd name="T47" fmla="*/ 140 h 333"/>
                  <a:gd name="T48" fmla="*/ 248 w 250"/>
                  <a:gd name="T49" fmla="*/ 57 h 333"/>
                  <a:gd name="T50" fmla="*/ 242 w 250"/>
                  <a:gd name="T51" fmla="*/ 42 h 333"/>
                  <a:gd name="T52" fmla="*/ 209 w 250"/>
                  <a:gd name="T53" fmla="*/ 4 h 333"/>
                  <a:gd name="T54" fmla="*/ 195 w 250"/>
                  <a:gd name="T55" fmla="*/ 5 h 333"/>
                  <a:gd name="T56" fmla="*/ 157 w 250"/>
                  <a:gd name="T57" fmla="*/ 47 h 333"/>
                  <a:gd name="T58" fmla="*/ 170 w 250"/>
                  <a:gd name="T59" fmla="*/ 46 h 333"/>
                  <a:gd name="T60" fmla="*/ 133 w 250"/>
                  <a:gd name="T61" fmla="*/ 4 h 333"/>
                  <a:gd name="T62" fmla="*/ 119 w 250"/>
                  <a:gd name="T63" fmla="*/ 5 h 333"/>
                  <a:gd name="T64" fmla="*/ 86 w 250"/>
                  <a:gd name="T65" fmla="*/ 47 h 333"/>
                  <a:gd name="T66" fmla="*/ 100 w 250"/>
                  <a:gd name="T67" fmla="*/ 46 h 333"/>
                  <a:gd name="T68" fmla="*/ 64 w 250"/>
                  <a:gd name="T69" fmla="*/ 4 h 333"/>
                  <a:gd name="T70" fmla="*/ 52 w 250"/>
                  <a:gd name="T71" fmla="*/ 4 h 333"/>
                  <a:gd name="T72" fmla="*/ 4 w 250"/>
                  <a:gd name="T73" fmla="*/ 44 h 333"/>
                  <a:gd name="T74" fmla="*/ 1 w 250"/>
                  <a:gd name="T75" fmla="*/ 50 h 333"/>
                  <a:gd name="T76" fmla="*/ 62 w 250"/>
                  <a:gd name="T77" fmla="*/ 326 h 333"/>
                  <a:gd name="T78" fmla="*/ 77 w 250"/>
                  <a:gd name="T79" fmla="*/ 322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0" h="333">
                    <a:moveTo>
                      <a:pt x="77" y="322"/>
                    </a:moveTo>
                    <a:cubicBezTo>
                      <a:pt x="64" y="261"/>
                      <a:pt x="51" y="200"/>
                      <a:pt x="37" y="140"/>
                    </a:cubicBezTo>
                    <a:cubicBezTo>
                      <a:pt x="31" y="111"/>
                      <a:pt x="24" y="81"/>
                      <a:pt x="18" y="52"/>
                    </a:cubicBezTo>
                    <a:cubicBezTo>
                      <a:pt x="17" y="50"/>
                      <a:pt x="17" y="48"/>
                      <a:pt x="16" y="46"/>
                    </a:cubicBezTo>
                    <a:cubicBezTo>
                      <a:pt x="17" y="48"/>
                      <a:pt x="12" y="53"/>
                      <a:pt x="16" y="49"/>
                    </a:cubicBezTo>
                    <a:cubicBezTo>
                      <a:pt x="18" y="47"/>
                      <a:pt x="21" y="45"/>
                      <a:pt x="24" y="43"/>
                    </a:cubicBezTo>
                    <a:cubicBezTo>
                      <a:pt x="37" y="32"/>
                      <a:pt x="49" y="21"/>
                      <a:pt x="62" y="10"/>
                    </a:cubicBezTo>
                    <a:cubicBezTo>
                      <a:pt x="58" y="10"/>
                      <a:pt x="54" y="10"/>
                      <a:pt x="50" y="10"/>
                    </a:cubicBezTo>
                    <a:cubicBezTo>
                      <a:pt x="62" y="24"/>
                      <a:pt x="74" y="39"/>
                      <a:pt x="86" y="53"/>
                    </a:cubicBezTo>
                    <a:cubicBezTo>
                      <a:pt x="89" y="56"/>
                      <a:pt x="97" y="55"/>
                      <a:pt x="99" y="51"/>
                    </a:cubicBezTo>
                    <a:cubicBezTo>
                      <a:pt x="110" y="37"/>
                      <a:pt x="121" y="23"/>
                      <a:pt x="132" y="9"/>
                    </a:cubicBezTo>
                    <a:cubicBezTo>
                      <a:pt x="128" y="10"/>
                      <a:pt x="123" y="10"/>
                      <a:pt x="119" y="10"/>
                    </a:cubicBezTo>
                    <a:cubicBezTo>
                      <a:pt x="131" y="24"/>
                      <a:pt x="144" y="39"/>
                      <a:pt x="156" y="53"/>
                    </a:cubicBezTo>
                    <a:cubicBezTo>
                      <a:pt x="160" y="57"/>
                      <a:pt x="167" y="55"/>
                      <a:pt x="170" y="51"/>
                    </a:cubicBezTo>
                    <a:cubicBezTo>
                      <a:pt x="183" y="37"/>
                      <a:pt x="195" y="23"/>
                      <a:pt x="208" y="9"/>
                    </a:cubicBezTo>
                    <a:cubicBezTo>
                      <a:pt x="204" y="10"/>
                      <a:pt x="199" y="10"/>
                      <a:pt x="195" y="10"/>
                    </a:cubicBezTo>
                    <a:cubicBezTo>
                      <a:pt x="204" y="21"/>
                      <a:pt x="214" y="32"/>
                      <a:pt x="223" y="43"/>
                    </a:cubicBezTo>
                    <a:cubicBezTo>
                      <a:pt x="226" y="46"/>
                      <a:pt x="229" y="49"/>
                      <a:pt x="231" y="52"/>
                    </a:cubicBezTo>
                    <a:cubicBezTo>
                      <a:pt x="234" y="56"/>
                      <a:pt x="233" y="56"/>
                      <a:pt x="234" y="53"/>
                    </a:cubicBezTo>
                    <a:cubicBezTo>
                      <a:pt x="233" y="55"/>
                      <a:pt x="233" y="57"/>
                      <a:pt x="233" y="59"/>
                    </a:cubicBezTo>
                    <a:cubicBezTo>
                      <a:pt x="226" y="88"/>
                      <a:pt x="220" y="116"/>
                      <a:pt x="214" y="145"/>
                    </a:cubicBezTo>
                    <a:cubicBezTo>
                      <a:pt x="201" y="205"/>
                      <a:pt x="188" y="265"/>
                      <a:pt x="175" y="324"/>
                    </a:cubicBezTo>
                    <a:cubicBezTo>
                      <a:pt x="174" y="332"/>
                      <a:pt x="189" y="330"/>
                      <a:pt x="191" y="323"/>
                    </a:cubicBezTo>
                    <a:cubicBezTo>
                      <a:pt x="204" y="262"/>
                      <a:pt x="217" y="201"/>
                      <a:pt x="230" y="140"/>
                    </a:cubicBezTo>
                    <a:cubicBezTo>
                      <a:pt x="236" y="112"/>
                      <a:pt x="242" y="84"/>
                      <a:pt x="248" y="57"/>
                    </a:cubicBezTo>
                    <a:cubicBezTo>
                      <a:pt x="250" y="49"/>
                      <a:pt x="247" y="47"/>
                      <a:pt x="242" y="42"/>
                    </a:cubicBezTo>
                    <a:cubicBezTo>
                      <a:pt x="231" y="29"/>
                      <a:pt x="220" y="16"/>
                      <a:pt x="209" y="4"/>
                    </a:cubicBezTo>
                    <a:cubicBezTo>
                      <a:pt x="206" y="0"/>
                      <a:pt x="199" y="1"/>
                      <a:pt x="195" y="5"/>
                    </a:cubicBezTo>
                    <a:cubicBezTo>
                      <a:pt x="183" y="19"/>
                      <a:pt x="170" y="33"/>
                      <a:pt x="157" y="47"/>
                    </a:cubicBezTo>
                    <a:cubicBezTo>
                      <a:pt x="161" y="47"/>
                      <a:pt x="166" y="46"/>
                      <a:pt x="170" y="46"/>
                    </a:cubicBezTo>
                    <a:cubicBezTo>
                      <a:pt x="158" y="32"/>
                      <a:pt x="145" y="18"/>
                      <a:pt x="133" y="4"/>
                    </a:cubicBezTo>
                    <a:cubicBezTo>
                      <a:pt x="129" y="0"/>
                      <a:pt x="122" y="1"/>
                      <a:pt x="119" y="5"/>
                    </a:cubicBezTo>
                    <a:cubicBezTo>
                      <a:pt x="108" y="19"/>
                      <a:pt x="97" y="33"/>
                      <a:pt x="86" y="47"/>
                    </a:cubicBezTo>
                    <a:cubicBezTo>
                      <a:pt x="91" y="47"/>
                      <a:pt x="95" y="46"/>
                      <a:pt x="100" y="46"/>
                    </a:cubicBezTo>
                    <a:cubicBezTo>
                      <a:pt x="88" y="32"/>
                      <a:pt x="76" y="18"/>
                      <a:pt x="64" y="4"/>
                    </a:cubicBezTo>
                    <a:cubicBezTo>
                      <a:pt x="61" y="0"/>
                      <a:pt x="55" y="1"/>
                      <a:pt x="52" y="4"/>
                    </a:cubicBezTo>
                    <a:cubicBezTo>
                      <a:pt x="36" y="17"/>
                      <a:pt x="20" y="31"/>
                      <a:pt x="4" y="44"/>
                    </a:cubicBezTo>
                    <a:cubicBezTo>
                      <a:pt x="2" y="46"/>
                      <a:pt x="0" y="47"/>
                      <a:pt x="1" y="50"/>
                    </a:cubicBezTo>
                    <a:cubicBezTo>
                      <a:pt x="21" y="142"/>
                      <a:pt x="42" y="234"/>
                      <a:pt x="62" y="326"/>
                    </a:cubicBezTo>
                    <a:cubicBezTo>
                      <a:pt x="63" y="333"/>
                      <a:pt x="79" y="329"/>
                      <a:pt x="77" y="322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  <p:sp>
            <p:nvSpPr>
              <p:cNvPr id="349" name="Freeform 91"/>
              <p:cNvSpPr>
                <a:spLocks/>
              </p:cNvSpPr>
              <p:nvPr/>
            </p:nvSpPr>
            <p:spPr bwMode="auto">
              <a:xfrm>
                <a:off x="8593019" y="3967959"/>
                <a:ext cx="502105" cy="180153"/>
              </a:xfrm>
              <a:custGeom>
                <a:avLst/>
                <a:gdLst>
                  <a:gd name="T0" fmla="*/ 51 w 301"/>
                  <a:gd name="T1" fmla="*/ 82 h 108"/>
                  <a:gd name="T2" fmla="*/ 99 w 301"/>
                  <a:gd name="T3" fmla="*/ 41 h 108"/>
                  <a:gd name="T4" fmla="*/ 69 w 301"/>
                  <a:gd name="T5" fmla="*/ 41 h 108"/>
                  <a:gd name="T6" fmla="*/ 105 w 301"/>
                  <a:gd name="T7" fmla="*/ 84 h 108"/>
                  <a:gd name="T8" fmla="*/ 138 w 301"/>
                  <a:gd name="T9" fmla="*/ 79 h 108"/>
                  <a:gd name="T10" fmla="*/ 171 w 301"/>
                  <a:gd name="T11" fmla="*/ 37 h 108"/>
                  <a:gd name="T12" fmla="*/ 138 w 301"/>
                  <a:gd name="T13" fmla="*/ 41 h 108"/>
                  <a:gd name="T14" fmla="*/ 175 w 301"/>
                  <a:gd name="T15" fmla="*/ 84 h 108"/>
                  <a:gd name="T16" fmla="*/ 205 w 301"/>
                  <a:gd name="T17" fmla="*/ 84 h 108"/>
                  <a:gd name="T18" fmla="*/ 244 w 301"/>
                  <a:gd name="T19" fmla="*/ 41 h 108"/>
                  <a:gd name="T20" fmla="*/ 214 w 301"/>
                  <a:gd name="T21" fmla="*/ 41 h 108"/>
                  <a:gd name="T22" fmla="*/ 254 w 301"/>
                  <a:gd name="T23" fmla="*/ 87 h 108"/>
                  <a:gd name="T24" fmla="*/ 283 w 301"/>
                  <a:gd name="T25" fmla="*/ 57 h 108"/>
                  <a:gd name="T26" fmla="*/ 244 w 301"/>
                  <a:gd name="T27" fmla="*/ 11 h 108"/>
                  <a:gd name="T28" fmla="*/ 214 w 301"/>
                  <a:gd name="T29" fmla="*/ 11 h 108"/>
                  <a:gd name="T30" fmla="*/ 175 w 301"/>
                  <a:gd name="T31" fmla="*/ 54 h 108"/>
                  <a:gd name="T32" fmla="*/ 205 w 301"/>
                  <a:gd name="T33" fmla="*/ 54 h 108"/>
                  <a:gd name="T34" fmla="*/ 167 w 301"/>
                  <a:gd name="T35" fmla="*/ 11 h 108"/>
                  <a:gd name="T36" fmla="*/ 134 w 301"/>
                  <a:gd name="T37" fmla="*/ 15 h 108"/>
                  <a:gd name="T38" fmla="*/ 102 w 301"/>
                  <a:gd name="T39" fmla="*/ 58 h 108"/>
                  <a:gd name="T40" fmla="*/ 135 w 301"/>
                  <a:gd name="T41" fmla="*/ 54 h 108"/>
                  <a:gd name="T42" fmla="*/ 99 w 301"/>
                  <a:gd name="T43" fmla="*/ 11 h 108"/>
                  <a:gd name="T44" fmla="*/ 69 w 301"/>
                  <a:gd name="T45" fmla="*/ 11 h 108"/>
                  <a:gd name="T46" fmla="*/ 21 w 301"/>
                  <a:gd name="T47" fmla="*/ 52 h 108"/>
                  <a:gd name="T48" fmla="*/ 51 w 301"/>
                  <a:gd name="T49" fmla="*/ 8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01" h="108">
                    <a:moveTo>
                      <a:pt x="51" y="82"/>
                    </a:moveTo>
                    <a:cubicBezTo>
                      <a:pt x="67" y="68"/>
                      <a:pt x="83" y="55"/>
                      <a:pt x="99" y="41"/>
                    </a:cubicBezTo>
                    <a:cubicBezTo>
                      <a:pt x="89" y="41"/>
                      <a:pt x="79" y="41"/>
                      <a:pt x="69" y="41"/>
                    </a:cubicBezTo>
                    <a:cubicBezTo>
                      <a:pt x="81" y="55"/>
                      <a:pt x="93" y="69"/>
                      <a:pt x="105" y="84"/>
                    </a:cubicBezTo>
                    <a:cubicBezTo>
                      <a:pt x="115" y="95"/>
                      <a:pt x="131" y="89"/>
                      <a:pt x="138" y="79"/>
                    </a:cubicBezTo>
                    <a:cubicBezTo>
                      <a:pt x="149" y="65"/>
                      <a:pt x="160" y="51"/>
                      <a:pt x="171" y="37"/>
                    </a:cubicBezTo>
                    <a:cubicBezTo>
                      <a:pt x="160" y="38"/>
                      <a:pt x="149" y="39"/>
                      <a:pt x="138" y="41"/>
                    </a:cubicBezTo>
                    <a:cubicBezTo>
                      <a:pt x="150" y="55"/>
                      <a:pt x="163" y="69"/>
                      <a:pt x="175" y="84"/>
                    </a:cubicBezTo>
                    <a:cubicBezTo>
                      <a:pt x="183" y="92"/>
                      <a:pt x="198" y="92"/>
                      <a:pt x="205" y="84"/>
                    </a:cubicBezTo>
                    <a:cubicBezTo>
                      <a:pt x="218" y="69"/>
                      <a:pt x="231" y="55"/>
                      <a:pt x="244" y="41"/>
                    </a:cubicBezTo>
                    <a:cubicBezTo>
                      <a:pt x="234" y="41"/>
                      <a:pt x="224" y="41"/>
                      <a:pt x="214" y="41"/>
                    </a:cubicBezTo>
                    <a:cubicBezTo>
                      <a:pt x="227" y="56"/>
                      <a:pt x="240" y="72"/>
                      <a:pt x="254" y="87"/>
                    </a:cubicBezTo>
                    <a:cubicBezTo>
                      <a:pt x="271" y="108"/>
                      <a:pt x="301" y="78"/>
                      <a:pt x="283" y="57"/>
                    </a:cubicBezTo>
                    <a:cubicBezTo>
                      <a:pt x="270" y="42"/>
                      <a:pt x="257" y="27"/>
                      <a:pt x="244" y="11"/>
                    </a:cubicBezTo>
                    <a:cubicBezTo>
                      <a:pt x="237" y="3"/>
                      <a:pt x="221" y="3"/>
                      <a:pt x="214" y="11"/>
                    </a:cubicBezTo>
                    <a:cubicBezTo>
                      <a:pt x="201" y="25"/>
                      <a:pt x="188" y="40"/>
                      <a:pt x="175" y="54"/>
                    </a:cubicBezTo>
                    <a:cubicBezTo>
                      <a:pt x="185" y="54"/>
                      <a:pt x="195" y="54"/>
                      <a:pt x="205" y="54"/>
                    </a:cubicBezTo>
                    <a:cubicBezTo>
                      <a:pt x="193" y="40"/>
                      <a:pt x="180" y="25"/>
                      <a:pt x="167" y="11"/>
                    </a:cubicBezTo>
                    <a:cubicBezTo>
                      <a:pt x="158" y="0"/>
                      <a:pt x="142" y="5"/>
                      <a:pt x="134" y="15"/>
                    </a:cubicBezTo>
                    <a:cubicBezTo>
                      <a:pt x="124" y="30"/>
                      <a:pt x="113" y="44"/>
                      <a:pt x="102" y="58"/>
                    </a:cubicBezTo>
                    <a:cubicBezTo>
                      <a:pt x="113" y="57"/>
                      <a:pt x="124" y="55"/>
                      <a:pt x="135" y="54"/>
                    </a:cubicBezTo>
                    <a:cubicBezTo>
                      <a:pt x="123" y="40"/>
                      <a:pt x="111" y="25"/>
                      <a:pt x="99" y="11"/>
                    </a:cubicBezTo>
                    <a:cubicBezTo>
                      <a:pt x="91" y="2"/>
                      <a:pt x="77" y="4"/>
                      <a:pt x="69" y="11"/>
                    </a:cubicBezTo>
                    <a:cubicBezTo>
                      <a:pt x="53" y="25"/>
                      <a:pt x="37" y="39"/>
                      <a:pt x="21" y="52"/>
                    </a:cubicBezTo>
                    <a:cubicBezTo>
                      <a:pt x="0" y="70"/>
                      <a:pt x="30" y="99"/>
                      <a:pt x="51" y="82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5720" tIns="22860" rIns="45720" bIns="22860" numCol="1" anchor="ctr" anchorCtr="0" compatLnSpc="1">
                <a:prstTxWarp prst="textNoShape">
                  <a:avLst/>
                </a:prstTxWarp>
              </a:bodyPr>
              <a:lstStyle/>
              <a:p>
                <a:pPr defTabSz="457200">
                  <a:defRPr/>
                </a:pPr>
                <a:endParaRPr lang="en-US" sz="900" kern="0" dirty="0">
                  <a:solidFill>
                    <a:prstClr val="black"/>
                  </a:solidFill>
                  <a:latin typeface="Lato Light"/>
                </a:endParaRPr>
              </a:p>
            </p:txBody>
          </p:sp>
        </p:grpSp>
      </p:grpSp>
      <p:sp>
        <p:nvSpPr>
          <p:cNvPr id="410" name="Oval 409"/>
          <p:cNvSpPr/>
          <p:nvPr/>
        </p:nvSpPr>
        <p:spPr>
          <a:xfrm>
            <a:off x="3581239" y="1201992"/>
            <a:ext cx="538629" cy="538629"/>
          </a:xfrm>
          <a:prstGeom prst="ellipse">
            <a:avLst/>
          </a:prstGeom>
          <a:solidFill>
            <a:srgbClr val="D03D2E"/>
          </a:solidFill>
          <a:ln w="28575" cap="flat" cmpd="sng" algn="ctr">
            <a:solidFill>
              <a:srgbClr val="44546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2700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412" name="TextBox 411"/>
          <p:cNvSpPr txBox="1"/>
          <p:nvPr/>
        </p:nvSpPr>
        <p:spPr>
          <a:xfrm>
            <a:off x="3596317" y="1255863"/>
            <a:ext cx="508474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>
              <a:defRPr/>
            </a:pPr>
            <a:r>
              <a:rPr lang="en-US" sz="2200" b="1" kern="0" dirty="0">
                <a:solidFill>
                  <a:prstClr val="white"/>
                </a:solidFill>
                <a:latin typeface="Rockwell" panose="02060603020205020403" pitchFamily="18" charset="0"/>
              </a:rPr>
              <a:t>01</a:t>
            </a:r>
          </a:p>
        </p:txBody>
      </p:sp>
      <p:sp>
        <p:nvSpPr>
          <p:cNvPr id="444" name="Rectangle 443">
            <a:extLst>
              <a:ext uri="{FF2B5EF4-FFF2-40B4-BE49-F238E27FC236}">
                <a16:creationId xmlns:a16="http://schemas.microsoft.com/office/drawing/2014/main" id="{DFDC03CB-8C67-41BD-A0BD-2217E1A2134A}"/>
              </a:ext>
            </a:extLst>
          </p:cNvPr>
          <p:cNvSpPr/>
          <p:nvPr/>
        </p:nvSpPr>
        <p:spPr>
          <a:xfrm>
            <a:off x="4486745" y="1286640"/>
            <a:ext cx="516017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600"/>
              </a:spcBef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This module has discussed threat and threat sources</a:t>
            </a:r>
          </a:p>
        </p:txBody>
      </p:sp>
      <p:sp>
        <p:nvSpPr>
          <p:cNvPr id="414" name="Oval 413"/>
          <p:cNvSpPr/>
          <p:nvPr/>
        </p:nvSpPr>
        <p:spPr>
          <a:xfrm>
            <a:off x="3581237" y="2005615"/>
            <a:ext cx="538629" cy="538629"/>
          </a:xfrm>
          <a:prstGeom prst="ellipse">
            <a:avLst/>
          </a:prstGeom>
          <a:solidFill>
            <a:srgbClr val="D03D2E"/>
          </a:solidFill>
          <a:ln w="28575" cap="flat" cmpd="sng" algn="ctr">
            <a:solidFill>
              <a:srgbClr val="44546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2700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416" name="TextBox 415"/>
          <p:cNvSpPr txBox="1"/>
          <p:nvPr/>
        </p:nvSpPr>
        <p:spPr>
          <a:xfrm>
            <a:off x="3596315" y="2059486"/>
            <a:ext cx="508474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>
              <a:defRPr/>
            </a:pPr>
            <a:r>
              <a:rPr lang="en-US" sz="2200" b="1" kern="0" dirty="0">
                <a:solidFill>
                  <a:prstClr val="white"/>
                </a:solidFill>
                <a:latin typeface="Rockwell" panose="02060603020205020403" pitchFamily="18" charset="0"/>
              </a:rPr>
              <a:t>02</a:t>
            </a:r>
          </a:p>
        </p:txBody>
      </p:sp>
      <p:sp>
        <p:nvSpPr>
          <p:cNvPr id="445" name="Rectangle 444">
            <a:extLst>
              <a:ext uri="{FF2B5EF4-FFF2-40B4-BE49-F238E27FC236}">
                <a16:creationId xmlns:a16="http://schemas.microsoft.com/office/drawing/2014/main" id="{32E7FD76-4EA8-40E9-946A-2727C19B49B1}"/>
              </a:ext>
            </a:extLst>
          </p:cNvPr>
          <p:cNvSpPr/>
          <p:nvPr/>
        </p:nvSpPr>
        <p:spPr>
          <a:xfrm>
            <a:off x="4486745" y="2090263"/>
            <a:ext cx="504956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600"/>
              </a:spcBef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It also discussed in detail on malware and its types</a:t>
            </a:r>
          </a:p>
        </p:txBody>
      </p:sp>
      <p:sp>
        <p:nvSpPr>
          <p:cNvPr id="433" name="Oval 432"/>
          <p:cNvSpPr/>
          <p:nvPr/>
        </p:nvSpPr>
        <p:spPr>
          <a:xfrm>
            <a:off x="3581239" y="2878392"/>
            <a:ext cx="538629" cy="538629"/>
          </a:xfrm>
          <a:prstGeom prst="ellipse">
            <a:avLst/>
          </a:prstGeom>
          <a:solidFill>
            <a:srgbClr val="D03D2E"/>
          </a:solidFill>
          <a:ln w="28575" cap="flat" cmpd="sng" algn="ctr">
            <a:solidFill>
              <a:srgbClr val="44546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2700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435" name="TextBox 434"/>
          <p:cNvSpPr txBox="1"/>
          <p:nvPr/>
        </p:nvSpPr>
        <p:spPr>
          <a:xfrm>
            <a:off x="3596317" y="2932263"/>
            <a:ext cx="508474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>
              <a:defRPr/>
            </a:pPr>
            <a:r>
              <a:rPr lang="en-US" sz="2200" b="1" kern="0" dirty="0">
                <a:solidFill>
                  <a:prstClr val="white"/>
                </a:solidFill>
                <a:latin typeface="Rockwell" panose="02060603020205020403" pitchFamily="18" charset="0"/>
              </a:rPr>
              <a:t>03</a:t>
            </a:r>
          </a:p>
        </p:txBody>
      </p:sp>
      <p:sp>
        <p:nvSpPr>
          <p:cNvPr id="446" name="Rectangle 445">
            <a:extLst>
              <a:ext uri="{FF2B5EF4-FFF2-40B4-BE49-F238E27FC236}">
                <a16:creationId xmlns:a16="http://schemas.microsoft.com/office/drawing/2014/main" id="{68AAF26E-92DF-4D66-AE35-65CC8B743BB8}"/>
              </a:ext>
            </a:extLst>
          </p:cNvPr>
          <p:cNvSpPr/>
          <p:nvPr/>
        </p:nvSpPr>
        <p:spPr>
          <a:xfrm>
            <a:off x="4486745" y="2963040"/>
            <a:ext cx="599627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600"/>
              </a:spcBef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This module gave an overview of malware countermeasures</a:t>
            </a:r>
          </a:p>
        </p:txBody>
      </p:sp>
      <p:sp>
        <p:nvSpPr>
          <p:cNvPr id="437" name="Oval 436"/>
          <p:cNvSpPr/>
          <p:nvPr/>
        </p:nvSpPr>
        <p:spPr>
          <a:xfrm>
            <a:off x="3581237" y="3694243"/>
            <a:ext cx="538629" cy="538629"/>
          </a:xfrm>
          <a:prstGeom prst="ellipse">
            <a:avLst/>
          </a:prstGeom>
          <a:solidFill>
            <a:srgbClr val="D03D2E"/>
          </a:solidFill>
          <a:ln w="28575" cap="flat" cmpd="sng" algn="ctr">
            <a:solidFill>
              <a:srgbClr val="44546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2700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439" name="TextBox 438"/>
          <p:cNvSpPr txBox="1"/>
          <p:nvPr/>
        </p:nvSpPr>
        <p:spPr>
          <a:xfrm>
            <a:off x="3596316" y="3748114"/>
            <a:ext cx="508474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>
              <a:defRPr/>
            </a:pPr>
            <a:r>
              <a:rPr lang="en-US" sz="2200" b="1" kern="0" dirty="0">
                <a:solidFill>
                  <a:prstClr val="white"/>
                </a:solidFill>
                <a:latin typeface="Rockwell" panose="02060603020205020403" pitchFamily="18" charset="0"/>
              </a:rPr>
              <a:t>04</a:t>
            </a:r>
          </a:p>
        </p:txBody>
      </p:sp>
      <p:sp>
        <p:nvSpPr>
          <p:cNvPr id="447" name="Rectangle 446">
            <a:extLst>
              <a:ext uri="{FF2B5EF4-FFF2-40B4-BE49-F238E27FC236}">
                <a16:creationId xmlns:a16="http://schemas.microsoft.com/office/drawing/2014/main" id="{057D82BF-12EE-4014-9E54-AF1EA5EF9040}"/>
              </a:ext>
            </a:extLst>
          </p:cNvPr>
          <p:cNvSpPr/>
          <p:nvPr/>
        </p:nvSpPr>
        <p:spPr>
          <a:xfrm>
            <a:off x="4486745" y="3640392"/>
            <a:ext cx="701945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600"/>
              </a:spcBef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This module also discussed in detail on vulnerabilities and classification of vulnerabilities</a:t>
            </a:r>
          </a:p>
        </p:txBody>
      </p:sp>
      <p:sp>
        <p:nvSpPr>
          <p:cNvPr id="441" name="Oval 440"/>
          <p:cNvSpPr/>
          <p:nvPr/>
        </p:nvSpPr>
        <p:spPr>
          <a:xfrm>
            <a:off x="3581237" y="4751744"/>
            <a:ext cx="538629" cy="538629"/>
          </a:xfrm>
          <a:prstGeom prst="ellipse">
            <a:avLst/>
          </a:prstGeom>
          <a:solidFill>
            <a:srgbClr val="D03D2E"/>
          </a:solidFill>
          <a:ln w="28575" cap="flat" cmpd="sng" algn="ctr">
            <a:solidFill>
              <a:srgbClr val="44546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2700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443" name="TextBox 442"/>
          <p:cNvSpPr txBox="1"/>
          <p:nvPr/>
        </p:nvSpPr>
        <p:spPr>
          <a:xfrm>
            <a:off x="3596316" y="4805615"/>
            <a:ext cx="508474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>
              <a:defRPr/>
            </a:pPr>
            <a:r>
              <a:rPr lang="en-US" sz="2200" b="1" kern="0" dirty="0">
                <a:solidFill>
                  <a:prstClr val="white"/>
                </a:solidFill>
                <a:latin typeface="Rockwell" panose="02060603020205020403" pitchFamily="18" charset="0"/>
              </a:rPr>
              <a:t>05</a:t>
            </a:r>
          </a:p>
        </p:txBody>
      </p:sp>
      <p:sp>
        <p:nvSpPr>
          <p:cNvPr id="448" name="Rectangle 447">
            <a:extLst>
              <a:ext uri="{FF2B5EF4-FFF2-40B4-BE49-F238E27FC236}">
                <a16:creationId xmlns:a16="http://schemas.microsoft.com/office/drawing/2014/main" id="{32D9ECAE-F273-4725-9DCC-F69D3D30DBC7}"/>
              </a:ext>
            </a:extLst>
          </p:cNvPr>
          <p:cNvSpPr/>
          <p:nvPr/>
        </p:nvSpPr>
        <p:spPr>
          <a:xfrm>
            <a:off x="4486745" y="4559393"/>
            <a:ext cx="7674773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600"/>
              </a:spcBef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Finally, this module ended with a detailed discussion of vulnerability assessment concepts such as vulnerability research, vulnerability scoring systems and databases, vulnerability management life cycle, and vulnerability exploitation </a:t>
            </a:r>
          </a:p>
        </p:txBody>
      </p:sp>
      <p:sp>
        <p:nvSpPr>
          <p:cNvPr id="451" name="TextBox 450"/>
          <p:cNvSpPr txBox="1"/>
          <p:nvPr/>
        </p:nvSpPr>
        <p:spPr>
          <a:xfrm>
            <a:off x="1253988" y="123739"/>
            <a:ext cx="9684024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Summary</a:t>
            </a: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E12C2CF5-AD28-48B2-B7B5-7128ADEF0F0A}"/>
              </a:ext>
            </a:extLst>
          </p:cNvPr>
          <p:cNvSpPr/>
          <p:nvPr/>
        </p:nvSpPr>
        <p:spPr>
          <a:xfrm>
            <a:off x="3566160" y="5791112"/>
            <a:ext cx="538629" cy="538629"/>
          </a:xfrm>
          <a:prstGeom prst="ellipse">
            <a:avLst/>
          </a:prstGeom>
          <a:solidFill>
            <a:srgbClr val="D03D2E"/>
          </a:solidFill>
          <a:ln w="28575" cap="flat" cmpd="sng" algn="ctr">
            <a:solidFill>
              <a:srgbClr val="44546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2700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cxnSp>
        <p:nvCxnSpPr>
          <p:cNvPr id="411" name="Straight Connector 410"/>
          <p:cNvCxnSpPr>
            <a:cxnSpLocks/>
          </p:cNvCxnSpPr>
          <p:nvPr/>
        </p:nvCxnSpPr>
        <p:spPr>
          <a:xfrm>
            <a:off x="4089540" y="1471306"/>
            <a:ext cx="318828" cy="0"/>
          </a:xfrm>
          <a:prstGeom prst="line">
            <a:avLst/>
          </a:prstGeom>
          <a:noFill/>
          <a:ln w="12700" cap="flat" cmpd="sng" algn="ctr">
            <a:solidFill>
              <a:srgbClr val="44546A"/>
            </a:solidFill>
            <a:prstDash val="solid"/>
            <a:miter lim="800000"/>
            <a:tailEnd type="oval"/>
          </a:ln>
          <a:effectLst/>
        </p:spPr>
      </p:cxnSp>
      <p:cxnSp>
        <p:nvCxnSpPr>
          <p:cNvPr id="415" name="Straight Connector 414"/>
          <p:cNvCxnSpPr>
            <a:cxnSpLocks/>
          </p:cNvCxnSpPr>
          <p:nvPr/>
        </p:nvCxnSpPr>
        <p:spPr>
          <a:xfrm>
            <a:off x="4089540" y="2274929"/>
            <a:ext cx="318828" cy="0"/>
          </a:xfrm>
          <a:prstGeom prst="line">
            <a:avLst/>
          </a:prstGeom>
          <a:noFill/>
          <a:ln w="12700" cap="flat" cmpd="sng" algn="ctr">
            <a:solidFill>
              <a:srgbClr val="44546A"/>
            </a:solidFill>
            <a:prstDash val="solid"/>
            <a:miter lim="800000"/>
            <a:tailEnd type="oval"/>
          </a:ln>
          <a:effectLst/>
        </p:spPr>
      </p:cxnSp>
      <p:cxnSp>
        <p:nvCxnSpPr>
          <p:cNvPr id="434" name="Straight Connector 433"/>
          <p:cNvCxnSpPr>
            <a:cxnSpLocks/>
          </p:cNvCxnSpPr>
          <p:nvPr/>
        </p:nvCxnSpPr>
        <p:spPr>
          <a:xfrm>
            <a:off x="4089540" y="3147706"/>
            <a:ext cx="318828" cy="0"/>
          </a:xfrm>
          <a:prstGeom prst="line">
            <a:avLst/>
          </a:prstGeom>
          <a:noFill/>
          <a:ln w="12700" cap="flat" cmpd="sng" algn="ctr">
            <a:solidFill>
              <a:srgbClr val="44546A"/>
            </a:solidFill>
            <a:prstDash val="solid"/>
            <a:miter lim="800000"/>
            <a:tailEnd type="oval"/>
          </a:ln>
          <a:effectLst/>
        </p:spPr>
      </p:cxnSp>
      <p:cxnSp>
        <p:nvCxnSpPr>
          <p:cNvPr id="438" name="Straight Connector 437"/>
          <p:cNvCxnSpPr>
            <a:cxnSpLocks/>
          </p:cNvCxnSpPr>
          <p:nvPr/>
        </p:nvCxnSpPr>
        <p:spPr>
          <a:xfrm>
            <a:off x="4089540" y="3963557"/>
            <a:ext cx="318828" cy="0"/>
          </a:xfrm>
          <a:prstGeom prst="line">
            <a:avLst/>
          </a:prstGeom>
          <a:noFill/>
          <a:ln w="12700" cap="flat" cmpd="sng" algn="ctr">
            <a:solidFill>
              <a:srgbClr val="44546A"/>
            </a:solidFill>
            <a:prstDash val="solid"/>
            <a:miter lim="800000"/>
            <a:tailEnd type="oval"/>
          </a:ln>
          <a:effectLst/>
        </p:spPr>
      </p:cxnSp>
      <p:cxnSp>
        <p:nvCxnSpPr>
          <p:cNvPr id="442" name="Straight Connector 441"/>
          <p:cNvCxnSpPr>
            <a:cxnSpLocks/>
          </p:cNvCxnSpPr>
          <p:nvPr/>
        </p:nvCxnSpPr>
        <p:spPr>
          <a:xfrm>
            <a:off x="4089540" y="5021058"/>
            <a:ext cx="318828" cy="0"/>
          </a:xfrm>
          <a:prstGeom prst="line">
            <a:avLst/>
          </a:prstGeom>
          <a:noFill/>
          <a:ln w="12700" cap="flat" cmpd="sng" algn="ctr">
            <a:solidFill>
              <a:srgbClr val="44546A"/>
            </a:solidFill>
            <a:prstDash val="solid"/>
            <a:miter lim="800000"/>
            <a:tailEnd type="oval"/>
          </a:ln>
          <a:effectLst/>
        </p:spPr>
      </p:cxn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17653661-3872-41EA-83E0-9DCD0B9D09C3}"/>
              </a:ext>
            </a:extLst>
          </p:cNvPr>
          <p:cNvCxnSpPr>
            <a:cxnSpLocks/>
          </p:cNvCxnSpPr>
          <p:nvPr/>
        </p:nvCxnSpPr>
        <p:spPr>
          <a:xfrm>
            <a:off x="4104617" y="6060426"/>
            <a:ext cx="318828" cy="0"/>
          </a:xfrm>
          <a:prstGeom prst="line">
            <a:avLst/>
          </a:prstGeom>
          <a:noFill/>
          <a:ln w="12700" cap="flat" cmpd="sng" algn="ctr">
            <a:solidFill>
              <a:srgbClr val="44546A"/>
            </a:solidFill>
            <a:prstDash val="solid"/>
            <a:miter lim="800000"/>
            <a:tailEnd type="oval"/>
          </a:ln>
          <a:effectLst/>
        </p:spPr>
      </p:cxnSp>
      <p:sp>
        <p:nvSpPr>
          <p:cNvPr id="122" name="TextBox 121">
            <a:extLst>
              <a:ext uri="{FF2B5EF4-FFF2-40B4-BE49-F238E27FC236}">
                <a16:creationId xmlns:a16="http://schemas.microsoft.com/office/drawing/2014/main" id="{3D51DBD7-3805-4304-BB2F-17EA5C5B80FA}"/>
              </a:ext>
            </a:extLst>
          </p:cNvPr>
          <p:cNvSpPr txBox="1"/>
          <p:nvPr/>
        </p:nvSpPr>
        <p:spPr>
          <a:xfrm>
            <a:off x="3581239" y="5844983"/>
            <a:ext cx="508474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>
              <a:defRPr/>
            </a:pPr>
            <a:r>
              <a:rPr lang="en-US" sz="2200" b="1" kern="0" dirty="0">
                <a:solidFill>
                  <a:prstClr val="white"/>
                </a:solidFill>
                <a:latin typeface="Rockwell" panose="02060603020205020403" pitchFamily="18" charset="0"/>
              </a:rPr>
              <a:t>06</a:t>
            </a: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62E9398A-1FB3-4A0E-AAF0-C811C9127F45}"/>
              </a:ext>
            </a:extLst>
          </p:cNvPr>
          <p:cNvSpPr/>
          <p:nvPr/>
        </p:nvSpPr>
        <p:spPr>
          <a:xfrm>
            <a:off x="4486745" y="5737261"/>
            <a:ext cx="765969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600"/>
              </a:spcBef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In the next module, we will discuss in detail on various password cacking techniques and countermeasures</a:t>
            </a:r>
          </a:p>
        </p:txBody>
      </p:sp>
    </p:spTree>
    <p:extLst>
      <p:ext uri="{BB962C8B-B14F-4D97-AF65-F5344CB8AC3E}">
        <p14:creationId xmlns:p14="http://schemas.microsoft.com/office/powerpoint/2010/main" val="146296520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ecca02c1b4551fa88ea8daf1954be355e733"/>
</p:tagLst>
</file>

<file path=ppt/theme/theme1.xml><?xml version="1.0" encoding="utf-8"?>
<a:theme xmlns:a="http://schemas.openxmlformats.org/drawingml/2006/main" name="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69325</TotalTime>
  <Words>1941</Words>
  <Application>Microsoft Office PowerPoint</Application>
  <PresentationFormat>Widescreen</PresentationFormat>
  <Paragraphs>322</Paragraphs>
  <Slides>29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2" baseType="lpstr">
      <vt:lpstr>Arial</vt:lpstr>
      <vt:lpstr>Calibri</vt:lpstr>
      <vt:lpstr>Calibri Light</vt:lpstr>
      <vt:lpstr>Gill Sans</vt:lpstr>
      <vt:lpstr>Impact</vt:lpstr>
      <vt:lpstr>Lato Light</vt:lpstr>
      <vt:lpstr>Lato Regular</vt:lpstr>
      <vt:lpstr>Raleway Light</vt:lpstr>
      <vt:lpstr>Roboto Black</vt:lpstr>
      <vt:lpstr>Rockwell</vt:lpstr>
      <vt:lpstr>Sosa Regular</vt:lpstr>
      <vt:lpstr>Wingdings</vt:lpstr>
      <vt:lpstr>Default Theme</vt:lpstr>
      <vt:lpstr>Ethical Hacking Essentials (EHE)  Master of Science in Cybersecurity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010101</dc:creator>
  <cp:lastModifiedBy>Kamal Ibrahim Alieyan</cp:lastModifiedBy>
  <cp:revision>6784</cp:revision>
  <dcterms:created xsi:type="dcterms:W3CDTF">2012-06-29T18:31:24Z</dcterms:created>
  <dcterms:modified xsi:type="dcterms:W3CDTF">2022-10-28T21:40:18Z</dcterms:modified>
</cp:coreProperties>
</file>