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3"/>
    <p:sldMasterId id="2147483660" r:id="rId4"/>
  </p:sldMasterIdLst>
  <p:notesMasterIdLst>
    <p:notesMasterId r:id="rId15"/>
  </p:notesMasterIdLst>
  <p:sldIdLst>
    <p:sldId id="256" r:id="rId5"/>
    <p:sldId id="271" r:id="rId6"/>
    <p:sldId id="484" r:id="rId7"/>
    <p:sldId id="261" r:id="rId8"/>
    <p:sldId id="262" r:id="rId9"/>
    <p:sldId id="273" r:id="rId10"/>
    <p:sldId id="266" r:id="rId11"/>
    <p:sldId id="485" r:id="rId12"/>
    <p:sldId id="270" r:id="rId13"/>
    <p:sldId id="349" r:id="rId14"/>
  </p:sldIdLst>
  <p:sldSz cx="12192000" cy="6858000"/>
  <p:notesSz cx="6858000" cy="9144000"/>
  <p:defaultTex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6" d="100"/>
          <a:sy n="86" d="100"/>
        </p:scale>
        <p:origin x="562" y="6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heme" Target="theme/theme1.xml"/><Relationship Id="rId3" Type="http://schemas.openxmlformats.org/officeDocument/2006/relationships/slideMaster" Target="slideMasters/slide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tableStyles" Target="tableStyles.xml"/><Relationship Id="rId4" Type="http://schemas.openxmlformats.org/officeDocument/2006/relationships/slideMaster" Target="slideMasters/slideMaster2.xml"/><Relationship Id="rId9" Type="http://schemas.openxmlformats.org/officeDocument/2006/relationships/slide" Target="slides/slide5.xml"/><Relationship Id="rId14" Type="http://schemas.openxmlformats.org/officeDocument/2006/relationships/slide" Target="slides/slide10.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82B0B61-C55A-4C6C-B9AD-ACA82D59654E}" type="doc">
      <dgm:prSet loTypeId="urn:microsoft.com/office/officeart/2005/8/layout/vProcess5" loCatId="process" qsTypeId="urn:microsoft.com/office/officeart/2005/8/quickstyle/simple1" qsCatId="simple" csTypeId="urn:microsoft.com/office/officeart/2005/8/colors/accent1_2" csCatId="accent1"/>
      <dgm:spPr/>
      <dgm:t>
        <a:bodyPr/>
        <a:lstStyle/>
        <a:p>
          <a:endParaRPr lang="en-US"/>
        </a:p>
      </dgm:t>
    </dgm:pt>
    <dgm:pt modelId="{6EE4AD68-8393-4574-8A44-A0F42EFE2424}">
      <dgm:prSet/>
      <dgm:spPr/>
      <dgm:t>
        <a:bodyPr/>
        <a:lstStyle/>
        <a:p>
          <a:r>
            <a:rPr lang="en-US" b="0" i="0" dirty="0"/>
            <a:t>Credit Risk Manager with 15 years of experience in the finance industry, Skilled in Enterprise credit Risk Management. </a:t>
          </a:r>
          <a:endParaRPr lang="en-US" dirty="0"/>
        </a:p>
      </dgm:t>
    </dgm:pt>
    <dgm:pt modelId="{92019EA5-780B-4BFA-B614-C8D3690B1EF1}" type="parTrans" cxnId="{E4BD591C-48B4-4786-B587-BA81BA38486C}">
      <dgm:prSet/>
      <dgm:spPr/>
      <dgm:t>
        <a:bodyPr/>
        <a:lstStyle/>
        <a:p>
          <a:endParaRPr lang="en-US"/>
        </a:p>
      </dgm:t>
    </dgm:pt>
    <dgm:pt modelId="{689A5E88-1E04-4AB9-AEF7-85CEE481FD21}" type="sibTrans" cxnId="{E4BD591C-48B4-4786-B587-BA81BA38486C}">
      <dgm:prSet/>
      <dgm:spPr/>
      <dgm:t>
        <a:bodyPr/>
        <a:lstStyle/>
        <a:p>
          <a:endParaRPr lang="en-US"/>
        </a:p>
      </dgm:t>
    </dgm:pt>
    <dgm:pt modelId="{5C7D78BB-694A-422A-856D-4D99FF283A31}">
      <dgm:prSet/>
      <dgm:spPr/>
      <dgm:t>
        <a:bodyPr/>
        <a:lstStyle/>
        <a:p>
          <a:r>
            <a:rPr lang="en-US" b="0" i="0" dirty="0"/>
            <a:t>Corporate trainer of finance and credit in the National Bank of Egypt with 5years of experience, </a:t>
          </a:r>
          <a:endParaRPr lang="en-US" dirty="0"/>
        </a:p>
      </dgm:t>
    </dgm:pt>
    <dgm:pt modelId="{3DCBBDD4-1466-4619-A0A8-DB75A9F08EBB}" type="parTrans" cxnId="{88C51D7C-B0E9-407C-AF6A-BED536D474C6}">
      <dgm:prSet/>
      <dgm:spPr/>
      <dgm:t>
        <a:bodyPr/>
        <a:lstStyle/>
        <a:p>
          <a:endParaRPr lang="en-US"/>
        </a:p>
      </dgm:t>
    </dgm:pt>
    <dgm:pt modelId="{F60CB089-2153-4FC6-BBD1-4344CDBF50F0}" type="sibTrans" cxnId="{88C51D7C-B0E9-407C-AF6A-BED536D474C6}">
      <dgm:prSet/>
      <dgm:spPr/>
      <dgm:t>
        <a:bodyPr/>
        <a:lstStyle/>
        <a:p>
          <a:endParaRPr lang="en-US"/>
        </a:p>
      </dgm:t>
    </dgm:pt>
    <dgm:pt modelId="{982EB899-12D4-464F-B4E0-9702A6490C40}">
      <dgm:prSet/>
      <dgm:spPr/>
      <dgm:t>
        <a:bodyPr/>
        <a:lstStyle/>
        <a:p>
          <a:r>
            <a:rPr lang="en-US" b="0" i="0"/>
            <a:t>Adjunct Finance Professor in Arab academy for banking ‘financial science. </a:t>
          </a:r>
          <a:endParaRPr lang="en-US"/>
        </a:p>
      </dgm:t>
    </dgm:pt>
    <dgm:pt modelId="{DC1D464E-7D4E-4B99-9523-1AB8F01912BF}" type="parTrans" cxnId="{2E010C3C-E969-4225-9829-1BAFBC15C719}">
      <dgm:prSet/>
      <dgm:spPr/>
      <dgm:t>
        <a:bodyPr/>
        <a:lstStyle/>
        <a:p>
          <a:endParaRPr lang="en-US"/>
        </a:p>
      </dgm:t>
    </dgm:pt>
    <dgm:pt modelId="{28CBE00B-13C0-4DD4-B685-D12452660CCE}" type="sibTrans" cxnId="{2E010C3C-E969-4225-9829-1BAFBC15C719}">
      <dgm:prSet/>
      <dgm:spPr/>
      <dgm:t>
        <a:bodyPr/>
        <a:lstStyle/>
        <a:p>
          <a:endParaRPr lang="en-US"/>
        </a:p>
      </dgm:t>
    </dgm:pt>
    <dgm:pt modelId="{495A3FE6-7ABB-4E33-BF73-8A189D14FC01}">
      <dgm:prSet/>
      <dgm:spPr/>
      <dgm:t>
        <a:bodyPr/>
        <a:lstStyle/>
        <a:p>
          <a:r>
            <a:rPr lang="en-US" b="0" i="0"/>
            <a:t>Doctor of business administration - Cairo university- September 2019 - Major finance and investment.</a:t>
          </a:r>
          <a:endParaRPr lang="en-US"/>
        </a:p>
      </dgm:t>
    </dgm:pt>
    <dgm:pt modelId="{BD68FA04-D36B-49D4-8776-DB21EF82E92C}" type="parTrans" cxnId="{AEBD2E6C-AD24-4B92-B162-AA160655B42A}">
      <dgm:prSet/>
      <dgm:spPr/>
      <dgm:t>
        <a:bodyPr/>
        <a:lstStyle/>
        <a:p>
          <a:endParaRPr lang="en-US"/>
        </a:p>
      </dgm:t>
    </dgm:pt>
    <dgm:pt modelId="{60330A5E-C256-448E-AFB7-1E9DECEFD3CE}" type="sibTrans" cxnId="{AEBD2E6C-AD24-4B92-B162-AA160655B42A}">
      <dgm:prSet/>
      <dgm:spPr/>
      <dgm:t>
        <a:bodyPr/>
        <a:lstStyle/>
        <a:p>
          <a:endParaRPr lang="en-US"/>
        </a:p>
      </dgm:t>
    </dgm:pt>
    <dgm:pt modelId="{6018C1DB-CEFB-48C2-AC8B-289AF494D143}">
      <dgm:prSet/>
      <dgm:spPr/>
      <dgm:t>
        <a:bodyPr/>
        <a:lstStyle/>
        <a:p>
          <a:r>
            <a:rPr lang="en-US" b="0" i="0" baseline="0"/>
            <a:t>Certified Trainer-ESLSCA</a:t>
          </a:r>
          <a:endParaRPr lang="en-US"/>
        </a:p>
      </dgm:t>
    </dgm:pt>
    <dgm:pt modelId="{B9F9D58E-F468-41A5-85A0-664C7A675178}" type="parTrans" cxnId="{AFC61FB9-AE29-4FCB-B22B-1E2BEC36C852}">
      <dgm:prSet/>
      <dgm:spPr/>
      <dgm:t>
        <a:bodyPr/>
        <a:lstStyle/>
        <a:p>
          <a:endParaRPr lang="en-US"/>
        </a:p>
      </dgm:t>
    </dgm:pt>
    <dgm:pt modelId="{B459B4F1-2EC7-49D4-9351-49E02A937881}" type="sibTrans" cxnId="{AFC61FB9-AE29-4FCB-B22B-1E2BEC36C852}">
      <dgm:prSet/>
      <dgm:spPr/>
      <dgm:t>
        <a:bodyPr/>
        <a:lstStyle/>
        <a:p>
          <a:endParaRPr lang="en-US"/>
        </a:p>
      </dgm:t>
    </dgm:pt>
    <dgm:pt modelId="{E461B86A-D67F-4D09-A983-41EC9D2467D3}" type="pres">
      <dgm:prSet presAssocID="{B82B0B61-C55A-4C6C-B9AD-ACA82D59654E}" presName="outerComposite" presStyleCnt="0">
        <dgm:presLayoutVars>
          <dgm:chMax val="5"/>
          <dgm:dir/>
          <dgm:resizeHandles val="exact"/>
        </dgm:presLayoutVars>
      </dgm:prSet>
      <dgm:spPr/>
    </dgm:pt>
    <dgm:pt modelId="{27C79FBD-13DE-4F2F-8458-C4B178E4B1F6}" type="pres">
      <dgm:prSet presAssocID="{B82B0B61-C55A-4C6C-B9AD-ACA82D59654E}" presName="dummyMaxCanvas" presStyleCnt="0">
        <dgm:presLayoutVars/>
      </dgm:prSet>
      <dgm:spPr/>
    </dgm:pt>
    <dgm:pt modelId="{5C8CC8A0-E7B3-4FF9-B769-5BBD6660C6FB}" type="pres">
      <dgm:prSet presAssocID="{B82B0B61-C55A-4C6C-B9AD-ACA82D59654E}" presName="FiveNodes_1" presStyleLbl="node1" presStyleIdx="0" presStyleCnt="5">
        <dgm:presLayoutVars>
          <dgm:bulletEnabled val="1"/>
        </dgm:presLayoutVars>
      </dgm:prSet>
      <dgm:spPr/>
    </dgm:pt>
    <dgm:pt modelId="{E80FACD3-3C7E-405F-8EC6-BE6820CBA264}" type="pres">
      <dgm:prSet presAssocID="{B82B0B61-C55A-4C6C-B9AD-ACA82D59654E}" presName="FiveNodes_2" presStyleLbl="node1" presStyleIdx="1" presStyleCnt="5">
        <dgm:presLayoutVars>
          <dgm:bulletEnabled val="1"/>
        </dgm:presLayoutVars>
      </dgm:prSet>
      <dgm:spPr/>
    </dgm:pt>
    <dgm:pt modelId="{7FC74C7A-92F9-4729-8FDD-12D87711E9B3}" type="pres">
      <dgm:prSet presAssocID="{B82B0B61-C55A-4C6C-B9AD-ACA82D59654E}" presName="FiveNodes_3" presStyleLbl="node1" presStyleIdx="2" presStyleCnt="5">
        <dgm:presLayoutVars>
          <dgm:bulletEnabled val="1"/>
        </dgm:presLayoutVars>
      </dgm:prSet>
      <dgm:spPr/>
    </dgm:pt>
    <dgm:pt modelId="{955E598A-0E4C-4818-A509-8DC61F657EEA}" type="pres">
      <dgm:prSet presAssocID="{B82B0B61-C55A-4C6C-B9AD-ACA82D59654E}" presName="FiveNodes_4" presStyleLbl="node1" presStyleIdx="3" presStyleCnt="5">
        <dgm:presLayoutVars>
          <dgm:bulletEnabled val="1"/>
        </dgm:presLayoutVars>
      </dgm:prSet>
      <dgm:spPr/>
    </dgm:pt>
    <dgm:pt modelId="{A472D96B-CFF6-46E4-BA80-91DD17EC588E}" type="pres">
      <dgm:prSet presAssocID="{B82B0B61-C55A-4C6C-B9AD-ACA82D59654E}" presName="FiveNodes_5" presStyleLbl="node1" presStyleIdx="4" presStyleCnt="5">
        <dgm:presLayoutVars>
          <dgm:bulletEnabled val="1"/>
        </dgm:presLayoutVars>
      </dgm:prSet>
      <dgm:spPr/>
    </dgm:pt>
    <dgm:pt modelId="{3CDE4F23-F78E-4CCA-8C47-5FF9F15603C4}" type="pres">
      <dgm:prSet presAssocID="{B82B0B61-C55A-4C6C-B9AD-ACA82D59654E}" presName="FiveConn_1-2" presStyleLbl="fgAccFollowNode1" presStyleIdx="0" presStyleCnt="4">
        <dgm:presLayoutVars>
          <dgm:bulletEnabled val="1"/>
        </dgm:presLayoutVars>
      </dgm:prSet>
      <dgm:spPr/>
    </dgm:pt>
    <dgm:pt modelId="{4224DE31-22A9-4B61-921E-EB9247FF7B6A}" type="pres">
      <dgm:prSet presAssocID="{B82B0B61-C55A-4C6C-B9AD-ACA82D59654E}" presName="FiveConn_2-3" presStyleLbl="fgAccFollowNode1" presStyleIdx="1" presStyleCnt="4">
        <dgm:presLayoutVars>
          <dgm:bulletEnabled val="1"/>
        </dgm:presLayoutVars>
      </dgm:prSet>
      <dgm:spPr/>
    </dgm:pt>
    <dgm:pt modelId="{FFFCFED6-434B-44D8-B8A6-63FE561BA920}" type="pres">
      <dgm:prSet presAssocID="{B82B0B61-C55A-4C6C-B9AD-ACA82D59654E}" presName="FiveConn_3-4" presStyleLbl="fgAccFollowNode1" presStyleIdx="2" presStyleCnt="4">
        <dgm:presLayoutVars>
          <dgm:bulletEnabled val="1"/>
        </dgm:presLayoutVars>
      </dgm:prSet>
      <dgm:spPr/>
    </dgm:pt>
    <dgm:pt modelId="{13AD181E-F1FB-40D8-9585-8EE309C9B8D8}" type="pres">
      <dgm:prSet presAssocID="{B82B0B61-C55A-4C6C-B9AD-ACA82D59654E}" presName="FiveConn_4-5" presStyleLbl="fgAccFollowNode1" presStyleIdx="3" presStyleCnt="4">
        <dgm:presLayoutVars>
          <dgm:bulletEnabled val="1"/>
        </dgm:presLayoutVars>
      </dgm:prSet>
      <dgm:spPr/>
    </dgm:pt>
    <dgm:pt modelId="{5BD085E8-CD56-4B4D-A850-5A131989BC66}" type="pres">
      <dgm:prSet presAssocID="{B82B0B61-C55A-4C6C-B9AD-ACA82D59654E}" presName="FiveNodes_1_text" presStyleLbl="node1" presStyleIdx="4" presStyleCnt="5">
        <dgm:presLayoutVars>
          <dgm:bulletEnabled val="1"/>
        </dgm:presLayoutVars>
      </dgm:prSet>
      <dgm:spPr/>
    </dgm:pt>
    <dgm:pt modelId="{78E6F6CE-177C-42EC-B802-8C09BB59DC73}" type="pres">
      <dgm:prSet presAssocID="{B82B0B61-C55A-4C6C-B9AD-ACA82D59654E}" presName="FiveNodes_2_text" presStyleLbl="node1" presStyleIdx="4" presStyleCnt="5">
        <dgm:presLayoutVars>
          <dgm:bulletEnabled val="1"/>
        </dgm:presLayoutVars>
      </dgm:prSet>
      <dgm:spPr/>
    </dgm:pt>
    <dgm:pt modelId="{8D2DC381-CC28-4430-A900-36B4E1FD6D42}" type="pres">
      <dgm:prSet presAssocID="{B82B0B61-C55A-4C6C-B9AD-ACA82D59654E}" presName="FiveNodes_3_text" presStyleLbl="node1" presStyleIdx="4" presStyleCnt="5">
        <dgm:presLayoutVars>
          <dgm:bulletEnabled val="1"/>
        </dgm:presLayoutVars>
      </dgm:prSet>
      <dgm:spPr/>
    </dgm:pt>
    <dgm:pt modelId="{2A041B7C-5224-4D23-86FC-DBCB3EA415CF}" type="pres">
      <dgm:prSet presAssocID="{B82B0B61-C55A-4C6C-B9AD-ACA82D59654E}" presName="FiveNodes_4_text" presStyleLbl="node1" presStyleIdx="4" presStyleCnt="5">
        <dgm:presLayoutVars>
          <dgm:bulletEnabled val="1"/>
        </dgm:presLayoutVars>
      </dgm:prSet>
      <dgm:spPr/>
    </dgm:pt>
    <dgm:pt modelId="{4FFD4AE6-E26C-42A1-B00F-04956F394B67}" type="pres">
      <dgm:prSet presAssocID="{B82B0B61-C55A-4C6C-B9AD-ACA82D59654E}" presName="FiveNodes_5_text" presStyleLbl="node1" presStyleIdx="4" presStyleCnt="5">
        <dgm:presLayoutVars>
          <dgm:bulletEnabled val="1"/>
        </dgm:presLayoutVars>
      </dgm:prSet>
      <dgm:spPr/>
    </dgm:pt>
  </dgm:ptLst>
  <dgm:cxnLst>
    <dgm:cxn modelId="{7A569017-F823-4005-AF42-21B0E04948CF}" type="presOf" srcId="{5C7D78BB-694A-422A-856D-4D99FF283A31}" destId="{E80FACD3-3C7E-405F-8EC6-BE6820CBA264}" srcOrd="0" destOrd="0" presId="urn:microsoft.com/office/officeart/2005/8/layout/vProcess5"/>
    <dgm:cxn modelId="{B6984C1C-9754-4246-AE27-D59CD93725AC}" type="presOf" srcId="{6EE4AD68-8393-4574-8A44-A0F42EFE2424}" destId="{5C8CC8A0-E7B3-4FF9-B769-5BBD6660C6FB}" srcOrd="0" destOrd="0" presId="urn:microsoft.com/office/officeart/2005/8/layout/vProcess5"/>
    <dgm:cxn modelId="{E4BD591C-48B4-4786-B587-BA81BA38486C}" srcId="{B82B0B61-C55A-4C6C-B9AD-ACA82D59654E}" destId="{6EE4AD68-8393-4574-8A44-A0F42EFE2424}" srcOrd="0" destOrd="0" parTransId="{92019EA5-780B-4BFA-B614-C8D3690B1EF1}" sibTransId="{689A5E88-1E04-4AB9-AEF7-85CEE481FD21}"/>
    <dgm:cxn modelId="{96D7AE22-976A-4454-A04C-B80D16C84281}" type="presOf" srcId="{28CBE00B-13C0-4DD4-B685-D12452660CCE}" destId="{FFFCFED6-434B-44D8-B8A6-63FE561BA920}" srcOrd="0" destOrd="0" presId="urn:microsoft.com/office/officeart/2005/8/layout/vProcess5"/>
    <dgm:cxn modelId="{13A98E26-407F-46E8-8ED5-E23D7C7E77B2}" type="presOf" srcId="{982EB899-12D4-464F-B4E0-9702A6490C40}" destId="{8D2DC381-CC28-4430-A900-36B4E1FD6D42}" srcOrd="1" destOrd="0" presId="urn:microsoft.com/office/officeart/2005/8/layout/vProcess5"/>
    <dgm:cxn modelId="{3F4FAD33-4D02-488D-A48B-127159A604B2}" type="presOf" srcId="{6EE4AD68-8393-4574-8A44-A0F42EFE2424}" destId="{5BD085E8-CD56-4B4D-A850-5A131989BC66}" srcOrd="1" destOrd="0" presId="urn:microsoft.com/office/officeart/2005/8/layout/vProcess5"/>
    <dgm:cxn modelId="{2E010C3C-E969-4225-9829-1BAFBC15C719}" srcId="{B82B0B61-C55A-4C6C-B9AD-ACA82D59654E}" destId="{982EB899-12D4-464F-B4E0-9702A6490C40}" srcOrd="2" destOrd="0" parTransId="{DC1D464E-7D4E-4B99-9523-1AB8F01912BF}" sibTransId="{28CBE00B-13C0-4DD4-B685-D12452660CCE}"/>
    <dgm:cxn modelId="{43D5246B-0C56-43F6-8659-194FCF10F5FC}" type="presOf" srcId="{495A3FE6-7ABB-4E33-BF73-8A189D14FC01}" destId="{955E598A-0E4C-4818-A509-8DC61F657EEA}" srcOrd="0" destOrd="0" presId="urn:microsoft.com/office/officeart/2005/8/layout/vProcess5"/>
    <dgm:cxn modelId="{AEBD2E6C-AD24-4B92-B162-AA160655B42A}" srcId="{B82B0B61-C55A-4C6C-B9AD-ACA82D59654E}" destId="{495A3FE6-7ABB-4E33-BF73-8A189D14FC01}" srcOrd="3" destOrd="0" parTransId="{BD68FA04-D36B-49D4-8776-DB21EF82E92C}" sibTransId="{60330A5E-C256-448E-AFB7-1E9DECEFD3CE}"/>
    <dgm:cxn modelId="{AD1CBD4D-7815-43FC-B718-D14EAC3792BF}" type="presOf" srcId="{60330A5E-C256-448E-AFB7-1E9DECEFD3CE}" destId="{13AD181E-F1FB-40D8-9585-8EE309C9B8D8}" srcOrd="0" destOrd="0" presId="urn:microsoft.com/office/officeart/2005/8/layout/vProcess5"/>
    <dgm:cxn modelId="{A4F8236F-EDE7-4C7F-8ED4-7D6CFEF1F6AF}" type="presOf" srcId="{B82B0B61-C55A-4C6C-B9AD-ACA82D59654E}" destId="{E461B86A-D67F-4D09-A983-41EC9D2467D3}" srcOrd="0" destOrd="0" presId="urn:microsoft.com/office/officeart/2005/8/layout/vProcess5"/>
    <dgm:cxn modelId="{FE279D4F-2347-4738-ABF6-8EE3FCE2850B}" type="presOf" srcId="{689A5E88-1E04-4AB9-AEF7-85CEE481FD21}" destId="{3CDE4F23-F78E-4CCA-8C47-5FF9F15603C4}" srcOrd="0" destOrd="0" presId="urn:microsoft.com/office/officeart/2005/8/layout/vProcess5"/>
    <dgm:cxn modelId="{88C51D7C-B0E9-407C-AF6A-BED536D474C6}" srcId="{B82B0B61-C55A-4C6C-B9AD-ACA82D59654E}" destId="{5C7D78BB-694A-422A-856D-4D99FF283A31}" srcOrd="1" destOrd="0" parTransId="{3DCBBDD4-1466-4619-A0A8-DB75A9F08EBB}" sibTransId="{F60CB089-2153-4FC6-BBD1-4344CDBF50F0}"/>
    <dgm:cxn modelId="{281BA38D-1D2E-4271-8E77-8E54B650FC27}" type="presOf" srcId="{6018C1DB-CEFB-48C2-AC8B-289AF494D143}" destId="{A472D96B-CFF6-46E4-BA80-91DD17EC588E}" srcOrd="0" destOrd="0" presId="urn:microsoft.com/office/officeart/2005/8/layout/vProcess5"/>
    <dgm:cxn modelId="{F675B7A3-3ADC-48F5-BF31-58D9EDE810FD}" type="presOf" srcId="{982EB899-12D4-464F-B4E0-9702A6490C40}" destId="{7FC74C7A-92F9-4729-8FDD-12D87711E9B3}" srcOrd="0" destOrd="0" presId="urn:microsoft.com/office/officeart/2005/8/layout/vProcess5"/>
    <dgm:cxn modelId="{AFC61FB9-AE29-4FCB-B22B-1E2BEC36C852}" srcId="{B82B0B61-C55A-4C6C-B9AD-ACA82D59654E}" destId="{6018C1DB-CEFB-48C2-AC8B-289AF494D143}" srcOrd="4" destOrd="0" parTransId="{B9F9D58E-F468-41A5-85A0-664C7A675178}" sibTransId="{B459B4F1-2EC7-49D4-9351-49E02A937881}"/>
    <dgm:cxn modelId="{2DEB84C3-C236-4794-938F-DC91E656D6A2}" type="presOf" srcId="{6018C1DB-CEFB-48C2-AC8B-289AF494D143}" destId="{4FFD4AE6-E26C-42A1-B00F-04956F394B67}" srcOrd="1" destOrd="0" presId="urn:microsoft.com/office/officeart/2005/8/layout/vProcess5"/>
    <dgm:cxn modelId="{45098FCE-1563-46D4-883A-EDDCE9B2E8E8}" type="presOf" srcId="{5C7D78BB-694A-422A-856D-4D99FF283A31}" destId="{78E6F6CE-177C-42EC-B802-8C09BB59DC73}" srcOrd="1" destOrd="0" presId="urn:microsoft.com/office/officeart/2005/8/layout/vProcess5"/>
    <dgm:cxn modelId="{F15DA8E8-7FB9-4662-8ED7-22DED38C8FF9}" type="presOf" srcId="{495A3FE6-7ABB-4E33-BF73-8A189D14FC01}" destId="{2A041B7C-5224-4D23-86FC-DBCB3EA415CF}" srcOrd="1" destOrd="0" presId="urn:microsoft.com/office/officeart/2005/8/layout/vProcess5"/>
    <dgm:cxn modelId="{53F51AF0-6EB7-4D9A-A8C8-17DF7651A2D4}" type="presOf" srcId="{F60CB089-2153-4FC6-BBD1-4344CDBF50F0}" destId="{4224DE31-22A9-4B61-921E-EB9247FF7B6A}" srcOrd="0" destOrd="0" presId="urn:microsoft.com/office/officeart/2005/8/layout/vProcess5"/>
    <dgm:cxn modelId="{BF220B3E-3E8E-4207-AA69-3DF894083E35}" type="presParOf" srcId="{E461B86A-D67F-4D09-A983-41EC9D2467D3}" destId="{27C79FBD-13DE-4F2F-8458-C4B178E4B1F6}" srcOrd="0" destOrd="0" presId="urn:microsoft.com/office/officeart/2005/8/layout/vProcess5"/>
    <dgm:cxn modelId="{9F1C4D7C-774A-4A4A-BAC7-DB78BD006201}" type="presParOf" srcId="{E461B86A-D67F-4D09-A983-41EC9D2467D3}" destId="{5C8CC8A0-E7B3-4FF9-B769-5BBD6660C6FB}" srcOrd="1" destOrd="0" presId="urn:microsoft.com/office/officeart/2005/8/layout/vProcess5"/>
    <dgm:cxn modelId="{908FA1CB-0252-469E-9934-A1F9CB39C28D}" type="presParOf" srcId="{E461B86A-D67F-4D09-A983-41EC9D2467D3}" destId="{E80FACD3-3C7E-405F-8EC6-BE6820CBA264}" srcOrd="2" destOrd="0" presId="urn:microsoft.com/office/officeart/2005/8/layout/vProcess5"/>
    <dgm:cxn modelId="{414A8025-5603-4765-85E6-BA06B8A3E624}" type="presParOf" srcId="{E461B86A-D67F-4D09-A983-41EC9D2467D3}" destId="{7FC74C7A-92F9-4729-8FDD-12D87711E9B3}" srcOrd="3" destOrd="0" presId="urn:microsoft.com/office/officeart/2005/8/layout/vProcess5"/>
    <dgm:cxn modelId="{AF44E434-34A0-4E1D-9F0F-29078FF4535C}" type="presParOf" srcId="{E461B86A-D67F-4D09-A983-41EC9D2467D3}" destId="{955E598A-0E4C-4818-A509-8DC61F657EEA}" srcOrd="4" destOrd="0" presId="urn:microsoft.com/office/officeart/2005/8/layout/vProcess5"/>
    <dgm:cxn modelId="{4F03BC06-2D05-4B00-AE41-8394ECF364F9}" type="presParOf" srcId="{E461B86A-D67F-4D09-A983-41EC9D2467D3}" destId="{A472D96B-CFF6-46E4-BA80-91DD17EC588E}" srcOrd="5" destOrd="0" presId="urn:microsoft.com/office/officeart/2005/8/layout/vProcess5"/>
    <dgm:cxn modelId="{2772314E-1B81-4E63-82C6-119DA9E7D669}" type="presParOf" srcId="{E461B86A-D67F-4D09-A983-41EC9D2467D3}" destId="{3CDE4F23-F78E-4CCA-8C47-5FF9F15603C4}" srcOrd="6" destOrd="0" presId="urn:microsoft.com/office/officeart/2005/8/layout/vProcess5"/>
    <dgm:cxn modelId="{24C07C50-573F-403C-B9BF-65F7AA3EA3D2}" type="presParOf" srcId="{E461B86A-D67F-4D09-A983-41EC9D2467D3}" destId="{4224DE31-22A9-4B61-921E-EB9247FF7B6A}" srcOrd="7" destOrd="0" presId="urn:microsoft.com/office/officeart/2005/8/layout/vProcess5"/>
    <dgm:cxn modelId="{3AEEA8FE-9C37-40FB-BA21-5995EB381947}" type="presParOf" srcId="{E461B86A-D67F-4D09-A983-41EC9D2467D3}" destId="{FFFCFED6-434B-44D8-B8A6-63FE561BA920}" srcOrd="8" destOrd="0" presId="urn:microsoft.com/office/officeart/2005/8/layout/vProcess5"/>
    <dgm:cxn modelId="{7033A9D8-744B-4A68-AABF-F4BA89A709C6}" type="presParOf" srcId="{E461B86A-D67F-4D09-A983-41EC9D2467D3}" destId="{13AD181E-F1FB-40D8-9585-8EE309C9B8D8}" srcOrd="9" destOrd="0" presId="urn:microsoft.com/office/officeart/2005/8/layout/vProcess5"/>
    <dgm:cxn modelId="{4966FEBA-0B55-485C-A376-A1C0E03F88AC}" type="presParOf" srcId="{E461B86A-D67F-4D09-A983-41EC9D2467D3}" destId="{5BD085E8-CD56-4B4D-A850-5A131989BC66}" srcOrd="10" destOrd="0" presId="urn:microsoft.com/office/officeart/2005/8/layout/vProcess5"/>
    <dgm:cxn modelId="{526672C4-D5BD-4624-BABF-CD9698832694}" type="presParOf" srcId="{E461B86A-D67F-4D09-A983-41EC9D2467D3}" destId="{78E6F6CE-177C-42EC-B802-8C09BB59DC73}" srcOrd="11" destOrd="0" presId="urn:microsoft.com/office/officeart/2005/8/layout/vProcess5"/>
    <dgm:cxn modelId="{34372A76-05F6-44FB-A048-FADDAC6A4FBE}" type="presParOf" srcId="{E461B86A-D67F-4D09-A983-41EC9D2467D3}" destId="{8D2DC381-CC28-4430-A900-36B4E1FD6D42}" srcOrd="12" destOrd="0" presId="urn:microsoft.com/office/officeart/2005/8/layout/vProcess5"/>
    <dgm:cxn modelId="{E5AC6C7F-114A-41DB-9E52-4169C99F668B}" type="presParOf" srcId="{E461B86A-D67F-4D09-A983-41EC9D2467D3}" destId="{2A041B7C-5224-4D23-86FC-DBCB3EA415CF}" srcOrd="13" destOrd="0" presId="urn:microsoft.com/office/officeart/2005/8/layout/vProcess5"/>
    <dgm:cxn modelId="{DBB82E98-A9B5-435D-95A9-41DB9FF72184}" type="presParOf" srcId="{E461B86A-D67F-4D09-A983-41EC9D2467D3}" destId="{4FFD4AE6-E26C-42A1-B00F-04956F394B67}" srcOrd="14" destOrd="0" presId="urn:microsoft.com/office/officeart/2005/8/layout/vProcess5"/>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C8CC8A0-E7B3-4FF9-B769-5BBD6660C6FB}">
      <dsp:nvSpPr>
        <dsp:cNvPr id="0" name=""/>
        <dsp:cNvSpPr/>
      </dsp:nvSpPr>
      <dsp:spPr>
        <a:xfrm>
          <a:off x="0" y="0"/>
          <a:ext cx="4963733" cy="56507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a:lnSpc>
              <a:spcPct val="90000"/>
            </a:lnSpc>
            <a:spcBef>
              <a:spcPct val="0"/>
            </a:spcBef>
            <a:spcAft>
              <a:spcPct val="35000"/>
            </a:spcAft>
            <a:buNone/>
          </a:pPr>
          <a:r>
            <a:rPr lang="en-US" sz="1300" b="0" i="0" kern="1200" dirty="0"/>
            <a:t>Credit Risk Manager with 15 years of experience in the finance industry, Skilled in Enterprise credit Risk Management. </a:t>
          </a:r>
          <a:endParaRPr lang="en-US" sz="1300" kern="1200" dirty="0"/>
        </a:p>
      </dsp:txBody>
      <dsp:txXfrm>
        <a:off x="16551" y="16551"/>
        <a:ext cx="4287855" cy="531975"/>
      </dsp:txXfrm>
    </dsp:sp>
    <dsp:sp modelId="{E80FACD3-3C7E-405F-8EC6-BE6820CBA264}">
      <dsp:nvSpPr>
        <dsp:cNvPr id="0" name=""/>
        <dsp:cNvSpPr/>
      </dsp:nvSpPr>
      <dsp:spPr>
        <a:xfrm>
          <a:off x="370668" y="643560"/>
          <a:ext cx="4963733" cy="56507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a:lnSpc>
              <a:spcPct val="90000"/>
            </a:lnSpc>
            <a:spcBef>
              <a:spcPct val="0"/>
            </a:spcBef>
            <a:spcAft>
              <a:spcPct val="35000"/>
            </a:spcAft>
            <a:buNone/>
          </a:pPr>
          <a:r>
            <a:rPr lang="en-US" sz="1300" b="0" i="0" kern="1200" dirty="0"/>
            <a:t>Corporate trainer of finance and credit in the National Bank of Egypt with 5years of experience, </a:t>
          </a:r>
          <a:endParaRPr lang="en-US" sz="1300" kern="1200" dirty="0"/>
        </a:p>
      </dsp:txBody>
      <dsp:txXfrm>
        <a:off x="387219" y="660111"/>
        <a:ext cx="4192662" cy="531975"/>
      </dsp:txXfrm>
    </dsp:sp>
    <dsp:sp modelId="{7FC74C7A-92F9-4729-8FDD-12D87711E9B3}">
      <dsp:nvSpPr>
        <dsp:cNvPr id="0" name=""/>
        <dsp:cNvSpPr/>
      </dsp:nvSpPr>
      <dsp:spPr>
        <a:xfrm>
          <a:off x="741336" y="1287121"/>
          <a:ext cx="4963733" cy="56507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a:lnSpc>
              <a:spcPct val="90000"/>
            </a:lnSpc>
            <a:spcBef>
              <a:spcPct val="0"/>
            </a:spcBef>
            <a:spcAft>
              <a:spcPct val="35000"/>
            </a:spcAft>
            <a:buNone/>
          </a:pPr>
          <a:r>
            <a:rPr lang="en-US" sz="1300" b="0" i="0" kern="1200"/>
            <a:t>Adjunct Finance Professor in Arab academy for banking ‘financial science. </a:t>
          </a:r>
          <a:endParaRPr lang="en-US" sz="1300" kern="1200"/>
        </a:p>
      </dsp:txBody>
      <dsp:txXfrm>
        <a:off x="757887" y="1303672"/>
        <a:ext cx="4192662" cy="531975"/>
      </dsp:txXfrm>
    </dsp:sp>
    <dsp:sp modelId="{955E598A-0E4C-4818-A509-8DC61F657EEA}">
      <dsp:nvSpPr>
        <dsp:cNvPr id="0" name=""/>
        <dsp:cNvSpPr/>
      </dsp:nvSpPr>
      <dsp:spPr>
        <a:xfrm>
          <a:off x="1112005" y="1930682"/>
          <a:ext cx="4963733" cy="56507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a:lnSpc>
              <a:spcPct val="90000"/>
            </a:lnSpc>
            <a:spcBef>
              <a:spcPct val="0"/>
            </a:spcBef>
            <a:spcAft>
              <a:spcPct val="35000"/>
            </a:spcAft>
            <a:buNone/>
          </a:pPr>
          <a:r>
            <a:rPr lang="en-US" sz="1300" b="0" i="0" kern="1200"/>
            <a:t>Doctor of business administration - Cairo university- September 2019 - Major finance and investment.</a:t>
          </a:r>
          <a:endParaRPr lang="en-US" sz="1300" kern="1200"/>
        </a:p>
      </dsp:txBody>
      <dsp:txXfrm>
        <a:off x="1128556" y="1947233"/>
        <a:ext cx="4192662" cy="531975"/>
      </dsp:txXfrm>
    </dsp:sp>
    <dsp:sp modelId="{A472D96B-CFF6-46E4-BA80-91DD17EC588E}">
      <dsp:nvSpPr>
        <dsp:cNvPr id="0" name=""/>
        <dsp:cNvSpPr/>
      </dsp:nvSpPr>
      <dsp:spPr>
        <a:xfrm>
          <a:off x="1482673" y="2574243"/>
          <a:ext cx="4963733" cy="56507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a:lnSpc>
              <a:spcPct val="90000"/>
            </a:lnSpc>
            <a:spcBef>
              <a:spcPct val="0"/>
            </a:spcBef>
            <a:spcAft>
              <a:spcPct val="35000"/>
            </a:spcAft>
            <a:buNone/>
          </a:pPr>
          <a:r>
            <a:rPr lang="en-US" sz="1300" b="0" i="0" kern="1200" baseline="0"/>
            <a:t>Certified Trainer-ESLSCA</a:t>
          </a:r>
          <a:endParaRPr lang="en-US" sz="1300" kern="1200"/>
        </a:p>
      </dsp:txBody>
      <dsp:txXfrm>
        <a:off x="1499224" y="2590794"/>
        <a:ext cx="4192662" cy="531975"/>
      </dsp:txXfrm>
    </dsp:sp>
    <dsp:sp modelId="{3CDE4F23-F78E-4CCA-8C47-5FF9F15603C4}">
      <dsp:nvSpPr>
        <dsp:cNvPr id="0" name=""/>
        <dsp:cNvSpPr/>
      </dsp:nvSpPr>
      <dsp:spPr>
        <a:xfrm>
          <a:off x="4596432" y="412820"/>
          <a:ext cx="367300" cy="367300"/>
        </a:xfrm>
        <a:prstGeom prst="downArrow">
          <a:avLst>
            <a:gd name="adj1" fmla="val 55000"/>
            <a:gd name="adj2" fmla="val 45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0320" tIns="20320" rIns="20320" bIns="20320" numCol="1" spcCol="1270" anchor="ctr" anchorCtr="0">
          <a:noAutofit/>
        </a:bodyPr>
        <a:lstStyle/>
        <a:p>
          <a:pPr marL="0" lvl="0" indent="0" algn="ctr" defTabSz="711200">
            <a:lnSpc>
              <a:spcPct val="90000"/>
            </a:lnSpc>
            <a:spcBef>
              <a:spcPct val="0"/>
            </a:spcBef>
            <a:spcAft>
              <a:spcPct val="35000"/>
            </a:spcAft>
            <a:buNone/>
          </a:pPr>
          <a:endParaRPr lang="en-US" sz="1600" kern="1200"/>
        </a:p>
      </dsp:txBody>
      <dsp:txXfrm>
        <a:off x="4679074" y="412820"/>
        <a:ext cx="202016" cy="276393"/>
      </dsp:txXfrm>
    </dsp:sp>
    <dsp:sp modelId="{4224DE31-22A9-4B61-921E-EB9247FF7B6A}">
      <dsp:nvSpPr>
        <dsp:cNvPr id="0" name=""/>
        <dsp:cNvSpPr/>
      </dsp:nvSpPr>
      <dsp:spPr>
        <a:xfrm>
          <a:off x="4967101" y="1056381"/>
          <a:ext cx="367300" cy="367300"/>
        </a:xfrm>
        <a:prstGeom prst="downArrow">
          <a:avLst>
            <a:gd name="adj1" fmla="val 55000"/>
            <a:gd name="adj2" fmla="val 45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0320" tIns="20320" rIns="20320" bIns="20320" numCol="1" spcCol="1270" anchor="ctr" anchorCtr="0">
          <a:noAutofit/>
        </a:bodyPr>
        <a:lstStyle/>
        <a:p>
          <a:pPr marL="0" lvl="0" indent="0" algn="ctr" defTabSz="711200">
            <a:lnSpc>
              <a:spcPct val="90000"/>
            </a:lnSpc>
            <a:spcBef>
              <a:spcPct val="0"/>
            </a:spcBef>
            <a:spcAft>
              <a:spcPct val="35000"/>
            </a:spcAft>
            <a:buNone/>
          </a:pPr>
          <a:endParaRPr lang="en-US" sz="1600" kern="1200"/>
        </a:p>
      </dsp:txBody>
      <dsp:txXfrm>
        <a:off x="5049743" y="1056381"/>
        <a:ext cx="202016" cy="276393"/>
      </dsp:txXfrm>
    </dsp:sp>
    <dsp:sp modelId="{FFFCFED6-434B-44D8-B8A6-63FE561BA920}">
      <dsp:nvSpPr>
        <dsp:cNvPr id="0" name=""/>
        <dsp:cNvSpPr/>
      </dsp:nvSpPr>
      <dsp:spPr>
        <a:xfrm>
          <a:off x="5337769" y="1690524"/>
          <a:ext cx="367300" cy="367300"/>
        </a:xfrm>
        <a:prstGeom prst="downArrow">
          <a:avLst>
            <a:gd name="adj1" fmla="val 55000"/>
            <a:gd name="adj2" fmla="val 45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0320" tIns="20320" rIns="20320" bIns="20320" numCol="1" spcCol="1270" anchor="ctr" anchorCtr="0">
          <a:noAutofit/>
        </a:bodyPr>
        <a:lstStyle/>
        <a:p>
          <a:pPr marL="0" lvl="0" indent="0" algn="ctr" defTabSz="711200">
            <a:lnSpc>
              <a:spcPct val="90000"/>
            </a:lnSpc>
            <a:spcBef>
              <a:spcPct val="0"/>
            </a:spcBef>
            <a:spcAft>
              <a:spcPct val="35000"/>
            </a:spcAft>
            <a:buNone/>
          </a:pPr>
          <a:endParaRPr lang="en-US" sz="1600" kern="1200"/>
        </a:p>
      </dsp:txBody>
      <dsp:txXfrm>
        <a:off x="5420411" y="1690524"/>
        <a:ext cx="202016" cy="276393"/>
      </dsp:txXfrm>
    </dsp:sp>
    <dsp:sp modelId="{13AD181E-F1FB-40D8-9585-8EE309C9B8D8}">
      <dsp:nvSpPr>
        <dsp:cNvPr id="0" name=""/>
        <dsp:cNvSpPr/>
      </dsp:nvSpPr>
      <dsp:spPr>
        <a:xfrm>
          <a:off x="5708438" y="2340363"/>
          <a:ext cx="367300" cy="367300"/>
        </a:xfrm>
        <a:prstGeom prst="downArrow">
          <a:avLst>
            <a:gd name="adj1" fmla="val 55000"/>
            <a:gd name="adj2" fmla="val 45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0320" tIns="20320" rIns="20320" bIns="20320" numCol="1" spcCol="1270" anchor="ctr" anchorCtr="0">
          <a:noAutofit/>
        </a:bodyPr>
        <a:lstStyle/>
        <a:p>
          <a:pPr marL="0" lvl="0" indent="0" algn="ctr" defTabSz="711200">
            <a:lnSpc>
              <a:spcPct val="90000"/>
            </a:lnSpc>
            <a:spcBef>
              <a:spcPct val="0"/>
            </a:spcBef>
            <a:spcAft>
              <a:spcPct val="35000"/>
            </a:spcAft>
            <a:buNone/>
          </a:pPr>
          <a:endParaRPr lang="en-US" sz="1600" kern="1200"/>
        </a:p>
      </dsp:txBody>
      <dsp:txXfrm>
        <a:off x="5791080" y="2340363"/>
        <a:ext cx="202016" cy="276393"/>
      </dsp:txXfrm>
    </dsp:sp>
  </dsp:spTree>
</dsp:drawing>
</file>

<file path=ppt/diagrams/layout1.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B477A530-36AF-810C-D8D3-698D2BFDFA30}"/>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US"/>
          </a:p>
        </p:txBody>
      </p:sp>
      <p:sp>
        <p:nvSpPr>
          <p:cNvPr id="3" name="Date Placeholder 2">
            <a:extLst>
              <a:ext uri="{FF2B5EF4-FFF2-40B4-BE49-F238E27FC236}">
                <a16:creationId xmlns:a16="http://schemas.microsoft.com/office/drawing/2014/main" id="{9D35CE71-C697-4572-DF1D-0C29AEB1B0DC}"/>
              </a:ext>
            </a:extLst>
          </p:cNvPr>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smtClean="0">
                <a:latin typeface="+mn-lt"/>
              </a:defRPr>
            </a:lvl1pPr>
          </a:lstStyle>
          <a:p>
            <a:pPr>
              <a:defRPr/>
            </a:pPr>
            <a:fld id="{2231899D-BA5E-4E8A-BA0E-12322C5AE95C}" type="datetimeFigureOut">
              <a:rPr lang="en-US"/>
              <a:pPr>
                <a:defRPr/>
              </a:pPr>
              <a:t>5/31/2024</a:t>
            </a:fld>
            <a:endParaRPr lang="en-US"/>
          </a:p>
        </p:txBody>
      </p:sp>
      <p:sp>
        <p:nvSpPr>
          <p:cNvPr id="4" name="Slide Image Placeholder 3">
            <a:extLst>
              <a:ext uri="{FF2B5EF4-FFF2-40B4-BE49-F238E27FC236}">
                <a16:creationId xmlns:a16="http://schemas.microsoft.com/office/drawing/2014/main" id="{0776AEAA-2D3B-12A8-5A88-D67B2F82EB11}"/>
              </a:ext>
            </a:extLst>
          </p:cNvPr>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a:extLst>
              <a:ext uri="{FF2B5EF4-FFF2-40B4-BE49-F238E27FC236}">
                <a16:creationId xmlns:a16="http://schemas.microsoft.com/office/drawing/2014/main" id="{DAFDFA46-19F1-D3A9-644E-4CB37963ACF7}"/>
              </a:ext>
            </a:extLst>
          </p:cNvPr>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a:extLst>
              <a:ext uri="{FF2B5EF4-FFF2-40B4-BE49-F238E27FC236}">
                <a16:creationId xmlns:a16="http://schemas.microsoft.com/office/drawing/2014/main" id="{FBF20930-B85B-8152-A533-599192C3EA71}"/>
              </a:ext>
            </a:extLst>
          </p:cNvPr>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US"/>
          </a:p>
        </p:txBody>
      </p:sp>
      <p:sp>
        <p:nvSpPr>
          <p:cNvPr id="7" name="Slide Number Placeholder 6">
            <a:extLst>
              <a:ext uri="{FF2B5EF4-FFF2-40B4-BE49-F238E27FC236}">
                <a16:creationId xmlns:a16="http://schemas.microsoft.com/office/drawing/2014/main" id="{0C15411C-FC3A-3EAD-4FB6-01CAE2E2003D}"/>
              </a:ext>
            </a:extLst>
          </p:cNvPr>
          <p:cNvSpPr>
            <a:spLocks noGrp="1"/>
          </p:cNvSpPr>
          <p:nvPr>
            <p:ph type="sldNum" sz="quarter" idx="5"/>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Aptos" panose="020B0004020202020204" pitchFamily="34" charset="0"/>
              </a:defRPr>
            </a:lvl1pPr>
          </a:lstStyle>
          <a:p>
            <a:fld id="{149D4896-A427-4478-85C5-CD8299AF07EC}" type="slidenum">
              <a:rPr lang="en-US" altLang="en-US"/>
              <a:pPr/>
              <a:t>‹#›</a:t>
            </a:fld>
            <a:endParaRPr lang="en-US" altLang="en-US"/>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6E19DAD-1D61-C82E-85B7-A751BB1C44E6}"/>
              </a:ext>
            </a:extLst>
          </p:cNvPr>
          <p:cNvSpPr>
            <a:spLocks noGrp="1"/>
          </p:cNvSpPr>
          <p:nvPr>
            <p:ph type="dt" sz="half" idx="10"/>
          </p:nvPr>
        </p:nvSpPr>
        <p:spPr/>
        <p:txBody>
          <a:bodyPr/>
          <a:lstStyle>
            <a:lvl1pPr>
              <a:defRPr/>
            </a:lvl1pPr>
          </a:lstStyle>
          <a:p>
            <a:pPr>
              <a:defRPr/>
            </a:pPr>
            <a:fld id="{FDE30528-300F-42F1-B137-4DFB604FB4B0}" type="datetimeFigureOut">
              <a:rPr lang="en-US"/>
              <a:pPr>
                <a:defRPr/>
              </a:pPr>
              <a:t>5/31/2024</a:t>
            </a:fld>
            <a:endParaRPr lang="en-US"/>
          </a:p>
        </p:txBody>
      </p:sp>
      <p:sp>
        <p:nvSpPr>
          <p:cNvPr id="5" name="Footer Placeholder 4">
            <a:extLst>
              <a:ext uri="{FF2B5EF4-FFF2-40B4-BE49-F238E27FC236}">
                <a16:creationId xmlns:a16="http://schemas.microsoft.com/office/drawing/2014/main" id="{94928C2A-4B5C-A963-A2BF-1C0C405AE20F}"/>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D0A5F22C-C0DC-B66A-9718-8A68496103A3}"/>
              </a:ext>
            </a:extLst>
          </p:cNvPr>
          <p:cNvSpPr>
            <a:spLocks noGrp="1"/>
          </p:cNvSpPr>
          <p:nvPr>
            <p:ph type="sldNum" sz="quarter" idx="12"/>
          </p:nvPr>
        </p:nvSpPr>
        <p:spPr/>
        <p:txBody>
          <a:bodyPr/>
          <a:lstStyle>
            <a:lvl1pPr>
              <a:defRPr/>
            </a:lvl1pPr>
          </a:lstStyle>
          <a:p>
            <a:fld id="{78594212-81E5-4F24-A9E3-9A380CA8A630}" type="slidenum">
              <a:rPr lang="en-US" altLang="en-US"/>
              <a:pPr/>
              <a:t>‹#›</a:t>
            </a:fld>
            <a:endParaRPr lang="en-US" altLang="en-US"/>
          </a:p>
        </p:txBody>
      </p:sp>
    </p:spTree>
    <p:extLst>
      <p:ext uri="{BB962C8B-B14F-4D97-AF65-F5344CB8AC3E}">
        <p14:creationId xmlns:p14="http://schemas.microsoft.com/office/powerpoint/2010/main" val="30407677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7D2E7BA-D468-6988-22D6-648BD25F1F36}"/>
              </a:ext>
            </a:extLst>
          </p:cNvPr>
          <p:cNvSpPr>
            <a:spLocks noGrp="1"/>
          </p:cNvSpPr>
          <p:nvPr>
            <p:ph type="dt" sz="half" idx="10"/>
          </p:nvPr>
        </p:nvSpPr>
        <p:spPr/>
        <p:txBody>
          <a:bodyPr/>
          <a:lstStyle>
            <a:lvl1pPr>
              <a:defRPr/>
            </a:lvl1pPr>
          </a:lstStyle>
          <a:p>
            <a:pPr>
              <a:defRPr/>
            </a:pPr>
            <a:fld id="{C23EDFF0-72B6-4758-8A01-B918414A4889}" type="datetimeFigureOut">
              <a:rPr lang="en-US"/>
              <a:pPr>
                <a:defRPr/>
              </a:pPr>
              <a:t>5/31/2024</a:t>
            </a:fld>
            <a:endParaRPr lang="en-US"/>
          </a:p>
        </p:txBody>
      </p:sp>
      <p:sp>
        <p:nvSpPr>
          <p:cNvPr id="5" name="Footer Placeholder 4">
            <a:extLst>
              <a:ext uri="{FF2B5EF4-FFF2-40B4-BE49-F238E27FC236}">
                <a16:creationId xmlns:a16="http://schemas.microsoft.com/office/drawing/2014/main" id="{07DA400D-24CD-8D31-68BA-B0716F50A540}"/>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35509979-C540-3D40-801F-83D8908F46F0}"/>
              </a:ext>
            </a:extLst>
          </p:cNvPr>
          <p:cNvSpPr>
            <a:spLocks noGrp="1"/>
          </p:cNvSpPr>
          <p:nvPr>
            <p:ph type="sldNum" sz="quarter" idx="12"/>
          </p:nvPr>
        </p:nvSpPr>
        <p:spPr/>
        <p:txBody>
          <a:bodyPr/>
          <a:lstStyle>
            <a:lvl1pPr>
              <a:defRPr/>
            </a:lvl1pPr>
          </a:lstStyle>
          <a:p>
            <a:fld id="{9A1DC4AB-C700-4597-B1D1-40D9FDB4E176}" type="slidenum">
              <a:rPr lang="en-US" altLang="en-US"/>
              <a:pPr/>
              <a:t>‹#›</a:t>
            </a:fld>
            <a:endParaRPr lang="en-US" altLang="en-US"/>
          </a:p>
        </p:txBody>
      </p:sp>
    </p:spTree>
    <p:extLst>
      <p:ext uri="{BB962C8B-B14F-4D97-AF65-F5344CB8AC3E}">
        <p14:creationId xmlns:p14="http://schemas.microsoft.com/office/powerpoint/2010/main" val="32231530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DA5FCD20-E3A2-1FFA-49B7-C1780EF26647}"/>
              </a:ext>
            </a:extLst>
          </p:cNvPr>
          <p:cNvSpPr>
            <a:spLocks noGrp="1"/>
          </p:cNvSpPr>
          <p:nvPr>
            <p:ph type="dt" sz="half" idx="10"/>
          </p:nvPr>
        </p:nvSpPr>
        <p:spPr/>
        <p:txBody>
          <a:bodyPr/>
          <a:lstStyle>
            <a:lvl1pPr>
              <a:defRPr/>
            </a:lvl1pPr>
          </a:lstStyle>
          <a:p>
            <a:pPr>
              <a:defRPr/>
            </a:pPr>
            <a:fld id="{52F76420-3576-4F71-92C0-6CABA2AC9079}" type="datetimeFigureOut">
              <a:rPr lang="en-US"/>
              <a:pPr>
                <a:defRPr/>
              </a:pPr>
              <a:t>5/31/2024</a:t>
            </a:fld>
            <a:endParaRPr lang="en-US"/>
          </a:p>
        </p:txBody>
      </p:sp>
      <p:sp>
        <p:nvSpPr>
          <p:cNvPr id="5" name="Footer Placeholder 4">
            <a:extLst>
              <a:ext uri="{FF2B5EF4-FFF2-40B4-BE49-F238E27FC236}">
                <a16:creationId xmlns:a16="http://schemas.microsoft.com/office/drawing/2014/main" id="{40E206F3-82B2-3357-9EFD-4D09CB08535F}"/>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205AB580-519B-31DE-0139-5285C7AF4D49}"/>
              </a:ext>
            </a:extLst>
          </p:cNvPr>
          <p:cNvSpPr>
            <a:spLocks noGrp="1"/>
          </p:cNvSpPr>
          <p:nvPr>
            <p:ph type="sldNum" sz="quarter" idx="12"/>
          </p:nvPr>
        </p:nvSpPr>
        <p:spPr/>
        <p:txBody>
          <a:bodyPr/>
          <a:lstStyle>
            <a:lvl1pPr>
              <a:defRPr/>
            </a:lvl1pPr>
          </a:lstStyle>
          <a:p>
            <a:fld id="{D3757A57-FF7D-4901-8E1D-3C27B5F3EEFF}" type="slidenum">
              <a:rPr lang="en-US" altLang="en-US"/>
              <a:pPr/>
              <a:t>‹#›</a:t>
            </a:fld>
            <a:endParaRPr lang="en-US" altLang="en-US"/>
          </a:p>
        </p:txBody>
      </p:sp>
    </p:spTree>
    <p:extLst>
      <p:ext uri="{BB962C8B-B14F-4D97-AF65-F5344CB8AC3E}">
        <p14:creationId xmlns:p14="http://schemas.microsoft.com/office/powerpoint/2010/main" val="14481641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a:extLst>
              <a:ext uri="{FF2B5EF4-FFF2-40B4-BE49-F238E27FC236}">
                <a16:creationId xmlns:a16="http://schemas.microsoft.com/office/drawing/2014/main" id="{BDC53E47-A707-D713-5666-566180716E29}"/>
              </a:ext>
            </a:extLst>
          </p:cNvPr>
          <p:cNvSpPr>
            <a:spLocks noGrp="1"/>
          </p:cNvSpPr>
          <p:nvPr>
            <p:ph type="dt" sz="half" idx="10"/>
          </p:nvPr>
        </p:nvSpPr>
        <p:spPr/>
        <p:txBody>
          <a:bodyPr/>
          <a:lstStyle>
            <a:lvl1pPr>
              <a:defRPr/>
            </a:lvl1pPr>
          </a:lstStyle>
          <a:p>
            <a:pPr>
              <a:defRPr/>
            </a:pPr>
            <a:fld id="{579A40A3-8E3F-49CA-9127-9E6019CCC0E0}" type="datetimeFigureOut">
              <a:rPr lang="en-US"/>
              <a:pPr>
                <a:defRPr/>
              </a:pPr>
              <a:t>5/31/2024</a:t>
            </a:fld>
            <a:endParaRPr lang="en-US"/>
          </a:p>
        </p:txBody>
      </p:sp>
      <p:sp>
        <p:nvSpPr>
          <p:cNvPr id="6" name="Footer Placeholder 4">
            <a:extLst>
              <a:ext uri="{FF2B5EF4-FFF2-40B4-BE49-F238E27FC236}">
                <a16:creationId xmlns:a16="http://schemas.microsoft.com/office/drawing/2014/main" id="{87826B2E-171A-6952-86B4-E81FB7280AE3}"/>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7F7C343B-E7BE-E42B-38FC-65E03EDDF095}"/>
              </a:ext>
            </a:extLst>
          </p:cNvPr>
          <p:cNvSpPr>
            <a:spLocks noGrp="1"/>
          </p:cNvSpPr>
          <p:nvPr>
            <p:ph type="sldNum" sz="quarter" idx="12"/>
          </p:nvPr>
        </p:nvSpPr>
        <p:spPr/>
        <p:txBody>
          <a:bodyPr/>
          <a:lstStyle>
            <a:lvl1pPr>
              <a:defRPr/>
            </a:lvl1pPr>
          </a:lstStyle>
          <a:p>
            <a:fld id="{719FF293-FDFE-4533-B5C2-DB4663DF9F9B}" type="slidenum">
              <a:rPr lang="en-US" altLang="en-US"/>
              <a:pPr/>
              <a:t>‹#›</a:t>
            </a:fld>
            <a:endParaRPr lang="en-US" altLang="en-US"/>
          </a:p>
        </p:txBody>
      </p:sp>
    </p:spTree>
    <p:extLst>
      <p:ext uri="{BB962C8B-B14F-4D97-AF65-F5344CB8AC3E}">
        <p14:creationId xmlns:p14="http://schemas.microsoft.com/office/powerpoint/2010/main" val="32171834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a:extLst>
              <a:ext uri="{FF2B5EF4-FFF2-40B4-BE49-F238E27FC236}">
                <a16:creationId xmlns:a16="http://schemas.microsoft.com/office/drawing/2014/main" id="{1688D40F-2EA5-733C-5E10-50C0CF373F2F}"/>
              </a:ext>
            </a:extLst>
          </p:cNvPr>
          <p:cNvSpPr>
            <a:spLocks noGrp="1"/>
          </p:cNvSpPr>
          <p:nvPr>
            <p:ph type="dt" sz="half" idx="10"/>
          </p:nvPr>
        </p:nvSpPr>
        <p:spPr/>
        <p:txBody>
          <a:bodyPr/>
          <a:lstStyle>
            <a:lvl1pPr>
              <a:defRPr/>
            </a:lvl1pPr>
          </a:lstStyle>
          <a:p>
            <a:pPr>
              <a:defRPr/>
            </a:pPr>
            <a:fld id="{9D179451-F680-46B0-A170-3AB7FE9E3737}" type="datetimeFigureOut">
              <a:rPr lang="en-US"/>
              <a:pPr>
                <a:defRPr/>
              </a:pPr>
              <a:t>5/31/2024</a:t>
            </a:fld>
            <a:endParaRPr lang="en-US"/>
          </a:p>
        </p:txBody>
      </p:sp>
      <p:sp>
        <p:nvSpPr>
          <p:cNvPr id="8" name="Footer Placeholder 4">
            <a:extLst>
              <a:ext uri="{FF2B5EF4-FFF2-40B4-BE49-F238E27FC236}">
                <a16:creationId xmlns:a16="http://schemas.microsoft.com/office/drawing/2014/main" id="{A9BE6868-EF13-86FD-AD40-19BA67A049AA}"/>
              </a:ext>
            </a:extLst>
          </p:cNvPr>
          <p:cNvSpPr>
            <a:spLocks noGrp="1"/>
          </p:cNvSpPr>
          <p:nvPr>
            <p:ph type="ftr" sz="quarter" idx="11"/>
          </p:nvPr>
        </p:nvSpPr>
        <p:spPr/>
        <p:txBody>
          <a:bodyPr/>
          <a:lstStyle>
            <a:lvl1pPr>
              <a:defRPr/>
            </a:lvl1pPr>
          </a:lstStyle>
          <a:p>
            <a:pPr>
              <a:defRPr/>
            </a:pPr>
            <a:endParaRPr lang="en-US"/>
          </a:p>
        </p:txBody>
      </p:sp>
      <p:sp>
        <p:nvSpPr>
          <p:cNvPr id="9" name="Slide Number Placeholder 5">
            <a:extLst>
              <a:ext uri="{FF2B5EF4-FFF2-40B4-BE49-F238E27FC236}">
                <a16:creationId xmlns:a16="http://schemas.microsoft.com/office/drawing/2014/main" id="{335DDE05-9481-7419-51AD-25672ABAA66E}"/>
              </a:ext>
            </a:extLst>
          </p:cNvPr>
          <p:cNvSpPr>
            <a:spLocks noGrp="1"/>
          </p:cNvSpPr>
          <p:nvPr>
            <p:ph type="sldNum" sz="quarter" idx="12"/>
          </p:nvPr>
        </p:nvSpPr>
        <p:spPr/>
        <p:txBody>
          <a:bodyPr/>
          <a:lstStyle>
            <a:lvl1pPr>
              <a:defRPr/>
            </a:lvl1pPr>
          </a:lstStyle>
          <a:p>
            <a:fld id="{A717E0EB-6544-4B10-A6D4-6AEA06E998AE}" type="slidenum">
              <a:rPr lang="en-US" altLang="en-US"/>
              <a:pPr/>
              <a:t>‹#›</a:t>
            </a:fld>
            <a:endParaRPr lang="en-US" altLang="en-US"/>
          </a:p>
        </p:txBody>
      </p:sp>
    </p:spTree>
    <p:extLst>
      <p:ext uri="{BB962C8B-B14F-4D97-AF65-F5344CB8AC3E}">
        <p14:creationId xmlns:p14="http://schemas.microsoft.com/office/powerpoint/2010/main" val="38246983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a:extLst>
              <a:ext uri="{FF2B5EF4-FFF2-40B4-BE49-F238E27FC236}">
                <a16:creationId xmlns:a16="http://schemas.microsoft.com/office/drawing/2014/main" id="{BACA9016-8BFA-108D-F75F-418F59A4ECE0}"/>
              </a:ext>
            </a:extLst>
          </p:cNvPr>
          <p:cNvSpPr>
            <a:spLocks noGrp="1"/>
          </p:cNvSpPr>
          <p:nvPr>
            <p:ph type="dt" sz="half" idx="10"/>
          </p:nvPr>
        </p:nvSpPr>
        <p:spPr/>
        <p:txBody>
          <a:bodyPr/>
          <a:lstStyle>
            <a:lvl1pPr>
              <a:defRPr/>
            </a:lvl1pPr>
          </a:lstStyle>
          <a:p>
            <a:pPr>
              <a:defRPr/>
            </a:pPr>
            <a:fld id="{3D4349F0-CB33-4DAA-B342-38C959593060}" type="datetimeFigureOut">
              <a:rPr lang="en-US"/>
              <a:pPr>
                <a:defRPr/>
              </a:pPr>
              <a:t>5/31/2024</a:t>
            </a:fld>
            <a:endParaRPr lang="en-US"/>
          </a:p>
        </p:txBody>
      </p:sp>
      <p:sp>
        <p:nvSpPr>
          <p:cNvPr id="4" name="Footer Placeholder 4">
            <a:extLst>
              <a:ext uri="{FF2B5EF4-FFF2-40B4-BE49-F238E27FC236}">
                <a16:creationId xmlns:a16="http://schemas.microsoft.com/office/drawing/2014/main" id="{2472D087-1067-6876-F34C-4BA595C6426F}"/>
              </a:ext>
            </a:extLst>
          </p:cNvPr>
          <p:cNvSpPr>
            <a:spLocks noGrp="1"/>
          </p:cNvSpPr>
          <p:nvPr>
            <p:ph type="ftr" sz="quarter" idx="11"/>
          </p:nvPr>
        </p:nvSpPr>
        <p:spPr/>
        <p:txBody>
          <a:bodyPr/>
          <a:lstStyle>
            <a:lvl1pPr>
              <a:defRPr/>
            </a:lvl1pPr>
          </a:lstStyle>
          <a:p>
            <a:pPr>
              <a:defRPr/>
            </a:pPr>
            <a:endParaRPr lang="en-US"/>
          </a:p>
        </p:txBody>
      </p:sp>
      <p:sp>
        <p:nvSpPr>
          <p:cNvPr id="5" name="Slide Number Placeholder 5">
            <a:extLst>
              <a:ext uri="{FF2B5EF4-FFF2-40B4-BE49-F238E27FC236}">
                <a16:creationId xmlns:a16="http://schemas.microsoft.com/office/drawing/2014/main" id="{6778644A-4411-8B8E-F0F2-E30315C5525F}"/>
              </a:ext>
            </a:extLst>
          </p:cNvPr>
          <p:cNvSpPr>
            <a:spLocks noGrp="1"/>
          </p:cNvSpPr>
          <p:nvPr>
            <p:ph type="sldNum" sz="quarter" idx="12"/>
          </p:nvPr>
        </p:nvSpPr>
        <p:spPr/>
        <p:txBody>
          <a:bodyPr/>
          <a:lstStyle>
            <a:lvl1pPr>
              <a:defRPr/>
            </a:lvl1pPr>
          </a:lstStyle>
          <a:p>
            <a:fld id="{77E95A63-64CA-481D-9ADE-C84D70E8EFBF}" type="slidenum">
              <a:rPr lang="en-US" altLang="en-US"/>
              <a:pPr/>
              <a:t>‹#›</a:t>
            </a:fld>
            <a:endParaRPr lang="en-US" altLang="en-US"/>
          </a:p>
        </p:txBody>
      </p:sp>
    </p:spTree>
    <p:extLst>
      <p:ext uri="{BB962C8B-B14F-4D97-AF65-F5344CB8AC3E}">
        <p14:creationId xmlns:p14="http://schemas.microsoft.com/office/powerpoint/2010/main" val="35335896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9DAC61A4-60BA-0F41-C1B0-6D736AE313BE}"/>
              </a:ext>
            </a:extLst>
          </p:cNvPr>
          <p:cNvSpPr>
            <a:spLocks noGrp="1"/>
          </p:cNvSpPr>
          <p:nvPr>
            <p:ph type="dt" sz="half" idx="10"/>
          </p:nvPr>
        </p:nvSpPr>
        <p:spPr/>
        <p:txBody>
          <a:bodyPr/>
          <a:lstStyle>
            <a:lvl1pPr>
              <a:defRPr/>
            </a:lvl1pPr>
          </a:lstStyle>
          <a:p>
            <a:pPr>
              <a:defRPr/>
            </a:pPr>
            <a:fld id="{C5DDF9B2-CB3F-41B3-8F43-CD46DAE1A21E}" type="datetimeFigureOut">
              <a:rPr lang="en-US"/>
              <a:pPr>
                <a:defRPr/>
              </a:pPr>
              <a:t>5/31/2024</a:t>
            </a:fld>
            <a:endParaRPr lang="en-US"/>
          </a:p>
        </p:txBody>
      </p:sp>
      <p:sp>
        <p:nvSpPr>
          <p:cNvPr id="3" name="Footer Placeholder 4">
            <a:extLst>
              <a:ext uri="{FF2B5EF4-FFF2-40B4-BE49-F238E27FC236}">
                <a16:creationId xmlns:a16="http://schemas.microsoft.com/office/drawing/2014/main" id="{4434DDCC-01B7-A5FC-EA3F-FDA32D1AA9B0}"/>
              </a:ext>
            </a:extLst>
          </p:cNvPr>
          <p:cNvSpPr>
            <a:spLocks noGrp="1"/>
          </p:cNvSpPr>
          <p:nvPr>
            <p:ph type="ftr" sz="quarter" idx="11"/>
          </p:nvPr>
        </p:nvSpPr>
        <p:spPr/>
        <p:txBody>
          <a:bodyPr/>
          <a:lstStyle>
            <a:lvl1pPr>
              <a:defRPr/>
            </a:lvl1pPr>
          </a:lstStyle>
          <a:p>
            <a:pPr>
              <a:defRPr/>
            </a:pPr>
            <a:endParaRPr lang="en-US"/>
          </a:p>
        </p:txBody>
      </p:sp>
      <p:sp>
        <p:nvSpPr>
          <p:cNvPr id="4" name="Slide Number Placeholder 5">
            <a:extLst>
              <a:ext uri="{FF2B5EF4-FFF2-40B4-BE49-F238E27FC236}">
                <a16:creationId xmlns:a16="http://schemas.microsoft.com/office/drawing/2014/main" id="{521DB4BA-7A42-1491-2868-835138C3973C}"/>
              </a:ext>
            </a:extLst>
          </p:cNvPr>
          <p:cNvSpPr>
            <a:spLocks noGrp="1"/>
          </p:cNvSpPr>
          <p:nvPr>
            <p:ph type="sldNum" sz="quarter" idx="12"/>
          </p:nvPr>
        </p:nvSpPr>
        <p:spPr/>
        <p:txBody>
          <a:bodyPr/>
          <a:lstStyle>
            <a:lvl1pPr>
              <a:defRPr/>
            </a:lvl1pPr>
          </a:lstStyle>
          <a:p>
            <a:fld id="{E5869788-4E18-400C-97B0-CA0702C59A76}" type="slidenum">
              <a:rPr lang="en-US" altLang="en-US"/>
              <a:pPr/>
              <a:t>‹#›</a:t>
            </a:fld>
            <a:endParaRPr lang="en-US" altLang="en-US"/>
          </a:p>
        </p:txBody>
      </p:sp>
    </p:spTree>
    <p:extLst>
      <p:ext uri="{BB962C8B-B14F-4D97-AF65-F5344CB8AC3E}">
        <p14:creationId xmlns:p14="http://schemas.microsoft.com/office/powerpoint/2010/main" val="3566933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3">
            <a:extLst>
              <a:ext uri="{FF2B5EF4-FFF2-40B4-BE49-F238E27FC236}">
                <a16:creationId xmlns:a16="http://schemas.microsoft.com/office/drawing/2014/main" id="{8C3D9356-FF63-990F-A96D-377E2ACB810D}"/>
              </a:ext>
            </a:extLst>
          </p:cNvPr>
          <p:cNvSpPr>
            <a:spLocks noGrp="1"/>
          </p:cNvSpPr>
          <p:nvPr>
            <p:ph type="dt" sz="half" idx="10"/>
          </p:nvPr>
        </p:nvSpPr>
        <p:spPr/>
        <p:txBody>
          <a:bodyPr/>
          <a:lstStyle>
            <a:lvl1pPr>
              <a:defRPr/>
            </a:lvl1pPr>
          </a:lstStyle>
          <a:p>
            <a:pPr>
              <a:defRPr/>
            </a:pPr>
            <a:fld id="{7D6C92C7-37C4-418B-A27F-1A50146A516E}" type="datetimeFigureOut">
              <a:rPr lang="en-US"/>
              <a:pPr>
                <a:defRPr/>
              </a:pPr>
              <a:t>5/31/2024</a:t>
            </a:fld>
            <a:endParaRPr lang="en-US"/>
          </a:p>
        </p:txBody>
      </p:sp>
      <p:sp>
        <p:nvSpPr>
          <p:cNvPr id="6" name="Footer Placeholder 4">
            <a:extLst>
              <a:ext uri="{FF2B5EF4-FFF2-40B4-BE49-F238E27FC236}">
                <a16:creationId xmlns:a16="http://schemas.microsoft.com/office/drawing/2014/main" id="{1DA3E58F-2DB3-C315-169C-E336DD8A17CD}"/>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74B9039A-0458-B57A-D643-EDAF28F6E792}"/>
              </a:ext>
            </a:extLst>
          </p:cNvPr>
          <p:cNvSpPr>
            <a:spLocks noGrp="1"/>
          </p:cNvSpPr>
          <p:nvPr>
            <p:ph type="sldNum" sz="quarter" idx="12"/>
          </p:nvPr>
        </p:nvSpPr>
        <p:spPr/>
        <p:txBody>
          <a:bodyPr/>
          <a:lstStyle>
            <a:lvl1pPr>
              <a:defRPr/>
            </a:lvl1pPr>
          </a:lstStyle>
          <a:p>
            <a:fld id="{5413330A-1466-4AF9-8880-1BE5F36C49B3}" type="slidenum">
              <a:rPr lang="en-US" altLang="en-US"/>
              <a:pPr/>
              <a:t>‹#›</a:t>
            </a:fld>
            <a:endParaRPr lang="en-US" altLang="en-US"/>
          </a:p>
        </p:txBody>
      </p:sp>
    </p:spTree>
    <p:extLst>
      <p:ext uri="{BB962C8B-B14F-4D97-AF65-F5344CB8AC3E}">
        <p14:creationId xmlns:p14="http://schemas.microsoft.com/office/powerpoint/2010/main" val="37264155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3">
            <a:extLst>
              <a:ext uri="{FF2B5EF4-FFF2-40B4-BE49-F238E27FC236}">
                <a16:creationId xmlns:a16="http://schemas.microsoft.com/office/drawing/2014/main" id="{FA906ED4-49C4-CB3A-66A7-345594F34DC0}"/>
              </a:ext>
            </a:extLst>
          </p:cNvPr>
          <p:cNvSpPr>
            <a:spLocks noGrp="1"/>
          </p:cNvSpPr>
          <p:nvPr>
            <p:ph type="dt" sz="half" idx="10"/>
          </p:nvPr>
        </p:nvSpPr>
        <p:spPr/>
        <p:txBody>
          <a:bodyPr/>
          <a:lstStyle>
            <a:lvl1pPr>
              <a:defRPr/>
            </a:lvl1pPr>
          </a:lstStyle>
          <a:p>
            <a:pPr>
              <a:defRPr/>
            </a:pPr>
            <a:fld id="{8181126B-B287-4873-9A08-BB6EBC7E33C6}" type="datetimeFigureOut">
              <a:rPr lang="en-US"/>
              <a:pPr>
                <a:defRPr/>
              </a:pPr>
              <a:t>5/31/2024</a:t>
            </a:fld>
            <a:endParaRPr lang="en-US"/>
          </a:p>
        </p:txBody>
      </p:sp>
      <p:sp>
        <p:nvSpPr>
          <p:cNvPr id="6" name="Footer Placeholder 4">
            <a:extLst>
              <a:ext uri="{FF2B5EF4-FFF2-40B4-BE49-F238E27FC236}">
                <a16:creationId xmlns:a16="http://schemas.microsoft.com/office/drawing/2014/main" id="{A69492C6-78E5-04C3-560E-D129D64AE895}"/>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FDB4A3B5-95B0-63C7-85BF-9746F3E23E17}"/>
              </a:ext>
            </a:extLst>
          </p:cNvPr>
          <p:cNvSpPr>
            <a:spLocks noGrp="1"/>
          </p:cNvSpPr>
          <p:nvPr>
            <p:ph type="sldNum" sz="quarter" idx="12"/>
          </p:nvPr>
        </p:nvSpPr>
        <p:spPr/>
        <p:txBody>
          <a:bodyPr/>
          <a:lstStyle>
            <a:lvl1pPr>
              <a:defRPr/>
            </a:lvl1pPr>
          </a:lstStyle>
          <a:p>
            <a:fld id="{0725C252-9AFF-45E3-8785-BB056D99043D}" type="slidenum">
              <a:rPr lang="en-US" altLang="en-US"/>
              <a:pPr/>
              <a:t>‹#›</a:t>
            </a:fld>
            <a:endParaRPr lang="en-US" altLang="en-US"/>
          </a:p>
        </p:txBody>
      </p:sp>
    </p:spTree>
    <p:extLst>
      <p:ext uri="{BB962C8B-B14F-4D97-AF65-F5344CB8AC3E}">
        <p14:creationId xmlns:p14="http://schemas.microsoft.com/office/powerpoint/2010/main" val="15792330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0EB6783-3414-4D2E-8111-9A2D6C599ED9}"/>
              </a:ext>
            </a:extLst>
          </p:cNvPr>
          <p:cNvSpPr>
            <a:spLocks noGrp="1"/>
          </p:cNvSpPr>
          <p:nvPr>
            <p:ph type="dt" sz="half" idx="10"/>
          </p:nvPr>
        </p:nvSpPr>
        <p:spPr/>
        <p:txBody>
          <a:bodyPr/>
          <a:lstStyle>
            <a:lvl1pPr>
              <a:defRPr/>
            </a:lvl1pPr>
          </a:lstStyle>
          <a:p>
            <a:pPr>
              <a:defRPr/>
            </a:pPr>
            <a:fld id="{0D5F5E01-2EED-4570-BACB-F7098DE14E31}" type="datetimeFigureOut">
              <a:rPr lang="en-US"/>
              <a:pPr>
                <a:defRPr/>
              </a:pPr>
              <a:t>5/31/2024</a:t>
            </a:fld>
            <a:endParaRPr lang="en-US"/>
          </a:p>
        </p:txBody>
      </p:sp>
      <p:sp>
        <p:nvSpPr>
          <p:cNvPr id="5" name="Footer Placeholder 4">
            <a:extLst>
              <a:ext uri="{FF2B5EF4-FFF2-40B4-BE49-F238E27FC236}">
                <a16:creationId xmlns:a16="http://schemas.microsoft.com/office/drawing/2014/main" id="{773AD64B-647F-B0CB-922D-67C11703F2E4}"/>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F33D9E7D-2994-14A2-3A8A-CE01D43F14BE}"/>
              </a:ext>
            </a:extLst>
          </p:cNvPr>
          <p:cNvSpPr>
            <a:spLocks noGrp="1"/>
          </p:cNvSpPr>
          <p:nvPr>
            <p:ph type="sldNum" sz="quarter" idx="12"/>
          </p:nvPr>
        </p:nvSpPr>
        <p:spPr/>
        <p:txBody>
          <a:bodyPr/>
          <a:lstStyle>
            <a:lvl1pPr>
              <a:defRPr/>
            </a:lvl1pPr>
          </a:lstStyle>
          <a:p>
            <a:fld id="{5C48EA16-BE86-4892-9230-37BEF83962B5}" type="slidenum">
              <a:rPr lang="en-US" altLang="en-US"/>
              <a:pPr/>
              <a:t>‹#›</a:t>
            </a:fld>
            <a:endParaRPr lang="en-US" altLang="en-US"/>
          </a:p>
        </p:txBody>
      </p:sp>
    </p:spTree>
    <p:extLst>
      <p:ext uri="{BB962C8B-B14F-4D97-AF65-F5344CB8AC3E}">
        <p14:creationId xmlns:p14="http://schemas.microsoft.com/office/powerpoint/2010/main" val="3652445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275088F-99F3-0F3F-3F0A-B34732E84AF6}"/>
              </a:ext>
            </a:extLst>
          </p:cNvPr>
          <p:cNvSpPr>
            <a:spLocks noGrp="1"/>
          </p:cNvSpPr>
          <p:nvPr>
            <p:ph type="dt" sz="half" idx="10"/>
          </p:nvPr>
        </p:nvSpPr>
        <p:spPr/>
        <p:txBody>
          <a:bodyPr/>
          <a:lstStyle>
            <a:lvl1pPr>
              <a:defRPr/>
            </a:lvl1pPr>
          </a:lstStyle>
          <a:p>
            <a:pPr>
              <a:defRPr/>
            </a:pPr>
            <a:fld id="{721136A0-F0E5-4E4C-993F-975CCABB8458}" type="datetimeFigureOut">
              <a:rPr lang="en-US"/>
              <a:pPr>
                <a:defRPr/>
              </a:pPr>
              <a:t>5/31/2024</a:t>
            </a:fld>
            <a:endParaRPr lang="en-US"/>
          </a:p>
        </p:txBody>
      </p:sp>
      <p:sp>
        <p:nvSpPr>
          <p:cNvPr id="5" name="Footer Placeholder 4">
            <a:extLst>
              <a:ext uri="{FF2B5EF4-FFF2-40B4-BE49-F238E27FC236}">
                <a16:creationId xmlns:a16="http://schemas.microsoft.com/office/drawing/2014/main" id="{934E3B98-7A2B-413A-AA86-5586994F5B19}"/>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95A862ED-7641-9BFE-BB36-D36E4A3AD23A}"/>
              </a:ext>
            </a:extLst>
          </p:cNvPr>
          <p:cNvSpPr>
            <a:spLocks noGrp="1"/>
          </p:cNvSpPr>
          <p:nvPr>
            <p:ph type="sldNum" sz="quarter" idx="12"/>
          </p:nvPr>
        </p:nvSpPr>
        <p:spPr/>
        <p:txBody>
          <a:bodyPr/>
          <a:lstStyle>
            <a:lvl1pPr>
              <a:defRPr/>
            </a:lvl1pPr>
          </a:lstStyle>
          <a:p>
            <a:fld id="{67FECB8D-0B5A-45D8-8145-DB7CC509347B}" type="slidenum">
              <a:rPr lang="en-US" altLang="en-US"/>
              <a:pPr/>
              <a:t>‹#›</a:t>
            </a:fld>
            <a:endParaRPr lang="en-US" altLang="en-US"/>
          </a:p>
        </p:txBody>
      </p:sp>
    </p:spTree>
    <p:extLst>
      <p:ext uri="{BB962C8B-B14F-4D97-AF65-F5344CB8AC3E}">
        <p14:creationId xmlns:p14="http://schemas.microsoft.com/office/powerpoint/2010/main" val="357689238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93AB668B-EF86-E402-EF51-2B5F9AC87841}"/>
              </a:ext>
            </a:extLst>
          </p:cNvPr>
          <p:cNvSpPr>
            <a:spLocks noGrp="1"/>
          </p:cNvSpPr>
          <p:nvPr>
            <p:ph type="dt" sz="half" idx="10"/>
          </p:nvPr>
        </p:nvSpPr>
        <p:spPr/>
        <p:txBody>
          <a:bodyPr/>
          <a:lstStyle>
            <a:lvl1pPr>
              <a:defRPr/>
            </a:lvl1pPr>
          </a:lstStyle>
          <a:p>
            <a:pPr>
              <a:defRPr/>
            </a:pPr>
            <a:fld id="{D66B6235-8559-46B0-AFEB-A2C281CB56EC}" type="datetimeFigureOut">
              <a:rPr lang="en-US"/>
              <a:pPr>
                <a:defRPr/>
              </a:pPr>
              <a:t>5/31/2024</a:t>
            </a:fld>
            <a:endParaRPr lang="en-US"/>
          </a:p>
        </p:txBody>
      </p:sp>
      <p:sp>
        <p:nvSpPr>
          <p:cNvPr id="5" name="Footer Placeholder 4">
            <a:extLst>
              <a:ext uri="{FF2B5EF4-FFF2-40B4-BE49-F238E27FC236}">
                <a16:creationId xmlns:a16="http://schemas.microsoft.com/office/drawing/2014/main" id="{3C3B22D4-A654-BDE4-73C8-DDBC7B80B347}"/>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50BF7C86-279E-F593-8DC3-839ADEF0B935}"/>
              </a:ext>
            </a:extLst>
          </p:cNvPr>
          <p:cNvSpPr>
            <a:spLocks noGrp="1"/>
          </p:cNvSpPr>
          <p:nvPr>
            <p:ph type="sldNum" sz="quarter" idx="12"/>
          </p:nvPr>
        </p:nvSpPr>
        <p:spPr/>
        <p:txBody>
          <a:bodyPr/>
          <a:lstStyle>
            <a:lvl1pPr>
              <a:defRPr/>
            </a:lvl1pPr>
          </a:lstStyle>
          <a:p>
            <a:fld id="{B9E0EB0C-567C-476E-927C-D1865F1587E5}" type="slidenum">
              <a:rPr lang="en-US" altLang="en-US"/>
              <a:pPr/>
              <a:t>‹#›</a:t>
            </a:fld>
            <a:endParaRPr lang="en-US" altLang="en-US"/>
          </a:p>
        </p:txBody>
      </p:sp>
    </p:spTree>
    <p:extLst>
      <p:ext uri="{BB962C8B-B14F-4D97-AF65-F5344CB8AC3E}">
        <p14:creationId xmlns:p14="http://schemas.microsoft.com/office/powerpoint/2010/main" val="285033692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24079BC-619C-C2DB-5074-48312585AC81}"/>
              </a:ext>
            </a:extLst>
          </p:cNvPr>
          <p:cNvSpPr>
            <a:spLocks noGrp="1"/>
          </p:cNvSpPr>
          <p:nvPr>
            <p:ph type="dt" sz="half" idx="10"/>
          </p:nvPr>
        </p:nvSpPr>
        <p:spPr/>
        <p:txBody>
          <a:bodyPr/>
          <a:lstStyle>
            <a:lvl1pPr>
              <a:defRPr/>
            </a:lvl1pPr>
          </a:lstStyle>
          <a:p>
            <a:pPr>
              <a:defRPr/>
            </a:pPr>
            <a:fld id="{EBF70CDF-5398-4794-A93B-58A3F3A88DA9}" type="datetimeFigureOut">
              <a:rPr lang="en-US"/>
              <a:pPr>
                <a:defRPr/>
              </a:pPr>
              <a:t>5/31/2024</a:t>
            </a:fld>
            <a:endParaRPr lang="en-US"/>
          </a:p>
        </p:txBody>
      </p:sp>
      <p:sp>
        <p:nvSpPr>
          <p:cNvPr id="5" name="Footer Placeholder 4">
            <a:extLst>
              <a:ext uri="{FF2B5EF4-FFF2-40B4-BE49-F238E27FC236}">
                <a16:creationId xmlns:a16="http://schemas.microsoft.com/office/drawing/2014/main" id="{EF73AE06-6393-EF22-1368-2ADB9395E1EC}"/>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96C30D93-B825-4505-226D-28FDAFD5E577}"/>
              </a:ext>
            </a:extLst>
          </p:cNvPr>
          <p:cNvSpPr>
            <a:spLocks noGrp="1"/>
          </p:cNvSpPr>
          <p:nvPr>
            <p:ph type="sldNum" sz="quarter" idx="12"/>
          </p:nvPr>
        </p:nvSpPr>
        <p:spPr/>
        <p:txBody>
          <a:bodyPr/>
          <a:lstStyle>
            <a:lvl1pPr>
              <a:defRPr/>
            </a:lvl1pPr>
          </a:lstStyle>
          <a:p>
            <a:fld id="{5D7FB249-A71C-4709-92E5-68DD8E0FE118}" type="slidenum">
              <a:rPr lang="en-US" altLang="en-US"/>
              <a:pPr/>
              <a:t>‹#›</a:t>
            </a:fld>
            <a:endParaRPr lang="en-US" altLang="en-US"/>
          </a:p>
        </p:txBody>
      </p:sp>
    </p:spTree>
    <p:extLst>
      <p:ext uri="{BB962C8B-B14F-4D97-AF65-F5344CB8AC3E}">
        <p14:creationId xmlns:p14="http://schemas.microsoft.com/office/powerpoint/2010/main" val="382599607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105D2EEC-E305-1525-31FB-E1E797352472}"/>
              </a:ext>
            </a:extLst>
          </p:cNvPr>
          <p:cNvSpPr>
            <a:spLocks noGrp="1"/>
          </p:cNvSpPr>
          <p:nvPr>
            <p:ph type="dt" sz="half" idx="10"/>
          </p:nvPr>
        </p:nvSpPr>
        <p:spPr/>
        <p:txBody>
          <a:bodyPr/>
          <a:lstStyle>
            <a:lvl1pPr>
              <a:defRPr/>
            </a:lvl1pPr>
          </a:lstStyle>
          <a:p>
            <a:pPr>
              <a:defRPr/>
            </a:pPr>
            <a:fld id="{F05B4103-3E80-40E2-A424-3AAD704A1F58}" type="datetimeFigureOut">
              <a:rPr lang="en-US"/>
              <a:pPr>
                <a:defRPr/>
              </a:pPr>
              <a:t>5/31/2024</a:t>
            </a:fld>
            <a:endParaRPr lang="en-US"/>
          </a:p>
        </p:txBody>
      </p:sp>
      <p:sp>
        <p:nvSpPr>
          <p:cNvPr id="5" name="Footer Placeholder 4">
            <a:extLst>
              <a:ext uri="{FF2B5EF4-FFF2-40B4-BE49-F238E27FC236}">
                <a16:creationId xmlns:a16="http://schemas.microsoft.com/office/drawing/2014/main" id="{1DF0BEC4-633B-622C-86EC-BFDEA37784FD}"/>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5A3D9FA9-CA15-C980-866C-57FFB318180A}"/>
              </a:ext>
            </a:extLst>
          </p:cNvPr>
          <p:cNvSpPr>
            <a:spLocks noGrp="1"/>
          </p:cNvSpPr>
          <p:nvPr>
            <p:ph type="sldNum" sz="quarter" idx="12"/>
          </p:nvPr>
        </p:nvSpPr>
        <p:spPr/>
        <p:txBody>
          <a:bodyPr/>
          <a:lstStyle>
            <a:lvl1pPr>
              <a:defRPr/>
            </a:lvl1pPr>
          </a:lstStyle>
          <a:p>
            <a:fld id="{4AC6C01B-6B0C-4945-9C77-2E3F366361AB}" type="slidenum">
              <a:rPr lang="en-US" altLang="en-US"/>
              <a:pPr/>
              <a:t>‹#›</a:t>
            </a:fld>
            <a:endParaRPr lang="en-US" altLang="en-US"/>
          </a:p>
        </p:txBody>
      </p:sp>
    </p:spTree>
    <p:extLst>
      <p:ext uri="{BB962C8B-B14F-4D97-AF65-F5344CB8AC3E}">
        <p14:creationId xmlns:p14="http://schemas.microsoft.com/office/powerpoint/2010/main" val="31980704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a:extLst>
              <a:ext uri="{FF2B5EF4-FFF2-40B4-BE49-F238E27FC236}">
                <a16:creationId xmlns:a16="http://schemas.microsoft.com/office/drawing/2014/main" id="{C13C8D46-7BFE-427B-F557-33982B18BECD}"/>
              </a:ext>
            </a:extLst>
          </p:cNvPr>
          <p:cNvSpPr>
            <a:spLocks noGrp="1"/>
          </p:cNvSpPr>
          <p:nvPr>
            <p:ph type="dt" sz="half" idx="10"/>
          </p:nvPr>
        </p:nvSpPr>
        <p:spPr/>
        <p:txBody>
          <a:bodyPr/>
          <a:lstStyle>
            <a:lvl1pPr>
              <a:defRPr/>
            </a:lvl1pPr>
          </a:lstStyle>
          <a:p>
            <a:pPr>
              <a:defRPr/>
            </a:pPr>
            <a:fld id="{0B4A5066-18EE-439B-8B3B-78E0DD92B4B4}" type="datetimeFigureOut">
              <a:rPr lang="en-US"/>
              <a:pPr>
                <a:defRPr/>
              </a:pPr>
              <a:t>5/31/2024</a:t>
            </a:fld>
            <a:endParaRPr lang="en-US"/>
          </a:p>
        </p:txBody>
      </p:sp>
      <p:sp>
        <p:nvSpPr>
          <p:cNvPr id="6" name="Footer Placeholder 4">
            <a:extLst>
              <a:ext uri="{FF2B5EF4-FFF2-40B4-BE49-F238E27FC236}">
                <a16:creationId xmlns:a16="http://schemas.microsoft.com/office/drawing/2014/main" id="{3FFB2238-71BA-E6D7-5CBC-302ACDCE19FF}"/>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A02FC0B9-2D3E-48EF-5770-4CD0201D5811}"/>
              </a:ext>
            </a:extLst>
          </p:cNvPr>
          <p:cNvSpPr>
            <a:spLocks noGrp="1"/>
          </p:cNvSpPr>
          <p:nvPr>
            <p:ph type="sldNum" sz="quarter" idx="12"/>
          </p:nvPr>
        </p:nvSpPr>
        <p:spPr/>
        <p:txBody>
          <a:bodyPr/>
          <a:lstStyle>
            <a:lvl1pPr>
              <a:defRPr/>
            </a:lvl1pPr>
          </a:lstStyle>
          <a:p>
            <a:fld id="{ABD7C3FA-1EE4-429D-8F1A-9A4F5B80564F}" type="slidenum">
              <a:rPr lang="en-US" altLang="en-US"/>
              <a:pPr/>
              <a:t>‹#›</a:t>
            </a:fld>
            <a:endParaRPr lang="en-US" altLang="en-US"/>
          </a:p>
        </p:txBody>
      </p:sp>
    </p:spTree>
    <p:extLst>
      <p:ext uri="{BB962C8B-B14F-4D97-AF65-F5344CB8AC3E}">
        <p14:creationId xmlns:p14="http://schemas.microsoft.com/office/powerpoint/2010/main" val="264038044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a:extLst>
              <a:ext uri="{FF2B5EF4-FFF2-40B4-BE49-F238E27FC236}">
                <a16:creationId xmlns:a16="http://schemas.microsoft.com/office/drawing/2014/main" id="{B4247CB2-FE02-8E8F-B759-EB4F37444279}"/>
              </a:ext>
            </a:extLst>
          </p:cNvPr>
          <p:cNvSpPr>
            <a:spLocks noGrp="1"/>
          </p:cNvSpPr>
          <p:nvPr>
            <p:ph type="dt" sz="half" idx="10"/>
          </p:nvPr>
        </p:nvSpPr>
        <p:spPr/>
        <p:txBody>
          <a:bodyPr/>
          <a:lstStyle>
            <a:lvl1pPr>
              <a:defRPr/>
            </a:lvl1pPr>
          </a:lstStyle>
          <a:p>
            <a:pPr>
              <a:defRPr/>
            </a:pPr>
            <a:fld id="{2254FBEF-327F-45B0-A9A0-3402F05DED46}" type="datetimeFigureOut">
              <a:rPr lang="en-US"/>
              <a:pPr>
                <a:defRPr/>
              </a:pPr>
              <a:t>5/31/2024</a:t>
            </a:fld>
            <a:endParaRPr lang="en-US"/>
          </a:p>
        </p:txBody>
      </p:sp>
      <p:sp>
        <p:nvSpPr>
          <p:cNvPr id="8" name="Footer Placeholder 4">
            <a:extLst>
              <a:ext uri="{FF2B5EF4-FFF2-40B4-BE49-F238E27FC236}">
                <a16:creationId xmlns:a16="http://schemas.microsoft.com/office/drawing/2014/main" id="{692E7BD2-EAC7-30D8-402D-53CC79CF3164}"/>
              </a:ext>
            </a:extLst>
          </p:cNvPr>
          <p:cNvSpPr>
            <a:spLocks noGrp="1"/>
          </p:cNvSpPr>
          <p:nvPr>
            <p:ph type="ftr" sz="quarter" idx="11"/>
          </p:nvPr>
        </p:nvSpPr>
        <p:spPr/>
        <p:txBody>
          <a:bodyPr/>
          <a:lstStyle>
            <a:lvl1pPr>
              <a:defRPr/>
            </a:lvl1pPr>
          </a:lstStyle>
          <a:p>
            <a:pPr>
              <a:defRPr/>
            </a:pPr>
            <a:endParaRPr lang="en-US"/>
          </a:p>
        </p:txBody>
      </p:sp>
      <p:sp>
        <p:nvSpPr>
          <p:cNvPr id="9" name="Slide Number Placeholder 5">
            <a:extLst>
              <a:ext uri="{FF2B5EF4-FFF2-40B4-BE49-F238E27FC236}">
                <a16:creationId xmlns:a16="http://schemas.microsoft.com/office/drawing/2014/main" id="{D6E7563D-CACC-6938-B4B8-402FECAFEE37}"/>
              </a:ext>
            </a:extLst>
          </p:cNvPr>
          <p:cNvSpPr>
            <a:spLocks noGrp="1"/>
          </p:cNvSpPr>
          <p:nvPr>
            <p:ph type="sldNum" sz="quarter" idx="12"/>
          </p:nvPr>
        </p:nvSpPr>
        <p:spPr/>
        <p:txBody>
          <a:bodyPr/>
          <a:lstStyle>
            <a:lvl1pPr>
              <a:defRPr/>
            </a:lvl1pPr>
          </a:lstStyle>
          <a:p>
            <a:fld id="{86C29486-CA65-4DD9-A0C0-F33B38E5F05E}" type="slidenum">
              <a:rPr lang="en-US" altLang="en-US"/>
              <a:pPr/>
              <a:t>‹#›</a:t>
            </a:fld>
            <a:endParaRPr lang="en-US" altLang="en-US"/>
          </a:p>
        </p:txBody>
      </p:sp>
    </p:spTree>
    <p:extLst>
      <p:ext uri="{BB962C8B-B14F-4D97-AF65-F5344CB8AC3E}">
        <p14:creationId xmlns:p14="http://schemas.microsoft.com/office/powerpoint/2010/main" val="387708155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a:extLst>
              <a:ext uri="{FF2B5EF4-FFF2-40B4-BE49-F238E27FC236}">
                <a16:creationId xmlns:a16="http://schemas.microsoft.com/office/drawing/2014/main" id="{77CD9850-8FB7-309F-EACD-546159A39720}"/>
              </a:ext>
            </a:extLst>
          </p:cNvPr>
          <p:cNvSpPr>
            <a:spLocks noGrp="1"/>
          </p:cNvSpPr>
          <p:nvPr>
            <p:ph type="dt" sz="half" idx="10"/>
          </p:nvPr>
        </p:nvSpPr>
        <p:spPr/>
        <p:txBody>
          <a:bodyPr/>
          <a:lstStyle>
            <a:lvl1pPr>
              <a:defRPr/>
            </a:lvl1pPr>
          </a:lstStyle>
          <a:p>
            <a:pPr>
              <a:defRPr/>
            </a:pPr>
            <a:fld id="{D76B9740-F9BA-442B-89B2-5D38B2EEBBEC}" type="datetimeFigureOut">
              <a:rPr lang="en-US"/>
              <a:pPr>
                <a:defRPr/>
              </a:pPr>
              <a:t>5/31/2024</a:t>
            </a:fld>
            <a:endParaRPr lang="en-US"/>
          </a:p>
        </p:txBody>
      </p:sp>
      <p:sp>
        <p:nvSpPr>
          <p:cNvPr id="4" name="Footer Placeholder 4">
            <a:extLst>
              <a:ext uri="{FF2B5EF4-FFF2-40B4-BE49-F238E27FC236}">
                <a16:creationId xmlns:a16="http://schemas.microsoft.com/office/drawing/2014/main" id="{1E1E492A-4F1F-41C3-4DAB-C95EB2076A1D}"/>
              </a:ext>
            </a:extLst>
          </p:cNvPr>
          <p:cNvSpPr>
            <a:spLocks noGrp="1"/>
          </p:cNvSpPr>
          <p:nvPr>
            <p:ph type="ftr" sz="quarter" idx="11"/>
          </p:nvPr>
        </p:nvSpPr>
        <p:spPr/>
        <p:txBody>
          <a:bodyPr/>
          <a:lstStyle>
            <a:lvl1pPr>
              <a:defRPr/>
            </a:lvl1pPr>
          </a:lstStyle>
          <a:p>
            <a:pPr>
              <a:defRPr/>
            </a:pPr>
            <a:endParaRPr lang="en-US"/>
          </a:p>
        </p:txBody>
      </p:sp>
      <p:sp>
        <p:nvSpPr>
          <p:cNvPr id="5" name="Slide Number Placeholder 5">
            <a:extLst>
              <a:ext uri="{FF2B5EF4-FFF2-40B4-BE49-F238E27FC236}">
                <a16:creationId xmlns:a16="http://schemas.microsoft.com/office/drawing/2014/main" id="{401AD055-E418-EBCD-E29A-697C71BD26BE}"/>
              </a:ext>
            </a:extLst>
          </p:cNvPr>
          <p:cNvSpPr>
            <a:spLocks noGrp="1"/>
          </p:cNvSpPr>
          <p:nvPr>
            <p:ph type="sldNum" sz="quarter" idx="12"/>
          </p:nvPr>
        </p:nvSpPr>
        <p:spPr/>
        <p:txBody>
          <a:bodyPr/>
          <a:lstStyle>
            <a:lvl1pPr>
              <a:defRPr/>
            </a:lvl1pPr>
          </a:lstStyle>
          <a:p>
            <a:fld id="{B35363C1-A67D-48C8-9375-9B71AC33F200}" type="slidenum">
              <a:rPr lang="en-US" altLang="en-US"/>
              <a:pPr/>
              <a:t>‹#›</a:t>
            </a:fld>
            <a:endParaRPr lang="en-US" altLang="en-US"/>
          </a:p>
        </p:txBody>
      </p:sp>
    </p:spTree>
    <p:extLst>
      <p:ext uri="{BB962C8B-B14F-4D97-AF65-F5344CB8AC3E}">
        <p14:creationId xmlns:p14="http://schemas.microsoft.com/office/powerpoint/2010/main" val="210175158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4E68AD2E-62DB-7C37-35B3-88D8D4C597C6}"/>
              </a:ext>
            </a:extLst>
          </p:cNvPr>
          <p:cNvSpPr>
            <a:spLocks noGrp="1"/>
          </p:cNvSpPr>
          <p:nvPr>
            <p:ph type="dt" sz="half" idx="10"/>
          </p:nvPr>
        </p:nvSpPr>
        <p:spPr/>
        <p:txBody>
          <a:bodyPr/>
          <a:lstStyle>
            <a:lvl1pPr>
              <a:defRPr/>
            </a:lvl1pPr>
          </a:lstStyle>
          <a:p>
            <a:pPr>
              <a:defRPr/>
            </a:pPr>
            <a:fld id="{940A66F6-D527-4A47-B37B-8FF7E1C7D1C8}" type="datetimeFigureOut">
              <a:rPr lang="en-US"/>
              <a:pPr>
                <a:defRPr/>
              </a:pPr>
              <a:t>5/31/2024</a:t>
            </a:fld>
            <a:endParaRPr lang="en-US"/>
          </a:p>
        </p:txBody>
      </p:sp>
      <p:sp>
        <p:nvSpPr>
          <p:cNvPr id="3" name="Footer Placeholder 4">
            <a:extLst>
              <a:ext uri="{FF2B5EF4-FFF2-40B4-BE49-F238E27FC236}">
                <a16:creationId xmlns:a16="http://schemas.microsoft.com/office/drawing/2014/main" id="{0FB50538-B56E-DA9E-89B8-54C89827CBAC}"/>
              </a:ext>
            </a:extLst>
          </p:cNvPr>
          <p:cNvSpPr>
            <a:spLocks noGrp="1"/>
          </p:cNvSpPr>
          <p:nvPr>
            <p:ph type="ftr" sz="quarter" idx="11"/>
          </p:nvPr>
        </p:nvSpPr>
        <p:spPr/>
        <p:txBody>
          <a:bodyPr/>
          <a:lstStyle>
            <a:lvl1pPr>
              <a:defRPr/>
            </a:lvl1pPr>
          </a:lstStyle>
          <a:p>
            <a:pPr>
              <a:defRPr/>
            </a:pPr>
            <a:endParaRPr lang="en-US"/>
          </a:p>
        </p:txBody>
      </p:sp>
      <p:sp>
        <p:nvSpPr>
          <p:cNvPr id="4" name="Slide Number Placeholder 5">
            <a:extLst>
              <a:ext uri="{FF2B5EF4-FFF2-40B4-BE49-F238E27FC236}">
                <a16:creationId xmlns:a16="http://schemas.microsoft.com/office/drawing/2014/main" id="{15834B64-24FE-B08D-322A-6AE23FD3A356}"/>
              </a:ext>
            </a:extLst>
          </p:cNvPr>
          <p:cNvSpPr>
            <a:spLocks noGrp="1"/>
          </p:cNvSpPr>
          <p:nvPr>
            <p:ph type="sldNum" sz="quarter" idx="12"/>
          </p:nvPr>
        </p:nvSpPr>
        <p:spPr/>
        <p:txBody>
          <a:bodyPr/>
          <a:lstStyle>
            <a:lvl1pPr>
              <a:defRPr/>
            </a:lvl1pPr>
          </a:lstStyle>
          <a:p>
            <a:fld id="{8750E42F-00ED-4084-A235-8598D83E6482}" type="slidenum">
              <a:rPr lang="en-US" altLang="en-US"/>
              <a:pPr/>
              <a:t>‹#›</a:t>
            </a:fld>
            <a:endParaRPr lang="en-US" altLang="en-US"/>
          </a:p>
        </p:txBody>
      </p:sp>
    </p:spTree>
    <p:extLst>
      <p:ext uri="{BB962C8B-B14F-4D97-AF65-F5344CB8AC3E}">
        <p14:creationId xmlns:p14="http://schemas.microsoft.com/office/powerpoint/2010/main" val="101949951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3">
            <a:extLst>
              <a:ext uri="{FF2B5EF4-FFF2-40B4-BE49-F238E27FC236}">
                <a16:creationId xmlns:a16="http://schemas.microsoft.com/office/drawing/2014/main" id="{B978A655-F74C-4448-6B4C-630A9FB43D9B}"/>
              </a:ext>
            </a:extLst>
          </p:cNvPr>
          <p:cNvSpPr>
            <a:spLocks noGrp="1"/>
          </p:cNvSpPr>
          <p:nvPr>
            <p:ph type="dt" sz="half" idx="10"/>
          </p:nvPr>
        </p:nvSpPr>
        <p:spPr/>
        <p:txBody>
          <a:bodyPr/>
          <a:lstStyle>
            <a:lvl1pPr>
              <a:defRPr/>
            </a:lvl1pPr>
          </a:lstStyle>
          <a:p>
            <a:pPr>
              <a:defRPr/>
            </a:pPr>
            <a:fld id="{DDC57EB6-B6CC-41C8-9E48-1DFCF849F922}" type="datetimeFigureOut">
              <a:rPr lang="en-US"/>
              <a:pPr>
                <a:defRPr/>
              </a:pPr>
              <a:t>5/31/2024</a:t>
            </a:fld>
            <a:endParaRPr lang="en-US"/>
          </a:p>
        </p:txBody>
      </p:sp>
      <p:sp>
        <p:nvSpPr>
          <p:cNvPr id="6" name="Footer Placeholder 4">
            <a:extLst>
              <a:ext uri="{FF2B5EF4-FFF2-40B4-BE49-F238E27FC236}">
                <a16:creationId xmlns:a16="http://schemas.microsoft.com/office/drawing/2014/main" id="{7F1308A1-42A9-99A7-7F0C-914CBCF34485}"/>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FF758B02-A381-901E-48E7-012B0471E91F}"/>
              </a:ext>
            </a:extLst>
          </p:cNvPr>
          <p:cNvSpPr>
            <a:spLocks noGrp="1"/>
          </p:cNvSpPr>
          <p:nvPr>
            <p:ph type="sldNum" sz="quarter" idx="12"/>
          </p:nvPr>
        </p:nvSpPr>
        <p:spPr/>
        <p:txBody>
          <a:bodyPr/>
          <a:lstStyle>
            <a:lvl1pPr>
              <a:defRPr/>
            </a:lvl1pPr>
          </a:lstStyle>
          <a:p>
            <a:fld id="{F0397E1B-F392-470C-BF86-43E3F3A72385}" type="slidenum">
              <a:rPr lang="en-US" altLang="en-US"/>
              <a:pPr/>
              <a:t>‹#›</a:t>
            </a:fld>
            <a:endParaRPr lang="en-US" altLang="en-US"/>
          </a:p>
        </p:txBody>
      </p:sp>
    </p:spTree>
    <p:extLst>
      <p:ext uri="{BB962C8B-B14F-4D97-AF65-F5344CB8AC3E}">
        <p14:creationId xmlns:p14="http://schemas.microsoft.com/office/powerpoint/2010/main" val="52903785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3">
            <a:extLst>
              <a:ext uri="{FF2B5EF4-FFF2-40B4-BE49-F238E27FC236}">
                <a16:creationId xmlns:a16="http://schemas.microsoft.com/office/drawing/2014/main" id="{D31A23DC-75B4-418A-C1B6-9F8D9CDC9179}"/>
              </a:ext>
            </a:extLst>
          </p:cNvPr>
          <p:cNvSpPr>
            <a:spLocks noGrp="1"/>
          </p:cNvSpPr>
          <p:nvPr>
            <p:ph type="dt" sz="half" idx="10"/>
          </p:nvPr>
        </p:nvSpPr>
        <p:spPr/>
        <p:txBody>
          <a:bodyPr/>
          <a:lstStyle>
            <a:lvl1pPr>
              <a:defRPr/>
            </a:lvl1pPr>
          </a:lstStyle>
          <a:p>
            <a:pPr>
              <a:defRPr/>
            </a:pPr>
            <a:fld id="{435FF11E-0FFD-408F-81D0-841600296EA0}" type="datetimeFigureOut">
              <a:rPr lang="en-US"/>
              <a:pPr>
                <a:defRPr/>
              </a:pPr>
              <a:t>5/31/2024</a:t>
            </a:fld>
            <a:endParaRPr lang="en-US"/>
          </a:p>
        </p:txBody>
      </p:sp>
      <p:sp>
        <p:nvSpPr>
          <p:cNvPr id="6" name="Footer Placeholder 4">
            <a:extLst>
              <a:ext uri="{FF2B5EF4-FFF2-40B4-BE49-F238E27FC236}">
                <a16:creationId xmlns:a16="http://schemas.microsoft.com/office/drawing/2014/main" id="{9211E3C0-B230-3718-46FA-A67679481D69}"/>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7C1585A6-E84F-90F1-3C96-9AE7DAA915F9}"/>
              </a:ext>
            </a:extLst>
          </p:cNvPr>
          <p:cNvSpPr>
            <a:spLocks noGrp="1"/>
          </p:cNvSpPr>
          <p:nvPr>
            <p:ph type="sldNum" sz="quarter" idx="12"/>
          </p:nvPr>
        </p:nvSpPr>
        <p:spPr/>
        <p:txBody>
          <a:bodyPr/>
          <a:lstStyle>
            <a:lvl1pPr>
              <a:defRPr/>
            </a:lvl1pPr>
          </a:lstStyle>
          <a:p>
            <a:fld id="{2925FCED-EC38-4565-B0FE-61A06952D37D}" type="slidenum">
              <a:rPr lang="en-US" altLang="en-US"/>
              <a:pPr/>
              <a:t>‹#›</a:t>
            </a:fld>
            <a:endParaRPr lang="en-US" altLang="en-US"/>
          </a:p>
        </p:txBody>
      </p:sp>
    </p:spTree>
    <p:extLst>
      <p:ext uri="{BB962C8B-B14F-4D97-AF65-F5344CB8AC3E}">
        <p14:creationId xmlns:p14="http://schemas.microsoft.com/office/powerpoint/2010/main" val="282571924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F7CA90E-5641-20B0-364F-846D1099C71D}"/>
              </a:ext>
            </a:extLst>
          </p:cNvPr>
          <p:cNvSpPr>
            <a:spLocks noGrp="1"/>
          </p:cNvSpPr>
          <p:nvPr>
            <p:ph type="dt" sz="half" idx="10"/>
          </p:nvPr>
        </p:nvSpPr>
        <p:spPr/>
        <p:txBody>
          <a:bodyPr/>
          <a:lstStyle>
            <a:lvl1pPr>
              <a:defRPr/>
            </a:lvl1pPr>
          </a:lstStyle>
          <a:p>
            <a:pPr>
              <a:defRPr/>
            </a:pPr>
            <a:fld id="{91881577-0C76-4D67-86A8-DA553CCB25B9}" type="datetimeFigureOut">
              <a:rPr lang="en-US"/>
              <a:pPr>
                <a:defRPr/>
              </a:pPr>
              <a:t>5/31/2024</a:t>
            </a:fld>
            <a:endParaRPr lang="en-US"/>
          </a:p>
        </p:txBody>
      </p:sp>
      <p:sp>
        <p:nvSpPr>
          <p:cNvPr id="5" name="Footer Placeholder 4">
            <a:extLst>
              <a:ext uri="{FF2B5EF4-FFF2-40B4-BE49-F238E27FC236}">
                <a16:creationId xmlns:a16="http://schemas.microsoft.com/office/drawing/2014/main" id="{405AB322-5544-F516-1B7C-E8589AC295E0}"/>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337B722A-007F-A4F8-110D-0E467AC7F5DC}"/>
              </a:ext>
            </a:extLst>
          </p:cNvPr>
          <p:cNvSpPr>
            <a:spLocks noGrp="1"/>
          </p:cNvSpPr>
          <p:nvPr>
            <p:ph type="sldNum" sz="quarter" idx="12"/>
          </p:nvPr>
        </p:nvSpPr>
        <p:spPr/>
        <p:txBody>
          <a:bodyPr/>
          <a:lstStyle>
            <a:lvl1pPr>
              <a:defRPr/>
            </a:lvl1pPr>
          </a:lstStyle>
          <a:p>
            <a:fld id="{19CAD72B-0F78-4F27-B73A-FC2431E5BB4A}" type="slidenum">
              <a:rPr lang="en-US" altLang="en-US"/>
              <a:pPr/>
              <a:t>‹#›</a:t>
            </a:fld>
            <a:endParaRPr lang="en-US" altLang="en-US"/>
          </a:p>
        </p:txBody>
      </p:sp>
    </p:spTree>
    <p:extLst>
      <p:ext uri="{BB962C8B-B14F-4D97-AF65-F5344CB8AC3E}">
        <p14:creationId xmlns:p14="http://schemas.microsoft.com/office/powerpoint/2010/main" val="226661532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4428B00-3287-20E2-4AAE-B5AAE9051710}"/>
              </a:ext>
            </a:extLst>
          </p:cNvPr>
          <p:cNvSpPr>
            <a:spLocks noGrp="1"/>
          </p:cNvSpPr>
          <p:nvPr>
            <p:ph type="dt" sz="half" idx="10"/>
          </p:nvPr>
        </p:nvSpPr>
        <p:spPr/>
        <p:txBody>
          <a:bodyPr/>
          <a:lstStyle>
            <a:lvl1pPr>
              <a:defRPr/>
            </a:lvl1pPr>
          </a:lstStyle>
          <a:p>
            <a:pPr>
              <a:defRPr/>
            </a:pPr>
            <a:fld id="{091EB378-4043-4E7C-923E-F39E2F418DC2}" type="datetimeFigureOut">
              <a:rPr lang="en-US"/>
              <a:pPr>
                <a:defRPr/>
              </a:pPr>
              <a:t>5/31/2024</a:t>
            </a:fld>
            <a:endParaRPr lang="en-US"/>
          </a:p>
        </p:txBody>
      </p:sp>
      <p:sp>
        <p:nvSpPr>
          <p:cNvPr id="5" name="Footer Placeholder 4">
            <a:extLst>
              <a:ext uri="{FF2B5EF4-FFF2-40B4-BE49-F238E27FC236}">
                <a16:creationId xmlns:a16="http://schemas.microsoft.com/office/drawing/2014/main" id="{BC9C920D-9C81-6328-DE6C-B478580DDCB2}"/>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5D76B2C8-10EA-37B2-6EC4-71E8CAB431B5}"/>
              </a:ext>
            </a:extLst>
          </p:cNvPr>
          <p:cNvSpPr>
            <a:spLocks noGrp="1"/>
          </p:cNvSpPr>
          <p:nvPr>
            <p:ph type="sldNum" sz="quarter" idx="12"/>
          </p:nvPr>
        </p:nvSpPr>
        <p:spPr/>
        <p:txBody>
          <a:bodyPr/>
          <a:lstStyle>
            <a:lvl1pPr>
              <a:defRPr/>
            </a:lvl1pPr>
          </a:lstStyle>
          <a:p>
            <a:fld id="{E831868C-9F4B-4135-A72B-7895151EA3FE}" type="slidenum">
              <a:rPr lang="en-US" altLang="en-US"/>
              <a:pPr/>
              <a:t>‹#›</a:t>
            </a:fld>
            <a:endParaRPr lang="en-US" altLang="en-US"/>
          </a:p>
        </p:txBody>
      </p:sp>
    </p:spTree>
    <p:extLst>
      <p:ext uri="{BB962C8B-B14F-4D97-AF65-F5344CB8AC3E}">
        <p14:creationId xmlns:p14="http://schemas.microsoft.com/office/powerpoint/2010/main" val="255759254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rtlCol="0">
            <a:noAutofit/>
          </a:bodyPr>
          <a:lstStyle/>
          <a:p>
            <a:pPr lvl="0"/>
            <a:endParaRPr lang="en-US" noProof="0"/>
          </a:p>
        </p:txBody>
      </p:sp>
    </p:spTree>
    <p:extLst>
      <p:ext uri="{BB962C8B-B14F-4D97-AF65-F5344CB8AC3E}">
        <p14:creationId xmlns:p14="http://schemas.microsoft.com/office/powerpoint/2010/main" val="323043278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rtlCol="0">
            <a:noAutofit/>
          </a:bodyPr>
          <a:lstStyle>
            <a:lvl1pPr marL="0" indent="0">
              <a:buNone/>
              <a:defRPr sz="1600">
                <a:solidFill>
                  <a:schemeClr val="bg1">
                    <a:lumMod val="50000"/>
                  </a:schemeClr>
                </a:solidFill>
              </a:defRPr>
            </a:lvl1pPr>
          </a:lstStyle>
          <a:p>
            <a:pPr lvl="0"/>
            <a:endParaRPr lang="id-ID" noProof="0"/>
          </a:p>
        </p:txBody>
      </p:sp>
    </p:spTree>
    <p:extLst>
      <p:ext uri="{BB962C8B-B14F-4D97-AF65-F5344CB8AC3E}">
        <p14:creationId xmlns:p14="http://schemas.microsoft.com/office/powerpoint/2010/main" val="217483617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rtlCol="0">
            <a:noAutofit/>
          </a:bodyPr>
          <a:lstStyle>
            <a:lvl1pPr marL="0" indent="0">
              <a:buNone/>
              <a:defRPr sz="1600">
                <a:solidFill>
                  <a:schemeClr val="bg1">
                    <a:lumMod val="50000"/>
                  </a:schemeClr>
                </a:solidFill>
              </a:defRPr>
            </a:lvl1pPr>
          </a:lstStyle>
          <a:p>
            <a:pPr lvl="0"/>
            <a:endParaRPr lang="id-ID" noProof="0"/>
          </a:p>
        </p:txBody>
      </p:sp>
    </p:spTree>
    <p:extLst>
      <p:ext uri="{BB962C8B-B14F-4D97-AF65-F5344CB8AC3E}">
        <p14:creationId xmlns:p14="http://schemas.microsoft.com/office/powerpoint/2010/main" val="120871650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rtlCol="0">
            <a:normAutofit/>
          </a:bodyPr>
          <a:lstStyle>
            <a:lvl1pPr marL="0" indent="0" algn="ctr">
              <a:buNone/>
              <a:defRPr sz="1600">
                <a:solidFill>
                  <a:schemeClr val="tx1">
                    <a:lumMod val="50000"/>
                    <a:lumOff val="50000"/>
                  </a:schemeClr>
                </a:solidFill>
              </a:defRPr>
            </a:lvl1pPr>
          </a:lstStyle>
          <a:p>
            <a:pPr lvl="0"/>
            <a:endParaRPr lang="id-ID" noProof="0"/>
          </a:p>
        </p:txBody>
      </p:sp>
    </p:spTree>
    <p:extLst>
      <p:ext uri="{BB962C8B-B14F-4D97-AF65-F5344CB8AC3E}">
        <p14:creationId xmlns:p14="http://schemas.microsoft.com/office/powerpoint/2010/main" val="304860795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rtlCol="0">
            <a:noAutofit/>
          </a:bodyPr>
          <a:lstStyle>
            <a:lvl1pPr marL="0" indent="0">
              <a:buNone/>
              <a:defRPr sz="1200"/>
            </a:lvl1pPr>
          </a:lstStyle>
          <a:p>
            <a:pPr lvl="0"/>
            <a:endParaRPr lang="id-ID" noProof="0"/>
          </a:p>
        </p:txBody>
      </p:sp>
    </p:spTree>
    <p:extLst>
      <p:ext uri="{BB962C8B-B14F-4D97-AF65-F5344CB8AC3E}">
        <p14:creationId xmlns:p14="http://schemas.microsoft.com/office/powerpoint/2010/main" val="148707396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rtlCol="0">
            <a:normAutofit/>
          </a:bodyPr>
          <a:lstStyle>
            <a:lvl1pPr marL="0" indent="0">
              <a:buNone/>
              <a:defRPr sz="1600">
                <a:solidFill>
                  <a:schemeClr val="bg1">
                    <a:lumMod val="50000"/>
                  </a:schemeClr>
                </a:solidFill>
              </a:defRPr>
            </a:lvl1pPr>
          </a:lstStyle>
          <a:p>
            <a:pPr lvl="0"/>
            <a:endParaRPr lang="id-ID" noProof="0"/>
          </a:p>
        </p:txBody>
      </p:sp>
    </p:spTree>
    <p:extLst>
      <p:ext uri="{BB962C8B-B14F-4D97-AF65-F5344CB8AC3E}">
        <p14:creationId xmlns:p14="http://schemas.microsoft.com/office/powerpoint/2010/main" val="2775644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18"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slideLayout" Target="../slideLayouts/slideLayout28.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10" Type="http://schemas.openxmlformats.org/officeDocument/2006/relationships/slideLayout" Target="../slideLayouts/slideLayout21.xml"/><Relationship Id="rId19" Type="http://schemas.openxmlformats.org/officeDocument/2006/relationships/image" Target="../media/image1.png"/><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218C1379-3EA4-49E0-1A39-2F6355783DFF}"/>
              </a:ext>
            </a:extLst>
          </p:cNvPr>
          <p:cNvSpPr>
            <a:spLocks noGrp="1"/>
          </p:cNvSpPr>
          <p:nvPr>
            <p:ph type="title"/>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2">
            <a:extLst>
              <a:ext uri="{FF2B5EF4-FFF2-40B4-BE49-F238E27FC236}">
                <a16:creationId xmlns:a16="http://schemas.microsoft.com/office/drawing/2014/main" id="{0E2C826D-F74C-0810-6A4A-DBF4276D4550}"/>
              </a:ext>
            </a:extLst>
          </p:cNvPr>
          <p:cNvSpPr>
            <a:spLocks noGrp="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a:extLst>
              <a:ext uri="{FF2B5EF4-FFF2-40B4-BE49-F238E27FC236}">
                <a16:creationId xmlns:a16="http://schemas.microsoft.com/office/drawing/2014/main" id="{B7E4A85A-960A-DDFD-A56E-49F8FB6292E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eaLnBrk="1" fontAlgn="auto" hangingPunct="1">
              <a:spcBef>
                <a:spcPts val="0"/>
              </a:spcBef>
              <a:spcAft>
                <a:spcPts val="0"/>
              </a:spcAft>
              <a:defRPr sz="1200" smtClean="0">
                <a:solidFill>
                  <a:schemeClr val="tx1">
                    <a:tint val="75000"/>
                  </a:schemeClr>
                </a:solidFill>
                <a:latin typeface="+mn-lt"/>
              </a:defRPr>
            </a:lvl1pPr>
          </a:lstStyle>
          <a:p>
            <a:pPr>
              <a:defRPr/>
            </a:pPr>
            <a:fld id="{E3C2E7DD-7C73-4930-B2A9-CF16356376B9}" type="datetimeFigureOut">
              <a:rPr lang="en-US"/>
              <a:pPr>
                <a:defRPr/>
              </a:pPr>
              <a:t>5/31/2024</a:t>
            </a:fld>
            <a:endParaRPr lang="en-US"/>
          </a:p>
        </p:txBody>
      </p:sp>
      <p:sp>
        <p:nvSpPr>
          <p:cNvPr id="5" name="Footer Placeholder 4">
            <a:extLst>
              <a:ext uri="{FF2B5EF4-FFF2-40B4-BE49-F238E27FC236}">
                <a16:creationId xmlns:a16="http://schemas.microsoft.com/office/drawing/2014/main" id="{0C0D2D76-55D4-A1B2-980F-949E869B918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defRPr>
            </a:lvl1pPr>
          </a:lstStyle>
          <a:p>
            <a:pPr>
              <a:defRPr/>
            </a:pPr>
            <a:endParaRPr lang="en-US"/>
          </a:p>
        </p:txBody>
      </p:sp>
      <p:sp>
        <p:nvSpPr>
          <p:cNvPr id="6" name="Slide Number Placeholder 5">
            <a:extLst>
              <a:ext uri="{FF2B5EF4-FFF2-40B4-BE49-F238E27FC236}">
                <a16:creationId xmlns:a16="http://schemas.microsoft.com/office/drawing/2014/main" id="{DE75AF9C-28CE-CB8B-7611-DD8BCE7BC10C}"/>
              </a:ext>
            </a:extLst>
          </p:cNvPr>
          <p:cNvSpPr>
            <a:spLocks noGrp="1"/>
          </p:cNvSpPr>
          <p:nvPr>
            <p:ph type="sldNum" sz="quarter" idx="4"/>
          </p:nvPr>
        </p:nvSpPr>
        <p:spPr>
          <a:xfrm>
            <a:off x="8610600" y="6356350"/>
            <a:ext cx="27432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fld id="{29A0C2B6-BD9E-454E-BD82-7A986557EF4C}" type="slidenum">
              <a:rPr lang="en-US" altLang="en-US"/>
              <a:pPr/>
              <a:t>‹#›</a:t>
            </a:fld>
            <a:endParaRPr lang="en-US" altLang="en-US"/>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anose="020F0302020204030204" pitchFamily="34" charset="0"/>
        </a:defRPr>
      </a:lvl2pPr>
      <a:lvl3pPr algn="l" rtl="0" fontAlgn="base">
        <a:lnSpc>
          <a:spcPct val="90000"/>
        </a:lnSpc>
        <a:spcBef>
          <a:spcPct val="0"/>
        </a:spcBef>
        <a:spcAft>
          <a:spcPct val="0"/>
        </a:spcAft>
        <a:defRPr sz="4400">
          <a:solidFill>
            <a:schemeClr val="tx1"/>
          </a:solidFill>
          <a:latin typeface="Calibri Light" panose="020F0302020204030204" pitchFamily="34" charset="0"/>
        </a:defRPr>
      </a:lvl3pPr>
      <a:lvl4pPr algn="l" rtl="0" fontAlgn="base">
        <a:lnSpc>
          <a:spcPct val="90000"/>
        </a:lnSpc>
        <a:spcBef>
          <a:spcPct val="0"/>
        </a:spcBef>
        <a:spcAft>
          <a:spcPct val="0"/>
        </a:spcAft>
        <a:defRPr sz="4400">
          <a:solidFill>
            <a:schemeClr val="tx1"/>
          </a:solidFill>
          <a:latin typeface="Calibri Light" panose="020F0302020204030204" pitchFamily="34" charset="0"/>
        </a:defRPr>
      </a:lvl4pPr>
      <a:lvl5pPr algn="l" rtl="0" fontAlgn="base">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0">
          <a:blip r:embed="rId19"/>
          <a:srcRect/>
          <a:stretch>
            <a:fillRect/>
          </a:stretch>
        </a:blipFill>
        <a:effectLst/>
      </p:bgPr>
    </p:bg>
    <p:spTree>
      <p:nvGrpSpPr>
        <p:cNvPr id="1" name=""/>
        <p:cNvGrpSpPr/>
        <p:nvPr/>
      </p:nvGrpSpPr>
      <p:grpSpPr>
        <a:xfrm>
          <a:off x="0" y="0"/>
          <a:ext cx="0" cy="0"/>
          <a:chOff x="0" y="0"/>
          <a:chExt cx="0" cy="0"/>
        </a:xfrm>
      </p:grpSpPr>
      <p:sp>
        <p:nvSpPr>
          <p:cNvPr id="2050" name="Title Placeholder 1">
            <a:extLst>
              <a:ext uri="{FF2B5EF4-FFF2-40B4-BE49-F238E27FC236}">
                <a16:creationId xmlns:a16="http://schemas.microsoft.com/office/drawing/2014/main" id="{1AD17571-333B-CC1C-EEB4-EFFF64B80E67}"/>
              </a:ext>
            </a:extLst>
          </p:cNvPr>
          <p:cNvSpPr>
            <a:spLocks noGrp="1"/>
          </p:cNvSpPr>
          <p:nvPr>
            <p:ph type="title"/>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2051" name="Text Placeholder 2">
            <a:extLst>
              <a:ext uri="{FF2B5EF4-FFF2-40B4-BE49-F238E27FC236}">
                <a16:creationId xmlns:a16="http://schemas.microsoft.com/office/drawing/2014/main" id="{B4A847B5-3389-4E7D-997F-4038CC3891F9}"/>
              </a:ext>
            </a:extLst>
          </p:cNvPr>
          <p:cNvSpPr>
            <a:spLocks noGrp="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a:extLst>
              <a:ext uri="{FF2B5EF4-FFF2-40B4-BE49-F238E27FC236}">
                <a16:creationId xmlns:a16="http://schemas.microsoft.com/office/drawing/2014/main" id="{A2D8AAC8-CD33-0F5D-AFB1-D9239720DF1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eaLnBrk="1" fontAlgn="auto" hangingPunct="1">
              <a:spcBef>
                <a:spcPts val="0"/>
              </a:spcBef>
              <a:spcAft>
                <a:spcPts val="0"/>
              </a:spcAft>
              <a:defRPr sz="1200" smtClean="0">
                <a:solidFill>
                  <a:schemeClr val="tx1">
                    <a:tint val="75000"/>
                  </a:schemeClr>
                </a:solidFill>
                <a:latin typeface="+mn-lt"/>
              </a:defRPr>
            </a:lvl1pPr>
          </a:lstStyle>
          <a:p>
            <a:pPr>
              <a:defRPr/>
            </a:pPr>
            <a:fld id="{55F80FB4-C337-4715-8FAC-35DC0CFCC250}" type="datetimeFigureOut">
              <a:rPr lang="en-US"/>
              <a:pPr>
                <a:defRPr/>
              </a:pPr>
              <a:t>5/31/2024</a:t>
            </a:fld>
            <a:endParaRPr lang="en-US"/>
          </a:p>
        </p:txBody>
      </p:sp>
      <p:sp>
        <p:nvSpPr>
          <p:cNvPr id="5" name="Footer Placeholder 4">
            <a:extLst>
              <a:ext uri="{FF2B5EF4-FFF2-40B4-BE49-F238E27FC236}">
                <a16:creationId xmlns:a16="http://schemas.microsoft.com/office/drawing/2014/main" id="{70A3858A-F1E2-E2F8-2CDD-6FDF4390CA1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defRPr>
            </a:lvl1pPr>
          </a:lstStyle>
          <a:p>
            <a:pPr>
              <a:defRPr/>
            </a:pPr>
            <a:endParaRPr lang="en-US"/>
          </a:p>
        </p:txBody>
      </p:sp>
      <p:sp>
        <p:nvSpPr>
          <p:cNvPr id="6" name="Slide Number Placeholder 5">
            <a:extLst>
              <a:ext uri="{FF2B5EF4-FFF2-40B4-BE49-F238E27FC236}">
                <a16:creationId xmlns:a16="http://schemas.microsoft.com/office/drawing/2014/main" id="{7EE597E9-02F6-62F3-1CAA-B7C25A2C31FB}"/>
              </a:ext>
            </a:extLst>
          </p:cNvPr>
          <p:cNvSpPr>
            <a:spLocks noGrp="1"/>
          </p:cNvSpPr>
          <p:nvPr>
            <p:ph type="sldNum" sz="quarter" idx="4"/>
          </p:nvPr>
        </p:nvSpPr>
        <p:spPr>
          <a:xfrm>
            <a:off x="8610600" y="6356350"/>
            <a:ext cx="27432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fld id="{12040FD9-9FE7-4911-A3DA-B36980FDAE5E}" type="slidenum">
              <a:rPr lang="en-US" altLang="en-US"/>
              <a:pPr/>
              <a:t>‹#›</a:t>
            </a:fld>
            <a:endParaRPr lang="en-US" altLang="en-US"/>
          </a:p>
        </p:txBody>
      </p:sp>
    </p:spTree>
  </p:cSld>
  <p:clrMap bg1="lt1" tx1="dk1" bg2="lt2" tx2="dk2" accent1="accent1" accent2="accent2" accent3="accent3" accent4="accent4" accent5="accent5" accent6="accent6" hlink="hlink" folHlink="folHlink"/>
  <p:sldLayoutIdLst>
    <p:sldLayoutId id="2147483696" r:id="rId1"/>
    <p:sldLayoutId id="2147483697" r:id="rId2"/>
    <p:sldLayoutId id="2147483698" r:id="rId3"/>
    <p:sldLayoutId id="2147483699" r:id="rId4"/>
    <p:sldLayoutId id="2147483700" r:id="rId5"/>
    <p:sldLayoutId id="2147483701" r:id="rId6"/>
    <p:sldLayoutId id="2147483702" r:id="rId7"/>
    <p:sldLayoutId id="2147483703" r:id="rId8"/>
    <p:sldLayoutId id="2147483704" r:id="rId9"/>
    <p:sldLayoutId id="2147483705" r:id="rId10"/>
    <p:sldLayoutId id="2147483706" r:id="rId11"/>
    <p:sldLayoutId id="2147483707" r:id="rId12"/>
    <p:sldLayoutId id="2147483708" r:id="rId13"/>
    <p:sldLayoutId id="2147483709" r:id="rId14"/>
    <p:sldLayoutId id="2147483710" r:id="rId15"/>
    <p:sldLayoutId id="2147483711" r:id="rId16"/>
    <p:sldLayoutId id="2147483712" r:id="rId17"/>
  </p:sldLayoutIdLst>
  <p:txStyles>
    <p:title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anose="020F0302020204030204" pitchFamily="34" charset="0"/>
        </a:defRPr>
      </a:lvl2pPr>
      <a:lvl3pPr algn="l" rtl="0" fontAlgn="base">
        <a:lnSpc>
          <a:spcPct val="90000"/>
        </a:lnSpc>
        <a:spcBef>
          <a:spcPct val="0"/>
        </a:spcBef>
        <a:spcAft>
          <a:spcPct val="0"/>
        </a:spcAft>
        <a:defRPr sz="4400">
          <a:solidFill>
            <a:schemeClr val="tx1"/>
          </a:solidFill>
          <a:latin typeface="Calibri Light" panose="020F0302020204030204" pitchFamily="34" charset="0"/>
        </a:defRPr>
      </a:lvl3pPr>
      <a:lvl4pPr algn="l" rtl="0" fontAlgn="base">
        <a:lnSpc>
          <a:spcPct val="90000"/>
        </a:lnSpc>
        <a:spcBef>
          <a:spcPct val="0"/>
        </a:spcBef>
        <a:spcAft>
          <a:spcPct val="0"/>
        </a:spcAft>
        <a:defRPr sz="4400">
          <a:solidFill>
            <a:schemeClr val="tx1"/>
          </a:solidFill>
          <a:latin typeface="Calibri Light" panose="020F0302020204030204" pitchFamily="34" charset="0"/>
        </a:defRPr>
      </a:lvl4pPr>
      <a:lvl5pPr algn="l" rtl="0" fontAlgn="base">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image" Target="../media/image2.png"/><Relationship Id="rId7" Type="http://schemas.openxmlformats.org/officeDocument/2006/relationships/diagramQuickStyle" Target="../diagrams/quickStyle1.xml"/><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diagramLayout" Target="../diagrams/layout1.xml"/><Relationship Id="rId5" Type="http://schemas.openxmlformats.org/officeDocument/2006/relationships/diagramData" Target="../diagrams/data1.xml"/><Relationship Id="rId4" Type="http://schemas.openxmlformats.org/officeDocument/2006/relationships/image" Target="../media/image5.jpeg"/><Relationship Id="rId9" Type="http://schemas.microsoft.com/office/2007/relationships/diagramDrawing" Target="../diagrams/drawing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hyperlink" Target="https://www.amazon.com/s/ref=dp_byline_sr_book_2?ie=UTF8&amp;field-author=Edgar+A.+Norton&amp;text=Edgar+A.+Norton&amp;sort=relevancerank&amp;search-alias=books" TargetMode="External"/><Relationship Id="rId2" Type="http://schemas.openxmlformats.org/officeDocument/2006/relationships/hyperlink" Target="https://www.amazon.com/s/ref=dp_byline_sr_book_1?ie=UTF8&amp;field-author=Ronald+W.+Melicher&amp;text=Ronald+W.+Melicher&amp;sort=relevancerank&amp;search-alias=books" TargetMode="Externa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extBox 13">
            <a:extLst>
              <a:ext uri="{FF2B5EF4-FFF2-40B4-BE49-F238E27FC236}">
                <a16:creationId xmlns:a16="http://schemas.microsoft.com/office/drawing/2014/main" id="{1A7E994A-FA91-A822-72A9-7F99BBCE7417}"/>
              </a:ext>
            </a:extLst>
          </p:cNvPr>
          <p:cNvSpPr txBox="1">
            <a:spLocks noChangeArrowheads="1"/>
          </p:cNvSpPr>
          <p:nvPr/>
        </p:nvSpPr>
        <p:spPr bwMode="auto">
          <a:xfrm>
            <a:off x="711200" y="2903538"/>
            <a:ext cx="6064250" cy="138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a:latin typeface="Tajawal Medium"/>
                <a:ea typeface="Tajawal Medium"/>
                <a:cs typeface="Tajawal Medium"/>
              </a:rPr>
              <a:t>Introduction to Finance </a:t>
            </a:r>
          </a:p>
          <a:p>
            <a:pPr eaLnBrk="1" hangingPunct="1"/>
            <a:r>
              <a:rPr lang="en-US" altLang="en-US" sz="2800">
                <a:latin typeface="Tajawal Medium"/>
                <a:ea typeface="Tajawal Medium"/>
                <a:cs typeface="Tajawal Medium"/>
              </a:rPr>
              <a:t>Prepared by Dr. Mohamed Hamouda</a:t>
            </a:r>
          </a:p>
          <a:p>
            <a:pPr eaLnBrk="1" hangingPunct="1"/>
            <a:r>
              <a:rPr lang="en-US" altLang="en-US" sz="2800">
                <a:latin typeface="Tajawal Medium"/>
                <a:ea typeface="Tajawal Medium"/>
                <a:cs typeface="Tajawal Medium"/>
              </a:rPr>
              <a:t>Introduction</a:t>
            </a:r>
          </a:p>
        </p:txBody>
      </p:sp>
      <p:sp>
        <p:nvSpPr>
          <p:cNvPr id="10243" name="TextBox 15">
            <a:extLst>
              <a:ext uri="{FF2B5EF4-FFF2-40B4-BE49-F238E27FC236}">
                <a16:creationId xmlns:a16="http://schemas.microsoft.com/office/drawing/2014/main" id="{C9DC5C88-652A-700C-0408-343EA211E440}"/>
              </a:ext>
            </a:extLst>
          </p:cNvPr>
          <p:cNvSpPr txBox="1">
            <a:spLocks noChangeArrowheads="1"/>
          </p:cNvSpPr>
          <p:nvPr/>
        </p:nvSpPr>
        <p:spPr bwMode="auto">
          <a:xfrm>
            <a:off x="2119313" y="2379663"/>
            <a:ext cx="2163762"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a:solidFill>
                  <a:schemeClr val="bg1"/>
                </a:solidFill>
                <a:latin typeface="Tajawal Medium"/>
                <a:ea typeface="Tajawal Medium"/>
                <a:cs typeface="Tajawal Medium"/>
              </a:rPr>
              <a:t>Introduction </a:t>
            </a:r>
            <a:endParaRPr lang="en-US" altLang="en-US" sz="2800">
              <a:solidFill>
                <a:srgbClr val="FF9518"/>
              </a:solidFill>
              <a:latin typeface="Tajawal Medium"/>
              <a:ea typeface="Tajawal Medium"/>
              <a:cs typeface="Tajawal Medium"/>
            </a:endParaRPr>
          </a:p>
        </p:txBody>
      </p:sp>
      <p:pic>
        <p:nvPicPr>
          <p:cNvPr id="6" name="Audio 5">
            <a:hlinkClick r:id="" action="ppaction://media"/>
            <a:extLst>
              <a:ext uri="{FF2B5EF4-FFF2-40B4-BE49-F238E27FC236}">
                <a16:creationId xmlns:a16="http://schemas.microsoft.com/office/drawing/2014/main" id="{F4BEA73A-B5B1-B806-C497-BE0A5767A09A}"/>
              </a:ext>
            </a:extLst>
          </p:cNvPr>
          <p:cNvPicPr>
            <a:picLocks noChangeAspect="1"/>
          </p:cNvPicPr>
          <p:nvPr/>
        </p:nvPicPr>
        <p:blipFill>
          <a:blip r:embed="rId2"/>
          <a:srcRect l="-161075" t="-161075" r="-161075" b="-161075"/>
          <a:stretch>
            <a:fillRect/>
          </a:stretch>
        </p:blipFill>
        <p:spPr>
          <a:xfrm>
            <a:off x="10052304" y="4718304"/>
            <a:ext cx="2057400" cy="2057400"/>
          </a:xfrm>
          <a:prstGeom prst="ellipse">
            <a:avLst/>
          </a:prstGeom>
        </p:spPr>
      </p:pic>
      <p:pic>
        <p:nvPicPr>
          <p:cNvPr id="10245" name="Picture 1">
            <a:extLst>
              <a:ext uri="{FF2B5EF4-FFF2-40B4-BE49-F238E27FC236}">
                <a16:creationId xmlns:a16="http://schemas.microsoft.com/office/drawing/2014/main" id="{1C16248C-28C6-D3B6-810B-F11259150952}"/>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678613" y="1017588"/>
            <a:ext cx="5099050" cy="5097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189435"/>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extBox 14">
            <a:extLst>
              <a:ext uri="{FF2B5EF4-FFF2-40B4-BE49-F238E27FC236}">
                <a16:creationId xmlns:a16="http://schemas.microsoft.com/office/drawing/2014/main" id="{1A453E14-9108-6445-5F2A-6134E8559981}"/>
              </a:ext>
            </a:extLst>
          </p:cNvPr>
          <p:cNvSpPr txBox="1">
            <a:spLocks noChangeArrowheads="1"/>
          </p:cNvSpPr>
          <p:nvPr/>
        </p:nvSpPr>
        <p:spPr bwMode="auto">
          <a:xfrm>
            <a:off x="5640388" y="2376488"/>
            <a:ext cx="6240462"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fontAlgn="ctr" hangingPunct="1"/>
            <a:r>
              <a:rPr lang="en-US" altLang="en-US" sz="2400" b="1">
                <a:latin typeface="-apple-system"/>
              </a:rPr>
              <a:t>Dr. Mohamed Hamouda</a:t>
            </a:r>
          </a:p>
        </p:txBody>
      </p:sp>
      <p:pic>
        <p:nvPicPr>
          <p:cNvPr id="11267" name="Picture 10" descr="A person in a suit with his arms crossed&#10;&#10;Description automatically generated">
            <a:extLst>
              <a:ext uri="{FF2B5EF4-FFF2-40B4-BE49-F238E27FC236}">
                <a16:creationId xmlns:a16="http://schemas.microsoft.com/office/drawing/2014/main" id="{F233BB5F-713D-7423-8F4B-9122A7ECE810}"/>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9709150" y="1258888"/>
            <a:ext cx="2014538" cy="2057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Audio 4">
            <a:hlinkClick r:id="" action="ppaction://media"/>
            <a:extLst>
              <a:ext uri="{FF2B5EF4-FFF2-40B4-BE49-F238E27FC236}">
                <a16:creationId xmlns:a16="http://schemas.microsoft.com/office/drawing/2014/main" id="{F4F7909E-7393-BE6C-5C3B-680CA9F379F4}"/>
              </a:ext>
            </a:extLst>
          </p:cNvPr>
          <p:cNvPicPr>
            <a:picLocks noChangeAspect="1"/>
          </p:cNvPicPr>
          <p:nvPr/>
        </p:nvPicPr>
        <p:blipFill>
          <a:blip r:embed="rId3"/>
          <a:srcRect l="-161075" t="-161075" r="-161075" b="-161075"/>
          <a:stretch>
            <a:fillRect/>
          </a:stretch>
        </p:blipFill>
        <p:spPr>
          <a:xfrm>
            <a:off x="10052304" y="4718304"/>
            <a:ext cx="2057400" cy="2057400"/>
          </a:xfrm>
          <a:prstGeom prst="ellipse">
            <a:avLst/>
          </a:prstGeom>
        </p:spPr>
      </p:pic>
      <p:pic>
        <p:nvPicPr>
          <p:cNvPr id="7" name="Picture Placeholder 4">
            <a:extLst>
              <a:ext uri="{FF2B5EF4-FFF2-40B4-BE49-F238E27FC236}">
                <a16:creationId xmlns:a16="http://schemas.microsoft.com/office/drawing/2014/main" id="{1E916E71-CB78-77F1-926D-3C023149D574}"/>
              </a:ext>
            </a:extLst>
          </p:cNvPr>
          <p:cNvPicPr>
            <a:picLocks noChangeAspect="1"/>
          </p:cNvPicPr>
          <p:nvPr/>
        </p:nvPicPr>
        <p:blipFill>
          <a:blip r:embed="rId4" cstate="hqprint">
            <a:extLst>
              <a:ext uri="{28A0092B-C50C-407E-A947-70E740481C1C}">
                <a14:useLocalDpi xmlns:a14="http://schemas.microsoft.com/office/drawing/2010/main"/>
              </a:ext>
            </a:extLst>
          </a:blip>
          <a:srcRect/>
          <a:stretch>
            <a:fillRect/>
          </a:stretch>
        </p:blipFill>
        <p:spPr>
          <a:xfrm>
            <a:off x="1" y="-43542"/>
            <a:ext cx="6017342" cy="5536256"/>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ysClr val="window" lastClr="FFFFFF">
              <a:lumMod val="85000"/>
              <a:alpha val="50000"/>
            </a:sysClr>
          </a:solidFill>
        </p:spPr>
      </p:pic>
      <p:graphicFrame>
        <p:nvGraphicFramePr>
          <p:cNvPr id="21" name="TextBox 18">
            <a:extLst>
              <a:ext uri="{FF2B5EF4-FFF2-40B4-BE49-F238E27FC236}">
                <a16:creationId xmlns:a16="http://schemas.microsoft.com/office/drawing/2014/main" id="{C693D7B7-D97C-B3D3-D9F1-2FBFC1E28A07}"/>
              </a:ext>
            </a:extLst>
          </p:cNvPr>
          <p:cNvGraphicFramePr/>
          <p:nvPr/>
        </p:nvGraphicFramePr>
        <p:xfrm>
          <a:off x="4332709" y="2863763"/>
          <a:ext cx="6446407" cy="3139321"/>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extBox 7">
            <a:extLst>
              <a:ext uri="{FF2B5EF4-FFF2-40B4-BE49-F238E27FC236}">
                <a16:creationId xmlns:a16="http://schemas.microsoft.com/office/drawing/2014/main" id="{C549B09D-5E26-8D2A-F0BC-950F2B142E6D}"/>
              </a:ext>
            </a:extLst>
          </p:cNvPr>
          <p:cNvSpPr txBox="1">
            <a:spLocks noChangeArrowheads="1"/>
          </p:cNvSpPr>
          <p:nvPr/>
        </p:nvSpPr>
        <p:spPr bwMode="auto">
          <a:xfrm>
            <a:off x="-17463" y="236538"/>
            <a:ext cx="2063751"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a:solidFill>
                  <a:schemeClr val="bg1"/>
                </a:solidFill>
                <a:latin typeface="Tajawal Medium"/>
                <a:ea typeface="Tajawal Medium"/>
                <a:cs typeface="Tajawal Medium"/>
              </a:rPr>
              <a:t>Introduction</a:t>
            </a:r>
            <a:endParaRPr lang="en-US" altLang="en-US" sz="2800">
              <a:solidFill>
                <a:srgbClr val="FF9518"/>
              </a:solidFill>
              <a:latin typeface="Tajawal Medium"/>
              <a:ea typeface="Tajawal Medium"/>
              <a:cs typeface="Tajawal Medium"/>
            </a:endParaRPr>
          </a:p>
        </p:txBody>
      </p:sp>
      <p:pic>
        <p:nvPicPr>
          <p:cNvPr id="12291" name="Picture 1">
            <a:extLst>
              <a:ext uri="{FF2B5EF4-FFF2-40B4-BE49-F238E27FC236}">
                <a16:creationId xmlns:a16="http://schemas.microsoft.com/office/drawing/2014/main" id="{5FD9FBF1-3E35-543E-FA8C-712CCEE152B9}"/>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490788" y="1789113"/>
            <a:ext cx="7332662" cy="4233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Audio 6">
            <a:hlinkClick r:id="" action="ppaction://media"/>
            <a:extLst>
              <a:ext uri="{FF2B5EF4-FFF2-40B4-BE49-F238E27FC236}">
                <a16:creationId xmlns:a16="http://schemas.microsoft.com/office/drawing/2014/main" id="{06FCCD2A-A420-FEA5-52F2-3BC2502922AF}"/>
              </a:ext>
            </a:extLst>
          </p:cNvPr>
          <p:cNvPicPr>
            <a:picLocks noChangeAspect="1"/>
          </p:cNvPicPr>
          <p:nvPr/>
        </p:nvPicPr>
        <p:blipFill>
          <a:blip r:embed="rId3"/>
          <a:srcRect l="-161075" t="-161075" r="-161075" b="-161075"/>
          <a:stretch>
            <a:fillRect/>
          </a:stretch>
        </p:blipFill>
        <p:spPr>
          <a:xfrm>
            <a:off x="10052304" y="4718304"/>
            <a:ext cx="2057400" cy="2057400"/>
          </a:xfrm>
          <a:prstGeom prst="ellipse">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extBox 7">
            <a:extLst>
              <a:ext uri="{FF2B5EF4-FFF2-40B4-BE49-F238E27FC236}">
                <a16:creationId xmlns:a16="http://schemas.microsoft.com/office/drawing/2014/main" id="{0C42865B-F8ED-1013-E3F1-2D971579B47B}"/>
              </a:ext>
            </a:extLst>
          </p:cNvPr>
          <p:cNvSpPr txBox="1">
            <a:spLocks noChangeArrowheads="1"/>
          </p:cNvSpPr>
          <p:nvPr/>
        </p:nvSpPr>
        <p:spPr bwMode="auto">
          <a:xfrm>
            <a:off x="-17463" y="236538"/>
            <a:ext cx="2063751"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a:solidFill>
                  <a:schemeClr val="bg1"/>
                </a:solidFill>
                <a:latin typeface="Tajawal Medium"/>
                <a:ea typeface="Tajawal Medium"/>
                <a:cs typeface="Tajawal Medium"/>
              </a:rPr>
              <a:t>Introduction</a:t>
            </a:r>
            <a:endParaRPr lang="en-US" altLang="en-US" sz="2800">
              <a:solidFill>
                <a:srgbClr val="FF9518"/>
              </a:solidFill>
              <a:latin typeface="Tajawal Medium"/>
              <a:ea typeface="Tajawal Medium"/>
              <a:cs typeface="Tajawal Medium"/>
            </a:endParaRPr>
          </a:p>
        </p:txBody>
      </p:sp>
      <p:sp>
        <p:nvSpPr>
          <p:cNvPr id="13315" name="TextBox 14">
            <a:extLst>
              <a:ext uri="{FF2B5EF4-FFF2-40B4-BE49-F238E27FC236}">
                <a16:creationId xmlns:a16="http://schemas.microsoft.com/office/drawing/2014/main" id="{05FC8D30-EFD2-508C-64B2-4E98C7EE6376}"/>
              </a:ext>
            </a:extLst>
          </p:cNvPr>
          <p:cNvSpPr txBox="1">
            <a:spLocks noChangeArrowheads="1"/>
          </p:cNvSpPr>
          <p:nvPr/>
        </p:nvSpPr>
        <p:spPr bwMode="auto">
          <a:xfrm>
            <a:off x="2416175" y="1649413"/>
            <a:ext cx="8855075" cy="3952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just" eaLnBrk="1" hangingPunct="1">
              <a:lnSpc>
                <a:spcPct val="107000"/>
              </a:lnSpc>
              <a:spcAft>
                <a:spcPts val="800"/>
              </a:spcAft>
            </a:pPr>
            <a:r>
              <a:rPr lang="en-US" altLang="en-US" sz="3200" b="1">
                <a:solidFill>
                  <a:srgbClr val="FF0000"/>
                </a:solidFill>
                <a:ea typeface="Calibri" panose="020F0502020204030204" pitchFamily="34" charset="0"/>
                <a:cs typeface="Arial" panose="020B0604020202020204" pitchFamily="34" charset="0"/>
              </a:rPr>
              <a:t>Course Description</a:t>
            </a:r>
            <a:r>
              <a:rPr lang="en-US" altLang="en-US" sz="3200">
                <a:solidFill>
                  <a:srgbClr val="FF0000"/>
                </a:solidFill>
                <a:ea typeface="Calibri" panose="020F0502020204030204" pitchFamily="34" charset="0"/>
                <a:cs typeface="Arial" panose="020B0604020202020204" pitchFamily="34" charset="0"/>
              </a:rPr>
              <a:t>:</a:t>
            </a:r>
            <a:endParaRPr lang="en-US" altLang="en-US">
              <a:ea typeface="Calibri" panose="020F0502020204030204" pitchFamily="34" charset="0"/>
              <a:cs typeface="Arial" panose="020B0604020202020204" pitchFamily="34" charset="0"/>
            </a:endParaRPr>
          </a:p>
          <a:p>
            <a:pPr eaLnBrk="1" hangingPunct="1">
              <a:spcAft>
                <a:spcPts val="1000"/>
              </a:spcAft>
            </a:pPr>
            <a:r>
              <a:rPr lang="en-US" altLang="en-US" sz="2400">
                <a:solidFill>
                  <a:srgbClr val="000000"/>
                </a:solidFill>
                <a:ea typeface="Calibri" panose="020F0502020204030204" pitchFamily="34" charset="0"/>
                <a:cs typeface="Arial" panose="020B0604020202020204" pitchFamily="34" charset="0"/>
              </a:rPr>
              <a:t>The course provides an overview of financial decision-making from the perspective of the corporate financial manager. Students discover how managers maximize shareholders’ wealth by choosing the optimal allocation of capital and the optimal financial structure of the firm. Topics include risk-return relationships, the time value of money, the valuation of stocks and bonds, capital budgeting, the cost of capital and a brief introduction to financial markets. Parts of the material are quantitative. </a:t>
            </a:r>
            <a:br>
              <a:rPr lang="en-US" altLang="en-US" sz="2400">
                <a:ea typeface="Calibri" panose="020F0502020204030204" pitchFamily="34" charset="0"/>
                <a:cs typeface="Arial" panose="020B0604020202020204" pitchFamily="34" charset="0"/>
              </a:rPr>
            </a:br>
            <a:endParaRPr lang="en-US" altLang="en-US">
              <a:ea typeface="Calibri" panose="020F0502020204030204" pitchFamily="34" charset="0"/>
              <a:cs typeface="Arial" panose="020B0604020202020204" pitchFamily="34" charset="0"/>
            </a:endParaRPr>
          </a:p>
        </p:txBody>
      </p:sp>
      <p:pic>
        <p:nvPicPr>
          <p:cNvPr id="2" name="Audio 5">
            <a:hlinkClick r:id="" action="ppaction://media"/>
            <a:extLst>
              <a:ext uri="{FF2B5EF4-FFF2-40B4-BE49-F238E27FC236}">
                <a16:creationId xmlns:a16="http://schemas.microsoft.com/office/drawing/2014/main" id="{F7B7F38D-4161-C5F9-0FF3-9922082A96E7}"/>
              </a:ext>
            </a:extLst>
          </p:cNvPr>
          <p:cNvPicPr>
            <a:picLocks noChangeAspect="1"/>
          </p:cNvPicPr>
          <p:nvPr/>
        </p:nvPicPr>
        <p:blipFill>
          <a:blip r:embed="rId2"/>
          <a:srcRect l="-161075" t="-161075" r="-161075" b="-161075"/>
          <a:stretch>
            <a:fillRect/>
          </a:stretch>
        </p:blipFill>
        <p:spPr>
          <a:xfrm>
            <a:off x="10032848" y="4718304"/>
            <a:ext cx="2057400" cy="2057400"/>
          </a:xfrm>
          <a:prstGeom prst="ellipse">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3">
            <a:extLst>
              <a:ext uri="{FF2B5EF4-FFF2-40B4-BE49-F238E27FC236}">
                <a16:creationId xmlns:a16="http://schemas.microsoft.com/office/drawing/2014/main" id="{7A4E59DE-46D5-6B3E-404F-F74E0AB8B940}"/>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39" name="TextBox 7">
            <a:extLst>
              <a:ext uri="{FF2B5EF4-FFF2-40B4-BE49-F238E27FC236}">
                <a16:creationId xmlns:a16="http://schemas.microsoft.com/office/drawing/2014/main" id="{890A217F-6890-03BE-31AE-7CAA2DAA818B}"/>
              </a:ext>
            </a:extLst>
          </p:cNvPr>
          <p:cNvSpPr txBox="1">
            <a:spLocks noChangeArrowheads="1"/>
          </p:cNvSpPr>
          <p:nvPr/>
        </p:nvSpPr>
        <p:spPr bwMode="auto">
          <a:xfrm>
            <a:off x="2613025" y="1109663"/>
            <a:ext cx="2065338"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a:solidFill>
                  <a:schemeClr val="bg1"/>
                </a:solidFill>
                <a:latin typeface="Tajawal Medium"/>
                <a:ea typeface="Tajawal Medium"/>
                <a:cs typeface="Tajawal Medium"/>
              </a:rPr>
              <a:t>Introduction</a:t>
            </a:r>
            <a:endParaRPr lang="en-US" altLang="en-US" sz="2800">
              <a:solidFill>
                <a:srgbClr val="FF9518"/>
              </a:solidFill>
              <a:latin typeface="Tajawal Medium"/>
              <a:ea typeface="Tajawal Medium"/>
              <a:cs typeface="Tajawal Medium"/>
            </a:endParaRPr>
          </a:p>
        </p:txBody>
      </p:sp>
      <p:sp>
        <p:nvSpPr>
          <p:cNvPr id="14340" name="TextBox 14">
            <a:extLst>
              <a:ext uri="{FF2B5EF4-FFF2-40B4-BE49-F238E27FC236}">
                <a16:creationId xmlns:a16="http://schemas.microsoft.com/office/drawing/2014/main" id="{B271A129-CD10-7FD8-07F7-76F57255431B}"/>
              </a:ext>
            </a:extLst>
          </p:cNvPr>
          <p:cNvSpPr txBox="1">
            <a:spLocks noChangeArrowheads="1"/>
          </p:cNvSpPr>
          <p:nvPr/>
        </p:nvSpPr>
        <p:spPr bwMode="auto">
          <a:xfrm>
            <a:off x="1200150" y="1706563"/>
            <a:ext cx="9912350" cy="3706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just" eaLnBrk="1" hangingPunct="1">
              <a:lnSpc>
                <a:spcPct val="107000"/>
              </a:lnSpc>
              <a:spcAft>
                <a:spcPts val="800"/>
              </a:spcAft>
            </a:pPr>
            <a:r>
              <a:rPr lang="en-US" altLang="en-US" sz="2800">
                <a:ea typeface="Calibri" panose="020F0502020204030204" pitchFamily="34" charset="0"/>
                <a:cs typeface="Arial" panose="020B0604020202020204" pitchFamily="34" charset="0"/>
              </a:rPr>
              <a:t> </a:t>
            </a:r>
          </a:p>
          <a:p>
            <a:pPr algn="just" eaLnBrk="1" hangingPunct="1">
              <a:lnSpc>
                <a:spcPct val="107000"/>
              </a:lnSpc>
              <a:spcAft>
                <a:spcPts val="800"/>
              </a:spcAft>
            </a:pPr>
            <a:r>
              <a:rPr lang="en-US" altLang="en-US" sz="2800" b="1">
                <a:solidFill>
                  <a:srgbClr val="FF0000"/>
                </a:solidFill>
                <a:ea typeface="Calibri" panose="020F0502020204030204" pitchFamily="34" charset="0"/>
                <a:cs typeface="Arial" panose="020B0604020202020204" pitchFamily="34" charset="0"/>
              </a:rPr>
              <a:t>Course Objectives:</a:t>
            </a:r>
            <a:endParaRPr lang="en-US" altLang="en-US" sz="2800">
              <a:ea typeface="Calibri" panose="020F0502020204030204" pitchFamily="34" charset="0"/>
              <a:cs typeface="Arial" panose="020B0604020202020204" pitchFamily="34" charset="0"/>
            </a:endParaRPr>
          </a:p>
          <a:p>
            <a:pPr algn="just" eaLnBrk="1" hangingPunct="1">
              <a:lnSpc>
                <a:spcPct val="107000"/>
              </a:lnSpc>
              <a:spcAft>
                <a:spcPts val="800"/>
              </a:spcAft>
            </a:pPr>
            <a:r>
              <a:rPr lang="en-US" altLang="en-US" sz="2800">
                <a:solidFill>
                  <a:srgbClr val="000000"/>
                </a:solidFill>
                <a:latin typeface="Times New Roman" panose="02020603050405020304" pitchFamily="18" charset="0"/>
                <a:ea typeface="Calibri" panose="020F0502020204030204" pitchFamily="34" charset="0"/>
                <a:cs typeface="Times New Roman" panose="02020603050405020304" pitchFamily="18" charset="0"/>
              </a:rPr>
              <a:t>To give an understanding of the role of financial management in industry.</a:t>
            </a:r>
            <a:endParaRPr lang="en-US" altLang="en-US" sz="2800">
              <a:solidFill>
                <a:srgbClr val="000000"/>
              </a:solidFill>
              <a:latin typeface="Segoe UI Symbol" panose="020B0502040204020203" pitchFamily="34" charset="0"/>
              <a:ea typeface="Calibri" panose="020F0502020204030204" pitchFamily="34" charset="0"/>
              <a:cs typeface="Times New Roman" panose="02020603050405020304" pitchFamily="18" charset="0"/>
            </a:endParaRPr>
          </a:p>
          <a:p>
            <a:pPr algn="just" eaLnBrk="1" hangingPunct="1">
              <a:lnSpc>
                <a:spcPct val="107000"/>
              </a:lnSpc>
              <a:spcAft>
                <a:spcPts val="800"/>
              </a:spcAft>
            </a:pPr>
            <a:r>
              <a:rPr lang="en-US" altLang="en-US" sz="2800">
                <a:solidFill>
                  <a:srgbClr val="000000"/>
                </a:solidFill>
                <a:latin typeface="Arial" panose="020B0604020202020204" pitchFamily="34" charset="0"/>
                <a:ea typeface="Calibri" panose="020F0502020204030204" pitchFamily="34" charset="0"/>
                <a:cs typeface="Arial" panose="020B0604020202020204" pitchFamily="34" charset="0"/>
              </a:rPr>
              <a:t> </a:t>
            </a:r>
            <a:r>
              <a:rPr lang="en-US" altLang="en-US" sz="2800">
                <a:solidFill>
                  <a:srgbClr val="000000"/>
                </a:solidFill>
                <a:latin typeface="Times New Roman" panose="02020603050405020304" pitchFamily="18" charset="0"/>
                <a:ea typeface="Calibri" panose="020F0502020204030204" pitchFamily="34" charset="0"/>
                <a:cs typeface="Times New Roman" panose="02020603050405020304" pitchFamily="18" charset="0"/>
              </a:rPr>
              <a:t>To develop an appreciation of the impact of finance on business decisions   </a:t>
            </a:r>
            <a:endParaRPr lang="en-US" altLang="en-US" sz="2800">
              <a:solidFill>
                <a:srgbClr val="000000"/>
              </a:solidFill>
              <a:latin typeface="Segoe UI Symbol" panose="020B0502040204020203" pitchFamily="34" charset="0"/>
              <a:ea typeface="Calibri" panose="020F0502020204030204" pitchFamily="34" charset="0"/>
              <a:cs typeface="Times New Roman" panose="02020603050405020304" pitchFamily="18" charset="0"/>
            </a:endParaRPr>
          </a:p>
          <a:p>
            <a:pPr algn="just" eaLnBrk="1" hangingPunct="1">
              <a:lnSpc>
                <a:spcPct val="107000"/>
              </a:lnSpc>
              <a:spcAft>
                <a:spcPts val="800"/>
              </a:spcAft>
            </a:pPr>
            <a:r>
              <a:rPr lang="en-US" altLang="en-US" sz="2800">
                <a:solidFill>
                  <a:srgbClr val="000000"/>
                </a:solidFill>
                <a:latin typeface="Arial" panose="020B0604020202020204" pitchFamily="34" charset="0"/>
                <a:ea typeface="Calibri" panose="020F0502020204030204" pitchFamily="34" charset="0"/>
                <a:cs typeface="Arial" panose="020B0604020202020204" pitchFamily="34" charset="0"/>
              </a:rPr>
              <a:t> </a:t>
            </a:r>
            <a:r>
              <a:rPr lang="en-US" altLang="en-US" sz="2800">
                <a:solidFill>
                  <a:srgbClr val="000000"/>
                </a:solidFill>
                <a:latin typeface="Times New Roman" panose="02020603050405020304" pitchFamily="18" charset="0"/>
                <a:ea typeface="Calibri" panose="020F0502020204030204" pitchFamily="34" charset="0"/>
                <a:cs typeface="Times New Roman" panose="02020603050405020304" pitchFamily="18" charset="0"/>
              </a:rPr>
              <a:t>To develop techniques and skills related to finance. </a:t>
            </a:r>
            <a:endParaRPr lang="en-US" altLang="en-US" sz="2800">
              <a:ea typeface="Calibri" panose="020F0502020204030204" pitchFamily="34" charset="0"/>
              <a:cs typeface="Arial" panose="020B0604020202020204" pitchFamily="34" charset="0"/>
            </a:endParaRPr>
          </a:p>
        </p:txBody>
      </p:sp>
      <p:pic>
        <p:nvPicPr>
          <p:cNvPr id="19" name="Audio 18">
            <a:hlinkClick r:id="" action="ppaction://media"/>
            <a:extLst>
              <a:ext uri="{FF2B5EF4-FFF2-40B4-BE49-F238E27FC236}">
                <a16:creationId xmlns:a16="http://schemas.microsoft.com/office/drawing/2014/main" id="{BC7708EA-BA22-797B-C1D2-6792792495C8}"/>
              </a:ext>
            </a:extLst>
          </p:cNvPr>
          <p:cNvPicPr>
            <a:picLocks noChangeAspect="1"/>
          </p:cNvPicPr>
          <p:nvPr/>
        </p:nvPicPr>
        <p:blipFill>
          <a:blip r:embed="rId3"/>
          <a:srcRect l="-161075" t="-161075" r="-161075" b="-161075"/>
          <a:stretch>
            <a:fillRect/>
          </a:stretch>
        </p:blipFill>
        <p:spPr>
          <a:xfrm>
            <a:off x="10052304" y="4718304"/>
            <a:ext cx="2057400" cy="2057400"/>
          </a:xfrm>
          <a:prstGeom prst="ellipse">
            <a:avLst/>
          </a:prstGeom>
        </p:spPr>
      </p:pic>
    </p:spTree>
  </p:cSld>
  <p:clrMapOvr>
    <a:masterClrMapping/>
  </p:clrMapOvr>
  <p:transition spd="slow" advTm="173848"/>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extBox 7">
            <a:extLst>
              <a:ext uri="{FF2B5EF4-FFF2-40B4-BE49-F238E27FC236}">
                <a16:creationId xmlns:a16="http://schemas.microsoft.com/office/drawing/2014/main" id="{F32D4CF8-ED9C-63FA-7719-9CB2CA55A102}"/>
              </a:ext>
            </a:extLst>
          </p:cNvPr>
          <p:cNvSpPr txBox="1">
            <a:spLocks noChangeArrowheads="1"/>
          </p:cNvSpPr>
          <p:nvPr/>
        </p:nvSpPr>
        <p:spPr bwMode="auto">
          <a:xfrm>
            <a:off x="-17463" y="236538"/>
            <a:ext cx="2063751"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a:solidFill>
                  <a:schemeClr val="bg1"/>
                </a:solidFill>
                <a:latin typeface="Tajawal Medium"/>
                <a:ea typeface="Tajawal Medium"/>
                <a:cs typeface="Tajawal Medium"/>
              </a:rPr>
              <a:t>Introduction</a:t>
            </a:r>
            <a:endParaRPr lang="en-US" altLang="en-US" sz="2800">
              <a:solidFill>
                <a:srgbClr val="FF9518"/>
              </a:solidFill>
              <a:latin typeface="Tajawal Medium"/>
              <a:ea typeface="Tajawal Medium"/>
              <a:cs typeface="Tajawal Medium"/>
            </a:endParaRPr>
          </a:p>
        </p:txBody>
      </p:sp>
      <p:sp>
        <p:nvSpPr>
          <p:cNvPr id="15363" name="TextBox 14">
            <a:extLst>
              <a:ext uri="{FF2B5EF4-FFF2-40B4-BE49-F238E27FC236}">
                <a16:creationId xmlns:a16="http://schemas.microsoft.com/office/drawing/2014/main" id="{8F28EA71-DD18-3164-0B15-064F04786F94}"/>
              </a:ext>
            </a:extLst>
          </p:cNvPr>
          <p:cNvSpPr txBox="1">
            <a:spLocks noChangeArrowheads="1"/>
          </p:cNvSpPr>
          <p:nvPr/>
        </p:nvSpPr>
        <p:spPr bwMode="auto">
          <a:xfrm>
            <a:off x="1279525" y="1625600"/>
            <a:ext cx="9444038" cy="5149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just" eaLnBrk="1" hangingPunct="1">
              <a:lnSpc>
                <a:spcPct val="107000"/>
              </a:lnSpc>
              <a:spcAft>
                <a:spcPts val="800"/>
              </a:spcAft>
            </a:pPr>
            <a:r>
              <a:rPr lang="en-US" altLang="en-US" sz="2400">
                <a:ea typeface="Calibri" panose="020F0502020204030204" pitchFamily="34" charset="0"/>
                <a:cs typeface="Arial" panose="020B0604020202020204" pitchFamily="34" charset="0"/>
              </a:rPr>
              <a:t> </a:t>
            </a:r>
          </a:p>
          <a:p>
            <a:pPr algn="just" eaLnBrk="1" hangingPunct="1">
              <a:lnSpc>
                <a:spcPct val="107000"/>
              </a:lnSpc>
              <a:spcAft>
                <a:spcPts val="800"/>
              </a:spcAft>
            </a:pPr>
            <a:r>
              <a:rPr lang="en-US" altLang="en-US" sz="2400" b="1">
                <a:solidFill>
                  <a:srgbClr val="FF0000"/>
                </a:solidFill>
                <a:ea typeface="Calibri" panose="020F0502020204030204" pitchFamily="34" charset="0"/>
                <a:cs typeface="Arial" panose="020B0604020202020204" pitchFamily="34" charset="0"/>
              </a:rPr>
              <a:t>Learning Outcomes </a:t>
            </a:r>
          </a:p>
          <a:p>
            <a:pPr eaLnBrk="1" hangingPunct="1"/>
            <a:r>
              <a:rPr lang="en-US" altLang="en-US" sz="2400">
                <a:ea typeface="Calibri" panose="020F0502020204030204" pitchFamily="34" charset="0"/>
                <a:cs typeface="Arial" panose="020B0604020202020204" pitchFamily="34" charset="0"/>
              </a:rPr>
              <a:t>Students will learn how to: </a:t>
            </a:r>
          </a:p>
          <a:p>
            <a:pPr eaLnBrk="1" hangingPunct="1"/>
            <a:r>
              <a:rPr lang="en-US" altLang="en-US" sz="2400">
                <a:ea typeface="Calibri" panose="020F0502020204030204" pitchFamily="34" charset="0"/>
                <a:cs typeface="Arial" panose="020B0604020202020204" pitchFamily="34" charset="0"/>
              </a:rPr>
              <a:t>•Evaluate investment opportunities.  </a:t>
            </a:r>
          </a:p>
          <a:p>
            <a:pPr eaLnBrk="1" hangingPunct="1"/>
            <a:r>
              <a:rPr lang="en-US" altLang="en-US" sz="2400">
                <a:ea typeface="Calibri" panose="020F0502020204030204" pitchFamily="34" charset="0"/>
                <a:cs typeface="Arial" panose="020B0604020202020204" pitchFamily="34" charset="0"/>
              </a:rPr>
              <a:t>•Analyze a company’s financial statements to answer business questions.  </a:t>
            </a:r>
          </a:p>
          <a:p>
            <a:pPr eaLnBrk="1" hangingPunct="1"/>
            <a:r>
              <a:rPr lang="en-US" altLang="en-US" sz="2400">
                <a:ea typeface="Calibri" panose="020F0502020204030204" pitchFamily="34" charset="0"/>
                <a:cs typeface="Arial" panose="020B0604020202020204" pitchFamily="34" charset="0"/>
              </a:rPr>
              <a:t>•Use financial formulas to evaluate cost of capital for decisions related to financing the operations of a corporation.  </a:t>
            </a:r>
          </a:p>
          <a:p>
            <a:pPr eaLnBrk="1" hangingPunct="1"/>
            <a:r>
              <a:rPr lang="en-US" altLang="en-US" sz="2400">
                <a:ea typeface="Calibri" panose="020F0502020204030204" pitchFamily="34" charset="0"/>
                <a:cs typeface="Arial" panose="020B0604020202020204" pitchFamily="34" charset="0"/>
              </a:rPr>
              <a:t>•Anticipate corporate financial needs through budgeting and forecasting techniques.  </a:t>
            </a:r>
          </a:p>
          <a:p>
            <a:pPr eaLnBrk="1" hangingPunct="1"/>
            <a:r>
              <a:rPr lang="en-US" altLang="en-US" sz="2400">
                <a:ea typeface="Calibri" panose="020F0502020204030204" pitchFamily="34" charset="0"/>
                <a:cs typeface="Arial" panose="020B0604020202020204" pitchFamily="34" charset="0"/>
              </a:rPr>
              <a:t>•Explain working capital concepts.  </a:t>
            </a:r>
          </a:p>
          <a:p>
            <a:pPr eaLnBrk="1" hangingPunct="1"/>
            <a:r>
              <a:rPr lang="en-US" altLang="en-US" sz="2400">
                <a:ea typeface="Calibri" panose="020F0502020204030204" pitchFamily="34" charset="0"/>
                <a:cs typeface="Arial" panose="020B0604020202020204" pitchFamily="34" charset="0"/>
              </a:rPr>
              <a:t> </a:t>
            </a:r>
          </a:p>
          <a:p>
            <a:pPr eaLnBrk="1" hangingPunct="1"/>
            <a:br>
              <a:rPr lang="en-US" altLang="en-US" sz="2400">
                <a:ea typeface="Calibri" panose="020F0502020204030204" pitchFamily="34" charset="0"/>
                <a:cs typeface="Arial" panose="020B0604020202020204" pitchFamily="34" charset="0"/>
              </a:rPr>
            </a:br>
            <a:endParaRPr lang="en-US" altLang="en-US" sz="2400">
              <a:ea typeface="Calibri" panose="020F0502020204030204" pitchFamily="34" charset="0"/>
              <a:cs typeface="Arial" panose="020B0604020202020204" pitchFamily="34" charset="0"/>
            </a:endParaRPr>
          </a:p>
        </p:txBody>
      </p:sp>
      <p:pic>
        <p:nvPicPr>
          <p:cNvPr id="23" name="Audio 22">
            <a:hlinkClick r:id="" action="ppaction://media"/>
            <a:extLst>
              <a:ext uri="{FF2B5EF4-FFF2-40B4-BE49-F238E27FC236}">
                <a16:creationId xmlns:a16="http://schemas.microsoft.com/office/drawing/2014/main" id="{6ACC5B9A-F7B3-C575-767D-7EF49599D54E}"/>
              </a:ext>
            </a:extLst>
          </p:cNvPr>
          <p:cNvPicPr>
            <a:picLocks noChangeAspect="1"/>
          </p:cNvPicPr>
          <p:nvPr/>
        </p:nvPicPr>
        <p:blipFill>
          <a:blip r:embed="rId2"/>
          <a:srcRect l="-161075" t="-161075" r="-161075" b="-161075"/>
          <a:stretch>
            <a:fillRect/>
          </a:stretch>
        </p:blipFill>
        <p:spPr>
          <a:xfrm>
            <a:off x="10052304" y="4718304"/>
            <a:ext cx="2057400" cy="2057400"/>
          </a:xfrm>
          <a:prstGeom prst="ellipse">
            <a:avLst/>
          </a:prstGeom>
        </p:spPr>
      </p:pic>
    </p:spTree>
  </p:cSld>
  <p:clrMapOvr>
    <a:masterClrMapping/>
  </p:clrMapOvr>
  <p:transition spd="slow" advTm="457631"/>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extBox 7">
            <a:extLst>
              <a:ext uri="{FF2B5EF4-FFF2-40B4-BE49-F238E27FC236}">
                <a16:creationId xmlns:a16="http://schemas.microsoft.com/office/drawing/2014/main" id="{195C80E0-F611-1362-74F9-48EA3CDBD3B2}"/>
              </a:ext>
            </a:extLst>
          </p:cNvPr>
          <p:cNvSpPr txBox="1">
            <a:spLocks noChangeArrowheads="1"/>
          </p:cNvSpPr>
          <p:nvPr/>
        </p:nvSpPr>
        <p:spPr bwMode="auto">
          <a:xfrm>
            <a:off x="-17463" y="236538"/>
            <a:ext cx="2063751"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a:solidFill>
                  <a:schemeClr val="bg1"/>
                </a:solidFill>
                <a:latin typeface="Tajawal Medium"/>
                <a:ea typeface="Tajawal Medium"/>
                <a:cs typeface="Tajawal Medium"/>
              </a:rPr>
              <a:t>Introduction</a:t>
            </a:r>
            <a:endParaRPr lang="en-US" altLang="en-US" sz="2800">
              <a:solidFill>
                <a:srgbClr val="FF9518"/>
              </a:solidFill>
              <a:latin typeface="Tajawal Medium"/>
              <a:ea typeface="Tajawal Medium"/>
              <a:cs typeface="Tajawal Medium"/>
            </a:endParaRPr>
          </a:p>
        </p:txBody>
      </p:sp>
      <p:sp>
        <p:nvSpPr>
          <p:cNvPr id="15" name="TextBox 14">
            <a:extLst>
              <a:ext uri="{FF2B5EF4-FFF2-40B4-BE49-F238E27FC236}">
                <a16:creationId xmlns:a16="http://schemas.microsoft.com/office/drawing/2014/main" id="{8240C06B-29ED-C0BC-8EC1-F3BAC2217357}"/>
              </a:ext>
            </a:extLst>
          </p:cNvPr>
          <p:cNvSpPr txBox="1"/>
          <p:nvPr/>
        </p:nvSpPr>
        <p:spPr>
          <a:xfrm>
            <a:off x="911225" y="2433638"/>
            <a:ext cx="8621713" cy="2787650"/>
          </a:xfrm>
          <a:prstGeom prst="rect">
            <a:avLst/>
          </a:prstGeom>
          <a:noFill/>
        </p:spPr>
        <p:txBody>
          <a:bodyPr>
            <a:spAutoFit/>
          </a:bodyPr>
          <a:lstStyle/>
          <a:p>
            <a:pPr algn="just" eaLnBrk="1" fontAlgn="auto" hangingPunct="1">
              <a:lnSpc>
                <a:spcPct val="107000"/>
              </a:lnSpc>
              <a:spcBef>
                <a:spcPts val="0"/>
              </a:spcBef>
              <a:spcAft>
                <a:spcPts val="800"/>
              </a:spcAft>
              <a:defRPr/>
            </a:pPr>
            <a:r>
              <a:rPr lang="en-US" sz="2800" b="1" dirty="0">
                <a:solidFill>
                  <a:srgbClr val="FF0000"/>
                </a:solidFill>
                <a:ea typeface="Calibri" panose="020F0502020204030204" pitchFamily="34" charset="0"/>
                <a:cs typeface="Arial" panose="020B0604020202020204" pitchFamily="34" charset="0"/>
              </a:rPr>
              <a:t>Course Outline:  </a:t>
            </a:r>
            <a:endParaRPr lang="en-US" sz="2800" dirty="0">
              <a:ea typeface="Calibri" panose="020F0502020204030204" pitchFamily="34" charset="0"/>
              <a:cs typeface="Arial" panose="020B0604020202020204" pitchFamily="34" charset="0"/>
            </a:endParaRPr>
          </a:p>
          <a:p>
            <a:pPr algn="just" eaLnBrk="1" fontAlgn="auto" hangingPunct="1">
              <a:lnSpc>
                <a:spcPct val="107000"/>
              </a:lnSpc>
              <a:spcBef>
                <a:spcPts val="0"/>
              </a:spcBef>
              <a:spcAft>
                <a:spcPts val="800"/>
              </a:spcAft>
              <a:defRPr/>
            </a:pPr>
            <a:r>
              <a:rPr lang="en-US" sz="2800" dirty="0">
                <a:ea typeface="Calibri" panose="020F0502020204030204" pitchFamily="34" charset="0"/>
                <a:cs typeface="Arial" panose="020B0604020202020204" pitchFamily="34" charset="0"/>
              </a:rPr>
              <a:t> </a:t>
            </a:r>
            <a:r>
              <a:rPr lang="en-US" sz="2800" b="1" u="sng" kern="100" dirty="0">
                <a:solidFill>
                  <a:srgbClr val="000000"/>
                </a:solidFill>
                <a:uFill>
                  <a:solidFill>
                    <a:srgbClr val="000000"/>
                  </a:solidFill>
                </a:uFill>
                <a:latin typeface="Times New Roman" panose="02020603050405020304" pitchFamily="18" charset="0"/>
              </a:rPr>
              <a:t>Module 01: Introduction To Financial Management </a:t>
            </a:r>
          </a:p>
          <a:p>
            <a:pPr algn="just" eaLnBrk="1" fontAlgn="auto" hangingPunct="1">
              <a:lnSpc>
                <a:spcPct val="107000"/>
              </a:lnSpc>
              <a:spcBef>
                <a:spcPts val="0"/>
              </a:spcBef>
              <a:spcAft>
                <a:spcPts val="800"/>
              </a:spcAft>
              <a:defRPr/>
            </a:pPr>
            <a:r>
              <a:rPr lang="en-US" sz="2800" b="1" u="sng" kern="100" dirty="0">
                <a:solidFill>
                  <a:srgbClr val="000000"/>
                </a:solidFill>
                <a:uFill>
                  <a:solidFill>
                    <a:srgbClr val="000000"/>
                  </a:solidFill>
                </a:uFill>
                <a:latin typeface="Times New Roman" panose="02020603050405020304" pitchFamily="18" charset="0"/>
              </a:rPr>
              <a:t>Module 02: Understanding Financial Statement </a:t>
            </a:r>
          </a:p>
          <a:p>
            <a:pPr algn="just" eaLnBrk="1" fontAlgn="auto" hangingPunct="1">
              <a:lnSpc>
                <a:spcPct val="107000"/>
              </a:lnSpc>
              <a:spcBef>
                <a:spcPts val="0"/>
              </a:spcBef>
              <a:spcAft>
                <a:spcPts val="800"/>
              </a:spcAft>
              <a:defRPr/>
            </a:pPr>
            <a:r>
              <a:rPr lang="en-US" sz="2800" b="1" u="sng" kern="100" dirty="0">
                <a:solidFill>
                  <a:srgbClr val="000000"/>
                </a:solidFill>
                <a:uFill>
                  <a:solidFill>
                    <a:srgbClr val="000000"/>
                  </a:solidFill>
                </a:uFill>
                <a:latin typeface="Times New Roman" panose="02020603050405020304" pitchFamily="18" charset="0"/>
              </a:rPr>
              <a:t>Module 03: Evaluating Firm's Financial Performance </a:t>
            </a:r>
          </a:p>
          <a:p>
            <a:pPr algn="just" eaLnBrk="1" fontAlgn="auto" hangingPunct="1">
              <a:lnSpc>
                <a:spcPct val="107000"/>
              </a:lnSpc>
              <a:spcBef>
                <a:spcPts val="0"/>
              </a:spcBef>
              <a:spcAft>
                <a:spcPts val="800"/>
              </a:spcAft>
              <a:defRPr/>
            </a:pPr>
            <a:endParaRPr lang="en-US" sz="2800" dirty="0">
              <a:ea typeface="Calibri" panose="020F0502020204030204" pitchFamily="34" charset="0"/>
              <a:cs typeface="Arial" panose="020B0604020202020204" pitchFamily="34" charset="0"/>
            </a:endParaRPr>
          </a:p>
        </p:txBody>
      </p:sp>
      <p:pic>
        <p:nvPicPr>
          <p:cNvPr id="10" name="Audio 9">
            <a:hlinkClick r:id="" action="ppaction://media"/>
            <a:extLst>
              <a:ext uri="{FF2B5EF4-FFF2-40B4-BE49-F238E27FC236}">
                <a16:creationId xmlns:a16="http://schemas.microsoft.com/office/drawing/2014/main" id="{91CB073E-EA18-01A7-1650-881AC4D8D0BD}"/>
              </a:ext>
            </a:extLst>
          </p:cNvPr>
          <p:cNvPicPr>
            <a:picLocks noChangeAspect="1"/>
          </p:cNvPicPr>
          <p:nvPr/>
        </p:nvPicPr>
        <p:blipFill>
          <a:blip r:embed="rId2"/>
          <a:srcRect l="-161075" t="-161075" r="-161075" b="-161075"/>
          <a:stretch>
            <a:fillRect/>
          </a:stretch>
        </p:blipFill>
        <p:spPr>
          <a:xfrm>
            <a:off x="10052304" y="4718304"/>
            <a:ext cx="2057400" cy="2057400"/>
          </a:xfrm>
          <a:prstGeom prst="ellipse">
            <a:avLst/>
          </a:prstGeom>
        </p:spPr>
      </p:pic>
    </p:spTree>
  </p:cSld>
  <p:clrMapOvr>
    <a:masterClrMapping/>
  </p:clrMapOvr>
  <p:transition spd="slow" advTm="113565"/>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extBox 7">
            <a:extLst>
              <a:ext uri="{FF2B5EF4-FFF2-40B4-BE49-F238E27FC236}">
                <a16:creationId xmlns:a16="http://schemas.microsoft.com/office/drawing/2014/main" id="{8E6E1944-3B3F-6B33-C105-1AB90142786B}"/>
              </a:ext>
            </a:extLst>
          </p:cNvPr>
          <p:cNvSpPr txBox="1">
            <a:spLocks noChangeArrowheads="1"/>
          </p:cNvSpPr>
          <p:nvPr/>
        </p:nvSpPr>
        <p:spPr bwMode="auto">
          <a:xfrm>
            <a:off x="-17463" y="236538"/>
            <a:ext cx="2063751"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a:solidFill>
                  <a:schemeClr val="bg1"/>
                </a:solidFill>
                <a:latin typeface="Tajawal Medium"/>
                <a:ea typeface="Tajawal Medium"/>
                <a:cs typeface="Tajawal Medium"/>
              </a:rPr>
              <a:t>Introduction</a:t>
            </a:r>
            <a:endParaRPr lang="en-US" altLang="en-US" sz="2800">
              <a:solidFill>
                <a:srgbClr val="FF9518"/>
              </a:solidFill>
              <a:latin typeface="Tajawal Medium"/>
              <a:ea typeface="Tajawal Medium"/>
              <a:cs typeface="Tajawal Medium"/>
            </a:endParaRPr>
          </a:p>
        </p:txBody>
      </p:sp>
      <p:sp>
        <p:nvSpPr>
          <p:cNvPr id="15" name="TextBox 14">
            <a:extLst>
              <a:ext uri="{FF2B5EF4-FFF2-40B4-BE49-F238E27FC236}">
                <a16:creationId xmlns:a16="http://schemas.microsoft.com/office/drawing/2014/main" id="{8240C06B-29ED-C0BC-8EC1-F3BAC2217357}"/>
              </a:ext>
            </a:extLst>
          </p:cNvPr>
          <p:cNvSpPr txBox="1"/>
          <p:nvPr/>
        </p:nvSpPr>
        <p:spPr>
          <a:xfrm>
            <a:off x="1223963" y="2065338"/>
            <a:ext cx="9445625" cy="4160837"/>
          </a:xfrm>
          <a:prstGeom prst="rect">
            <a:avLst/>
          </a:prstGeom>
          <a:noFill/>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just" eaLnBrk="1" hangingPunct="1">
              <a:lnSpc>
                <a:spcPct val="107000"/>
              </a:lnSpc>
              <a:spcAft>
                <a:spcPts val="800"/>
              </a:spcAft>
            </a:pPr>
            <a:r>
              <a:rPr lang="en-US" altLang="en-US" sz="2800" b="1">
                <a:solidFill>
                  <a:srgbClr val="FF0000"/>
                </a:solidFill>
                <a:ea typeface="Calibri" panose="020F0502020204030204" pitchFamily="34" charset="0"/>
                <a:cs typeface="Arial" panose="020B0604020202020204" pitchFamily="34" charset="0"/>
              </a:rPr>
              <a:t>Course Outline:  </a:t>
            </a:r>
            <a:endParaRPr lang="en-US" altLang="en-US" sz="2800">
              <a:ea typeface="Calibri" panose="020F0502020204030204" pitchFamily="34" charset="0"/>
              <a:cs typeface="Arial" panose="020B0604020202020204" pitchFamily="34" charset="0"/>
            </a:endParaRPr>
          </a:p>
          <a:p>
            <a:pPr eaLnBrk="1" hangingPunct="1">
              <a:lnSpc>
                <a:spcPct val="107000"/>
              </a:lnSpc>
            </a:pPr>
            <a:r>
              <a:rPr lang="en-US" altLang="en-US" sz="2800" b="1" u="sng">
                <a:solidFill>
                  <a:srgbClr val="000000"/>
                </a:solidFill>
                <a:latin typeface="Times New Roman" panose="02020603050405020304" pitchFamily="18" charset="0"/>
                <a:ea typeface="Calibri" panose="020F0502020204030204" pitchFamily="34" charset="0"/>
                <a:cs typeface="Arial" panose="020B0604020202020204" pitchFamily="34" charset="0"/>
              </a:rPr>
              <a:t>Module 04: Financial Forecasting and Planning </a:t>
            </a:r>
          </a:p>
          <a:p>
            <a:pPr eaLnBrk="1" hangingPunct="1">
              <a:lnSpc>
                <a:spcPct val="107000"/>
              </a:lnSpc>
            </a:pPr>
            <a:r>
              <a:rPr lang="en-US" altLang="en-US" sz="2800" b="1" u="sng">
                <a:solidFill>
                  <a:srgbClr val="000000"/>
                </a:solidFill>
                <a:latin typeface="Times New Roman" panose="02020603050405020304" pitchFamily="18" charset="0"/>
                <a:ea typeface="Calibri" panose="020F0502020204030204" pitchFamily="34" charset="0"/>
                <a:cs typeface="Arial" panose="020B0604020202020204" pitchFamily="34" charset="0"/>
              </a:rPr>
              <a:t>Module 05: Time Value of Money  </a:t>
            </a:r>
          </a:p>
          <a:p>
            <a:pPr eaLnBrk="1" hangingPunct="1">
              <a:lnSpc>
                <a:spcPct val="96000"/>
              </a:lnSpc>
              <a:spcAft>
                <a:spcPts val="50"/>
              </a:spcAft>
            </a:pPr>
            <a:r>
              <a:rPr lang="en-US" altLang="en-US" sz="2800" b="1" u="sng">
                <a:solidFill>
                  <a:srgbClr val="000000"/>
                </a:solidFill>
                <a:latin typeface="Times New Roman" panose="02020603050405020304" pitchFamily="18" charset="0"/>
                <a:ea typeface="Calibri" panose="020F0502020204030204" pitchFamily="34" charset="0"/>
                <a:cs typeface="Arial" panose="020B0604020202020204" pitchFamily="34" charset="0"/>
              </a:rPr>
              <a:t>Module 06: Valuation of Bonds  Introduction  </a:t>
            </a:r>
          </a:p>
          <a:p>
            <a:pPr eaLnBrk="1" hangingPunct="1">
              <a:lnSpc>
                <a:spcPct val="107000"/>
              </a:lnSpc>
            </a:pPr>
            <a:r>
              <a:rPr lang="en-US" altLang="en-US" sz="2800" b="1" u="sng">
                <a:solidFill>
                  <a:srgbClr val="000000"/>
                </a:solidFill>
                <a:latin typeface="Times New Roman" panose="02020603050405020304" pitchFamily="18" charset="0"/>
                <a:ea typeface="Calibri" panose="020F0502020204030204" pitchFamily="34" charset="0"/>
                <a:cs typeface="Arial" panose="020B0604020202020204" pitchFamily="34" charset="0"/>
              </a:rPr>
              <a:t>Module 07 : Valuation of Stocks  </a:t>
            </a:r>
          </a:p>
          <a:p>
            <a:pPr eaLnBrk="1" hangingPunct="1">
              <a:lnSpc>
                <a:spcPct val="97000"/>
              </a:lnSpc>
              <a:spcAft>
                <a:spcPts val="38"/>
              </a:spcAft>
            </a:pPr>
            <a:r>
              <a:rPr lang="en-US" altLang="en-US" sz="2800" b="1" u="sng">
                <a:solidFill>
                  <a:srgbClr val="000000"/>
                </a:solidFill>
                <a:latin typeface="Times New Roman" panose="02020603050405020304" pitchFamily="18" charset="0"/>
                <a:ea typeface="Calibri" panose="020F0502020204030204" pitchFamily="34" charset="0"/>
                <a:cs typeface="Arial" panose="020B0604020202020204" pitchFamily="34" charset="0"/>
              </a:rPr>
              <a:t>Module 08: Capital Budgeting Techniques Introduction</a:t>
            </a:r>
          </a:p>
          <a:p>
            <a:pPr eaLnBrk="1" hangingPunct="1">
              <a:lnSpc>
                <a:spcPct val="97000"/>
              </a:lnSpc>
              <a:spcAft>
                <a:spcPts val="38"/>
              </a:spcAft>
            </a:pPr>
            <a:r>
              <a:rPr lang="en-US" altLang="en-US" sz="2800" b="1" u="sng">
                <a:solidFill>
                  <a:srgbClr val="000000"/>
                </a:solidFill>
                <a:latin typeface="Times New Roman" panose="02020603050405020304" pitchFamily="18" charset="0"/>
                <a:ea typeface="Calibri" panose="020F0502020204030204" pitchFamily="34" charset="0"/>
                <a:cs typeface="Arial" panose="020B0604020202020204" pitchFamily="34" charset="0"/>
              </a:rPr>
              <a:t>Module09: Cases and Report</a:t>
            </a:r>
          </a:p>
          <a:p>
            <a:pPr eaLnBrk="1" hangingPunct="1">
              <a:lnSpc>
                <a:spcPct val="97000"/>
              </a:lnSpc>
              <a:spcAft>
                <a:spcPts val="38"/>
              </a:spcAft>
            </a:pPr>
            <a:r>
              <a:rPr lang="en-US" altLang="en-US" sz="2800" b="1" u="sng">
                <a:solidFill>
                  <a:srgbClr val="000000"/>
                </a:solidFill>
                <a:latin typeface="Times New Roman" panose="02020603050405020304" pitchFamily="18" charset="0"/>
                <a:ea typeface="Calibri" panose="020F0502020204030204" pitchFamily="34" charset="0"/>
                <a:cs typeface="Arial" panose="020B0604020202020204" pitchFamily="34" charset="0"/>
              </a:rPr>
              <a:t>Module10 : Finance Career Tips  </a:t>
            </a:r>
          </a:p>
          <a:p>
            <a:pPr algn="just" eaLnBrk="1" hangingPunct="1">
              <a:lnSpc>
                <a:spcPct val="107000"/>
              </a:lnSpc>
              <a:spcAft>
                <a:spcPts val="800"/>
              </a:spcAft>
            </a:pPr>
            <a:endParaRPr lang="en-US" altLang="en-US" sz="2800">
              <a:ea typeface="Calibri" panose="020F0502020204030204" pitchFamily="34" charset="0"/>
              <a:cs typeface="Arial" panose="020B0604020202020204" pitchFamily="34" charset="0"/>
            </a:endParaRPr>
          </a:p>
        </p:txBody>
      </p:sp>
      <p:pic>
        <p:nvPicPr>
          <p:cNvPr id="7" name="Audio 6">
            <a:hlinkClick r:id="" action="ppaction://media"/>
            <a:extLst>
              <a:ext uri="{FF2B5EF4-FFF2-40B4-BE49-F238E27FC236}">
                <a16:creationId xmlns:a16="http://schemas.microsoft.com/office/drawing/2014/main" id="{608B61B6-C29E-FC2D-38F5-1B3E0BC82031}"/>
              </a:ext>
            </a:extLst>
          </p:cNvPr>
          <p:cNvPicPr>
            <a:picLocks noChangeAspect="1"/>
          </p:cNvPicPr>
          <p:nvPr/>
        </p:nvPicPr>
        <p:blipFill>
          <a:blip r:embed="rId2"/>
          <a:srcRect l="-161075" t="-161075" r="-161075" b="-161075"/>
          <a:stretch>
            <a:fillRect/>
          </a:stretch>
        </p:blipFill>
        <p:spPr>
          <a:xfrm>
            <a:off x="10052304" y="4718304"/>
            <a:ext cx="2057400" cy="2057400"/>
          </a:xfrm>
          <a:prstGeom prst="ellipse">
            <a:avLst/>
          </a:prstGeom>
        </p:spPr>
      </p:pic>
    </p:spTree>
  </p:cSld>
  <p:clrMapOvr>
    <a:masterClrMapping/>
  </p:clrMapOvr>
  <p:transition spd="slow" advTm="148520"/>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extBox 7">
            <a:extLst>
              <a:ext uri="{FF2B5EF4-FFF2-40B4-BE49-F238E27FC236}">
                <a16:creationId xmlns:a16="http://schemas.microsoft.com/office/drawing/2014/main" id="{8C0FF224-18EA-AE7B-FAF8-FB07CFDE1314}"/>
              </a:ext>
            </a:extLst>
          </p:cNvPr>
          <p:cNvSpPr txBox="1">
            <a:spLocks noChangeArrowheads="1"/>
          </p:cNvSpPr>
          <p:nvPr/>
        </p:nvSpPr>
        <p:spPr bwMode="auto">
          <a:xfrm>
            <a:off x="-17463" y="236538"/>
            <a:ext cx="2063751"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a:solidFill>
                  <a:schemeClr val="bg1"/>
                </a:solidFill>
                <a:latin typeface="Tajawal Medium"/>
                <a:ea typeface="Tajawal Medium"/>
                <a:cs typeface="Tajawal Medium"/>
              </a:rPr>
              <a:t>Introduction</a:t>
            </a:r>
            <a:endParaRPr lang="en-US" altLang="en-US" sz="2800">
              <a:solidFill>
                <a:srgbClr val="FF9518"/>
              </a:solidFill>
              <a:latin typeface="Tajawal Medium"/>
              <a:ea typeface="Tajawal Medium"/>
              <a:cs typeface="Tajawal Medium"/>
            </a:endParaRPr>
          </a:p>
        </p:txBody>
      </p:sp>
      <p:sp>
        <p:nvSpPr>
          <p:cNvPr id="18435" name="TextBox 14">
            <a:extLst>
              <a:ext uri="{FF2B5EF4-FFF2-40B4-BE49-F238E27FC236}">
                <a16:creationId xmlns:a16="http://schemas.microsoft.com/office/drawing/2014/main" id="{AF1D3ADD-B012-B73F-8ECC-B1D459E916EA}"/>
              </a:ext>
            </a:extLst>
          </p:cNvPr>
          <p:cNvSpPr txBox="1">
            <a:spLocks noChangeArrowheads="1"/>
          </p:cNvSpPr>
          <p:nvPr/>
        </p:nvSpPr>
        <p:spPr bwMode="auto">
          <a:xfrm>
            <a:off x="1103313" y="2066925"/>
            <a:ext cx="8863012" cy="398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just" eaLnBrk="1" hangingPunct="1">
              <a:lnSpc>
                <a:spcPct val="107000"/>
              </a:lnSpc>
              <a:spcAft>
                <a:spcPts val="800"/>
              </a:spcAft>
            </a:pPr>
            <a:r>
              <a:rPr lang="en-US" altLang="en-US" sz="2800" b="1">
                <a:solidFill>
                  <a:srgbClr val="FF0000"/>
                </a:solidFill>
                <a:ea typeface="Calibri" panose="020F0502020204030204" pitchFamily="34" charset="0"/>
                <a:cs typeface="Arial" panose="020B0604020202020204" pitchFamily="34" charset="0"/>
              </a:rPr>
              <a:t>4- List of References: </a:t>
            </a:r>
            <a:endParaRPr lang="en-US" altLang="en-US">
              <a:ea typeface="Calibri" panose="020F0502020204030204" pitchFamily="34" charset="0"/>
              <a:cs typeface="Arial" panose="020B0604020202020204" pitchFamily="34" charset="0"/>
            </a:endParaRPr>
          </a:p>
          <a:p>
            <a:pPr eaLnBrk="1" hangingPunct="1">
              <a:spcAft>
                <a:spcPts val="1000"/>
              </a:spcAft>
            </a:pPr>
            <a:r>
              <a:rPr lang="en-US" altLang="en-US" sz="2400">
                <a:solidFill>
                  <a:srgbClr val="000000"/>
                </a:solidFill>
                <a:ea typeface="Calibri" panose="020F0502020204030204" pitchFamily="34" charset="0"/>
                <a:cs typeface="Arial" panose="020B0604020202020204" pitchFamily="34" charset="0"/>
              </a:rPr>
              <a:t>- The main material and reference for each course will be the textbook mentioned in the course specifications. Lecture notes and slides are additional resources that are prepared by the professor.</a:t>
            </a:r>
            <a:endParaRPr lang="en-US" altLang="en-US" sz="2400">
              <a:ea typeface="Calibri" panose="020F0502020204030204" pitchFamily="34" charset="0"/>
              <a:cs typeface="Arial" panose="020B0604020202020204" pitchFamily="34" charset="0"/>
            </a:endParaRPr>
          </a:p>
          <a:p>
            <a:pPr eaLnBrk="1" hangingPunct="1"/>
            <a:r>
              <a:rPr lang="en-US" altLang="en-US" sz="2400">
                <a:solidFill>
                  <a:srgbClr val="000000"/>
                </a:solidFill>
                <a:ea typeface="Calibri" panose="020F0502020204030204" pitchFamily="34" charset="0"/>
                <a:cs typeface="Arial" panose="020B0604020202020204" pitchFamily="34" charset="0"/>
              </a:rPr>
              <a:t>Required Textbook:</a:t>
            </a:r>
          </a:p>
          <a:p>
            <a:pPr eaLnBrk="1" hangingPunct="1"/>
            <a:r>
              <a:rPr lang="en-US" altLang="en-US" sz="2400">
                <a:solidFill>
                  <a:srgbClr val="000000"/>
                </a:solidFill>
                <a:ea typeface="Calibri" panose="020F0502020204030204" pitchFamily="34" charset="0"/>
                <a:cs typeface="Arial" panose="020B0604020202020204" pitchFamily="34" charset="0"/>
              </a:rPr>
              <a:t> Introduction to Finance: Markets, Investments, and Financial Management 17th Edition</a:t>
            </a:r>
          </a:p>
          <a:p>
            <a:pPr eaLnBrk="1" hangingPunct="1"/>
            <a:r>
              <a:rPr lang="en-US" altLang="en-US" sz="2400">
                <a:solidFill>
                  <a:srgbClr val="000000"/>
                </a:solidFill>
                <a:ea typeface="Calibri" panose="020F0502020204030204" pitchFamily="34" charset="0"/>
                <a:cs typeface="Arial" panose="020B0604020202020204" pitchFamily="34" charset="0"/>
              </a:rPr>
              <a:t>by </a:t>
            </a:r>
            <a:r>
              <a:rPr lang="en-US" altLang="en-US" sz="2400">
                <a:solidFill>
                  <a:srgbClr val="000000"/>
                </a:solidFill>
                <a:ea typeface="Calibri" panose="020F0502020204030204" pitchFamily="34" charset="0"/>
                <a:cs typeface="Arial" panose="020B0604020202020204" pitchFamily="34" charset="0"/>
                <a:hlinkClick r:id="rId2"/>
              </a:rPr>
              <a:t>Ronald W. Melicher</a:t>
            </a:r>
            <a:r>
              <a:rPr lang="en-US" altLang="en-US" sz="2400">
                <a:solidFill>
                  <a:srgbClr val="000000"/>
                </a:solidFill>
                <a:ea typeface="Calibri" panose="020F0502020204030204" pitchFamily="34" charset="0"/>
                <a:cs typeface="Arial" panose="020B0604020202020204" pitchFamily="34" charset="0"/>
              </a:rPr>
              <a:t> (Author), </a:t>
            </a:r>
            <a:r>
              <a:rPr lang="en-US" altLang="en-US" sz="2400">
                <a:solidFill>
                  <a:srgbClr val="000000"/>
                </a:solidFill>
                <a:ea typeface="Calibri" panose="020F0502020204030204" pitchFamily="34" charset="0"/>
                <a:cs typeface="Arial" panose="020B0604020202020204" pitchFamily="34" charset="0"/>
                <a:hlinkClick r:id="rId3"/>
              </a:rPr>
              <a:t>Edgar A. Norton</a:t>
            </a:r>
            <a:r>
              <a:rPr lang="en-US" altLang="en-US" sz="2400">
                <a:solidFill>
                  <a:srgbClr val="000000"/>
                </a:solidFill>
                <a:ea typeface="Calibri" panose="020F0502020204030204" pitchFamily="34" charset="0"/>
                <a:cs typeface="Arial" panose="020B0604020202020204" pitchFamily="34" charset="0"/>
              </a:rPr>
              <a:t> (Author)</a:t>
            </a:r>
          </a:p>
          <a:p>
            <a:pPr eaLnBrk="1" hangingPunct="1"/>
            <a:br>
              <a:rPr lang="en-US" altLang="en-US" sz="2400">
                <a:ea typeface="Calibri" panose="020F0502020204030204" pitchFamily="34" charset="0"/>
                <a:cs typeface="Arial" panose="020B0604020202020204" pitchFamily="34" charset="0"/>
              </a:rPr>
            </a:br>
            <a:endParaRPr lang="en-US" altLang="en-US">
              <a:ea typeface="Calibri" panose="020F0502020204030204" pitchFamily="34" charset="0"/>
              <a:cs typeface="Arial" panose="020B0604020202020204" pitchFamily="34" charset="0"/>
            </a:endParaRPr>
          </a:p>
        </p:txBody>
      </p:sp>
      <p:pic>
        <p:nvPicPr>
          <p:cNvPr id="6" name="Audio 5">
            <a:hlinkClick r:id="" action="ppaction://media"/>
            <a:extLst>
              <a:ext uri="{FF2B5EF4-FFF2-40B4-BE49-F238E27FC236}">
                <a16:creationId xmlns:a16="http://schemas.microsoft.com/office/drawing/2014/main" id="{84B2C89D-3D9A-948C-E9F8-35440BA7B546}"/>
              </a:ext>
            </a:extLst>
          </p:cNvPr>
          <p:cNvPicPr>
            <a:picLocks noChangeAspect="1"/>
          </p:cNvPicPr>
          <p:nvPr/>
        </p:nvPicPr>
        <p:blipFill>
          <a:blip r:embed="rId4"/>
          <a:srcRect l="-161075" t="-161075" r="-161075" b="-161075"/>
          <a:stretch>
            <a:fillRect/>
          </a:stretch>
        </p:blipFill>
        <p:spPr>
          <a:xfrm>
            <a:off x="10052304" y="4718304"/>
            <a:ext cx="2057400" cy="2057400"/>
          </a:xfrm>
          <a:prstGeom prst="ellipse">
            <a:avLst/>
          </a:prstGeom>
        </p:spPr>
      </p:pic>
    </p:spTree>
  </p:cSld>
  <p:clrMapOvr>
    <a:masterClrMapping/>
  </p:clrMapOvr>
  <p:transition spd="slow" advTm="48627"/>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extBox 9">
            <a:extLst>
              <a:ext uri="{FF2B5EF4-FFF2-40B4-BE49-F238E27FC236}">
                <a16:creationId xmlns:a16="http://schemas.microsoft.com/office/drawing/2014/main" id="{EF7D9333-CF27-FDAD-B221-91F3FBB5C5F8}"/>
              </a:ext>
            </a:extLst>
          </p:cNvPr>
          <p:cNvSpPr txBox="1">
            <a:spLocks noChangeArrowheads="1"/>
          </p:cNvSpPr>
          <p:nvPr/>
        </p:nvSpPr>
        <p:spPr bwMode="auto">
          <a:xfrm>
            <a:off x="3243263" y="3152775"/>
            <a:ext cx="4524375"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4800" b="1">
                <a:latin typeface="Alexandria"/>
                <a:ea typeface="Alexandria"/>
                <a:cs typeface="Alexandria"/>
              </a:rPr>
              <a:t>Thank You</a:t>
            </a:r>
          </a:p>
        </p:txBody>
      </p:sp>
      <p:pic>
        <p:nvPicPr>
          <p:cNvPr id="5" name="Audio 4">
            <a:hlinkClick r:id="" action="ppaction://media"/>
            <a:extLst>
              <a:ext uri="{FF2B5EF4-FFF2-40B4-BE49-F238E27FC236}">
                <a16:creationId xmlns:a16="http://schemas.microsoft.com/office/drawing/2014/main" id="{3BA55530-4EAD-0F80-5880-B2E6C0C12342}"/>
              </a:ext>
            </a:extLst>
          </p:cNvPr>
          <p:cNvPicPr>
            <a:picLocks noChangeAspect="1"/>
          </p:cNvPicPr>
          <p:nvPr/>
        </p:nvPicPr>
        <p:blipFill>
          <a:blip r:embed="rId2"/>
          <a:srcRect l="-161075" t="-161075" r="-161075" b="-161075"/>
          <a:stretch>
            <a:fillRect/>
          </a:stretch>
        </p:blipFill>
        <p:spPr>
          <a:xfrm>
            <a:off x="10052304" y="4718304"/>
            <a:ext cx="2057400" cy="2057400"/>
          </a:xfrm>
          <a:prstGeom prst="ellipse">
            <a:avLst/>
          </a:prstGeom>
        </p:spPr>
      </p:pic>
    </p:spTree>
  </p:cSld>
  <p:clrMapOvr>
    <a:masterClrMapping/>
  </p:clrMapOvr>
  <p:transition spd="slow" advTm="99524"/>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7787f28fb4c3117e49f6b932a962809f">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ba410cfa13a209e8359b6d52e5061e1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25F85574-515D-4F72-BB48-097645424C7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8AF1BA5F-7BA1-4732-93A5-901DDDA5E2FA}">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248</TotalTime>
  <Words>421</Words>
  <Application>Microsoft Office PowerPoint</Application>
  <PresentationFormat>Widescreen</PresentationFormat>
  <Paragraphs>53</Paragraphs>
  <Slides>10</Slides>
  <Notes>0</Notes>
  <HiddenSlides>0</HiddenSlides>
  <MMClips>0</MMClips>
  <ScaleCrop>false</ScaleCrop>
  <HeadingPairs>
    <vt:vector size="6" baseType="variant">
      <vt:variant>
        <vt:lpstr>Fonts Used</vt:lpstr>
      </vt:variant>
      <vt:variant>
        <vt:i4>9</vt:i4>
      </vt:variant>
      <vt:variant>
        <vt:lpstr>Theme</vt:lpstr>
      </vt:variant>
      <vt:variant>
        <vt:i4>2</vt:i4>
      </vt:variant>
      <vt:variant>
        <vt:lpstr>Slide Titles</vt:lpstr>
      </vt:variant>
      <vt:variant>
        <vt:i4>10</vt:i4>
      </vt:variant>
    </vt:vector>
  </HeadingPairs>
  <TitlesOfParts>
    <vt:vector size="21" baseType="lpstr">
      <vt:lpstr>Calibri</vt:lpstr>
      <vt:lpstr>Arial</vt:lpstr>
      <vt:lpstr>Calibri Light</vt:lpstr>
      <vt:lpstr>Aptos</vt:lpstr>
      <vt:lpstr>Tajawal Medium</vt:lpstr>
      <vt:lpstr>-apple-system</vt:lpstr>
      <vt:lpstr>Times New Roman</vt:lpstr>
      <vt:lpstr>Segoe UI Symbol</vt:lpstr>
      <vt:lpstr>Alexandria</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Gitex</cp:lastModifiedBy>
  <cp:revision>29</cp:revision>
  <dcterms:created xsi:type="dcterms:W3CDTF">2021-08-03T13:03:26Z</dcterms:created>
  <dcterms:modified xsi:type="dcterms:W3CDTF">2024-05-31T06:29:02Z</dcterms:modified>
</cp:coreProperties>
</file>