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80" r:id="rId2"/>
    <p:sldId id="313" r:id="rId3"/>
    <p:sldId id="276" r:id="rId4"/>
    <p:sldId id="306" r:id="rId5"/>
    <p:sldId id="482" r:id="rId6"/>
    <p:sldId id="486" r:id="rId7"/>
    <p:sldId id="487" r:id="rId8"/>
    <p:sldId id="488" r:id="rId9"/>
    <p:sldId id="34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76"/>
            <p14:sldId id="306"/>
            <p14:sldId id="482"/>
            <p14:sldId id="486"/>
            <p14:sldId id="487"/>
            <p14:sldId id="48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svg"/><Relationship Id="rId10" Type="http://schemas.openxmlformats.org/officeDocument/2006/relationships/image" Target="../media/image14.jp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6270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course gives the student a broad introduction to supervised machine learning.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covers topics in </a:t>
            </a:r>
            <a:endPara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Regression, </a:t>
            </a:r>
            <a:endParaRPr lang="ar-EG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trees,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Ensemble methods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and, </a:t>
            </a:r>
            <a:endPara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 Vector Machines.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introduces examples from practical applications to demonstrate how to create learning and adaptable systems.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the student will be able to: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advantages and disadvantages of the most widely used machine learning techniques.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underlying problems and difficulties that machine learning process faces, such as data quality, model choice, model complexity, etc.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Create and refine supervised machine learning models for binary classification and prediction problems, such as logistic regression.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create and use a variety of machine learning algorithms in a variety of practical situations.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Utilize the well-known machine learning packages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NumPy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scikit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-learn to create machine learning models in Python. </a:t>
            </a: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Plan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1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667708"/>
              </p:ext>
            </p:extLst>
          </p:nvPr>
        </p:nvGraphicFramePr>
        <p:xfrm>
          <a:off x="1216241" y="1485441"/>
          <a:ext cx="4776186" cy="4276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224">
                  <a:extLst>
                    <a:ext uri="{9D8B030D-6E8A-4147-A177-3AD203B41FA5}">
                      <a16:colId xmlns:a16="http://schemas.microsoft.com/office/drawing/2014/main" val="474315490"/>
                    </a:ext>
                  </a:extLst>
                </a:gridCol>
                <a:gridCol w="3593962">
                  <a:extLst>
                    <a:ext uri="{9D8B030D-6E8A-4147-A177-3AD203B41FA5}">
                      <a16:colId xmlns:a16="http://schemas.microsoft.com/office/drawing/2014/main" val="1212421277"/>
                    </a:ext>
                  </a:extLst>
                </a:gridCol>
              </a:tblGrid>
              <a:tr h="3114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Week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Topics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2147131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Orientation  week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725279367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Introduction </a:t>
                      </a: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 Machine Learning</a:t>
                      </a: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797246320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lvl="0" algn="ctr" rtl="0" fontAlgn="base"/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Regression 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513317724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K-Nearest Neighbors (KNN) 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769385487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lvl="0" algn="ctr" rtl="0" fontAlgn="base"/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Logistic Regression 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908181486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Perceptron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602010618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Support Vector Machines (SVM)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633804746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Naive Bayes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2266304312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Decision Tree classifier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572698383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Ensemble Learning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604643749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Variance vs bias trade off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2443105601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Revision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3938167977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Final Exams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3674162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7211" y="1730273"/>
            <a:ext cx="2456901" cy="354208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552017" y="4547797"/>
            <a:ext cx="4747323" cy="1543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20000"/>
              </a:lnSpc>
            </a:pPr>
            <a:r>
              <a:rPr 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Mining and Machine Learning: Fundamental Concepts and Algorithms, Mohammed J.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Zaki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Wagner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Meira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Cambridge University Press, 2020.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27399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204875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 Hours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204875" y="1486185"/>
            <a:ext cx="4267200" cy="502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Tuesday, 9:00pm – 10:30pm</a:t>
            </a:r>
          </a:p>
          <a:p>
            <a:endParaRPr lang="en-US" sz="20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16438" y="2467374"/>
            <a:ext cx="3756898" cy="205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09018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204875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7283" y="1397680"/>
            <a:ext cx="3901778" cy="24873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1151" y="4077907"/>
            <a:ext cx="1527910" cy="15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427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work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t="18068"/>
          <a:stretch/>
        </p:blipFill>
        <p:spPr>
          <a:xfrm>
            <a:off x="568844" y="1400729"/>
            <a:ext cx="5151983" cy="422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2016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10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277</Words>
  <Application>Microsoft Office PowerPoint</Application>
  <PresentationFormat>Widescreen</PresentationFormat>
  <Paragraphs>68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32</cp:revision>
  <dcterms:created xsi:type="dcterms:W3CDTF">2023-04-29T09:08:23Z</dcterms:created>
  <dcterms:modified xsi:type="dcterms:W3CDTF">2024-01-26T20:13:13Z</dcterms:modified>
</cp:coreProperties>
</file>