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303" r:id="rId5"/>
    <p:sldId id="276" r:id="rId6"/>
    <p:sldId id="509" r:id="rId7"/>
    <p:sldId id="510" r:id="rId8"/>
    <p:sldId id="623" r:id="rId9"/>
    <p:sldId id="496" r:id="rId10"/>
    <p:sldId id="649" r:id="rId11"/>
    <p:sldId id="514" r:id="rId12"/>
    <p:sldId id="499" r:id="rId13"/>
    <p:sldId id="650" r:id="rId14"/>
    <p:sldId id="511" r:id="rId15"/>
    <p:sldId id="622" r:id="rId16"/>
    <p:sldId id="513" r:id="rId17"/>
    <p:sldId id="515" r:id="rId18"/>
    <p:sldId id="651" r:id="rId19"/>
    <p:sldId id="503" r:id="rId20"/>
    <p:sldId id="504" r:id="rId21"/>
    <p:sldId id="621" r:id="rId22"/>
    <p:sldId id="652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509"/>
            <p14:sldId id="510"/>
            <p14:sldId id="623"/>
            <p14:sldId id="496"/>
            <p14:sldId id="649"/>
            <p14:sldId id="514"/>
            <p14:sldId id="499"/>
            <p14:sldId id="650"/>
            <p14:sldId id="511"/>
            <p14:sldId id="622"/>
            <p14:sldId id="513"/>
            <p14:sldId id="515"/>
            <p14:sldId id="651"/>
            <p14:sldId id="503"/>
            <p14:sldId id="504"/>
            <p14:sldId id="621"/>
            <p14:sldId id="6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87"/>
    <p:restoredTop sz="77217"/>
  </p:normalViewPr>
  <p:slideViewPr>
    <p:cSldViewPr snapToGrid="0">
      <p:cViewPr varScale="1">
        <p:scale>
          <a:sx n="81" d="100"/>
          <a:sy n="81" d="100"/>
        </p:scale>
        <p:origin x="10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تحليل المواقف التسويقية المتأزمة واتخاذ قرارات اتصالية مدروسة</a:t>
          </a:r>
          <a:endParaRPr lang="en-GB" sz="2400" b="1" dirty="0"/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algn="ctr" rtl="1"/>
          <a:endParaRPr lang="en-GB" sz="2400" b="1"/>
        </a:p>
      </dgm:t>
    </dgm:pt>
    <dgm:pt modelId="{7D44034A-7E0C-3644-8434-636C59A667A6}" type="sibTrans" cxnId="{08721D83-5C58-124E-8038-EEDE2F2FDD02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DE442A2-51E0-1447-8EE8-9FD8FCDD46C2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إعداد خطة اتصال تسويقي للأزمات تتضمن الرسائل والجمهور والقنوات</a:t>
          </a:r>
          <a:endParaRPr lang="en-GB" sz="2400" b="1" dirty="0"/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algn="ctr" rtl="1"/>
          <a:endParaRPr lang="en-GB" sz="2400" b="1"/>
        </a:p>
      </dgm:t>
    </dgm:pt>
    <dgm:pt modelId="{040C3F03-DCA3-F341-808E-AF03B406BB9C}" type="sibTrans" cxnId="{55DF288F-56ED-5E41-806E-24AFB83BEF57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BBBC6AAA-97B2-7745-B13E-E2C6707E642E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صياغة محتوى إعلامي متزن وفعّال وقت الأزمات</a:t>
          </a:r>
          <a:endParaRPr lang="en-GB" sz="2400" b="1" dirty="0"/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algn="ctr" rtl="1"/>
          <a:endParaRPr lang="en-GB" sz="2400" b="1"/>
        </a:p>
      </dgm:t>
    </dgm:pt>
    <dgm:pt modelId="{B182BFE1-BECC-6F45-8210-1443F173A886}" type="sibTrans" cxnId="{E52A093E-6079-534C-BAEB-9AF46ADE411C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A988D923-5CF7-5946-A9B7-D57046CD05D5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التمييز بين أساليب الردّ المباشر وغير المباشر أثناء الأزمة</a:t>
          </a:r>
          <a:endParaRPr lang="en-GB" sz="2400" b="1" dirty="0"/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algn="ctr" rtl="1"/>
          <a:endParaRPr lang="en-GB" sz="2400" b="1"/>
        </a:p>
      </dgm:t>
    </dgm:pt>
    <dgm:pt modelId="{9E4B8BFB-EC31-2948-A901-F5313A0B0266}" type="sibTrans" cxnId="{54A4C1E4-815F-0944-8B6C-90616B9DB38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AA053228-2282-3F4A-B8C0-B56281ECF900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استخدام أدوات التسويق الرقمي في التفاعل مع الجمهور الغاضب</a:t>
          </a:r>
          <a:endParaRPr lang="en-GB" sz="2400" b="1" dirty="0"/>
        </a:p>
      </dgm:t>
    </dgm:pt>
    <dgm:pt modelId="{CBA16DAD-889C-BB49-9800-0C0F7212D7A0}" type="parTrans" cxnId="{11E4268F-14AD-D342-B51B-39DE1FB202F9}">
      <dgm:prSet/>
      <dgm:spPr/>
      <dgm:t>
        <a:bodyPr/>
        <a:lstStyle/>
        <a:p>
          <a:pPr algn="ctr" rtl="1"/>
          <a:endParaRPr lang="en-GB" sz="2400" b="1"/>
        </a:p>
      </dgm:t>
    </dgm:pt>
    <dgm:pt modelId="{B4899CA6-4D6D-3A4A-918F-6D6DB8B2DF8D}" type="sibTrans" cxnId="{11E4268F-14AD-D342-B51B-39DE1FB202F9}">
      <dgm:prSet/>
      <dgm:spPr/>
      <dgm:t>
        <a:bodyPr/>
        <a:lstStyle/>
        <a:p>
          <a:pPr algn="ctr" rtl="1"/>
          <a:endParaRPr lang="en-GB" sz="2400" b="1"/>
        </a:p>
      </dgm:t>
    </dgm:pt>
    <dgm:pt modelId="{3BE072C0-B6BB-2543-A51C-B21AAD748724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000" dirty="0"/>
            <a:t>تقييم أداء الشركات في إدارة الأزمة وفق معايير احترافية</a:t>
          </a:r>
          <a:endParaRPr lang="en-GB" sz="2000" b="1" dirty="0"/>
        </a:p>
      </dgm:t>
    </dgm:pt>
    <dgm:pt modelId="{F29659D3-3E5F-CD4D-B82A-815AC2937A7C}" type="parTrans" cxnId="{DEE83730-F3DA-5244-BD73-46FD000791CC}">
      <dgm:prSet/>
      <dgm:spPr/>
      <dgm:t>
        <a:bodyPr/>
        <a:lstStyle/>
        <a:p>
          <a:pPr algn="ctr"/>
          <a:endParaRPr lang="en-GB" sz="2800"/>
        </a:p>
      </dgm:t>
    </dgm:pt>
    <dgm:pt modelId="{5D3C3DB9-9CA4-7C4C-8762-4D9CBE062B7D}" type="sibTrans" cxnId="{DEE83730-F3DA-5244-BD73-46FD000791CC}">
      <dgm:prSet/>
      <dgm:spPr/>
      <dgm:t>
        <a:bodyPr/>
        <a:lstStyle/>
        <a:p>
          <a:pPr algn="ctr"/>
          <a:endParaRPr lang="en-GB" sz="2800"/>
        </a:p>
      </dgm:t>
    </dgm:pt>
    <dgm:pt modelId="{63356DF1-346A-3946-AD6A-FF3246081F40}">
      <dgm:prSet phldrT="[Text]"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000" dirty="0"/>
            <a:t>توظيف مبادئ أخلاقيات التسويق والمسؤولية الاجتماعية أثناء الاستجابة</a:t>
          </a:r>
          <a:endParaRPr lang="en-GB" sz="2000" b="1" dirty="0"/>
        </a:p>
      </dgm:t>
    </dgm:pt>
    <dgm:pt modelId="{BCCC4C08-0D20-4D4F-9A1C-B16440D23C49}" type="parTrans" cxnId="{9C514EC4-EB8C-2C41-8891-76C469529B8C}">
      <dgm:prSet/>
      <dgm:spPr/>
      <dgm:t>
        <a:bodyPr/>
        <a:lstStyle/>
        <a:p>
          <a:pPr algn="ctr"/>
          <a:endParaRPr lang="en-GB" sz="2800"/>
        </a:p>
      </dgm:t>
    </dgm:pt>
    <dgm:pt modelId="{5C05447A-E8D7-4745-B60B-B7CA2EF9B55E}" type="sibTrans" cxnId="{9C514EC4-EB8C-2C41-8891-76C469529B8C}">
      <dgm:prSet/>
      <dgm:spPr/>
      <dgm:t>
        <a:bodyPr/>
        <a:lstStyle/>
        <a:p>
          <a:pPr algn="ctr"/>
          <a:endParaRPr lang="en-GB" sz="2800"/>
        </a:p>
      </dgm:t>
    </dgm:pt>
    <dgm:pt modelId="{A6DF18C3-8085-D14F-8F1D-E87217733721}" type="pres">
      <dgm:prSet presAssocID="{88661B47-BBFF-5F48-A1E8-AA4C422A0094}" presName="Name0" presStyleCnt="0">
        <dgm:presLayoutVars>
          <dgm:dir/>
          <dgm:animLvl val="lvl"/>
          <dgm:resizeHandles val="exact"/>
        </dgm:presLayoutVars>
      </dgm:prSet>
      <dgm:spPr/>
    </dgm:pt>
    <dgm:pt modelId="{312C37B9-FBF3-774F-821E-17FA4BB7A59F}" type="pres">
      <dgm:prSet presAssocID="{63356DF1-346A-3946-AD6A-FF3246081F40}" presName="boxAndChildren" presStyleCnt="0"/>
      <dgm:spPr/>
    </dgm:pt>
    <dgm:pt modelId="{B64630D5-5723-394E-8CF9-81496F1DDA8F}" type="pres">
      <dgm:prSet presAssocID="{63356DF1-346A-3946-AD6A-FF3246081F40}" presName="parentTextBox" presStyleLbl="node1" presStyleIdx="0" presStyleCnt="7"/>
      <dgm:spPr/>
    </dgm:pt>
    <dgm:pt modelId="{ABACDB8E-D1AC-BD4C-A670-9ED7A9B95188}" type="pres">
      <dgm:prSet presAssocID="{5D3C3DB9-9CA4-7C4C-8762-4D9CBE062B7D}" presName="sp" presStyleCnt="0"/>
      <dgm:spPr/>
    </dgm:pt>
    <dgm:pt modelId="{BA24AB2C-F006-F848-BD33-842361C63C71}" type="pres">
      <dgm:prSet presAssocID="{3BE072C0-B6BB-2543-A51C-B21AAD748724}" presName="arrowAndChildren" presStyleCnt="0"/>
      <dgm:spPr/>
    </dgm:pt>
    <dgm:pt modelId="{E079F6DD-F2A6-364A-89B2-CEF3BC60B738}" type="pres">
      <dgm:prSet presAssocID="{3BE072C0-B6BB-2543-A51C-B21AAD748724}" presName="parentTextArrow" presStyleLbl="node1" presStyleIdx="1" presStyleCnt="7"/>
      <dgm:spPr/>
    </dgm:pt>
    <dgm:pt modelId="{480C4937-BA99-AB48-A0E6-A030927E2D95}" type="pres">
      <dgm:prSet presAssocID="{B4899CA6-4D6D-3A4A-918F-6D6DB8B2DF8D}" presName="sp" presStyleCnt="0"/>
      <dgm:spPr/>
    </dgm:pt>
    <dgm:pt modelId="{F6F7FABE-D528-CB40-BB18-AFF838CD58F5}" type="pres">
      <dgm:prSet presAssocID="{AA053228-2282-3F4A-B8C0-B56281ECF900}" presName="arrowAndChildren" presStyleCnt="0"/>
      <dgm:spPr/>
    </dgm:pt>
    <dgm:pt modelId="{4AC82FDD-B18F-7F4A-B984-AB8EA518A9B1}" type="pres">
      <dgm:prSet presAssocID="{AA053228-2282-3F4A-B8C0-B56281ECF900}" presName="parentTextArrow" presStyleLbl="node1" presStyleIdx="2" presStyleCnt="7"/>
      <dgm:spPr/>
    </dgm:pt>
    <dgm:pt modelId="{D260F429-BBE5-D945-BACA-2633DA63C496}" type="pres">
      <dgm:prSet presAssocID="{9E4B8BFB-EC31-2948-A901-F5313A0B0266}" presName="sp" presStyleCnt="0"/>
      <dgm:spPr/>
    </dgm:pt>
    <dgm:pt modelId="{7943C719-E5E0-A644-91B0-884DA4580B88}" type="pres">
      <dgm:prSet presAssocID="{A988D923-5CF7-5946-A9B7-D57046CD05D5}" presName="arrowAndChildren" presStyleCnt="0"/>
      <dgm:spPr/>
    </dgm:pt>
    <dgm:pt modelId="{3AC94431-7A14-FC48-9C29-1363295A3E45}" type="pres">
      <dgm:prSet presAssocID="{A988D923-5CF7-5946-A9B7-D57046CD05D5}" presName="parentTextArrow" presStyleLbl="node1" presStyleIdx="3" presStyleCnt="7"/>
      <dgm:spPr/>
    </dgm:pt>
    <dgm:pt modelId="{9447DD30-527B-B545-9000-9A9F8319C6BA}" type="pres">
      <dgm:prSet presAssocID="{B182BFE1-BECC-6F45-8210-1443F173A886}" presName="sp" presStyleCnt="0"/>
      <dgm:spPr/>
    </dgm:pt>
    <dgm:pt modelId="{09DCF455-126E-BA4F-A30C-3E9801FFA380}" type="pres">
      <dgm:prSet presAssocID="{BBBC6AAA-97B2-7745-B13E-E2C6707E642E}" presName="arrowAndChildren" presStyleCnt="0"/>
      <dgm:spPr/>
    </dgm:pt>
    <dgm:pt modelId="{D43EA6E0-BF2C-2841-9602-C36E05B5FB51}" type="pres">
      <dgm:prSet presAssocID="{BBBC6AAA-97B2-7745-B13E-E2C6707E642E}" presName="parentTextArrow" presStyleLbl="node1" presStyleIdx="4" presStyleCnt="7"/>
      <dgm:spPr/>
    </dgm:pt>
    <dgm:pt modelId="{D775D1C5-D5AD-9949-8CD8-E8C7A78D25A8}" type="pres">
      <dgm:prSet presAssocID="{040C3F03-DCA3-F341-808E-AF03B406BB9C}" presName="sp" presStyleCnt="0"/>
      <dgm:spPr/>
    </dgm:pt>
    <dgm:pt modelId="{A51FE1FF-DA90-654D-B98F-3B4D9FA84804}" type="pres">
      <dgm:prSet presAssocID="{6DE442A2-51E0-1447-8EE8-9FD8FCDD46C2}" presName="arrowAndChildren" presStyleCnt="0"/>
      <dgm:spPr/>
    </dgm:pt>
    <dgm:pt modelId="{DCF83A3B-0018-644C-9773-93C8B575B99C}" type="pres">
      <dgm:prSet presAssocID="{6DE442A2-51E0-1447-8EE8-9FD8FCDD46C2}" presName="parentTextArrow" presStyleLbl="node1" presStyleIdx="5" presStyleCnt="7"/>
      <dgm:spPr/>
    </dgm:pt>
    <dgm:pt modelId="{E36652CE-0538-2441-AEB5-4945A850F8F8}" type="pres">
      <dgm:prSet presAssocID="{7D44034A-7E0C-3644-8434-636C59A667A6}" presName="sp" presStyleCnt="0"/>
      <dgm:spPr/>
    </dgm:pt>
    <dgm:pt modelId="{477EE758-27AB-334A-842E-0D814B749966}" type="pres">
      <dgm:prSet presAssocID="{D3BC3E75-51AB-4145-B4D7-AC2B73EE136F}" presName="arrowAndChildren" presStyleCnt="0"/>
      <dgm:spPr/>
    </dgm:pt>
    <dgm:pt modelId="{5D2D1D1F-563A-5E4D-A242-A289BC9FABAE}" type="pres">
      <dgm:prSet presAssocID="{D3BC3E75-51AB-4145-B4D7-AC2B73EE136F}" presName="parentTextArrow" presStyleLbl="node1" presStyleIdx="6" presStyleCnt="7"/>
      <dgm:spPr/>
    </dgm:pt>
  </dgm:ptLst>
  <dgm:cxnLst>
    <dgm:cxn modelId="{4387DC04-5007-2245-B237-586CDB7380E3}" type="presOf" srcId="{6DE442A2-51E0-1447-8EE8-9FD8FCDD46C2}" destId="{DCF83A3B-0018-644C-9773-93C8B575B99C}" srcOrd="0" destOrd="0" presId="urn:microsoft.com/office/officeart/2005/8/layout/process4"/>
    <dgm:cxn modelId="{0659CA1C-2149-ED42-B8FC-AC311F118AAA}" type="presOf" srcId="{AA053228-2282-3F4A-B8C0-B56281ECF900}" destId="{4AC82FDD-B18F-7F4A-B984-AB8EA518A9B1}" srcOrd="0" destOrd="0" presId="urn:microsoft.com/office/officeart/2005/8/layout/process4"/>
    <dgm:cxn modelId="{DEE83730-F3DA-5244-BD73-46FD000791CC}" srcId="{88661B47-BBFF-5F48-A1E8-AA4C422A0094}" destId="{3BE072C0-B6BB-2543-A51C-B21AAD748724}" srcOrd="5" destOrd="0" parTransId="{F29659D3-3E5F-CD4D-B82A-815AC2937A7C}" sibTransId="{5D3C3DB9-9CA4-7C4C-8762-4D9CBE062B7D}"/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6C2A6B54-705D-1E4F-A975-6620812C511C}" type="presOf" srcId="{63356DF1-346A-3946-AD6A-FF3246081F40}" destId="{B64630D5-5723-394E-8CF9-81496F1DDA8F}" srcOrd="0" destOrd="0" presId="urn:microsoft.com/office/officeart/2005/8/layout/process4"/>
    <dgm:cxn modelId="{304B1C5B-10FB-3448-8DDD-275601E253B9}" type="presOf" srcId="{BBBC6AAA-97B2-7745-B13E-E2C6707E642E}" destId="{D43EA6E0-BF2C-2841-9602-C36E05B5FB51}" srcOrd="0" destOrd="0" presId="urn:microsoft.com/office/officeart/2005/8/layout/process4"/>
    <dgm:cxn modelId="{5931516D-E9C1-D747-9636-1732E108C906}" type="presOf" srcId="{3BE072C0-B6BB-2543-A51C-B21AAD748724}" destId="{E079F6DD-F2A6-364A-89B2-CEF3BC60B738}" srcOrd="0" destOrd="0" presId="urn:microsoft.com/office/officeart/2005/8/layout/process4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11E4268F-14AD-D342-B51B-39DE1FB202F9}" srcId="{88661B47-BBFF-5F48-A1E8-AA4C422A0094}" destId="{AA053228-2282-3F4A-B8C0-B56281ECF900}" srcOrd="4" destOrd="0" parTransId="{CBA16DAD-889C-BB49-9800-0C0F7212D7A0}" sibTransId="{B4899CA6-4D6D-3A4A-918F-6D6DB8B2DF8D}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E8323091-8102-604F-8091-F8D984B8D313}" type="presOf" srcId="{A988D923-5CF7-5946-A9B7-D57046CD05D5}" destId="{3AC94431-7A14-FC48-9C29-1363295A3E45}" srcOrd="0" destOrd="0" presId="urn:microsoft.com/office/officeart/2005/8/layout/process4"/>
    <dgm:cxn modelId="{AE5CA892-C1D2-D741-8BE3-01F53DBC18FC}" type="presOf" srcId="{D3BC3E75-51AB-4145-B4D7-AC2B73EE136F}" destId="{5D2D1D1F-563A-5E4D-A242-A289BC9FABAE}" srcOrd="0" destOrd="0" presId="urn:microsoft.com/office/officeart/2005/8/layout/process4"/>
    <dgm:cxn modelId="{3600E6AB-BB72-A042-8F2B-B1FB5D67AC3C}" type="presOf" srcId="{88661B47-BBFF-5F48-A1E8-AA4C422A0094}" destId="{A6DF18C3-8085-D14F-8F1D-E87217733721}" srcOrd="0" destOrd="0" presId="urn:microsoft.com/office/officeart/2005/8/layout/process4"/>
    <dgm:cxn modelId="{9C514EC4-EB8C-2C41-8891-76C469529B8C}" srcId="{88661B47-BBFF-5F48-A1E8-AA4C422A0094}" destId="{63356DF1-346A-3946-AD6A-FF3246081F40}" srcOrd="6" destOrd="0" parTransId="{BCCC4C08-0D20-4D4F-9A1C-B16440D23C49}" sibTransId="{5C05447A-E8D7-4745-B60B-B7CA2EF9B55E}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2B1215A0-A4CB-B74E-A3E1-C0F1AF4D61A9}" type="presParOf" srcId="{A6DF18C3-8085-D14F-8F1D-E87217733721}" destId="{312C37B9-FBF3-774F-821E-17FA4BB7A59F}" srcOrd="0" destOrd="0" presId="urn:microsoft.com/office/officeart/2005/8/layout/process4"/>
    <dgm:cxn modelId="{2F63AEBF-182B-9F4E-8D98-FC463EA12B29}" type="presParOf" srcId="{312C37B9-FBF3-774F-821E-17FA4BB7A59F}" destId="{B64630D5-5723-394E-8CF9-81496F1DDA8F}" srcOrd="0" destOrd="0" presId="urn:microsoft.com/office/officeart/2005/8/layout/process4"/>
    <dgm:cxn modelId="{8C2685C3-4DC7-D542-AA17-E2997608FD5D}" type="presParOf" srcId="{A6DF18C3-8085-D14F-8F1D-E87217733721}" destId="{ABACDB8E-D1AC-BD4C-A670-9ED7A9B95188}" srcOrd="1" destOrd="0" presId="urn:microsoft.com/office/officeart/2005/8/layout/process4"/>
    <dgm:cxn modelId="{17C0C804-F0AB-464C-B118-516856C71593}" type="presParOf" srcId="{A6DF18C3-8085-D14F-8F1D-E87217733721}" destId="{BA24AB2C-F006-F848-BD33-842361C63C71}" srcOrd="2" destOrd="0" presId="urn:microsoft.com/office/officeart/2005/8/layout/process4"/>
    <dgm:cxn modelId="{8F844566-6EBA-5D4D-8CF7-A43BEC4AB14F}" type="presParOf" srcId="{BA24AB2C-F006-F848-BD33-842361C63C71}" destId="{E079F6DD-F2A6-364A-89B2-CEF3BC60B738}" srcOrd="0" destOrd="0" presId="urn:microsoft.com/office/officeart/2005/8/layout/process4"/>
    <dgm:cxn modelId="{F916B304-6E3E-AF43-B4C2-0FFD01DE998A}" type="presParOf" srcId="{A6DF18C3-8085-D14F-8F1D-E87217733721}" destId="{480C4937-BA99-AB48-A0E6-A030927E2D95}" srcOrd="3" destOrd="0" presId="urn:microsoft.com/office/officeart/2005/8/layout/process4"/>
    <dgm:cxn modelId="{870D5A16-4C49-7E49-AA60-C2620E5320C3}" type="presParOf" srcId="{A6DF18C3-8085-D14F-8F1D-E87217733721}" destId="{F6F7FABE-D528-CB40-BB18-AFF838CD58F5}" srcOrd="4" destOrd="0" presId="urn:microsoft.com/office/officeart/2005/8/layout/process4"/>
    <dgm:cxn modelId="{2EE394AE-9B63-934A-8286-22FA7D87D1FD}" type="presParOf" srcId="{F6F7FABE-D528-CB40-BB18-AFF838CD58F5}" destId="{4AC82FDD-B18F-7F4A-B984-AB8EA518A9B1}" srcOrd="0" destOrd="0" presId="urn:microsoft.com/office/officeart/2005/8/layout/process4"/>
    <dgm:cxn modelId="{1C871475-3110-DB48-91CE-5206DA5D84F4}" type="presParOf" srcId="{A6DF18C3-8085-D14F-8F1D-E87217733721}" destId="{D260F429-BBE5-D945-BACA-2633DA63C496}" srcOrd="5" destOrd="0" presId="urn:microsoft.com/office/officeart/2005/8/layout/process4"/>
    <dgm:cxn modelId="{0D5CA10F-A9C2-E94D-9076-8811CA4E254A}" type="presParOf" srcId="{A6DF18C3-8085-D14F-8F1D-E87217733721}" destId="{7943C719-E5E0-A644-91B0-884DA4580B88}" srcOrd="6" destOrd="0" presId="urn:microsoft.com/office/officeart/2005/8/layout/process4"/>
    <dgm:cxn modelId="{B054E0A5-88E0-8B4C-9DDC-ACFAEE72969E}" type="presParOf" srcId="{7943C719-E5E0-A644-91B0-884DA4580B88}" destId="{3AC94431-7A14-FC48-9C29-1363295A3E45}" srcOrd="0" destOrd="0" presId="urn:microsoft.com/office/officeart/2005/8/layout/process4"/>
    <dgm:cxn modelId="{5BBD7320-9A39-EE43-9E63-92B6C99B4EC4}" type="presParOf" srcId="{A6DF18C3-8085-D14F-8F1D-E87217733721}" destId="{9447DD30-527B-B545-9000-9A9F8319C6BA}" srcOrd="7" destOrd="0" presId="urn:microsoft.com/office/officeart/2005/8/layout/process4"/>
    <dgm:cxn modelId="{E57E6B5B-CDB2-1F44-BA79-5223E4FB1A7A}" type="presParOf" srcId="{A6DF18C3-8085-D14F-8F1D-E87217733721}" destId="{09DCF455-126E-BA4F-A30C-3E9801FFA380}" srcOrd="8" destOrd="0" presId="urn:microsoft.com/office/officeart/2005/8/layout/process4"/>
    <dgm:cxn modelId="{354A8E4D-38AB-FD40-8ABB-6415FC1C76CF}" type="presParOf" srcId="{09DCF455-126E-BA4F-A30C-3E9801FFA380}" destId="{D43EA6E0-BF2C-2841-9602-C36E05B5FB51}" srcOrd="0" destOrd="0" presId="urn:microsoft.com/office/officeart/2005/8/layout/process4"/>
    <dgm:cxn modelId="{EDBC921D-9C92-DD41-AF15-E0302D1BAA7F}" type="presParOf" srcId="{A6DF18C3-8085-D14F-8F1D-E87217733721}" destId="{D775D1C5-D5AD-9949-8CD8-E8C7A78D25A8}" srcOrd="9" destOrd="0" presId="urn:microsoft.com/office/officeart/2005/8/layout/process4"/>
    <dgm:cxn modelId="{4F0CBBBC-4184-DB4D-8ECE-DDCB893C08C8}" type="presParOf" srcId="{A6DF18C3-8085-D14F-8F1D-E87217733721}" destId="{A51FE1FF-DA90-654D-B98F-3B4D9FA84804}" srcOrd="10" destOrd="0" presId="urn:microsoft.com/office/officeart/2005/8/layout/process4"/>
    <dgm:cxn modelId="{658A2113-FAF8-6746-8EA2-41D1FBDAC39A}" type="presParOf" srcId="{A51FE1FF-DA90-654D-B98F-3B4D9FA84804}" destId="{DCF83A3B-0018-644C-9773-93C8B575B99C}" srcOrd="0" destOrd="0" presId="urn:microsoft.com/office/officeart/2005/8/layout/process4"/>
    <dgm:cxn modelId="{3CD0B6B5-C2DF-3F4B-8155-8D42FC4EF66C}" type="presParOf" srcId="{A6DF18C3-8085-D14F-8F1D-E87217733721}" destId="{E36652CE-0538-2441-AEB5-4945A850F8F8}" srcOrd="11" destOrd="0" presId="urn:microsoft.com/office/officeart/2005/8/layout/process4"/>
    <dgm:cxn modelId="{8289D0AA-6A34-3647-B532-C22CE889A5BC}" type="presParOf" srcId="{A6DF18C3-8085-D14F-8F1D-E87217733721}" destId="{477EE758-27AB-334A-842E-0D814B749966}" srcOrd="12" destOrd="0" presId="urn:microsoft.com/office/officeart/2005/8/layout/process4"/>
    <dgm:cxn modelId="{A4F876B6-054B-B240-91F3-0A1EE7ADC7EF}" type="presParOf" srcId="{477EE758-27AB-334A-842E-0D814B749966}" destId="{5D2D1D1F-563A-5E4D-A242-A289BC9FABA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8632DD-EDF2-B546-8A78-B316CD1073BD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076C90-EA9B-124F-8142-DF3C70152EAE}">
      <dgm:prSet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800" dirty="0"/>
            <a:t>اقتراح استراتيجيات اتصال فعّالة في مواقف الأزمة</a:t>
          </a:r>
        </a:p>
      </dgm:t>
    </dgm:pt>
    <dgm:pt modelId="{B9B6D6FA-4FE5-B84B-83BD-8983C2A67D72}" type="parTrans" cxnId="{FF7F15C2-A4FF-CD43-9517-38D647A17361}">
      <dgm:prSet/>
      <dgm:spPr/>
      <dgm:t>
        <a:bodyPr/>
        <a:lstStyle/>
        <a:p>
          <a:pPr algn="ctr" rtl="1"/>
          <a:endParaRPr lang="en-GB" sz="2800"/>
        </a:p>
      </dgm:t>
    </dgm:pt>
    <dgm:pt modelId="{9D4BE865-AF90-B049-B726-AB2510EA2795}" type="sibTrans" cxnId="{FF7F15C2-A4FF-CD43-9517-38D647A17361}">
      <dgm:prSet/>
      <dgm:spPr/>
      <dgm:t>
        <a:bodyPr/>
        <a:lstStyle/>
        <a:p>
          <a:pPr algn="ctr" rtl="1"/>
          <a:endParaRPr lang="en-GB" sz="2800"/>
        </a:p>
      </dgm:t>
    </dgm:pt>
    <dgm:pt modelId="{26E43B93-B4CE-6440-9FB2-4FE1AE4FA4BD}">
      <dgm:prSet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800" dirty="0"/>
            <a:t>تصنيف أنواع الأزمات وتحديد خصائص كل منها</a:t>
          </a:r>
          <a:endParaRPr lang="en-GB" sz="2800" dirty="0"/>
        </a:p>
      </dgm:t>
    </dgm:pt>
    <dgm:pt modelId="{F9B14180-886E-7B4D-B084-B9FB6157D1F8}" type="parTrans" cxnId="{7DF6BD16-4FC3-D844-9CE5-9BEB1412F37F}">
      <dgm:prSet/>
      <dgm:spPr/>
      <dgm:t>
        <a:bodyPr/>
        <a:lstStyle/>
        <a:p>
          <a:pPr algn="ctr" rtl="1"/>
          <a:endParaRPr lang="en-GB" sz="2800"/>
        </a:p>
      </dgm:t>
    </dgm:pt>
    <dgm:pt modelId="{8414A297-4A63-D941-873B-D5E056E6F24B}" type="sibTrans" cxnId="{7DF6BD16-4FC3-D844-9CE5-9BEB1412F37F}">
      <dgm:prSet/>
      <dgm:spPr/>
      <dgm:t>
        <a:bodyPr/>
        <a:lstStyle/>
        <a:p>
          <a:pPr algn="ctr" rtl="1"/>
          <a:endParaRPr lang="en-GB" sz="2800"/>
        </a:p>
      </dgm:t>
    </dgm:pt>
    <dgm:pt modelId="{61A79A12-E1BA-B84C-A9F0-8A529B36B7EF}">
      <dgm:prSet custT="1"/>
      <dgm:spPr/>
      <dgm:t>
        <a:bodyPr/>
        <a:lstStyle/>
        <a:p>
          <a:pPr algn="ctr" rtl="1"/>
          <a:r>
            <a:rPr lang="ar-SA" sz="2800" dirty="0"/>
            <a:t>تفسير المفاهيم الأساسية المرتبطة بالأزمات التسويقية</a:t>
          </a:r>
          <a:endParaRPr lang="en-GB" sz="2800" dirty="0"/>
        </a:p>
      </dgm:t>
    </dgm:pt>
    <dgm:pt modelId="{16278FE1-E138-A847-A3B0-320DE6B060A0}" type="parTrans" cxnId="{F314F09F-406B-A548-9C5B-A15D04401040}">
      <dgm:prSet/>
      <dgm:spPr/>
      <dgm:t>
        <a:bodyPr/>
        <a:lstStyle/>
        <a:p>
          <a:pPr algn="ctr" rtl="1"/>
          <a:endParaRPr lang="en-GB" sz="2800"/>
        </a:p>
      </dgm:t>
    </dgm:pt>
    <dgm:pt modelId="{FCD4C4E0-9B58-D242-BD3C-182FF9B3AD24}" type="sibTrans" cxnId="{F314F09F-406B-A548-9C5B-A15D04401040}">
      <dgm:prSet/>
      <dgm:spPr/>
      <dgm:t>
        <a:bodyPr/>
        <a:lstStyle/>
        <a:p>
          <a:pPr algn="ctr" rtl="1"/>
          <a:endParaRPr lang="en-GB" sz="2800"/>
        </a:p>
      </dgm:t>
    </dgm:pt>
    <dgm:pt modelId="{93795F93-B4C1-AC4A-88F0-81F2320A2681}">
      <dgm:prSet custT="1"/>
      <dgm:spPr/>
      <dgm:t>
        <a:bodyPr/>
        <a:lstStyle/>
        <a:p>
          <a:pPr algn="ctr" rtl="1"/>
          <a:r>
            <a:rPr lang="ar-SA" sz="2800" dirty="0"/>
            <a:t>الربط بين طبيعة الأزمة ونوع الرسائل التسويقية المناسبة</a:t>
          </a:r>
          <a:endParaRPr lang="en-GB" sz="2800" dirty="0"/>
        </a:p>
      </dgm:t>
    </dgm:pt>
    <dgm:pt modelId="{7FE30B4C-43D2-2F4E-B094-D3FD885BB5E5}" type="parTrans" cxnId="{00F8C0B5-FF7A-FC47-863B-6803C7AC822A}">
      <dgm:prSet/>
      <dgm:spPr/>
      <dgm:t>
        <a:bodyPr/>
        <a:lstStyle/>
        <a:p>
          <a:pPr algn="ctr" rtl="1"/>
          <a:endParaRPr lang="en-GB" sz="2800"/>
        </a:p>
      </dgm:t>
    </dgm:pt>
    <dgm:pt modelId="{49C18DB7-B94C-F841-B791-3F99CA2553CB}" type="sibTrans" cxnId="{00F8C0B5-FF7A-FC47-863B-6803C7AC822A}">
      <dgm:prSet/>
      <dgm:spPr/>
      <dgm:t>
        <a:bodyPr/>
        <a:lstStyle/>
        <a:p>
          <a:pPr algn="ctr" rtl="1"/>
          <a:endParaRPr lang="en-GB" sz="2800"/>
        </a:p>
      </dgm:t>
    </dgm:pt>
    <dgm:pt modelId="{3D69AA2D-69BE-824E-8EE5-BE58E93FBA74}">
      <dgm:prSet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800" dirty="0"/>
            <a:t>تقييم استجابات العلامات التجارية وتحديد مدى فاعليتها</a:t>
          </a:r>
          <a:endParaRPr lang="en-GB" sz="2800" dirty="0"/>
        </a:p>
      </dgm:t>
    </dgm:pt>
    <dgm:pt modelId="{208C4257-5A83-694D-BEBB-BA0C39D0C890}" type="parTrans" cxnId="{FD2E91B5-9315-4B49-B60E-82E15BB21162}">
      <dgm:prSet/>
      <dgm:spPr/>
      <dgm:t>
        <a:bodyPr/>
        <a:lstStyle/>
        <a:p>
          <a:pPr algn="ctr" rtl="1"/>
          <a:endParaRPr lang="en-GB" sz="2800"/>
        </a:p>
      </dgm:t>
    </dgm:pt>
    <dgm:pt modelId="{B56FFE93-FB45-8544-8C62-37FCFFA540A4}" type="sibTrans" cxnId="{FD2E91B5-9315-4B49-B60E-82E15BB21162}">
      <dgm:prSet/>
      <dgm:spPr/>
      <dgm:t>
        <a:bodyPr/>
        <a:lstStyle/>
        <a:p>
          <a:pPr algn="ctr" rtl="1"/>
          <a:endParaRPr lang="en-GB" sz="2800"/>
        </a:p>
      </dgm:t>
    </dgm:pt>
    <dgm:pt modelId="{831B4304-3390-4B45-82CA-6074AD3056A2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800" dirty="0"/>
            <a:t>تصميم خطة اتصال تسويقي متكاملة تعتمد على تحليل دقيق للجمهور والقنوات</a:t>
          </a:r>
          <a:endParaRPr lang="en-GB" sz="2800" dirty="0"/>
        </a:p>
      </dgm:t>
    </dgm:pt>
    <dgm:pt modelId="{E94BA44D-2F25-5846-AA5E-7A87B351F482}" type="parTrans" cxnId="{A110EBF2-672A-2B49-85D0-52DA8565F4DE}">
      <dgm:prSet/>
      <dgm:spPr/>
      <dgm:t>
        <a:bodyPr/>
        <a:lstStyle/>
        <a:p>
          <a:endParaRPr lang="en-GB" sz="2800"/>
        </a:p>
      </dgm:t>
    </dgm:pt>
    <dgm:pt modelId="{911FBBB5-7F21-F945-80B9-51B69E02E542}" type="sibTrans" cxnId="{A110EBF2-672A-2B49-85D0-52DA8565F4DE}">
      <dgm:prSet/>
      <dgm:spPr/>
      <dgm:t>
        <a:bodyPr/>
        <a:lstStyle/>
        <a:p>
          <a:endParaRPr lang="en-GB" sz="2800"/>
        </a:p>
      </dgm:t>
    </dgm:pt>
    <dgm:pt modelId="{E3AE1923-A51D-EB42-9079-DFC84721A1CF}" type="pres">
      <dgm:prSet presAssocID="{ED8632DD-EDF2-B546-8A78-B316CD1073BD}" presName="diagram" presStyleCnt="0">
        <dgm:presLayoutVars>
          <dgm:dir/>
          <dgm:resizeHandles val="exact"/>
        </dgm:presLayoutVars>
      </dgm:prSet>
      <dgm:spPr/>
    </dgm:pt>
    <dgm:pt modelId="{225460A1-7801-A34C-9597-2885ECD0782A}" type="pres">
      <dgm:prSet presAssocID="{76076C90-EA9B-124F-8142-DF3C70152EAE}" presName="node" presStyleLbl="node1" presStyleIdx="0" presStyleCnt="6">
        <dgm:presLayoutVars>
          <dgm:bulletEnabled val="1"/>
        </dgm:presLayoutVars>
      </dgm:prSet>
      <dgm:spPr/>
    </dgm:pt>
    <dgm:pt modelId="{89F81706-9E08-BB41-86D9-7B227B678C89}" type="pres">
      <dgm:prSet presAssocID="{9D4BE865-AF90-B049-B726-AB2510EA2795}" presName="sibTrans" presStyleCnt="0"/>
      <dgm:spPr/>
    </dgm:pt>
    <dgm:pt modelId="{E8976347-6E71-6942-8C80-6E57E3AF17B1}" type="pres">
      <dgm:prSet presAssocID="{26E43B93-B4CE-6440-9FB2-4FE1AE4FA4BD}" presName="node" presStyleLbl="node1" presStyleIdx="1" presStyleCnt="6">
        <dgm:presLayoutVars>
          <dgm:bulletEnabled val="1"/>
        </dgm:presLayoutVars>
      </dgm:prSet>
      <dgm:spPr/>
    </dgm:pt>
    <dgm:pt modelId="{12AAB427-FB68-2F41-9995-4E0BDCA67B28}" type="pres">
      <dgm:prSet presAssocID="{8414A297-4A63-D941-873B-D5E056E6F24B}" presName="sibTrans" presStyleCnt="0"/>
      <dgm:spPr/>
    </dgm:pt>
    <dgm:pt modelId="{8D09BB5B-004B-1E4A-B89F-B599D0EC593C}" type="pres">
      <dgm:prSet presAssocID="{61A79A12-E1BA-B84C-A9F0-8A529B36B7EF}" presName="node" presStyleLbl="node1" presStyleIdx="2" presStyleCnt="6">
        <dgm:presLayoutVars>
          <dgm:bulletEnabled val="1"/>
        </dgm:presLayoutVars>
      </dgm:prSet>
      <dgm:spPr/>
    </dgm:pt>
    <dgm:pt modelId="{5A08500D-8D25-2B44-A7BC-F27C1595D19F}" type="pres">
      <dgm:prSet presAssocID="{FCD4C4E0-9B58-D242-BD3C-182FF9B3AD24}" presName="sibTrans" presStyleCnt="0"/>
      <dgm:spPr/>
    </dgm:pt>
    <dgm:pt modelId="{40D09AF3-1DC2-B548-A558-5C0E5C20B618}" type="pres">
      <dgm:prSet presAssocID="{93795F93-B4C1-AC4A-88F0-81F2320A2681}" presName="node" presStyleLbl="node1" presStyleIdx="3" presStyleCnt="6">
        <dgm:presLayoutVars>
          <dgm:bulletEnabled val="1"/>
        </dgm:presLayoutVars>
      </dgm:prSet>
      <dgm:spPr/>
    </dgm:pt>
    <dgm:pt modelId="{791F36C2-0E2B-2F4E-AEA0-F294E6187F53}" type="pres">
      <dgm:prSet presAssocID="{49C18DB7-B94C-F841-B791-3F99CA2553CB}" presName="sibTrans" presStyleCnt="0"/>
      <dgm:spPr/>
    </dgm:pt>
    <dgm:pt modelId="{9782A965-9700-1E49-9D28-7F0A9617D8BA}" type="pres">
      <dgm:prSet presAssocID="{3D69AA2D-69BE-824E-8EE5-BE58E93FBA74}" presName="node" presStyleLbl="node1" presStyleIdx="4" presStyleCnt="6">
        <dgm:presLayoutVars>
          <dgm:bulletEnabled val="1"/>
        </dgm:presLayoutVars>
      </dgm:prSet>
      <dgm:spPr/>
    </dgm:pt>
    <dgm:pt modelId="{BCEF2BEC-7BC4-724F-9EA6-DAB390EDF7C2}" type="pres">
      <dgm:prSet presAssocID="{B56FFE93-FB45-8544-8C62-37FCFFA540A4}" presName="sibTrans" presStyleCnt="0"/>
      <dgm:spPr/>
    </dgm:pt>
    <dgm:pt modelId="{B42FA8C3-E958-254B-B382-AA2DFB8E174A}" type="pres">
      <dgm:prSet presAssocID="{831B4304-3390-4B45-82CA-6074AD3056A2}" presName="node" presStyleLbl="node1" presStyleIdx="5" presStyleCnt="6">
        <dgm:presLayoutVars>
          <dgm:bulletEnabled val="1"/>
        </dgm:presLayoutVars>
      </dgm:prSet>
      <dgm:spPr/>
    </dgm:pt>
  </dgm:ptLst>
  <dgm:cxnLst>
    <dgm:cxn modelId="{7DF6BD16-4FC3-D844-9CE5-9BEB1412F37F}" srcId="{ED8632DD-EDF2-B546-8A78-B316CD1073BD}" destId="{26E43B93-B4CE-6440-9FB2-4FE1AE4FA4BD}" srcOrd="1" destOrd="0" parTransId="{F9B14180-886E-7B4D-B084-B9FB6157D1F8}" sibTransId="{8414A297-4A63-D941-873B-D5E056E6F24B}"/>
    <dgm:cxn modelId="{BC6A356F-A165-5A42-B31C-FCD0C4A908CA}" type="presOf" srcId="{831B4304-3390-4B45-82CA-6074AD3056A2}" destId="{B42FA8C3-E958-254B-B382-AA2DFB8E174A}" srcOrd="0" destOrd="0" presId="urn:microsoft.com/office/officeart/2005/8/layout/default"/>
    <dgm:cxn modelId="{0266A993-1133-764C-B049-A8F157EA6F3B}" type="presOf" srcId="{3D69AA2D-69BE-824E-8EE5-BE58E93FBA74}" destId="{9782A965-9700-1E49-9D28-7F0A9617D8BA}" srcOrd="0" destOrd="0" presId="urn:microsoft.com/office/officeart/2005/8/layout/default"/>
    <dgm:cxn modelId="{F314F09F-406B-A548-9C5B-A15D04401040}" srcId="{ED8632DD-EDF2-B546-8A78-B316CD1073BD}" destId="{61A79A12-E1BA-B84C-A9F0-8A529B36B7EF}" srcOrd="2" destOrd="0" parTransId="{16278FE1-E138-A847-A3B0-320DE6B060A0}" sibTransId="{FCD4C4E0-9B58-D242-BD3C-182FF9B3AD24}"/>
    <dgm:cxn modelId="{5C500DAD-AB2E-C646-96B2-23FD7FB9FA02}" type="presOf" srcId="{93795F93-B4C1-AC4A-88F0-81F2320A2681}" destId="{40D09AF3-1DC2-B548-A558-5C0E5C20B618}" srcOrd="0" destOrd="0" presId="urn:microsoft.com/office/officeart/2005/8/layout/default"/>
    <dgm:cxn modelId="{FD2E91B5-9315-4B49-B60E-82E15BB21162}" srcId="{ED8632DD-EDF2-B546-8A78-B316CD1073BD}" destId="{3D69AA2D-69BE-824E-8EE5-BE58E93FBA74}" srcOrd="4" destOrd="0" parTransId="{208C4257-5A83-694D-BEBB-BA0C39D0C890}" sibTransId="{B56FFE93-FB45-8544-8C62-37FCFFA540A4}"/>
    <dgm:cxn modelId="{00F8C0B5-FF7A-FC47-863B-6803C7AC822A}" srcId="{ED8632DD-EDF2-B546-8A78-B316CD1073BD}" destId="{93795F93-B4C1-AC4A-88F0-81F2320A2681}" srcOrd="3" destOrd="0" parTransId="{7FE30B4C-43D2-2F4E-B094-D3FD885BB5E5}" sibTransId="{49C18DB7-B94C-F841-B791-3F99CA2553CB}"/>
    <dgm:cxn modelId="{FF7F15C2-A4FF-CD43-9517-38D647A17361}" srcId="{ED8632DD-EDF2-B546-8A78-B316CD1073BD}" destId="{76076C90-EA9B-124F-8142-DF3C70152EAE}" srcOrd="0" destOrd="0" parTransId="{B9B6D6FA-4FE5-B84B-83BD-8983C2A67D72}" sibTransId="{9D4BE865-AF90-B049-B726-AB2510EA2795}"/>
    <dgm:cxn modelId="{64092AD6-F1DF-C145-9508-16F0EAEB08E3}" type="presOf" srcId="{26E43B93-B4CE-6440-9FB2-4FE1AE4FA4BD}" destId="{E8976347-6E71-6942-8C80-6E57E3AF17B1}" srcOrd="0" destOrd="0" presId="urn:microsoft.com/office/officeart/2005/8/layout/default"/>
    <dgm:cxn modelId="{1DD69EE6-EC94-144A-8D9F-42142D7EDC64}" type="presOf" srcId="{ED8632DD-EDF2-B546-8A78-B316CD1073BD}" destId="{E3AE1923-A51D-EB42-9079-DFC84721A1CF}" srcOrd="0" destOrd="0" presId="urn:microsoft.com/office/officeart/2005/8/layout/default"/>
    <dgm:cxn modelId="{4619C4E8-219B-B44E-AAA6-8169C8FC56FC}" type="presOf" srcId="{61A79A12-E1BA-B84C-A9F0-8A529B36B7EF}" destId="{8D09BB5B-004B-1E4A-B89F-B599D0EC593C}" srcOrd="0" destOrd="0" presId="urn:microsoft.com/office/officeart/2005/8/layout/default"/>
    <dgm:cxn modelId="{A110EBF2-672A-2B49-85D0-52DA8565F4DE}" srcId="{ED8632DD-EDF2-B546-8A78-B316CD1073BD}" destId="{831B4304-3390-4B45-82CA-6074AD3056A2}" srcOrd="5" destOrd="0" parTransId="{E94BA44D-2F25-5846-AA5E-7A87B351F482}" sibTransId="{911FBBB5-7F21-F945-80B9-51B69E02E542}"/>
    <dgm:cxn modelId="{F501CAF8-CE8C-6B4B-8199-A2EF474D2E69}" type="presOf" srcId="{76076C90-EA9B-124F-8142-DF3C70152EAE}" destId="{225460A1-7801-A34C-9597-2885ECD0782A}" srcOrd="0" destOrd="0" presId="urn:microsoft.com/office/officeart/2005/8/layout/default"/>
    <dgm:cxn modelId="{7046F808-752C-3942-A1B9-DADF8944CC37}" type="presParOf" srcId="{E3AE1923-A51D-EB42-9079-DFC84721A1CF}" destId="{225460A1-7801-A34C-9597-2885ECD0782A}" srcOrd="0" destOrd="0" presId="urn:microsoft.com/office/officeart/2005/8/layout/default"/>
    <dgm:cxn modelId="{38C55358-13D3-BC47-B675-69ECF6853960}" type="presParOf" srcId="{E3AE1923-A51D-EB42-9079-DFC84721A1CF}" destId="{89F81706-9E08-BB41-86D9-7B227B678C89}" srcOrd="1" destOrd="0" presId="urn:microsoft.com/office/officeart/2005/8/layout/default"/>
    <dgm:cxn modelId="{04410A42-927B-7F40-90F8-D775C6339611}" type="presParOf" srcId="{E3AE1923-A51D-EB42-9079-DFC84721A1CF}" destId="{E8976347-6E71-6942-8C80-6E57E3AF17B1}" srcOrd="2" destOrd="0" presId="urn:microsoft.com/office/officeart/2005/8/layout/default"/>
    <dgm:cxn modelId="{A596E2C3-0072-FF42-8267-FE5C88F1E065}" type="presParOf" srcId="{E3AE1923-A51D-EB42-9079-DFC84721A1CF}" destId="{12AAB427-FB68-2F41-9995-4E0BDCA67B28}" srcOrd="3" destOrd="0" presId="urn:microsoft.com/office/officeart/2005/8/layout/default"/>
    <dgm:cxn modelId="{4BA88490-040C-A945-BD10-0A08C0C49F54}" type="presParOf" srcId="{E3AE1923-A51D-EB42-9079-DFC84721A1CF}" destId="{8D09BB5B-004B-1E4A-B89F-B599D0EC593C}" srcOrd="4" destOrd="0" presId="urn:microsoft.com/office/officeart/2005/8/layout/default"/>
    <dgm:cxn modelId="{4087BC76-AB65-5848-8BA8-4670E38D0D17}" type="presParOf" srcId="{E3AE1923-A51D-EB42-9079-DFC84721A1CF}" destId="{5A08500D-8D25-2B44-A7BC-F27C1595D19F}" srcOrd="5" destOrd="0" presId="urn:microsoft.com/office/officeart/2005/8/layout/default"/>
    <dgm:cxn modelId="{FAAD1BF8-C2B2-D742-AFCB-0E047EF3E079}" type="presParOf" srcId="{E3AE1923-A51D-EB42-9079-DFC84721A1CF}" destId="{40D09AF3-1DC2-B548-A558-5C0E5C20B618}" srcOrd="6" destOrd="0" presId="urn:microsoft.com/office/officeart/2005/8/layout/default"/>
    <dgm:cxn modelId="{02C2A17B-690E-354B-92FA-FB08E60BFD8B}" type="presParOf" srcId="{E3AE1923-A51D-EB42-9079-DFC84721A1CF}" destId="{791F36C2-0E2B-2F4E-AEA0-F294E6187F53}" srcOrd="7" destOrd="0" presId="urn:microsoft.com/office/officeart/2005/8/layout/default"/>
    <dgm:cxn modelId="{E1F1F626-E970-EF4B-AC7E-A75D1372F64D}" type="presParOf" srcId="{E3AE1923-A51D-EB42-9079-DFC84721A1CF}" destId="{9782A965-9700-1E49-9D28-7F0A9617D8BA}" srcOrd="8" destOrd="0" presId="urn:microsoft.com/office/officeart/2005/8/layout/default"/>
    <dgm:cxn modelId="{0EC1ED80-D552-9E45-949D-64F4044DFD58}" type="presParOf" srcId="{E3AE1923-A51D-EB42-9079-DFC84721A1CF}" destId="{BCEF2BEC-7BC4-724F-9EA6-DAB390EDF7C2}" srcOrd="9" destOrd="0" presId="urn:microsoft.com/office/officeart/2005/8/layout/default"/>
    <dgm:cxn modelId="{EE03C26A-C06A-4340-A6B1-3CD4A7C9FADA}" type="presParOf" srcId="{E3AE1923-A51D-EB42-9079-DFC84721A1CF}" destId="{B42FA8C3-E958-254B-B382-AA2DFB8E174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8632DD-EDF2-B546-8A78-B316CD1073BD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076C90-EA9B-124F-8142-DF3C70152EAE}">
      <dgm:prSet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لأن الصورة الذهنية للعلامة التجارية قد تنهار في لحظات بسبب أزمة واحدة</a:t>
          </a:r>
        </a:p>
      </dgm:t>
    </dgm:pt>
    <dgm:pt modelId="{B9B6D6FA-4FE5-B84B-83BD-8983C2A67D72}" type="parTrans" cxnId="{FF7F15C2-A4FF-CD43-9517-38D647A17361}">
      <dgm:prSet/>
      <dgm:spPr/>
      <dgm:t>
        <a:bodyPr/>
        <a:lstStyle/>
        <a:p>
          <a:pPr algn="ctr" rtl="1"/>
          <a:endParaRPr lang="en-GB" sz="2400"/>
        </a:p>
      </dgm:t>
    </dgm:pt>
    <dgm:pt modelId="{9D4BE865-AF90-B049-B726-AB2510EA2795}" type="sibTrans" cxnId="{FF7F15C2-A4FF-CD43-9517-38D647A17361}">
      <dgm:prSet/>
      <dgm:spPr/>
      <dgm:t>
        <a:bodyPr/>
        <a:lstStyle/>
        <a:p>
          <a:pPr algn="ctr" rtl="1"/>
          <a:endParaRPr lang="en-GB" sz="2400"/>
        </a:p>
      </dgm:t>
    </dgm:pt>
    <dgm:pt modelId="{26E43B93-B4CE-6440-9FB2-4FE1AE4FA4BD}">
      <dgm:prSet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لأن الاتصال المؤسسي أصبح جزءًا من الاستراتيجية التسويقية وليس مجرد أداة دعم</a:t>
          </a:r>
          <a:endParaRPr lang="en-GB" sz="2400" dirty="0"/>
        </a:p>
      </dgm:t>
    </dgm:pt>
    <dgm:pt modelId="{F9B14180-886E-7B4D-B084-B9FB6157D1F8}" type="parTrans" cxnId="{7DF6BD16-4FC3-D844-9CE5-9BEB1412F37F}">
      <dgm:prSet/>
      <dgm:spPr/>
      <dgm:t>
        <a:bodyPr/>
        <a:lstStyle/>
        <a:p>
          <a:pPr algn="ctr" rtl="1"/>
          <a:endParaRPr lang="en-GB" sz="2400"/>
        </a:p>
      </dgm:t>
    </dgm:pt>
    <dgm:pt modelId="{8414A297-4A63-D941-873B-D5E056E6F24B}" type="sibTrans" cxnId="{7DF6BD16-4FC3-D844-9CE5-9BEB1412F37F}">
      <dgm:prSet/>
      <dgm:spPr/>
      <dgm:t>
        <a:bodyPr/>
        <a:lstStyle/>
        <a:p>
          <a:pPr algn="ctr" rtl="1"/>
          <a:endParaRPr lang="en-GB" sz="2400"/>
        </a:p>
      </dgm:t>
    </dgm:pt>
    <dgm:pt modelId="{61A79A12-E1BA-B84C-A9F0-8A529B36B7EF}">
      <dgm:prSet custT="1"/>
      <dgm:spPr/>
      <dgm:t>
        <a:bodyPr/>
        <a:lstStyle/>
        <a:p>
          <a:pPr algn="ctr" rtl="1"/>
          <a:r>
            <a:rPr lang="ar-SA" sz="2400" dirty="0"/>
            <a:t>لأن السوق اليوم يتطلب محترفين قادرين على التصرف والتواصل وقت الأزمات</a:t>
          </a:r>
          <a:endParaRPr lang="en-GB" sz="2400" dirty="0"/>
        </a:p>
      </dgm:t>
    </dgm:pt>
    <dgm:pt modelId="{16278FE1-E138-A847-A3B0-320DE6B060A0}" type="parTrans" cxnId="{F314F09F-406B-A548-9C5B-A15D04401040}">
      <dgm:prSet/>
      <dgm:spPr/>
      <dgm:t>
        <a:bodyPr/>
        <a:lstStyle/>
        <a:p>
          <a:pPr algn="ctr" rtl="1"/>
          <a:endParaRPr lang="en-GB" sz="2400"/>
        </a:p>
      </dgm:t>
    </dgm:pt>
    <dgm:pt modelId="{FCD4C4E0-9B58-D242-BD3C-182FF9B3AD24}" type="sibTrans" cxnId="{F314F09F-406B-A548-9C5B-A15D04401040}">
      <dgm:prSet/>
      <dgm:spPr/>
      <dgm:t>
        <a:bodyPr/>
        <a:lstStyle/>
        <a:p>
          <a:pPr algn="ctr" rtl="1"/>
          <a:endParaRPr lang="en-GB" sz="2400"/>
        </a:p>
      </dgm:t>
    </dgm:pt>
    <dgm:pt modelId="{3D69AA2D-69BE-824E-8EE5-BE58E93FBA74}">
      <dgm:prSet custT="1"/>
      <dgm:spPr/>
      <dgm:t>
        <a:bodyPr/>
        <a:lstStyle/>
        <a:p>
          <a:pPr algn="ctr" rtl="1">
            <a:buFont typeface="+mj-lt"/>
            <a:buAutoNum type="arabicPeriod"/>
          </a:pPr>
          <a:r>
            <a:rPr lang="ar-SA" sz="2400" dirty="0"/>
            <a:t>لأن منصات التواصل منحت الجمهور سلطة التأثير الفوري، وبالتالي أصبح لرد الفعل التسويقي دور حاسم</a:t>
          </a:r>
          <a:endParaRPr lang="en-GB" sz="2400" dirty="0"/>
        </a:p>
      </dgm:t>
    </dgm:pt>
    <dgm:pt modelId="{208C4257-5A83-694D-BEBB-BA0C39D0C890}" type="parTrans" cxnId="{FD2E91B5-9315-4B49-B60E-82E15BB21162}">
      <dgm:prSet/>
      <dgm:spPr/>
      <dgm:t>
        <a:bodyPr/>
        <a:lstStyle/>
        <a:p>
          <a:pPr algn="ctr" rtl="1"/>
          <a:endParaRPr lang="en-GB" sz="2400"/>
        </a:p>
      </dgm:t>
    </dgm:pt>
    <dgm:pt modelId="{B56FFE93-FB45-8544-8C62-37FCFFA540A4}" type="sibTrans" cxnId="{FD2E91B5-9315-4B49-B60E-82E15BB21162}">
      <dgm:prSet/>
      <dgm:spPr/>
      <dgm:t>
        <a:bodyPr/>
        <a:lstStyle/>
        <a:p>
          <a:pPr algn="ctr" rtl="1"/>
          <a:endParaRPr lang="en-GB" sz="2400"/>
        </a:p>
      </dgm:t>
    </dgm:pt>
    <dgm:pt modelId="{831B4304-3390-4B45-82CA-6074AD3056A2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 dirty="0"/>
            <a:t>لأن المؤسسات تبحث في موظفي التسويق عن من يفهم "الرسالة" و"الزمن" و"الجمهور" تحت الضغط</a:t>
          </a:r>
          <a:endParaRPr lang="en-GB" sz="2400" dirty="0"/>
        </a:p>
      </dgm:t>
    </dgm:pt>
    <dgm:pt modelId="{E94BA44D-2F25-5846-AA5E-7A87B351F482}" type="parTrans" cxnId="{A110EBF2-672A-2B49-85D0-52DA8565F4DE}">
      <dgm:prSet/>
      <dgm:spPr/>
      <dgm:t>
        <a:bodyPr/>
        <a:lstStyle/>
        <a:p>
          <a:endParaRPr lang="en-GB" sz="2400"/>
        </a:p>
      </dgm:t>
    </dgm:pt>
    <dgm:pt modelId="{911FBBB5-7F21-F945-80B9-51B69E02E542}" type="sibTrans" cxnId="{A110EBF2-672A-2B49-85D0-52DA8565F4DE}">
      <dgm:prSet/>
      <dgm:spPr/>
      <dgm:t>
        <a:bodyPr/>
        <a:lstStyle/>
        <a:p>
          <a:endParaRPr lang="en-GB" sz="2400"/>
        </a:p>
      </dgm:t>
    </dgm:pt>
    <dgm:pt modelId="{AC0749B5-6917-B64D-9B79-DF9B577153EB}" type="pres">
      <dgm:prSet presAssocID="{ED8632DD-EDF2-B546-8A78-B316CD1073BD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974B616-B58E-E34B-AC09-C902BFCD36C6}" type="pres">
      <dgm:prSet presAssocID="{76076C90-EA9B-124F-8142-DF3C70152EAE}" presName="circle1" presStyleLbl="node1" presStyleIdx="0" presStyleCnt="5"/>
      <dgm:spPr/>
    </dgm:pt>
    <dgm:pt modelId="{0B34CF70-D9C8-C64B-A7BA-3F5C01B29D4B}" type="pres">
      <dgm:prSet presAssocID="{76076C90-EA9B-124F-8142-DF3C70152EAE}" presName="space" presStyleCnt="0"/>
      <dgm:spPr/>
    </dgm:pt>
    <dgm:pt modelId="{57E152D7-041F-494D-89F2-3ADE9E2834A6}" type="pres">
      <dgm:prSet presAssocID="{76076C90-EA9B-124F-8142-DF3C70152EAE}" presName="rect1" presStyleLbl="alignAcc1" presStyleIdx="0" presStyleCnt="5"/>
      <dgm:spPr/>
    </dgm:pt>
    <dgm:pt modelId="{E4B5E66B-B5DB-0B44-AE3F-523B4C3F138C}" type="pres">
      <dgm:prSet presAssocID="{26E43B93-B4CE-6440-9FB2-4FE1AE4FA4BD}" presName="vertSpace2" presStyleLbl="node1" presStyleIdx="0" presStyleCnt="5"/>
      <dgm:spPr/>
    </dgm:pt>
    <dgm:pt modelId="{BD38A0C1-027F-CD41-B6AB-AC1B0C03B5FE}" type="pres">
      <dgm:prSet presAssocID="{26E43B93-B4CE-6440-9FB2-4FE1AE4FA4BD}" presName="circle2" presStyleLbl="node1" presStyleIdx="1" presStyleCnt="5"/>
      <dgm:spPr/>
    </dgm:pt>
    <dgm:pt modelId="{5346577C-A647-8D45-A80C-CA2C5CDCE2B3}" type="pres">
      <dgm:prSet presAssocID="{26E43B93-B4CE-6440-9FB2-4FE1AE4FA4BD}" presName="rect2" presStyleLbl="alignAcc1" presStyleIdx="1" presStyleCnt="5"/>
      <dgm:spPr/>
    </dgm:pt>
    <dgm:pt modelId="{A9E408D6-DBB3-174D-89BD-940903C40FF5}" type="pres">
      <dgm:prSet presAssocID="{61A79A12-E1BA-B84C-A9F0-8A529B36B7EF}" presName="vertSpace3" presStyleLbl="node1" presStyleIdx="1" presStyleCnt="5"/>
      <dgm:spPr/>
    </dgm:pt>
    <dgm:pt modelId="{FCE83441-0433-DF40-98FC-024F426DD0CB}" type="pres">
      <dgm:prSet presAssocID="{61A79A12-E1BA-B84C-A9F0-8A529B36B7EF}" presName="circle3" presStyleLbl="node1" presStyleIdx="2" presStyleCnt="5"/>
      <dgm:spPr/>
    </dgm:pt>
    <dgm:pt modelId="{A639F790-E0DD-FF43-AB06-4A427732E24D}" type="pres">
      <dgm:prSet presAssocID="{61A79A12-E1BA-B84C-A9F0-8A529B36B7EF}" presName="rect3" presStyleLbl="alignAcc1" presStyleIdx="2" presStyleCnt="5"/>
      <dgm:spPr/>
    </dgm:pt>
    <dgm:pt modelId="{9C5D0A22-207F-AD4E-A5BC-E4CEE20369D4}" type="pres">
      <dgm:prSet presAssocID="{3D69AA2D-69BE-824E-8EE5-BE58E93FBA74}" presName="vertSpace4" presStyleLbl="node1" presStyleIdx="2" presStyleCnt="5"/>
      <dgm:spPr/>
    </dgm:pt>
    <dgm:pt modelId="{37CEB7AC-2F2D-C646-9231-9A92AD4D983E}" type="pres">
      <dgm:prSet presAssocID="{3D69AA2D-69BE-824E-8EE5-BE58E93FBA74}" presName="circle4" presStyleLbl="node1" presStyleIdx="3" presStyleCnt="5"/>
      <dgm:spPr/>
    </dgm:pt>
    <dgm:pt modelId="{C5AD0222-E82C-1146-BA92-030004DD9FE0}" type="pres">
      <dgm:prSet presAssocID="{3D69AA2D-69BE-824E-8EE5-BE58E93FBA74}" presName="rect4" presStyleLbl="alignAcc1" presStyleIdx="3" presStyleCnt="5"/>
      <dgm:spPr/>
    </dgm:pt>
    <dgm:pt modelId="{08C648C0-24B7-3E44-A2AD-E8CB5BA56BEF}" type="pres">
      <dgm:prSet presAssocID="{831B4304-3390-4B45-82CA-6074AD3056A2}" presName="vertSpace5" presStyleLbl="node1" presStyleIdx="3" presStyleCnt="5"/>
      <dgm:spPr/>
    </dgm:pt>
    <dgm:pt modelId="{1582395F-0DD7-7140-96FA-81F84F9BF7C2}" type="pres">
      <dgm:prSet presAssocID="{831B4304-3390-4B45-82CA-6074AD3056A2}" presName="circle5" presStyleLbl="node1" presStyleIdx="4" presStyleCnt="5"/>
      <dgm:spPr/>
    </dgm:pt>
    <dgm:pt modelId="{284BB559-DF61-334C-A6C8-652C63DC0DD9}" type="pres">
      <dgm:prSet presAssocID="{831B4304-3390-4B45-82CA-6074AD3056A2}" presName="rect5" presStyleLbl="alignAcc1" presStyleIdx="4" presStyleCnt="5"/>
      <dgm:spPr/>
    </dgm:pt>
    <dgm:pt modelId="{6BE72937-41C3-4F4A-BA35-869687D67180}" type="pres">
      <dgm:prSet presAssocID="{76076C90-EA9B-124F-8142-DF3C70152EAE}" presName="rect1ParTxNoCh" presStyleLbl="alignAcc1" presStyleIdx="4" presStyleCnt="5">
        <dgm:presLayoutVars>
          <dgm:chMax val="1"/>
          <dgm:bulletEnabled val="1"/>
        </dgm:presLayoutVars>
      </dgm:prSet>
      <dgm:spPr/>
    </dgm:pt>
    <dgm:pt modelId="{FED19D00-EA38-B441-95E8-7A849B2BB87C}" type="pres">
      <dgm:prSet presAssocID="{26E43B93-B4CE-6440-9FB2-4FE1AE4FA4BD}" presName="rect2ParTxNoCh" presStyleLbl="alignAcc1" presStyleIdx="4" presStyleCnt="5">
        <dgm:presLayoutVars>
          <dgm:chMax val="1"/>
          <dgm:bulletEnabled val="1"/>
        </dgm:presLayoutVars>
      </dgm:prSet>
      <dgm:spPr/>
    </dgm:pt>
    <dgm:pt modelId="{0605AF37-E590-1D48-93C1-753E8CE1C6DF}" type="pres">
      <dgm:prSet presAssocID="{61A79A12-E1BA-B84C-A9F0-8A529B36B7EF}" presName="rect3ParTxNoCh" presStyleLbl="alignAcc1" presStyleIdx="4" presStyleCnt="5">
        <dgm:presLayoutVars>
          <dgm:chMax val="1"/>
          <dgm:bulletEnabled val="1"/>
        </dgm:presLayoutVars>
      </dgm:prSet>
      <dgm:spPr/>
    </dgm:pt>
    <dgm:pt modelId="{68C7E257-D9B3-C64A-9263-CAC06F40057A}" type="pres">
      <dgm:prSet presAssocID="{3D69AA2D-69BE-824E-8EE5-BE58E93FBA74}" presName="rect4ParTxNoCh" presStyleLbl="alignAcc1" presStyleIdx="4" presStyleCnt="5">
        <dgm:presLayoutVars>
          <dgm:chMax val="1"/>
          <dgm:bulletEnabled val="1"/>
        </dgm:presLayoutVars>
      </dgm:prSet>
      <dgm:spPr/>
    </dgm:pt>
    <dgm:pt modelId="{2EBF63AC-D456-114E-934C-B058838C1577}" type="pres">
      <dgm:prSet presAssocID="{831B4304-3390-4B45-82CA-6074AD3056A2}" presName="rect5ParTxNoCh" presStyleLbl="alignAcc1" presStyleIdx="4" presStyleCnt="5">
        <dgm:presLayoutVars>
          <dgm:chMax val="1"/>
          <dgm:bulletEnabled val="1"/>
        </dgm:presLayoutVars>
      </dgm:prSet>
      <dgm:spPr/>
    </dgm:pt>
  </dgm:ptLst>
  <dgm:cxnLst>
    <dgm:cxn modelId="{7DF6BD16-4FC3-D844-9CE5-9BEB1412F37F}" srcId="{ED8632DD-EDF2-B546-8A78-B316CD1073BD}" destId="{26E43B93-B4CE-6440-9FB2-4FE1AE4FA4BD}" srcOrd="1" destOrd="0" parTransId="{F9B14180-886E-7B4D-B084-B9FB6157D1F8}" sibTransId="{8414A297-4A63-D941-873B-D5E056E6F24B}"/>
    <dgm:cxn modelId="{34B28319-98E2-2A4F-A75F-9E71ACBDD06F}" type="presOf" srcId="{26E43B93-B4CE-6440-9FB2-4FE1AE4FA4BD}" destId="{FED19D00-EA38-B441-95E8-7A849B2BB87C}" srcOrd="1" destOrd="0" presId="urn:microsoft.com/office/officeart/2005/8/layout/target3"/>
    <dgm:cxn modelId="{B1AA533E-EFC5-9640-9BB0-0AF43CAE68D7}" type="presOf" srcId="{831B4304-3390-4B45-82CA-6074AD3056A2}" destId="{284BB559-DF61-334C-A6C8-652C63DC0DD9}" srcOrd="0" destOrd="0" presId="urn:microsoft.com/office/officeart/2005/8/layout/target3"/>
    <dgm:cxn modelId="{E5A3014C-2D33-524C-87F3-04E04E0DBD20}" type="presOf" srcId="{76076C90-EA9B-124F-8142-DF3C70152EAE}" destId="{57E152D7-041F-494D-89F2-3ADE9E2834A6}" srcOrd="0" destOrd="0" presId="urn:microsoft.com/office/officeart/2005/8/layout/target3"/>
    <dgm:cxn modelId="{F451CC4F-A997-7545-9BFB-4C8AFF990DD0}" type="presOf" srcId="{76076C90-EA9B-124F-8142-DF3C70152EAE}" destId="{6BE72937-41C3-4F4A-BA35-869687D67180}" srcOrd="1" destOrd="0" presId="urn:microsoft.com/office/officeart/2005/8/layout/target3"/>
    <dgm:cxn modelId="{D8571E5F-E356-2B40-8CA4-E50CDCE4CF6E}" type="presOf" srcId="{26E43B93-B4CE-6440-9FB2-4FE1AE4FA4BD}" destId="{5346577C-A647-8D45-A80C-CA2C5CDCE2B3}" srcOrd="0" destOrd="0" presId="urn:microsoft.com/office/officeart/2005/8/layout/target3"/>
    <dgm:cxn modelId="{009C989A-4C6B-C849-8940-980402C5A30F}" type="presOf" srcId="{ED8632DD-EDF2-B546-8A78-B316CD1073BD}" destId="{AC0749B5-6917-B64D-9B79-DF9B577153EB}" srcOrd="0" destOrd="0" presId="urn:microsoft.com/office/officeart/2005/8/layout/target3"/>
    <dgm:cxn modelId="{F314F09F-406B-A548-9C5B-A15D04401040}" srcId="{ED8632DD-EDF2-B546-8A78-B316CD1073BD}" destId="{61A79A12-E1BA-B84C-A9F0-8A529B36B7EF}" srcOrd="2" destOrd="0" parTransId="{16278FE1-E138-A847-A3B0-320DE6B060A0}" sibTransId="{FCD4C4E0-9B58-D242-BD3C-182FF9B3AD24}"/>
    <dgm:cxn modelId="{FD2E91B5-9315-4B49-B60E-82E15BB21162}" srcId="{ED8632DD-EDF2-B546-8A78-B316CD1073BD}" destId="{3D69AA2D-69BE-824E-8EE5-BE58E93FBA74}" srcOrd="3" destOrd="0" parTransId="{208C4257-5A83-694D-BEBB-BA0C39D0C890}" sibTransId="{B56FFE93-FB45-8544-8C62-37FCFFA540A4}"/>
    <dgm:cxn modelId="{253B8EBA-AF3C-634F-B7B8-6A09811B6CDF}" type="presOf" srcId="{831B4304-3390-4B45-82CA-6074AD3056A2}" destId="{2EBF63AC-D456-114E-934C-B058838C1577}" srcOrd="1" destOrd="0" presId="urn:microsoft.com/office/officeart/2005/8/layout/target3"/>
    <dgm:cxn modelId="{FF7F15C2-A4FF-CD43-9517-38D647A17361}" srcId="{ED8632DD-EDF2-B546-8A78-B316CD1073BD}" destId="{76076C90-EA9B-124F-8142-DF3C70152EAE}" srcOrd="0" destOrd="0" parTransId="{B9B6D6FA-4FE5-B84B-83BD-8983C2A67D72}" sibTransId="{9D4BE865-AF90-B049-B726-AB2510EA2795}"/>
    <dgm:cxn modelId="{23FF21C2-7C7C-6E4E-B14C-EF781C0F382D}" type="presOf" srcId="{3D69AA2D-69BE-824E-8EE5-BE58E93FBA74}" destId="{C5AD0222-E82C-1146-BA92-030004DD9FE0}" srcOrd="0" destOrd="0" presId="urn:microsoft.com/office/officeart/2005/8/layout/target3"/>
    <dgm:cxn modelId="{9ECBABC4-691A-424D-961B-A56135AD0C28}" type="presOf" srcId="{3D69AA2D-69BE-824E-8EE5-BE58E93FBA74}" destId="{68C7E257-D9B3-C64A-9263-CAC06F40057A}" srcOrd="1" destOrd="0" presId="urn:microsoft.com/office/officeart/2005/8/layout/target3"/>
    <dgm:cxn modelId="{C4A51AC7-BFFB-7F49-BA48-2273E1DA99C1}" type="presOf" srcId="{61A79A12-E1BA-B84C-A9F0-8A529B36B7EF}" destId="{0605AF37-E590-1D48-93C1-753E8CE1C6DF}" srcOrd="1" destOrd="0" presId="urn:microsoft.com/office/officeart/2005/8/layout/target3"/>
    <dgm:cxn modelId="{63CE13C9-9CA3-F647-BC38-8EFFA64921DC}" type="presOf" srcId="{61A79A12-E1BA-B84C-A9F0-8A529B36B7EF}" destId="{A639F790-E0DD-FF43-AB06-4A427732E24D}" srcOrd="0" destOrd="0" presId="urn:microsoft.com/office/officeart/2005/8/layout/target3"/>
    <dgm:cxn modelId="{A110EBF2-672A-2B49-85D0-52DA8565F4DE}" srcId="{ED8632DD-EDF2-B546-8A78-B316CD1073BD}" destId="{831B4304-3390-4B45-82CA-6074AD3056A2}" srcOrd="4" destOrd="0" parTransId="{E94BA44D-2F25-5846-AA5E-7A87B351F482}" sibTransId="{911FBBB5-7F21-F945-80B9-51B69E02E542}"/>
    <dgm:cxn modelId="{E2D12756-3FAB-6641-B268-ECFA6128B491}" type="presParOf" srcId="{AC0749B5-6917-B64D-9B79-DF9B577153EB}" destId="{E974B616-B58E-E34B-AC09-C902BFCD36C6}" srcOrd="0" destOrd="0" presId="urn:microsoft.com/office/officeart/2005/8/layout/target3"/>
    <dgm:cxn modelId="{149168BE-3999-C24D-ABAE-7D7A4786EC78}" type="presParOf" srcId="{AC0749B5-6917-B64D-9B79-DF9B577153EB}" destId="{0B34CF70-D9C8-C64B-A7BA-3F5C01B29D4B}" srcOrd="1" destOrd="0" presId="urn:microsoft.com/office/officeart/2005/8/layout/target3"/>
    <dgm:cxn modelId="{00032135-563C-8440-97D9-70963EF75DF2}" type="presParOf" srcId="{AC0749B5-6917-B64D-9B79-DF9B577153EB}" destId="{57E152D7-041F-494D-89F2-3ADE9E2834A6}" srcOrd="2" destOrd="0" presId="urn:microsoft.com/office/officeart/2005/8/layout/target3"/>
    <dgm:cxn modelId="{FFEA5FCD-E2BC-FB4D-895D-CA402EDA5727}" type="presParOf" srcId="{AC0749B5-6917-B64D-9B79-DF9B577153EB}" destId="{E4B5E66B-B5DB-0B44-AE3F-523B4C3F138C}" srcOrd="3" destOrd="0" presId="urn:microsoft.com/office/officeart/2005/8/layout/target3"/>
    <dgm:cxn modelId="{47875510-F805-EB4F-9A43-1903A3F35D33}" type="presParOf" srcId="{AC0749B5-6917-B64D-9B79-DF9B577153EB}" destId="{BD38A0C1-027F-CD41-B6AB-AC1B0C03B5FE}" srcOrd="4" destOrd="0" presId="urn:microsoft.com/office/officeart/2005/8/layout/target3"/>
    <dgm:cxn modelId="{789DAAEF-D913-7B41-A5D7-769B2617D9B1}" type="presParOf" srcId="{AC0749B5-6917-B64D-9B79-DF9B577153EB}" destId="{5346577C-A647-8D45-A80C-CA2C5CDCE2B3}" srcOrd="5" destOrd="0" presId="urn:microsoft.com/office/officeart/2005/8/layout/target3"/>
    <dgm:cxn modelId="{8AF85B65-BAC0-0B46-BDDD-F81C9D14EF24}" type="presParOf" srcId="{AC0749B5-6917-B64D-9B79-DF9B577153EB}" destId="{A9E408D6-DBB3-174D-89BD-940903C40FF5}" srcOrd="6" destOrd="0" presId="urn:microsoft.com/office/officeart/2005/8/layout/target3"/>
    <dgm:cxn modelId="{2DE94D27-210E-514F-ABB5-47BECCF883AC}" type="presParOf" srcId="{AC0749B5-6917-B64D-9B79-DF9B577153EB}" destId="{FCE83441-0433-DF40-98FC-024F426DD0CB}" srcOrd="7" destOrd="0" presId="urn:microsoft.com/office/officeart/2005/8/layout/target3"/>
    <dgm:cxn modelId="{A8C63245-57A6-6E4F-8560-63E889789BB6}" type="presParOf" srcId="{AC0749B5-6917-B64D-9B79-DF9B577153EB}" destId="{A639F790-E0DD-FF43-AB06-4A427732E24D}" srcOrd="8" destOrd="0" presId="urn:microsoft.com/office/officeart/2005/8/layout/target3"/>
    <dgm:cxn modelId="{11F19629-6401-154B-8AE2-FB24D60ED271}" type="presParOf" srcId="{AC0749B5-6917-B64D-9B79-DF9B577153EB}" destId="{9C5D0A22-207F-AD4E-A5BC-E4CEE20369D4}" srcOrd="9" destOrd="0" presId="urn:microsoft.com/office/officeart/2005/8/layout/target3"/>
    <dgm:cxn modelId="{FF1F438E-C3F8-BD40-B26F-A5C281A2E5C2}" type="presParOf" srcId="{AC0749B5-6917-B64D-9B79-DF9B577153EB}" destId="{37CEB7AC-2F2D-C646-9231-9A92AD4D983E}" srcOrd="10" destOrd="0" presId="urn:microsoft.com/office/officeart/2005/8/layout/target3"/>
    <dgm:cxn modelId="{38F5F9F0-5CBA-4E4C-8DC1-F34DAE029A26}" type="presParOf" srcId="{AC0749B5-6917-B64D-9B79-DF9B577153EB}" destId="{C5AD0222-E82C-1146-BA92-030004DD9FE0}" srcOrd="11" destOrd="0" presId="urn:microsoft.com/office/officeart/2005/8/layout/target3"/>
    <dgm:cxn modelId="{AF3B2C38-0FA7-6A4A-A027-D7791E93EFDE}" type="presParOf" srcId="{AC0749B5-6917-B64D-9B79-DF9B577153EB}" destId="{08C648C0-24B7-3E44-A2AD-E8CB5BA56BEF}" srcOrd="12" destOrd="0" presId="urn:microsoft.com/office/officeart/2005/8/layout/target3"/>
    <dgm:cxn modelId="{324C9E67-8AD3-A946-9661-8EA9D406053A}" type="presParOf" srcId="{AC0749B5-6917-B64D-9B79-DF9B577153EB}" destId="{1582395F-0DD7-7140-96FA-81F84F9BF7C2}" srcOrd="13" destOrd="0" presId="urn:microsoft.com/office/officeart/2005/8/layout/target3"/>
    <dgm:cxn modelId="{7DBC0598-52AE-EF40-9387-3B657AB62618}" type="presParOf" srcId="{AC0749B5-6917-B64D-9B79-DF9B577153EB}" destId="{284BB559-DF61-334C-A6C8-652C63DC0DD9}" srcOrd="14" destOrd="0" presId="urn:microsoft.com/office/officeart/2005/8/layout/target3"/>
    <dgm:cxn modelId="{DC6D427A-CA14-EA47-9F78-840C5E35EE60}" type="presParOf" srcId="{AC0749B5-6917-B64D-9B79-DF9B577153EB}" destId="{6BE72937-41C3-4F4A-BA35-869687D67180}" srcOrd="15" destOrd="0" presId="urn:microsoft.com/office/officeart/2005/8/layout/target3"/>
    <dgm:cxn modelId="{9D9CA598-396B-284F-996A-5F7BDE77F412}" type="presParOf" srcId="{AC0749B5-6917-B64D-9B79-DF9B577153EB}" destId="{FED19D00-EA38-B441-95E8-7A849B2BB87C}" srcOrd="16" destOrd="0" presId="urn:microsoft.com/office/officeart/2005/8/layout/target3"/>
    <dgm:cxn modelId="{C8C650C6-16E4-614D-A0F5-FB8EA08C6C3E}" type="presParOf" srcId="{AC0749B5-6917-B64D-9B79-DF9B577153EB}" destId="{0605AF37-E590-1D48-93C1-753E8CE1C6DF}" srcOrd="17" destOrd="0" presId="urn:microsoft.com/office/officeart/2005/8/layout/target3"/>
    <dgm:cxn modelId="{7DD04D7E-728A-2A43-82EC-C46B7CE07FB9}" type="presParOf" srcId="{AC0749B5-6917-B64D-9B79-DF9B577153EB}" destId="{68C7E257-D9B3-C64A-9263-CAC06F40057A}" srcOrd="18" destOrd="0" presId="urn:microsoft.com/office/officeart/2005/8/layout/target3"/>
    <dgm:cxn modelId="{D49B2AF6-EBAD-A64C-B252-F60237213BFD}" type="presParOf" srcId="{AC0749B5-6917-B64D-9B79-DF9B577153EB}" destId="{2EBF63AC-D456-114E-934C-B058838C1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أزمات مالية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pPr algn="r" rtl="1"/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إفلاس، اختلاس، انهيار في الإيرادات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أزمات سمعة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pPr algn="r" rtl="1"/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algn="r" rtl="1"/>
          <a:r>
            <a:rPr lang="ar-SA" sz="2400" dirty="0"/>
            <a:t>حملة تشويه، فضيحة إعلامية، تصريح مسيء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أزمات قانونية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pPr algn="r" rtl="1"/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/>
            <a:t>دعاوى قضائية، خروقات تنظيمية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/>
        </a:p>
      </dgm:t>
    </dgm:pt>
    <dgm:pt modelId="{DFA37C21-4AA4-1642-B539-5A8B26594EC4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أزمات تشغيلية</a:t>
          </a:r>
          <a:endParaRPr lang="en-GB" dirty="0"/>
        </a:p>
      </dgm:t>
    </dgm:pt>
    <dgm:pt modelId="{4753E109-85FE-5645-8C8E-A87FB5389851}" type="parTrans" cxnId="{75B14878-E0A8-0249-A81A-B53A8FE7BF85}">
      <dgm:prSet/>
      <dgm:spPr/>
      <dgm:t>
        <a:bodyPr/>
        <a:lstStyle/>
        <a:p>
          <a:pPr algn="r" rtl="1"/>
          <a:endParaRPr lang="en-GB"/>
        </a:p>
      </dgm:t>
    </dgm:pt>
    <dgm:pt modelId="{AEEC7A86-12C5-6646-A1ED-8B045184ACF5}" type="sibTrans" cxnId="{75B14878-E0A8-0249-A81A-B53A8FE7BF85}">
      <dgm:prSet/>
      <dgm:spPr/>
      <dgm:t>
        <a:bodyPr/>
        <a:lstStyle/>
        <a:p>
          <a:pPr algn="r" rtl="1"/>
          <a:endParaRPr lang="en-GB"/>
        </a:p>
      </dgm:t>
    </dgm:pt>
    <dgm:pt modelId="{A16FF95F-F1F8-2F40-84F7-A813C7B03704}">
      <dgm:prSet phldrT="[Text]" custT="1"/>
      <dgm:spPr/>
      <dgm:t>
        <a:bodyPr/>
        <a:lstStyle/>
        <a:p>
          <a:pPr algn="r" rtl="1"/>
          <a:r>
            <a:rPr lang="ar-SA" sz="2800" dirty="0"/>
            <a:t>فشل أنظمة، حرائق، أعطال كبرى</a:t>
          </a:r>
          <a:endParaRPr lang="en-GB" sz="28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2A579618-6151-0349-8DE8-C0DCE7334B1E}" type="parTrans" cxnId="{5B4FF0E2-CBFB-1B47-92BD-C55A268F6680}">
      <dgm:prSet/>
      <dgm:spPr/>
      <dgm:t>
        <a:bodyPr/>
        <a:lstStyle/>
        <a:p>
          <a:pPr algn="r" rtl="1"/>
          <a:endParaRPr lang="en-GB"/>
        </a:p>
      </dgm:t>
    </dgm:pt>
    <dgm:pt modelId="{CEA3D96A-3CD4-1F45-9B01-07FC9A5E0A18}" type="sibTrans" cxnId="{5B4FF0E2-CBFB-1B47-92BD-C55A268F6680}">
      <dgm:prSet/>
      <dgm:spPr/>
      <dgm:t>
        <a:bodyPr/>
        <a:lstStyle/>
        <a:p>
          <a:pPr algn="r" rtl="1"/>
          <a:endParaRPr lang="en-GB"/>
        </a:p>
      </dgm:t>
    </dgm:pt>
    <dgm:pt modelId="{2DF72AD8-EF5D-DF4D-8877-F88FFD5FEF3A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أزمات تكنولوجية</a:t>
          </a:r>
          <a:endParaRPr lang="en-GB" dirty="0"/>
        </a:p>
      </dgm:t>
    </dgm:pt>
    <dgm:pt modelId="{D68B9ED9-8CDF-7A4C-AC6D-665930C67BEB}" type="parTrans" cxnId="{44EE3C22-B914-A448-8F14-14424947E471}">
      <dgm:prSet/>
      <dgm:spPr/>
      <dgm:t>
        <a:bodyPr/>
        <a:lstStyle/>
        <a:p>
          <a:pPr algn="r" rtl="1"/>
          <a:endParaRPr lang="en-GB"/>
        </a:p>
      </dgm:t>
    </dgm:pt>
    <dgm:pt modelId="{CCA167BD-346F-5645-B63B-6F5DBCC9628C}" type="sibTrans" cxnId="{44EE3C22-B914-A448-8F14-14424947E471}">
      <dgm:prSet/>
      <dgm:spPr/>
      <dgm:t>
        <a:bodyPr/>
        <a:lstStyle/>
        <a:p>
          <a:pPr algn="r" rtl="1"/>
          <a:endParaRPr lang="en-GB"/>
        </a:p>
      </dgm:t>
    </dgm:pt>
    <dgm:pt modelId="{5D6EAA9D-ABE8-ED44-9D0B-B427DFC47357}">
      <dgm:prSet phldrT="[Text]" custT="1"/>
      <dgm:spPr/>
      <dgm:t>
        <a:bodyPr/>
        <a:lstStyle/>
        <a:p>
          <a:pPr algn="r" rtl="1"/>
          <a:r>
            <a:rPr lang="ar-SA" sz="2800" dirty="0"/>
            <a:t>هجمات إلكترونية، تسريب بيانات</a:t>
          </a:r>
          <a:endParaRPr lang="en-GB" sz="28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A85675D-8B55-E345-8520-8BDE6D954524}" type="parTrans" cxnId="{8816CF9A-4FDE-C042-A8E0-84CEC74880E5}">
      <dgm:prSet/>
      <dgm:spPr/>
      <dgm:t>
        <a:bodyPr/>
        <a:lstStyle/>
        <a:p>
          <a:pPr algn="r" rtl="1"/>
          <a:endParaRPr lang="en-GB"/>
        </a:p>
      </dgm:t>
    </dgm:pt>
    <dgm:pt modelId="{075190E6-7053-E246-8C8E-2ADAE1A7285A}" type="sibTrans" cxnId="{8816CF9A-4FDE-C042-A8E0-84CEC74880E5}">
      <dgm:prSet/>
      <dgm:spPr/>
      <dgm:t>
        <a:bodyPr/>
        <a:lstStyle/>
        <a:p>
          <a:pPr algn="r" rtl="1"/>
          <a:endParaRPr lang="en-GB"/>
        </a:p>
      </dgm:t>
    </dgm:pt>
    <dgm:pt modelId="{E29E5E2A-89BF-034F-9187-55A7062C5164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أزمات بشرية</a:t>
          </a:r>
          <a:endParaRPr lang="en-GB" dirty="0"/>
        </a:p>
      </dgm:t>
    </dgm:pt>
    <dgm:pt modelId="{58F1C5FB-B742-024B-B9AF-F146A558DE82}" type="parTrans" cxnId="{A8093947-F938-504B-BB29-02557EB03FA3}">
      <dgm:prSet/>
      <dgm:spPr/>
      <dgm:t>
        <a:bodyPr/>
        <a:lstStyle/>
        <a:p>
          <a:endParaRPr lang="en-GB"/>
        </a:p>
      </dgm:t>
    </dgm:pt>
    <dgm:pt modelId="{0865CCA9-84FF-EA45-AC0A-7BC7395480E5}" type="sibTrans" cxnId="{A8093947-F938-504B-BB29-02557EB03FA3}">
      <dgm:prSet/>
      <dgm:spPr/>
      <dgm:t>
        <a:bodyPr/>
        <a:lstStyle/>
        <a:p>
          <a:endParaRPr lang="en-GB"/>
        </a:p>
      </dgm:t>
    </dgm:pt>
    <dgm:pt modelId="{C024DE36-AFE3-044C-8CAD-2CA85EEB8C5F}">
      <dgm:prSet phldrT="[Text]"/>
      <dgm:spPr/>
      <dgm:t>
        <a:bodyPr/>
        <a:lstStyle/>
        <a:p>
          <a:pPr rtl="1"/>
          <a:r>
            <a:rPr lang="ar-SA" dirty="0"/>
            <a:t>استقالات جماعية، حوادث، قرارات إدارية خاطئة</a:t>
          </a:r>
          <a:endParaRPr lang="en-GB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CC43AE23-3E0E-2C47-9BD2-5D3BF3D40E69}" type="parTrans" cxnId="{CFFFA627-92A2-D04C-8688-009E3E731D3F}">
      <dgm:prSet/>
      <dgm:spPr/>
      <dgm:t>
        <a:bodyPr/>
        <a:lstStyle/>
        <a:p>
          <a:endParaRPr lang="en-GB"/>
        </a:p>
      </dgm:t>
    </dgm:pt>
    <dgm:pt modelId="{9243E775-D2CA-224A-BF48-7DB709ADB9CB}" type="sibTrans" cxnId="{CFFFA627-92A2-D04C-8688-009E3E731D3F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6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6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6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6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6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6">
        <dgm:presLayoutVars>
          <dgm:bulletEnabled val="1"/>
        </dgm:presLayoutVars>
      </dgm:prSet>
      <dgm:spPr/>
    </dgm:pt>
    <dgm:pt modelId="{49F24DBD-DDB0-694C-9D02-B1B8534B5112}" type="pres">
      <dgm:prSet presAssocID="{B1A7360D-8795-2F4E-ABEF-D0EA3753B07E}" presName="sp" presStyleCnt="0"/>
      <dgm:spPr/>
    </dgm:pt>
    <dgm:pt modelId="{FC0C6D4F-1A79-DD48-B8F0-E5BE1B146EE4}" type="pres">
      <dgm:prSet presAssocID="{DFA37C21-4AA4-1642-B539-5A8B26594EC4}" presName="linNode" presStyleCnt="0"/>
      <dgm:spPr/>
    </dgm:pt>
    <dgm:pt modelId="{9C4A1704-F88A-C24D-8766-B9497E258BA9}" type="pres">
      <dgm:prSet presAssocID="{DFA37C21-4AA4-1642-B539-5A8B26594EC4}" presName="parentText" presStyleLbl="node1" presStyleIdx="3" presStyleCnt="6">
        <dgm:presLayoutVars>
          <dgm:chMax val="1"/>
          <dgm:bulletEnabled val="1"/>
        </dgm:presLayoutVars>
      </dgm:prSet>
      <dgm:spPr/>
    </dgm:pt>
    <dgm:pt modelId="{EA466D8E-D432-2344-9279-84DB8C5A2376}" type="pres">
      <dgm:prSet presAssocID="{DFA37C21-4AA4-1642-B539-5A8B26594EC4}" presName="descendantText" presStyleLbl="alignAccFollowNode1" presStyleIdx="3" presStyleCnt="6">
        <dgm:presLayoutVars>
          <dgm:bulletEnabled val="1"/>
        </dgm:presLayoutVars>
      </dgm:prSet>
      <dgm:spPr/>
    </dgm:pt>
    <dgm:pt modelId="{85350946-1599-F545-BEB2-3D9AB4E2D46F}" type="pres">
      <dgm:prSet presAssocID="{AEEC7A86-12C5-6646-A1ED-8B045184ACF5}" presName="sp" presStyleCnt="0"/>
      <dgm:spPr/>
    </dgm:pt>
    <dgm:pt modelId="{BAD143A7-AC9F-CD47-B87D-59AE001815BE}" type="pres">
      <dgm:prSet presAssocID="{2DF72AD8-EF5D-DF4D-8877-F88FFD5FEF3A}" presName="linNode" presStyleCnt="0"/>
      <dgm:spPr/>
    </dgm:pt>
    <dgm:pt modelId="{E4EA75FF-C586-F542-99F7-4BA66BF5BA44}" type="pres">
      <dgm:prSet presAssocID="{2DF72AD8-EF5D-DF4D-8877-F88FFD5FEF3A}" presName="parentText" presStyleLbl="node1" presStyleIdx="4" presStyleCnt="6">
        <dgm:presLayoutVars>
          <dgm:chMax val="1"/>
          <dgm:bulletEnabled val="1"/>
        </dgm:presLayoutVars>
      </dgm:prSet>
      <dgm:spPr/>
    </dgm:pt>
    <dgm:pt modelId="{32DE6964-13C5-2045-9D42-EEFC8F53D1ED}" type="pres">
      <dgm:prSet presAssocID="{2DF72AD8-EF5D-DF4D-8877-F88FFD5FEF3A}" presName="descendantText" presStyleLbl="alignAccFollowNode1" presStyleIdx="4" presStyleCnt="6">
        <dgm:presLayoutVars>
          <dgm:bulletEnabled val="1"/>
        </dgm:presLayoutVars>
      </dgm:prSet>
      <dgm:spPr/>
    </dgm:pt>
    <dgm:pt modelId="{3F6B99D2-5E69-354F-9D86-151921585735}" type="pres">
      <dgm:prSet presAssocID="{CCA167BD-346F-5645-B63B-6F5DBCC9628C}" presName="sp" presStyleCnt="0"/>
      <dgm:spPr/>
    </dgm:pt>
    <dgm:pt modelId="{746BE5C1-ECBE-1D41-B0DB-DA2D426D5727}" type="pres">
      <dgm:prSet presAssocID="{E29E5E2A-89BF-034F-9187-55A7062C5164}" presName="linNode" presStyleCnt="0"/>
      <dgm:spPr/>
    </dgm:pt>
    <dgm:pt modelId="{0D3CCA04-2537-5648-9311-FF089E45367E}" type="pres">
      <dgm:prSet presAssocID="{E29E5E2A-89BF-034F-9187-55A7062C5164}" presName="parentText" presStyleLbl="node1" presStyleIdx="5" presStyleCnt="6">
        <dgm:presLayoutVars>
          <dgm:chMax val="1"/>
          <dgm:bulletEnabled val="1"/>
        </dgm:presLayoutVars>
      </dgm:prSet>
      <dgm:spPr/>
    </dgm:pt>
    <dgm:pt modelId="{C63C4BFA-6576-5044-A6A8-BE654CFCE9CE}" type="pres">
      <dgm:prSet presAssocID="{E29E5E2A-89BF-034F-9187-55A7062C5164}" presName="descendantText" presStyleLbl="alignAccFollowNode1" presStyleIdx="5" presStyleCnt="6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44EE3C22-B914-A448-8F14-14424947E471}" srcId="{5B0BFAD2-A999-3B41-82A1-CDF4A6E3F1DA}" destId="{2DF72AD8-EF5D-DF4D-8877-F88FFD5FEF3A}" srcOrd="4" destOrd="0" parTransId="{D68B9ED9-8CDF-7A4C-AC6D-665930C67BEB}" sibTransId="{CCA167BD-346F-5645-B63B-6F5DBCC9628C}"/>
    <dgm:cxn modelId="{579A3C26-9808-CE40-A469-59D8F62DEE71}" type="presOf" srcId="{A16FF95F-F1F8-2F40-84F7-A813C7B03704}" destId="{EA466D8E-D432-2344-9279-84DB8C5A2376}" srcOrd="0" destOrd="0" presId="urn:microsoft.com/office/officeart/2005/8/layout/vList5"/>
    <dgm:cxn modelId="{CFFFA627-92A2-D04C-8688-009E3E731D3F}" srcId="{E29E5E2A-89BF-034F-9187-55A7062C5164}" destId="{C024DE36-AFE3-044C-8CAD-2CA85EEB8C5F}" srcOrd="0" destOrd="0" parTransId="{CC43AE23-3E0E-2C47-9BD2-5D3BF3D40E69}" sibTransId="{9243E775-D2CA-224A-BF48-7DB709ADB9CB}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FE62AA41-7440-3A4A-BEDA-2BBDBD90D196}" type="presOf" srcId="{5D6EAA9D-ABE8-ED44-9D0B-B427DFC47357}" destId="{32DE6964-13C5-2045-9D42-EEFC8F53D1ED}" srcOrd="0" destOrd="0" presId="urn:microsoft.com/office/officeart/2005/8/layout/vList5"/>
    <dgm:cxn modelId="{A8093947-F938-504B-BB29-02557EB03FA3}" srcId="{5B0BFAD2-A999-3B41-82A1-CDF4A6E3F1DA}" destId="{E29E5E2A-89BF-034F-9187-55A7062C5164}" srcOrd="5" destOrd="0" parTransId="{58F1C5FB-B742-024B-B9AF-F146A558DE82}" sibTransId="{0865CCA9-84FF-EA45-AC0A-7BC7395480E5}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E8128D4D-2214-664D-8157-BEC5D1721A80}" type="presOf" srcId="{DFA37C21-4AA4-1642-B539-5A8B26594EC4}" destId="{9C4A1704-F88A-C24D-8766-B9497E258BA9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5B14878-E0A8-0249-A81A-B53A8FE7BF85}" srcId="{5B0BFAD2-A999-3B41-82A1-CDF4A6E3F1DA}" destId="{DFA37C21-4AA4-1642-B539-5A8B26594EC4}" srcOrd="3" destOrd="0" parTransId="{4753E109-85FE-5645-8C8E-A87FB5389851}" sibTransId="{AEEC7A86-12C5-6646-A1ED-8B045184ACF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722AE7F-976F-1B40-9B34-0F4EBE2D78BC}" type="presOf" srcId="{E29E5E2A-89BF-034F-9187-55A7062C5164}" destId="{0D3CCA04-2537-5648-9311-FF089E45367E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8816CF9A-4FDE-C042-A8E0-84CEC74880E5}" srcId="{2DF72AD8-EF5D-DF4D-8877-F88FFD5FEF3A}" destId="{5D6EAA9D-ABE8-ED44-9D0B-B427DFC47357}" srcOrd="0" destOrd="0" parTransId="{AA85675D-8B55-E345-8520-8BDE6D954524}" sibTransId="{075190E6-7053-E246-8C8E-2ADAE1A7285A}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2BC41D4-AA7B-0C4F-A47A-CC2C9A397DB7}" type="presOf" srcId="{C024DE36-AFE3-044C-8CAD-2CA85EEB8C5F}" destId="{C63C4BFA-6576-5044-A6A8-BE654CFCE9CE}" srcOrd="0" destOrd="0" presId="urn:microsoft.com/office/officeart/2005/8/layout/vList5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6270D8E2-E9EB-B640-8642-C5BA05E4E5D8}" type="presOf" srcId="{2DF72AD8-EF5D-DF4D-8877-F88FFD5FEF3A}" destId="{E4EA75FF-C586-F542-99F7-4BA66BF5BA44}" srcOrd="0" destOrd="0" presId="urn:microsoft.com/office/officeart/2005/8/layout/vList5"/>
    <dgm:cxn modelId="{5B4FF0E2-CBFB-1B47-92BD-C55A268F6680}" srcId="{DFA37C21-4AA4-1642-B539-5A8B26594EC4}" destId="{A16FF95F-F1F8-2F40-84F7-A813C7B03704}" srcOrd="0" destOrd="0" parTransId="{2A579618-6151-0349-8DE8-C0DCE7334B1E}" sibTransId="{CEA3D96A-3CD4-1F45-9B01-07FC9A5E0A18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  <dgm:cxn modelId="{475738C1-C69E-A34F-BD67-6B559B6EB60F}" type="presParOf" srcId="{67F934CC-5669-E84B-8BA9-B712C1953989}" destId="{49F24DBD-DDB0-694C-9D02-B1B8534B5112}" srcOrd="5" destOrd="0" presId="urn:microsoft.com/office/officeart/2005/8/layout/vList5"/>
    <dgm:cxn modelId="{A4944CFB-7483-4541-BF6B-6C604DB98273}" type="presParOf" srcId="{67F934CC-5669-E84B-8BA9-B712C1953989}" destId="{FC0C6D4F-1A79-DD48-B8F0-E5BE1B146EE4}" srcOrd="6" destOrd="0" presId="urn:microsoft.com/office/officeart/2005/8/layout/vList5"/>
    <dgm:cxn modelId="{1901990E-DA05-5343-9BEC-700C34932378}" type="presParOf" srcId="{FC0C6D4F-1A79-DD48-B8F0-E5BE1B146EE4}" destId="{9C4A1704-F88A-C24D-8766-B9497E258BA9}" srcOrd="0" destOrd="0" presId="urn:microsoft.com/office/officeart/2005/8/layout/vList5"/>
    <dgm:cxn modelId="{1ED9F7E9-1C3C-604D-BCC4-B5B176C6B87D}" type="presParOf" srcId="{FC0C6D4F-1A79-DD48-B8F0-E5BE1B146EE4}" destId="{EA466D8E-D432-2344-9279-84DB8C5A2376}" srcOrd="1" destOrd="0" presId="urn:microsoft.com/office/officeart/2005/8/layout/vList5"/>
    <dgm:cxn modelId="{A8DA2C6C-0F2B-7243-BB37-2CCC7BEFB054}" type="presParOf" srcId="{67F934CC-5669-E84B-8BA9-B712C1953989}" destId="{85350946-1599-F545-BEB2-3D9AB4E2D46F}" srcOrd="7" destOrd="0" presId="urn:microsoft.com/office/officeart/2005/8/layout/vList5"/>
    <dgm:cxn modelId="{9E88E6D9-B384-6346-B82E-05F8053E0750}" type="presParOf" srcId="{67F934CC-5669-E84B-8BA9-B712C1953989}" destId="{BAD143A7-AC9F-CD47-B87D-59AE001815BE}" srcOrd="8" destOrd="0" presId="urn:microsoft.com/office/officeart/2005/8/layout/vList5"/>
    <dgm:cxn modelId="{38AE4725-0A78-874B-B7A8-1D827639B4BE}" type="presParOf" srcId="{BAD143A7-AC9F-CD47-B87D-59AE001815BE}" destId="{E4EA75FF-C586-F542-99F7-4BA66BF5BA44}" srcOrd="0" destOrd="0" presId="urn:microsoft.com/office/officeart/2005/8/layout/vList5"/>
    <dgm:cxn modelId="{7ABF3324-F59D-5947-B282-C09021E6910E}" type="presParOf" srcId="{BAD143A7-AC9F-CD47-B87D-59AE001815BE}" destId="{32DE6964-13C5-2045-9D42-EEFC8F53D1ED}" srcOrd="1" destOrd="0" presId="urn:microsoft.com/office/officeart/2005/8/layout/vList5"/>
    <dgm:cxn modelId="{5D7FF3D5-E39C-4247-91A3-E712E2A85440}" type="presParOf" srcId="{67F934CC-5669-E84B-8BA9-B712C1953989}" destId="{3F6B99D2-5E69-354F-9D86-151921585735}" srcOrd="9" destOrd="0" presId="urn:microsoft.com/office/officeart/2005/8/layout/vList5"/>
    <dgm:cxn modelId="{D070E627-6B4B-554E-A253-8E3D2DEA05F5}" type="presParOf" srcId="{67F934CC-5669-E84B-8BA9-B712C1953989}" destId="{746BE5C1-ECBE-1D41-B0DB-DA2D426D5727}" srcOrd="10" destOrd="0" presId="urn:microsoft.com/office/officeart/2005/8/layout/vList5"/>
    <dgm:cxn modelId="{6E4FFE88-9AE2-044F-AB64-CC8D30810E36}" type="presParOf" srcId="{746BE5C1-ECBE-1D41-B0DB-DA2D426D5727}" destId="{0D3CCA04-2537-5648-9311-FF089E45367E}" srcOrd="0" destOrd="0" presId="urn:microsoft.com/office/officeart/2005/8/layout/vList5"/>
    <dgm:cxn modelId="{1F547DC9-354C-E34C-B72A-DE9C81792302}" type="presParOf" srcId="{746BE5C1-ECBE-1D41-B0DB-DA2D426D5727}" destId="{C63C4BFA-6576-5044-A6A8-BE654CFCE9C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D8632DD-EDF2-B546-8A78-B316CD1073B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076C90-EA9B-124F-8142-DF3C70152EAE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 dirty="0"/>
            <a:t>حملة دعائية تُفهم بشكل خاطئ</a:t>
          </a:r>
        </a:p>
      </dgm:t>
    </dgm:pt>
    <dgm:pt modelId="{B9B6D6FA-4FE5-B84B-83BD-8983C2A67D72}" type="parTrans" cxnId="{FF7F15C2-A4FF-CD43-9517-38D647A17361}">
      <dgm:prSet/>
      <dgm:spPr/>
      <dgm:t>
        <a:bodyPr/>
        <a:lstStyle/>
        <a:p>
          <a:pPr rtl="1"/>
          <a:endParaRPr lang="en-GB" sz="2400"/>
        </a:p>
      </dgm:t>
    </dgm:pt>
    <dgm:pt modelId="{9D4BE865-AF90-B049-B726-AB2510EA2795}" type="sibTrans" cxnId="{FF7F15C2-A4FF-CD43-9517-38D647A17361}">
      <dgm:prSet/>
      <dgm:spPr/>
      <dgm:t>
        <a:bodyPr/>
        <a:lstStyle/>
        <a:p>
          <a:pPr rtl="1"/>
          <a:endParaRPr lang="en-GB" sz="2400"/>
        </a:p>
      </dgm:t>
    </dgm:pt>
    <dgm:pt modelId="{26E43B93-B4CE-6440-9FB2-4FE1AE4FA4BD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 dirty="0"/>
            <a:t>إعلان لا يُراعي الحساسيات الثقافية أو المجتمعية</a:t>
          </a:r>
          <a:endParaRPr lang="en-GB" sz="2400" dirty="0"/>
        </a:p>
      </dgm:t>
    </dgm:pt>
    <dgm:pt modelId="{F9B14180-886E-7B4D-B084-B9FB6157D1F8}" type="parTrans" cxnId="{7DF6BD16-4FC3-D844-9CE5-9BEB1412F37F}">
      <dgm:prSet/>
      <dgm:spPr/>
      <dgm:t>
        <a:bodyPr/>
        <a:lstStyle/>
        <a:p>
          <a:pPr rtl="1"/>
          <a:endParaRPr lang="en-GB" sz="2400"/>
        </a:p>
      </dgm:t>
    </dgm:pt>
    <dgm:pt modelId="{8414A297-4A63-D941-873B-D5E056E6F24B}" type="sibTrans" cxnId="{7DF6BD16-4FC3-D844-9CE5-9BEB1412F37F}">
      <dgm:prSet/>
      <dgm:spPr/>
      <dgm:t>
        <a:bodyPr/>
        <a:lstStyle/>
        <a:p>
          <a:pPr rtl="1"/>
          <a:endParaRPr lang="en-GB" sz="2400"/>
        </a:p>
      </dgm:t>
    </dgm:pt>
    <dgm:pt modelId="{61A79A12-E1BA-B84C-A9F0-8A529B36B7EF}">
      <dgm:prSet custT="1"/>
      <dgm:spPr/>
      <dgm:t>
        <a:bodyPr/>
        <a:lstStyle/>
        <a:p>
          <a:pPr rtl="1"/>
          <a:r>
            <a:rPr lang="ar-SA" sz="2400" dirty="0"/>
            <a:t>منتج يحتوي على عيب أو يُروج له بطريقة مسيئة</a:t>
          </a:r>
          <a:endParaRPr lang="en-GB" sz="2400" dirty="0"/>
        </a:p>
      </dgm:t>
    </dgm:pt>
    <dgm:pt modelId="{16278FE1-E138-A847-A3B0-320DE6B060A0}" type="parTrans" cxnId="{F314F09F-406B-A548-9C5B-A15D04401040}">
      <dgm:prSet/>
      <dgm:spPr/>
      <dgm:t>
        <a:bodyPr/>
        <a:lstStyle/>
        <a:p>
          <a:pPr rtl="1"/>
          <a:endParaRPr lang="en-GB" sz="2400"/>
        </a:p>
      </dgm:t>
    </dgm:pt>
    <dgm:pt modelId="{FCD4C4E0-9B58-D242-BD3C-182FF9B3AD24}" type="sibTrans" cxnId="{F314F09F-406B-A548-9C5B-A15D04401040}">
      <dgm:prSet/>
      <dgm:spPr/>
      <dgm:t>
        <a:bodyPr/>
        <a:lstStyle/>
        <a:p>
          <a:pPr rtl="1"/>
          <a:endParaRPr lang="en-GB" sz="2400"/>
        </a:p>
      </dgm:t>
    </dgm:pt>
    <dgm:pt modelId="{93795F93-B4C1-AC4A-88F0-81F2320A2681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 dirty="0"/>
            <a:t>تصريح إعلامي غير محسوب من أحد مسؤولي الشركة</a:t>
          </a:r>
          <a:endParaRPr lang="en-GB" sz="2400" dirty="0"/>
        </a:p>
      </dgm:t>
    </dgm:pt>
    <dgm:pt modelId="{7FE30B4C-43D2-2F4E-B094-D3FD885BB5E5}" type="parTrans" cxnId="{00F8C0B5-FF7A-FC47-863B-6803C7AC822A}">
      <dgm:prSet/>
      <dgm:spPr/>
      <dgm:t>
        <a:bodyPr/>
        <a:lstStyle/>
        <a:p>
          <a:pPr rtl="1"/>
          <a:endParaRPr lang="en-GB" sz="2400"/>
        </a:p>
      </dgm:t>
    </dgm:pt>
    <dgm:pt modelId="{49C18DB7-B94C-F841-B791-3F99CA2553CB}" type="sibTrans" cxnId="{00F8C0B5-FF7A-FC47-863B-6803C7AC822A}">
      <dgm:prSet/>
      <dgm:spPr/>
      <dgm:t>
        <a:bodyPr/>
        <a:lstStyle/>
        <a:p>
          <a:pPr rtl="1"/>
          <a:endParaRPr lang="en-GB" sz="2400"/>
        </a:p>
      </dgm:t>
    </dgm:pt>
    <dgm:pt modelId="{3D69AA2D-69BE-824E-8EE5-BE58E93FBA74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 dirty="0"/>
            <a:t>تجاهل سريع أو رد فعل متأخر من الفريق التسويقي</a:t>
          </a:r>
          <a:endParaRPr lang="en-GB" sz="2400" dirty="0"/>
        </a:p>
      </dgm:t>
    </dgm:pt>
    <dgm:pt modelId="{208C4257-5A83-694D-BEBB-BA0C39D0C890}" type="parTrans" cxnId="{FD2E91B5-9315-4B49-B60E-82E15BB21162}">
      <dgm:prSet/>
      <dgm:spPr/>
      <dgm:t>
        <a:bodyPr/>
        <a:lstStyle/>
        <a:p>
          <a:pPr rtl="1"/>
          <a:endParaRPr lang="en-GB" sz="2400"/>
        </a:p>
      </dgm:t>
    </dgm:pt>
    <dgm:pt modelId="{B56FFE93-FB45-8544-8C62-37FCFFA540A4}" type="sibTrans" cxnId="{FD2E91B5-9315-4B49-B60E-82E15BB21162}">
      <dgm:prSet/>
      <dgm:spPr/>
      <dgm:t>
        <a:bodyPr/>
        <a:lstStyle/>
        <a:p>
          <a:pPr rtl="1"/>
          <a:endParaRPr lang="en-GB" sz="2400"/>
        </a:p>
      </dgm:t>
    </dgm:pt>
    <dgm:pt modelId="{869EF14A-E712-E341-A6B4-3BAE465361B9}" type="pres">
      <dgm:prSet presAssocID="{ED8632DD-EDF2-B546-8A78-B316CD1073BD}" presName="CompostProcess" presStyleCnt="0">
        <dgm:presLayoutVars>
          <dgm:dir val="rev"/>
          <dgm:resizeHandles val="exact"/>
        </dgm:presLayoutVars>
      </dgm:prSet>
      <dgm:spPr/>
    </dgm:pt>
    <dgm:pt modelId="{D3927B53-2DB7-3146-B146-50516077953A}" type="pres">
      <dgm:prSet presAssocID="{ED8632DD-EDF2-B546-8A78-B316CD1073BD}" presName="arrow" presStyleLbl="bgShp" presStyleIdx="0" presStyleCnt="1"/>
      <dgm:spPr/>
    </dgm:pt>
    <dgm:pt modelId="{EB3BC26C-5665-6342-8384-50BECDC66015}" type="pres">
      <dgm:prSet presAssocID="{ED8632DD-EDF2-B546-8A78-B316CD1073BD}" presName="linearProcess" presStyleCnt="0"/>
      <dgm:spPr/>
    </dgm:pt>
    <dgm:pt modelId="{81E2834C-7D98-4C40-816A-6921CE258C45}" type="pres">
      <dgm:prSet presAssocID="{76076C90-EA9B-124F-8142-DF3C70152EAE}" presName="textNode" presStyleLbl="node1" presStyleIdx="0" presStyleCnt="5">
        <dgm:presLayoutVars>
          <dgm:bulletEnabled val="1"/>
        </dgm:presLayoutVars>
      </dgm:prSet>
      <dgm:spPr/>
    </dgm:pt>
    <dgm:pt modelId="{C6C7043B-23A4-014F-8006-138FEC80EB7A}" type="pres">
      <dgm:prSet presAssocID="{9D4BE865-AF90-B049-B726-AB2510EA2795}" presName="sibTrans" presStyleCnt="0"/>
      <dgm:spPr/>
    </dgm:pt>
    <dgm:pt modelId="{9B0A6AA3-249B-6A40-ACA4-C2CFB8C311E2}" type="pres">
      <dgm:prSet presAssocID="{26E43B93-B4CE-6440-9FB2-4FE1AE4FA4BD}" presName="textNode" presStyleLbl="node1" presStyleIdx="1" presStyleCnt="5">
        <dgm:presLayoutVars>
          <dgm:bulletEnabled val="1"/>
        </dgm:presLayoutVars>
      </dgm:prSet>
      <dgm:spPr/>
    </dgm:pt>
    <dgm:pt modelId="{7AF8B1E3-1711-DC44-B82A-6705B92DED87}" type="pres">
      <dgm:prSet presAssocID="{8414A297-4A63-D941-873B-D5E056E6F24B}" presName="sibTrans" presStyleCnt="0"/>
      <dgm:spPr/>
    </dgm:pt>
    <dgm:pt modelId="{7E496DE7-AB63-E141-9D05-0B7743C746AB}" type="pres">
      <dgm:prSet presAssocID="{61A79A12-E1BA-B84C-A9F0-8A529B36B7EF}" presName="textNode" presStyleLbl="node1" presStyleIdx="2" presStyleCnt="5">
        <dgm:presLayoutVars>
          <dgm:bulletEnabled val="1"/>
        </dgm:presLayoutVars>
      </dgm:prSet>
      <dgm:spPr/>
    </dgm:pt>
    <dgm:pt modelId="{E2F56F57-C4A6-A24D-8830-77B7192FB284}" type="pres">
      <dgm:prSet presAssocID="{FCD4C4E0-9B58-D242-BD3C-182FF9B3AD24}" presName="sibTrans" presStyleCnt="0"/>
      <dgm:spPr/>
    </dgm:pt>
    <dgm:pt modelId="{131D5A70-EF5C-6049-A5F5-96766CF47D28}" type="pres">
      <dgm:prSet presAssocID="{93795F93-B4C1-AC4A-88F0-81F2320A2681}" presName="textNode" presStyleLbl="node1" presStyleIdx="3" presStyleCnt="5">
        <dgm:presLayoutVars>
          <dgm:bulletEnabled val="1"/>
        </dgm:presLayoutVars>
      </dgm:prSet>
      <dgm:spPr/>
    </dgm:pt>
    <dgm:pt modelId="{0C84B8D5-FF25-974D-B84A-703F1ECF37A4}" type="pres">
      <dgm:prSet presAssocID="{49C18DB7-B94C-F841-B791-3F99CA2553CB}" presName="sibTrans" presStyleCnt="0"/>
      <dgm:spPr/>
    </dgm:pt>
    <dgm:pt modelId="{095CA524-5265-F34B-8ADC-5F7EB905C7EC}" type="pres">
      <dgm:prSet presAssocID="{3D69AA2D-69BE-824E-8EE5-BE58E93FBA74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7DF6BD16-4FC3-D844-9CE5-9BEB1412F37F}" srcId="{ED8632DD-EDF2-B546-8A78-B316CD1073BD}" destId="{26E43B93-B4CE-6440-9FB2-4FE1AE4FA4BD}" srcOrd="1" destOrd="0" parTransId="{F9B14180-886E-7B4D-B084-B9FB6157D1F8}" sibTransId="{8414A297-4A63-D941-873B-D5E056E6F24B}"/>
    <dgm:cxn modelId="{88124625-E8A4-7346-9C85-1058D54DD323}" type="presOf" srcId="{61A79A12-E1BA-B84C-A9F0-8A529B36B7EF}" destId="{7E496DE7-AB63-E141-9D05-0B7743C746AB}" srcOrd="0" destOrd="0" presId="urn:microsoft.com/office/officeart/2005/8/layout/hProcess9"/>
    <dgm:cxn modelId="{64D2A440-DD7E-2C4A-B6A2-6E00191E403E}" type="presOf" srcId="{26E43B93-B4CE-6440-9FB2-4FE1AE4FA4BD}" destId="{9B0A6AA3-249B-6A40-ACA4-C2CFB8C311E2}" srcOrd="0" destOrd="0" presId="urn:microsoft.com/office/officeart/2005/8/layout/hProcess9"/>
    <dgm:cxn modelId="{A05D237B-5C1F-7C40-9EF3-E3E2E38A5DD1}" type="presOf" srcId="{76076C90-EA9B-124F-8142-DF3C70152EAE}" destId="{81E2834C-7D98-4C40-816A-6921CE258C45}" srcOrd="0" destOrd="0" presId="urn:microsoft.com/office/officeart/2005/8/layout/hProcess9"/>
    <dgm:cxn modelId="{F314F09F-406B-A548-9C5B-A15D04401040}" srcId="{ED8632DD-EDF2-B546-8A78-B316CD1073BD}" destId="{61A79A12-E1BA-B84C-A9F0-8A529B36B7EF}" srcOrd="2" destOrd="0" parTransId="{16278FE1-E138-A847-A3B0-320DE6B060A0}" sibTransId="{FCD4C4E0-9B58-D242-BD3C-182FF9B3AD24}"/>
    <dgm:cxn modelId="{FD2E91B5-9315-4B49-B60E-82E15BB21162}" srcId="{ED8632DD-EDF2-B546-8A78-B316CD1073BD}" destId="{3D69AA2D-69BE-824E-8EE5-BE58E93FBA74}" srcOrd="4" destOrd="0" parTransId="{208C4257-5A83-694D-BEBB-BA0C39D0C890}" sibTransId="{B56FFE93-FB45-8544-8C62-37FCFFA540A4}"/>
    <dgm:cxn modelId="{00F8C0B5-FF7A-FC47-863B-6803C7AC822A}" srcId="{ED8632DD-EDF2-B546-8A78-B316CD1073BD}" destId="{93795F93-B4C1-AC4A-88F0-81F2320A2681}" srcOrd="3" destOrd="0" parTransId="{7FE30B4C-43D2-2F4E-B094-D3FD885BB5E5}" sibTransId="{49C18DB7-B94C-F841-B791-3F99CA2553CB}"/>
    <dgm:cxn modelId="{6CFCD8BB-5397-974A-BA0A-11C867D91497}" type="presOf" srcId="{3D69AA2D-69BE-824E-8EE5-BE58E93FBA74}" destId="{095CA524-5265-F34B-8ADC-5F7EB905C7EC}" srcOrd="0" destOrd="0" presId="urn:microsoft.com/office/officeart/2005/8/layout/hProcess9"/>
    <dgm:cxn modelId="{FF7F15C2-A4FF-CD43-9517-38D647A17361}" srcId="{ED8632DD-EDF2-B546-8A78-B316CD1073BD}" destId="{76076C90-EA9B-124F-8142-DF3C70152EAE}" srcOrd="0" destOrd="0" parTransId="{B9B6D6FA-4FE5-B84B-83BD-8983C2A67D72}" sibTransId="{9D4BE865-AF90-B049-B726-AB2510EA2795}"/>
    <dgm:cxn modelId="{DE4513D7-B878-174C-88FB-EEC60336F8FE}" type="presOf" srcId="{93795F93-B4C1-AC4A-88F0-81F2320A2681}" destId="{131D5A70-EF5C-6049-A5F5-96766CF47D28}" srcOrd="0" destOrd="0" presId="urn:microsoft.com/office/officeart/2005/8/layout/hProcess9"/>
    <dgm:cxn modelId="{FF81E6EA-0899-1947-80D5-AB46F9FB4D3F}" type="presOf" srcId="{ED8632DD-EDF2-B546-8A78-B316CD1073BD}" destId="{869EF14A-E712-E341-A6B4-3BAE465361B9}" srcOrd="0" destOrd="0" presId="urn:microsoft.com/office/officeart/2005/8/layout/hProcess9"/>
    <dgm:cxn modelId="{37726953-ACF2-B349-92AB-E7EEE64442F6}" type="presParOf" srcId="{869EF14A-E712-E341-A6B4-3BAE465361B9}" destId="{D3927B53-2DB7-3146-B146-50516077953A}" srcOrd="0" destOrd="0" presId="urn:microsoft.com/office/officeart/2005/8/layout/hProcess9"/>
    <dgm:cxn modelId="{D516C5B5-DF8F-A245-9C30-92AAC9DE9054}" type="presParOf" srcId="{869EF14A-E712-E341-A6B4-3BAE465361B9}" destId="{EB3BC26C-5665-6342-8384-50BECDC66015}" srcOrd="1" destOrd="0" presId="urn:microsoft.com/office/officeart/2005/8/layout/hProcess9"/>
    <dgm:cxn modelId="{6ABBE438-F043-F74F-AB06-9C8DAF5A34C5}" type="presParOf" srcId="{EB3BC26C-5665-6342-8384-50BECDC66015}" destId="{81E2834C-7D98-4C40-816A-6921CE258C45}" srcOrd="0" destOrd="0" presId="urn:microsoft.com/office/officeart/2005/8/layout/hProcess9"/>
    <dgm:cxn modelId="{531D3F61-C45C-4846-8C5C-55CE77BAC173}" type="presParOf" srcId="{EB3BC26C-5665-6342-8384-50BECDC66015}" destId="{C6C7043B-23A4-014F-8006-138FEC80EB7A}" srcOrd="1" destOrd="0" presId="urn:microsoft.com/office/officeart/2005/8/layout/hProcess9"/>
    <dgm:cxn modelId="{925C8D7E-69C8-F147-A2A0-E0EE1884A47C}" type="presParOf" srcId="{EB3BC26C-5665-6342-8384-50BECDC66015}" destId="{9B0A6AA3-249B-6A40-ACA4-C2CFB8C311E2}" srcOrd="2" destOrd="0" presId="urn:microsoft.com/office/officeart/2005/8/layout/hProcess9"/>
    <dgm:cxn modelId="{39FC64E5-289F-5A4D-A733-3C7B39C8CE57}" type="presParOf" srcId="{EB3BC26C-5665-6342-8384-50BECDC66015}" destId="{7AF8B1E3-1711-DC44-B82A-6705B92DED87}" srcOrd="3" destOrd="0" presId="urn:microsoft.com/office/officeart/2005/8/layout/hProcess9"/>
    <dgm:cxn modelId="{28C50260-2C88-3D45-977F-A6283469C86B}" type="presParOf" srcId="{EB3BC26C-5665-6342-8384-50BECDC66015}" destId="{7E496DE7-AB63-E141-9D05-0B7743C746AB}" srcOrd="4" destOrd="0" presId="urn:microsoft.com/office/officeart/2005/8/layout/hProcess9"/>
    <dgm:cxn modelId="{AF736E0D-3C5E-A94D-A982-E6928B01B0D7}" type="presParOf" srcId="{EB3BC26C-5665-6342-8384-50BECDC66015}" destId="{E2F56F57-C4A6-A24D-8830-77B7192FB284}" srcOrd="5" destOrd="0" presId="urn:microsoft.com/office/officeart/2005/8/layout/hProcess9"/>
    <dgm:cxn modelId="{EE726E3A-4413-BF42-9581-DDE5201508EC}" type="presParOf" srcId="{EB3BC26C-5665-6342-8384-50BECDC66015}" destId="{131D5A70-EF5C-6049-A5F5-96766CF47D28}" srcOrd="6" destOrd="0" presId="urn:microsoft.com/office/officeart/2005/8/layout/hProcess9"/>
    <dgm:cxn modelId="{F8177BF3-FDA1-6642-8C6F-6F01E18C1A01}" type="presParOf" srcId="{EB3BC26C-5665-6342-8384-50BECDC66015}" destId="{0C84B8D5-FF25-974D-B84A-703F1ECF37A4}" srcOrd="7" destOrd="0" presId="urn:microsoft.com/office/officeart/2005/8/layout/hProcess9"/>
    <dgm:cxn modelId="{585209DB-40ED-2448-B4DE-693C92E74240}" type="presParOf" srcId="{EB3BC26C-5665-6342-8384-50BECDC66015}" destId="{095CA524-5265-F34B-8ADC-5F7EB905C7EC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4630D5-5723-394E-8CF9-81496F1DDA8F}">
      <dsp:nvSpPr>
        <dsp:cNvPr id="0" name=""/>
        <dsp:cNvSpPr/>
      </dsp:nvSpPr>
      <dsp:spPr>
        <a:xfrm>
          <a:off x="0" y="3920066"/>
          <a:ext cx="9637485" cy="4289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توظيف مبادئ أخلاقيات التسويق والمسؤولية الاجتماعية أثناء الاستجابة</a:t>
          </a:r>
          <a:endParaRPr lang="en-GB" sz="2000" b="1" kern="1200" dirty="0"/>
        </a:p>
      </dsp:txBody>
      <dsp:txXfrm>
        <a:off x="0" y="3920066"/>
        <a:ext cx="9637485" cy="428970"/>
      </dsp:txXfrm>
    </dsp:sp>
    <dsp:sp modelId="{E079F6DD-F2A6-364A-89B2-CEF3BC60B738}">
      <dsp:nvSpPr>
        <dsp:cNvPr id="0" name=""/>
        <dsp:cNvSpPr/>
      </dsp:nvSpPr>
      <dsp:spPr>
        <a:xfrm rot="10800000">
          <a:off x="0" y="3266744"/>
          <a:ext cx="9637485" cy="6597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تقييم أداء الشركات في إدارة الأزمة وفق معايير احترافية</a:t>
          </a:r>
          <a:endParaRPr lang="en-GB" sz="2000" b="1" kern="1200" dirty="0"/>
        </a:p>
      </dsp:txBody>
      <dsp:txXfrm rot="10800000">
        <a:off x="0" y="3266744"/>
        <a:ext cx="9637485" cy="428690"/>
      </dsp:txXfrm>
    </dsp:sp>
    <dsp:sp modelId="{4AC82FDD-B18F-7F4A-B984-AB8EA518A9B1}">
      <dsp:nvSpPr>
        <dsp:cNvPr id="0" name=""/>
        <dsp:cNvSpPr/>
      </dsp:nvSpPr>
      <dsp:spPr>
        <a:xfrm rot="10800000">
          <a:off x="0" y="2613421"/>
          <a:ext cx="9637485" cy="6597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استخدام أدوات التسويق الرقمي في التفاعل مع الجمهور الغاضب</a:t>
          </a:r>
          <a:endParaRPr lang="en-GB" sz="2400" b="1" kern="1200" dirty="0"/>
        </a:p>
      </dsp:txBody>
      <dsp:txXfrm rot="10800000">
        <a:off x="0" y="2613421"/>
        <a:ext cx="9637485" cy="428690"/>
      </dsp:txXfrm>
    </dsp:sp>
    <dsp:sp modelId="{3AC94431-7A14-FC48-9C29-1363295A3E45}">
      <dsp:nvSpPr>
        <dsp:cNvPr id="0" name=""/>
        <dsp:cNvSpPr/>
      </dsp:nvSpPr>
      <dsp:spPr>
        <a:xfrm rot="10800000">
          <a:off x="0" y="1960099"/>
          <a:ext cx="9637485" cy="6597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التمييز بين أساليب الردّ المباشر وغير المباشر أثناء الأزمة</a:t>
          </a:r>
          <a:endParaRPr lang="en-GB" sz="2400" b="1" kern="1200" dirty="0"/>
        </a:p>
      </dsp:txBody>
      <dsp:txXfrm rot="10800000">
        <a:off x="0" y="1960099"/>
        <a:ext cx="9637485" cy="428690"/>
      </dsp:txXfrm>
    </dsp:sp>
    <dsp:sp modelId="{D43EA6E0-BF2C-2841-9602-C36E05B5FB51}">
      <dsp:nvSpPr>
        <dsp:cNvPr id="0" name=""/>
        <dsp:cNvSpPr/>
      </dsp:nvSpPr>
      <dsp:spPr>
        <a:xfrm rot="10800000">
          <a:off x="0" y="1306776"/>
          <a:ext cx="9637485" cy="6597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صياغة محتوى إعلامي متزن وفعّال وقت الأزمات</a:t>
          </a:r>
          <a:endParaRPr lang="en-GB" sz="2400" b="1" kern="1200" dirty="0"/>
        </a:p>
      </dsp:txBody>
      <dsp:txXfrm rot="10800000">
        <a:off x="0" y="1306776"/>
        <a:ext cx="9637485" cy="428690"/>
      </dsp:txXfrm>
    </dsp:sp>
    <dsp:sp modelId="{DCF83A3B-0018-644C-9773-93C8B575B99C}">
      <dsp:nvSpPr>
        <dsp:cNvPr id="0" name=""/>
        <dsp:cNvSpPr/>
      </dsp:nvSpPr>
      <dsp:spPr>
        <a:xfrm rot="10800000">
          <a:off x="0" y="653454"/>
          <a:ext cx="9637485" cy="6597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إعداد خطة اتصال تسويقي للأزمات تتضمن الرسائل والجمهور والقنوات</a:t>
          </a:r>
          <a:endParaRPr lang="en-GB" sz="2400" b="1" kern="1200" dirty="0"/>
        </a:p>
      </dsp:txBody>
      <dsp:txXfrm rot="10800000">
        <a:off x="0" y="653454"/>
        <a:ext cx="9637485" cy="428690"/>
      </dsp:txXfrm>
    </dsp:sp>
    <dsp:sp modelId="{5D2D1D1F-563A-5E4D-A242-A289BC9FABAE}">
      <dsp:nvSpPr>
        <dsp:cNvPr id="0" name=""/>
        <dsp:cNvSpPr/>
      </dsp:nvSpPr>
      <dsp:spPr>
        <a:xfrm rot="10800000">
          <a:off x="0" y="131"/>
          <a:ext cx="9637485" cy="6597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تحليل المواقف التسويقية المتأزمة واتخاذ قرارات اتصالية مدروسة</a:t>
          </a:r>
          <a:endParaRPr lang="en-GB" sz="2400" b="1" kern="1200" dirty="0"/>
        </a:p>
      </dsp:txBody>
      <dsp:txXfrm rot="10800000">
        <a:off x="0" y="131"/>
        <a:ext cx="9637485" cy="4286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460A1-7801-A34C-9597-2885ECD0782A}">
      <dsp:nvSpPr>
        <dsp:cNvPr id="0" name=""/>
        <dsp:cNvSpPr/>
      </dsp:nvSpPr>
      <dsp:spPr>
        <a:xfrm>
          <a:off x="0" y="66065"/>
          <a:ext cx="3257207" cy="19543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800" kern="1200" dirty="0"/>
            <a:t>اقتراح استراتيجيات اتصال فعّالة في مواقف الأزمة</a:t>
          </a:r>
        </a:p>
      </dsp:txBody>
      <dsp:txXfrm>
        <a:off x="0" y="66065"/>
        <a:ext cx="3257207" cy="1954324"/>
      </dsp:txXfrm>
    </dsp:sp>
    <dsp:sp modelId="{E8976347-6E71-6942-8C80-6E57E3AF17B1}">
      <dsp:nvSpPr>
        <dsp:cNvPr id="0" name=""/>
        <dsp:cNvSpPr/>
      </dsp:nvSpPr>
      <dsp:spPr>
        <a:xfrm>
          <a:off x="3582928" y="66065"/>
          <a:ext cx="3257207" cy="19543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800" kern="1200" dirty="0"/>
            <a:t>تصنيف أنواع الأزمات وتحديد خصائص كل منها</a:t>
          </a:r>
          <a:endParaRPr lang="en-GB" sz="2800" kern="1200" dirty="0"/>
        </a:p>
      </dsp:txBody>
      <dsp:txXfrm>
        <a:off x="3582928" y="66065"/>
        <a:ext cx="3257207" cy="1954324"/>
      </dsp:txXfrm>
    </dsp:sp>
    <dsp:sp modelId="{8D09BB5B-004B-1E4A-B89F-B599D0EC593C}">
      <dsp:nvSpPr>
        <dsp:cNvPr id="0" name=""/>
        <dsp:cNvSpPr/>
      </dsp:nvSpPr>
      <dsp:spPr>
        <a:xfrm>
          <a:off x="7165856" y="66065"/>
          <a:ext cx="3257207" cy="19543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تفسير المفاهيم الأساسية المرتبطة بالأزمات التسويقية</a:t>
          </a:r>
          <a:endParaRPr lang="en-GB" sz="2800" kern="1200" dirty="0"/>
        </a:p>
      </dsp:txBody>
      <dsp:txXfrm>
        <a:off x="7165856" y="66065"/>
        <a:ext cx="3257207" cy="1954324"/>
      </dsp:txXfrm>
    </dsp:sp>
    <dsp:sp modelId="{40D09AF3-1DC2-B548-A558-5C0E5C20B618}">
      <dsp:nvSpPr>
        <dsp:cNvPr id="0" name=""/>
        <dsp:cNvSpPr/>
      </dsp:nvSpPr>
      <dsp:spPr>
        <a:xfrm>
          <a:off x="0" y="2346110"/>
          <a:ext cx="3257207" cy="19543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الربط بين طبيعة الأزمة ونوع الرسائل التسويقية المناسبة</a:t>
          </a:r>
          <a:endParaRPr lang="en-GB" sz="2800" kern="1200" dirty="0"/>
        </a:p>
      </dsp:txBody>
      <dsp:txXfrm>
        <a:off x="0" y="2346110"/>
        <a:ext cx="3257207" cy="1954324"/>
      </dsp:txXfrm>
    </dsp:sp>
    <dsp:sp modelId="{9782A965-9700-1E49-9D28-7F0A9617D8BA}">
      <dsp:nvSpPr>
        <dsp:cNvPr id="0" name=""/>
        <dsp:cNvSpPr/>
      </dsp:nvSpPr>
      <dsp:spPr>
        <a:xfrm>
          <a:off x="3582928" y="2346110"/>
          <a:ext cx="3257207" cy="19543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800" kern="1200" dirty="0"/>
            <a:t>تقييم استجابات العلامات التجارية وتحديد مدى فاعليتها</a:t>
          </a:r>
          <a:endParaRPr lang="en-GB" sz="2800" kern="1200" dirty="0"/>
        </a:p>
      </dsp:txBody>
      <dsp:txXfrm>
        <a:off x="3582928" y="2346110"/>
        <a:ext cx="3257207" cy="1954324"/>
      </dsp:txXfrm>
    </dsp:sp>
    <dsp:sp modelId="{B42FA8C3-E958-254B-B382-AA2DFB8E174A}">
      <dsp:nvSpPr>
        <dsp:cNvPr id="0" name=""/>
        <dsp:cNvSpPr/>
      </dsp:nvSpPr>
      <dsp:spPr>
        <a:xfrm>
          <a:off x="7165856" y="2346110"/>
          <a:ext cx="3257207" cy="19543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800" kern="1200" dirty="0"/>
            <a:t>تصميم خطة اتصال تسويقي متكاملة تعتمد على تحليل دقيق للجمهور والقنوات</a:t>
          </a:r>
          <a:endParaRPr lang="en-GB" sz="2800" kern="1200" dirty="0"/>
        </a:p>
      </dsp:txBody>
      <dsp:txXfrm>
        <a:off x="7165856" y="2346110"/>
        <a:ext cx="3257207" cy="19543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4B616-B58E-E34B-AC09-C902BFCD36C6}">
      <dsp:nvSpPr>
        <dsp:cNvPr id="0" name=""/>
        <dsp:cNvSpPr/>
      </dsp:nvSpPr>
      <dsp:spPr>
        <a:xfrm>
          <a:off x="6056563" y="0"/>
          <a:ext cx="4366501" cy="436650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E152D7-041F-494D-89F2-3ADE9E2834A6}">
      <dsp:nvSpPr>
        <dsp:cNvPr id="0" name=""/>
        <dsp:cNvSpPr/>
      </dsp:nvSpPr>
      <dsp:spPr>
        <a:xfrm>
          <a:off x="0" y="0"/>
          <a:ext cx="8239813" cy="43665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لأن الصورة الذهنية للعلامة التجارية قد تنهار في لحظات بسبب أزمة واحدة</a:t>
          </a:r>
        </a:p>
      </dsp:txBody>
      <dsp:txXfrm>
        <a:off x="0" y="0"/>
        <a:ext cx="8239813" cy="698640"/>
      </dsp:txXfrm>
    </dsp:sp>
    <dsp:sp modelId="{BD38A0C1-027F-CD41-B6AB-AC1B0C03B5FE}">
      <dsp:nvSpPr>
        <dsp:cNvPr id="0" name=""/>
        <dsp:cNvSpPr/>
      </dsp:nvSpPr>
      <dsp:spPr>
        <a:xfrm>
          <a:off x="6515045" y="698640"/>
          <a:ext cx="3449535" cy="344953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46577C-A647-8D45-A80C-CA2C5CDCE2B3}">
      <dsp:nvSpPr>
        <dsp:cNvPr id="0" name=""/>
        <dsp:cNvSpPr/>
      </dsp:nvSpPr>
      <dsp:spPr>
        <a:xfrm>
          <a:off x="0" y="698640"/>
          <a:ext cx="8239813" cy="34495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لأن الاتصال المؤسسي أصبح جزءًا من الاستراتيجية التسويقية وليس مجرد أداة دعم</a:t>
          </a:r>
          <a:endParaRPr lang="en-GB" sz="2400" kern="1200" dirty="0"/>
        </a:p>
      </dsp:txBody>
      <dsp:txXfrm>
        <a:off x="0" y="698640"/>
        <a:ext cx="8239813" cy="698640"/>
      </dsp:txXfrm>
    </dsp:sp>
    <dsp:sp modelId="{FCE83441-0433-DF40-98FC-024F426DD0CB}">
      <dsp:nvSpPr>
        <dsp:cNvPr id="0" name=""/>
        <dsp:cNvSpPr/>
      </dsp:nvSpPr>
      <dsp:spPr>
        <a:xfrm>
          <a:off x="6973528" y="1397280"/>
          <a:ext cx="2532570" cy="253257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39F790-E0DD-FF43-AB06-4A427732E24D}">
      <dsp:nvSpPr>
        <dsp:cNvPr id="0" name=""/>
        <dsp:cNvSpPr/>
      </dsp:nvSpPr>
      <dsp:spPr>
        <a:xfrm>
          <a:off x="0" y="1397280"/>
          <a:ext cx="8239813" cy="25325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لأن السوق اليوم يتطلب محترفين قادرين على التصرف والتواصل وقت الأزمات</a:t>
          </a:r>
          <a:endParaRPr lang="en-GB" sz="2400" kern="1200" dirty="0"/>
        </a:p>
      </dsp:txBody>
      <dsp:txXfrm>
        <a:off x="0" y="1397280"/>
        <a:ext cx="8239813" cy="698640"/>
      </dsp:txXfrm>
    </dsp:sp>
    <dsp:sp modelId="{37CEB7AC-2F2D-C646-9231-9A92AD4D983E}">
      <dsp:nvSpPr>
        <dsp:cNvPr id="0" name=""/>
        <dsp:cNvSpPr/>
      </dsp:nvSpPr>
      <dsp:spPr>
        <a:xfrm>
          <a:off x="7432010" y="2095920"/>
          <a:ext cx="1615605" cy="161560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AD0222-E82C-1146-BA92-030004DD9FE0}">
      <dsp:nvSpPr>
        <dsp:cNvPr id="0" name=""/>
        <dsp:cNvSpPr/>
      </dsp:nvSpPr>
      <dsp:spPr>
        <a:xfrm>
          <a:off x="0" y="2095920"/>
          <a:ext cx="8239813" cy="16156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لأن منصات التواصل منحت الجمهور سلطة التأثير الفوري، وبالتالي أصبح لرد الفعل التسويقي دور حاسم</a:t>
          </a:r>
          <a:endParaRPr lang="en-GB" sz="2400" kern="1200" dirty="0"/>
        </a:p>
      </dsp:txBody>
      <dsp:txXfrm>
        <a:off x="0" y="2095920"/>
        <a:ext cx="8239813" cy="698640"/>
      </dsp:txXfrm>
    </dsp:sp>
    <dsp:sp modelId="{1582395F-0DD7-7140-96FA-81F84F9BF7C2}">
      <dsp:nvSpPr>
        <dsp:cNvPr id="0" name=""/>
        <dsp:cNvSpPr/>
      </dsp:nvSpPr>
      <dsp:spPr>
        <a:xfrm>
          <a:off x="7890493" y="2794560"/>
          <a:ext cx="698640" cy="69864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4BB559-DF61-334C-A6C8-652C63DC0DD9}">
      <dsp:nvSpPr>
        <dsp:cNvPr id="0" name=""/>
        <dsp:cNvSpPr/>
      </dsp:nvSpPr>
      <dsp:spPr>
        <a:xfrm>
          <a:off x="0" y="2794560"/>
          <a:ext cx="8239813" cy="6986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لأن المؤسسات تبحث في موظفي التسويق عن من يفهم "الرسالة" و"الزمن" و"الجمهور" تحت الضغط</a:t>
          </a:r>
          <a:endParaRPr lang="en-GB" sz="2400" kern="1200" dirty="0"/>
        </a:p>
      </dsp:txBody>
      <dsp:txXfrm>
        <a:off x="0" y="2794560"/>
        <a:ext cx="8239813" cy="6986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746154" y="-2677677"/>
          <a:ext cx="53856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إفلاس، اختلاس، انهيار في الإيرادات</a:t>
          </a:r>
          <a:endParaRPr lang="en-GB" sz="2800" kern="1200" dirty="0"/>
        </a:p>
      </dsp:txBody>
      <dsp:txXfrm rot="5400000">
        <a:off x="26290" y="94767"/>
        <a:ext cx="6004580" cy="485982"/>
      </dsp:txXfrm>
    </dsp:sp>
    <dsp:sp modelId="{4D0BEA53-731D-A948-BDBC-22CA9E440522}">
      <dsp:nvSpPr>
        <dsp:cNvPr id="0" name=""/>
        <dsp:cNvSpPr/>
      </dsp:nvSpPr>
      <dsp:spPr>
        <a:xfrm>
          <a:off x="6030870" y="1156"/>
          <a:ext cx="3392364" cy="6732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400" b="1" kern="1200" dirty="0"/>
            <a:t>أزمات مالية</a:t>
          </a:r>
          <a:endParaRPr lang="en-GB" sz="3400" kern="1200" dirty="0"/>
        </a:p>
      </dsp:txBody>
      <dsp:txXfrm>
        <a:off x="6063733" y="34019"/>
        <a:ext cx="3326638" cy="607476"/>
      </dsp:txXfrm>
    </dsp:sp>
    <dsp:sp modelId="{E52A4327-4D77-8D4F-B5B7-C003C0F4B771}">
      <dsp:nvSpPr>
        <dsp:cNvPr id="0" name=""/>
        <dsp:cNvSpPr/>
      </dsp:nvSpPr>
      <dsp:spPr>
        <a:xfrm rot="16200000">
          <a:off x="2746154" y="-1970814"/>
          <a:ext cx="53856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حملة تشويه، فضيحة إعلامية، تصريح مسيء</a:t>
          </a:r>
          <a:endParaRPr lang="en-GB" sz="2400" kern="1200" dirty="0"/>
        </a:p>
      </dsp:txBody>
      <dsp:txXfrm rot="5400000">
        <a:off x="26290" y="801630"/>
        <a:ext cx="6004580" cy="485982"/>
      </dsp:txXfrm>
    </dsp:sp>
    <dsp:sp modelId="{FE24C43F-1620-B848-B983-8D3704A3501E}">
      <dsp:nvSpPr>
        <dsp:cNvPr id="0" name=""/>
        <dsp:cNvSpPr/>
      </dsp:nvSpPr>
      <dsp:spPr>
        <a:xfrm>
          <a:off x="6030870" y="708019"/>
          <a:ext cx="3392364" cy="6732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400" b="1" kern="1200" dirty="0"/>
            <a:t>أزمات سمعة</a:t>
          </a:r>
          <a:endParaRPr lang="en-GB" sz="3400" kern="1200" dirty="0"/>
        </a:p>
      </dsp:txBody>
      <dsp:txXfrm>
        <a:off x="6063733" y="740882"/>
        <a:ext cx="3326638" cy="607476"/>
      </dsp:txXfrm>
    </dsp:sp>
    <dsp:sp modelId="{37E1170B-756D-2949-B495-7680BD3B6E5B}">
      <dsp:nvSpPr>
        <dsp:cNvPr id="0" name=""/>
        <dsp:cNvSpPr/>
      </dsp:nvSpPr>
      <dsp:spPr>
        <a:xfrm rot="16200000">
          <a:off x="2746154" y="-1263952"/>
          <a:ext cx="53856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دعاوى قضائية، خروقات تنظيمية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26290" y="1508492"/>
        <a:ext cx="6004580" cy="485982"/>
      </dsp:txXfrm>
    </dsp:sp>
    <dsp:sp modelId="{B516D5A4-DD71-4B4A-B823-A7997B0D0A7F}">
      <dsp:nvSpPr>
        <dsp:cNvPr id="0" name=""/>
        <dsp:cNvSpPr/>
      </dsp:nvSpPr>
      <dsp:spPr>
        <a:xfrm>
          <a:off x="6030870" y="1414881"/>
          <a:ext cx="3392364" cy="6732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400" b="1" kern="1200" dirty="0"/>
            <a:t>أزمات قانونية</a:t>
          </a:r>
          <a:endParaRPr lang="en-GB" sz="3400" kern="1200" dirty="0"/>
        </a:p>
      </dsp:txBody>
      <dsp:txXfrm>
        <a:off x="6063733" y="1447744"/>
        <a:ext cx="3326638" cy="607476"/>
      </dsp:txXfrm>
    </dsp:sp>
    <dsp:sp modelId="{EA466D8E-D432-2344-9279-84DB8C5A2376}">
      <dsp:nvSpPr>
        <dsp:cNvPr id="0" name=""/>
        <dsp:cNvSpPr/>
      </dsp:nvSpPr>
      <dsp:spPr>
        <a:xfrm rot="16200000">
          <a:off x="2746154" y="-557089"/>
          <a:ext cx="53856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فشل أنظمة، حرائق، أعطال كبرى</a:t>
          </a:r>
          <a:endParaRPr lang="en-GB" sz="2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26290" y="2215355"/>
        <a:ext cx="6004580" cy="485982"/>
      </dsp:txXfrm>
    </dsp:sp>
    <dsp:sp modelId="{9C4A1704-F88A-C24D-8766-B9497E258BA9}">
      <dsp:nvSpPr>
        <dsp:cNvPr id="0" name=""/>
        <dsp:cNvSpPr/>
      </dsp:nvSpPr>
      <dsp:spPr>
        <a:xfrm>
          <a:off x="6030870" y="2121744"/>
          <a:ext cx="3392364" cy="6732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400" b="1" kern="1200" dirty="0"/>
            <a:t>أزمات تشغيلية</a:t>
          </a:r>
          <a:endParaRPr lang="en-GB" sz="3400" kern="1200" dirty="0"/>
        </a:p>
      </dsp:txBody>
      <dsp:txXfrm>
        <a:off x="6063733" y="2154607"/>
        <a:ext cx="3326638" cy="607476"/>
      </dsp:txXfrm>
    </dsp:sp>
    <dsp:sp modelId="{32DE6964-13C5-2045-9D42-EEFC8F53D1ED}">
      <dsp:nvSpPr>
        <dsp:cNvPr id="0" name=""/>
        <dsp:cNvSpPr/>
      </dsp:nvSpPr>
      <dsp:spPr>
        <a:xfrm rot="16200000">
          <a:off x="2746154" y="149773"/>
          <a:ext cx="53856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هجمات إلكترونية، تسريب بيانات</a:t>
          </a:r>
          <a:endParaRPr lang="en-GB" sz="2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26290" y="2922217"/>
        <a:ext cx="6004580" cy="485982"/>
      </dsp:txXfrm>
    </dsp:sp>
    <dsp:sp modelId="{E4EA75FF-C586-F542-99F7-4BA66BF5BA44}">
      <dsp:nvSpPr>
        <dsp:cNvPr id="0" name=""/>
        <dsp:cNvSpPr/>
      </dsp:nvSpPr>
      <dsp:spPr>
        <a:xfrm>
          <a:off x="6030870" y="2828607"/>
          <a:ext cx="3392364" cy="6732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400" b="1" kern="1200" dirty="0"/>
            <a:t>أزمات تكنولوجية</a:t>
          </a:r>
          <a:endParaRPr lang="en-GB" sz="3400" kern="1200" dirty="0"/>
        </a:p>
      </dsp:txBody>
      <dsp:txXfrm>
        <a:off x="6063733" y="2861470"/>
        <a:ext cx="3326638" cy="607476"/>
      </dsp:txXfrm>
    </dsp:sp>
    <dsp:sp modelId="{C63C4BFA-6576-5044-A6A8-BE654CFCE9CE}">
      <dsp:nvSpPr>
        <dsp:cNvPr id="0" name=""/>
        <dsp:cNvSpPr/>
      </dsp:nvSpPr>
      <dsp:spPr>
        <a:xfrm rot="16200000">
          <a:off x="2746154" y="856636"/>
          <a:ext cx="53856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700" kern="1200" dirty="0"/>
            <a:t>استقالات جماعية، حوادث، قرارات إدارية خاطئة</a:t>
          </a:r>
          <a:endParaRPr lang="en-GB" sz="27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26290" y="3629080"/>
        <a:ext cx="6004580" cy="485982"/>
      </dsp:txXfrm>
    </dsp:sp>
    <dsp:sp modelId="{0D3CCA04-2537-5648-9311-FF089E45367E}">
      <dsp:nvSpPr>
        <dsp:cNvPr id="0" name=""/>
        <dsp:cNvSpPr/>
      </dsp:nvSpPr>
      <dsp:spPr>
        <a:xfrm>
          <a:off x="6030870" y="3535470"/>
          <a:ext cx="3392364" cy="6732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400" b="1" kern="1200" dirty="0"/>
            <a:t>أزمات بشرية</a:t>
          </a:r>
          <a:endParaRPr lang="en-GB" sz="3400" kern="1200" dirty="0"/>
        </a:p>
      </dsp:txBody>
      <dsp:txXfrm>
        <a:off x="6063733" y="3568333"/>
        <a:ext cx="3326638" cy="6074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927B53-2DB7-3146-B146-50516077953A}">
      <dsp:nvSpPr>
        <dsp:cNvPr id="0" name=""/>
        <dsp:cNvSpPr/>
      </dsp:nvSpPr>
      <dsp:spPr>
        <a:xfrm>
          <a:off x="781729" y="0"/>
          <a:ext cx="8859604" cy="4366501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E2834C-7D98-4C40-816A-6921CE258C45}">
      <dsp:nvSpPr>
        <dsp:cNvPr id="0" name=""/>
        <dsp:cNvSpPr/>
      </dsp:nvSpPr>
      <dsp:spPr>
        <a:xfrm>
          <a:off x="8581723" y="1309950"/>
          <a:ext cx="1838286" cy="1746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حملة دعائية تُفهم بشكل خاطئ</a:t>
          </a:r>
        </a:p>
      </dsp:txBody>
      <dsp:txXfrm>
        <a:off x="8666985" y="1395212"/>
        <a:ext cx="1667762" cy="1576076"/>
      </dsp:txXfrm>
    </dsp:sp>
    <dsp:sp modelId="{9B0A6AA3-249B-6A40-ACA4-C2CFB8C311E2}">
      <dsp:nvSpPr>
        <dsp:cNvPr id="0" name=""/>
        <dsp:cNvSpPr/>
      </dsp:nvSpPr>
      <dsp:spPr>
        <a:xfrm>
          <a:off x="6437056" y="1309950"/>
          <a:ext cx="1838286" cy="1746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إعلان لا يُراعي الحساسيات الثقافية أو المجتمعية</a:t>
          </a:r>
          <a:endParaRPr lang="en-GB" sz="2400" kern="1200" dirty="0"/>
        </a:p>
      </dsp:txBody>
      <dsp:txXfrm>
        <a:off x="6522318" y="1395212"/>
        <a:ext cx="1667762" cy="1576076"/>
      </dsp:txXfrm>
    </dsp:sp>
    <dsp:sp modelId="{7E496DE7-AB63-E141-9D05-0B7743C746AB}">
      <dsp:nvSpPr>
        <dsp:cNvPr id="0" name=""/>
        <dsp:cNvSpPr/>
      </dsp:nvSpPr>
      <dsp:spPr>
        <a:xfrm>
          <a:off x="4292388" y="1309950"/>
          <a:ext cx="1838286" cy="1746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منتج يحتوي على عيب أو يُروج له بطريقة مسيئة</a:t>
          </a:r>
          <a:endParaRPr lang="en-GB" sz="2400" kern="1200" dirty="0"/>
        </a:p>
      </dsp:txBody>
      <dsp:txXfrm>
        <a:off x="4377650" y="1395212"/>
        <a:ext cx="1667762" cy="1576076"/>
      </dsp:txXfrm>
    </dsp:sp>
    <dsp:sp modelId="{131D5A70-EF5C-6049-A5F5-96766CF47D28}">
      <dsp:nvSpPr>
        <dsp:cNvPr id="0" name=""/>
        <dsp:cNvSpPr/>
      </dsp:nvSpPr>
      <dsp:spPr>
        <a:xfrm>
          <a:off x="2147721" y="1309950"/>
          <a:ext cx="1838286" cy="1746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تصريح إعلامي غير محسوب من أحد مسؤولي الشركة</a:t>
          </a:r>
          <a:endParaRPr lang="en-GB" sz="2400" kern="1200" dirty="0"/>
        </a:p>
      </dsp:txBody>
      <dsp:txXfrm>
        <a:off x="2232983" y="1395212"/>
        <a:ext cx="1667762" cy="1576076"/>
      </dsp:txXfrm>
    </dsp:sp>
    <dsp:sp modelId="{095CA524-5265-F34B-8ADC-5F7EB905C7EC}">
      <dsp:nvSpPr>
        <dsp:cNvPr id="0" name=""/>
        <dsp:cNvSpPr/>
      </dsp:nvSpPr>
      <dsp:spPr>
        <a:xfrm>
          <a:off x="3053" y="1309950"/>
          <a:ext cx="1838286" cy="1746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تجاهل سريع أو رد فعل متأخر من الفريق التسويقي</a:t>
          </a:r>
          <a:endParaRPr lang="en-GB" sz="2400" kern="1200" dirty="0"/>
        </a:p>
      </dsp:txBody>
      <dsp:txXfrm>
        <a:off x="88315" y="1395212"/>
        <a:ext cx="1667762" cy="15760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85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19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5343B-A9F3-FC29-E8BB-F7B0E0C22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608609-82C7-7F0A-DE92-2F2EA81996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6FB372-8D53-318D-8998-C249C1B2AD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44F11-A95B-1016-3A0A-1CA0827387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943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0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160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3829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30083-B37A-F69B-6B3F-275C13CCE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BEC51C-CCD8-70AC-0C7B-AADB80653F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0B23B8-F914-386E-2AEA-8E252D2C5A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F842D2-F2FA-DE64-1F65-2F723A78FB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56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0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3186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C3E09-07EE-E801-8F3D-A0FEA7803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E9C0EF-D5BB-9672-4C38-5B974A4B4B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61DB9C-E0FC-AC7F-0FC5-0A85E0E9DE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8DCB0C-64DA-D7D7-0B7F-0CDCDCC23E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597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D5025-F09E-FD50-94BC-9E7FBD089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E9521A-8C04-994B-4AFE-83675697AD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5DA90C-12F8-3408-941A-B8EED88466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D3105-F5DA-EF33-7F9E-1E94D8EF37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3236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B5187-6250-51B5-D143-33C0A0957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E08F70-2828-38B4-4F6F-46AD9A8AE2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4564CB-8038-2CE2-0CC9-A03855CB3B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AB986-823B-150C-7049-B6B1504B7F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641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11480-21D3-2051-C698-7CA27B73B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18015-25BB-0993-FE69-456A3A0A0E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771B13-C6A1-BBA6-EEE9-DE759BE1D2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AB48B-7306-D577-7B36-63A3AA9998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4898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54109-E509-26E0-353A-7B212F216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570F75-0E78-362E-1C9A-F810169FB7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392FDF-DB38-D9E4-2911-A245D0C776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9CE3F1-525C-AFF7-B7D6-176008D59F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959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30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97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272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627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137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32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التوصيف العام ل</a:t>
            </a:r>
            <a:r>
              <a:rPr lang="ar-SA" sz="32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مقرر</a:t>
            </a:r>
          </a:p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095998" y="3799601"/>
            <a:ext cx="3849026" cy="87835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المحاضرة التعريفية</a:t>
            </a:r>
            <a:br>
              <a:rPr lang="ar-SA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</a:br>
            <a:r>
              <a:rPr lang="en-GB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</a:t>
            </a:r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65711" y="4794914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7" name="Picture Placeholder 16" descr="A puzzle piece in a jar&#10;&#10;AI-generated content may be incorrect.">
            <a:extLst>
              <a:ext uri="{FF2B5EF4-FFF2-40B4-BE49-F238E27FC236}">
                <a16:creationId xmlns:a16="http://schemas.microsoft.com/office/drawing/2014/main" id="{CB147A21-25FA-1E9A-BD88-3C9BE50647B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" r="4054"/>
          <a:stretch>
            <a:fillRect/>
          </a:stretch>
        </p:blipFill>
        <p:spPr>
          <a:xfrm>
            <a:off x="1" y="0"/>
            <a:ext cx="8087709" cy="4950691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096000" y="1333017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محتويات المحاضرة التعريفية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5C5ED3-2DA8-762E-CA57-C5F50E3AB7F0}"/>
              </a:ext>
            </a:extLst>
          </p:cNvPr>
          <p:cNvSpPr txBox="1"/>
          <p:nvPr/>
        </p:nvSpPr>
        <p:spPr>
          <a:xfrm>
            <a:off x="4225159" y="1979348"/>
            <a:ext cx="7268717" cy="4711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تمهيد عام حول موضوع المقرر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التوصيف الرسمي لمقرر إدارة اتصالات الأزمة من منظور تسويقي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أهداف المقرر الأكاديمية والتطبيقية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خطة المقرر وعناوين المحاضرات القادمة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دراسة المقرر لطلاب التسويق والإعلام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مجال إدارة الأزمات في الحياة العملية وسوق العمل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التوقعات من الطلاب داخل المقرر وآلية المتابعة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نظام وآلية الحلقات النقاشية </a:t>
            </a: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مصادر ومراجع المقرر المعتمدة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90EF7-CDA5-45E5-8F61-A3E944961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7856CB-D815-D400-A505-C84975E04F70}"/>
              </a:ext>
            </a:extLst>
          </p:cNvPr>
          <p:cNvSpPr/>
          <p:nvPr/>
        </p:nvSpPr>
        <p:spPr>
          <a:xfrm>
            <a:off x="617280" y="1685495"/>
            <a:ext cx="10812720" cy="419653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D2E5DE-A63E-C5A4-7087-233187580937}"/>
              </a:ext>
            </a:extLst>
          </p:cNvPr>
          <p:cNvSpPr/>
          <p:nvPr/>
        </p:nvSpPr>
        <p:spPr>
          <a:xfrm>
            <a:off x="6839212" y="1094563"/>
            <a:ext cx="4244096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A0BBAE-B564-4B87-8DB3-A2DD750FFA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BFC28A-BABB-B6AD-2AD0-6989402BEFA5}"/>
              </a:ext>
            </a:extLst>
          </p:cNvPr>
          <p:cNvSpPr txBox="1"/>
          <p:nvPr/>
        </p:nvSpPr>
        <p:spPr>
          <a:xfrm>
            <a:off x="6839211" y="1328028"/>
            <a:ext cx="40249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أستاذ المقرر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732A29-2AB5-87AD-124B-3E9A26A9E753}"/>
              </a:ext>
            </a:extLst>
          </p:cNvPr>
          <p:cNvSpPr txBox="1"/>
          <p:nvPr/>
        </p:nvSpPr>
        <p:spPr>
          <a:xfrm>
            <a:off x="4495209" y="2391844"/>
            <a:ext cx="6934789" cy="2582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/>
              <a:t>د. محمد عادل عبدالرازق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دكتوراة الإدارة والتسويق من جامعة </a:t>
            </a:r>
            <a:r>
              <a:rPr lang="en-GB" sz="2000" dirty="0"/>
              <a:t>Exeter</a:t>
            </a:r>
            <a:r>
              <a:rPr lang="ar-SA" sz="2000" dirty="0"/>
              <a:t> بالمملكة المتحدة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b="1" dirty="0"/>
              <a:t>عضو هيئة تدريس بجامعة </a:t>
            </a:r>
            <a:r>
              <a:rPr lang="ar-SA" sz="2000" b="1" dirty="0" err="1"/>
              <a:t>ميدأوشن</a:t>
            </a:r>
            <a:r>
              <a:rPr lang="ar-SA" sz="2000" b="1" dirty="0"/>
              <a:t>- كلية الاعلام والتسويق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التدريس سابقا بجامعة اكستر بإنجلترا وحاليا بجامعة مدينة السادات- مصر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F808B8-A194-28D1-194F-4AAE086812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 descr="A person in a suit and tie&#10;&#10;Description automatically generated">
            <a:extLst>
              <a:ext uri="{FF2B5EF4-FFF2-40B4-BE49-F238E27FC236}">
                <a16:creationId xmlns:a16="http://schemas.microsoft.com/office/drawing/2014/main" id="{25F7E543-660E-B0E0-3D33-3227E3B05B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2" t="7900" r="6910" b="45696"/>
          <a:stretch/>
        </p:blipFill>
        <p:spPr>
          <a:xfrm>
            <a:off x="-1" y="1702773"/>
            <a:ext cx="4495211" cy="4179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93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تمهيد عام حول موضوع المقرر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945931" y="2329525"/>
            <a:ext cx="10310648" cy="2946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dirty="0"/>
              <a:t>تواجه المؤسسات التسويقية اليوم ضغوطًا متزايدة في ظل بيئات تنافسية سريعة التغيّر وأزمات متلاحقة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يأتي هذا المقرر ليُقدّم للطالب منظورًا تطبيقيًا لفهم كيف تُدار الأزمات التي تمس الصورة الذهنية والسمعة السوقية، وكيف يُسهم الاتصال التسويقي في الوقاية من الأزمات، إدارتها، واستعادة الثقة بعدها</a:t>
            </a:r>
            <a:r>
              <a:rPr lang="en-GB" sz="2400" dirty="0"/>
              <a:t>.</a:t>
            </a:r>
          </a:p>
          <a:p>
            <a:pPr algn="r" rtl="1">
              <a:lnSpc>
                <a:spcPct val="200000"/>
              </a:lnSpc>
            </a:pPr>
            <a:r>
              <a:rPr lang="en-GB" sz="2400" dirty="0"/>
              <a:t>🎯 </a:t>
            </a:r>
            <a:r>
              <a:rPr lang="ar-SA" sz="2400" b="1" dirty="0"/>
              <a:t>من خلال هذا المقرر، سنتعلّم كيف نصيغ ونُدير رسائل المؤسسة في أصعب الظروف</a:t>
            </a:r>
            <a:r>
              <a:rPr lang="en-GB" sz="2400" b="1" dirty="0"/>
              <a:t>.</a:t>
            </a:r>
            <a:endParaRPr lang="en-GB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67A3E-0D98-6C1D-8BBA-216D16117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609FB0-FC48-5C42-C055-030EA6F35C8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700431-BC61-9E48-80AD-C5E44A9933BF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توصيف مقرر إدارة اتصالات الأزمة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565D7B-6677-C166-705D-001FB7F1FFD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F34145-07CE-9F76-B08C-CBB6FE604C0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CA3669-E417-B0A9-7FE9-AB14646F587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D1EB64-7DDB-B8E4-52F4-EC9AC1E74E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60C672A-F51A-EBDA-D3F6-FEF2D9346339}"/>
              </a:ext>
            </a:extLst>
          </p:cNvPr>
          <p:cNvSpPr txBox="1"/>
          <p:nvPr/>
        </p:nvSpPr>
        <p:spPr>
          <a:xfrm>
            <a:off x="840828" y="2239868"/>
            <a:ext cx="10510344" cy="4200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FF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📘</a:t>
            </a:r>
            <a: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توصيف المقرر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يركّز هذا المقرر على فهم الأزمات التي تواجه المؤسسات من منظور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تسويقي واتصالي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مع تحليل دور التسويق في الوقاية من الأزمات، إدارة تداعياتها، واستعادة السمعة المؤسسية بعدها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يزوّد المقرر الطالب بأدوات معرفية وتطبيقية حول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تخطيط الرسائل الاتصالية أثناء الأزمات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الإعلان والعلاقات العامة في إدارة الموقف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استعادة الصورة الذهنية للعلامة التجارية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استجابات مؤسسات حقيقية لأزمات تسويقية محلية وعالمية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u="sng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🎯</a:t>
            </a:r>
            <a:r>
              <a:rPr lang="en-GB" sz="2400" b="1" u="sng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u="sng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يدمج المقرر بين المعرفة الأكاديمية والتطبيقات المهنية في مجال الاتصال التسويقي أثناء الأزمات</a:t>
            </a:r>
            <a:r>
              <a:rPr lang="en-GB" sz="2400" b="1" u="sng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b="1" u="sng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63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015D0-AA8E-B160-1B5C-3F4D7336C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74A55-E230-4500-11FE-5029009D5EB2}"/>
              </a:ext>
            </a:extLst>
          </p:cNvPr>
          <p:cNvSpPr/>
          <p:nvPr/>
        </p:nvSpPr>
        <p:spPr>
          <a:xfrm>
            <a:off x="617279" y="1685494"/>
            <a:ext cx="11030077" cy="504589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410266-7DD7-C6EE-2228-33105C16A766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الهدف العام من المقرر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005921-AFEC-7FED-7E99-0D821C2433C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BCDC6B-D6B2-9480-6B63-293D7B7565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DE3D41-0BED-DCE1-5C99-78F78F3C4B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2A308E-A8D3-1C07-0680-4D1569FB9C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99DEF8-EA77-76E5-9983-480FEA8B598B}"/>
              </a:ext>
            </a:extLst>
          </p:cNvPr>
          <p:cNvSpPr txBox="1"/>
          <p:nvPr/>
        </p:nvSpPr>
        <p:spPr>
          <a:xfrm>
            <a:off x="1272071" y="2270269"/>
            <a:ext cx="10302650" cy="4077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بنهاية هذا المقرر، يُتوقع أن يكون الطالب قادرًا على</a:t>
            </a:r>
            <a: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المفاهيم الأساسية المرتبطة بالأزمات التسويقية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والتمييز بينها وبين الأزمات التنظيمية العامة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شرح مراحل تطوّر الأزمة التسويقية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وأثرها على السمعة والصورة الذهنية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تقييم الأدوار التسويقية المختلفة في إدارة الأزمات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مثل الإعلان، العلاقات العامة، وإدارة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البراند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خطة اتصال متكاملة للأزمات التسويقية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تشمل تحديد الجمهور، الرسائل، القنوات، والتقييم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تطبيق استراتيجيات استعادة الصورة الذهنية للعلامة التجارية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بعد الأزمات، باستخدام نظريات علمية وممارسات واقعية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دراسات حالة لأزمات تسويقية واقعية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لفهم نقاط النجاح والفشل في استجابة الشركات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65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المهارات المكتسبة من دراسة المقرر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5393888"/>
              </p:ext>
            </p:extLst>
          </p:nvPr>
        </p:nvGraphicFramePr>
        <p:xfrm>
          <a:off x="979714" y="2239868"/>
          <a:ext cx="9637486" cy="4349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0151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092F2-FE2A-E017-1057-39378DBD1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ABE543-6DC2-5191-8A0D-799A6F2F36C8}"/>
              </a:ext>
            </a:extLst>
          </p:cNvPr>
          <p:cNvSpPr/>
          <p:nvPr/>
        </p:nvSpPr>
        <p:spPr>
          <a:xfrm>
            <a:off x="617280" y="1685495"/>
            <a:ext cx="10812720" cy="476260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5A1811-8018-8FBF-ABEC-7D5865502A2E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مخرجات التعلّم المستهدفة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6F7A5B-E6F1-2338-9358-DE054F7322A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B2EF39-01BC-D55A-83AB-803CADA998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B20433-B836-D8DF-DF44-8EFD292B47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74FD5D-7CC8-3974-6B82-B97C471B8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A9ACAD9-96E5-4B02-A870-8AFAA481A5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7491747"/>
              </p:ext>
            </p:extLst>
          </p:nvPr>
        </p:nvGraphicFramePr>
        <p:xfrm>
          <a:off x="762001" y="2081596"/>
          <a:ext cx="10423064" cy="4366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7077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FFF29-8FF9-303D-9651-FFB6614C3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9306CF-3894-CC69-DBA7-99CD31B49C9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CD8803-FC87-65B4-A014-604F81D15F0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محتويات المقرر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E9318A-3D48-BF00-A8B6-C3FFDA150EA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43574-9C57-D2D3-5B86-3739C49E04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D232A-C60D-B28B-6F95-B55285392D8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1D77EE-5FDB-F911-FDFD-3FB542C5ED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E840F1C-23B4-F76E-D5A5-06D5A23523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121927"/>
              </p:ext>
            </p:extLst>
          </p:nvPr>
        </p:nvGraphicFramePr>
        <p:xfrm>
          <a:off x="762000" y="2096378"/>
          <a:ext cx="10557641" cy="42164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22938">
                  <a:extLst>
                    <a:ext uri="{9D8B030D-6E8A-4147-A177-3AD203B41FA5}">
                      <a16:colId xmlns:a16="http://schemas.microsoft.com/office/drawing/2014/main" val="1911782686"/>
                    </a:ext>
                  </a:extLst>
                </a:gridCol>
                <a:gridCol w="8334703">
                  <a:extLst>
                    <a:ext uri="{9D8B030D-6E8A-4147-A177-3AD203B41FA5}">
                      <a16:colId xmlns:a16="http://schemas.microsoft.com/office/drawing/2014/main" val="1553775424"/>
                    </a:ext>
                  </a:extLst>
                </a:gridCol>
              </a:tblGrid>
              <a:tr h="34016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الأسبوع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عنوان المحاضرة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44941466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1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المحاضرة التوجيهية – التوصيف العام لمقرر إدارة اتصالات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45550167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2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مدخل إلى الأزمات التسويقية والاتصال المؤسسي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88724635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3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الديناميات الاتصالية للأزمة التسويقية: من الانفجار إلى التعافي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84387428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4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استراتيجيات التسويق الاتصالي قبل الأزمة: التوقع، الوقاية، وبناء المرونة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81621469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5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القيادة الاتصالية للعلامات التجارية وقت الأزمات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1031199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6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الإعلان أثناء الأزمة: بين التهدئة والتصعيد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57567267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7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استراتيجيات استعادة الصورة الذهنية بعد الأزمات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91232116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8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وسائل التواصل الاجتماعي كمساحة لإدارة الأزمة التسويقية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617487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9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الاتصالات التسويقية المسؤولة في مواجهة الأزمات المجتمعية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27185336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10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من الأزمة إلى الفرصة: كيف تعيد بعض العلامات تسويق نفسها بنجاح أثناء الكوارث؟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1277671"/>
                  </a:ext>
                </a:extLst>
              </a:tr>
              <a:tr h="34205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11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تصميم خطة اتصال أزمة تسويقية: نموذج تطبيقي شامل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4987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23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D5778-CCEE-5259-1BD6-01996EACD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21B674-5F19-E489-68FF-C1F3BF8FDD81}"/>
              </a:ext>
            </a:extLst>
          </p:cNvPr>
          <p:cNvSpPr/>
          <p:nvPr/>
        </p:nvSpPr>
        <p:spPr>
          <a:xfrm>
            <a:off x="617280" y="1685495"/>
            <a:ext cx="10812720" cy="476260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75647-1DC5-D563-161A-1A22CB570C09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أهمية المقرر في التخصص والحياة العملية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AB5032-632C-8DD1-5F74-6A15D3707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B9DD8B-86EC-BA33-F89F-8EB5EC74F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5916F2-CE87-9417-3DF8-8155200F561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7A4E93-D286-B4AE-A71D-FD7CB997B8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FAEE6E7-B2B7-3797-253F-89991CA6AA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1486153"/>
              </p:ext>
            </p:extLst>
          </p:nvPr>
        </p:nvGraphicFramePr>
        <p:xfrm>
          <a:off x="762001" y="2081596"/>
          <a:ext cx="10423064" cy="4366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4275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C8714-331D-DB86-CE92-AC454007EE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8A5DA5-95CD-2EE0-D87D-C7110FA2F12C}"/>
              </a:ext>
            </a:extLst>
          </p:cNvPr>
          <p:cNvSpPr/>
          <p:nvPr/>
        </p:nvSpPr>
        <p:spPr>
          <a:xfrm>
            <a:off x="617280" y="1685495"/>
            <a:ext cx="10812720" cy="476260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85A2AF-F0C5-087F-98C0-EFC69F88FC4A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ماذا سنتعلّم داخل المقرر؟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9EF742-1DA6-FF51-CB57-D39273C0D47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DC21EC-ECC7-A919-6BF7-A3229217F0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3A680F-1B4E-FA53-3ABA-0C150ABB937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E9831B-A172-2F6F-6A62-2887F1CA4B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8AB912-97CE-BCBD-937F-1682A1B0F182}"/>
              </a:ext>
            </a:extLst>
          </p:cNvPr>
          <p:cNvSpPr txBox="1"/>
          <p:nvPr/>
        </p:nvSpPr>
        <p:spPr>
          <a:xfrm>
            <a:off x="3050627" y="2329525"/>
            <a:ext cx="8205951" cy="3639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800" b="1" kern="0" dirty="0">
                <a:solidFill>
                  <a:srgbClr val="FF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🧭</a:t>
            </a:r>
            <a: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موضوعات محورية سنناقشها خلال المقرر</a:t>
            </a:r>
            <a:endParaRPr lang="en-GB" sz="28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تُبنى الأزمة التسويقية… وكيف تتضخم؟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يمكن لحملة إعلانية أن تتحول إلى تهديد للعلامة التجارية؟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متى يكون الصمت الذكي أقوى من الرد؟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استراتيجيات استعادة الصورة الذهنية بعد الأزمة؟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تتعامل المؤسسات مع الغضب الجماهيري على وسائل التواصل؟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تصوغ رسائل إعلامية مدروسة في ظروف حرجة؟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يمكن تحويل الأزمة إلى فرصة تسويقية جديدة؟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62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B2A25-17FE-CC7D-241C-B5C46A3AB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1854F4-4FD2-06E3-A47B-BA7716EC6563}"/>
              </a:ext>
            </a:extLst>
          </p:cNvPr>
          <p:cNvSpPr/>
          <p:nvPr/>
        </p:nvSpPr>
        <p:spPr>
          <a:xfrm>
            <a:off x="617280" y="1685494"/>
            <a:ext cx="10812720" cy="503061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072155-7931-DD38-A4CE-A59272381209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الفرق بين الأزمة، المشكلة، والمخاطرة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E77EA9-816B-A8C8-297F-8F6DE022C0D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4AC102-EDBE-FA53-4F1B-2777726781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B0EE22-8BE5-B9C9-1F20-FAC200115D9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5847E5-46E7-68D2-950C-71897C6257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5765CC9-F054-BBF9-DA7F-A251DE0D3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788135"/>
              </p:ext>
            </p:extLst>
          </p:nvPr>
        </p:nvGraphicFramePr>
        <p:xfrm>
          <a:off x="762001" y="2494028"/>
          <a:ext cx="10541876" cy="338799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47293">
                  <a:extLst>
                    <a:ext uri="{9D8B030D-6E8A-4147-A177-3AD203B41FA5}">
                      <a16:colId xmlns:a16="http://schemas.microsoft.com/office/drawing/2014/main" val="951433897"/>
                    </a:ext>
                  </a:extLst>
                </a:gridCol>
                <a:gridCol w="4280624">
                  <a:extLst>
                    <a:ext uri="{9D8B030D-6E8A-4147-A177-3AD203B41FA5}">
                      <a16:colId xmlns:a16="http://schemas.microsoft.com/office/drawing/2014/main" val="761312073"/>
                    </a:ext>
                  </a:extLst>
                </a:gridCol>
                <a:gridCol w="3513959">
                  <a:extLst>
                    <a:ext uri="{9D8B030D-6E8A-4147-A177-3AD203B41FA5}">
                      <a16:colId xmlns:a16="http://schemas.microsoft.com/office/drawing/2014/main" val="690884833"/>
                    </a:ext>
                  </a:extLst>
                </a:gridCol>
              </a:tblGrid>
              <a:tr h="6205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المفهوم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التعريف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مثال توضيحي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30734029"/>
                  </a:ext>
                </a:extLst>
              </a:tr>
              <a:tr h="107200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❗ </a:t>
                      </a:r>
                      <a:r>
                        <a:rPr lang="ar-SA" sz="2400" kern="0">
                          <a:effectLst/>
                        </a:rPr>
                        <a:t>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حالة مفاجئة تهدد بقاء المؤسسة أو سمعتها وتتطلب استجابة فورية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هجوم إلكتروني يكشف بيانات 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6971582"/>
                  </a:ext>
                </a:extLst>
              </a:tr>
              <a:tr h="107200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⚠️ </a:t>
                      </a:r>
                      <a:r>
                        <a:rPr lang="ar-SA" sz="2400" kern="0">
                          <a:effectLst/>
                        </a:rPr>
                        <a:t>المشكلة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وضع غير مرغوب لكنه يمكن التحكم به دون تهديد حقيقي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انخفاض مؤقت في المبيعات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42877735"/>
                  </a:ext>
                </a:extLst>
              </a:tr>
              <a:tr h="62344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❓ </a:t>
                      </a:r>
                      <a:r>
                        <a:rPr lang="ar-SA" sz="2400" kern="0">
                          <a:effectLst/>
                        </a:rPr>
                        <a:t>المخاطرة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احتمال وقوع ضرر مستقبلي لم يحدث بعد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احتمال فشل حملة إعلانية جديدة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86453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640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17D36-5161-8269-D567-9E7804242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52870C-404B-D626-0707-D77BA3299DE8}"/>
              </a:ext>
            </a:extLst>
          </p:cNvPr>
          <p:cNvSpPr/>
          <p:nvPr/>
        </p:nvSpPr>
        <p:spPr>
          <a:xfrm>
            <a:off x="617280" y="1685495"/>
            <a:ext cx="10812720" cy="476260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26A49-D248-7F0E-8B9C-81B382C3C2DE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أنواع الأزمات – لمحة أولية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EB4D58-803F-8688-9654-0CF00F7089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3E551D-E154-BB83-0DEC-1AEA72775BB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E3EC82-A721-D007-E1EA-9AE1789621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308242-CA0C-C44F-3BF5-FFAE2C8F48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42E7D77-2401-7ABB-0CD4-180DA7A0D9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3839558"/>
              </p:ext>
            </p:extLst>
          </p:nvPr>
        </p:nvGraphicFramePr>
        <p:xfrm>
          <a:off x="1108693" y="2096377"/>
          <a:ext cx="9423235" cy="4209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5780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24CC5-C5F8-1E5E-D4FF-08824F4CC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B9E649-7284-60C1-7471-87418BEB74D2}"/>
              </a:ext>
            </a:extLst>
          </p:cNvPr>
          <p:cNvSpPr/>
          <p:nvPr/>
        </p:nvSpPr>
        <p:spPr>
          <a:xfrm>
            <a:off x="617280" y="1685495"/>
            <a:ext cx="10812720" cy="476260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2FF7BE-9744-9027-4E65-2F4D2020E9FF}"/>
              </a:ext>
            </a:extLst>
          </p:cNvPr>
          <p:cNvSpPr txBox="1"/>
          <p:nvPr/>
        </p:nvSpPr>
        <p:spPr>
          <a:xfrm>
            <a:off x="2963917" y="1163525"/>
            <a:ext cx="6714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كيف تبدأ الأزمة التسويقية؟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87B78-9A9C-A773-F231-713E74C9C4B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7B8272-1DE2-7E5A-E543-774D4A38B37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3ABC0B-B037-9C3B-1BC1-EC70667E6D3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277838-DE85-AB08-D7BA-08E7B2F804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947F0AB-5DA8-F7A2-479B-710E66D2F7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9584551"/>
              </p:ext>
            </p:extLst>
          </p:nvPr>
        </p:nvGraphicFramePr>
        <p:xfrm>
          <a:off x="762001" y="2081596"/>
          <a:ext cx="10423064" cy="4366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E9D1759-FE52-2154-6C97-300A25210D97}"/>
              </a:ext>
            </a:extLst>
          </p:cNvPr>
          <p:cNvSpPr txBox="1"/>
          <p:nvPr/>
        </p:nvSpPr>
        <p:spPr>
          <a:xfrm>
            <a:off x="4982053" y="2329525"/>
            <a:ext cx="6101254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💥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يُشعل فتيل الأزمة التسويقية؟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54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4B5A4F-65E5-B956-FF43-9B6FFE99F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08868D-D5CA-9E3C-8BC0-8AF9E81C306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A1DEE8-BD91-129A-E82E-44212D125464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مثال– أزمة </a:t>
            </a:r>
            <a:r>
              <a:rPr lang="ar-SA" sz="3200" b="1" dirty="0" err="1"/>
              <a:t>هاينز</a:t>
            </a:r>
            <a:r>
              <a:rPr lang="ar-SA" sz="3200" b="1" dirty="0"/>
              <a:t> مصر </a:t>
            </a:r>
            <a:r>
              <a:rPr lang="en-GB" sz="3200" b="1" dirty="0"/>
              <a:t>(2016)</a:t>
            </a:r>
            <a:endParaRPr lang="en-US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71043C-5372-A3AB-D86E-02618552B53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88ECA1-25C2-378B-691A-A2CB31E919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1F203A-E906-35B3-AE8E-E2C4DDB328F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9F05D4-9877-8FC4-64BE-3409B07D19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D0259B8-5EEF-3EBA-0E58-9EF854BA2FD7}"/>
              </a:ext>
            </a:extLst>
          </p:cNvPr>
          <p:cNvSpPr txBox="1"/>
          <p:nvPr/>
        </p:nvSpPr>
        <p:spPr>
          <a:xfrm>
            <a:off x="3050627" y="2270269"/>
            <a:ext cx="8269013" cy="3464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ثقة في منتج غذائي… تحولت إلى موجة غضب جماهري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تسريب فيديو من داخل مصنع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هاينز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اتهامات باستخدام طماطم غير صالحة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مقاطعة على فيسبوك وتويتر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رد فعل سريع من الشركة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  •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بيان رسمي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  •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فيديو توضيحي لخط الإنتاج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  •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إعلامية لاستعادة الثقة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بدأت من فيديو "غير مخطط" وانتهت بتحدٍ في السمعة السوقية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63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7C853-03D7-494E-A6B2-6EA44621F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797FA4-A9E4-F7D4-FCA1-2DB6FB7AEC8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9DAC4E-64EE-4211-6338-F89BE535E2C1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توقعات من الطلاب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6C3E0E-48CA-28D6-58EA-08BB274D349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75AB88-1630-278F-6E12-2E8F565BA0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64C114-4A7B-754F-CE11-CDADE9981F8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50773AA-79F0-FC10-2D2C-28F3A978E847}"/>
              </a:ext>
            </a:extLst>
          </p:cNvPr>
          <p:cNvSpPr txBox="1"/>
          <p:nvPr/>
        </p:nvSpPr>
        <p:spPr>
          <a:xfrm>
            <a:off x="4033382" y="2391844"/>
            <a:ext cx="7396618" cy="281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2000" dirty="0"/>
              <a:t>– </a:t>
            </a:r>
            <a:r>
              <a:rPr lang="ar-SA" sz="2000" dirty="0"/>
              <a:t>المتابعة الأسبوعية المنتظمة للمحاضرات المسجّلة</a:t>
            </a:r>
            <a:br>
              <a:rPr lang="en-GB" sz="2000" dirty="0"/>
            </a:br>
            <a:r>
              <a:rPr lang="en-GB" sz="2000" dirty="0"/>
              <a:t>– </a:t>
            </a:r>
            <a:r>
              <a:rPr lang="ar-SA" sz="2000" dirty="0"/>
              <a:t>الاطلاع الكامل على محتوى الشرائح والشرح الصوتي المصاحب</a:t>
            </a:r>
            <a:br>
              <a:rPr lang="en-GB" sz="2000" dirty="0"/>
            </a:br>
            <a:r>
              <a:rPr lang="en-GB" sz="2000" dirty="0"/>
              <a:t>– </a:t>
            </a:r>
            <a:r>
              <a:rPr lang="ar-SA" sz="2000" dirty="0"/>
              <a:t>تدوين الملاحظات أثناء الاستماع وتحديد المفاهيم المحورية</a:t>
            </a:r>
            <a:br>
              <a:rPr lang="en-GB" sz="2000" dirty="0"/>
            </a:br>
            <a:r>
              <a:rPr lang="en-GB" sz="2000" dirty="0"/>
              <a:t>– </a:t>
            </a:r>
            <a:r>
              <a:rPr lang="ar-SA" sz="2000" dirty="0"/>
              <a:t>الاستعداد الجيد للاختبارات من خلال محتوى المحاضرات </a:t>
            </a:r>
            <a:br>
              <a:rPr lang="en-GB" sz="2000" dirty="0"/>
            </a:br>
            <a:r>
              <a:rPr lang="en-GB" sz="2000" dirty="0"/>
              <a:t>– </a:t>
            </a:r>
            <a:r>
              <a:rPr lang="ar-SA" sz="2000" dirty="0"/>
              <a:t>المشاركة الفعالة في أي مناقشات أو حلقات نقاش </a:t>
            </a:r>
            <a:br>
              <a:rPr lang="en-GB" sz="2000" dirty="0"/>
            </a:br>
            <a:r>
              <a:rPr lang="en-GB" sz="2000" dirty="0"/>
              <a:t>– </a:t>
            </a:r>
            <a:r>
              <a:rPr lang="ar-SA" sz="2000" dirty="0"/>
              <a:t>الالتزام الأكاديمي في السلوك والتفاعل والتسليم ضمن الأطر الزمنية المحددة</a:t>
            </a:r>
            <a:endParaRPr lang="en-GB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9F94FB-B2C9-DF2B-98B0-F917551830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sitting at desks with laptops&#10;&#10;Description automatically generated">
            <a:extLst>
              <a:ext uri="{FF2B5EF4-FFF2-40B4-BE49-F238E27FC236}">
                <a16:creationId xmlns:a16="http://schemas.microsoft.com/office/drawing/2014/main" id="{AFE47F9D-BFB6-7CE0-DCE6-35D4F5BE11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0563"/>
            <a:ext cx="4724745" cy="314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8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896B8-0BC3-0A10-0880-D0CC3F364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F2587E-E89B-48E1-B84F-0CDC5FE7695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0DBEA9-1496-DFDF-4BE6-5EDAF9C38377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3200" b="1" dirty="0"/>
              <a:t>الحلقات النقاشية</a:t>
            </a:r>
            <a:endParaRPr lang="en-US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4A0771-5514-12D1-BEB2-FADAB79DF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7E9352-EC77-17C6-1186-89F3D24EB4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9B3B5B-70C1-7032-8E3C-87571DCFAD6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E2024A-862D-9AA7-8DB3-EDFD60CE17CE}"/>
              </a:ext>
            </a:extLst>
          </p:cNvPr>
          <p:cNvSpPr txBox="1"/>
          <p:nvPr/>
        </p:nvSpPr>
        <p:spPr>
          <a:xfrm>
            <a:off x="4535613" y="2391844"/>
            <a:ext cx="6894388" cy="2932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/>
              <a:t>هل لديكم أي أسئلة حول محتوى المقرر؟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هذا الجزء يتيح لكم الفرصة لطرح الأسئلة حول أي شيء في المقرر لم يكن واضحًا في المحاضرة المسجلة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تشجيعكم على التفاعل والمشاركة بطرح الأسئلة لتعزيز الفهم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DC989-BDE9-1EDD-7621-02B0095CF0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D937AA03-97D3-ED9F-7262-58FD6CF17C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28" y="2173511"/>
            <a:ext cx="3457184" cy="3457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83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EC890-93E2-4552-E16A-46B1F5ADF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ECAEEF-4ECF-D8D5-B99F-5E43A7D69CA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9282A2-C709-34FB-E242-77534438142E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3200" b="1" dirty="0"/>
              <a:t>مصادر ومراجع مقترحة للمقرر</a:t>
            </a:r>
            <a:endParaRPr lang="en-US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1F164A-C7C6-8C92-6242-BA0518D70FA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1D6210-1202-17F7-F4A3-1CC507D0DE8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E87B56-F2BE-B460-333A-A6022CE2D79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1B45D20-4FE6-D1AF-A435-128EC355666B}"/>
              </a:ext>
            </a:extLst>
          </p:cNvPr>
          <p:cNvSpPr txBox="1"/>
          <p:nvPr/>
        </p:nvSpPr>
        <p:spPr>
          <a:xfrm>
            <a:off x="4535613" y="2391844"/>
            <a:ext cx="689438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2400" dirty="0"/>
              <a:t>– </a:t>
            </a:r>
            <a:r>
              <a:rPr lang="ar-SA" sz="2400" dirty="0"/>
              <a:t>الشرائح المعتمدة للمقرر (مصدر الدراسة الأساسي)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الشرح الصوتي المصاحب لكل شريحة (توسيع وتفسير وتطبيق)</a:t>
            </a:r>
            <a:endParaRPr lang="ar-SA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150000"/>
              </a:lnSpc>
            </a:pPr>
            <a:r>
              <a:rPr lang="ar-SA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كتاب مقترح</a:t>
            </a:r>
            <a:r>
              <a:rPr lang="en-GB" sz="1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cs typeface="+mj-cs"/>
              </a:rPr>
              <a:t>Coombs, W. T., Holladay, S. J., &amp; </a:t>
            </a:r>
            <a:r>
              <a:rPr lang="en-GB" sz="2000" dirty="0" err="1">
                <a:cs typeface="+mj-cs"/>
              </a:rPr>
              <a:t>Tachkova</a:t>
            </a:r>
            <a:r>
              <a:rPr lang="en-GB" sz="2000" dirty="0">
                <a:cs typeface="+mj-cs"/>
              </a:rPr>
              <a:t>, E. (2009). Crisis communication, risk communication, and issues management. Public relations theory: Application and understanding, 31-48</a:t>
            </a:r>
            <a:r>
              <a:rPr lang="ar-SA" sz="2000" dirty="0">
                <a:cs typeface="+mj-cs"/>
              </a:rPr>
              <a:t>.</a:t>
            </a:r>
            <a:endParaRPr lang="en-GB" sz="2000" dirty="0"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5B3B98-E9A4-5042-8274-7F99A06C29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 descr="مصادر ومراجع البحث العلمي أهميتها وأنواعها وكيف يتم كتابتها ؟">
            <a:extLst>
              <a:ext uri="{FF2B5EF4-FFF2-40B4-BE49-F238E27FC236}">
                <a16:creationId xmlns:a16="http://schemas.microsoft.com/office/drawing/2014/main" id="{15A72351-6C02-1334-BEB4-AC710D959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1844"/>
            <a:ext cx="4247272" cy="282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19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88309-9E98-A339-B655-487E19B41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6A7EF6-3F0F-2B80-E444-1528D6E5D9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403FD5-AF6E-4541-6A99-A41F562C843D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ماذا سنتناول في المحاضرة القادمة؟ </a:t>
            </a:r>
            <a:endParaRPr lang="en-US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2BE122-6587-B216-7C4E-E98DE66CCBD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548BA3-3A8A-EBE7-1F9A-F1560283F8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ED4FD7-F243-EF27-08D0-8661B3D23D6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288978-EF2B-45DD-125A-3EEF9492BC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554CD51-E19F-4D7E-0159-885B5AEE84CD}"/>
              </a:ext>
            </a:extLst>
          </p:cNvPr>
          <p:cNvSpPr txBox="1"/>
          <p:nvPr/>
        </p:nvSpPr>
        <p:spPr>
          <a:xfrm>
            <a:off x="3066393" y="2260563"/>
            <a:ext cx="8237482" cy="3673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عنوان المحاضرة القادمة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مدخل إلى الأزمات التسويقية والاتصال المؤسسي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سنتناول فيها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الأزمة من منظور تسويقي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الفرق بين الأزمة التنظيمية والأزمة التسويقية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مقدمة في الاتصال المؤسسي ودوره أثناء الأزمة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واقعية تمهيدية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ستكون هذه المحاضرة نقطة الانطلاق في بناء الفهم العميق للموضوع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6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690065" y="533879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7E24615-7239-406F-BCF0-7A8D6A090882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1311</Words>
  <Application>Microsoft Macintosh PowerPoint</Application>
  <PresentationFormat>Widescreen</PresentationFormat>
  <Paragraphs>193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Alexandria</vt:lpstr>
      <vt:lpstr>Apple Color Emoji</vt:lpstr>
      <vt:lpstr>Aptos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16</cp:revision>
  <dcterms:created xsi:type="dcterms:W3CDTF">2023-04-29T09:08:00Z</dcterms:created>
  <dcterms:modified xsi:type="dcterms:W3CDTF">2025-05-17T04:51:23Z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