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</p:sldIdLst>
  <p:sldSz cx="12192000" cy="6858000"/>
  <p:notesSz cx="6858000" cy="9144000"/>
  <p:defaultTextStyle>
    <a:defPPr>
      <a:defRPr lang="en-US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tableStyles" Target="tableStyle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4819D715-F236-27CD-01BD-5B899F6B20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عنصر نائب للتاريخ 2">
            <a:extLst>
              <a:ext uri="{FF2B5EF4-FFF2-40B4-BE49-F238E27FC236}">
                <a16:creationId xmlns:a16="http://schemas.microsoft.com/office/drawing/2014/main" id="{C3852F29-57E6-BC53-2905-A3DA4FAED6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0A0F0-8FD9-4E63-8596-19F3C21020AD}" type="datetimeFigureOut">
              <a:rPr lang="en-US" smtClean="0"/>
              <a:t>10/17/2025</a:t>
            </a:fld>
            <a:endParaRPr lang="en-US"/>
          </a:p>
        </p:txBody>
      </p:sp>
      <p:sp>
        <p:nvSpPr>
          <p:cNvPr id="4" name="عنصر نائب للتذييل 3">
            <a:extLst>
              <a:ext uri="{FF2B5EF4-FFF2-40B4-BE49-F238E27FC236}">
                <a16:creationId xmlns:a16="http://schemas.microsoft.com/office/drawing/2014/main" id="{642492FF-AF39-8BA5-76E1-A920A33B86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عنصر نائب لرقم الشريحة 4">
            <a:extLst>
              <a:ext uri="{FF2B5EF4-FFF2-40B4-BE49-F238E27FC236}">
                <a16:creationId xmlns:a16="http://schemas.microsoft.com/office/drawing/2014/main" id="{A8FF6E3A-26AF-24CA-A181-D832E928AC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1F22BE-D447-4F2A-9B37-95FB62B34E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07011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عنوان 1">
            <a:extLst>
              <a:ext uri="{FF2B5EF4-FFF2-40B4-BE49-F238E27FC236}">
                <a16:creationId xmlns:a16="http://schemas.microsoft.com/office/drawing/2014/main" id="{29DAA784-A105-E757-9CA6-A8842823D4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عنصر نائب للنص 2">
            <a:extLst>
              <a:ext uri="{FF2B5EF4-FFF2-40B4-BE49-F238E27FC236}">
                <a16:creationId xmlns:a16="http://schemas.microsoft.com/office/drawing/2014/main" id="{1CA6199A-6A59-6341-4705-9885DFBEA2B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1AEB1AA7-1C69-130B-16D0-F3C9B40E76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E50A0F0-8FD9-4E63-8596-19F3C21020AD}" type="datetimeFigureOut">
              <a:rPr lang="en-US" smtClean="0"/>
              <a:t>10/17/2025</a:t>
            </a:fld>
            <a:endParaRPr lang="en-US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20C77230-EDAC-ADBE-C863-6AC8DD6B545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75FAB167-0876-B317-0A84-91CD86906FF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C1F22BE-D447-4F2A-9B37-95FB62B34E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87027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1C772B32-0E12-A171-525A-272AD67599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67DFA450-5A4A-497D-FA39-DBEDB76F8E6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52945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8D7395B5-E8FB-02B1-2B88-3FE61A61D4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B25439D9-AAF4-226D-D28D-3431A471333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54882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7805E3EB-5C5D-0FFB-D607-BC522BA7E9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665BDEAF-D262-B13D-E1F1-A2FE9A56A7C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434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3D5D3649-36DB-5A60-C8A0-A45B8AFF03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E88E9503-681D-21AB-AF93-56EC597961F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27307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0B19162D-53A5-7E49-C4BF-67ADD7D645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3EEEA877-61F4-272A-2610-31FE0DD3E87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34725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3A5B83BC-9EBA-7153-4AD2-28FA0159B5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F447AE8B-5F5F-C224-D982-FCE696300CE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667668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29D9034A-A6BE-BA56-416A-914A10A226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81966810-597E-4102-E6E1-12B93903DAD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656729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CEB43E8C-2BE7-2C50-CBBF-8A1C505AED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60B342DE-7F96-3A25-44EE-B10CC49A35E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739863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2CCF1D45-EB13-DC1B-D02B-74D11474BD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B7C1AD1E-A7E3-8FF9-8ED0-B5B8FA144B0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30715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9A51FD4F-015C-9AFA-9E50-816FA86153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8BDE8C98-6819-D05F-BFAE-FDC28BEF7DF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256032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4FF70150-625D-33B5-918C-AF2F8D2384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9DA339DF-9039-6833-A42F-A6738EE76F9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972596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D4C78914-3352-8AB5-B615-56991EF0E6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79ED3951-0C66-EEDF-9600-E7651B89AED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748856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1B92E246-7B42-DB0E-15AE-7B9813C0CE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796031DC-5AD7-7B2E-A77D-EB7CE8ABC0E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987479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857FC717-BDE7-4581-F059-0F5144ACC0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CBA533C7-E28D-CBC5-76F2-47F8A33226E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01130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0F9079D9-F205-24DD-7A3B-1EAC61B338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DECE5D0C-0EA2-31C3-5933-480D960B721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149993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2E43A04C-EE5A-B5C0-A96B-746FDC410F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>
              <a:defRPr/>
            </a:pPr>
            <a:r>
              <a:rPr lang="en-US" altLang="en-US" sz="3200" b="1">
                <a:solidFill>
                  <a:schemeClr val="accent2"/>
                </a:solidFill>
                <a:latin typeface="Comic Sans MS" panose="030F0702030302020204" pitchFamily="66" charset="0"/>
                <a:ea typeface="+mn-ea"/>
              </a:rPr>
              <a:t>Converting Binary to Hexadecimal</a:t>
            </a:r>
            <a:endParaRPr lang="en-US" altLang="en-US" sz="3200" b="1" dirty="0">
              <a:solidFill>
                <a:schemeClr val="accent2"/>
              </a:solidFill>
              <a:latin typeface="Comic Sans MS" panose="030F0702030302020204" pitchFamily="66" charset="0"/>
              <a:ea typeface="+mn-ea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0D7C5AE7-F591-6028-8496-368FE5FCA2D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145929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1EBD40BF-031D-55DB-65C7-AD85BE3FA3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64E2799A-6364-450B-3140-DB6451B2C8E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150745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4955057D-37D0-6B68-6183-0903FB9E3C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81A5A07F-1CB0-567A-2074-F9E23ABD5A4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987916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4185376D-4F79-38D4-0E94-6B4FF42B63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D07C1E4A-6F83-3F67-2795-36384745605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884684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122932D8-E0A9-AE61-3195-B29DFCFB75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47553B28-1C5F-F303-D919-AE9898E541F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540911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330CF216-1317-C744-DF55-68C5B43517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EFEE6F4E-031C-A58E-E5E9-98910C8DBF6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500063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8FB06F58-A2C6-BFAD-CEEA-59C0DDFFC8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471D4E38-BE34-7BFD-1BD6-7CFCD3EDE3F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940119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C287FB35-2477-FF2C-DB2C-64CE60637D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>
              <a:defRPr/>
            </a:pPr>
            <a:r>
              <a:rPr lang="en-US" altLang="en-US" sz="3200" b="1">
                <a:solidFill>
                  <a:schemeClr val="accent2"/>
                </a:solidFill>
                <a:latin typeface="Comic Sans MS" panose="030F0702030302020204" pitchFamily="66" charset="0"/>
                <a:ea typeface="+mn-ea"/>
              </a:rPr>
              <a:t>Converting Decimal to Hexadecimal</a:t>
            </a:r>
            <a:endParaRPr lang="en-US" altLang="en-US" sz="3200" b="1" dirty="0">
              <a:solidFill>
                <a:schemeClr val="accent2"/>
              </a:solidFill>
              <a:latin typeface="Comic Sans MS" panose="030F0702030302020204" pitchFamily="66" charset="0"/>
              <a:ea typeface="+mn-ea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E17DD69F-3E65-08C9-E646-B9C6F821C6C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316839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CE741710-C5C5-D654-CB97-ED14658DC8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5CD08F98-C092-D45D-3068-5857193C207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402811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4A36DE5B-C4E2-0EFD-3B4E-CB5CBFB4EF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9EF0EB0D-FBA7-CC5D-CF48-A72F7A43FF1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386551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363628EC-97F2-9F0A-B10A-260549872E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CADEA15A-8249-687A-EFB3-AB420F1C9FD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303905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422F6610-C197-AE8A-0C74-F4855840D0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F0E098FB-7423-88AB-2DA9-7E5BDB6DBB1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390037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C6489E4E-E772-B9A1-3260-4D67AF8EFD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601B2FAF-F4A6-D91A-D31E-526F737CB17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015010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969D12C1-CFB4-E04D-4837-3491A2380F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70B2A384-E080-7367-D4AA-9093F78573C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405694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003742AF-2229-FBCB-9FC5-5A2016A856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3FC2872D-8655-2879-B029-A520E0BDE37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639169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F6922E4F-8634-B42B-0A84-1672EAF033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C4D71F02-4BD1-94FF-1B56-1886D45EFA4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579726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3541046A-524D-EF31-6F4C-5737E71920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C5DA39FE-37F4-8DEC-B951-A63C0A7176F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401634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3A3F7C21-9D7D-9970-68E8-57174E6B7C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33AFF672-F628-133A-3820-6A304117A32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841877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EF9662F3-C172-3D57-D71D-14AA94DBE1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30870B53-434A-4C11-6198-B6DE790DB79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513066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DBBA421A-57CA-AE54-6177-99B4BD8783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49F38E57-31AE-C043-1B69-6A2079D4AC6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732529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4C54A3E0-69C0-BAB8-4F39-29CF52E795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474A7C10-B01B-9C6A-94BE-280B91D7325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698256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B256C8D5-5BD0-F525-DB61-3708570EB6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2E56D508-B5A9-2EFE-A2DE-18EF6E7150C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273767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591B06A0-D1F9-935A-B126-4CBEC3E528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D385A0AC-ADB5-2BD9-F33D-E92E42E2915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634076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AF3A91F3-BA43-19FD-9D84-CD397743DC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A7B7E07C-9B92-5D90-3843-8F59B0C9818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369966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42D07C55-788E-757E-B558-71C620BC46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F5F29C67-F498-2667-1472-BB893499046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334979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56A2D926-F7CE-7A5E-53B2-36F3A4CF4D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>
              <a:defRPr/>
            </a:pPr>
            <a:r>
              <a:rPr lang="en-US" altLang="en-US" sz="3000" b="1">
                <a:solidFill>
                  <a:schemeClr val="accent2"/>
                </a:solidFill>
                <a:latin typeface="Comic Sans MS" panose="030F0702030302020204" pitchFamily="66" charset="0"/>
                <a:ea typeface="+mn-ea"/>
              </a:rPr>
              <a:t>Two's Complement Representation</a:t>
            </a:r>
            <a:endParaRPr lang="en-US" altLang="en-US" sz="3000" b="1" dirty="0">
              <a:solidFill>
                <a:schemeClr val="accent2"/>
              </a:solidFill>
              <a:latin typeface="Comic Sans MS" panose="030F0702030302020204" pitchFamily="66" charset="0"/>
              <a:ea typeface="+mn-ea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9BBD0246-1150-F2C5-AC49-A7BE21769C9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854676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01BEAE6F-8C60-90AF-FDD3-FD3068FF45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BB635F30-1649-64D7-C051-8D48813F44A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0087397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87F6697B-B50A-9DAB-7354-E542DB1AAE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ED9EC772-CFE0-18FB-3414-99CA8278106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1217204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4E771619-814E-786C-E996-6779DEE62C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67001F14-F4F7-6C37-30F5-FA5C441C837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532641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0085FA0A-DBD6-065C-DA6A-BED224EEEB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>
              <a:defRPr/>
            </a:pPr>
            <a:r>
              <a:rPr lang="en-US" altLang="en-US" sz="3200" b="1">
                <a:solidFill>
                  <a:schemeClr val="accent2"/>
                </a:solidFill>
                <a:latin typeface="Comic Sans MS" panose="030F0702030302020204" pitchFamily="66" charset="0"/>
                <a:ea typeface="+mn-ea"/>
              </a:rPr>
              <a:t>Sign Extension</a:t>
            </a:r>
            <a:endParaRPr lang="en-US" altLang="en-US" sz="3200" b="1" dirty="0">
              <a:solidFill>
                <a:schemeClr val="accent2"/>
              </a:solidFill>
              <a:latin typeface="Comic Sans MS" panose="030F0702030302020204" pitchFamily="66" charset="0"/>
              <a:ea typeface="+mn-ea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8D89FCF3-C093-23BB-1416-74C743523B1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8484859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4F8B905A-DC7E-4415-89D3-5FB5F1A496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8681A46E-833A-CE6C-06AB-9B4C8C2C800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5038204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5AACF46F-27C7-C6EF-5093-B03A4A0E47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C42B7C87-40FC-976B-C900-9A5A5847C2E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1420079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8541B906-2E73-3C7E-EF3E-17316FCFE4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defRPr/>
            </a:pPr>
            <a:r>
              <a:rPr kumimoji="1" lang="en-US" altLang="en-US" sz="3200" b="1">
                <a:solidFill>
                  <a:schemeClr val="accent2"/>
                </a:solidFill>
                <a:latin typeface="Comic Sans MS" panose="030F0702030302020204" pitchFamily="66" charset="0"/>
                <a:ea typeface="PMingLiU" panose="02020500000000000000" pitchFamily="18" charset="-120"/>
              </a:rPr>
              <a:t>Example 1</a:t>
            </a:r>
            <a:endParaRPr kumimoji="1" lang="en-US" altLang="en-US" sz="3200" b="1" dirty="0">
              <a:solidFill>
                <a:schemeClr val="accent2"/>
              </a:solidFill>
              <a:latin typeface="Comic Sans MS" panose="030F0702030302020204" pitchFamily="66" charset="0"/>
              <a:ea typeface="PMingLiU" panose="02020500000000000000" pitchFamily="18" charset="-120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DE2A6655-679C-DE2D-9D00-3F7C39D7B6A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7702257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1EF36347-0D81-61CA-F7DA-C2379D538B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defRPr/>
            </a:pPr>
            <a:r>
              <a:rPr kumimoji="1" lang="en-US" altLang="en-US" sz="3200" b="1">
                <a:solidFill>
                  <a:schemeClr val="accent2"/>
                </a:solidFill>
                <a:latin typeface="Comic Sans MS" panose="030F0702030302020204" pitchFamily="66" charset="0"/>
                <a:ea typeface="PMingLiU" panose="02020500000000000000" pitchFamily="18" charset="-120"/>
              </a:rPr>
              <a:t>Example 2</a:t>
            </a:r>
            <a:endParaRPr kumimoji="1" lang="en-US" altLang="en-US" sz="3200" b="1" dirty="0">
              <a:solidFill>
                <a:schemeClr val="accent2"/>
              </a:solidFill>
              <a:latin typeface="Comic Sans MS" panose="030F0702030302020204" pitchFamily="66" charset="0"/>
              <a:ea typeface="PMingLiU" panose="02020500000000000000" pitchFamily="18" charset="-120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AC9224E6-2E6C-A7AA-C754-CA0AB08486A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2164828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1A2D453C-E843-2DA4-C0FF-A654C050E6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B73AA719-1CFE-62B1-A069-53E4E7F3B7C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0370573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F03A2A82-F443-C744-0B3E-F261F2406A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4F6480DC-24E4-1942-621A-AE322435A0F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5082036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14F2F72A-0F17-3FCD-5FD7-7271BCA323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ADBE0C51-B31E-DDCC-C049-48C9BEF3590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7200193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00A906F5-D768-E215-F427-D1598D6132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E732C31C-0A04-D7BE-9D9D-269F8F87DF8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703775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D4E77047-38A3-0928-7FF2-0E01A917C1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E0B8966A-9EB8-614E-08E9-723A2A563CD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7384391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7D96D69E-A955-53BB-82F4-A30BBA8CD6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02AF22BE-65A6-2C43-0E90-74B6F1BAF58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3932171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CBA1D944-2699-E3A6-EB73-89DF21B453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D7856EDD-E390-9DDC-8D6E-609B84B37EC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3336894"/>
      </p:ext>
    </p:extLst>
  </p:cSld>
  <p:clrMapOvr>
    <a:masterClrMapping/>
  </p:clrMapOvr>
</p:sld>
</file>

<file path=ppt/theme/theme1.xml><?xml version="1.0" encoding="utf-8"?>
<a:theme xmlns:a="http://schemas.openxmlformats.org/drawingml/2006/main" name="نسق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17</Words>
  <Application>Microsoft Office PowerPoint</Application>
  <PresentationFormat>شاشة عريضة</PresentationFormat>
  <Paragraphs>6</Paragraphs>
  <Slides>56</Slides>
  <Notes>0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4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56</vt:i4>
      </vt:variant>
    </vt:vector>
  </HeadingPairs>
  <TitlesOfParts>
    <vt:vector size="61" baseType="lpstr">
      <vt:lpstr>Aptos</vt:lpstr>
      <vt:lpstr>Aptos Display</vt:lpstr>
      <vt:lpstr>Arial</vt:lpstr>
      <vt:lpstr>Comic Sans MS</vt:lpstr>
      <vt:lpstr>نسق Office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Converting Binary to Hexadecimal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Converting Decimal to Hexadecimal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Two's Complement Representation</vt:lpstr>
      <vt:lpstr>عرض تقديمي في PowerPoint</vt:lpstr>
      <vt:lpstr>عرض تقديمي في PowerPoint</vt:lpstr>
      <vt:lpstr>عرض تقديمي في PowerPoint</vt:lpstr>
      <vt:lpstr>Sign Extension</vt:lpstr>
      <vt:lpstr>عرض تقديمي في PowerPoint</vt:lpstr>
      <vt:lpstr>عرض تقديمي في PowerPoint</vt:lpstr>
      <vt:lpstr>Example 1</vt:lpstr>
      <vt:lpstr>Example 2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علاء الدين سيد احمد محمد</dc:creator>
  <cp:lastModifiedBy>علاء الدين سيد احمد محمد</cp:lastModifiedBy>
  <cp:revision>1</cp:revision>
  <dcterms:created xsi:type="dcterms:W3CDTF">2025-10-17T12:08:00Z</dcterms:created>
  <dcterms:modified xsi:type="dcterms:W3CDTF">2025-10-17T12:08:01Z</dcterms:modified>
</cp:coreProperties>
</file>