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0" r:id="rId2"/>
  </p:sldMasterIdLst>
  <p:notesMasterIdLst>
    <p:notesMasterId r:id="rId19"/>
  </p:notesMasterIdLst>
  <p:sldIdLst>
    <p:sldId id="48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Lst>
  <p:sldSz cx="12192000" cy="6858000"/>
  <p:notesSz cx="6858000" cy="9144000"/>
  <p:embeddedFontLst>
    <p:embeddedFont>
      <p:font typeface="Bodoni" panose="020B0604020202020204" charset="0"/>
      <p:bold r:id="rId20"/>
      <p:boldItalic r:id="rId21"/>
    </p:embeddedFont>
    <p:embeddedFont>
      <p:font typeface="Cambria" panose="02040503050406030204" pitchFamily="18" charset="0"/>
      <p:regular r:id="rId22"/>
      <p:bold r:id="rId23"/>
      <p:italic r:id="rId24"/>
      <p:boldItalic r:id="rId25"/>
    </p:embeddedFont>
    <p:embeddedFont>
      <p:font typeface="Georgia" panose="02040502050405020303" pitchFamily="18" charset="0"/>
      <p:regular r:id="rId26"/>
      <p:bold r:id="rId27"/>
      <p:italic r:id="rId28"/>
      <p:boldItalic r:id="rId29"/>
    </p:embeddedFont>
    <p:embeddedFont>
      <p:font typeface="Roboto" panose="02000000000000000000" pitchFamily="2" charset="0"/>
      <p:regular r:id="rId30"/>
      <p:bold r:id="rId31"/>
      <p:italic r:id="rId32"/>
      <p:boldItalic r:id="rId33"/>
    </p:embeddedFont>
    <p:embeddedFont>
      <p:font typeface="Sorts Mill Goudy" panose="020B0604020202020204" charset="0"/>
      <p:regular r:id="rId34"/>
      <p:italic r:id="rId3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6" roundtripDataSignature="AMtx7miwCExq8QaHJq5WQmeG2UtyalP8k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DDB0BE3-156D-4641-9B75-E59D82526410}">
  <a:tblStyle styleId="{2DDB0BE3-156D-4641-9B75-E59D82526410}" styleName="Table_0">
    <a:wholeTbl>
      <a:tcTxStyle b="off" i="off">
        <a:font>
          <a:latin typeface="Avenir Next LT Pro"/>
          <a:ea typeface="Avenir Next LT Pro"/>
          <a:cs typeface="Avenir Next LT Pro"/>
        </a:font>
        <a:schemeClr val="dk1"/>
      </a:tcTxStyle>
      <a:tcStyle>
        <a:tcBdr>
          <a:left>
            <a:ln w="12700" cap="flat" cmpd="sng">
              <a:solidFill>
                <a:schemeClr val="accent3"/>
              </a:solidFill>
              <a:prstDash val="solid"/>
              <a:round/>
              <a:headEnd type="none" w="sm" len="sm"/>
              <a:tailEnd type="none" w="sm" len="sm"/>
            </a:ln>
          </a:left>
          <a:right>
            <a:ln w="12700" cap="flat" cmpd="sng">
              <a:solidFill>
                <a:schemeClr val="accent3"/>
              </a:solidFill>
              <a:prstDash val="solid"/>
              <a:round/>
              <a:headEnd type="none" w="sm" len="sm"/>
              <a:tailEnd type="none" w="sm" len="sm"/>
            </a:ln>
          </a:right>
          <a:top>
            <a:ln w="12700" cap="flat" cmpd="sng">
              <a:solidFill>
                <a:schemeClr val="accent3"/>
              </a:solidFill>
              <a:prstDash val="solid"/>
              <a:round/>
              <a:headEnd type="none" w="sm" len="sm"/>
              <a:tailEnd type="none" w="sm" len="sm"/>
            </a:ln>
          </a:top>
          <a:bottom>
            <a:ln w="12700" cap="flat" cmpd="sng">
              <a:solidFill>
                <a:schemeClr val="accent3"/>
              </a:solidFill>
              <a:prstDash val="solid"/>
              <a:round/>
              <a:headEnd type="none" w="sm" len="sm"/>
              <a:tailEnd type="none" w="sm" len="sm"/>
            </a:ln>
          </a:bottom>
          <a:insideH>
            <a:ln w="12700" cap="flat" cmpd="sng">
              <a:solidFill>
                <a:schemeClr val="accent3"/>
              </a:solidFill>
              <a:prstDash val="solid"/>
              <a:round/>
              <a:headEnd type="none" w="sm" len="sm"/>
              <a:tailEnd type="none" w="sm" len="sm"/>
            </a:ln>
          </a:insideH>
          <a:insideV>
            <a:ln w="12700" cap="flat" cmpd="sng">
              <a:solidFill>
                <a:schemeClr val="accent3"/>
              </a:solidFill>
              <a:prstDash val="solid"/>
              <a:round/>
              <a:headEnd type="none" w="sm" len="sm"/>
              <a:tailEnd type="none" w="sm" len="sm"/>
            </a:ln>
          </a:insideV>
        </a:tcBdr>
        <a:fill>
          <a:solidFill>
            <a:srgbClr val="F0F0F0"/>
          </a:solidFill>
        </a:fill>
      </a:tcStyle>
    </a:wholeTbl>
    <a:band1H>
      <a:tcTxStyle/>
      <a:tcStyle>
        <a:tcBdr/>
        <a:fill>
          <a:solidFill>
            <a:srgbClr val="E0E0E0"/>
          </a:solidFill>
        </a:fill>
      </a:tcStyle>
    </a:band1H>
    <a:band2H>
      <a:tcTxStyle/>
      <a:tcStyle>
        <a:tcBdr/>
      </a:tcStyle>
    </a:band2H>
    <a:band1V>
      <a:tcTxStyle/>
      <a:tcStyle>
        <a:tcBdr/>
        <a:fill>
          <a:solidFill>
            <a:srgbClr val="E0E0E0"/>
          </a:solidFill>
        </a:fill>
      </a:tcStyle>
    </a:band1V>
    <a:band2V>
      <a:tcTxStyle/>
      <a:tcStyle>
        <a:tcBdr/>
      </a:tcStyle>
    </a:band2V>
    <a:lastCol>
      <a:tcTxStyle b="on" i="off"/>
      <a:tcStyle>
        <a:tcBdr/>
      </a:tcStyle>
    </a:lastCol>
    <a:firstCol>
      <a:tcTxStyle b="on" i="off"/>
      <a:tcStyle>
        <a:tcBdr/>
      </a:tcStyle>
    </a:firstCol>
    <a:lastRow>
      <a:tcTxStyle b="on" i="off"/>
      <a:tcStyle>
        <a:tcBdr>
          <a:top>
            <a:ln w="25400" cap="flat" cmpd="sng">
              <a:solidFill>
                <a:schemeClr val="accent3"/>
              </a:solidFill>
              <a:prstDash val="solid"/>
              <a:round/>
              <a:headEnd type="none" w="sm" len="sm"/>
              <a:tailEnd type="none" w="sm" len="sm"/>
            </a:ln>
          </a:top>
        </a:tcBdr>
        <a:fill>
          <a:solidFill>
            <a:srgbClr val="F0F0F0"/>
          </a:solidFill>
        </a:fill>
      </a:tcStyle>
    </a:lastRow>
    <a:seCell>
      <a:tcTxStyle/>
      <a:tcStyle>
        <a:tcBdr/>
      </a:tcStyle>
    </a:seCell>
    <a:swCell>
      <a:tcTxStyle/>
      <a:tcStyle>
        <a:tcBdr/>
      </a:tcStyle>
    </a:swCell>
    <a:firstRow>
      <a:tcTxStyle b="on" i="off"/>
      <a:tcStyle>
        <a:tcBdr/>
        <a:fill>
          <a:solidFill>
            <a:srgbClr val="F0F0F0"/>
          </a:solidFill>
        </a:fill>
      </a:tcStyle>
    </a:firstRow>
    <a:neCell>
      <a:tcTxStyle/>
      <a:tcStyle>
        <a:tcBdr/>
      </a:tcStyle>
    </a:neCell>
    <a:nwCell>
      <a:tcTxStyle/>
      <a:tcStyle>
        <a:tcBdr/>
      </a:tcStyle>
    </a:nwCell>
  </a:tblStyle>
  <a:tblStyle styleId="{534FA450-257C-4C29-9093-1208001E2C71}" styleName="Table_1">
    <a:wholeTbl>
      <a:tcTxStyle b="off" i="off">
        <a:font>
          <a:latin typeface="Avenir Next LT Pro"/>
          <a:ea typeface="Avenir Next LT Pro"/>
          <a:cs typeface="Avenir Next LT Pro"/>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Avenir Next LT Pro"/>
          <a:ea typeface="Avenir Next LT Pro"/>
          <a:cs typeface="Avenir Next LT Pro"/>
        </a:font>
        <a:schemeClr val="lt1"/>
      </a:tcTxStyle>
      <a:tcStyle>
        <a:tcBdr/>
        <a:fill>
          <a:solidFill>
            <a:schemeClr val="accent1"/>
          </a:solidFill>
        </a:fill>
      </a:tcStyle>
    </a:lastCol>
    <a:firstCol>
      <a:tcTxStyle b="on" i="off">
        <a:font>
          <a:latin typeface="Avenir Next LT Pro"/>
          <a:ea typeface="Avenir Next LT Pro"/>
          <a:cs typeface="Avenir Next LT Pro"/>
        </a:font>
        <a:schemeClr val="lt1"/>
      </a:tcTxStyle>
      <a:tcStyle>
        <a:tcBdr/>
        <a:fill>
          <a:solidFill>
            <a:schemeClr val="accent1"/>
          </a:solidFill>
        </a:fill>
      </a:tcStyle>
    </a:firstCol>
    <a:lastRow>
      <a:tcTxStyle b="on" i="off">
        <a:font>
          <a:latin typeface="Avenir Next LT Pro"/>
          <a:ea typeface="Avenir Next LT Pro"/>
          <a:cs typeface="Avenir Next LT Pro"/>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Avenir Next LT Pro"/>
          <a:ea typeface="Avenir Next LT Pro"/>
          <a:cs typeface="Avenir Next LT Pro"/>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96" y="2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7.fntdata"/><Relationship Id="rId39" Type="http://schemas.openxmlformats.org/officeDocument/2006/relationships/theme" Target="theme/theme1.xml"/><Relationship Id="rId21" Type="http://schemas.openxmlformats.org/officeDocument/2006/relationships/font" Target="fonts/font2.fntdata"/><Relationship Id="rId34" Type="http://schemas.openxmlformats.org/officeDocument/2006/relationships/font" Target="fonts/font15.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6.fntdata"/><Relationship Id="rId33" Type="http://schemas.openxmlformats.org/officeDocument/2006/relationships/font" Target="fonts/font14.fntdata"/><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5.fntdata"/><Relationship Id="rId32" Type="http://schemas.openxmlformats.org/officeDocument/2006/relationships/font" Target="fonts/font13.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4.fntdata"/><Relationship Id="rId28" Type="http://schemas.openxmlformats.org/officeDocument/2006/relationships/font" Target="fonts/font9.fntdata"/><Relationship Id="rId36" Type="http://customschemas.google.com/relationships/presentationmetadata" Target="metadata"/><Relationship Id="rId10" Type="http://schemas.openxmlformats.org/officeDocument/2006/relationships/slide" Target="slides/slide8.xml"/><Relationship Id="rId19" Type="http://schemas.openxmlformats.org/officeDocument/2006/relationships/notesMaster" Target="notesMasters/notesMaster1.xml"/><Relationship Id="rId31" Type="http://schemas.openxmlformats.org/officeDocument/2006/relationships/font" Target="fonts/font12.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font" Target="fonts/font16.fntdata"/><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9" name="Google Shape;11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20" name="Google Shape;120;p2: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121" name="Google Shape;121;p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21/01/2023</a:t>
            </a:r>
            <a:endParaRPr/>
          </a:p>
        </p:txBody>
      </p:sp>
      <p:sp>
        <p:nvSpPr>
          <p:cNvPr id="122" name="Google Shape;122;p2: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123" name="Google Shape;123;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4" name="Google Shape;144;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endParaRPr/>
          </a:p>
        </p:txBody>
      </p:sp>
      <p:sp>
        <p:nvSpPr>
          <p:cNvPr id="145" name="Google Shape;145;p4: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146" name="Google Shape;146;p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21/01/2023</a:t>
            </a:r>
            <a:endParaRPr/>
          </a:p>
        </p:txBody>
      </p:sp>
      <p:sp>
        <p:nvSpPr>
          <p:cNvPr id="147" name="Google Shape;147;p4: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148" name="Google Shape;148;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8" name="Google Shape;158;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59" name="Google Shape;159;p5: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160" name="Google Shape;160;p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21/01/2023</a:t>
            </a:r>
            <a:endParaRPr/>
          </a:p>
        </p:txBody>
      </p:sp>
      <p:sp>
        <p:nvSpPr>
          <p:cNvPr id="161" name="Google Shape;161;p5: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162" name="Google Shape;16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3" name="Google Shape;173;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endParaRPr/>
          </a:p>
        </p:txBody>
      </p:sp>
      <p:sp>
        <p:nvSpPr>
          <p:cNvPr id="174" name="Google Shape;174;p6: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175" name="Google Shape;175;p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21/01/2023</a:t>
            </a:r>
            <a:endParaRPr/>
          </a:p>
        </p:txBody>
      </p:sp>
      <p:sp>
        <p:nvSpPr>
          <p:cNvPr id="176" name="Google Shape;176;p6: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177" name="Google Shape;177;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6" name="Google Shape;186;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endParaRPr/>
          </a:p>
        </p:txBody>
      </p:sp>
      <p:sp>
        <p:nvSpPr>
          <p:cNvPr id="187" name="Google Shape;187;p7: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188" name="Google Shape;188;p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21/01/2023</a:t>
            </a:r>
            <a:endParaRPr/>
          </a:p>
        </p:txBody>
      </p:sp>
      <p:sp>
        <p:nvSpPr>
          <p:cNvPr id="189" name="Google Shape;189;p7: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190" name="Google Shape;190;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9" name="Google Shape;19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9" name="Google Shape;20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7" name="Google Shape;227;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28" name="Google Shape;228;p10: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229" name="Google Shape;229;p1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21/01/2023</a:t>
            </a:r>
            <a:endParaRPr/>
          </a:p>
        </p:txBody>
      </p:sp>
      <p:sp>
        <p:nvSpPr>
          <p:cNvPr id="230" name="Google Shape;230;p10: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231" name="Google Shape;231;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7" name="Google Shape;267;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68" name="Google Shape;268;p11: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269" name="Google Shape;269;p1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21/01/2023</a:t>
            </a:r>
            <a:endParaRPr/>
          </a:p>
        </p:txBody>
      </p:sp>
      <p:sp>
        <p:nvSpPr>
          <p:cNvPr id="270" name="Google Shape;270;p11: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271" name="Google Shape;271;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9" name="Google Shape;289;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0" name="Google Shape;290;p12: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291" name="Google Shape;291;p1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21/01/2023</a:t>
            </a:r>
            <a:endParaRPr/>
          </a:p>
        </p:txBody>
      </p:sp>
      <p:sp>
        <p:nvSpPr>
          <p:cNvPr id="292" name="Google Shape;292;p12: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293" name="Google Shape;293;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6" name="Google Shape;306;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r" rtl="1">
              <a:lnSpc>
                <a:spcPct val="100000"/>
              </a:lnSpc>
              <a:spcBef>
                <a:spcPts val="0"/>
              </a:spcBef>
              <a:spcAft>
                <a:spcPts val="0"/>
              </a:spcAft>
              <a:buClr>
                <a:schemeClr val="dk1"/>
              </a:buClr>
              <a:buSzPts val="1200"/>
              <a:buFont typeface="Calibri"/>
              <a:buNone/>
            </a:pPr>
            <a:endParaRPr/>
          </a:p>
        </p:txBody>
      </p:sp>
      <p:sp>
        <p:nvSpPr>
          <p:cNvPr id="307" name="Google Shape;307;p13: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308" name="Google Shape;308;p1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21/01/2023</a:t>
            </a:r>
            <a:endParaRPr/>
          </a:p>
        </p:txBody>
      </p:sp>
      <p:sp>
        <p:nvSpPr>
          <p:cNvPr id="309" name="Google Shape;309;p13: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310" name="Google Shape;310;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4" name="Google Shape;324;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r" rtl="1">
              <a:lnSpc>
                <a:spcPct val="100000"/>
              </a:lnSpc>
              <a:spcBef>
                <a:spcPts val="0"/>
              </a:spcBef>
              <a:spcAft>
                <a:spcPts val="0"/>
              </a:spcAft>
              <a:buClr>
                <a:schemeClr val="dk1"/>
              </a:buClr>
              <a:buSzPts val="1200"/>
              <a:buFont typeface="Calibri"/>
              <a:buNone/>
            </a:pPr>
            <a:endParaRPr/>
          </a:p>
        </p:txBody>
      </p:sp>
      <p:sp>
        <p:nvSpPr>
          <p:cNvPr id="325" name="Google Shape;325;p14: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326" name="Google Shape;326;p1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21/01/2023</a:t>
            </a:r>
            <a:endParaRPr/>
          </a:p>
        </p:txBody>
      </p:sp>
      <p:sp>
        <p:nvSpPr>
          <p:cNvPr id="327" name="Google Shape;327;p14: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328" name="Google Shape;328;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9" name="Google Shape;339;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8" name="Google Shape;348;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9"/>
        <p:cNvGrpSpPr/>
        <p:nvPr/>
      </p:nvGrpSpPr>
      <p:grpSpPr>
        <a:xfrm>
          <a:off x="0" y="0"/>
          <a:ext cx="0" cy="0"/>
          <a:chOff x="0" y="0"/>
          <a:chExt cx="0" cy="0"/>
        </a:xfrm>
      </p:grpSpPr>
      <p:sp>
        <p:nvSpPr>
          <p:cNvPr id="20" name="Google Shape;20;p19"/>
          <p:cNvSpPr txBox="1">
            <a:spLocks noGrp="1"/>
          </p:cNvSpPr>
          <p:nvPr>
            <p:ph type="ctrTitle"/>
          </p:nvPr>
        </p:nvSpPr>
        <p:spPr>
          <a:xfrm>
            <a:off x="2107200" y="1096965"/>
            <a:ext cx="7977600" cy="2085696"/>
          </a:xfrm>
          <a:prstGeom prst="rect">
            <a:avLst/>
          </a:prstGeom>
          <a:noFill/>
          <a:ln>
            <a:noFill/>
          </a:ln>
        </p:spPr>
        <p:txBody>
          <a:bodyPr spcFirstLastPara="1" wrap="square" lIns="91425" tIns="45700" rIns="91425" bIns="45700" anchor="b" anchorCtr="0">
            <a:normAutofit/>
          </a:bodyPr>
          <a:lstStyle>
            <a:lvl1pPr lvl="0" algn="ctr">
              <a:lnSpc>
                <a:spcPct val="100000"/>
              </a:lnSpc>
              <a:spcBef>
                <a:spcPts val="0"/>
              </a:spcBef>
              <a:spcAft>
                <a:spcPts val="0"/>
              </a:spcAft>
              <a:buClr>
                <a:schemeClr val="dk1"/>
              </a:buClr>
              <a:buSzPts val="4800"/>
              <a:buFont typeface="Sorts Mill Goudy"/>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19"/>
          <p:cNvSpPr txBox="1">
            <a:spLocks noGrp="1"/>
          </p:cNvSpPr>
          <p:nvPr>
            <p:ph type="subTitle" idx="1"/>
          </p:nvPr>
        </p:nvSpPr>
        <p:spPr>
          <a:xfrm>
            <a:off x="3216000" y="3945771"/>
            <a:ext cx="5760000" cy="1832730"/>
          </a:xfrm>
          <a:prstGeom prst="rect">
            <a:avLst/>
          </a:prstGeom>
          <a:noFill/>
          <a:ln>
            <a:noFill/>
          </a:ln>
        </p:spPr>
        <p:txBody>
          <a:bodyPr spcFirstLastPara="1" wrap="square" lIns="91425" tIns="45700" rIns="91425" bIns="45700" anchor="t" anchorCtr="0">
            <a:normAutofit/>
          </a:bodyPr>
          <a:lstStyle>
            <a:lvl1pPr lvl="0" algn="ctr">
              <a:lnSpc>
                <a:spcPct val="125000"/>
              </a:lnSpc>
              <a:spcBef>
                <a:spcPts val="1000"/>
              </a:spcBef>
              <a:spcAft>
                <a:spcPts val="0"/>
              </a:spcAft>
              <a:buSzPts val="2400"/>
              <a:buNone/>
              <a:defRPr sz="2400" i="0"/>
            </a:lvl1pPr>
            <a:lvl2pPr lvl="1" algn="ctr">
              <a:lnSpc>
                <a:spcPct val="150000"/>
              </a:lnSpc>
              <a:spcBef>
                <a:spcPts val="500"/>
              </a:spcBef>
              <a:spcAft>
                <a:spcPts val="0"/>
              </a:spcAft>
              <a:buClr>
                <a:schemeClr val="dk1"/>
              </a:buClr>
              <a:buSzPts val="2000"/>
              <a:buFont typeface="Avenir"/>
              <a:buNone/>
              <a:defRPr sz="2000"/>
            </a:lvl2pPr>
            <a:lvl3pPr lvl="2" algn="ctr">
              <a:lnSpc>
                <a:spcPct val="150000"/>
              </a:lnSpc>
              <a:spcBef>
                <a:spcPts val="500"/>
              </a:spcBef>
              <a:spcAft>
                <a:spcPts val="0"/>
              </a:spcAft>
              <a:buSzPts val="1800"/>
              <a:buNone/>
              <a:defRPr sz="1800"/>
            </a:lvl3pPr>
            <a:lvl4pPr lvl="3" algn="ctr">
              <a:lnSpc>
                <a:spcPct val="150000"/>
              </a:lnSpc>
              <a:spcBef>
                <a:spcPts val="500"/>
              </a:spcBef>
              <a:spcAft>
                <a:spcPts val="0"/>
              </a:spcAft>
              <a:buSzPts val="1600"/>
              <a:buFont typeface="Avenir"/>
              <a:buNone/>
              <a:defRPr sz="1600"/>
            </a:lvl4pPr>
            <a:lvl5pPr lvl="4" algn="ctr">
              <a:lnSpc>
                <a:spcPct val="15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2" name="Google Shape;22;p19"/>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19"/>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19"/>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cxnSp>
        <p:nvCxnSpPr>
          <p:cNvPr id="25" name="Google Shape;25;p19"/>
          <p:cNvCxnSpPr/>
          <p:nvPr/>
        </p:nvCxnSpPr>
        <p:spPr>
          <a:xfrm>
            <a:off x="5826000" y="3525773"/>
            <a:ext cx="540000" cy="0"/>
          </a:xfrm>
          <a:prstGeom prst="straightConnector1">
            <a:avLst/>
          </a:prstGeom>
          <a:noFill/>
          <a:ln w="12700" cap="flat" cmpd="sng">
            <a:solidFill>
              <a:srgbClr val="FFFFFF"/>
            </a:solidFill>
            <a:prstDash val="solid"/>
            <a:round/>
            <a:headEnd type="none" w="sm" len="sm"/>
            <a:tailEnd type="none" w="sm" len="sm"/>
          </a:ln>
        </p:spPr>
      </p:cxnSp>
      <p:grpSp>
        <p:nvGrpSpPr>
          <p:cNvPr id="26" name="Google Shape;26;p19"/>
          <p:cNvGrpSpPr/>
          <p:nvPr/>
        </p:nvGrpSpPr>
        <p:grpSpPr>
          <a:xfrm rot="2700000">
            <a:off x="10127693" y="4178240"/>
            <a:ext cx="633413" cy="1862138"/>
            <a:chOff x="5959192" y="333389"/>
            <a:chExt cx="633413" cy="1862138"/>
          </a:xfrm>
        </p:grpSpPr>
        <p:grpSp>
          <p:nvGrpSpPr>
            <p:cNvPr id="27" name="Google Shape;27;p19"/>
            <p:cNvGrpSpPr/>
            <p:nvPr/>
          </p:nvGrpSpPr>
          <p:grpSpPr>
            <a:xfrm>
              <a:off x="5959192" y="333389"/>
              <a:ext cx="633413" cy="1419225"/>
              <a:chOff x="5959192" y="333389"/>
              <a:chExt cx="633413" cy="1419225"/>
            </a:xfrm>
          </p:grpSpPr>
          <p:sp>
            <p:nvSpPr>
              <p:cNvPr id="28" name="Google Shape;28;p19"/>
              <p:cNvSpPr/>
              <p:nvPr/>
            </p:nvSpPr>
            <p:spPr>
              <a:xfrm>
                <a:off x="5959192" y="333389"/>
                <a:ext cx="319088" cy="1419225"/>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sp>
            <p:nvSpPr>
              <p:cNvPr id="29" name="Google Shape;29;p19"/>
              <p:cNvSpPr/>
              <p:nvPr/>
            </p:nvSpPr>
            <p:spPr>
              <a:xfrm>
                <a:off x="6278280" y="333389"/>
                <a:ext cx="314325" cy="1419225"/>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grpSp>
        <p:cxnSp>
          <p:nvCxnSpPr>
            <p:cNvPr id="30" name="Google Shape;30;p19"/>
            <p:cNvCxnSpPr/>
            <p:nvPr/>
          </p:nvCxnSpPr>
          <p:spPr>
            <a:xfrm rot="10800000">
              <a:off x="6278280" y="333389"/>
              <a:ext cx="0" cy="1862138"/>
            </a:xfrm>
            <a:prstGeom prst="straightConnector1">
              <a:avLst/>
            </a:prstGeom>
            <a:noFill/>
            <a:ln w="12700" cap="flat" cmpd="sng">
              <a:solidFill>
                <a:srgbClr val="FFFFFF"/>
              </a:solidFill>
              <a:prstDash val="solid"/>
              <a:miter lim="800000"/>
              <a:headEnd type="none" w="med" len="med"/>
              <a:tailEnd type="none" w="med" len="med"/>
            </a:ln>
          </p:spPr>
        </p:cxn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1"/>
        <p:cNvGrpSpPr/>
        <p:nvPr/>
      </p:nvGrpSpPr>
      <p:grpSpPr>
        <a:xfrm>
          <a:off x="0" y="0"/>
          <a:ext cx="0" cy="0"/>
          <a:chOff x="0" y="0"/>
          <a:chExt cx="0" cy="0"/>
        </a:xfrm>
      </p:grpSpPr>
      <p:sp>
        <p:nvSpPr>
          <p:cNvPr id="32" name="Google Shape;32;p20"/>
          <p:cNvSpPr txBox="1">
            <a:spLocks noGrp="1"/>
          </p:cNvSpPr>
          <p:nvPr>
            <p:ph type="title"/>
          </p:nvPr>
        </p:nvSpPr>
        <p:spPr>
          <a:xfrm>
            <a:off x="989400" y="395289"/>
            <a:ext cx="10213200" cy="1112836"/>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20"/>
          <p:cNvSpPr txBox="1">
            <a:spLocks noGrp="1"/>
          </p:cNvSpPr>
          <p:nvPr>
            <p:ph type="body" idx="1"/>
          </p:nvPr>
        </p:nvSpPr>
        <p:spPr>
          <a:xfrm>
            <a:off x="989400" y="1685925"/>
            <a:ext cx="10213200" cy="4040191"/>
          </a:xfrm>
          <a:prstGeom prst="rect">
            <a:avLst/>
          </a:prstGeom>
          <a:noFill/>
          <a:ln>
            <a:noFill/>
          </a:ln>
        </p:spPr>
        <p:txBody>
          <a:bodyPr spcFirstLastPara="1" wrap="square" lIns="91425" tIns="45700" rIns="91425" bIns="45700" anchor="t" anchorCtr="0">
            <a:normAutofit/>
          </a:bodyPr>
          <a:lstStyle>
            <a:lvl1pPr marL="457200" lvl="0" indent="-342900" algn="l">
              <a:lnSpc>
                <a:spcPct val="150000"/>
              </a:lnSpc>
              <a:spcBef>
                <a:spcPts val="1000"/>
              </a:spcBef>
              <a:spcAft>
                <a:spcPts val="0"/>
              </a:spcAft>
              <a:buSzPts val="1800"/>
              <a:buChar char="·"/>
              <a:defRPr/>
            </a:lvl1pPr>
            <a:lvl2pPr marL="914400" lvl="1" indent="-228600" algn="l">
              <a:lnSpc>
                <a:spcPct val="150000"/>
              </a:lnSpc>
              <a:spcBef>
                <a:spcPts val="500"/>
              </a:spcBef>
              <a:spcAft>
                <a:spcPts val="0"/>
              </a:spcAft>
              <a:buClr>
                <a:schemeClr val="dk1"/>
              </a:buClr>
              <a:buSzPts val="1800"/>
              <a:buNone/>
              <a:defRPr/>
            </a:lvl2pPr>
            <a:lvl3pPr marL="1371600" lvl="2" indent="-342900" algn="l">
              <a:lnSpc>
                <a:spcPct val="150000"/>
              </a:lnSpc>
              <a:spcBef>
                <a:spcPts val="500"/>
              </a:spcBef>
              <a:spcAft>
                <a:spcPts val="0"/>
              </a:spcAft>
              <a:buSzPts val="1800"/>
              <a:buChar char="·"/>
              <a:defRPr/>
            </a:lvl3pPr>
            <a:lvl4pPr marL="1828800" lvl="3" indent="-228600" algn="l">
              <a:lnSpc>
                <a:spcPct val="150000"/>
              </a:lnSpc>
              <a:spcBef>
                <a:spcPts val="500"/>
              </a:spcBef>
              <a:spcAft>
                <a:spcPts val="0"/>
              </a:spcAft>
              <a:buSzPts val="1800"/>
              <a:buNone/>
              <a:defRPr/>
            </a:lvl4pPr>
            <a:lvl5pPr marL="2286000" lvl="4" indent="-342900" algn="l">
              <a:lnSpc>
                <a:spcPct val="15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 name="Google Shape;34;p20"/>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20"/>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20"/>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7"/>
        <p:cNvGrpSpPr/>
        <p:nvPr/>
      </p:nvGrpSpPr>
      <p:grpSpPr>
        <a:xfrm>
          <a:off x="0" y="0"/>
          <a:ext cx="0" cy="0"/>
          <a:chOff x="0" y="0"/>
          <a:chExt cx="0" cy="0"/>
        </a:xfrm>
      </p:grpSpPr>
      <p:sp>
        <p:nvSpPr>
          <p:cNvPr id="38" name="Google Shape;38;p21"/>
          <p:cNvSpPr txBox="1">
            <a:spLocks noGrp="1"/>
          </p:cNvSpPr>
          <p:nvPr>
            <p:ph type="title"/>
          </p:nvPr>
        </p:nvSpPr>
        <p:spPr>
          <a:xfrm>
            <a:off x="990000" y="2305800"/>
            <a:ext cx="4636800" cy="22464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800"/>
              <a:buFont typeface="Sorts Mill Goudy"/>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21"/>
          <p:cNvSpPr txBox="1">
            <a:spLocks noGrp="1"/>
          </p:cNvSpPr>
          <p:nvPr>
            <p:ph type="body" idx="1"/>
          </p:nvPr>
        </p:nvSpPr>
        <p:spPr>
          <a:xfrm>
            <a:off x="6565250" y="2305800"/>
            <a:ext cx="4636800" cy="2246400"/>
          </a:xfrm>
          <a:prstGeom prst="rect">
            <a:avLst/>
          </a:prstGeom>
          <a:noFill/>
          <a:ln>
            <a:noFill/>
          </a:ln>
        </p:spPr>
        <p:txBody>
          <a:bodyPr spcFirstLastPara="1" wrap="square" lIns="91425" tIns="45700" rIns="91425" bIns="45700" anchor="ctr" anchorCtr="0">
            <a:normAutofit/>
          </a:bodyPr>
          <a:lstStyle>
            <a:lvl1pPr marL="457200" lvl="0" indent="-228600" algn="ctr">
              <a:lnSpc>
                <a:spcPct val="125000"/>
              </a:lnSpc>
              <a:spcBef>
                <a:spcPts val="1000"/>
              </a:spcBef>
              <a:spcAft>
                <a:spcPts val="0"/>
              </a:spcAft>
              <a:buSzPts val="2400"/>
              <a:buNone/>
              <a:defRPr sz="2400" i="1">
                <a:solidFill>
                  <a:schemeClr val="dk1"/>
                </a:solidFill>
              </a:defRPr>
            </a:lvl1pPr>
            <a:lvl2pPr marL="914400" lvl="1" indent="-228600" algn="l">
              <a:lnSpc>
                <a:spcPct val="150000"/>
              </a:lnSpc>
              <a:spcBef>
                <a:spcPts val="500"/>
              </a:spcBef>
              <a:spcAft>
                <a:spcPts val="0"/>
              </a:spcAft>
              <a:buClr>
                <a:srgbClr val="888888"/>
              </a:buClr>
              <a:buSzPts val="2000"/>
              <a:buFont typeface="Avenir"/>
              <a:buNone/>
              <a:defRPr sz="2000">
                <a:solidFill>
                  <a:srgbClr val="888888"/>
                </a:solidFill>
              </a:defRPr>
            </a:lvl2pPr>
            <a:lvl3pPr marL="1371600" lvl="2" indent="-228600" algn="l">
              <a:lnSpc>
                <a:spcPct val="150000"/>
              </a:lnSpc>
              <a:spcBef>
                <a:spcPts val="500"/>
              </a:spcBef>
              <a:spcAft>
                <a:spcPts val="0"/>
              </a:spcAft>
              <a:buSzPts val="1800"/>
              <a:buNone/>
              <a:defRPr sz="1800">
                <a:solidFill>
                  <a:srgbClr val="888888"/>
                </a:solidFill>
              </a:defRPr>
            </a:lvl3pPr>
            <a:lvl4pPr marL="1828800" lvl="3" indent="-228600" algn="l">
              <a:lnSpc>
                <a:spcPct val="150000"/>
              </a:lnSpc>
              <a:spcBef>
                <a:spcPts val="500"/>
              </a:spcBef>
              <a:spcAft>
                <a:spcPts val="0"/>
              </a:spcAft>
              <a:buSzPts val="1600"/>
              <a:buFont typeface="Avenir"/>
              <a:buNone/>
              <a:defRPr sz="1600">
                <a:solidFill>
                  <a:srgbClr val="888888"/>
                </a:solidFill>
              </a:defRPr>
            </a:lvl4pPr>
            <a:lvl5pPr marL="2286000" lvl="4" indent="-228600" algn="l">
              <a:lnSpc>
                <a:spcPct val="15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0" name="Google Shape;40;p21"/>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21"/>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21"/>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
        <p:nvSpPr>
          <p:cNvPr id="43" name="Google Shape;43;p21"/>
          <p:cNvSpPr/>
          <p:nvPr/>
        </p:nvSpPr>
        <p:spPr>
          <a:xfrm>
            <a:off x="1437136" y="649304"/>
            <a:ext cx="340415" cy="340415"/>
          </a:xfrm>
          <a:prstGeom prst="ellipse">
            <a:avLst/>
          </a:pr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grpSp>
        <p:nvGrpSpPr>
          <p:cNvPr id="44" name="Google Shape;44;p21"/>
          <p:cNvGrpSpPr/>
          <p:nvPr/>
        </p:nvGrpSpPr>
        <p:grpSpPr>
          <a:xfrm rot="10800000">
            <a:off x="1079500" y="976581"/>
            <a:ext cx="924390" cy="1045314"/>
            <a:chOff x="6200905" y="2967038"/>
            <a:chExt cx="924390" cy="1045314"/>
          </a:xfrm>
        </p:grpSpPr>
        <p:grpSp>
          <p:nvGrpSpPr>
            <p:cNvPr id="45" name="Google Shape;45;p21"/>
            <p:cNvGrpSpPr/>
            <p:nvPr/>
          </p:nvGrpSpPr>
          <p:grpSpPr>
            <a:xfrm>
              <a:off x="6808136" y="2967038"/>
              <a:ext cx="317159" cy="932400"/>
              <a:chOff x="6808136" y="2967038"/>
              <a:chExt cx="317159" cy="932400"/>
            </a:xfrm>
          </p:grpSpPr>
          <p:sp>
            <p:nvSpPr>
              <p:cNvPr id="46" name="Google Shape;46;p21"/>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sp>
            <p:nvSpPr>
              <p:cNvPr id="47" name="Google Shape;47;p21"/>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cxnSp>
            <p:nvCxnSpPr>
              <p:cNvPr id="48" name="Google Shape;48;p21"/>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nvGrpSpPr>
            <p:cNvPr id="49" name="Google Shape;49;p21"/>
            <p:cNvGrpSpPr/>
            <p:nvPr/>
          </p:nvGrpSpPr>
          <p:grpSpPr>
            <a:xfrm rot="-2700000" flipH="1">
              <a:off x="6484111" y="3104366"/>
              <a:ext cx="317159" cy="932400"/>
              <a:chOff x="6808136" y="2967038"/>
              <a:chExt cx="317159" cy="932400"/>
            </a:xfrm>
          </p:grpSpPr>
          <p:sp>
            <p:nvSpPr>
              <p:cNvPr id="50" name="Google Shape;50;p21"/>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sp>
            <p:nvSpPr>
              <p:cNvPr id="51" name="Google Shape;51;p21"/>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cxnSp>
            <p:nvCxnSpPr>
              <p:cNvPr id="52" name="Google Shape;52;p21"/>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cxnSp>
        <p:nvCxnSpPr>
          <p:cNvPr id="53" name="Google Shape;53;p21"/>
          <p:cNvCxnSpPr/>
          <p:nvPr/>
        </p:nvCxnSpPr>
        <p:spPr>
          <a:xfrm rot="5400000">
            <a:off x="5826000" y="3429001"/>
            <a:ext cx="540000" cy="0"/>
          </a:xfrm>
          <a:prstGeom prst="straightConnector1">
            <a:avLst/>
          </a:prstGeom>
          <a:noFill/>
          <a:ln w="12700" cap="flat" cmpd="sng">
            <a:solidFill>
              <a:srgbClr val="FFFFFF"/>
            </a:solidFill>
            <a:prstDash val="solid"/>
            <a:round/>
            <a:headEnd type="none" w="sm" len="sm"/>
            <a:tailEnd type="none" w="sm" len="sm"/>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989400" y="395289"/>
            <a:ext cx="10213200" cy="1112836"/>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989400" y="1685925"/>
            <a:ext cx="4928400" cy="4092575"/>
          </a:xfrm>
          <a:prstGeom prst="rect">
            <a:avLst/>
          </a:prstGeom>
          <a:noFill/>
          <a:ln>
            <a:noFill/>
          </a:ln>
        </p:spPr>
        <p:txBody>
          <a:bodyPr spcFirstLastPara="1" wrap="square" lIns="91425" tIns="45700" rIns="91425" bIns="45700" anchor="t" anchorCtr="0">
            <a:normAutofit/>
          </a:bodyPr>
          <a:lstStyle>
            <a:lvl1pPr marL="457200" lvl="0" indent="-342900" algn="l">
              <a:lnSpc>
                <a:spcPct val="150000"/>
              </a:lnSpc>
              <a:spcBef>
                <a:spcPts val="1000"/>
              </a:spcBef>
              <a:spcAft>
                <a:spcPts val="0"/>
              </a:spcAft>
              <a:buSzPts val="1800"/>
              <a:buChar char="·"/>
              <a:defRPr/>
            </a:lvl1pPr>
            <a:lvl2pPr marL="914400" lvl="1" indent="-228600" algn="l">
              <a:lnSpc>
                <a:spcPct val="150000"/>
              </a:lnSpc>
              <a:spcBef>
                <a:spcPts val="500"/>
              </a:spcBef>
              <a:spcAft>
                <a:spcPts val="0"/>
              </a:spcAft>
              <a:buClr>
                <a:schemeClr val="dk1"/>
              </a:buClr>
              <a:buSzPts val="1800"/>
              <a:buNone/>
              <a:defRPr/>
            </a:lvl2pPr>
            <a:lvl3pPr marL="1371600" lvl="2" indent="-342900" algn="l">
              <a:lnSpc>
                <a:spcPct val="150000"/>
              </a:lnSpc>
              <a:spcBef>
                <a:spcPts val="500"/>
              </a:spcBef>
              <a:spcAft>
                <a:spcPts val="0"/>
              </a:spcAft>
              <a:buSzPts val="1800"/>
              <a:buChar char="·"/>
              <a:defRPr/>
            </a:lvl3pPr>
            <a:lvl4pPr marL="1828800" lvl="3" indent="-228600" algn="l">
              <a:lnSpc>
                <a:spcPct val="150000"/>
              </a:lnSpc>
              <a:spcBef>
                <a:spcPts val="500"/>
              </a:spcBef>
              <a:spcAft>
                <a:spcPts val="0"/>
              </a:spcAft>
              <a:buSzPts val="1800"/>
              <a:buNone/>
              <a:defRPr/>
            </a:lvl4pPr>
            <a:lvl5pPr marL="2286000" lvl="4" indent="-342900" algn="l">
              <a:lnSpc>
                <a:spcPct val="15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7" name="Google Shape;57;p22"/>
          <p:cNvSpPr txBox="1">
            <a:spLocks noGrp="1"/>
          </p:cNvSpPr>
          <p:nvPr>
            <p:ph type="body" idx="2"/>
          </p:nvPr>
        </p:nvSpPr>
        <p:spPr>
          <a:xfrm>
            <a:off x="6274202" y="1685925"/>
            <a:ext cx="4928400" cy="4092575"/>
          </a:xfrm>
          <a:prstGeom prst="rect">
            <a:avLst/>
          </a:prstGeom>
          <a:noFill/>
          <a:ln>
            <a:noFill/>
          </a:ln>
        </p:spPr>
        <p:txBody>
          <a:bodyPr spcFirstLastPara="1" wrap="square" lIns="91425" tIns="45700" rIns="91425" bIns="45700" anchor="t" anchorCtr="0">
            <a:normAutofit/>
          </a:bodyPr>
          <a:lstStyle>
            <a:lvl1pPr marL="457200" lvl="0" indent="-342900" algn="l">
              <a:lnSpc>
                <a:spcPct val="150000"/>
              </a:lnSpc>
              <a:spcBef>
                <a:spcPts val="1000"/>
              </a:spcBef>
              <a:spcAft>
                <a:spcPts val="0"/>
              </a:spcAft>
              <a:buSzPts val="1800"/>
              <a:buChar char="·"/>
              <a:defRPr/>
            </a:lvl1pPr>
            <a:lvl2pPr marL="914400" lvl="1" indent="-228600" algn="l">
              <a:lnSpc>
                <a:spcPct val="150000"/>
              </a:lnSpc>
              <a:spcBef>
                <a:spcPts val="500"/>
              </a:spcBef>
              <a:spcAft>
                <a:spcPts val="0"/>
              </a:spcAft>
              <a:buClr>
                <a:schemeClr val="dk1"/>
              </a:buClr>
              <a:buSzPts val="1800"/>
              <a:buNone/>
              <a:defRPr/>
            </a:lvl2pPr>
            <a:lvl3pPr marL="1371600" lvl="2" indent="-342900" algn="l">
              <a:lnSpc>
                <a:spcPct val="150000"/>
              </a:lnSpc>
              <a:spcBef>
                <a:spcPts val="500"/>
              </a:spcBef>
              <a:spcAft>
                <a:spcPts val="0"/>
              </a:spcAft>
              <a:buSzPts val="1800"/>
              <a:buChar char="·"/>
              <a:defRPr/>
            </a:lvl3pPr>
            <a:lvl4pPr marL="1828800" lvl="3" indent="-228600" algn="l">
              <a:lnSpc>
                <a:spcPct val="150000"/>
              </a:lnSpc>
              <a:spcBef>
                <a:spcPts val="500"/>
              </a:spcBef>
              <a:spcAft>
                <a:spcPts val="0"/>
              </a:spcAft>
              <a:buSzPts val="1800"/>
              <a:buNone/>
              <a:defRPr/>
            </a:lvl4pPr>
            <a:lvl5pPr marL="2286000" lvl="4" indent="-342900" algn="l">
              <a:lnSpc>
                <a:spcPct val="15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2"/>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2"/>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p:cSld name="Comparison">
    <p:spTree>
      <p:nvGrpSpPr>
        <p:cNvPr id="1" name="Shape 61"/>
        <p:cNvGrpSpPr/>
        <p:nvPr/>
      </p:nvGrpSpPr>
      <p:grpSpPr>
        <a:xfrm>
          <a:off x="0" y="0"/>
          <a:ext cx="0" cy="0"/>
          <a:chOff x="0" y="0"/>
          <a:chExt cx="0" cy="0"/>
        </a:xfrm>
      </p:grpSpPr>
      <p:sp>
        <p:nvSpPr>
          <p:cNvPr id="62" name="Google Shape;62;p23"/>
          <p:cNvSpPr txBox="1">
            <a:spLocks noGrp="1"/>
          </p:cNvSpPr>
          <p:nvPr>
            <p:ph type="title"/>
          </p:nvPr>
        </p:nvSpPr>
        <p:spPr>
          <a:xfrm>
            <a:off x="989400" y="395289"/>
            <a:ext cx="10213200" cy="1112836"/>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3"/>
          <p:cNvSpPr txBox="1">
            <a:spLocks noGrp="1"/>
          </p:cNvSpPr>
          <p:nvPr>
            <p:ph type="body" idx="1"/>
          </p:nvPr>
        </p:nvSpPr>
        <p:spPr>
          <a:xfrm>
            <a:off x="989399" y="1736732"/>
            <a:ext cx="4928400" cy="661912"/>
          </a:xfrm>
          <a:prstGeom prst="rect">
            <a:avLst/>
          </a:prstGeom>
          <a:noFill/>
          <a:ln>
            <a:noFill/>
          </a:ln>
        </p:spPr>
        <p:txBody>
          <a:bodyPr spcFirstLastPara="1" wrap="square" lIns="91425" tIns="45700" rIns="91425" bIns="45700" anchor="b" anchorCtr="0">
            <a:normAutofit/>
          </a:bodyPr>
          <a:lstStyle>
            <a:lvl1pPr marL="457200" lvl="0" indent="-228600" algn="l">
              <a:lnSpc>
                <a:spcPct val="150000"/>
              </a:lnSpc>
              <a:spcBef>
                <a:spcPts val="1000"/>
              </a:spcBef>
              <a:spcAft>
                <a:spcPts val="0"/>
              </a:spcAft>
              <a:buSzPts val="1600"/>
              <a:buNone/>
              <a:defRPr sz="1600" b="0" cap="none"/>
            </a:lvl1pPr>
            <a:lvl2pPr marL="914400" lvl="1" indent="-228600" algn="l">
              <a:lnSpc>
                <a:spcPct val="150000"/>
              </a:lnSpc>
              <a:spcBef>
                <a:spcPts val="500"/>
              </a:spcBef>
              <a:spcAft>
                <a:spcPts val="0"/>
              </a:spcAft>
              <a:buClr>
                <a:schemeClr val="dk1"/>
              </a:buClr>
              <a:buSzPts val="2000"/>
              <a:buFont typeface="Avenir"/>
              <a:buNone/>
              <a:defRPr sz="2000" b="1"/>
            </a:lvl2pPr>
            <a:lvl3pPr marL="1371600" lvl="2" indent="-228600" algn="l">
              <a:lnSpc>
                <a:spcPct val="150000"/>
              </a:lnSpc>
              <a:spcBef>
                <a:spcPts val="500"/>
              </a:spcBef>
              <a:spcAft>
                <a:spcPts val="0"/>
              </a:spcAft>
              <a:buSzPts val="1800"/>
              <a:buNone/>
              <a:defRPr sz="1800" b="1"/>
            </a:lvl3pPr>
            <a:lvl4pPr marL="1828800" lvl="3" indent="-228600" algn="l">
              <a:lnSpc>
                <a:spcPct val="150000"/>
              </a:lnSpc>
              <a:spcBef>
                <a:spcPts val="500"/>
              </a:spcBef>
              <a:spcAft>
                <a:spcPts val="0"/>
              </a:spcAft>
              <a:buSzPts val="1600"/>
              <a:buFont typeface="Avenir"/>
              <a:buNone/>
              <a:defRPr sz="1600" b="1"/>
            </a:lvl4pPr>
            <a:lvl5pPr marL="2286000" lvl="4" indent="-228600" algn="l">
              <a:lnSpc>
                <a:spcPct val="150000"/>
              </a:lnSpc>
              <a:spcBef>
                <a:spcPts val="500"/>
              </a:spcBef>
              <a:spcAft>
                <a:spcPts val="0"/>
              </a:spcAft>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4" name="Google Shape;64;p23"/>
          <p:cNvSpPr txBox="1">
            <a:spLocks noGrp="1"/>
          </p:cNvSpPr>
          <p:nvPr>
            <p:ph type="body" idx="2"/>
          </p:nvPr>
        </p:nvSpPr>
        <p:spPr>
          <a:xfrm>
            <a:off x="989400" y="2431256"/>
            <a:ext cx="4928400" cy="3347244"/>
          </a:xfrm>
          <a:prstGeom prst="rect">
            <a:avLst/>
          </a:prstGeom>
          <a:noFill/>
          <a:ln>
            <a:noFill/>
          </a:ln>
        </p:spPr>
        <p:txBody>
          <a:bodyPr spcFirstLastPara="1" wrap="square" lIns="91425" tIns="45700" rIns="91425" bIns="45700" anchor="t" anchorCtr="0">
            <a:normAutofit/>
          </a:bodyPr>
          <a:lstStyle>
            <a:lvl1pPr marL="457200" lvl="0" indent="-342900" algn="l">
              <a:lnSpc>
                <a:spcPct val="150000"/>
              </a:lnSpc>
              <a:spcBef>
                <a:spcPts val="1000"/>
              </a:spcBef>
              <a:spcAft>
                <a:spcPts val="0"/>
              </a:spcAft>
              <a:buSzPts val="1800"/>
              <a:buChar char="·"/>
              <a:defRPr/>
            </a:lvl1pPr>
            <a:lvl2pPr marL="914400" lvl="1" indent="-228600" algn="l">
              <a:lnSpc>
                <a:spcPct val="150000"/>
              </a:lnSpc>
              <a:spcBef>
                <a:spcPts val="500"/>
              </a:spcBef>
              <a:spcAft>
                <a:spcPts val="0"/>
              </a:spcAft>
              <a:buClr>
                <a:schemeClr val="dk1"/>
              </a:buClr>
              <a:buSzPts val="1800"/>
              <a:buNone/>
              <a:defRPr/>
            </a:lvl2pPr>
            <a:lvl3pPr marL="1371600" lvl="2" indent="-342900" algn="l">
              <a:lnSpc>
                <a:spcPct val="150000"/>
              </a:lnSpc>
              <a:spcBef>
                <a:spcPts val="500"/>
              </a:spcBef>
              <a:spcAft>
                <a:spcPts val="0"/>
              </a:spcAft>
              <a:buSzPts val="1800"/>
              <a:buChar char="·"/>
              <a:defRPr/>
            </a:lvl3pPr>
            <a:lvl4pPr marL="1828800" lvl="3" indent="-228600" algn="l">
              <a:lnSpc>
                <a:spcPct val="150000"/>
              </a:lnSpc>
              <a:spcBef>
                <a:spcPts val="500"/>
              </a:spcBef>
              <a:spcAft>
                <a:spcPts val="0"/>
              </a:spcAft>
              <a:buSzPts val="1800"/>
              <a:buNone/>
              <a:defRPr/>
            </a:lvl4pPr>
            <a:lvl5pPr marL="2286000" lvl="4" indent="-342900" algn="l">
              <a:lnSpc>
                <a:spcPct val="15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 name="Google Shape;65;p23"/>
          <p:cNvSpPr txBox="1">
            <a:spLocks noGrp="1"/>
          </p:cNvSpPr>
          <p:nvPr>
            <p:ph type="body" idx="3"/>
          </p:nvPr>
        </p:nvSpPr>
        <p:spPr>
          <a:xfrm>
            <a:off x="6274200" y="1736732"/>
            <a:ext cx="4928400" cy="662400"/>
          </a:xfrm>
          <a:prstGeom prst="rect">
            <a:avLst/>
          </a:prstGeom>
          <a:noFill/>
          <a:ln>
            <a:noFill/>
          </a:ln>
        </p:spPr>
        <p:txBody>
          <a:bodyPr spcFirstLastPara="1" wrap="square" lIns="91425" tIns="45700" rIns="91425" bIns="45700" anchor="b" anchorCtr="0">
            <a:normAutofit/>
          </a:bodyPr>
          <a:lstStyle>
            <a:lvl1pPr marL="457200" lvl="0" indent="-228600" algn="l">
              <a:lnSpc>
                <a:spcPct val="150000"/>
              </a:lnSpc>
              <a:spcBef>
                <a:spcPts val="1000"/>
              </a:spcBef>
              <a:spcAft>
                <a:spcPts val="0"/>
              </a:spcAft>
              <a:buSzPts val="1600"/>
              <a:buNone/>
              <a:defRPr sz="1600" b="0" cap="none"/>
            </a:lvl1pPr>
            <a:lvl2pPr marL="914400" lvl="1" indent="-228600" algn="l">
              <a:lnSpc>
                <a:spcPct val="150000"/>
              </a:lnSpc>
              <a:spcBef>
                <a:spcPts val="500"/>
              </a:spcBef>
              <a:spcAft>
                <a:spcPts val="0"/>
              </a:spcAft>
              <a:buClr>
                <a:schemeClr val="dk1"/>
              </a:buClr>
              <a:buSzPts val="2000"/>
              <a:buFont typeface="Avenir"/>
              <a:buNone/>
              <a:defRPr sz="2000" b="1"/>
            </a:lvl2pPr>
            <a:lvl3pPr marL="1371600" lvl="2" indent="-228600" algn="l">
              <a:lnSpc>
                <a:spcPct val="150000"/>
              </a:lnSpc>
              <a:spcBef>
                <a:spcPts val="500"/>
              </a:spcBef>
              <a:spcAft>
                <a:spcPts val="0"/>
              </a:spcAft>
              <a:buSzPts val="1800"/>
              <a:buNone/>
              <a:defRPr sz="1800" b="1"/>
            </a:lvl3pPr>
            <a:lvl4pPr marL="1828800" lvl="3" indent="-228600" algn="l">
              <a:lnSpc>
                <a:spcPct val="150000"/>
              </a:lnSpc>
              <a:spcBef>
                <a:spcPts val="500"/>
              </a:spcBef>
              <a:spcAft>
                <a:spcPts val="0"/>
              </a:spcAft>
              <a:buSzPts val="1600"/>
              <a:buFont typeface="Avenir"/>
              <a:buNone/>
              <a:defRPr sz="1600" b="1"/>
            </a:lvl4pPr>
            <a:lvl5pPr marL="2286000" lvl="4" indent="-228600" algn="l">
              <a:lnSpc>
                <a:spcPct val="150000"/>
              </a:lnSpc>
              <a:spcBef>
                <a:spcPts val="500"/>
              </a:spcBef>
              <a:spcAft>
                <a:spcPts val="0"/>
              </a:spcAft>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6" name="Google Shape;66;p23"/>
          <p:cNvSpPr txBox="1">
            <a:spLocks noGrp="1"/>
          </p:cNvSpPr>
          <p:nvPr>
            <p:ph type="body" idx="4"/>
          </p:nvPr>
        </p:nvSpPr>
        <p:spPr>
          <a:xfrm>
            <a:off x="6274200" y="2431257"/>
            <a:ext cx="4928400" cy="3347244"/>
          </a:xfrm>
          <a:prstGeom prst="rect">
            <a:avLst/>
          </a:prstGeom>
          <a:noFill/>
          <a:ln>
            <a:noFill/>
          </a:ln>
        </p:spPr>
        <p:txBody>
          <a:bodyPr spcFirstLastPara="1" wrap="square" lIns="91425" tIns="45700" rIns="91425" bIns="45700" anchor="t" anchorCtr="0">
            <a:normAutofit/>
          </a:bodyPr>
          <a:lstStyle>
            <a:lvl1pPr marL="457200" lvl="0" indent="-342900" algn="l">
              <a:lnSpc>
                <a:spcPct val="150000"/>
              </a:lnSpc>
              <a:spcBef>
                <a:spcPts val="1000"/>
              </a:spcBef>
              <a:spcAft>
                <a:spcPts val="0"/>
              </a:spcAft>
              <a:buSzPts val="1800"/>
              <a:buChar char="·"/>
              <a:defRPr/>
            </a:lvl1pPr>
            <a:lvl2pPr marL="914400" lvl="1" indent="-228600" algn="l">
              <a:lnSpc>
                <a:spcPct val="150000"/>
              </a:lnSpc>
              <a:spcBef>
                <a:spcPts val="500"/>
              </a:spcBef>
              <a:spcAft>
                <a:spcPts val="0"/>
              </a:spcAft>
              <a:buClr>
                <a:schemeClr val="dk1"/>
              </a:buClr>
              <a:buSzPts val="1800"/>
              <a:buNone/>
              <a:defRPr/>
            </a:lvl2pPr>
            <a:lvl3pPr marL="1371600" lvl="2" indent="-342900" algn="l">
              <a:lnSpc>
                <a:spcPct val="150000"/>
              </a:lnSpc>
              <a:spcBef>
                <a:spcPts val="500"/>
              </a:spcBef>
              <a:spcAft>
                <a:spcPts val="0"/>
              </a:spcAft>
              <a:buSzPts val="1800"/>
              <a:buChar char="·"/>
              <a:defRPr/>
            </a:lvl3pPr>
            <a:lvl4pPr marL="1828800" lvl="3" indent="-228600" algn="l">
              <a:lnSpc>
                <a:spcPct val="150000"/>
              </a:lnSpc>
              <a:spcBef>
                <a:spcPts val="500"/>
              </a:spcBef>
              <a:spcAft>
                <a:spcPts val="0"/>
              </a:spcAft>
              <a:buSzPts val="1800"/>
              <a:buNone/>
              <a:defRPr/>
            </a:lvl4pPr>
            <a:lvl5pPr marL="2286000" lvl="4" indent="-342900" algn="l">
              <a:lnSpc>
                <a:spcPct val="15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7" name="Google Shape;67;p23"/>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23"/>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23"/>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0"/>
        <p:cNvGrpSpPr/>
        <p:nvPr/>
      </p:nvGrpSpPr>
      <p:grpSpPr>
        <a:xfrm>
          <a:off x="0" y="0"/>
          <a:ext cx="0" cy="0"/>
          <a:chOff x="0" y="0"/>
          <a:chExt cx="0" cy="0"/>
        </a:xfrm>
      </p:grpSpPr>
      <p:sp>
        <p:nvSpPr>
          <p:cNvPr id="71" name="Google Shape;71;p24"/>
          <p:cNvSpPr txBox="1">
            <a:spLocks noGrp="1"/>
          </p:cNvSpPr>
          <p:nvPr>
            <p:ph type="title"/>
          </p:nvPr>
        </p:nvSpPr>
        <p:spPr>
          <a:xfrm>
            <a:off x="989400" y="395289"/>
            <a:ext cx="10213200" cy="1112836"/>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2" name="Google Shape;72;p24"/>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4"/>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24"/>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5"/>
        <p:cNvGrpSpPr/>
        <p:nvPr/>
      </p:nvGrpSpPr>
      <p:grpSpPr>
        <a:xfrm>
          <a:off x="0" y="0"/>
          <a:ext cx="0" cy="0"/>
          <a:chOff x="0" y="0"/>
          <a:chExt cx="0" cy="0"/>
        </a:xfrm>
      </p:grpSpPr>
      <p:sp>
        <p:nvSpPr>
          <p:cNvPr id="76" name="Google Shape;76;p25"/>
          <p:cNvSpPr txBox="1">
            <a:spLocks noGrp="1"/>
          </p:cNvSpPr>
          <p:nvPr>
            <p:ph type="title"/>
          </p:nvPr>
        </p:nvSpPr>
        <p:spPr>
          <a:xfrm>
            <a:off x="990001" y="955674"/>
            <a:ext cx="3531600" cy="1384995"/>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800"/>
              <a:buFont typeface="Sorts Mill Goudy"/>
              <a:buNone/>
              <a:defRPr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7" name="Google Shape;77;p25"/>
          <p:cNvSpPr txBox="1">
            <a:spLocks noGrp="1"/>
          </p:cNvSpPr>
          <p:nvPr>
            <p:ph type="body" idx="1"/>
          </p:nvPr>
        </p:nvSpPr>
        <p:spPr>
          <a:xfrm>
            <a:off x="5444850" y="882651"/>
            <a:ext cx="5760000" cy="4895849"/>
          </a:xfrm>
          <a:prstGeom prst="rect">
            <a:avLst/>
          </a:prstGeom>
          <a:noFill/>
          <a:ln>
            <a:noFill/>
          </a:ln>
        </p:spPr>
        <p:txBody>
          <a:bodyPr spcFirstLastPara="1" wrap="square" lIns="91425" tIns="45700" rIns="91425" bIns="45700" anchor="t" anchorCtr="0">
            <a:normAutofit/>
          </a:bodyPr>
          <a:lstStyle>
            <a:lvl1pPr marL="457200" lvl="0" indent="-431800" algn="l">
              <a:lnSpc>
                <a:spcPct val="150000"/>
              </a:lnSpc>
              <a:spcBef>
                <a:spcPts val="1000"/>
              </a:spcBef>
              <a:spcAft>
                <a:spcPts val="0"/>
              </a:spcAft>
              <a:buSzPts val="3200"/>
              <a:buChar char="·"/>
              <a:defRPr sz="3200"/>
            </a:lvl1pPr>
            <a:lvl2pPr marL="914400" lvl="1" indent="-228600" algn="l">
              <a:lnSpc>
                <a:spcPct val="150000"/>
              </a:lnSpc>
              <a:spcBef>
                <a:spcPts val="500"/>
              </a:spcBef>
              <a:spcAft>
                <a:spcPts val="0"/>
              </a:spcAft>
              <a:buClr>
                <a:schemeClr val="dk1"/>
              </a:buClr>
              <a:buSzPts val="2800"/>
              <a:buFont typeface="Avenir"/>
              <a:buNone/>
              <a:defRPr sz="2800"/>
            </a:lvl2pPr>
            <a:lvl3pPr marL="1371600" lvl="2" indent="-381000" algn="l">
              <a:lnSpc>
                <a:spcPct val="150000"/>
              </a:lnSpc>
              <a:spcBef>
                <a:spcPts val="500"/>
              </a:spcBef>
              <a:spcAft>
                <a:spcPts val="0"/>
              </a:spcAft>
              <a:buSzPts val="2400"/>
              <a:buChar char="·"/>
              <a:defRPr sz="2400"/>
            </a:lvl3pPr>
            <a:lvl4pPr marL="1828800" lvl="3" indent="-228600" algn="l">
              <a:lnSpc>
                <a:spcPct val="150000"/>
              </a:lnSpc>
              <a:spcBef>
                <a:spcPts val="500"/>
              </a:spcBef>
              <a:spcAft>
                <a:spcPts val="0"/>
              </a:spcAft>
              <a:buSzPts val="2000"/>
              <a:buFont typeface="Avenir"/>
              <a:buNone/>
              <a:defRPr sz="2000"/>
            </a:lvl4pPr>
            <a:lvl5pPr marL="2286000" lvl="4" indent="-355600" algn="l">
              <a:lnSpc>
                <a:spcPct val="150000"/>
              </a:lnSpc>
              <a:spcBef>
                <a:spcPts val="500"/>
              </a:spcBef>
              <a:spcAft>
                <a:spcPts val="0"/>
              </a:spcAft>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8" name="Google Shape;78;p25"/>
          <p:cNvSpPr txBox="1">
            <a:spLocks noGrp="1"/>
          </p:cNvSpPr>
          <p:nvPr>
            <p:ph type="body" idx="2"/>
          </p:nvPr>
        </p:nvSpPr>
        <p:spPr>
          <a:xfrm>
            <a:off x="989401" y="2584759"/>
            <a:ext cx="3531600" cy="3193741"/>
          </a:xfrm>
          <a:prstGeom prst="rect">
            <a:avLst/>
          </a:prstGeom>
          <a:noFill/>
          <a:ln>
            <a:noFill/>
          </a:ln>
        </p:spPr>
        <p:txBody>
          <a:bodyPr spcFirstLastPara="1" wrap="square" lIns="91425" tIns="45700" rIns="91425" bIns="45700" anchor="t" anchorCtr="0">
            <a:normAutofit/>
          </a:bodyPr>
          <a:lstStyle>
            <a:lvl1pPr marL="457200" lvl="0" indent="-228600" algn="l">
              <a:lnSpc>
                <a:spcPct val="150000"/>
              </a:lnSpc>
              <a:spcBef>
                <a:spcPts val="1000"/>
              </a:spcBef>
              <a:spcAft>
                <a:spcPts val="0"/>
              </a:spcAft>
              <a:buSzPts val="2000"/>
              <a:buNone/>
              <a:defRPr sz="2000"/>
            </a:lvl1pPr>
            <a:lvl2pPr marL="914400" lvl="1" indent="-228600" algn="l">
              <a:lnSpc>
                <a:spcPct val="150000"/>
              </a:lnSpc>
              <a:spcBef>
                <a:spcPts val="500"/>
              </a:spcBef>
              <a:spcAft>
                <a:spcPts val="0"/>
              </a:spcAft>
              <a:buClr>
                <a:schemeClr val="dk1"/>
              </a:buClr>
              <a:buSzPts val="1400"/>
              <a:buFont typeface="Avenir"/>
              <a:buNone/>
              <a:defRPr sz="1400"/>
            </a:lvl2pPr>
            <a:lvl3pPr marL="1371600" lvl="2" indent="-228600" algn="l">
              <a:lnSpc>
                <a:spcPct val="150000"/>
              </a:lnSpc>
              <a:spcBef>
                <a:spcPts val="500"/>
              </a:spcBef>
              <a:spcAft>
                <a:spcPts val="0"/>
              </a:spcAft>
              <a:buSzPts val="1200"/>
              <a:buNone/>
              <a:defRPr sz="1200"/>
            </a:lvl3pPr>
            <a:lvl4pPr marL="1828800" lvl="3" indent="-228600" algn="l">
              <a:lnSpc>
                <a:spcPct val="150000"/>
              </a:lnSpc>
              <a:spcBef>
                <a:spcPts val="500"/>
              </a:spcBef>
              <a:spcAft>
                <a:spcPts val="0"/>
              </a:spcAft>
              <a:buSzPts val="1000"/>
              <a:buFont typeface="Avenir"/>
              <a:buNone/>
              <a:defRPr sz="1000"/>
            </a:lvl4pPr>
            <a:lvl5pPr marL="2286000" lvl="4" indent="-228600" algn="l">
              <a:lnSpc>
                <a:spcPct val="15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9" name="Google Shape;79;p25"/>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25"/>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25"/>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cxnSp>
        <p:nvCxnSpPr>
          <p:cNvPr id="82" name="Google Shape;82;p25"/>
          <p:cNvCxnSpPr/>
          <p:nvPr/>
        </p:nvCxnSpPr>
        <p:spPr>
          <a:xfrm>
            <a:off x="4979988" y="540000"/>
            <a:ext cx="0" cy="5778000"/>
          </a:xfrm>
          <a:prstGeom prst="straightConnector1">
            <a:avLst/>
          </a:prstGeom>
          <a:noFill/>
          <a:ln w="12700" cap="flat" cmpd="sng">
            <a:solidFill>
              <a:srgbClr val="FFFFFF">
                <a:alpha val="40000"/>
              </a:srgbClr>
            </a:solidFill>
            <a:prstDash val="solid"/>
            <a:round/>
            <a:headEnd type="none" w="sm" len="sm"/>
            <a:tailEnd type="none" w="sm" len="sm"/>
          </a:ln>
        </p:spPr>
      </p:cxn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3"/>
        <p:cNvGrpSpPr/>
        <p:nvPr/>
      </p:nvGrpSpPr>
      <p:grpSpPr>
        <a:xfrm>
          <a:off x="0" y="0"/>
          <a:ext cx="0" cy="0"/>
          <a:chOff x="0" y="0"/>
          <a:chExt cx="0" cy="0"/>
        </a:xfrm>
      </p:grpSpPr>
      <p:sp>
        <p:nvSpPr>
          <p:cNvPr id="84" name="Google Shape;84;p26"/>
          <p:cNvSpPr txBox="1">
            <a:spLocks noGrp="1"/>
          </p:cNvSpPr>
          <p:nvPr>
            <p:ph type="title"/>
          </p:nvPr>
        </p:nvSpPr>
        <p:spPr>
          <a:xfrm>
            <a:off x="990000" y="955456"/>
            <a:ext cx="3531600" cy="1384995"/>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800"/>
              <a:buFont typeface="Sorts Mill Goudy"/>
              <a:buNone/>
              <a:defRPr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5" name="Google Shape;85;p26"/>
          <p:cNvSpPr>
            <a:spLocks noGrp="1"/>
          </p:cNvSpPr>
          <p:nvPr>
            <p:ph type="pic" idx="2"/>
          </p:nvPr>
        </p:nvSpPr>
        <p:spPr>
          <a:xfrm>
            <a:off x="5537200" y="540001"/>
            <a:ext cx="6115050" cy="5238500"/>
          </a:xfrm>
          <a:prstGeom prst="rect">
            <a:avLst/>
          </a:prstGeom>
          <a:noFill/>
          <a:ln>
            <a:noFill/>
          </a:ln>
        </p:spPr>
      </p:sp>
      <p:sp>
        <p:nvSpPr>
          <p:cNvPr id="86" name="Google Shape;86;p26"/>
          <p:cNvSpPr txBox="1">
            <a:spLocks noGrp="1"/>
          </p:cNvSpPr>
          <p:nvPr>
            <p:ph type="body" idx="1"/>
          </p:nvPr>
        </p:nvSpPr>
        <p:spPr>
          <a:xfrm>
            <a:off x="990000" y="2584758"/>
            <a:ext cx="3531600" cy="3284229"/>
          </a:xfrm>
          <a:prstGeom prst="rect">
            <a:avLst/>
          </a:prstGeom>
          <a:noFill/>
          <a:ln>
            <a:noFill/>
          </a:ln>
        </p:spPr>
        <p:txBody>
          <a:bodyPr spcFirstLastPara="1" wrap="square" lIns="91425" tIns="45700" rIns="91425" bIns="45700" anchor="t" anchorCtr="0">
            <a:normAutofit/>
          </a:bodyPr>
          <a:lstStyle>
            <a:lvl1pPr marL="457200" lvl="0" indent="-228600" algn="l">
              <a:lnSpc>
                <a:spcPct val="150000"/>
              </a:lnSpc>
              <a:spcBef>
                <a:spcPts val="1000"/>
              </a:spcBef>
              <a:spcAft>
                <a:spcPts val="0"/>
              </a:spcAft>
              <a:buSzPts val="2000"/>
              <a:buNone/>
              <a:defRPr sz="2000"/>
            </a:lvl1pPr>
            <a:lvl2pPr marL="914400" lvl="1" indent="-228600" algn="l">
              <a:lnSpc>
                <a:spcPct val="150000"/>
              </a:lnSpc>
              <a:spcBef>
                <a:spcPts val="500"/>
              </a:spcBef>
              <a:spcAft>
                <a:spcPts val="0"/>
              </a:spcAft>
              <a:buClr>
                <a:schemeClr val="dk1"/>
              </a:buClr>
              <a:buSzPts val="1400"/>
              <a:buFont typeface="Avenir"/>
              <a:buNone/>
              <a:defRPr sz="1400"/>
            </a:lvl2pPr>
            <a:lvl3pPr marL="1371600" lvl="2" indent="-228600" algn="l">
              <a:lnSpc>
                <a:spcPct val="150000"/>
              </a:lnSpc>
              <a:spcBef>
                <a:spcPts val="500"/>
              </a:spcBef>
              <a:spcAft>
                <a:spcPts val="0"/>
              </a:spcAft>
              <a:buSzPts val="1200"/>
              <a:buNone/>
              <a:defRPr sz="1200"/>
            </a:lvl3pPr>
            <a:lvl4pPr marL="1828800" lvl="3" indent="-228600" algn="l">
              <a:lnSpc>
                <a:spcPct val="150000"/>
              </a:lnSpc>
              <a:spcBef>
                <a:spcPts val="500"/>
              </a:spcBef>
              <a:spcAft>
                <a:spcPts val="0"/>
              </a:spcAft>
              <a:buSzPts val="1000"/>
              <a:buFont typeface="Avenir"/>
              <a:buNone/>
              <a:defRPr sz="1000"/>
            </a:lvl4pPr>
            <a:lvl5pPr marL="2286000" lvl="4" indent="-228600" algn="l">
              <a:lnSpc>
                <a:spcPct val="15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7" name="Google Shape;87;p26"/>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26"/>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26"/>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cxnSp>
        <p:nvCxnSpPr>
          <p:cNvPr id="90" name="Google Shape;90;p26"/>
          <p:cNvCxnSpPr/>
          <p:nvPr/>
        </p:nvCxnSpPr>
        <p:spPr>
          <a:xfrm>
            <a:off x="4979988" y="540000"/>
            <a:ext cx="0" cy="5778000"/>
          </a:xfrm>
          <a:prstGeom prst="straightConnector1">
            <a:avLst/>
          </a:prstGeom>
          <a:noFill/>
          <a:ln w="12700" cap="flat" cmpd="sng">
            <a:solidFill>
              <a:srgbClr val="FFFFFF">
                <a:alpha val="40000"/>
              </a:srgbClr>
            </a:solidFill>
            <a:prstDash val="solid"/>
            <a:round/>
            <a:headEnd type="none" w="sm" len="sm"/>
            <a:tailEnd type="none" w="sm" len="sm"/>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91"/>
        <p:cNvGrpSpPr/>
        <p:nvPr/>
      </p:nvGrpSpPr>
      <p:grpSpPr>
        <a:xfrm>
          <a:off x="0" y="0"/>
          <a:ext cx="0" cy="0"/>
          <a:chOff x="0" y="0"/>
          <a:chExt cx="0" cy="0"/>
        </a:xfrm>
      </p:grpSpPr>
      <p:sp>
        <p:nvSpPr>
          <p:cNvPr id="92" name="Google Shape;92;p27"/>
          <p:cNvSpPr txBox="1">
            <a:spLocks noGrp="1"/>
          </p:cNvSpPr>
          <p:nvPr>
            <p:ph type="title"/>
          </p:nvPr>
        </p:nvSpPr>
        <p:spPr>
          <a:xfrm>
            <a:off x="989400" y="395289"/>
            <a:ext cx="10213200" cy="1112836"/>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3" name="Google Shape;93;p27"/>
          <p:cNvSpPr txBox="1">
            <a:spLocks noGrp="1"/>
          </p:cNvSpPr>
          <p:nvPr>
            <p:ph type="body" idx="1"/>
          </p:nvPr>
        </p:nvSpPr>
        <p:spPr>
          <a:xfrm rot="5400000">
            <a:off x="4075905" y="-1400579"/>
            <a:ext cx="4040191" cy="10213200"/>
          </a:xfrm>
          <a:prstGeom prst="rect">
            <a:avLst/>
          </a:prstGeom>
          <a:noFill/>
          <a:ln>
            <a:noFill/>
          </a:ln>
        </p:spPr>
        <p:txBody>
          <a:bodyPr spcFirstLastPara="1" wrap="square" lIns="91425" tIns="45700" rIns="91425" bIns="45700" anchor="t" anchorCtr="0">
            <a:normAutofit/>
          </a:bodyPr>
          <a:lstStyle>
            <a:lvl1pPr marL="457200" lvl="0" indent="-342900" algn="l">
              <a:lnSpc>
                <a:spcPct val="150000"/>
              </a:lnSpc>
              <a:spcBef>
                <a:spcPts val="1000"/>
              </a:spcBef>
              <a:spcAft>
                <a:spcPts val="0"/>
              </a:spcAft>
              <a:buSzPts val="1800"/>
              <a:buChar char="·"/>
              <a:defRPr/>
            </a:lvl1pPr>
            <a:lvl2pPr marL="914400" lvl="1" indent="-228600" algn="l">
              <a:lnSpc>
                <a:spcPct val="150000"/>
              </a:lnSpc>
              <a:spcBef>
                <a:spcPts val="500"/>
              </a:spcBef>
              <a:spcAft>
                <a:spcPts val="0"/>
              </a:spcAft>
              <a:buClr>
                <a:schemeClr val="dk1"/>
              </a:buClr>
              <a:buSzPts val="1800"/>
              <a:buNone/>
              <a:defRPr/>
            </a:lvl2pPr>
            <a:lvl3pPr marL="1371600" lvl="2" indent="-342900" algn="l">
              <a:lnSpc>
                <a:spcPct val="150000"/>
              </a:lnSpc>
              <a:spcBef>
                <a:spcPts val="500"/>
              </a:spcBef>
              <a:spcAft>
                <a:spcPts val="0"/>
              </a:spcAft>
              <a:buSzPts val="1800"/>
              <a:buChar char="·"/>
              <a:defRPr/>
            </a:lvl3pPr>
            <a:lvl4pPr marL="1828800" lvl="3" indent="-228600" algn="l">
              <a:lnSpc>
                <a:spcPct val="150000"/>
              </a:lnSpc>
              <a:spcBef>
                <a:spcPts val="500"/>
              </a:spcBef>
              <a:spcAft>
                <a:spcPts val="0"/>
              </a:spcAft>
              <a:buSzPts val="1800"/>
              <a:buNone/>
              <a:defRPr/>
            </a:lvl4pPr>
            <a:lvl5pPr marL="2286000" lvl="4" indent="-342900" algn="l">
              <a:lnSpc>
                <a:spcPct val="15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 name="Google Shape;94;p27"/>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27"/>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7"/>
        <p:cNvGrpSpPr/>
        <p:nvPr/>
      </p:nvGrpSpPr>
      <p:grpSpPr>
        <a:xfrm>
          <a:off x="0" y="0"/>
          <a:ext cx="0" cy="0"/>
          <a:chOff x="0" y="0"/>
          <a:chExt cx="0" cy="0"/>
        </a:xfrm>
      </p:grpSpPr>
      <p:sp>
        <p:nvSpPr>
          <p:cNvPr id="98" name="Google Shape;98;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9" name="Google Shape;99;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150000"/>
              </a:lnSpc>
              <a:spcBef>
                <a:spcPts val="1000"/>
              </a:spcBef>
              <a:spcAft>
                <a:spcPts val="0"/>
              </a:spcAft>
              <a:buSzPts val="1800"/>
              <a:buChar char="·"/>
              <a:defRPr/>
            </a:lvl1pPr>
            <a:lvl2pPr marL="914400" lvl="1" indent="-228600" algn="l">
              <a:lnSpc>
                <a:spcPct val="150000"/>
              </a:lnSpc>
              <a:spcBef>
                <a:spcPts val="500"/>
              </a:spcBef>
              <a:spcAft>
                <a:spcPts val="0"/>
              </a:spcAft>
              <a:buClr>
                <a:schemeClr val="dk1"/>
              </a:buClr>
              <a:buSzPts val="1800"/>
              <a:buNone/>
              <a:defRPr/>
            </a:lvl2pPr>
            <a:lvl3pPr marL="1371600" lvl="2" indent="-342900" algn="l">
              <a:lnSpc>
                <a:spcPct val="150000"/>
              </a:lnSpc>
              <a:spcBef>
                <a:spcPts val="500"/>
              </a:spcBef>
              <a:spcAft>
                <a:spcPts val="0"/>
              </a:spcAft>
              <a:buSzPts val="1800"/>
              <a:buChar char="·"/>
              <a:defRPr/>
            </a:lvl3pPr>
            <a:lvl4pPr marL="1828800" lvl="3" indent="-228600" algn="l">
              <a:lnSpc>
                <a:spcPct val="150000"/>
              </a:lnSpc>
              <a:spcBef>
                <a:spcPts val="500"/>
              </a:spcBef>
              <a:spcAft>
                <a:spcPts val="0"/>
              </a:spcAft>
              <a:buSzPts val="1800"/>
              <a:buNone/>
              <a:defRPr/>
            </a:lvl4pPr>
            <a:lvl5pPr marL="2286000" lvl="4" indent="-342900" algn="l">
              <a:lnSpc>
                <a:spcPct val="15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0" name="Google Shape;100;p28"/>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28"/>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28"/>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5/31/2024</a:t>
            </a:fld>
            <a:endParaRPr lang="en-US"/>
          </a:p>
        </p:txBody>
      </p:sp>
      <p:sp>
        <p:nvSpPr>
          <p:cNvPr id="5" name="Rectangle 5">
            <a:extLst>
              <a:ext uri="{FF2B5EF4-FFF2-40B4-BE49-F238E27FC236}">
                <a16:creationId xmlns:a16="http://schemas.microsoft.com/office/drawing/2014/main"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191878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5/31/2024</a:t>
            </a:fld>
            <a:endParaRPr lang="en-US"/>
          </a:p>
        </p:txBody>
      </p:sp>
      <p:sp>
        <p:nvSpPr>
          <p:cNvPr id="5" name="Rectangle 5">
            <a:extLst>
              <a:ext uri="{FF2B5EF4-FFF2-40B4-BE49-F238E27FC236}">
                <a16:creationId xmlns:a16="http://schemas.microsoft.com/office/drawing/2014/main"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856416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5/31/2024</a:t>
            </a:fld>
            <a:endParaRPr lang="en-US"/>
          </a:p>
        </p:txBody>
      </p:sp>
      <p:sp>
        <p:nvSpPr>
          <p:cNvPr id="5" name="Rectangle 5">
            <a:extLst>
              <a:ext uri="{FF2B5EF4-FFF2-40B4-BE49-F238E27FC236}">
                <a16:creationId xmlns:a16="http://schemas.microsoft.com/office/drawing/2014/main"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9058903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5/31/2024</a:t>
            </a:fld>
            <a:endParaRPr lang="en-US"/>
          </a:p>
        </p:txBody>
      </p:sp>
      <p:sp>
        <p:nvSpPr>
          <p:cNvPr id="6" name="Rectangle 5">
            <a:extLst>
              <a:ext uri="{FF2B5EF4-FFF2-40B4-BE49-F238E27FC236}">
                <a16:creationId xmlns:a16="http://schemas.microsoft.com/office/drawing/2014/main"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277382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5/31/2024</a:t>
            </a:fld>
            <a:endParaRPr lang="en-US"/>
          </a:p>
        </p:txBody>
      </p:sp>
      <p:sp>
        <p:nvSpPr>
          <p:cNvPr id="8" name="Rectangle 5">
            <a:extLst>
              <a:ext uri="{FF2B5EF4-FFF2-40B4-BE49-F238E27FC236}">
                <a16:creationId xmlns:a16="http://schemas.microsoft.com/office/drawing/2014/main"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310849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5/31/2024</a:t>
            </a:fld>
            <a:endParaRPr lang="en-US"/>
          </a:p>
        </p:txBody>
      </p:sp>
      <p:sp>
        <p:nvSpPr>
          <p:cNvPr id="4" name="Rectangle 5">
            <a:extLst>
              <a:ext uri="{FF2B5EF4-FFF2-40B4-BE49-F238E27FC236}">
                <a16:creationId xmlns:a16="http://schemas.microsoft.com/office/drawing/2014/main"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302763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5/31/2024</a:t>
            </a:fld>
            <a:endParaRPr lang="en-US"/>
          </a:p>
        </p:txBody>
      </p:sp>
      <p:sp>
        <p:nvSpPr>
          <p:cNvPr id="3" name="Rectangle 5">
            <a:extLst>
              <a:ext uri="{FF2B5EF4-FFF2-40B4-BE49-F238E27FC236}">
                <a16:creationId xmlns:a16="http://schemas.microsoft.com/office/drawing/2014/main"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825376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5/31/2024</a:t>
            </a:fld>
            <a:endParaRPr lang="en-US"/>
          </a:p>
        </p:txBody>
      </p:sp>
      <p:sp>
        <p:nvSpPr>
          <p:cNvPr id="6" name="Rectangle 5">
            <a:extLst>
              <a:ext uri="{FF2B5EF4-FFF2-40B4-BE49-F238E27FC236}">
                <a16:creationId xmlns:a16="http://schemas.microsoft.com/office/drawing/2014/main"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891663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5/31/2024</a:t>
            </a:fld>
            <a:endParaRPr lang="en-US"/>
          </a:p>
        </p:txBody>
      </p:sp>
      <p:sp>
        <p:nvSpPr>
          <p:cNvPr id="6" name="Rectangle 5">
            <a:extLst>
              <a:ext uri="{FF2B5EF4-FFF2-40B4-BE49-F238E27FC236}">
                <a16:creationId xmlns:a16="http://schemas.microsoft.com/office/drawing/2014/main"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429751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5/31/2024</a:t>
            </a:fld>
            <a:endParaRPr lang="en-US"/>
          </a:p>
        </p:txBody>
      </p:sp>
      <p:sp>
        <p:nvSpPr>
          <p:cNvPr id="5" name="Rectangle 5">
            <a:extLst>
              <a:ext uri="{FF2B5EF4-FFF2-40B4-BE49-F238E27FC236}">
                <a16:creationId xmlns:a16="http://schemas.microsoft.com/office/drawing/2014/main"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726917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5/31/2024</a:t>
            </a:fld>
            <a:endParaRPr lang="en-US"/>
          </a:p>
        </p:txBody>
      </p:sp>
      <p:sp>
        <p:nvSpPr>
          <p:cNvPr id="5" name="Rectangle 5">
            <a:extLst>
              <a:ext uri="{FF2B5EF4-FFF2-40B4-BE49-F238E27FC236}">
                <a16:creationId xmlns:a16="http://schemas.microsoft.com/office/drawing/2014/main"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3614220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181668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1745832946"/>
      </p:ext>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8867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theme" Target="../theme/theme2.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2">
            <a:alphaModFix amt="10000"/>
          </a:blip>
          <a:stretch>
            <a:fillRect/>
          </a:stretch>
        </a:blipFill>
        <a:effectLst/>
      </p:bgPr>
    </p:bg>
    <p:spTree>
      <p:nvGrpSpPr>
        <p:cNvPr id="1" name="Shape 9"/>
        <p:cNvGrpSpPr/>
        <p:nvPr/>
      </p:nvGrpSpPr>
      <p:grpSpPr>
        <a:xfrm>
          <a:off x="0" y="0"/>
          <a:ext cx="0" cy="0"/>
          <a:chOff x="0" y="0"/>
          <a:chExt cx="0" cy="0"/>
        </a:xfrm>
      </p:grpSpPr>
      <p:sp>
        <p:nvSpPr>
          <p:cNvPr id="10" name="Google Shape;10;p17"/>
          <p:cNvSpPr txBox="1">
            <a:spLocks noGrp="1"/>
          </p:cNvSpPr>
          <p:nvPr>
            <p:ph type="title"/>
          </p:nvPr>
        </p:nvSpPr>
        <p:spPr>
          <a:xfrm>
            <a:off x="989400" y="395289"/>
            <a:ext cx="10213200" cy="1112836"/>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dk1"/>
              </a:buClr>
              <a:buSzPts val="3200"/>
              <a:buFont typeface="Sorts Mill Goudy"/>
              <a:buNone/>
              <a:defRPr sz="3200" b="0" i="0" u="none" strike="noStrike" cap="none">
                <a:solidFill>
                  <a:schemeClr val="dk1"/>
                </a:solidFill>
                <a:latin typeface="Sorts Mill Goudy"/>
                <a:ea typeface="Sorts Mill Goudy"/>
                <a:cs typeface="Sorts Mill Goudy"/>
                <a:sym typeface="Sorts Mill Goud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7"/>
          <p:cNvSpPr txBox="1">
            <a:spLocks noGrp="1"/>
          </p:cNvSpPr>
          <p:nvPr>
            <p:ph type="body" idx="1"/>
          </p:nvPr>
        </p:nvSpPr>
        <p:spPr>
          <a:xfrm>
            <a:off x="989400" y="1685925"/>
            <a:ext cx="10213200" cy="4040191"/>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150000"/>
              </a:lnSpc>
              <a:spcBef>
                <a:spcPts val="1000"/>
              </a:spcBef>
              <a:spcAft>
                <a:spcPts val="0"/>
              </a:spcAft>
              <a:buClr>
                <a:schemeClr val="accent3"/>
              </a:buClr>
              <a:buSzPts val="2000"/>
              <a:buFont typeface="Noto Sans Symbols"/>
              <a:buChar char="·"/>
              <a:defRPr sz="2000" b="0" i="0" u="none" strike="noStrike" cap="none">
                <a:solidFill>
                  <a:schemeClr val="dk1"/>
                </a:solidFill>
                <a:latin typeface="Avenir"/>
                <a:ea typeface="Avenir"/>
                <a:cs typeface="Avenir"/>
                <a:sym typeface="Avenir"/>
              </a:defRPr>
            </a:lvl1pPr>
            <a:lvl2pPr marL="914400" marR="0" lvl="1" indent="-228600" algn="l" rtl="0">
              <a:lnSpc>
                <a:spcPct val="150000"/>
              </a:lnSpc>
              <a:spcBef>
                <a:spcPts val="500"/>
              </a:spcBef>
              <a:spcAft>
                <a:spcPts val="0"/>
              </a:spcAft>
              <a:buClr>
                <a:schemeClr val="dk1"/>
              </a:buClr>
              <a:buSzPts val="2000"/>
              <a:buFont typeface="Avenir"/>
              <a:buNone/>
              <a:defRPr sz="2000" b="0" i="1" u="none" strike="noStrike" cap="none">
                <a:solidFill>
                  <a:schemeClr val="dk1"/>
                </a:solidFill>
                <a:latin typeface="Avenir"/>
                <a:ea typeface="Avenir"/>
                <a:cs typeface="Avenir"/>
                <a:sym typeface="Avenir"/>
              </a:defRPr>
            </a:lvl2pPr>
            <a:lvl3pPr marL="1371600" marR="0" lvl="2" indent="-355600" algn="l" rtl="0">
              <a:lnSpc>
                <a:spcPct val="150000"/>
              </a:lnSpc>
              <a:spcBef>
                <a:spcPts val="500"/>
              </a:spcBef>
              <a:spcAft>
                <a:spcPts val="0"/>
              </a:spcAft>
              <a:buClr>
                <a:schemeClr val="accent3"/>
              </a:buClr>
              <a:buSzPts val="2000"/>
              <a:buFont typeface="Noto Sans Symbols"/>
              <a:buChar char="·"/>
              <a:defRPr sz="2000" b="0" i="0" u="none" strike="noStrike" cap="none">
                <a:solidFill>
                  <a:schemeClr val="dk1"/>
                </a:solidFill>
                <a:latin typeface="Avenir"/>
                <a:ea typeface="Avenir"/>
                <a:cs typeface="Avenir"/>
                <a:sym typeface="Avenir"/>
              </a:defRPr>
            </a:lvl3pPr>
            <a:lvl4pPr marL="1828800" marR="0" lvl="3" indent="-228600" algn="l" rtl="0">
              <a:lnSpc>
                <a:spcPct val="150000"/>
              </a:lnSpc>
              <a:spcBef>
                <a:spcPts val="500"/>
              </a:spcBef>
              <a:spcAft>
                <a:spcPts val="0"/>
              </a:spcAft>
              <a:buClr>
                <a:schemeClr val="accent3"/>
              </a:buClr>
              <a:buSzPts val="2000"/>
              <a:buFont typeface="Avenir"/>
              <a:buNone/>
              <a:defRPr sz="2000" b="0" i="1" u="none" strike="noStrike" cap="none">
                <a:solidFill>
                  <a:schemeClr val="dk1"/>
                </a:solidFill>
                <a:latin typeface="Avenir"/>
                <a:ea typeface="Avenir"/>
                <a:cs typeface="Avenir"/>
                <a:sym typeface="Avenir"/>
              </a:defRPr>
            </a:lvl4pPr>
            <a:lvl5pPr marL="2286000" marR="0" lvl="4" indent="-355600" algn="l" rtl="0">
              <a:lnSpc>
                <a:spcPct val="150000"/>
              </a:lnSpc>
              <a:spcBef>
                <a:spcPts val="500"/>
              </a:spcBef>
              <a:spcAft>
                <a:spcPts val="0"/>
              </a:spcAft>
              <a:buClr>
                <a:schemeClr val="accent3"/>
              </a:buClr>
              <a:buSzPts val="2000"/>
              <a:buFont typeface="Noto Sans Symbols"/>
              <a:buChar char="·"/>
              <a:defRPr sz="2000" b="0" i="0" u="none" strike="noStrike" cap="none">
                <a:solidFill>
                  <a:schemeClr val="dk1"/>
                </a:solidFill>
                <a:latin typeface="Avenir"/>
                <a:ea typeface="Avenir"/>
                <a:cs typeface="Avenir"/>
                <a:sym typeface="Aveni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venir"/>
                <a:ea typeface="Avenir"/>
                <a:cs typeface="Avenir"/>
                <a:sym typeface="Aveni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venir"/>
                <a:ea typeface="Avenir"/>
                <a:cs typeface="Avenir"/>
                <a:sym typeface="Aveni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venir"/>
                <a:ea typeface="Avenir"/>
                <a:cs typeface="Avenir"/>
                <a:sym typeface="Aveni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venir"/>
                <a:ea typeface="Avenir"/>
                <a:cs typeface="Avenir"/>
                <a:sym typeface="Avenir"/>
              </a:defRPr>
            </a:lvl9pPr>
          </a:lstStyle>
          <a:p>
            <a:endParaRPr/>
          </a:p>
        </p:txBody>
      </p:sp>
      <p:sp>
        <p:nvSpPr>
          <p:cNvPr id="12" name="Google Shape;12;p17"/>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SzPts val="1400"/>
              <a:buNone/>
              <a:defRPr sz="1000" b="0" i="0" u="none" strike="noStrike" cap="none">
                <a:solidFill>
                  <a:schemeClr val="dk1"/>
                </a:solidFill>
                <a:latin typeface="Sorts Mill Goudy"/>
                <a:ea typeface="Sorts Mill Goudy"/>
                <a:cs typeface="Sorts Mill Goudy"/>
                <a:sym typeface="Sorts Mill Goudy"/>
              </a:defRPr>
            </a:lvl1pPr>
            <a:lvl2pPr marR="0" lvl="1" algn="l" rtl="0">
              <a:spcBef>
                <a:spcPts val="0"/>
              </a:spcBef>
              <a:spcAft>
                <a:spcPts val="0"/>
              </a:spcAft>
              <a:buSzPts val="1400"/>
              <a:buNone/>
              <a:defRPr sz="1800" b="0" i="0" u="none" strike="noStrike" cap="none">
                <a:solidFill>
                  <a:schemeClr val="dk1"/>
                </a:solidFill>
                <a:latin typeface="Avenir"/>
                <a:ea typeface="Avenir"/>
                <a:cs typeface="Avenir"/>
                <a:sym typeface="Avenir"/>
              </a:defRPr>
            </a:lvl2pPr>
            <a:lvl3pPr marR="0" lvl="2" algn="l" rtl="0">
              <a:spcBef>
                <a:spcPts val="0"/>
              </a:spcBef>
              <a:spcAft>
                <a:spcPts val="0"/>
              </a:spcAft>
              <a:buSzPts val="1400"/>
              <a:buNone/>
              <a:defRPr sz="1800" b="0" i="0" u="none" strike="noStrike" cap="none">
                <a:solidFill>
                  <a:schemeClr val="dk1"/>
                </a:solidFill>
                <a:latin typeface="Avenir"/>
                <a:ea typeface="Avenir"/>
                <a:cs typeface="Avenir"/>
                <a:sym typeface="Avenir"/>
              </a:defRPr>
            </a:lvl3pPr>
            <a:lvl4pPr marR="0" lvl="3" algn="l" rtl="0">
              <a:spcBef>
                <a:spcPts val="0"/>
              </a:spcBef>
              <a:spcAft>
                <a:spcPts val="0"/>
              </a:spcAft>
              <a:buSzPts val="1400"/>
              <a:buNone/>
              <a:defRPr sz="1800" b="0" i="0" u="none" strike="noStrike" cap="none">
                <a:solidFill>
                  <a:schemeClr val="dk1"/>
                </a:solidFill>
                <a:latin typeface="Avenir"/>
                <a:ea typeface="Avenir"/>
                <a:cs typeface="Avenir"/>
                <a:sym typeface="Avenir"/>
              </a:defRPr>
            </a:lvl4pPr>
            <a:lvl5pPr marR="0" lvl="4" algn="l" rtl="0">
              <a:spcBef>
                <a:spcPts val="0"/>
              </a:spcBef>
              <a:spcAft>
                <a:spcPts val="0"/>
              </a:spcAft>
              <a:buSzPts val="1400"/>
              <a:buNone/>
              <a:defRPr sz="1800" b="0" i="0" u="none" strike="noStrike" cap="none">
                <a:solidFill>
                  <a:schemeClr val="dk1"/>
                </a:solidFill>
                <a:latin typeface="Avenir"/>
                <a:ea typeface="Avenir"/>
                <a:cs typeface="Avenir"/>
                <a:sym typeface="Avenir"/>
              </a:defRPr>
            </a:lvl5pPr>
            <a:lvl6pPr marR="0" lvl="5" algn="l" rtl="0">
              <a:spcBef>
                <a:spcPts val="0"/>
              </a:spcBef>
              <a:spcAft>
                <a:spcPts val="0"/>
              </a:spcAft>
              <a:buSzPts val="1400"/>
              <a:buNone/>
              <a:defRPr sz="1800" b="0" i="0" u="none" strike="noStrike" cap="none">
                <a:solidFill>
                  <a:schemeClr val="dk1"/>
                </a:solidFill>
                <a:latin typeface="Avenir"/>
                <a:ea typeface="Avenir"/>
                <a:cs typeface="Avenir"/>
                <a:sym typeface="Avenir"/>
              </a:defRPr>
            </a:lvl6pPr>
            <a:lvl7pPr marR="0" lvl="6" algn="l" rtl="0">
              <a:spcBef>
                <a:spcPts val="0"/>
              </a:spcBef>
              <a:spcAft>
                <a:spcPts val="0"/>
              </a:spcAft>
              <a:buSzPts val="1400"/>
              <a:buNone/>
              <a:defRPr sz="1800" b="0" i="0" u="none" strike="noStrike" cap="none">
                <a:solidFill>
                  <a:schemeClr val="dk1"/>
                </a:solidFill>
                <a:latin typeface="Avenir"/>
                <a:ea typeface="Avenir"/>
                <a:cs typeface="Avenir"/>
                <a:sym typeface="Avenir"/>
              </a:defRPr>
            </a:lvl7pPr>
            <a:lvl8pPr marR="0" lvl="7" algn="l" rtl="0">
              <a:spcBef>
                <a:spcPts val="0"/>
              </a:spcBef>
              <a:spcAft>
                <a:spcPts val="0"/>
              </a:spcAft>
              <a:buSzPts val="1400"/>
              <a:buNone/>
              <a:defRPr sz="1800" b="0" i="0" u="none" strike="noStrike" cap="none">
                <a:solidFill>
                  <a:schemeClr val="dk1"/>
                </a:solidFill>
                <a:latin typeface="Avenir"/>
                <a:ea typeface="Avenir"/>
                <a:cs typeface="Avenir"/>
                <a:sym typeface="Avenir"/>
              </a:defRPr>
            </a:lvl8pPr>
            <a:lvl9pPr marR="0" lvl="8" algn="l" rtl="0">
              <a:spcBef>
                <a:spcPts val="0"/>
              </a:spcBef>
              <a:spcAft>
                <a:spcPts val="0"/>
              </a:spcAft>
              <a:buSzPts val="1400"/>
              <a:buNone/>
              <a:defRPr sz="1800" b="0" i="0" u="none" strike="noStrike" cap="none">
                <a:solidFill>
                  <a:schemeClr val="dk1"/>
                </a:solidFill>
                <a:latin typeface="Avenir"/>
                <a:ea typeface="Avenir"/>
                <a:cs typeface="Avenir"/>
                <a:sym typeface="Avenir"/>
              </a:defRPr>
            </a:lvl9pPr>
          </a:lstStyle>
          <a:p>
            <a:endParaRPr/>
          </a:p>
        </p:txBody>
      </p:sp>
      <p:sp>
        <p:nvSpPr>
          <p:cNvPr id="13" name="Google Shape;13;p17"/>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000" b="0" i="0" u="none" strike="noStrike" cap="none">
                <a:solidFill>
                  <a:schemeClr val="dk1"/>
                </a:solidFill>
                <a:latin typeface="Sorts Mill Goudy"/>
                <a:ea typeface="Sorts Mill Goudy"/>
                <a:cs typeface="Sorts Mill Goudy"/>
                <a:sym typeface="Sorts Mill Goudy"/>
              </a:defRPr>
            </a:lvl1pPr>
            <a:lvl2pPr marR="0" lvl="1" algn="l" rtl="0">
              <a:spcBef>
                <a:spcPts val="0"/>
              </a:spcBef>
              <a:spcAft>
                <a:spcPts val="0"/>
              </a:spcAft>
              <a:buSzPts val="1400"/>
              <a:buNone/>
              <a:defRPr sz="1800" b="0" i="0" u="none" strike="noStrike" cap="none">
                <a:solidFill>
                  <a:schemeClr val="dk1"/>
                </a:solidFill>
                <a:latin typeface="Avenir"/>
                <a:ea typeface="Avenir"/>
                <a:cs typeface="Avenir"/>
                <a:sym typeface="Avenir"/>
              </a:defRPr>
            </a:lvl2pPr>
            <a:lvl3pPr marR="0" lvl="2" algn="l" rtl="0">
              <a:spcBef>
                <a:spcPts val="0"/>
              </a:spcBef>
              <a:spcAft>
                <a:spcPts val="0"/>
              </a:spcAft>
              <a:buSzPts val="1400"/>
              <a:buNone/>
              <a:defRPr sz="1800" b="0" i="0" u="none" strike="noStrike" cap="none">
                <a:solidFill>
                  <a:schemeClr val="dk1"/>
                </a:solidFill>
                <a:latin typeface="Avenir"/>
                <a:ea typeface="Avenir"/>
                <a:cs typeface="Avenir"/>
                <a:sym typeface="Avenir"/>
              </a:defRPr>
            </a:lvl3pPr>
            <a:lvl4pPr marR="0" lvl="3" algn="l" rtl="0">
              <a:spcBef>
                <a:spcPts val="0"/>
              </a:spcBef>
              <a:spcAft>
                <a:spcPts val="0"/>
              </a:spcAft>
              <a:buSzPts val="1400"/>
              <a:buNone/>
              <a:defRPr sz="1800" b="0" i="0" u="none" strike="noStrike" cap="none">
                <a:solidFill>
                  <a:schemeClr val="dk1"/>
                </a:solidFill>
                <a:latin typeface="Avenir"/>
                <a:ea typeface="Avenir"/>
                <a:cs typeface="Avenir"/>
                <a:sym typeface="Avenir"/>
              </a:defRPr>
            </a:lvl4pPr>
            <a:lvl5pPr marR="0" lvl="4" algn="l" rtl="0">
              <a:spcBef>
                <a:spcPts val="0"/>
              </a:spcBef>
              <a:spcAft>
                <a:spcPts val="0"/>
              </a:spcAft>
              <a:buSzPts val="1400"/>
              <a:buNone/>
              <a:defRPr sz="1800" b="0" i="0" u="none" strike="noStrike" cap="none">
                <a:solidFill>
                  <a:schemeClr val="dk1"/>
                </a:solidFill>
                <a:latin typeface="Avenir"/>
                <a:ea typeface="Avenir"/>
                <a:cs typeface="Avenir"/>
                <a:sym typeface="Avenir"/>
              </a:defRPr>
            </a:lvl5pPr>
            <a:lvl6pPr marR="0" lvl="5" algn="l" rtl="0">
              <a:spcBef>
                <a:spcPts val="0"/>
              </a:spcBef>
              <a:spcAft>
                <a:spcPts val="0"/>
              </a:spcAft>
              <a:buSzPts val="1400"/>
              <a:buNone/>
              <a:defRPr sz="1800" b="0" i="0" u="none" strike="noStrike" cap="none">
                <a:solidFill>
                  <a:schemeClr val="dk1"/>
                </a:solidFill>
                <a:latin typeface="Avenir"/>
                <a:ea typeface="Avenir"/>
                <a:cs typeface="Avenir"/>
                <a:sym typeface="Avenir"/>
              </a:defRPr>
            </a:lvl6pPr>
            <a:lvl7pPr marR="0" lvl="6" algn="l" rtl="0">
              <a:spcBef>
                <a:spcPts val="0"/>
              </a:spcBef>
              <a:spcAft>
                <a:spcPts val="0"/>
              </a:spcAft>
              <a:buSzPts val="1400"/>
              <a:buNone/>
              <a:defRPr sz="1800" b="0" i="0" u="none" strike="noStrike" cap="none">
                <a:solidFill>
                  <a:schemeClr val="dk1"/>
                </a:solidFill>
                <a:latin typeface="Avenir"/>
                <a:ea typeface="Avenir"/>
                <a:cs typeface="Avenir"/>
                <a:sym typeface="Avenir"/>
              </a:defRPr>
            </a:lvl7pPr>
            <a:lvl8pPr marR="0" lvl="7" algn="l" rtl="0">
              <a:spcBef>
                <a:spcPts val="0"/>
              </a:spcBef>
              <a:spcAft>
                <a:spcPts val="0"/>
              </a:spcAft>
              <a:buSzPts val="1400"/>
              <a:buNone/>
              <a:defRPr sz="1800" b="0" i="0" u="none" strike="noStrike" cap="none">
                <a:solidFill>
                  <a:schemeClr val="dk1"/>
                </a:solidFill>
                <a:latin typeface="Avenir"/>
                <a:ea typeface="Avenir"/>
                <a:cs typeface="Avenir"/>
                <a:sym typeface="Avenir"/>
              </a:defRPr>
            </a:lvl8pPr>
            <a:lvl9pPr marR="0" lvl="8" algn="l" rtl="0">
              <a:spcBef>
                <a:spcPts val="0"/>
              </a:spcBef>
              <a:spcAft>
                <a:spcPts val="0"/>
              </a:spcAft>
              <a:buSzPts val="1400"/>
              <a:buNone/>
              <a:defRPr sz="1800" b="0" i="0" u="none" strike="noStrike" cap="none">
                <a:solidFill>
                  <a:schemeClr val="dk1"/>
                </a:solidFill>
                <a:latin typeface="Avenir"/>
                <a:ea typeface="Avenir"/>
                <a:cs typeface="Avenir"/>
                <a:sym typeface="Avenir"/>
              </a:defRPr>
            </a:lvl9pPr>
          </a:lstStyle>
          <a:p>
            <a:endParaRPr/>
          </a:p>
        </p:txBody>
      </p:sp>
      <p:sp>
        <p:nvSpPr>
          <p:cNvPr id="14" name="Google Shape;14;p17"/>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Sorts Mill Goudy"/>
                <a:ea typeface="Sorts Mill Goudy"/>
                <a:cs typeface="Sorts Mill Goudy"/>
                <a:sym typeface="Sorts Mill Goudy"/>
              </a:defRPr>
            </a:lvl1pPr>
            <a:lvl2pPr marL="0" marR="0" lvl="1" indent="0" algn="r" rtl="0">
              <a:spcBef>
                <a:spcPts val="0"/>
              </a:spcBef>
              <a:buNone/>
              <a:defRPr sz="1000" b="0" i="0" u="none" strike="noStrike" cap="none">
                <a:solidFill>
                  <a:schemeClr val="dk1"/>
                </a:solidFill>
                <a:latin typeface="Sorts Mill Goudy"/>
                <a:ea typeface="Sorts Mill Goudy"/>
                <a:cs typeface="Sorts Mill Goudy"/>
                <a:sym typeface="Sorts Mill Goudy"/>
              </a:defRPr>
            </a:lvl2pPr>
            <a:lvl3pPr marL="0" marR="0" lvl="2" indent="0" algn="r" rtl="0">
              <a:spcBef>
                <a:spcPts val="0"/>
              </a:spcBef>
              <a:buNone/>
              <a:defRPr sz="1000" b="0" i="0" u="none" strike="noStrike" cap="none">
                <a:solidFill>
                  <a:schemeClr val="dk1"/>
                </a:solidFill>
                <a:latin typeface="Sorts Mill Goudy"/>
                <a:ea typeface="Sorts Mill Goudy"/>
                <a:cs typeface="Sorts Mill Goudy"/>
                <a:sym typeface="Sorts Mill Goudy"/>
              </a:defRPr>
            </a:lvl3pPr>
            <a:lvl4pPr marL="0" marR="0" lvl="3" indent="0" algn="r" rtl="0">
              <a:spcBef>
                <a:spcPts val="0"/>
              </a:spcBef>
              <a:buNone/>
              <a:defRPr sz="1000" b="0" i="0" u="none" strike="noStrike" cap="none">
                <a:solidFill>
                  <a:schemeClr val="dk1"/>
                </a:solidFill>
                <a:latin typeface="Sorts Mill Goudy"/>
                <a:ea typeface="Sorts Mill Goudy"/>
                <a:cs typeface="Sorts Mill Goudy"/>
                <a:sym typeface="Sorts Mill Goudy"/>
              </a:defRPr>
            </a:lvl4pPr>
            <a:lvl5pPr marL="0" marR="0" lvl="4" indent="0" algn="r" rtl="0">
              <a:spcBef>
                <a:spcPts val="0"/>
              </a:spcBef>
              <a:buNone/>
              <a:defRPr sz="1000" b="0" i="0" u="none" strike="noStrike" cap="none">
                <a:solidFill>
                  <a:schemeClr val="dk1"/>
                </a:solidFill>
                <a:latin typeface="Sorts Mill Goudy"/>
                <a:ea typeface="Sorts Mill Goudy"/>
                <a:cs typeface="Sorts Mill Goudy"/>
                <a:sym typeface="Sorts Mill Goudy"/>
              </a:defRPr>
            </a:lvl5pPr>
            <a:lvl6pPr marL="0" marR="0" lvl="5" indent="0" algn="r" rtl="0">
              <a:spcBef>
                <a:spcPts val="0"/>
              </a:spcBef>
              <a:buNone/>
              <a:defRPr sz="1000" b="0" i="0" u="none" strike="noStrike" cap="none">
                <a:solidFill>
                  <a:schemeClr val="dk1"/>
                </a:solidFill>
                <a:latin typeface="Sorts Mill Goudy"/>
                <a:ea typeface="Sorts Mill Goudy"/>
                <a:cs typeface="Sorts Mill Goudy"/>
                <a:sym typeface="Sorts Mill Goudy"/>
              </a:defRPr>
            </a:lvl6pPr>
            <a:lvl7pPr marL="0" marR="0" lvl="6" indent="0" algn="r" rtl="0">
              <a:spcBef>
                <a:spcPts val="0"/>
              </a:spcBef>
              <a:buNone/>
              <a:defRPr sz="1000" b="0" i="0" u="none" strike="noStrike" cap="none">
                <a:solidFill>
                  <a:schemeClr val="dk1"/>
                </a:solidFill>
                <a:latin typeface="Sorts Mill Goudy"/>
                <a:ea typeface="Sorts Mill Goudy"/>
                <a:cs typeface="Sorts Mill Goudy"/>
                <a:sym typeface="Sorts Mill Goudy"/>
              </a:defRPr>
            </a:lvl7pPr>
            <a:lvl8pPr marL="0" marR="0" lvl="7" indent="0" algn="r" rtl="0">
              <a:spcBef>
                <a:spcPts val="0"/>
              </a:spcBef>
              <a:buNone/>
              <a:defRPr sz="1000" b="0" i="0" u="none" strike="noStrike" cap="none">
                <a:solidFill>
                  <a:schemeClr val="dk1"/>
                </a:solidFill>
                <a:latin typeface="Sorts Mill Goudy"/>
                <a:ea typeface="Sorts Mill Goudy"/>
                <a:cs typeface="Sorts Mill Goudy"/>
                <a:sym typeface="Sorts Mill Goudy"/>
              </a:defRPr>
            </a:lvl8pPr>
            <a:lvl9pPr marL="0" marR="0" lvl="8" indent="0" algn="r" rtl="0">
              <a:spcBef>
                <a:spcPts val="0"/>
              </a:spcBef>
              <a:buNone/>
              <a:defRPr sz="1000" b="0" i="0" u="none" strike="noStrike" cap="none">
                <a:solidFill>
                  <a:schemeClr val="dk1"/>
                </a:solidFill>
                <a:latin typeface="Sorts Mill Goudy"/>
                <a:ea typeface="Sorts Mill Goudy"/>
                <a:cs typeface="Sorts Mill Goudy"/>
                <a:sym typeface="Sorts Mill Goudy"/>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8A781DF-4A2A-B24C-F839-BCEC6C29FCAB}"/>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47EA797-259F-8227-8172-B7ABA861665D}"/>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0AB77B43-F938-9562-8108-C4F73495E00F}"/>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2547372-AC09-47B6-BD01-AB0CE1E4A426}" type="datetimeFigureOut">
              <a:rPr lang="en-US"/>
              <a:pPr>
                <a:defRPr/>
              </a:pPr>
              <a:t>5/31/2024</a:t>
            </a:fld>
            <a:endParaRPr lang="en-US"/>
          </a:p>
        </p:txBody>
      </p:sp>
      <p:sp>
        <p:nvSpPr>
          <p:cNvPr id="76805" name="Rectangle 5">
            <a:extLst>
              <a:ext uri="{FF2B5EF4-FFF2-40B4-BE49-F238E27FC236}">
                <a16:creationId xmlns:a16="http://schemas.microsoft.com/office/drawing/2014/main" id="{4DC4E403-038F-E7A8-790F-5ACB3DABF426}"/>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24560651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hyperlink" Target="mailto:nahed.kamal@esu.ac.ae"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64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350" kern="1200">
              <a:solidFill>
                <a:prstClr val="white"/>
              </a:solidFill>
              <a:latin typeface="Calibri" panose="020F0502020204030204"/>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90410" y="2324697"/>
            <a:ext cx="5077327" cy="1132811"/>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6F1730"/>
                </a:solidFill>
                <a:effectLst/>
                <a:uLnTx/>
                <a:uFillTx/>
                <a:latin typeface="Georgia"/>
                <a:ea typeface="Georgia"/>
                <a:cs typeface="Georgia"/>
                <a:sym typeface="Georgia"/>
              </a:rPr>
              <a:t>Entrepreneurial Leadership &amp; Organizational </a:t>
            </a:r>
            <a:r>
              <a:rPr kumimoji="0" lang="en-US" sz="2400" b="1" i="0" u="none" strike="noStrike" kern="0" cap="none" spc="0" normalizeH="0" baseline="0" noProof="0" dirty="0" err="1">
                <a:ln>
                  <a:noFill/>
                </a:ln>
                <a:solidFill>
                  <a:srgbClr val="6F1730"/>
                </a:solidFill>
                <a:effectLst/>
                <a:uLnTx/>
                <a:uFillTx/>
                <a:latin typeface="Georgia"/>
                <a:ea typeface="Georgia"/>
                <a:cs typeface="Georgia"/>
                <a:sym typeface="Georgia"/>
              </a:rPr>
              <a:t>Behaviour</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r>
              <a:rPr lang="en-US" sz="2100" b="1" kern="1200" dirty="0">
                <a:solidFill>
                  <a:prstClr val="white"/>
                </a:solidFill>
                <a:latin typeface="Times New Roman" panose="02020603050405020304" pitchFamily="18" charset="0"/>
                <a:cs typeface="Times New Roman" panose="02020603050405020304" pitchFamily="18" charset="0"/>
              </a:rPr>
              <a:t>Introduction </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42743" y="4128965"/>
            <a:ext cx="6168676" cy="1200329"/>
          </a:xfrm>
          <a:prstGeom prst="rect">
            <a:avLst/>
          </a:prstGeom>
          <a:noFill/>
        </p:spPr>
        <p:txBody>
          <a:bodyPr wrap="none" rtlCol="0">
            <a:spAutoFit/>
          </a:bodyPr>
          <a:lstStyle/>
          <a:p>
            <a:pPr fontAlgn="base">
              <a:spcBef>
                <a:spcPct val="0"/>
              </a:spcBef>
              <a:spcAft>
                <a:spcPct val="0"/>
              </a:spcAft>
              <a:buClrTx/>
              <a:defRPr/>
            </a:pPr>
            <a:r>
              <a:rPr lang="en-US" altLang="en-US" sz="2100" kern="1200" dirty="0">
                <a:solidFill>
                  <a:srgbClr val="24A9E1"/>
                </a:solidFill>
                <a:latin typeface="Tajawal Medium"/>
                <a:ea typeface="+mn-ea"/>
                <a:cs typeface="Arial" panose="020B0604020202020204" pitchFamily="34" charset="0"/>
              </a:rPr>
              <a:t>ENT 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en-US" sz="1500" kern="1200" dirty="0">
                <a:solidFill>
                  <a:prstClr val="black"/>
                </a:solidFill>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defTabSz="685800">
              <a:buClrTx/>
            </a:pPr>
            <a:r>
              <a:rPr lang="en-US" sz="1500" kern="1200" dirty="0">
                <a:solidFill>
                  <a:prstClr val="black"/>
                </a:solidFill>
                <a:latin typeface="Times New Roman" panose="02020603050405020304" pitchFamily="18" charset="0"/>
                <a:ea typeface="+mn-ea"/>
                <a:cs typeface="Times New Roman" panose="02020603050405020304" pitchFamily="18" charset="0"/>
              </a:rPr>
              <a:t>    </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69964" y="1059491"/>
            <a:ext cx="2215991" cy="1034717"/>
          </a:xfrm>
          <a:prstGeom prst="rect">
            <a:avLst/>
          </a:prstGeom>
        </p:spPr>
      </p:pic>
      <p:pic>
        <p:nvPicPr>
          <p:cNvPr id="2" name="Picture 1">
            <a:extLst>
              <a:ext uri="{FF2B5EF4-FFF2-40B4-BE49-F238E27FC236}">
                <a16:creationId xmlns:a16="http://schemas.microsoft.com/office/drawing/2014/main" id="{7FDB98B8-0FA2-B275-03A0-AB64F640015E}"/>
              </a:ext>
            </a:extLst>
          </p:cNvPr>
          <p:cNvPicPr>
            <a:picLocks noChangeAspect="1"/>
          </p:cNvPicPr>
          <p:nvPr/>
        </p:nvPicPr>
        <p:blipFill>
          <a:blip r:embed="rId4"/>
          <a:stretch>
            <a:fillRect/>
          </a:stretch>
        </p:blipFill>
        <p:spPr>
          <a:xfrm>
            <a:off x="6708274" y="1735941"/>
            <a:ext cx="4721040" cy="2655585"/>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None/>
            </a:pPr>
            <a:r>
              <a:rPr lang="en-GB"/>
              <a:t>1/6/2023</a:t>
            </a:r>
            <a:endParaRPr/>
          </a:p>
        </p:txBody>
      </p:sp>
      <p:sp>
        <p:nvSpPr>
          <p:cNvPr id="126" name="Google Shape;126;p2"/>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t>EVERYONE'S SMART UNIVERSITY  جامعة الجميع الذكية، ماجستير ريادة الأعمال</a:t>
            </a:r>
            <a:endParaRPr/>
          </a:p>
        </p:txBody>
      </p:sp>
      <p:sp>
        <p:nvSpPr>
          <p:cNvPr id="127" name="Google Shape;127;p2"/>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a:t>
            </a:fld>
            <a:endParaRPr/>
          </a:p>
        </p:txBody>
      </p:sp>
      <p:pic>
        <p:nvPicPr>
          <p:cNvPr id="128" name="Google Shape;128;p2"/>
          <p:cNvPicPr preferRelativeResize="0"/>
          <p:nvPr/>
        </p:nvPicPr>
        <p:blipFill rotWithShape="1">
          <a:blip r:embed="rId3">
            <a:alphaModFix amt="85000"/>
          </a:blip>
          <a:srcRect/>
          <a:stretch/>
        </p:blipFill>
        <p:spPr>
          <a:xfrm>
            <a:off x="150292" y="169401"/>
            <a:ext cx="1081362" cy="757878"/>
          </a:xfrm>
          <a:prstGeom prst="rect">
            <a:avLst/>
          </a:prstGeom>
          <a:noFill/>
          <a:ln>
            <a:noFill/>
          </a:ln>
        </p:spPr>
      </p:pic>
      <p:sp>
        <p:nvSpPr>
          <p:cNvPr id="129" name="Google Shape;129;p2"/>
          <p:cNvSpPr txBox="1"/>
          <p:nvPr/>
        </p:nvSpPr>
        <p:spPr>
          <a:xfrm>
            <a:off x="1419446" y="764007"/>
            <a:ext cx="4676554" cy="769441"/>
          </a:xfrm>
          <a:prstGeom prst="rect">
            <a:avLst/>
          </a:prstGeom>
          <a:noFill/>
          <a:ln>
            <a:noFill/>
          </a:ln>
        </p:spPr>
        <p:txBody>
          <a:bodyPr spcFirstLastPara="1" wrap="square" lIns="91425" tIns="45700" rIns="91425" bIns="45700" anchor="ctr" anchorCtr="0">
            <a:normAutofit/>
          </a:bodyPr>
          <a:lstStyle/>
          <a:p>
            <a:pPr marL="0" marR="0" lvl="0" indent="0" algn="l" rtl="0">
              <a:lnSpc>
                <a:spcPct val="100000"/>
              </a:lnSpc>
              <a:spcBef>
                <a:spcPts val="0"/>
              </a:spcBef>
              <a:spcAft>
                <a:spcPts val="0"/>
              </a:spcAft>
              <a:buClr>
                <a:schemeClr val="dk1"/>
              </a:buClr>
              <a:buSzPts val="3600"/>
              <a:buFont typeface="Georgia"/>
              <a:buNone/>
            </a:pPr>
            <a:r>
              <a:rPr lang="en-GB" sz="3600" b="1" cap="none">
                <a:solidFill>
                  <a:schemeClr val="dk1"/>
                </a:solidFill>
                <a:latin typeface="Georgia"/>
                <a:ea typeface="Georgia"/>
                <a:cs typeface="Georgia"/>
                <a:sym typeface="Georgia"/>
              </a:rPr>
              <a:t>Who am I?</a:t>
            </a:r>
            <a:endParaRPr sz="3600" b="1" cap="none">
              <a:solidFill>
                <a:schemeClr val="dk1"/>
              </a:solidFill>
              <a:latin typeface="Georgia"/>
              <a:ea typeface="Georgia"/>
              <a:cs typeface="Georgia"/>
              <a:sym typeface="Georgia"/>
            </a:endParaRPr>
          </a:p>
        </p:txBody>
      </p:sp>
      <p:sp>
        <p:nvSpPr>
          <p:cNvPr id="130" name="Google Shape;130;p2"/>
          <p:cNvSpPr txBox="1"/>
          <p:nvPr/>
        </p:nvSpPr>
        <p:spPr>
          <a:xfrm>
            <a:off x="857250" y="2139618"/>
            <a:ext cx="10646891" cy="4217550"/>
          </a:xfrm>
          <a:prstGeom prst="rect">
            <a:avLst/>
          </a:prstGeom>
          <a:noFill/>
          <a:ln>
            <a:noFill/>
          </a:ln>
        </p:spPr>
        <p:txBody>
          <a:bodyPr spcFirstLastPara="1" wrap="square" lIns="91425" tIns="45700" rIns="91425" bIns="45700" anchor="ctr" anchorCtr="0">
            <a:normAutofit/>
          </a:bodyPr>
          <a:lstStyle/>
          <a:p>
            <a:pPr marL="0" marR="0" lvl="0" indent="-114300" algn="l" rtl="0">
              <a:lnSpc>
                <a:spcPct val="125000"/>
              </a:lnSpc>
              <a:spcBef>
                <a:spcPts val="0"/>
              </a:spcBef>
              <a:spcAft>
                <a:spcPts val="0"/>
              </a:spcAft>
              <a:buClr>
                <a:srgbClr val="B34615"/>
              </a:buClr>
              <a:buSzPts val="1800"/>
              <a:buFont typeface="Arial"/>
              <a:buChar char="•"/>
            </a:pPr>
            <a:r>
              <a:rPr lang="en-GB" sz="1800" i="0">
                <a:solidFill>
                  <a:schemeClr val="dk1"/>
                </a:solidFill>
                <a:latin typeface="Arial"/>
                <a:ea typeface="Arial"/>
                <a:cs typeface="Arial"/>
                <a:sym typeface="Arial"/>
              </a:rPr>
              <a:t> Doctoral Researcher, York Business School, York St John University. UK</a:t>
            </a:r>
            <a:endParaRPr/>
          </a:p>
          <a:p>
            <a:pPr marL="0" marR="0" lvl="0" indent="-114300" algn="l" rtl="0">
              <a:lnSpc>
                <a:spcPct val="125000"/>
              </a:lnSpc>
              <a:spcBef>
                <a:spcPts val="1000"/>
              </a:spcBef>
              <a:spcAft>
                <a:spcPts val="0"/>
              </a:spcAft>
              <a:buClr>
                <a:srgbClr val="B34615"/>
              </a:buClr>
              <a:buSzPts val="1800"/>
              <a:buFont typeface="Arial"/>
              <a:buChar char="•"/>
            </a:pPr>
            <a:r>
              <a:rPr lang="en-GB" sz="1800" i="0">
                <a:solidFill>
                  <a:schemeClr val="dk1"/>
                </a:solidFill>
                <a:latin typeface="Arial"/>
                <a:ea typeface="Arial"/>
                <a:cs typeface="Arial"/>
                <a:sym typeface="Arial"/>
              </a:rPr>
              <a:t> A Global Ambassador, Yorksj International Student Support Office. UK</a:t>
            </a:r>
            <a:endParaRPr/>
          </a:p>
          <a:p>
            <a:pPr marL="0" marR="0" lvl="0" indent="-114300" algn="l" rtl="0">
              <a:lnSpc>
                <a:spcPct val="125000"/>
              </a:lnSpc>
              <a:spcBef>
                <a:spcPts val="1000"/>
              </a:spcBef>
              <a:spcAft>
                <a:spcPts val="0"/>
              </a:spcAft>
              <a:buClr>
                <a:srgbClr val="B34615"/>
              </a:buClr>
              <a:buSzPts val="1800"/>
              <a:buFont typeface="Arial"/>
              <a:buChar char="•"/>
            </a:pPr>
            <a:r>
              <a:rPr lang="en-GB" sz="1800" i="0">
                <a:solidFill>
                  <a:schemeClr val="dk1"/>
                </a:solidFill>
                <a:latin typeface="Arial"/>
                <a:ea typeface="Arial"/>
                <a:cs typeface="Arial"/>
                <a:sym typeface="Arial"/>
              </a:rPr>
              <a:t> One of the eight winners of the Civic Scholars Award. UK. 2021. 2022</a:t>
            </a:r>
            <a:endParaRPr/>
          </a:p>
          <a:p>
            <a:pPr marL="0" marR="0" lvl="0" indent="-114300" algn="l" rtl="0">
              <a:lnSpc>
                <a:spcPct val="125000"/>
              </a:lnSpc>
              <a:spcBef>
                <a:spcPts val="1000"/>
              </a:spcBef>
              <a:spcAft>
                <a:spcPts val="0"/>
              </a:spcAft>
              <a:buClr>
                <a:srgbClr val="B34615"/>
              </a:buClr>
              <a:buSzPts val="1800"/>
              <a:buFont typeface="Arial"/>
              <a:buChar char="•"/>
            </a:pPr>
            <a:r>
              <a:rPr lang="en-GB" sz="1800" i="0">
                <a:solidFill>
                  <a:schemeClr val="dk1"/>
                </a:solidFill>
                <a:latin typeface="Arial"/>
                <a:ea typeface="Arial"/>
                <a:cs typeface="Arial"/>
                <a:sym typeface="Arial"/>
              </a:rPr>
              <a:t> One of two winners of the Guild-HE Doctoral Research. UK. 2020, 2021</a:t>
            </a:r>
            <a:endParaRPr/>
          </a:p>
          <a:p>
            <a:pPr marL="0" marR="0" lvl="0" indent="-114300" algn="l" rtl="0">
              <a:lnSpc>
                <a:spcPct val="125000"/>
              </a:lnSpc>
              <a:spcBef>
                <a:spcPts val="1000"/>
              </a:spcBef>
              <a:spcAft>
                <a:spcPts val="0"/>
              </a:spcAft>
              <a:buClr>
                <a:srgbClr val="B34615"/>
              </a:buClr>
              <a:buSzPts val="1800"/>
              <a:buFont typeface="Arial"/>
              <a:buChar char="•"/>
            </a:pPr>
            <a:r>
              <a:rPr lang="en-GB" sz="1800" i="0">
                <a:solidFill>
                  <a:schemeClr val="dk1"/>
                </a:solidFill>
                <a:latin typeface="Arial"/>
                <a:ea typeface="Arial"/>
                <a:cs typeface="Arial"/>
                <a:sym typeface="Arial"/>
              </a:rPr>
              <a:t> One of the winners of the HESPAL Scholarship for the PhD by the British Council Palestine. 2019</a:t>
            </a:r>
            <a:endParaRPr/>
          </a:p>
          <a:p>
            <a:pPr marL="0" marR="0" lvl="0" indent="-114300" algn="l" rtl="0">
              <a:lnSpc>
                <a:spcPct val="125000"/>
              </a:lnSpc>
              <a:spcBef>
                <a:spcPts val="1000"/>
              </a:spcBef>
              <a:spcAft>
                <a:spcPts val="0"/>
              </a:spcAft>
              <a:buClr>
                <a:srgbClr val="B34615"/>
              </a:buClr>
              <a:buSzPts val="1800"/>
              <a:buFont typeface="Arial"/>
              <a:buChar char="•"/>
            </a:pPr>
            <a:r>
              <a:rPr lang="en-GB" sz="1800" i="0">
                <a:solidFill>
                  <a:schemeClr val="dk1"/>
                </a:solidFill>
                <a:latin typeface="Arial"/>
                <a:ea typeface="Arial"/>
                <a:cs typeface="Arial"/>
                <a:sym typeface="Arial"/>
              </a:rPr>
              <a:t> More than 10 years of teaching administrative and financial courses.</a:t>
            </a:r>
            <a:endParaRPr/>
          </a:p>
          <a:p>
            <a:pPr marL="0" marR="0" lvl="0" indent="-114300" algn="l" rtl="0">
              <a:lnSpc>
                <a:spcPct val="125000"/>
              </a:lnSpc>
              <a:spcBef>
                <a:spcPts val="1000"/>
              </a:spcBef>
              <a:spcAft>
                <a:spcPts val="0"/>
              </a:spcAft>
              <a:buClr>
                <a:srgbClr val="B34615"/>
              </a:buClr>
              <a:buSzPts val="1800"/>
              <a:buFont typeface="Arial"/>
              <a:buChar char="•"/>
            </a:pPr>
            <a:r>
              <a:rPr lang="en-GB" sz="1800" i="0">
                <a:solidFill>
                  <a:schemeClr val="dk1"/>
                </a:solidFill>
                <a:latin typeface="Arial"/>
                <a:ea typeface="Arial"/>
                <a:cs typeface="Arial"/>
                <a:sym typeface="Arial"/>
              </a:rPr>
              <a:t> More than 10 years of training in managerial, financial and entrepreneurial skills.</a:t>
            </a:r>
            <a:endParaRPr/>
          </a:p>
          <a:p>
            <a:pPr marL="0" marR="0" lvl="0" indent="-114300" algn="l" rtl="0">
              <a:lnSpc>
                <a:spcPct val="125000"/>
              </a:lnSpc>
              <a:spcBef>
                <a:spcPts val="1000"/>
              </a:spcBef>
              <a:spcAft>
                <a:spcPts val="0"/>
              </a:spcAft>
              <a:buClr>
                <a:srgbClr val="B34615"/>
              </a:buClr>
              <a:buSzPts val="1800"/>
              <a:buFont typeface="Arial"/>
              <a:buChar char="•"/>
            </a:pPr>
            <a:r>
              <a:rPr lang="en-GB" sz="1800" i="0">
                <a:solidFill>
                  <a:schemeClr val="dk1"/>
                </a:solidFill>
                <a:latin typeface="Arial"/>
                <a:ea typeface="Arial"/>
                <a:cs typeface="Arial"/>
                <a:sym typeface="Arial"/>
              </a:rPr>
              <a:t> More than 10 years of senior administrative positions in Palestinian universities.</a:t>
            </a:r>
            <a:endParaRPr sz="1800" i="0">
              <a:solidFill>
                <a:schemeClr val="dk1"/>
              </a:solidFill>
              <a:latin typeface="Arial"/>
              <a:ea typeface="Arial"/>
              <a:cs typeface="Arial"/>
              <a:sym typeface="Arial"/>
            </a:endParaRPr>
          </a:p>
        </p:txBody>
      </p:sp>
      <p:sp>
        <p:nvSpPr>
          <p:cNvPr id="131" name="Google Shape;131;p2"/>
          <p:cNvSpPr txBox="1"/>
          <p:nvPr/>
        </p:nvSpPr>
        <p:spPr>
          <a:xfrm>
            <a:off x="1992955" y="1533448"/>
            <a:ext cx="1522714"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b="1">
                <a:solidFill>
                  <a:srgbClr val="B34615"/>
                </a:solidFill>
                <a:latin typeface="Bodoni"/>
                <a:ea typeface="Bodoni"/>
                <a:cs typeface="Bodoni"/>
                <a:sym typeface="Bodoni"/>
              </a:rPr>
              <a:t>I'm</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3"/>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None/>
            </a:pPr>
            <a:r>
              <a:rPr lang="en-GB"/>
              <a:t>1/6/2023</a:t>
            </a:r>
            <a:endParaRPr/>
          </a:p>
        </p:txBody>
      </p:sp>
      <p:sp>
        <p:nvSpPr>
          <p:cNvPr id="137" name="Google Shape;137;p3"/>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t>EVERYONE'S SMART UNIVERSITY  جامعة الجميع الذكية، ماجستير ريادة الأعمال</a:t>
            </a:r>
            <a:endParaRPr/>
          </a:p>
        </p:txBody>
      </p:sp>
      <p:sp>
        <p:nvSpPr>
          <p:cNvPr id="138" name="Google Shape;138;p3"/>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a:t>
            </a:fld>
            <a:endParaRPr/>
          </a:p>
        </p:txBody>
      </p:sp>
      <p:pic>
        <p:nvPicPr>
          <p:cNvPr id="139" name="Google Shape;139;p3"/>
          <p:cNvPicPr preferRelativeResize="0"/>
          <p:nvPr/>
        </p:nvPicPr>
        <p:blipFill rotWithShape="1">
          <a:blip r:embed="rId3">
            <a:alphaModFix amt="85000"/>
          </a:blip>
          <a:srcRect/>
          <a:stretch/>
        </p:blipFill>
        <p:spPr>
          <a:xfrm>
            <a:off x="150292" y="169401"/>
            <a:ext cx="1081362" cy="757878"/>
          </a:xfrm>
          <a:prstGeom prst="rect">
            <a:avLst/>
          </a:prstGeom>
          <a:noFill/>
          <a:ln>
            <a:noFill/>
          </a:ln>
        </p:spPr>
      </p:pic>
      <p:graphicFrame>
        <p:nvGraphicFramePr>
          <p:cNvPr id="140" name="Google Shape;140;p3"/>
          <p:cNvGraphicFramePr/>
          <p:nvPr/>
        </p:nvGraphicFramePr>
        <p:xfrm>
          <a:off x="450000" y="1157704"/>
          <a:ext cx="3000000" cy="3000000"/>
        </p:xfrm>
        <a:graphic>
          <a:graphicData uri="http://schemas.openxmlformats.org/drawingml/2006/table">
            <a:tbl>
              <a:tblPr firstRow="1" firstCol="1" bandRow="1">
                <a:noFill/>
                <a:tableStyleId>{2DDB0BE3-156D-4641-9B75-E59D82526410}</a:tableStyleId>
              </a:tblPr>
              <a:tblGrid>
                <a:gridCol w="1347800">
                  <a:extLst>
                    <a:ext uri="{9D8B030D-6E8A-4147-A177-3AD203B41FA5}">
                      <a16:colId xmlns:a16="http://schemas.microsoft.com/office/drawing/2014/main" val="20000"/>
                    </a:ext>
                  </a:extLst>
                </a:gridCol>
                <a:gridCol w="10237675">
                  <a:extLst>
                    <a:ext uri="{9D8B030D-6E8A-4147-A177-3AD203B41FA5}">
                      <a16:colId xmlns:a16="http://schemas.microsoft.com/office/drawing/2014/main" val="20001"/>
                    </a:ext>
                  </a:extLst>
                </a:gridCol>
              </a:tblGrid>
              <a:tr h="632425">
                <a:tc>
                  <a:txBody>
                    <a:bodyPr/>
                    <a:lstStyle/>
                    <a:p>
                      <a:pPr marL="0" marR="0" lvl="0" indent="0" algn="ctr" rtl="0">
                        <a:lnSpc>
                          <a:spcPct val="107000"/>
                        </a:lnSpc>
                        <a:spcBef>
                          <a:spcPts val="0"/>
                        </a:spcBef>
                        <a:spcAft>
                          <a:spcPts val="0"/>
                        </a:spcAft>
                        <a:buNone/>
                      </a:pPr>
                      <a:r>
                        <a:rPr lang="en-GB" sz="1400" u="none" strike="noStrike" cap="none">
                          <a:solidFill>
                            <a:schemeClr val="dk1"/>
                          </a:solidFill>
                        </a:rPr>
                        <a:t>2022</a:t>
                      </a:r>
                      <a:endParaRPr sz="1400" u="none" strike="noStrike" cap="none">
                        <a:solidFill>
                          <a:schemeClr val="dk1"/>
                        </a:solidFill>
                        <a:latin typeface="Calibri"/>
                        <a:ea typeface="Calibri"/>
                        <a:cs typeface="Calibri"/>
                        <a:sym typeface="Calibri"/>
                      </a:endParaRPr>
                    </a:p>
                  </a:txBody>
                  <a:tcPr marL="60275" marR="60275" marT="0" marB="0"/>
                </a:tc>
                <a:tc>
                  <a:txBody>
                    <a:bodyPr/>
                    <a:lstStyle/>
                    <a:p>
                      <a:pPr marL="0" marR="0" lvl="0" indent="0" algn="just" rtl="0">
                        <a:lnSpc>
                          <a:spcPct val="107000"/>
                        </a:lnSpc>
                        <a:spcBef>
                          <a:spcPts val="0"/>
                        </a:spcBef>
                        <a:spcAft>
                          <a:spcPts val="0"/>
                        </a:spcAft>
                        <a:buNone/>
                      </a:pPr>
                      <a:r>
                        <a:rPr lang="en-GB" sz="1400" b="0" u="none" strike="noStrike" cap="none">
                          <a:solidFill>
                            <a:schemeClr val="dk1"/>
                          </a:solidFill>
                        </a:rPr>
                        <a:t>"From Refugee to Entrepreneurship: Motivations factors and Challenges from the MENA Region" The chapter is expected to be a part of the book "Case Studies of Immigrant Entrepreneurship: Migrant Entrepreneurs in Contemporary Society - Palgrave Macmillan.</a:t>
                      </a:r>
                      <a:endParaRPr sz="1400" b="0" u="none" strike="noStrike" cap="none">
                        <a:solidFill>
                          <a:schemeClr val="dk1"/>
                        </a:solidFill>
                        <a:latin typeface="Calibri"/>
                        <a:ea typeface="Calibri"/>
                        <a:cs typeface="Calibri"/>
                        <a:sym typeface="Calibri"/>
                      </a:endParaRPr>
                    </a:p>
                  </a:txBody>
                  <a:tcPr marL="60275" marR="60275" marT="0" marB="0"/>
                </a:tc>
                <a:extLst>
                  <a:ext uri="{0D108BD9-81ED-4DB2-BD59-A6C34878D82A}">
                    <a16:rowId xmlns:a16="http://schemas.microsoft.com/office/drawing/2014/main" val="10000"/>
                  </a:ext>
                </a:extLst>
              </a:tr>
              <a:tr h="632425">
                <a:tc>
                  <a:txBody>
                    <a:bodyPr/>
                    <a:lstStyle/>
                    <a:p>
                      <a:pPr marL="0" marR="0" lvl="0" indent="0" algn="ctr" rtl="0">
                        <a:lnSpc>
                          <a:spcPct val="107000"/>
                        </a:lnSpc>
                        <a:spcBef>
                          <a:spcPts val="0"/>
                        </a:spcBef>
                        <a:spcAft>
                          <a:spcPts val="0"/>
                        </a:spcAft>
                        <a:buNone/>
                      </a:pPr>
                      <a:r>
                        <a:rPr lang="en-GB" sz="1400" u="none" strike="noStrike" cap="none">
                          <a:solidFill>
                            <a:schemeClr val="dk1"/>
                          </a:solidFill>
                        </a:rPr>
                        <a:t>2022</a:t>
                      </a:r>
                      <a:endParaRPr sz="1400" u="none" strike="noStrike" cap="none">
                        <a:solidFill>
                          <a:schemeClr val="dk1"/>
                        </a:solidFill>
                        <a:latin typeface="Calibri"/>
                        <a:ea typeface="Calibri"/>
                        <a:cs typeface="Calibri"/>
                        <a:sym typeface="Calibri"/>
                      </a:endParaRPr>
                    </a:p>
                  </a:txBody>
                  <a:tcPr marL="60275" marR="60275" marT="0" marB="0"/>
                </a:tc>
                <a:tc>
                  <a:txBody>
                    <a:bodyPr/>
                    <a:lstStyle/>
                    <a:p>
                      <a:pPr marL="0" marR="0" lvl="0" indent="0" algn="just" rtl="0">
                        <a:lnSpc>
                          <a:spcPct val="107000"/>
                        </a:lnSpc>
                        <a:spcBef>
                          <a:spcPts val="0"/>
                        </a:spcBef>
                        <a:spcAft>
                          <a:spcPts val="0"/>
                        </a:spcAft>
                        <a:buNone/>
                      </a:pPr>
                      <a:r>
                        <a:rPr lang="en-GB" sz="1400" u="none" strike="noStrike" cap="none">
                          <a:solidFill>
                            <a:schemeClr val="dk1"/>
                          </a:solidFill>
                        </a:rPr>
                        <a:t>"Yemen Heaven: An ethnographic study of Yemeni female entrepreneurship in the United Kingdom: Concurrent marginalisation facilitating the reconstruction of individual identity" in the 15th Annual Ethnography Symposium 2022 of the University of Suffolk.</a:t>
                      </a:r>
                      <a:endParaRPr sz="1400" u="none" strike="noStrike" cap="none">
                        <a:solidFill>
                          <a:schemeClr val="dk1"/>
                        </a:solidFill>
                        <a:latin typeface="Calibri"/>
                        <a:ea typeface="Calibri"/>
                        <a:cs typeface="Calibri"/>
                        <a:sym typeface="Calibri"/>
                      </a:endParaRPr>
                    </a:p>
                  </a:txBody>
                  <a:tcPr marL="60275" marR="60275" marT="0" marB="0"/>
                </a:tc>
                <a:extLst>
                  <a:ext uri="{0D108BD9-81ED-4DB2-BD59-A6C34878D82A}">
                    <a16:rowId xmlns:a16="http://schemas.microsoft.com/office/drawing/2014/main" val="10001"/>
                  </a:ext>
                </a:extLst>
              </a:tr>
              <a:tr h="418450">
                <a:tc>
                  <a:txBody>
                    <a:bodyPr/>
                    <a:lstStyle/>
                    <a:p>
                      <a:pPr marL="0" marR="0" lvl="0" indent="0" algn="ctr" rtl="0">
                        <a:lnSpc>
                          <a:spcPct val="107000"/>
                        </a:lnSpc>
                        <a:spcBef>
                          <a:spcPts val="0"/>
                        </a:spcBef>
                        <a:spcAft>
                          <a:spcPts val="0"/>
                        </a:spcAft>
                        <a:buNone/>
                      </a:pPr>
                      <a:r>
                        <a:rPr lang="en-GB" sz="1400" u="none" strike="noStrike" cap="none">
                          <a:solidFill>
                            <a:schemeClr val="dk1"/>
                          </a:solidFill>
                        </a:rPr>
                        <a:t>2022</a:t>
                      </a:r>
                      <a:endParaRPr sz="1400" u="none" strike="noStrike" cap="none">
                        <a:solidFill>
                          <a:schemeClr val="dk1"/>
                        </a:solidFill>
                        <a:latin typeface="Calibri"/>
                        <a:ea typeface="Calibri"/>
                        <a:cs typeface="Calibri"/>
                        <a:sym typeface="Calibri"/>
                      </a:endParaRPr>
                    </a:p>
                  </a:txBody>
                  <a:tcPr marL="60275" marR="60275" marT="0" marB="0"/>
                </a:tc>
                <a:tc>
                  <a:txBody>
                    <a:bodyPr/>
                    <a:lstStyle/>
                    <a:p>
                      <a:pPr marL="0" marR="0" lvl="0" indent="0" algn="just" rtl="0">
                        <a:lnSpc>
                          <a:spcPct val="107000"/>
                        </a:lnSpc>
                        <a:spcBef>
                          <a:spcPts val="0"/>
                        </a:spcBef>
                        <a:spcAft>
                          <a:spcPts val="0"/>
                        </a:spcAft>
                        <a:buNone/>
                      </a:pPr>
                      <a:r>
                        <a:rPr lang="en-GB" sz="1400" u="none" strike="noStrike" cap="none">
                          <a:solidFill>
                            <a:schemeClr val="dk1"/>
                          </a:solidFill>
                        </a:rPr>
                        <a:t>“From Refugee to Entrepreneurship: Motivations factors and Challenges of Three Women from the MENA Region” ON Research Journal of EU Business School Vol. 8. June.</a:t>
                      </a:r>
                      <a:endParaRPr sz="1400" u="none" strike="noStrike" cap="none">
                        <a:solidFill>
                          <a:schemeClr val="dk1"/>
                        </a:solidFill>
                        <a:latin typeface="Calibri"/>
                        <a:ea typeface="Calibri"/>
                        <a:cs typeface="Calibri"/>
                        <a:sym typeface="Calibri"/>
                      </a:endParaRPr>
                    </a:p>
                  </a:txBody>
                  <a:tcPr marL="60275" marR="60275" marT="0" marB="0"/>
                </a:tc>
                <a:extLst>
                  <a:ext uri="{0D108BD9-81ED-4DB2-BD59-A6C34878D82A}">
                    <a16:rowId xmlns:a16="http://schemas.microsoft.com/office/drawing/2014/main" val="10002"/>
                  </a:ext>
                </a:extLst>
              </a:tr>
              <a:tr h="418450">
                <a:tc>
                  <a:txBody>
                    <a:bodyPr/>
                    <a:lstStyle/>
                    <a:p>
                      <a:pPr marL="0" marR="0" lvl="0" indent="0" algn="ctr" rtl="0">
                        <a:lnSpc>
                          <a:spcPct val="107000"/>
                        </a:lnSpc>
                        <a:spcBef>
                          <a:spcPts val="0"/>
                        </a:spcBef>
                        <a:spcAft>
                          <a:spcPts val="0"/>
                        </a:spcAft>
                        <a:buNone/>
                      </a:pPr>
                      <a:r>
                        <a:rPr lang="en-GB" sz="1400" u="none" strike="noStrike" cap="none">
                          <a:solidFill>
                            <a:schemeClr val="dk1"/>
                          </a:solidFill>
                        </a:rPr>
                        <a:t>2021</a:t>
                      </a:r>
                      <a:endParaRPr sz="1400" u="none" strike="noStrike" cap="none">
                        <a:solidFill>
                          <a:schemeClr val="dk1"/>
                        </a:solidFill>
                        <a:latin typeface="Calibri"/>
                        <a:ea typeface="Calibri"/>
                        <a:cs typeface="Calibri"/>
                        <a:sym typeface="Calibri"/>
                      </a:endParaRPr>
                    </a:p>
                  </a:txBody>
                  <a:tcPr marL="60275" marR="60275" marT="0" marB="0"/>
                </a:tc>
                <a:tc>
                  <a:txBody>
                    <a:bodyPr/>
                    <a:lstStyle/>
                    <a:p>
                      <a:pPr marL="0" marR="0" lvl="0" indent="0" algn="just" rtl="0">
                        <a:lnSpc>
                          <a:spcPct val="107000"/>
                        </a:lnSpc>
                        <a:spcBef>
                          <a:spcPts val="0"/>
                        </a:spcBef>
                        <a:spcAft>
                          <a:spcPts val="0"/>
                        </a:spcAft>
                        <a:buNone/>
                      </a:pPr>
                      <a:r>
                        <a:rPr lang="en-GB" sz="1400" u="none" strike="noStrike" cap="none">
                          <a:solidFill>
                            <a:schemeClr val="dk1"/>
                          </a:solidFill>
                        </a:rPr>
                        <a:t>“The Impact of Informal Social Capital on the Success of Female Entrepreneurship in the Gaza Strip” BAM conference. British Academy of Management.  UK</a:t>
                      </a:r>
                      <a:endParaRPr sz="1400" u="none" strike="noStrike" cap="none">
                        <a:solidFill>
                          <a:schemeClr val="dk1"/>
                        </a:solidFill>
                        <a:latin typeface="Calibri"/>
                        <a:ea typeface="Calibri"/>
                        <a:cs typeface="Calibri"/>
                        <a:sym typeface="Calibri"/>
                      </a:endParaRPr>
                    </a:p>
                  </a:txBody>
                  <a:tcPr marL="60275" marR="60275" marT="0" marB="0"/>
                </a:tc>
                <a:extLst>
                  <a:ext uri="{0D108BD9-81ED-4DB2-BD59-A6C34878D82A}">
                    <a16:rowId xmlns:a16="http://schemas.microsoft.com/office/drawing/2014/main" val="10003"/>
                  </a:ext>
                </a:extLst>
              </a:tr>
              <a:tr h="418450">
                <a:tc>
                  <a:txBody>
                    <a:bodyPr/>
                    <a:lstStyle/>
                    <a:p>
                      <a:pPr marL="0" marR="0" lvl="0" indent="0" algn="ctr" rtl="0">
                        <a:lnSpc>
                          <a:spcPct val="107000"/>
                        </a:lnSpc>
                        <a:spcBef>
                          <a:spcPts val="0"/>
                        </a:spcBef>
                        <a:spcAft>
                          <a:spcPts val="0"/>
                        </a:spcAft>
                        <a:buNone/>
                      </a:pPr>
                      <a:r>
                        <a:rPr lang="en-GB" sz="1400" u="none" strike="noStrike" cap="none">
                          <a:solidFill>
                            <a:schemeClr val="dk1"/>
                          </a:solidFill>
                        </a:rPr>
                        <a:t>2020</a:t>
                      </a:r>
                      <a:endParaRPr sz="1400" u="none" strike="noStrike" cap="none">
                        <a:solidFill>
                          <a:schemeClr val="dk1"/>
                        </a:solidFill>
                        <a:latin typeface="Calibri"/>
                        <a:ea typeface="Calibri"/>
                        <a:cs typeface="Calibri"/>
                        <a:sym typeface="Calibri"/>
                      </a:endParaRPr>
                    </a:p>
                  </a:txBody>
                  <a:tcPr marL="60275" marR="60275" marT="0" marB="0"/>
                </a:tc>
                <a:tc>
                  <a:txBody>
                    <a:bodyPr/>
                    <a:lstStyle/>
                    <a:p>
                      <a:pPr marL="0" marR="0" lvl="0" indent="0" algn="just" rtl="0">
                        <a:lnSpc>
                          <a:spcPct val="107000"/>
                        </a:lnSpc>
                        <a:spcBef>
                          <a:spcPts val="0"/>
                        </a:spcBef>
                        <a:spcAft>
                          <a:spcPts val="0"/>
                        </a:spcAft>
                        <a:buNone/>
                      </a:pPr>
                      <a:r>
                        <a:rPr lang="en-GB" sz="1400" u="none" strike="noStrike" cap="none">
                          <a:solidFill>
                            <a:schemeClr val="dk1"/>
                          </a:solidFill>
                        </a:rPr>
                        <a:t>“Female Entrepreneurship in Gaza Strip: Exploring the Role of Social Capital” BAM conference. British Academy of Management. UK</a:t>
                      </a:r>
                      <a:endParaRPr sz="1400" u="none" strike="noStrike" cap="none">
                        <a:solidFill>
                          <a:schemeClr val="dk1"/>
                        </a:solidFill>
                        <a:latin typeface="Calibri"/>
                        <a:ea typeface="Calibri"/>
                        <a:cs typeface="Calibri"/>
                        <a:sym typeface="Calibri"/>
                      </a:endParaRPr>
                    </a:p>
                  </a:txBody>
                  <a:tcPr marL="60275" marR="60275" marT="0" marB="0"/>
                </a:tc>
                <a:extLst>
                  <a:ext uri="{0D108BD9-81ED-4DB2-BD59-A6C34878D82A}">
                    <a16:rowId xmlns:a16="http://schemas.microsoft.com/office/drawing/2014/main" val="10004"/>
                  </a:ext>
                </a:extLst>
              </a:tr>
              <a:tr h="524950">
                <a:tc>
                  <a:txBody>
                    <a:bodyPr/>
                    <a:lstStyle/>
                    <a:p>
                      <a:pPr marL="0" marR="0" lvl="0" indent="0" algn="ctr" rtl="0">
                        <a:lnSpc>
                          <a:spcPct val="107000"/>
                        </a:lnSpc>
                        <a:spcBef>
                          <a:spcPts val="0"/>
                        </a:spcBef>
                        <a:spcAft>
                          <a:spcPts val="0"/>
                        </a:spcAft>
                        <a:buNone/>
                      </a:pPr>
                      <a:r>
                        <a:rPr lang="en-GB" sz="1400" u="none" strike="noStrike" cap="none">
                          <a:solidFill>
                            <a:schemeClr val="dk1"/>
                          </a:solidFill>
                        </a:rPr>
                        <a:t>2018</a:t>
                      </a:r>
                      <a:endParaRPr sz="1400" u="none" strike="noStrike" cap="none">
                        <a:solidFill>
                          <a:schemeClr val="dk1"/>
                        </a:solidFill>
                        <a:latin typeface="Calibri"/>
                        <a:ea typeface="Calibri"/>
                        <a:cs typeface="Calibri"/>
                        <a:sym typeface="Calibri"/>
                      </a:endParaRPr>
                    </a:p>
                  </a:txBody>
                  <a:tcPr marL="60275" marR="60275" marT="0" marB="0"/>
                </a:tc>
                <a:tc>
                  <a:txBody>
                    <a:bodyPr/>
                    <a:lstStyle/>
                    <a:p>
                      <a:pPr marL="0" marR="0" lvl="0" indent="0" algn="just" rtl="0">
                        <a:lnSpc>
                          <a:spcPct val="107000"/>
                        </a:lnSpc>
                        <a:spcBef>
                          <a:spcPts val="0"/>
                        </a:spcBef>
                        <a:spcAft>
                          <a:spcPts val="0"/>
                        </a:spcAft>
                        <a:buNone/>
                      </a:pPr>
                      <a:r>
                        <a:rPr lang="en-GB" sz="1400" u="none" strike="noStrike" cap="none">
                          <a:solidFill>
                            <a:schemeClr val="dk1"/>
                          </a:solidFill>
                        </a:rPr>
                        <a:t>"Elements of women’s economic empowerment from the point of view of Palestinian female entrepreneurs” Sixth International Scientific Conference "The latest developments in administrative and economic sciences and their role in improving the performance of institutions". University of Jordan – Amman</a:t>
                      </a:r>
                      <a:endParaRPr sz="1400" u="none" strike="noStrike" cap="none">
                        <a:solidFill>
                          <a:schemeClr val="dk1"/>
                        </a:solidFill>
                        <a:latin typeface="Calibri"/>
                        <a:ea typeface="Calibri"/>
                        <a:cs typeface="Calibri"/>
                        <a:sym typeface="Calibri"/>
                      </a:endParaRPr>
                    </a:p>
                  </a:txBody>
                  <a:tcPr marL="60275" marR="60275" marT="0" marB="0"/>
                </a:tc>
                <a:extLst>
                  <a:ext uri="{0D108BD9-81ED-4DB2-BD59-A6C34878D82A}">
                    <a16:rowId xmlns:a16="http://schemas.microsoft.com/office/drawing/2014/main" val="10005"/>
                  </a:ext>
                </a:extLst>
              </a:tr>
              <a:tr h="418450">
                <a:tc>
                  <a:txBody>
                    <a:bodyPr/>
                    <a:lstStyle/>
                    <a:p>
                      <a:pPr marL="0" marR="0" lvl="0" indent="0" algn="ctr" rtl="1">
                        <a:lnSpc>
                          <a:spcPct val="107000"/>
                        </a:lnSpc>
                        <a:spcBef>
                          <a:spcPts val="0"/>
                        </a:spcBef>
                        <a:spcAft>
                          <a:spcPts val="0"/>
                        </a:spcAft>
                        <a:buNone/>
                      </a:pPr>
                      <a:r>
                        <a:rPr lang="en-GB" sz="1400" u="none" strike="noStrike" cap="none">
                          <a:solidFill>
                            <a:schemeClr val="dk1"/>
                          </a:solidFill>
                        </a:rPr>
                        <a:t>2017</a:t>
                      </a:r>
                      <a:endParaRPr sz="1400" u="none" strike="noStrike" cap="none">
                        <a:solidFill>
                          <a:schemeClr val="dk1"/>
                        </a:solidFill>
                        <a:latin typeface="Calibri"/>
                        <a:ea typeface="Calibri"/>
                        <a:cs typeface="Calibri"/>
                        <a:sym typeface="Calibri"/>
                      </a:endParaRPr>
                    </a:p>
                  </a:txBody>
                  <a:tcPr marL="60275" marR="60275" marT="0" marB="0"/>
                </a:tc>
                <a:tc>
                  <a:txBody>
                    <a:bodyPr/>
                    <a:lstStyle/>
                    <a:p>
                      <a:pPr marL="0" marR="0" lvl="0" indent="0" algn="just" rtl="0">
                        <a:lnSpc>
                          <a:spcPct val="107000"/>
                        </a:lnSpc>
                        <a:spcBef>
                          <a:spcPts val="0"/>
                        </a:spcBef>
                        <a:spcAft>
                          <a:spcPts val="0"/>
                        </a:spcAft>
                        <a:buNone/>
                      </a:pPr>
                      <a:r>
                        <a:rPr lang="en-GB" sz="1400" u="none" strike="noStrike" cap="none">
                          <a:solidFill>
                            <a:schemeClr val="dk1"/>
                          </a:solidFill>
                        </a:rPr>
                        <a:t>“Women Entrepreneurs in the Gaza Strip: Success and Failure Factors “Journal of Al Isra’a University for Social Sciences and Humanities, Palestine.  </a:t>
                      </a:r>
                      <a:endParaRPr sz="1400" u="none" strike="noStrike" cap="none">
                        <a:solidFill>
                          <a:schemeClr val="dk1"/>
                        </a:solidFill>
                        <a:latin typeface="Calibri"/>
                        <a:ea typeface="Calibri"/>
                        <a:cs typeface="Calibri"/>
                        <a:sym typeface="Calibri"/>
                      </a:endParaRPr>
                    </a:p>
                  </a:txBody>
                  <a:tcPr marL="60275" marR="60275" marT="0" marB="0"/>
                </a:tc>
                <a:extLst>
                  <a:ext uri="{0D108BD9-81ED-4DB2-BD59-A6C34878D82A}">
                    <a16:rowId xmlns:a16="http://schemas.microsoft.com/office/drawing/2014/main" val="10006"/>
                  </a:ext>
                </a:extLst>
              </a:tr>
              <a:tr h="418450">
                <a:tc>
                  <a:txBody>
                    <a:bodyPr/>
                    <a:lstStyle/>
                    <a:p>
                      <a:pPr marL="0" marR="0" lvl="0" indent="0" algn="ctr" rtl="0">
                        <a:lnSpc>
                          <a:spcPct val="107000"/>
                        </a:lnSpc>
                        <a:spcBef>
                          <a:spcPts val="0"/>
                        </a:spcBef>
                        <a:spcAft>
                          <a:spcPts val="0"/>
                        </a:spcAft>
                        <a:buNone/>
                      </a:pPr>
                      <a:r>
                        <a:rPr lang="en-GB" sz="1400" u="none" strike="noStrike" cap="none">
                          <a:solidFill>
                            <a:schemeClr val="dk1"/>
                          </a:solidFill>
                        </a:rPr>
                        <a:t>2014</a:t>
                      </a:r>
                      <a:endParaRPr sz="1400" u="none" strike="noStrike" cap="none">
                        <a:solidFill>
                          <a:schemeClr val="dk1"/>
                        </a:solidFill>
                        <a:latin typeface="Calibri"/>
                        <a:ea typeface="Calibri"/>
                        <a:cs typeface="Calibri"/>
                        <a:sym typeface="Calibri"/>
                      </a:endParaRPr>
                    </a:p>
                  </a:txBody>
                  <a:tcPr marL="60275" marR="60275" marT="0" marB="0"/>
                </a:tc>
                <a:tc>
                  <a:txBody>
                    <a:bodyPr/>
                    <a:lstStyle/>
                    <a:p>
                      <a:pPr marL="0" marR="0" lvl="0" indent="0" algn="just" rtl="0">
                        <a:lnSpc>
                          <a:spcPct val="107000"/>
                        </a:lnSpc>
                        <a:spcBef>
                          <a:spcPts val="0"/>
                        </a:spcBef>
                        <a:spcAft>
                          <a:spcPts val="0"/>
                        </a:spcAft>
                        <a:buNone/>
                      </a:pPr>
                      <a:r>
                        <a:rPr lang="en-GB" sz="1400" u="none" strike="noStrike" cap="none">
                          <a:solidFill>
                            <a:schemeClr val="dk1"/>
                          </a:solidFill>
                        </a:rPr>
                        <a:t>“Women’s level of awareness of the role of self-employment in fighting poverty “, Al Aqsa University, Journal of Social Sciences, Palestine.</a:t>
                      </a:r>
                      <a:endParaRPr sz="1400" u="none" strike="noStrike" cap="none">
                        <a:solidFill>
                          <a:schemeClr val="dk1"/>
                        </a:solidFill>
                        <a:latin typeface="Calibri"/>
                        <a:ea typeface="Calibri"/>
                        <a:cs typeface="Calibri"/>
                        <a:sym typeface="Calibri"/>
                      </a:endParaRPr>
                    </a:p>
                  </a:txBody>
                  <a:tcPr marL="60275" marR="60275" marT="0" marB="0"/>
                </a:tc>
                <a:extLst>
                  <a:ext uri="{0D108BD9-81ED-4DB2-BD59-A6C34878D82A}">
                    <a16:rowId xmlns:a16="http://schemas.microsoft.com/office/drawing/2014/main" val="10007"/>
                  </a:ext>
                </a:extLst>
              </a:tr>
              <a:tr h="451775">
                <a:tc>
                  <a:txBody>
                    <a:bodyPr/>
                    <a:lstStyle/>
                    <a:p>
                      <a:pPr marL="0" marR="0" lvl="0" indent="0" algn="ctr" rtl="0">
                        <a:lnSpc>
                          <a:spcPct val="107000"/>
                        </a:lnSpc>
                        <a:spcBef>
                          <a:spcPts val="0"/>
                        </a:spcBef>
                        <a:spcAft>
                          <a:spcPts val="0"/>
                        </a:spcAft>
                        <a:buNone/>
                      </a:pPr>
                      <a:r>
                        <a:rPr lang="en-GB" sz="1400" u="none" strike="noStrike" cap="none">
                          <a:solidFill>
                            <a:schemeClr val="dk1"/>
                          </a:solidFill>
                        </a:rPr>
                        <a:t>2012</a:t>
                      </a:r>
                      <a:endParaRPr sz="1400" u="none" strike="noStrike" cap="none">
                        <a:solidFill>
                          <a:schemeClr val="dk1"/>
                        </a:solidFill>
                        <a:latin typeface="Calibri"/>
                        <a:ea typeface="Calibri"/>
                        <a:cs typeface="Calibri"/>
                        <a:sym typeface="Calibri"/>
                      </a:endParaRPr>
                    </a:p>
                  </a:txBody>
                  <a:tcPr marL="60275" marR="60275" marT="0" marB="0"/>
                </a:tc>
                <a:tc>
                  <a:txBody>
                    <a:bodyPr/>
                    <a:lstStyle/>
                    <a:p>
                      <a:pPr marL="0" marR="0" lvl="0" indent="0" algn="just" rtl="0">
                        <a:lnSpc>
                          <a:spcPct val="107000"/>
                        </a:lnSpc>
                        <a:spcBef>
                          <a:spcPts val="0"/>
                        </a:spcBef>
                        <a:spcAft>
                          <a:spcPts val="0"/>
                        </a:spcAft>
                        <a:buNone/>
                      </a:pPr>
                      <a:r>
                        <a:rPr lang="en-GB" sz="1400" u="none" strike="noStrike" cap="none">
                          <a:solidFill>
                            <a:schemeClr val="dk1"/>
                          </a:solidFill>
                        </a:rPr>
                        <a:t>“Success of Family Projects in Severe Life Conditions - a case study “, Entrepreneurship &amp; Small Business Management Conference, Faculty of Commerce, Islamic University of Gaza, Palestine.</a:t>
                      </a:r>
                      <a:endParaRPr sz="1400" u="none" strike="noStrike" cap="none">
                        <a:solidFill>
                          <a:schemeClr val="dk1"/>
                        </a:solidFill>
                        <a:latin typeface="Calibri"/>
                        <a:ea typeface="Calibri"/>
                        <a:cs typeface="Calibri"/>
                        <a:sym typeface="Calibri"/>
                      </a:endParaRPr>
                    </a:p>
                  </a:txBody>
                  <a:tcPr marL="60275" marR="60275" marT="0" marB="0"/>
                </a:tc>
                <a:extLst>
                  <a:ext uri="{0D108BD9-81ED-4DB2-BD59-A6C34878D82A}">
                    <a16:rowId xmlns:a16="http://schemas.microsoft.com/office/drawing/2014/main" val="10008"/>
                  </a:ext>
                </a:extLst>
              </a:tr>
              <a:tr h="418450">
                <a:tc>
                  <a:txBody>
                    <a:bodyPr/>
                    <a:lstStyle/>
                    <a:p>
                      <a:pPr marL="0" marR="0" lvl="0" indent="0" algn="ctr" rtl="0">
                        <a:lnSpc>
                          <a:spcPct val="107000"/>
                        </a:lnSpc>
                        <a:spcBef>
                          <a:spcPts val="0"/>
                        </a:spcBef>
                        <a:spcAft>
                          <a:spcPts val="0"/>
                        </a:spcAft>
                        <a:buNone/>
                      </a:pPr>
                      <a:r>
                        <a:rPr lang="en-GB" sz="1400" u="none" strike="noStrike" cap="none">
                          <a:solidFill>
                            <a:schemeClr val="dk1"/>
                          </a:solidFill>
                        </a:rPr>
                        <a:t>2008</a:t>
                      </a:r>
                      <a:endParaRPr sz="1400" u="none" strike="noStrike" cap="none">
                        <a:solidFill>
                          <a:schemeClr val="dk1"/>
                        </a:solidFill>
                        <a:latin typeface="Calibri"/>
                        <a:ea typeface="Calibri"/>
                        <a:cs typeface="Calibri"/>
                        <a:sym typeface="Calibri"/>
                      </a:endParaRPr>
                    </a:p>
                  </a:txBody>
                  <a:tcPr marL="60275" marR="60275" marT="0" marB="0"/>
                </a:tc>
                <a:tc>
                  <a:txBody>
                    <a:bodyPr/>
                    <a:lstStyle/>
                    <a:p>
                      <a:pPr marL="0" marR="0" lvl="0" indent="0" algn="just" rtl="0">
                        <a:lnSpc>
                          <a:spcPct val="107000"/>
                        </a:lnSpc>
                        <a:spcBef>
                          <a:spcPts val="0"/>
                        </a:spcBef>
                        <a:spcAft>
                          <a:spcPts val="0"/>
                        </a:spcAft>
                        <a:buNone/>
                      </a:pPr>
                      <a:r>
                        <a:rPr lang="en-GB" sz="1400" u="none" strike="noStrike" cap="none">
                          <a:solidFill>
                            <a:schemeClr val="dk1"/>
                          </a:solidFill>
                        </a:rPr>
                        <a:t>“The Reality of Human Capital in the Small Projects”, administrative contemporary trends conference, Palestine.</a:t>
                      </a:r>
                      <a:endParaRPr sz="1400" u="none" strike="noStrike" cap="none">
                        <a:solidFill>
                          <a:schemeClr val="dk1"/>
                        </a:solidFill>
                        <a:latin typeface="Calibri"/>
                        <a:ea typeface="Calibri"/>
                        <a:cs typeface="Calibri"/>
                        <a:sym typeface="Calibri"/>
                      </a:endParaRPr>
                    </a:p>
                  </a:txBody>
                  <a:tcPr marL="60275" marR="60275" marT="0" marB="0"/>
                </a:tc>
                <a:extLst>
                  <a:ext uri="{0D108BD9-81ED-4DB2-BD59-A6C34878D82A}">
                    <a16:rowId xmlns:a16="http://schemas.microsoft.com/office/drawing/2014/main" val="10009"/>
                  </a:ext>
                </a:extLst>
              </a:tr>
            </a:tbl>
          </a:graphicData>
        </a:graphic>
      </p:graphicFrame>
      <p:sp>
        <p:nvSpPr>
          <p:cNvPr id="141" name="Google Shape;141;p3"/>
          <p:cNvSpPr txBox="1"/>
          <p:nvPr/>
        </p:nvSpPr>
        <p:spPr>
          <a:xfrm>
            <a:off x="1514876" y="169401"/>
            <a:ext cx="6757852"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b="1">
                <a:solidFill>
                  <a:srgbClr val="1F3864"/>
                </a:solidFill>
                <a:latin typeface="Arial"/>
                <a:ea typeface="Arial"/>
                <a:cs typeface="Arial"/>
                <a:sym typeface="Arial"/>
              </a:rPr>
              <a:t>My Publications</a:t>
            </a:r>
            <a:endParaRPr sz="3200">
              <a:solidFill>
                <a:srgbClr val="1F3864"/>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4"/>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None/>
            </a:pPr>
            <a:r>
              <a:rPr lang="en-GB"/>
              <a:t>1/6/2023</a:t>
            </a:r>
            <a:endParaRPr/>
          </a:p>
        </p:txBody>
      </p:sp>
      <p:sp>
        <p:nvSpPr>
          <p:cNvPr id="151" name="Google Shape;151;p4"/>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t>EVERYONE'S SMART UNIVERSITY  جامعة الجميع الذكية، ماجستير ريادة الأعمال</a:t>
            </a:r>
            <a:endParaRPr/>
          </a:p>
        </p:txBody>
      </p:sp>
      <p:sp>
        <p:nvSpPr>
          <p:cNvPr id="152" name="Google Shape;152;p4"/>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4</a:t>
            </a:fld>
            <a:endParaRPr/>
          </a:p>
        </p:txBody>
      </p:sp>
      <p:pic>
        <p:nvPicPr>
          <p:cNvPr id="153" name="Google Shape;153;p4"/>
          <p:cNvPicPr preferRelativeResize="0"/>
          <p:nvPr/>
        </p:nvPicPr>
        <p:blipFill rotWithShape="1">
          <a:blip r:embed="rId3">
            <a:alphaModFix amt="85000"/>
          </a:blip>
          <a:srcRect/>
          <a:stretch/>
        </p:blipFill>
        <p:spPr>
          <a:xfrm>
            <a:off x="150292" y="169401"/>
            <a:ext cx="1081362" cy="757878"/>
          </a:xfrm>
          <a:prstGeom prst="rect">
            <a:avLst/>
          </a:prstGeom>
          <a:noFill/>
          <a:ln>
            <a:noFill/>
          </a:ln>
        </p:spPr>
      </p:pic>
      <p:sp>
        <p:nvSpPr>
          <p:cNvPr id="154" name="Google Shape;154;p4"/>
          <p:cNvSpPr txBox="1"/>
          <p:nvPr/>
        </p:nvSpPr>
        <p:spPr>
          <a:xfrm>
            <a:off x="974124" y="2134118"/>
            <a:ext cx="10480590" cy="15081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800" b="1" i="0" u="none" strike="noStrike">
              <a:solidFill>
                <a:srgbClr val="000000"/>
              </a:solidFill>
              <a:latin typeface="Times New Roman"/>
              <a:ea typeface="Times New Roman"/>
              <a:cs typeface="Times New Roman"/>
              <a:sym typeface="Times New Roman"/>
            </a:endParaRPr>
          </a:p>
          <a:p>
            <a:pPr marL="0" marR="0" lvl="0" indent="0" algn="l" rtl="0">
              <a:spcBef>
                <a:spcPts val="0"/>
              </a:spcBef>
              <a:spcAft>
                <a:spcPts val="0"/>
              </a:spcAft>
              <a:buNone/>
            </a:pPr>
            <a:r>
              <a:rPr lang="en-GB" sz="3200" b="1" i="0" u="none" strike="noStrike">
                <a:solidFill>
                  <a:srgbClr val="000000"/>
                </a:solidFill>
                <a:latin typeface="Times New Roman"/>
                <a:ea typeface="Times New Roman"/>
                <a:cs typeface="Times New Roman"/>
                <a:sym typeface="Times New Roman"/>
              </a:rPr>
              <a:t>This course will explore the theory and practice of </a:t>
            </a:r>
            <a:r>
              <a:rPr lang="en-GB" sz="3200" b="1" i="0" u="none" strike="noStrike">
                <a:solidFill>
                  <a:srgbClr val="C00000"/>
                </a:solidFill>
                <a:latin typeface="Times New Roman"/>
                <a:ea typeface="Times New Roman"/>
                <a:cs typeface="Times New Roman"/>
                <a:sym typeface="Times New Roman"/>
              </a:rPr>
              <a:t>Entrepreneurial leadership</a:t>
            </a:r>
            <a:r>
              <a:rPr lang="en-GB" sz="3200" b="1" i="0" u="none" strike="noStrike">
                <a:solidFill>
                  <a:srgbClr val="000000"/>
                </a:solidFill>
                <a:latin typeface="Times New Roman"/>
                <a:ea typeface="Times New Roman"/>
                <a:cs typeface="Times New Roman"/>
                <a:sym typeface="Times New Roman"/>
              </a:rPr>
              <a:t> and </a:t>
            </a:r>
            <a:r>
              <a:rPr lang="en-GB" sz="3200" b="1" i="0" u="none" strike="noStrike">
                <a:solidFill>
                  <a:srgbClr val="7030A0"/>
                </a:solidFill>
                <a:latin typeface="Times New Roman"/>
                <a:ea typeface="Times New Roman"/>
                <a:cs typeface="Times New Roman"/>
                <a:sym typeface="Times New Roman"/>
              </a:rPr>
              <a:t>Organizational behaviour </a:t>
            </a:r>
            <a:endParaRPr sz="3200" b="1">
              <a:solidFill>
                <a:srgbClr val="7030A0"/>
              </a:solidFill>
              <a:latin typeface="Avenir"/>
              <a:ea typeface="Avenir"/>
              <a:cs typeface="Avenir"/>
              <a:sym typeface="Avenir"/>
            </a:endParaRPr>
          </a:p>
        </p:txBody>
      </p:sp>
      <p:sp>
        <p:nvSpPr>
          <p:cNvPr id="155" name="Google Shape;155;p4"/>
          <p:cNvSpPr txBox="1"/>
          <p:nvPr/>
        </p:nvSpPr>
        <p:spPr>
          <a:xfrm>
            <a:off x="3339630" y="4012996"/>
            <a:ext cx="609805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i="0" u="none" strike="noStrike">
                <a:solidFill>
                  <a:srgbClr val="2F5497"/>
                </a:solidFill>
                <a:latin typeface="Times New Roman"/>
                <a:ea typeface="Times New Roman"/>
                <a:cs typeface="Times New Roman"/>
                <a:sym typeface="Times New Roman"/>
              </a:rPr>
              <a:t>Credit Hours: </a:t>
            </a:r>
            <a:r>
              <a:rPr lang="en-GB" sz="2800" b="0" i="0" u="none" strike="noStrike">
                <a:solidFill>
                  <a:srgbClr val="000000"/>
                </a:solidFill>
                <a:latin typeface="Times New Roman"/>
                <a:ea typeface="Times New Roman"/>
                <a:cs typeface="Times New Roman"/>
                <a:sym typeface="Times New Roman"/>
              </a:rPr>
              <a:t>3 credit hours.</a:t>
            </a:r>
            <a:endParaRPr sz="2800">
              <a:solidFill>
                <a:schemeClr val="dk1"/>
              </a:solidFill>
              <a:latin typeface="Avenir"/>
              <a:ea typeface="Avenir"/>
              <a:cs typeface="Avenir"/>
              <a:sym typeface="Aveni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5"/>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None/>
            </a:pPr>
            <a:r>
              <a:rPr lang="en-GB"/>
              <a:t>1/6/2023</a:t>
            </a:r>
            <a:endParaRPr/>
          </a:p>
        </p:txBody>
      </p:sp>
      <p:sp>
        <p:nvSpPr>
          <p:cNvPr id="165" name="Google Shape;165;p5"/>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t>EVERYONE'S SMART UNIVERSITY  جامعة الجميع الذكية، ماجستير ريادة الأعمال</a:t>
            </a:r>
            <a:endParaRPr/>
          </a:p>
        </p:txBody>
      </p:sp>
      <p:sp>
        <p:nvSpPr>
          <p:cNvPr id="166" name="Google Shape;166;p5"/>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5</a:t>
            </a:fld>
            <a:endParaRPr/>
          </a:p>
        </p:txBody>
      </p:sp>
      <p:sp>
        <p:nvSpPr>
          <p:cNvPr id="167" name="Google Shape;167;p5"/>
          <p:cNvSpPr txBox="1"/>
          <p:nvPr/>
        </p:nvSpPr>
        <p:spPr>
          <a:xfrm>
            <a:off x="502290" y="953531"/>
            <a:ext cx="7752024" cy="2246769"/>
          </a:xfrm>
          <a:prstGeom prst="rect">
            <a:avLst/>
          </a:prstGeom>
          <a:no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2800">
                <a:solidFill>
                  <a:schemeClr val="dk1"/>
                </a:solidFill>
                <a:latin typeface="Times New Roman"/>
                <a:ea typeface="Times New Roman"/>
                <a:cs typeface="Times New Roman"/>
                <a:sym typeface="Times New Roman"/>
              </a:rPr>
              <a:t>This course focuses on building an Entrepreneurial Leadership Foundation where entrepreneurial leadership is a style that empowers individuals to take action and solve problems, navigate uncertainty, and embrace ambiguity.</a:t>
            </a:r>
            <a:endParaRPr/>
          </a:p>
        </p:txBody>
      </p:sp>
      <p:sp>
        <p:nvSpPr>
          <p:cNvPr id="168" name="Google Shape;168;p5"/>
          <p:cNvSpPr txBox="1"/>
          <p:nvPr/>
        </p:nvSpPr>
        <p:spPr>
          <a:xfrm>
            <a:off x="4077948" y="2817278"/>
            <a:ext cx="7611762" cy="3416320"/>
          </a:xfrm>
          <a:prstGeom prst="rect">
            <a:avLst/>
          </a:prstGeom>
          <a:noFill/>
          <a:ln w="9525" cap="flat" cmpd="sng">
            <a:solidFill>
              <a:srgbClr val="0070C0"/>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endParaRPr sz="200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GB" sz="2800">
                <a:solidFill>
                  <a:schemeClr val="dk1"/>
                </a:solidFill>
                <a:latin typeface="Times New Roman"/>
                <a:ea typeface="Times New Roman"/>
                <a:cs typeface="Times New Roman"/>
                <a:sym typeface="Times New Roman"/>
              </a:rPr>
              <a:t>This course will be the starting point in Organizational Behaviour where you will take a close look at global issues through an experiential entrepreneurial leadership lens, developing the ability to think strategically and systematically about different scenarios, and how to unpick them innovatively, creatively, and courageously.</a:t>
            </a:r>
            <a:endParaRPr/>
          </a:p>
        </p:txBody>
      </p:sp>
      <p:sp>
        <p:nvSpPr>
          <p:cNvPr id="169" name="Google Shape;169;p5"/>
          <p:cNvSpPr txBox="1"/>
          <p:nvPr/>
        </p:nvSpPr>
        <p:spPr>
          <a:xfrm>
            <a:off x="528223" y="249188"/>
            <a:ext cx="2387943"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b="1">
                <a:solidFill>
                  <a:srgbClr val="2F5496"/>
                </a:solidFill>
                <a:latin typeface="Times New Roman"/>
                <a:ea typeface="Times New Roman"/>
                <a:cs typeface="Times New Roman"/>
                <a:sym typeface="Times New Roman"/>
              </a:rPr>
              <a:t>Introduction</a:t>
            </a:r>
            <a:endParaRPr/>
          </a:p>
        </p:txBody>
      </p:sp>
      <p:pic>
        <p:nvPicPr>
          <p:cNvPr id="170" name="Google Shape;170;p5"/>
          <p:cNvPicPr preferRelativeResize="0"/>
          <p:nvPr/>
        </p:nvPicPr>
        <p:blipFill rotWithShape="1">
          <a:blip r:embed="rId3">
            <a:alphaModFix amt="85000"/>
          </a:blip>
          <a:srcRect/>
          <a:stretch/>
        </p:blipFill>
        <p:spPr>
          <a:xfrm>
            <a:off x="10917459" y="271846"/>
            <a:ext cx="1081362" cy="75787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6"/>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None/>
            </a:pPr>
            <a:r>
              <a:rPr lang="en-GB"/>
              <a:t>1/6/2023</a:t>
            </a:r>
            <a:endParaRPr/>
          </a:p>
        </p:txBody>
      </p:sp>
      <p:sp>
        <p:nvSpPr>
          <p:cNvPr id="180" name="Google Shape;180;p6"/>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t>EVERYONE'S SMART UNIVERSITY  جامعة الجميع الذكية، ماجستير ريادة الأعمال</a:t>
            </a:r>
            <a:endParaRPr/>
          </a:p>
        </p:txBody>
      </p:sp>
      <p:sp>
        <p:nvSpPr>
          <p:cNvPr id="181" name="Google Shape;181;p6"/>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6</a:t>
            </a:fld>
            <a:endParaRPr/>
          </a:p>
        </p:txBody>
      </p:sp>
      <p:pic>
        <p:nvPicPr>
          <p:cNvPr id="182" name="Google Shape;182;p6"/>
          <p:cNvPicPr preferRelativeResize="0"/>
          <p:nvPr/>
        </p:nvPicPr>
        <p:blipFill rotWithShape="1">
          <a:blip r:embed="rId3">
            <a:alphaModFix amt="85000"/>
          </a:blip>
          <a:srcRect/>
          <a:stretch/>
        </p:blipFill>
        <p:spPr>
          <a:xfrm>
            <a:off x="150292" y="169401"/>
            <a:ext cx="1081362" cy="757878"/>
          </a:xfrm>
          <a:prstGeom prst="rect">
            <a:avLst/>
          </a:prstGeom>
          <a:noFill/>
          <a:ln>
            <a:noFill/>
          </a:ln>
        </p:spPr>
      </p:pic>
      <p:sp>
        <p:nvSpPr>
          <p:cNvPr id="183" name="Google Shape;183;p6"/>
          <p:cNvSpPr txBox="1"/>
          <p:nvPr/>
        </p:nvSpPr>
        <p:spPr>
          <a:xfrm>
            <a:off x="864973" y="1213746"/>
            <a:ext cx="10877977" cy="4430508"/>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en-GB" sz="2400" b="1" i="0" u="none" strike="noStrike">
                <a:solidFill>
                  <a:srgbClr val="C00000"/>
                </a:solidFill>
                <a:latin typeface="Times New Roman"/>
                <a:ea typeface="Times New Roman"/>
                <a:cs typeface="Times New Roman"/>
                <a:sym typeface="Times New Roman"/>
              </a:rPr>
              <a:t>The </a:t>
            </a:r>
            <a:r>
              <a:rPr lang="en-GB" sz="2400" b="1">
                <a:solidFill>
                  <a:srgbClr val="C00000"/>
                </a:solidFill>
                <a:latin typeface="Times New Roman"/>
                <a:ea typeface="Times New Roman"/>
                <a:cs typeface="Times New Roman"/>
                <a:sym typeface="Times New Roman"/>
              </a:rPr>
              <a:t>part of </a:t>
            </a:r>
            <a:r>
              <a:rPr lang="en-GB" sz="2400" b="1" i="0" u="none" strike="noStrike">
                <a:solidFill>
                  <a:srgbClr val="C00000"/>
                </a:solidFill>
                <a:latin typeface="Times New Roman"/>
                <a:ea typeface="Times New Roman"/>
                <a:cs typeface="Times New Roman"/>
                <a:sym typeface="Times New Roman"/>
              </a:rPr>
              <a:t>entrepreneurial leadership</a:t>
            </a:r>
            <a:endParaRPr sz="2400" b="0" i="0" u="none" strike="noStrike">
              <a:solidFill>
                <a:srgbClr val="000000"/>
              </a:solidFill>
              <a:latin typeface="Times New Roman"/>
              <a:ea typeface="Times New Roman"/>
              <a:cs typeface="Times New Roman"/>
              <a:sym typeface="Times New Roman"/>
            </a:endParaRPr>
          </a:p>
          <a:p>
            <a:pPr marL="285750" marR="0" lvl="0" indent="-285750" algn="l" rtl="0">
              <a:lnSpc>
                <a:spcPct val="200000"/>
              </a:lnSpc>
              <a:spcBef>
                <a:spcPts val="0"/>
              </a:spcBef>
              <a:spcAft>
                <a:spcPts val="0"/>
              </a:spcAft>
              <a:buClr>
                <a:srgbClr val="000000"/>
              </a:buClr>
              <a:buSzPts val="2000"/>
              <a:buFont typeface="Arial"/>
              <a:buChar char="•"/>
            </a:pPr>
            <a:r>
              <a:rPr lang="en-GB" sz="2000" b="0" i="0" u="none" strike="noStrike">
                <a:solidFill>
                  <a:srgbClr val="000000"/>
                </a:solidFill>
                <a:latin typeface="Times New Roman"/>
                <a:ea typeface="Times New Roman"/>
                <a:cs typeface="Times New Roman"/>
                <a:sym typeface="Times New Roman"/>
              </a:rPr>
              <a:t>Learning foundational entrepreneurial leadership skills. </a:t>
            </a:r>
            <a:endParaRPr/>
          </a:p>
          <a:p>
            <a:pPr marL="285750" marR="0" lvl="0" indent="-285750" algn="l" rtl="0">
              <a:lnSpc>
                <a:spcPct val="200000"/>
              </a:lnSpc>
              <a:spcBef>
                <a:spcPts val="0"/>
              </a:spcBef>
              <a:spcAft>
                <a:spcPts val="0"/>
              </a:spcAft>
              <a:buClr>
                <a:srgbClr val="000000"/>
              </a:buClr>
              <a:buSzPts val="2000"/>
              <a:buFont typeface="Arial"/>
              <a:buChar char="•"/>
            </a:pPr>
            <a:r>
              <a:rPr lang="en-GB" sz="2000" b="0" i="0" u="none" strike="noStrike">
                <a:solidFill>
                  <a:srgbClr val="000000"/>
                </a:solidFill>
                <a:latin typeface="Times New Roman"/>
                <a:ea typeface="Times New Roman"/>
                <a:cs typeface="Times New Roman"/>
                <a:sym typeface="Times New Roman"/>
              </a:rPr>
              <a:t>Gaining techniques for encouraging collaboration, innovation, and creativity in different workplaces. </a:t>
            </a:r>
            <a:endParaRPr/>
          </a:p>
          <a:p>
            <a:pPr marL="285750" marR="0" lvl="0" indent="-285750" algn="l" rtl="0">
              <a:lnSpc>
                <a:spcPct val="200000"/>
              </a:lnSpc>
              <a:spcBef>
                <a:spcPts val="0"/>
              </a:spcBef>
              <a:spcAft>
                <a:spcPts val="0"/>
              </a:spcAft>
              <a:buClr>
                <a:srgbClr val="000000"/>
              </a:buClr>
              <a:buSzPts val="2000"/>
              <a:buFont typeface="Arial"/>
              <a:buChar char="•"/>
            </a:pPr>
            <a:r>
              <a:rPr lang="en-GB" sz="2000" b="0" i="0" u="none" strike="noStrike">
                <a:solidFill>
                  <a:srgbClr val="000000"/>
                </a:solidFill>
                <a:latin typeface="Times New Roman"/>
                <a:ea typeface="Times New Roman"/>
                <a:cs typeface="Times New Roman"/>
                <a:sym typeface="Times New Roman"/>
              </a:rPr>
              <a:t>Understanding how to develop a growth-oriented leadership style.</a:t>
            </a:r>
            <a:endParaRPr/>
          </a:p>
          <a:p>
            <a:pPr marL="285750" marR="0" lvl="0" indent="-285750" algn="l" rtl="0">
              <a:lnSpc>
                <a:spcPct val="200000"/>
              </a:lnSpc>
              <a:spcBef>
                <a:spcPts val="0"/>
              </a:spcBef>
              <a:spcAft>
                <a:spcPts val="0"/>
              </a:spcAft>
              <a:buClr>
                <a:srgbClr val="000000"/>
              </a:buClr>
              <a:buSzPts val="2000"/>
              <a:buFont typeface="Arial"/>
              <a:buChar char="•"/>
            </a:pPr>
            <a:r>
              <a:rPr lang="en-GB" sz="2000" b="0" i="0" u="none" strike="noStrike">
                <a:solidFill>
                  <a:srgbClr val="000000"/>
                </a:solidFill>
                <a:latin typeface="Times New Roman"/>
                <a:ea typeface="Times New Roman"/>
                <a:cs typeface="Times New Roman"/>
                <a:sym typeface="Times New Roman"/>
              </a:rPr>
              <a:t>Understanding Leadership principles for enhancing a collaborative work environment in which innovation succeeds.</a:t>
            </a:r>
            <a:endParaRPr/>
          </a:p>
          <a:p>
            <a:pPr marL="285750" marR="0" lvl="0" indent="-285750" algn="l" rtl="0">
              <a:lnSpc>
                <a:spcPct val="200000"/>
              </a:lnSpc>
              <a:spcBef>
                <a:spcPts val="0"/>
              </a:spcBef>
              <a:spcAft>
                <a:spcPts val="0"/>
              </a:spcAft>
              <a:buClr>
                <a:srgbClr val="000000"/>
              </a:buClr>
              <a:buSzPts val="2000"/>
              <a:buFont typeface="Arial"/>
              <a:buChar char="•"/>
            </a:pPr>
            <a:r>
              <a:rPr lang="en-GB" sz="2000" b="0" i="0" u="none" strike="noStrike">
                <a:solidFill>
                  <a:srgbClr val="000000"/>
                </a:solidFill>
                <a:latin typeface="Times New Roman"/>
                <a:ea typeface="Times New Roman"/>
                <a:cs typeface="Times New Roman"/>
                <a:sym typeface="Times New Roman"/>
              </a:rPr>
              <a:t>Learning the leadership strategy.</a:t>
            </a:r>
            <a:endParaRPr sz="2000">
              <a:solidFill>
                <a:srgbClr val="000000"/>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7"/>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None/>
            </a:pPr>
            <a:r>
              <a:rPr lang="en-GB"/>
              <a:t>1/6/2023</a:t>
            </a:r>
            <a:endParaRPr/>
          </a:p>
        </p:txBody>
      </p:sp>
      <p:sp>
        <p:nvSpPr>
          <p:cNvPr id="193" name="Google Shape;193;p7"/>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t>EVERYONE'S SMART UNIVERSITY  جامعة الجميع الذكية، ماجستير ريادة الأعمال</a:t>
            </a:r>
            <a:endParaRPr/>
          </a:p>
        </p:txBody>
      </p:sp>
      <p:sp>
        <p:nvSpPr>
          <p:cNvPr id="194" name="Google Shape;194;p7"/>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7</a:t>
            </a:fld>
            <a:endParaRPr/>
          </a:p>
        </p:txBody>
      </p:sp>
      <p:pic>
        <p:nvPicPr>
          <p:cNvPr id="195" name="Google Shape;195;p7"/>
          <p:cNvPicPr preferRelativeResize="0"/>
          <p:nvPr/>
        </p:nvPicPr>
        <p:blipFill rotWithShape="1">
          <a:blip r:embed="rId3">
            <a:alphaModFix amt="85000"/>
          </a:blip>
          <a:srcRect/>
          <a:stretch/>
        </p:blipFill>
        <p:spPr>
          <a:xfrm>
            <a:off x="150292" y="169401"/>
            <a:ext cx="1081362" cy="757878"/>
          </a:xfrm>
          <a:prstGeom prst="rect">
            <a:avLst/>
          </a:prstGeom>
          <a:noFill/>
          <a:ln>
            <a:noFill/>
          </a:ln>
        </p:spPr>
      </p:pic>
      <p:sp>
        <p:nvSpPr>
          <p:cNvPr id="196" name="Google Shape;196;p7"/>
          <p:cNvSpPr txBox="1"/>
          <p:nvPr/>
        </p:nvSpPr>
        <p:spPr>
          <a:xfrm>
            <a:off x="1013252" y="1212157"/>
            <a:ext cx="10873947" cy="3938066"/>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en-GB" sz="2800" b="1">
                <a:solidFill>
                  <a:srgbClr val="7030A0"/>
                </a:solidFill>
                <a:latin typeface="Times New Roman"/>
                <a:ea typeface="Times New Roman"/>
                <a:cs typeface="Times New Roman"/>
                <a:sym typeface="Times New Roman"/>
              </a:rPr>
              <a:t>The part organizational </a:t>
            </a:r>
            <a:r>
              <a:rPr lang="en-GB" sz="2800" b="1" i="0" u="none" strike="noStrike">
                <a:solidFill>
                  <a:srgbClr val="7030A0"/>
                </a:solidFill>
                <a:latin typeface="Times New Roman"/>
                <a:ea typeface="Times New Roman"/>
                <a:cs typeface="Times New Roman"/>
                <a:sym typeface="Times New Roman"/>
              </a:rPr>
              <a:t>behaviour </a:t>
            </a:r>
            <a:endParaRPr sz="2800">
              <a:solidFill>
                <a:srgbClr val="000000"/>
              </a:solidFill>
              <a:latin typeface="Times New Roman"/>
              <a:ea typeface="Times New Roman"/>
              <a:cs typeface="Times New Roman"/>
              <a:sym typeface="Times New Roman"/>
            </a:endParaRPr>
          </a:p>
          <a:p>
            <a:pPr marL="285750" marR="0" lvl="0" indent="-285750" algn="l" rtl="0">
              <a:lnSpc>
                <a:spcPct val="200000"/>
              </a:lnSpc>
              <a:spcBef>
                <a:spcPts val="0"/>
              </a:spcBef>
              <a:spcAft>
                <a:spcPts val="0"/>
              </a:spcAft>
              <a:buClr>
                <a:srgbClr val="000000"/>
              </a:buClr>
              <a:buSzPts val="2000"/>
              <a:buFont typeface="Arial"/>
              <a:buChar char="•"/>
            </a:pPr>
            <a:r>
              <a:rPr lang="en-GB" sz="2000">
                <a:solidFill>
                  <a:srgbClr val="000000"/>
                </a:solidFill>
                <a:latin typeface="Times New Roman"/>
                <a:ea typeface="Times New Roman"/>
                <a:cs typeface="Times New Roman"/>
                <a:sym typeface="Times New Roman"/>
              </a:rPr>
              <a:t>Understanding the rationale of Organizational Behaviour and its characteristics. </a:t>
            </a:r>
            <a:endParaRPr/>
          </a:p>
          <a:p>
            <a:pPr marL="285750" marR="0" lvl="0" indent="-285750" algn="l" rtl="0">
              <a:lnSpc>
                <a:spcPct val="200000"/>
              </a:lnSpc>
              <a:spcBef>
                <a:spcPts val="0"/>
              </a:spcBef>
              <a:spcAft>
                <a:spcPts val="0"/>
              </a:spcAft>
              <a:buClr>
                <a:srgbClr val="000000"/>
              </a:buClr>
              <a:buSzPts val="2000"/>
              <a:buFont typeface="Arial"/>
              <a:buChar char="•"/>
            </a:pPr>
            <a:r>
              <a:rPr lang="en-GB" sz="2000">
                <a:solidFill>
                  <a:srgbClr val="000000"/>
                </a:solidFill>
                <a:latin typeface="Times New Roman"/>
                <a:ea typeface="Times New Roman"/>
                <a:cs typeface="Times New Roman"/>
                <a:sym typeface="Times New Roman"/>
              </a:rPr>
              <a:t>Understanding theories and applications of personal attitudes, learning, perceptions and personality. </a:t>
            </a:r>
            <a:endParaRPr/>
          </a:p>
          <a:p>
            <a:pPr marL="285750" marR="0" lvl="0" indent="-285750" algn="l" rtl="0">
              <a:lnSpc>
                <a:spcPct val="200000"/>
              </a:lnSpc>
              <a:spcBef>
                <a:spcPts val="0"/>
              </a:spcBef>
              <a:spcAft>
                <a:spcPts val="0"/>
              </a:spcAft>
              <a:buClr>
                <a:srgbClr val="000000"/>
              </a:buClr>
              <a:buSzPts val="2000"/>
              <a:buFont typeface="Arial"/>
              <a:buChar char="•"/>
            </a:pPr>
            <a:r>
              <a:rPr lang="en-GB" sz="2000">
                <a:solidFill>
                  <a:srgbClr val="000000"/>
                </a:solidFill>
                <a:latin typeface="Times New Roman"/>
                <a:ea typeface="Times New Roman"/>
                <a:cs typeface="Times New Roman"/>
                <a:sym typeface="Times New Roman"/>
              </a:rPr>
              <a:t>Understanding the concepts of group dynamics, motivation, communications and leadership. </a:t>
            </a:r>
            <a:endParaRPr/>
          </a:p>
          <a:p>
            <a:pPr marL="285750" marR="0" lvl="0" indent="-285750" algn="l" rtl="0">
              <a:lnSpc>
                <a:spcPct val="200000"/>
              </a:lnSpc>
              <a:spcBef>
                <a:spcPts val="0"/>
              </a:spcBef>
              <a:spcAft>
                <a:spcPts val="0"/>
              </a:spcAft>
              <a:buClr>
                <a:srgbClr val="000000"/>
              </a:buClr>
              <a:buSzPts val="2000"/>
              <a:buFont typeface="Arial"/>
              <a:buChar char="•"/>
            </a:pPr>
            <a:r>
              <a:rPr lang="en-GB" sz="2000">
                <a:solidFill>
                  <a:srgbClr val="000000"/>
                </a:solidFill>
                <a:latin typeface="Times New Roman"/>
                <a:ea typeface="Times New Roman"/>
                <a:cs typeface="Times New Roman"/>
                <a:sym typeface="Times New Roman"/>
              </a:rPr>
              <a:t>Having a basic background in organizational culture. </a:t>
            </a:r>
            <a:endParaRPr/>
          </a:p>
          <a:p>
            <a:pPr marL="285750" marR="0" lvl="0" indent="-285750" algn="l" rtl="0">
              <a:lnSpc>
                <a:spcPct val="200000"/>
              </a:lnSpc>
              <a:spcBef>
                <a:spcPts val="0"/>
              </a:spcBef>
              <a:spcAft>
                <a:spcPts val="0"/>
              </a:spcAft>
              <a:buClr>
                <a:srgbClr val="000000"/>
              </a:buClr>
              <a:buSzPts val="2000"/>
              <a:buFont typeface="Arial"/>
              <a:buChar char="•"/>
            </a:pPr>
            <a:r>
              <a:rPr lang="en-GB" sz="2000">
                <a:solidFill>
                  <a:srgbClr val="000000"/>
                </a:solidFill>
                <a:latin typeface="Times New Roman"/>
                <a:ea typeface="Times New Roman"/>
                <a:cs typeface="Times New Roman"/>
                <a:sym typeface="Times New Roman"/>
              </a:rPr>
              <a:t>Gaining the skills of conflict resolution.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8"/>
          <p:cNvSpPr txBox="1">
            <a:spLocks noGrp="1"/>
          </p:cNvSpPr>
          <p:nvPr>
            <p:ph type="title"/>
          </p:nvPr>
        </p:nvSpPr>
        <p:spPr>
          <a:xfrm>
            <a:off x="902044" y="1277397"/>
            <a:ext cx="10213200" cy="757878"/>
          </a:xfrm>
          <a:prstGeom prst="rect">
            <a:avLst/>
          </a:prstGeom>
          <a:noFill/>
          <a:ln>
            <a:noFill/>
          </a:ln>
        </p:spPr>
        <p:txBody>
          <a:bodyPr spcFirstLastPara="1" wrap="square" lIns="91425" tIns="45700" rIns="91425" bIns="45700" anchor="b" anchorCtr="0">
            <a:normAutofit/>
          </a:bodyPr>
          <a:lstStyle/>
          <a:p>
            <a:pPr marL="0" lvl="0" indent="0" algn="l" rtl="0">
              <a:lnSpc>
                <a:spcPct val="100000"/>
              </a:lnSpc>
              <a:spcBef>
                <a:spcPts val="0"/>
              </a:spcBef>
              <a:spcAft>
                <a:spcPts val="0"/>
              </a:spcAft>
              <a:buClr>
                <a:srgbClr val="2F5497"/>
              </a:buClr>
              <a:buSzPts val="3200"/>
              <a:buFont typeface="Times New Roman"/>
              <a:buNone/>
            </a:pPr>
            <a:r>
              <a:rPr lang="en-GB" sz="3200" b="1" i="0" u="none" strike="noStrike">
                <a:solidFill>
                  <a:srgbClr val="2F5497"/>
                </a:solidFill>
                <a:latin typeface="Times New Roman"/>
                <a:ea typeface="Times New Roman"/>
                <a:cs typeface="Times New Roman"/>
                <a:sym typeface="Times New Roman"/>
              </a:rPr>
              <a:t>The textbook:</a:t>
            </a:r>
            <a:endParaRPr/>
          </a:p>
        </p:txBody>
      </p:sp>
      <p:sp>
        <p:nvSpPr>
          <p:cNvPr id="202" name="Google Shape;202;p8"/>
          <p:cNvSpPr txBox="1">
            <a:spLocks noGrp="1"/>
          </p:cNvSpPr>
          <p:nvPr>
            <p:ph type="body" idx="1"/>
          </p:nvPr>
        </p:nvSpPr>
        <p:spPr>
          <a:xfrm>
            <a:off x="690973" y="2539453"/>
            <a:ext cx="11207578" cy="2984929"/>
          </a:xfrm>
          <a:prstGeom prst="rect">
            <a:avLst/>
          </a:prstGeom>
          <a:noFill/>
          <a:ln>
            <a:noFill/>
          </a:ln>
        </p:spPr>
        <p:txBody>
          <a:bodyPr spcFirstLastPara="1" wrap="square" lIns="91425" tIns="45700" rIns="91425" bIns="45700" anchor="t" anchorCtr="0">
            <a:normAutofit/>
          </a:bodyPr>
          <a:lstStyle/>
          <a:p>
            <a:pPr marL="360000" lvl="0" indent="-360000" algn="l" rtl="0">
              <a:lnSpc>
                <a:spcPct val="150000"/>
              </a:lnSpc>
              <a:spcBef>
                <a:spcPts val="0"/>
              </a:spcBef>
              <a:spcAft>
                <a:spcPts val="0"/>
              </a:spcAft>
              <a:buClr>
                <a:srgbClr val="C00000"/>
              </a:buClr>
              <a:buSzPts val="2400"/>
              <a:buFont typeface="Noto Sans Symbols"/>
              <a:buChar char="⮚"/>
            </a:pPr>
            <a:r>
              <a:rPr lang="en-GB" sz="2400" b="1" i="0" u="none" strike="noStrike">
                <a:solidFill>
                  <a:schemeClr val="dk1"/>
                </a:solidFill>
                <a:latin typeface="Cambria"/>
                <a:ea typeface="Cambria"/>
                <a:cs typeface="Cambria"/>
                <a:sym typeface="Cambria"/>
              </a:rPr>
              <a:t>Entrepreneurial Leadership: A practical Guide to Generating New Business by Angelo Mastrangelo 1st Edition.</a:t>
            </a:r>
            <a:endParaRPr/>
          </a:p>
          <a:p>
            <a:pPr marL="360000" lvl="0" indent="-360000" algn="l" rtl="0">
              <a:lnSpc>
                <a:spcPct val="150000"/>
              </a:lnSpc>
              <a:spcBef>
                <a:spcPts val="1000"/>
              </a:spcBef>
              <a:spcAft>
                <a:spcPts val="0"/>
              </a:spcAft>
              <a:buClr>
                <a:srgbClr val="C00000"/>
              </a:buClr>
              <a:buSzPts val="2400"/>
              <a:buFont typeface="Noto Sans Symbols"/>
              <a:buChar char="⮚"/>
            </a:pPr>
            <a:r>
              <a:rPr lang="en-GB" sz="2400" b="1" i="0" u="none" strike="noStrike">
                <a:solidFill>
                  <a:schemeClr val="dk1"/>
                </a:solidFill>
                <a:latin typeface="Cambria"/>
                <a:ea typeface="Cambria"/>
                <a:cs typeface="Cambria"/>
                <a:sym typeface="Cambria"/>
              </a:rPr>
              <a:t>Organizational Behaviour 14th Edition by Stephen P Robbins and Timothy A Judge</a:t>
            </a:r>
            <a:endParaRPr sz="2800">
              <a:solidFill>
                <a:schemeClr val="dk1"/>
              </a:solidFill>
            </a:endParaRPr>
          </a:p>
        </p:txBody>
      </p:sp>
      <p:sp>
        <p:nvSpPr>
          <p:cNvPr id="203" name="Google Shape;203;p8"/>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None/>
            </a:pPr>
            <a:r>
              <a:rPr lang="en-GB"/>
              <a:t>1/6/2023</a:t>
            </a:r>
            <a:endParaRPr/>
          </a:p>
        </p:txBody>
      </p:sp>
      <p:sp>
        <p:nvSpPr>
          <p:cNvPr id="204" name="Google Shape;204;p8"/>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t>EVERYONE'S SMART UNIVERSITY  جامعة الجميع الذكية، ماجستير ريادة الأعمال</a:t>
            </a:r>
            <a:endParaRPr/>
          </a:p>
        </p:txBody>
      </p:sp>
      <p:sp>
        <p:nvSpPr>
          <p:cNvPr id="205" name="Google Shape;205;p8"/>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8</a:t>
            </a:fld>
            <a:endParaRPr/>
          </a:p>
        </p:txBody>
      </p:sp>
      <p:pic>
        <p:nvPicPr>
          <p:cNvPr id="206" name="Google Shape;206;p8"/>
          <p:cNvPicPr preferRelativeResize="0"/>
          <p:nvPr/>
        </p:nvPicPr>
        <p:blipFill rotWithShape="1">
          <a:blip r:embed="rId3">
            <a:alphaModFix amt="85000"/>
          </a:blip>
          <a:srcRect/>
          <a:stretch/>
        </p:blipFill>
        <p:spPr>
          <a:xfrm>
            <a:off x="150292" y="169401"/>
            <a:ext cx="1081362" cy="75787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210"/>
        <p:cNvGrpSpPr/>
        <p:nvPr/>
      </p:nvGrpSpPr>
      <p:grpSpPr>
        <a:xfrm>
          <a:off x="0" y="0"/>
          <a:ext cx="0" cy="0"/>
          <a:chOff x="0" y="0"/>
          <a:chExt cx="0" cy="0"/>
        </a:xfrm>
      </p:grpSpPr>
      <p:cxnSp>
        <p:nvCxnSpPr>
          <p:cNvPr id="211" name="Google Shape;211;p9"/>
          <p:cNvCxnSpPr/>
          <p:nvPr/>
        </p:nvCxnSpPr>
        <p:spPr>
          <a:xfrm>
            <a:off x="5826000" y="3525773"/>
            <a:ext cx="540000" cy="0"/>
          </a:xfrm>
          <a:prstGeom prst="straightConnector1">
            <a:avLst/>
          </a:prstGeom>
          <a:noFill/>
          <a:ln w="12700" cap="flat" cmpd="sng">
            <a:solidFill>
              <a:srgbClr val="FFFFFF"/>
            </a:solidFill>
            <a:prstDash val="solid"/>
            <a:round/>
            <a:headEnd type="none" w="sm" len="sm"/>
            <a:tailEnd type="none" w="sm" len="sm"/>
          </a:ln>
        </p:spPr>
      </p:cxnSp>
      <p:grpSp>
        <p:nvGrpSpPr>
          <p:cNvPr id="212" name="Google Shape;212;p9"/>
          <p:cNvGrpSpPr/>
          <p:nvPr/>
        </p:nvGrpSpPr>
        <p:grpSpPr>
          <a:xfrm rot="2700000">
            <a:off x="10127693" y="4178240"/>
            <a:ext cx="633413" cy="1862138"/>
            <a:chOff x="5959192" y="333389"/>
            <a:chExt cx="633413" cy="1862138"/>
          </a:xfrm>
        </p:grpSpPr>
        <p:grpSp>
          <p:nvGrpSpPr>
            <p:cNvPr id="213" name="Google Shape;213;p9"/>
            <p:cNvGrpSpPr/>
            <p:nvPr/>
          </p:nvGrpSpPr>
          <p:grpSpPr>
            <a:xfrm>
              <a:off x="5959192" y="333389"/>
              <a:ext cx="633413" cy="1419225"/>
              <a:chOff x="5959192" y="333389"/>
              <a:chExt cx="633413" cy="1419225"/>
            </a:xfrm>
          </p:grpSpPr>
          <p:sp>
            <p:nvSpPr>
              <p:cNvPr id="214" name="Google Shape;214;p9"/>
              <p:cNvSpPr/>
              <p:nvPr/>
            </p:nvSpPr>
            <p:spPr>
              <a:xfrm>
                <a:off x="5959192" y="333389"/>
                <a:ext cx="319088" cy="1419225"/>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sp>
            <p:nvSpPr>
              <p:cNvPr id="215" name="Google Shape;215;p9"/>
              <p:cNvSpPr/>
              <p:nvPr/>
            </p:nvSpPr>
            <p:spPr>
              <a:xfrm>
                <a:off x="6278280" y="333389"/>
                <a:ext cx="314325" cy="1419225"/>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grpSp>
        <p:cxnSp>
          <p:nvCxnSpPr>
            <p:cNvPr id="216" name="Google Shape;216;p9"/>
            <p:cNvCxnSpPr/>
            <p:nvPr/>
          </p:nvCxnSpPr>
          <p:spPr>
            <a:xfrm rot="10800000">
              <a:off x="6278280" y="333389"/>
              <a:ext cx="0" cy="1862138"/>
            </a:xfrm>
            <a:prstGeom prst="straightConnector1">
              <a:avLst/>
            </a:prstGeom>
            <a:noFill/>
            <a:ln w="12700" cap="flat" cmpd="sng">
              <a:solidFill>
                <a:srgbClr val="FFFFFF"/>
              </a:solidFill>
              <a:prstDash val="solid"/>
              <a:miter lim="800000"/>
              <a:headEnd type="none" w="med" len="med"/>
              <a:tailEnd type="none" w="med" len="med"/>
            </a:ln>
          </p:spPr>
        </p:cxnSp>
      </p:grpSp>
      <p:sp>
        <p:nvSpPr>
          <p:cNvPr id="217" name="Google Shape;217;p9"/>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venir"/>
              <a:ea typeface="Avenir"/>
              <a:cs typeface="Avenir"/>
              <a:sym typeface="Avenir"/>
            </a:endParaRPr>
          </a:p>
        </p:txBody>
      </p:sp>
      <p:cxnSp>
        <p:nvCxnSpPr>
          <p:cNvPr id="218" name="Google Shape;218;p9"/>
          <p:cNvCxnSpPr/>
          <p:nvPr/>
        </p:nvCxnSpPr>
        <p:spPr>
          <a:xfrm rot="5400000">
            <a:off x="5826000" y="1392239"/>
            <a:ext cx="540000" cy="0"/>
          </a:xfrm>
          <a:prstGeom prst="straightConnector1">
            <a:avLst/>
          </a:prstGeom>
          <a:noFill/>
          <a:ln w="12700" cap="flat" cmpd="sng">
            <a:solidFill>
              <a:srgbClr val="FFFFFF"/>
            </a:solidFill>
            <a:prstDash val="solid"/>
            <a:round/>
            <a:headEnd type="none" w="sm" len="sm"/>
            <a:tailEnd type="none" w="sm" len="sm"/>
          </a:ln>
        </p:spPr>
      </p:cxnSp>
      <p:sp>
        <p:nvSpPr>
          <p:cNvPr id="219" name="Google Shape;219;p9"/>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None/>
            </a:pPr>
            <a:r>
              <a:rPr lang="en-GB"/>
              <a:t>1/6/2023</a:t>
            </a:r>
            <a:endParaRPr/>
          </a:p>
        </p:txBody>
      </p:sp>
      <p:sp>
        <p:nvSpPr>
          <p:cNvPr id="220" name="Google Shape;220;p9"/>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None/>
            </a:pPr>
            <a:r>
              <a:rPr lang="en-GB" cap="none">
                <a:solidFill>
                  <a:schemeClr val="dk1"/>
                </a:solidFill>
                <a:latin typeface="Sorts Mill Goudy"/>
                <a:ea typeface="Sorts Mill Goudy"/>
                <a:cs typeface="Sorts Mill Goudy"/>
                <a:sym typeface="Sorts Mill Goudy"/>
              </a:rPr>
              <a:t>EVERYONE'S SMART UNIVERSITY  جامعة الجميع الذكية، ماجستير ريادة الأعمال</a:t>
            </a:r>
            <a:endParaRPr/>
          </a:p>
        </p:txBody>
      </p:sp>
      <p:sp>
        <p:nvSpPr>
          <p:cNvPr id="221" name="Google Shape;221;p9"/>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rmAutofit/>
          </a:bodyPr>
          <a:lstStyle/>
          <a:p>
            <a:pPr marL="0" lvl="0" indent="0" algn="r" rtl="0">
              <a:spcBef>
                <a:spcPts val="0"/>
              </a:spcBef>
              <a:spcAft>
                <a:spcPts val="0"/>
              </a:spcAft>
              <a:buNone/>
            </a:pPr>
            <a:fld id="{00000000-1234-1234-1234-123412341234}" type="slidenum">
              <a:rPr lang="en-GB"/>
              <a:t>9</a:t>
            </a:fld>
            <a:endParaRPr/>
          </a:p>
        </p:txBody>
      </p:sp>
      <p:pic>
        <p:nvPicPr>
          <p:cNvPr id="222" name="Google Shape;222;p9"/>
          <p:cNvPicPr preferRelativeResize="0"/>
          <p:nvPr/>
        </p:nvPicPr>
        <p:blipFill rotWithShape="1">
          <a:blip r:embed="rId3">
            <a:alphaModFix amt="85000"/>
          </a:blip>
          <a:srcRect/>
          <a:stretch/>
        </p:blipFill>
        <p:spPr>
          <a:xfrm>
            <a:off x="150292" y="169401"/>
            <a:ext cx="1081362" cy="757878"/>
          </a:xfrm>
          <a:prstGeom prst="rect">
            <a:avLst/>
          </a:prstGeom>
          <a:noFill/>
          <a:ln>
            <a:noFill/>
          </a:ln>
        </p:spPr>
      </p:pic>
      <p:graphicFrame>
        <p:nvGraphicFramePr>
          <p:cNvPr id="223" name="Google Shape;223;p9"/>
          <p:cNvGraphicFramePr/>
          <p:nvPr/>
        </p:nvGraphicFramePr>
        <p:xfrm>
          <a:off x="450000" y="2289458"/>
          <a:ext cx="3000000" cy="3000000"/>
        </p:xfrm>
        <a:graphic>
          <a:graphicData uri="http://schemas.openxmlformats.org/drawingml/2006/table">
            <a:tbl>
              <a:tblPr firstRow="1" firstCol="1" bandRow="1">
                <a:solidFill>
                  <a:srgbClr val="3F3F3F"/>
                </a:solidFill>
                <a:tableStyleId>{534FA450-257C-4C29-9093-1208001E2C71}</a:tableStyleId>
              </a:tblPr>
              <a:tblGrid>
                <a:gridCol w="1780125">
                  <a:extLst>
                    <a:ext uri="{9D8B030D-6E8A-4147-A177-3AD203B41FA5}">
                      <a16:colId xmlns:a16="http://schemas.microsoft.com/office/drawing/2014/main" val="20000"/>
                    </a:ext>
                  </a:extLst>
                </a:gridCol>
                <a:gridCol w="4659425">
                  <a:extLst>
                    <a:ext uri="{9D8B030D-6E8A-4147-A177-3AD203B41FA5}">
                      <a16:colId xmlns:a16="http://schemas.microsoft.com/office/drawing/2014/main" val="20001"/>
                    </a:ext>
                  </a:extLst>
                </a:gridCol>
                <a:gridCol w="2006800">
                  <a:extLst>
                    <a:ext uri="{9D8B030D-6E8A-4147-A177-3AD203B41FA5}">
                      <a16:colId xmlns:a16="http://schemas.microsoft.com/office/drawing/2014/main" val="20002"/>
                    </a:ext>
                  </a:extLst>
                </a:gridCol>
                <a:gridCol w="2754650">
                  <a:extLst>
                    <a:ext uri="{9D8B030D-6E8A-4147-A177-3AD203B41FA5}">
                      <a16:colId xmlns:a16="http://schemas.microsoft.com/office/drawing/2014/main" val="20003"/>
                    </a:ext>
                  </a:extLst>
                </a:gridCol>
              </a:tblGrid>
              <a:tr h="470750">
                <a:tc>
                  <a:txBody>
                    <a:bodyPr/>
                    <a:lstStyle/>
                    <a:p>
                      <a:pPr marL="0" marR="0" lvl="0" indent="0" algn="ctr" rtl="1">
                        <a:lnSpc>
                          <a:spcPct val="107000"/>
                        </a:lnSpc>
                        <a:spcBef>
                          <a:spcPts val="0"/>
                        </a:spcBef>
                        <a:spcAft>
                          <a:spcPts val="0"/>
                        </a:spcAft>
                        <a:buNone/>
                      </a:pPr>
                      <a:r>
                        <a:rPr lang="en-GB" sz="2000" b="1" u="none" strike="noStrike" cap="none">
                          <a:solidFill>
                            <a:schemeClr val="lt1"/>
                          </a:solidFill>
                          <a:latin typeface="Times New Roman"/>
                          <a:ea typeface="Times New Roman"/>
                          <a:cs typeface="Times New Roman"/>
                          <a:sym typeface="Times New Roman"/>
                        </a:rPr>
                        <a:t>The lecturer</a:t>
                      </a:r>
                      <a:endParaRPr sz="2000" b="1" u="none" strike="noStrike" cap="none">
                        <a:solidFill>
                          <a:schemeClr val="lt1"/>
                        </a:solidFill>
                        <a:latin typeface="Times New Roman"/>
                        <a:ea typeface="Times New Roman"/>
                        <a:cs typeface="Times New Roman"/>
                        <a:sym typeface="Times New Roman"/>
                      </a:endParaRPr>
                    </a:p>
                  </a:txBody>
                  <a:tcPr marL="166100" marR="121400" marT="127775" marB="127775" anchor="ctr">
                    <a:lnL w="19050" cap="flat" cmpd="sng">
                      <a:solidFill>
                        <a:schemeClr val="dk1"/>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9050" cap="flat" cmpd="sng">
                      <a:solidFill>
                        <a:schemeClr val="dk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chemeClr val="dk1"/>
                    </a:solidFill>
                  </a:tcPr>
                </a:tc>
                <a:tc>
                  <a:txBody>
                    <a:bodyPr/>
                    <a:lstStyle/>
                    <a:p>
                      <a:pPr marL="0" marR="0" lvl="0" indent="0" algn="ctr" rtl="1">
                        <a:lnSpc>
                          <a:spcPct val="107000"/>
                        </a:lnSpc>
                        <a:spcBef>
                          <a:spcPts val="0"/>
                        </a:spcBef>
                        <a:spcAft>
                          <a:spcPts val="0"/>
                        </a:spcAft>
                        <a:buNone/>
                      </a:pPr>
                      <a:r>
                        <a:rPr lang="en-GB" sz="2000" b="1" u="none" strike="noStrike" cap="none">
                          <a:solidFill>
                            <a:schemeClr val="lt1"/>
                          </a:solidFill>
                          <a:latin typeface="Times New Roman"/>
                          <a:ea typeface="Times New Roman"/>
                          <a:cs typeface="Times New Roman"/>
                          <a:sym typeface="Times New Roman"/>
                        </a:rPr>
                        <a:t>The course</a:t>
                      </a:r>
                      <a:endParaRPr sz="2000" b="1" u="none" strike="noStrike" cap="none">
                        <a:solidFill>
                          <a:schemeClr val="lt1"/>
                        </a:solidFill>
                        <a:latin typeface="Times New Roman"/>
                        <a:ea typeface="Times New Roman"/>
                        <a:cs typeface="Times New Roman"/>
                        <a:sym typeface="Times New Roman"/>
                      </a:endParaRPr>
                    </a:p>
                  </a:txBody>
                  <a:tcPr marL="166100" marR="121400" marT="127775" marB="12777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9050" cap="flat" cmpd="sng">
                      <a:solidFill>
                        <a:schemeClr val="dk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chemeClr val="dk1"/>
                    </a:solidFill>
                  </a:tcPr>
                </a:tc>
                <a:tc>
                  <a:txBody>
                    <a:bodyPr/>
                    <a:lstStyle/>
                    <a:p>
                      <a:pPr marL="0" marR="0" lvl="0" indent="0" algn="ctr" rtl="1">
                        <a:lnSpc>
                          <a:spcPct val="107000"/>
                        </a:lnSpc>
                        <a:spcBef>
                          <a:spcPts val="0"/>
                        </a:spcBef>
                        <a:spcAft>
                          <a:spcPts val="0"/>
                        </a:spcAft>
                        <a:buNone/>
                      </a:pPr>
                      <a:r>
                        <a:rPr lang="en-GB" sz="2000" b="1" u="none" strike="noStrike" cap="none">
                          <a:solidFill>
                            <a:schemeClr val="lt1"/>
                          </a:solidFill>
                          <a:latin typeface="Times New Roman"/>
                          <a:ea typeface="Times New Roman"/>
                          <a:cs typeface="Times New Roman"/>
                          <a:sym typeface="Times New Roman"/>
                        </a:rPr>
                        <a:t>Course Code</a:t>
                      </a:r>
                      <a:endParaRPr sz="2000" b="1" u="none" strike="noStrike" cap="none">
                        <a:solidFill>
                          <a:schemeClr val="lt1"/>
                        </a:solidFill>
                        <a:latin typeface="Times New Roman"/>
                        <a:ea typeface="Times New Roman"/>
                        <a:cs typeface="Times New Roman"/>
                        <a:sym typeface="Times New Roman"/>
                      </a:endParaRPr>
                    </a:p>
                  </a:txBody>
                  <a:tcPr marL="166100" marR="121400" marT="127775" marB="12777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9050" cap="flat" cmpd="sng">
                      <a:solidFill>
                        <a:schemeClr val="dk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chemeClr val="dk1"/>
                    </a:solidFill>
                  </a:tcPr>
                </a:tc>
                <a:tc>
                  <a:txBody>
                    <a:bodyPr/>
                    <a:lstStyle/>
                    <a:p>
                      <a:pPr marL="0" marR="0" lvl="0" indent="0" algn="ctr" rtl="1">
                        <a:lnSpc>
                          <a:spcPct val="107000"/>
                        </a:lnSpc>
                        <a:spcBef>
                          <a:spcPts val="0"/>
                        </a:spcBef>
                        <a:spcAft>
                          <a:spcPts val="0"/>
                        </a:spcAft>
                        <a:buNone/>
                      </a:pPr>
                      <a:r>
                        <a:rPr lang="en-GB" sz="2000" b="1" u="none" strike="noStrike" cap="none">
                          <a:solidFill>
                            <a:schemeClr val="lt1"/>
                          </a:solidFill>
                          <a:latin typeface="Times New Roman"/>
                          <a:ea typeface="Times New Roman"/>
                          <a:cs typeface="Times New Roman"/>
                          <a:sym typeface="Times New Roman"/>
                        </a:rPr>
                        <a:t>The discussion session</a:t>
                      </a:r>
                      <a:endParaRPr sz="2000" b="1" u="none" strike="noStrike" cap="none">
                        <a:solidFill>
                          <a:schemeClr val="lt1"/>
                        </a:solidFill>
                        <a:latin typeface="Times New Roman"/>
                        <a:ea typeface="Times New Roman"/>
                        <a:cs typeface="Times New Roman"/>
                        <a:sym typeface="Times New Roman"/>
                      </a:endParaRPr>
                    </a:p>
                  </a:txBody>
                  <a:tcPr marL="166100" marR="121400" marT="127775" marB="12777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9050" cap="flat" cmpd="sng">
                      <a:solidFill>
                        <a:schemeClr val="dk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chemeClr val="dk1"/>
                    </a:solidFill>
                  </a:tcPr>
                </a:tc>
                <a:extLst>
                  <a:ext uri="{0D108BD9-81ED-4DB2-BD59-A6C34878D82A}">
                    <a16:rowId xmlns:a16="http://schemas.microsoft.com/office/drawing/2014/main" val="10000"/>
                  </a:ext>
                </a:extLst>
              </a:tr>
              <a:tr h="1601500">
                <a:tc>
                  <a:txBody>
                    <a:bodyPr/>
                    <a:lstStyle/>
                    <a:p>
                      <a:pPr marL="0" marR="0" lvl="0" indent="0" algn="ctr" rtl="1">
                        <a:lnSpc>
                          <a:spcPct val="107000"/>
                        </a:lnSpc>
                        <a:spcBef>
                          <a:spcPts val="0"/>
                        </a:spcBef>
                        <a:spcAft>
                          <a:spcPts val="0"/>
                        </a:spcAft>
                        <a:buNone/>
                      </a:pPr>
                      <a:r>
                        <a:rPr lang="en-GB" sz="2000" b="0" u="none" strike="noStrike" cap="none">
                          <a:solidFill>
                            <a:schemeClr val="lt1"/>
                          </a:solidFill>
                          <a:latin typeface="Times New Roman"/>
                          <a:ea typeface="Times New Roman"/>
                          <a:cs typeface="Times New Roman"/>
                          <a:sym typeface="Times New Roman"/>
                        </a:rPr>
                        <a:t>Dr . Nahed Ahmed</a:t>
                      </a:r>
                      <a:endParaRPr sz="2000" b="0" u="none" strike="noStrike" cap="none">
                        <a:solidFill>
                          <a:schemeClr val="lt1"/>
                        </a:solidFill>
                        <a:latin typeface="Times New Roman"/>
                        <a:ea typeface="Times New Roman"/>
                        <a:cs typeface="Times New Roman"/>
                        <a:sym typeface="Times New Roman"/>
                      </a:endParaRPr>
                    </a:p>
                  </a:txBody>
                  <a:tcPr marL="166100" marR="121400" marT="127775" marB="127775">
                    <a:lnL w="9525" cap="flat" cmpd="sng">
                      <a:solidFill>
                        <a:srgbClr val="000000">
                          <a:alpha val="0"/>
                        </a:srgbClr>
                      </a:solidFill>
                      <a:prstDash val="solid"/>
                      <a:round/>
                      <a:headEnd type="none" w="sm" len="sm"/>
                      <a:tailEnd type="none" w="sm" len="sm"/>
                    </a:lnL>
                    <a:lnR w="9525" cap="flat" cmpd="sng">
                      <a:solidFill>
                        <a:srgbClr val="7F7F7F"/>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3F3F3F"/>
                    </a:solidFill>
                  </a:tcPr>
                </a:tc>
                <a:tc>
                  <a:txBody>
                    <a:bodyPr/>
                    <a:lstStyle/>
                    <a:p>
                      <a:pPr marL="0" marR="0" lvl="0" indent="0" algn="ctr" rtl="0">
                        <a:lnSpc>
                          <a:spcPct val="150000"/>
                        </a:lnSpc>
                        <a:spcBef>
                          <a:spcPts val="0"/>
                        </a:spcBef>
                        <a:spcAft>
                          <a:spcPts val="0"/>
                        </a:spcAft>
                        <a:buNone/>
                      </a:pPr>
                      <a:r>
                        <a:rPr lang="en-GB" sz="2000" b="0" u="none" strike="noStrike" cap="none">
                          <a:solidFill>
                            <a:schemeClr val="lt1"/>
                          </a:solidFill>
                          <a:latin typeface="Times New Roman"/>
                          <a:ea typeface="Times New Roman"/>
                          <a:cs typeface="Times New Roman"/>
                          <a:sym typeface="Times New Roman"/>
                        </a:rPr>
                        <a:t>Entrepreneurial Leadership &amp; Organizational Behaviour</a:t>
                      </a:r>
                      <a:endParaRPr/>
                    </a:p>
                  </a:txBody>
                  <a:tcPr marL="166100" marR="121400" marT="127775" marB="127775">
                    <a:lnL w="9525" cap="flat" cmpd="sng">
                      <a:solidFill>
                        <a:srgbClr val="7F7F7F"/>
                      </a:solidFill>
                      <a:prstDash val="solid"/>
                      <a:round/>
                      <a:headEnd type="none" w="sm" len="sm"/>
                      <a:tailEnd type="none" w="sm" len="sm"/>
                    </a:lnL>
                    <a:lnR w="9525" cap="flat" cmpd="sng">
                      <a:solidFill>
                        <a:srgbClr val="7F7F7F"/>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3F3F3F"/>
                    </a:solidFill>
                  </a:tcPr>
                </a:tc>
                <a:tc>
                  <a:txBody>
                    <a:bodyPr/>
                    <a:lstStyle/>
                    <a:p>
                      <a:pPr marL="0" marR="0" lvl="0" indent="0" algn="ctr" rtl="1">
                        <a:lnSpc>
                          <a:spcPct val="107000"/>
                        </a:lnSpc>
                        <a:spcBef>
                          <a:spcPts val="0"/>
                        </a:spcBef>
                        <a:spcAft>
                          <a:spcPts val="0"/>
                        </a:spcAft>
                        <a:buNone/>
                      </a:pPr>
                      <a:r>
                        <a:rPr lang="en-GB" sz="2000" b="0" u="none" strike="noStrike" cap="none">
                          <a:solidFill>
                            <a:schemeClr val="lt1"/>
                          </a:solidFill>
                          <a:latin typeface="Times New Roman"/>
                          <a:ea typeface="Times New Roman"/>
                          <a:cs typeface="Times New Roman"/>
                          <a:sym typeface="Times New Roman"/>
                        </a:rPr>
                        <a:t>ENT612</a:t>
                      </a:r>
                      <a:endParaRPr sz="2000" b="0" u="none" strike="noStrike" cap="none">
                        <a:solidFill>
                          <a:schemeClr val="lt1"/>
                        </a:solidFill>
                        <a:latin typeface="Times New Roman"/>
                        <a:ea typeface="Times New Roman"/>
                        <a:cs typeface="Times New Roman"/>
                        <a:sym typeface="Times New Roman"/>
                      </a:endParaRPr>
                    </a:p>
                  </a:txBody>
                  <a:tcPr marL="166100" marR="121400" marT="127775" marB="127775">
                    <a:lnL w="9525" cap="flat" cmpd="sng">
                      <a:solidFill>
                        <a:srgbClr val="7F7F7F"/>
                      </a:solidFill>
                      <a:prstDash val="solid"/>
                      <a:round/>
                      <a:headEnd type="none" w="sm" len="sm"/>
                      <a:tailEnd type="none" w="sm" len="sm"/>
                    </a:lnL>
                    <a:lnR w="9525" cap="flat" cmpd="sng">
                      <a:solidFill>
                        <a:srgbClr val="7F7F7F"/>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3F3F3F"/>
                    </a:solidFill>
                  </a:tcPr>
                </a:tc>
                <a:tc>
                  <a:txBody>
                    <a:bodyPr/>
                    <a:lstStyle/>
                    <a:p>
                      <a:pPr marL="0" marR="0" lvl="0" indent="0" algn="ctr" rtl="1">
                        <a:lnSpc>
                          <a:spcPct val="107000"/>
                        </a:lnSpc>
                        <a:spcBef>
                          <a:spcPts val="0"/>
                        </a:spcBef>
                        <a:spcAft>
                          <a:spcPts val="0"/>
                        </a:spcAft>
                        <a:buNone/>
                      </a:pPr>
                      <a:r>
                        <a:rPr lang="en-GB" sz="2000" b="0" u="none" strike="noStrike" cap="none">
                          <a:solidFill>
                            <a:schemeClr val="lt1"/>
                          </a:solidFill>
                          <a:latin typeface="Times New Roman"/>
                          <a:ea typeface="Times New Roman"/>
                          <a:cs typeface="Times New Roman"/>
                          <a:sym typeface="Times New Roman"/>
                        </a:rPr>
                        <a:t>Monday </a:t>
                      </a:r>
                      <a:endParaRPr sz="2000" b="0" u="none" strike="noStrike" cap="none">
                        <a:solidFill>
                          <a:schemeClr val="lt1"/>
                        </a:solidFill>
                        <a:latin typeface="Times New Roman"/>
                        <a:ea typeface="Times New Roman"/>
                        <a:cs typeface="Times New Roman"/>
                        <a:sym typeface="Times New Roman"/>
                      </a:endParaRPr>
                    </a:p>
                    <a:p>
                      <a:pPr marL="0" marR="0" lvl="0" indent="0" algn="ctr" rtl="0">
                        <a:lnSpc>
                          <a:spcPct val="107000"/>
                        </a:lnSpc>
                        <a:spcBef>
                          <a:spcPts val="800"/>
                        </a:spcBef>
                        <a:spcAft>
                          <a:spcPts val="0"/>
                        </a:spcAft>
                        <a:buNone/>
                      </a:pPr>
                      <a:r>
                        <a:rPr lang="en-GB" sz="2000" b="0" u="none" strike="noStrike" cap="none">
                          <a:solidFill>
                            <a:schemeClr val="lt1"/>
                          </a:solidFill>
                          <a:latin typeface="Times New Roman"/>
                          <a:ea typeface="Times New Roman"/>
                          <a:cs typeface="Times New Roman"/>
                          <a:sym typeface="Times New Roman"/>
                        </a:rPr>
                        <a:t>8:00 – 9:00 pm</a:t>
                      </a:r>
                      <a:endParaRPr sz="2000" b="0" u="none" strike="noStrike" cap="none">
                        <a:solidFill>
                          <a:schemeClr val="lt1"/>
                        </a:solidFill>
                        <a:latin typeface="Times New Roman"/>
                        <a:ea typeface="Times New Roman"/>
                        <a:cs typeface="Times New Roman"/>
                        <a:sym typeface="Times New Roman"/>
                      </a:endParaRPr>
                    </a:p>
                    <a:p>
                      <a:pPr marL="0" marR="0" lvl="0" indent="0" algn="ctr" rtl="1">
                        <a:lnSpc>
                          <a:spcPct val="107000"/>
                        </a:lnSpc>
                        <a:spcBef>
                          <a:spcPts val="800"/>
                        </a:spcBef>
                        <a:spcAft>
                          <a:spcPts val="0"/>
                        </a:spcAft>
                        <a:buNone/>
                      </a:pPr>
                      <a:r>
                        <a:rPr lang="en-GB" sz="1800" b="0" i="0" u="none" strike="noStrike" cap="none">
                          <a:solidFill>
                            <a:schemeClr val="lt1"/>
                          </a:solidFill>
                          <a:latin typeface="Times New Roman"/>
                          <a:ea typeface="Times New Roman"/>
                          <a:cs typeface="Times New Roman"/>
                          <a:sym typeface="Times New Roman"/>
                        </a:rPr>
                        <a:t>Saudi Arabia time</a:t>
                      </a:r>
                      <a:endParaRPr sz="2000" b="0" u="none" strike="noStrike" cap="none">
                        <a:solidFill>
                          <a:schemeClr val="lt1"/>
                        </a:solidFill>
                        <a:latin typeface="Times New Roman"/>
                        <a:ea typeface="Times New Roman"/>
                        <a:cs typeface="Times New Roman"/>
                        <a:sym typeface="Times New Roman"/>
                      </a:endParaRPr>
                    </a:p>
                  </a:txBody>
                  <a:tcPr marL="166100" marR="121400" marT="127775" marB="127775">
                    <a:lnL w="9525" cap="flat" cmpd="sng">
                      <a:solidFill>
                        <a:srgbClr val="7F7F7F"/>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3F3F3F"/>
                    </a:solidFill>
                  </a:tcPr>
                </a:tc>
                <a:extLst>
                  <a:ext uri="{0D108BD9-81ED-4DB2-BD59-A6C34878D82A}">
                    <a16:rowId xmlns:a16="http://schemas.microsoft.com/office/drawing/2014/main" val="10001"/>
                  </a:ext>
                </a:extLst>
              </a:tr>
            </a:tbl>
          </a:graphicData>
        </a:graphic>
      </p:graphicFrame>
      <p:sp>
        <p:nvSpPr>
          <p:cNvPr id="224" name="Google Shape;224;p9"/>
          <p:cNvSpPr txBox="1"/>
          <p:nvPr/>
        </p:nvSpPr>
        <p:spPr>
          <a:xfrm>
            <a:off x="803188" y="1309444"/>
            <a:ext cx="8365525"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rgbClr val="002060"/>
                </a:solidFill>
                <a:latin typeface="Avenir"/>
                <a:ea typeface="Avenir"/>
                <a:cs typeface="Avenir"/>
                <a:sym typeface="Avenir"/>
              </a:rPr>
              <a:t> Lectures timetable for the first semester of 2023</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232"/>
        <p:cNvGrpSpPr/>
        <p:nvPr/>
      </p:nvGrpSpPr>
      <p:grpSpPr>
        <a:xfrm>
          <a:off x="0" y="0"/>
          <a:ext cx="0" cy="0"/>
          <a:chOff x="0" y="0"/>
          <a:chExt cx="0" cy="0"/>
        </a:xfrm>
      </p:grpSpPr>
      <p:cxnSp>
        <p:nvCxnSpPr>
          <p:cNvPr id="233" name="Google Shape;233;p10"/>
          <p:cNvCxnSpPr/>
          <p:nvPr/>
        </p:nvCxnSpPr>
        <p:spPr>
          <a:xfrm>
            <a:off x="5826000" y="3525773"/>
            <a:ext cx="540000" cy="0"/>
          </a:xfrm>
          <a:prstGeom prst="straightConnector1">
            <a:avLst/>
          </a:prstGeom>
          <a:noFill/>
          <a:ln w="12700" cap="flat" cmpd="sng">
            <a:solidFill>
              <a:srgbClr val="FFFFFF"/>
            </a:solidFill>
            <a:prstDash val="solid"/>
            <a:round/>
            <a:headEnd type="none" w="sm" len="sm"/>
            <a:tailEnd type="none" w="sm" len="sm"/>
          </a:ln>
        </p:spPr>
      </p:cxnSp>
      <p:grpSp>
        <p:nvGrpSpPr>
          <p:cNvPr id="234" name="Google Shape;234;p10"/>
          <p:cNvGrpSpPr/>
          <p:nvPr/>
        </p:nvGrpSpPr>
        <p:grpSpPr>
          <a:xfrm rot="2700000">
            <a:off x="10127693" y="4178240"/>
            <a:ext cx="633413" cy="1862138"/>
            <a:chOff x="5959192" y="333389"/>
            <a:chExt cx="633413" cy="1862138"/>
          </a:xfrm>
        </p:grpSpPr>
        <p:grpSp>
          <p:nvGrpSpPr>
            <p:cNvPr id="235" name="Google Shape;235;p10"/>
            <p:cNvGrpSpPr/>
            <p:nvPr/>
          </p:nvGrpSpPr>
          <p:grpSpPr>
            <a:xfrm>
              <a:off x="5959192" y="333389"/>
              <a:ext cx="633413" cy="1419225"/>
              <a:chOff x="5959192" y="333389"/>
              <a:chExt cx="633413" cy="1419225"/>
            </a:xfrm>
          </p:grpSpPr>
          <p:sp>
            <p:nvSpPr>
              <p:cNvPr id="236" name="Google Shape;236;p10"/>
              <p:cNvSpPr/>
              <p:nvPr/>
            </p:nvSpPr>
            <p:spPr>
              <a:xfrm>
                <a:off x="5959192" y="333389"/>
                <a:ext cx="319088" cy="1419225"/>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sp>
            <p:nvSpPr>
              <p:cNvPr id="237" name="Google Shape;237;p10"/>
              <p:cNvSpPr/>
              <p:nvPr/>
            </p:nvSpPr>
            <p:spPr>
              <a:xfrm>
                <a:off x="6278280" y="333389"/>
                <a:ext cx="314325" cy="1419225"/>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grpSp>
        <p:cxnSp>
          <p:nvCxnSpPr>
            <p:cNvPr id="238" name="Google Shape;238;p10"/>
            <p:cNvCxnSpPr/>
            <p:nvPr/>
          </p:nvCxnSpPr>
          <p:spPr>
            <a:xfrm rot="10800000">
              <a:off x="6278280" y="333389"/>
              <a:ext cx="0" cy="1862138"/>
            </a:xfrm>
            <a:prstGeom prst="straightConnector1">
              <a:avLst/>
            </a:prstGeom>
            <a:noFill/>
            <a:ln w="12700" cap="flat" cmpd="sng">
              <a:solidFill>
                <a:srgbClr val="FFFFFF"/>
              </a:solidFill>
              <a:prstDash val="solid"/>
              <a:miter lim="800000"/>
              <a:headEnd type="none" w="med" len="med"/>
              <a:tailEnd type="none" w="med" len="med"/>
            </a:ln>
          </p:spPr>
        </p:cxnSp>
      </p:grpSp>
      <p:sp>
        <p:nvSpPr>
          <p:cNvPr id="239" name="Google Shape;239;p10"/>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venir"/>
              <a:ea typeface="Avenir"/>
              <a:cs typeface="Avenir"/>
              <a:sym typeface="Avenir"/>
            </a:endParaRPr>
          </a:p>
        </p:txBody>
      </p:sp>
      <p:sp>
        <p:nvSpPr>
          <p:cNvPr id="240" name="Google Shape;240;p10"/>
          <p:cNvSpPr txBox="1"/>
          <p:nvPr/>
        </p:nvSpPr>
        <p:spPr>
          <a:xfrm>
            <a:off x="7043649" y="1707269"/>
            <a:ext cx="4060800" cy="2602531"/>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None/>
            </a:pPr>
            <a:r>
              <a:rPr lang="en-GB" sz="4000" b="1" i="0" u="none" strike="noStrike">
                <a:solidFill>
                  <a:srgbClr val="2F5496"/>
                </a:solidFill>
                <a:latin typeface="Sorts Mill Goudy"/>
                <a:ea typeface="Sorts Mill Goudy"/>
                <a:cs typeface="Sorts Mill Goudy"/>
                <a:sym typeface="Sorts Mill Goudy"/>
              </a:rPr>
              <a:t>All sessions will be recorded, and each will have an online quiz</a:t>
            </a:r>
            <a:endParaRPr/>
          </a:p>
        </p:txBody>
      </p:sp>
      <p:pic>
        <p:nvPicPr>
          <p:cNvPr id="241" name="Google Shape;241;p10" descr="Classroom"/>
          <p:cNvPicPr preferRelativeResize="0"/>
          <p:nvPr/>
        </p:nvPicPr>
        <p:blipFill rotWithShape="1">
          <a:blip r:embed="rId3">
            <a:alphaModFix/>
          </a:blip>
          <a:srcRect/>
          <a:stretch/>
        </p:blipFill>
        <p:spPr>
          <a:xfrm>
            <a:off x="540989" y="930894"/>
            <a:ext cx="4996212" cy="4996212"/>
          </a:xfrm>
          <a:prstGeom prst="rect">
            <a:avLst/>
          </a:prstGeom>
          <a:noFill/>
          <a:ln>
            <a:noFill/>
          </a:ln>
        </p:spPr>
      </p:pic>
      <p:cxnSp>
        <p:nvCxnSpPr>
          <p:cNvPr id="242" name="Google Shape;242;p10"/>
          <p:cNvCxnSpPr/>
          <p:nvPr/>
        </p:nvCxnSpPr>
        <p:spPr>
          <a:xfrm>
            <a:off x="6096000" y="540000"/>
            <a:ext cx="0" cy="5778000"/>
          </a:xfrm>
          <a:prstGeom prst="straightConnector1">
            <a:avLst/>
          </a:prstGeom>
          <a:noFill/>
          <a:ln w="12700" cap="flat" cmpd="sng">
            <a:solidFill>
              <a:srgbClr val="FFFFFF"/>
            </a:solidFill>
            <a:prstDash val="solid"/>
            <a:round/>
            <a:headEnd type="none" w="sm" len="sm"/>
            <a:tailEnd type="none" w="sm" len="sm"/>
          </a:ln>
        </p:spPr>
      </p:cxnSp>
      <p:grpSp>
        <p:nvGrpSpPr>
          <p:cNvPr id="243" name="Google Shape;243;p10"/>
          <p:cNvGrpSpPr/>
          <p:nvPr/>
        </p:nvGrpSpPr>
        <p:grpSpPr>
          <a:xfrm rot="8100000" flipH="1">
            <a:off x="6441273" y="523289"/>
            <a:ext cx="924389" cy="1045314"/>
            <a:chOff x="6200906" y="2967038"/>
            <a:chExt cx="924389" cy="1045314"/>
          </a:xfrm>
        </p:grpSpPr>
        <p:grpSp>
          <p:nvGrpSpPr>
            <p:cNvPr id="244" name="Google Shape;244;p10"/>
            <p:cNvGrpSpPr/>
            <p:nvPr/>
          </p:nvGrpSpPr>
          <p:grpSpPr>
            <a:xfrm>
              <a:off x="6808136" y="2967038"/>
              <a:ext cx="317159" cy="932400"/>
              <a:chOff x="6808136" y="2967038"/>
              <a:chExt cx="317159" cy="932400"/>
            </a:xfrm>
          </p:grpSpPr>
          <p:sp>
            <p:nvSpPr>
              <p:cNvPr id="245" name="Google Shape;245;p10"/>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sp>
            <p:nvSpPr>
              <p:cNvPr id="246" name="Google Shape;246;p10"/>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cxnSp>
            <p:nvCxnSpPr>
              <p:cNvPr id="247" name="Google Shape;247;p10"/>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nvGrpSpPr>
            <p:cNvPr id="248" name="Google Shape;248;p10"/>
            <p:cNvGrpSpPr/>
            <p:nvPr/>
          </p:nvGrpSpPr>
          <p:grpSpPr>
            <a:xfrm rot="-2700000" flipH="1">
              <a:off x="6484112" y="3104366"/>
              <a:ext cx="317159" cy="932400"/>
              <a:chOff x="6808136" y="2967038"/>
              <a:chExt cx="317159" cy="932400"/>
            </a:xfrm>
          </p:grpSpPr>
          <p:sp>
            <p:nvSpPr>
              <p:cNvPr id="249" name="Google Shape;249;p10"/>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sp>
            <p:nvSpPr>
              <p:cNvPr id="250" name="Google Shape;250;p10"/>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cxnSp>
            <p:nvCxnSpPr>
              <p:cNvPr id="251" name="Google Shape;251;p10"/>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sp>
        <p:nvSpPr>
          <p:cNvPr id="252" name="Google Shape;252;p10"/>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None/>
            </a:pPr>
            <a:r>
              <a:rPr lang="en-GB"/>
              <a:t>1/6/2023</a:t>
            </a:r>
            <a:endParaRPr/>
          </a:p>
        </p:txBody>
      </p:sp>
      <p:sp>
        <p:nvSpPr>
          <p:cNvPr id="253" name="Google Shape;253;p10"/>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None/>
            </a:pPr>
            <a:r>
              <a:rPr lang="en-GB" cap="none">
                <a:solidFill>
                  <a:schemeClr val="dk1"/>
                </a:solidFill>
                <a:latin typeface="Sorts Mill Goudy"/>
                <a:ea typeface="Sorts Mill Goudy"/>
                <a:cs typeface="Sorts Mill Goudy"/>
                <a:sym typeface="Sorts Mill Goudy"/>
              </a:rPr>
              <a:t>EVERYONE'S SMART UNIVERSITY  جامعة الجميع الذكية، ماجستير ريادة الأعمال</a:t>
            </a:r>
            <a:endParaRPr/>
          </a:p>
        </p:txBody>
      </p:sp>
      <p:sp>
        <p:nvSpPr>
          <p:cNvPr id="254" name="Google Shape;254;p10"/>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rmAutofit/>
          </a:bodyPr>
          <a:lstStyle/>
          <a:p>
            <a:pPr marL="0" lvl="0" indent="0" algn="r" rtl="0">
              <a:spcBef>
                <a:spcPts val="0"/>
              </a:spcBef>
              <a:spcAft>
                <a:spcPts val="0"/>
              </a:spcAft>
              <a:buNone/>
            </a:pPr>
            <a:fld id="{00000000-1234-1234-1234-123412341234}" type="slidenum">
              <a:rPr lang="en-GB"/>
              <a:t>10</a:t>
            </a:fld>
            <a:endParaRPr/>
          </a:p>
        </p:txBody>
      </p:sp>
      <p:grpSp>
        <p:nvGrpSpPr>
          <p:cNvPr id="255" name="Google Shape;255;p10"/>
          <p:cNvGrpSpPr/>
          <p:nvPr/>
        </p:nvGrpSpPr>
        <p:grpSpPr>
          <a:xfrm rot="-2700000" flipH="1">
            <a:off x="10970370" y="5271528"/>
            <a:ext cx="924389" cy="1045314"/>
            <a:chOff x="6200906" y="2967038"/>
            <a:chExt cx="924389" cy="1045314"/>
          </a:xfrm>
        </p:grpSpPr>
        <p:grpSp>
          <p:nvGrpSpPr>
            <p:cNvPr id="256" name="Google Shape;256;p10"/>
            <p:cNvGrpSpPr/>
            <p:nvPr/>
          </p:nvGrpSpPr>
          <p:grpSpPr>
            <a:xfrm>
              <a:off x="6808136" y="2967038"/>
              <a:ext cx="317159" cy="932400"/>
              <a:chOff x="6808136" y="2967038"/>
              <a:chExt cx="317159" cy="932400"/>
            </a:xfrm>
          </p:grpSpPr>
          <p:sp>
            <p:nvSpPr>
              <p:cNvPr id="257" name="Google Shape;257;p10"/>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sp>
            <p:nvSpPr>
              <p:cNvPr id="258" name="Google Shape;258;p10"/>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cxnSp>
            <p:nvCxnSpPr>
              <p:cNvPr id="259" name="Google Shape;259;p10"/>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nvGrpSpPr>
            <p:cNvPr id="260" name="Google Shape;260;p10"/>
            <p:cNvGrpSpPr/>
            <p:nvPr/>
          </p:nvGrpSpPr>
          <p:grpSpPr>
            <a:xfrm rot="-2700000" flipH="1">
              <a:off x="6484112" y="3104366"/>
              <a:ext cx="317159" cy="932400"/>
              <a:chOff x="6808136" y="2967038"/>
              <a:chExt cx="317159" cy="932400"/>
            </a:xfrm>
          </p:grpSpPr>
          <p:sp>
            <p:nvSpPr>
              <p:cNvPr id="261" name="Google Shape;261;p10"/>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sp>
            <p:nvSpPr>
              <p:cNvPr id="262" name="Google Shape;262;p10"/>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cxnSp>
            <p:nvCxnSpPr>
              <p:cNvPr id="263" name="Google Shape;263;p10"/>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pic>
        <p:nvPicPr>
          <p:cNvPr id="264" name="Google Shape;264;p10"/>
          <p:cNvPicPr preferRelativeResize="0"/>
          <p:nvPr/>
        </p:nvPicPr>
        <p:blipFill rotWithShape="1">
          <a:blip r:embed="rId4">
            <a:alphaModFix amt="85000"/>
          </a:blip>
          <a:srcRect/>
          <a:stretch/>
        </p:blipFill>
        <p:spPr>
          <a:xfrm>
            <a:off x="150292" y="169401"/>
            <a:ext cx="1081362" cy="757878"/>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241"/>
                                        </p:tgtEl>
                                        <p:attrNameLst>
                                          <p:attrName>style.visibility</p:attrName>
                                        </p:attrNameLst>
                                      </p:cBhvr>
                                      <p:to>
                                        <p:strVal val="visible"/>
                                      </p:to>
                                    </p:set>
                                    <p:animEffect transition="in" filter="fade">
                                      <p:cBhvr>
                                        <p:cTn id="7" dur="700"/>
                                        <p:tgtEl>
                                          <p:spTgt spid="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272"/>
        <p:cNvGrpSpPr/>
        <p:nvPr/>
      </p:nvGrpSpPr>
      <p:grpSpPr>
        <a:xfrm>
          <a:off x="0" y="0"/>
          <a:ext cx="0" cy="0"/>
          <a:chOff x="0" y="0"/>
          <a:chExt cx="0" cy="0"/>
        </a:xfrm>
      </p:grpSpPr>
      <p:sp>
        <p:nvSpPr>
          <p:cNvPr id="273" name="Google Shape;273;p11"/>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venir"/>
              <a:ea typeface="Avenir"/>
              <a:cs typeface="Avenir"/>
              <a:sym typeface="Avenir"/>
            </a:endParaRPr>
          </a:p>
        </p:txBody>
      </p:sp>
      <p:sp>
        <p:nvSpPr>
          <p:cNvPr id="274" name="Google Shape;274;p11"/>
          <p:cNvSpPr txBox="1"/>
          <p:nvPr/>
        </p:nvSpPr>
        <p:spPr>
          <a:xfrm>
            <a:off x="915858" y="1626419"/>
            <a:ext cx="2802386" cy="3180357"/>
          </a:xfrm>
          <a:prstGeom prst="rect">
            <a:avLst/>
          </a:prstGeom>
          <a:noFill/>
          <a:ln>
            <a:noFill/>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4400" b="1" i="0" u="none" strike="noStrike" cap="none">
                <a:solidFill>
                  <a:schemeClr val="dk1"/>
                </a:solidFill>
                <a:latin typeface="Times New Roman"/>
                <a:ea typeface="Times New Roman"/>
                <a:cs typeface="Times New Roman"/>
                <a:sym typeface="Times New Roman"/>
              </a:rPr>
              <a:t>Exams</a:t>
            </a:r>
            <a:endParaRPr/>
          </a:p>
          <a:p>
            <a:pPr marL="0" marR="0" lvl="0" indent="0" algn="ctr" rtl="0">
              <a:spcBef>
                <a:spcPts val="600"/>
              </a:spcBef>
              <a:spcAft>
                <a:spcPts val="0"/>
              </a:spcAft>
              <a:buNone/>
            </a:pPr>
            <a:r>
              <a:rPr lang="en-GB" sz="4400" b="1" i="0" u="none" strike="noStrike" cap="none">
                <a:solidFill>
                  <a:schemeClr val="dk1"/>
                </a:solidFill>
                <a:latin typeface="Times New Roman"/>
                <a:ea typeface="Times New Roman"/>
                <a:cs typeface="Times New Roman"/>
                <a:sym typeface="Times New Roman"/>
              </a:rPr>
              <a:t> </a:t>
            </a:r>
            <a:r>
              <a:rPr lang="en-GB" sz="4400" b="1" i="0" u="none" strike="noStrike" cap="none">
                <a:solidFill>
                  <a:srgbClr val="C00000"/>
                </a:solidFill>
                <a:latin typeface="Times New Roman"/>
                <a:ea typeface="Times New Roman"/>
                <a:cs typeface="Times New Roman"/>
                <a:sym typeface="Times New Roman"/>
              </a:rPr>
              <a:t>&amp;</a:t>
            </a:r>
            <a:r>
              <a:rPr lang="en-GB" sz="4400" b="1" i="0" u="none" strike="noStrike" cap="none">
                <a:solidFill>
                  <a:schemeClr val="dk1"/>
                </a:solidFill>
                <a:latin typeface="Times New Roman"/>
                <a:ea typeface="Times New Roman"/>
                <a:cs typeface="Times New Roman"/>
                <a:sym typeface="Times New Roman"/>
              </a:rPr>
              <a:t> </a:t>
            </a:r>
            <a:endParaRPr/>
          </a:p>
          <a:p>
            <a:pPr marL="0" marR="0" lvl="0" indent="0" algn="ctr" rtl="0">
              <a:spcBef>
                <a:spcPts val="600"/>
              </a:spcBef>
              <a:spcAft>
                <a:spcPts val="0"/>
              </a:spcAft>
              <a:buNone/>
            </a:pPr>
            <a:r>
              <a:rPr lang="en-GB" sz="4400" b="1" i="0" u="none" strike="noStrike" cap="none">
                <a:solidFill>
                  <a:schemeClr val="dk1"/>
                </a:solidFill>
                <a:latin typeface="Times New Roman"/>
                <a:ea typeface="Times New Roman"/>
                <a:cs typeface="Times New Roman"/>
                <a:sym typeface="Times New Roman"/>
              </a:rPr>
              <a:t>Marks </a:t>
            </a:r>
            <a:endParaRPr/>
          </a:p>
        </p:txBody>
      </p:sp>
      <p:cxnSp>
        <p:nvCxnSpPr>
          <p:cNvPr id="275" name="Google Shape;275;p11"/>
          <p:cNvCxnSpPr/>
          <p:nvPr/>
        </p:nvCxnSpPr>
        <p:spPr>
          <a:xfrm>
            <a:off x="4432300" y="540000"/>
            <a:ext cx="0" cy="5778000"/>
          </a:xfrm>
          <a:prstGeom prst="straightConnector1">
            <a:avLst/>
          </a:prstGeom>
          <a:noFill/>
          <a:ln w="12700" cap="flat" cmpd="sng">
            <a:solidFill>
              <a:srgbClr val="FFFFFF"/>
            </a:solidFill>
            <a:prstDash val="solid"/>
            <a:round/>
            <a:headEnd type="none" w="sm" len="sm"/>
            <a:tailEnd type="none" w="sm" len="sm"/>
          </a:ln>
        </p:spPr>
      </p:cxnSp>
      <p:sp>
        <p:nvSpPr>
          <p:cNvPr id="276" name="Google Shape;276;p11"/>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None/>
            </a:pPr>
            <a:r>
              <a:rPr lang="en-GB"/>
              <a:t>1/6/2023</a:t>
            </a:r>
            <a:endParaRPr/>
          </a:p>
        </p:txBody>
      </p:sp>
      <p:sp>
        <p:nvSpPr>
          <p:cNvPr id="277" name="Google Shape;277;p11"/>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None/>
            </a:pPr>
            <a:r>
              <a:rPr lang="en-GB" cap="none">
                <a:solidFill>
                  <a:schemeClr val="dk1"/>
                </a:solidFill>
                <a:latin typeface="Sorts Mill Goudy"/>
                <a:ea typeface="Sorts Mill Goudy"/>
                <a:cs typeface="Sorts Mill Goudy"/>
                <a:sym typeface="Sorts Mill Goudy"/>
              </a:rPr>
              <a:t>EVERYONE'S SMART UNIVERSITY  جامعة الجميع الذكية، ماجستير ريادة الأعمال</a:t>
            </a:r>
            <a:endParaRPr/>
          </a:p>
        </p:txBody>
      </p:sp>
      <p:sp>
        <p:nvSpPr>
          <p:cNvPr id="278" name="Google Shape;278;p11"/>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rmAutofit/>
          </a:bodyPr>
          <a:lstStyle/>
          <a:p>
            <a:pPr marL="0" lvl="0" indent="0" algn="r" rtl="0">
              <a:spcBef>
                <a:spcPts val="0"/>
              </a:spcBef>
              <a:spcAft>
                <a:spcPts val="0"/>
              </a:spcAft>
              <a:buNone/>
            </a:pPr>
            <a:fld id="{00000000-1234-1234-1234-123412341234}" type="slidenum">
              <a:rPr lang="en-GB"/>
              <a:t>11</a:t>
            </a:fld>
            <a:endParaRPr/>
          </a:p>
        </p:txBody>
      </p:sp>
      <p:pic>
        <p:nvPicPr>
          <p:cNvPr id="279" name="Google Shape;279;p11"/>
          <p:cNvPicPr preferRelativeResize="0"/>
          <p:nvPr/>
        </p:nvPicPr>
        <p:blipFill rotWithShape="1">
          <a:blip r:embed="rId3">
            <a:alphaModFix amt="85000"/>
          </a:blip>
          <a:srcRect/>
          <a:stretch/>
        </p:blipFill>
        <p:spPr>
          <a:xfrm>
            <a:off x="150292" y="169401"/>
            <a:ext cx="1081362" cy="757878"/>
          </a:xfrm>
          <a:prstGeom prst="rect">
            <a:avLst/>
          </a:prstGeom>
          <a:noFill/>
          <a:ln>
            <a:noFill/>
          </a:ln>
        </p:spPr>
      </p:pic>
      <p:grpSp>
        <p:nvGrpSpPr>
          <p:cNvPr id="280" name="Google Shape;280;p11"/>
          <p:cNvGrpSpPr/>
          <p:nvPr/>
        </p:nvGrpSpPr>
        <p:grpSpPr>
          <a:xfrm>
            <a:off x="4982215" y="1093383"/>
            <a:ext cx="6668792" cy="4936712"/>
            <a:chOff x="0" y="0"/>
            <a:chExt cx="6668792" cy="4936712"/>
          </a:xfrm>
        </p:grpSpPr>
        <p:cxnSp>
          <p:nvCxnSpPr>
            <p:cNvPr id="281" name="Google Shape;281;p11"/>
            <p:cNvCxnSpPr/>
            <p:nvPr/>
          </p:nvCxnSpPr>
          <p:spPr>
            <a:xfrm>
              <a:off x="0" y="0"/>
              <a:ext cx="6668792" cy="0"/>
            </a:xfrm>
            <a:prstGeom prst="straightConnector1">
              <a:avLst/>
            </a:prstGeom>
            <a:solidFill>
              <a:schemeClr val="dk2"/>
            </a:solidFill>
            <a:ln w="9525" cap="flat" cmpd="sng">
              <a:solidFill>
                <a:schemeClr val="dk2"/>
              </a:solidFill>
              <a:prstDash val="solid"/>
              <a:round/>
              <a:headEnd type="none" w="sm" len="sm"/>
              <a:tailEnd type="none" w="sm" len="sm"/>
            </a:ln>
          </p:spPr>
        </p:cxnSp>
        <p:sp>
          <p:nvSpPr>
            <p:cNvPr id="282" name="Google Shape;282;p11"/>
            <p:cNvSpPr/>
            <p:nvPr/>
          </p:nvSpPr>
          <p:spPr>
            <a:xfrm>
              <a:off x="0" y="0"/>
              <a:ext cx="6668792" cy="2468356"/>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11"/>
            <p:cNvSpPr txBox="1"/>
            <p:nvPr/>
          </p:nvSpPr>
          <p:spPr>
            <a:xfrm>
              <a:off x="0" y="0"/>
              <a:ext cx="6668792" cy="2468356"/>
            </a:xfrm>
            <a:prstGeom prst="rect">
              <a:avLst/>
            </a:prstGeom>
            <a:noFill/>
            <a:ln>
              <a:noFill/>
            </a:ln>
          </p:spPr>
          <p:txBody>
            <a:bodyPr spcFirstLastPara="1" wrap="square" lIns="236200" tIns="236200" rIns="236200" bIns="236200" anchor="t" anchorCtr="0">
              <a:noAutofit/>
            </a:bodyPr>
            <a:lstStyle/>
            <a:p>
              <a:pPr marL="0" marR="0" lvl="0" indent="0" algn="l" rtl="0">
                <a:lnSpc>
                  <a:spcPct val="90000"/>
                </a:lnSpc>
                <a:spcBef>
                  <a:spcPts val="0"/>
                </a:spcBef>
                <a:spcAft>
                  <a:spcPts val="0"/>
                </a:spcAft>
                <a:buClr>
                  <a:srgbClr val="C00000"/>
                </a:buClr>
                <a:buSzPts val="6200"/>
                <a:buFont typeface="Times New Roman"/>
                <a:buNone/>
              </a:pPr>
              <a:r>
                <a:rPr lang="en-GB" sz="6200" b="1">
                  <a:solidFill>
                    <a:srgbClr val="C00000"/>
                  </a:solidFill>
                  <a:latin typeface="Times New Roman"/>
                  <a:ea typeface="Times New Roman"/>
                  <a:cs typeface="Times New Roman"/>
                  <a:sym typeface="Times New Roman"/>
                </a:rPr>
                <a:t>80% </a:t>
              </a:r>
              <a:r>
                <a:rPr lang="en-GB" sz="6200">
                  <a:solidFill>
                    <a:schemeClr val="dk1"/>
                  </a:solidFill>
                  <a:latin typeface="Times New Roman"/>
                  <a:ea typeface="Times New Roman"/>
                  <a:cs typeface="Times New Roman"/>
                  <a:sym typeface="Times New Roman"/>
                </a:rPr>
                <a:t>short exams during the semester</a:t>
              </a:r>
              <a:endParaRPr sz="6200">
                <a:solidFill>
                  <a:schemeClr val="dk1"/>
                </a:solidFill>
                <a:latin typeface="Times New Roman"/>
                <a:ea typeface="Times New Roman"/>
                <a:cs typeface="Times New Roman"/>
                <a:sym typeface="Times New Roman"/>
              </a:endParaRPr>
            </a:p>
          </p:txBody>
        </p:sp>
        <p:cxnSp>
          <p:nvCxnSpPr>
            <p:cNvPr id="284" name="Google Shape;284;p11"/>
            <p:cNvCxnSpPr/>
            <p:nvPr/>
          </p:nvCxnSpPr>
          <p:spPr>
            <a:xfrm>
              <a:off x="0" y="2468356"/>
              <a:ext cx="6668792" cy="0"/>
            </a:xfrm>
            <a:prstGeom prst="straightConnector1">
              <a:avLst/>
            </a:prstGeom>
            <a:solidFill>
              <a:schemeClr val="dk2"/>
            </a:solidFill>
            <a:ln w="9525" cap="flat" cmpd="sng">
              <a:solidFill>
                <a:schemeClr val="dk2"/>
              </a:solidFill>
              <a:prstDash val="solid"/>
              <a:round/>
              <a:headEnd type="none" w="sm" len="sm"/>
              <a:tailEnd type="none" w="sm" len="sm"/>
            </a:ln>
          </p:spPr>
        </p:cxnSp>
        <p:sp>
          <p:nvSpPr>
            <p:cNvPr id="285" name="Google Shape;285;p11"/>
            <p:cNvSpPr/>
            <p:nvPr/>
          </p:nvSpPr>
          <p:spPr>
            <a:xfrm>
              <a:off x="0" y="2468356"/>
              <a:ext cx="6668792" cy="2468356"/>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11"/>
            <p:cNvSpPr txBox="1"/>
            <p:nvPr/>
          </p:nvSpPr>
          <p:spPr>
            <a:xfrm>
              <a:off x="0" y="2468356"/>
              <a:ext cx="6668792" cy="2468356"/>
            </a:xfrm>
            <a:prstGeom prst="rect">
              <a:avLst/>
            </a:prstGeom>
            <a:noFill/>
            <a:ln>
              <a:noFill/>
            </a:ln>
          </p:spPr>
          <p:txBody>
            <a:bodyPr spcFirstLastPara="1" wrap="square" lIns="236200" tIns="236200" rIns="236200" bIns="236200" anchor="t" anchorCtr="0">
              <a:noAutofit/>
            </a:bodyPr>
            <a:lstStyle/>
            <a:p>
              <a:pPr marL="0" marR="0" lvl="0" indent="0" algn="l" rtl="0">
                <a:lnSpc>
                  <a:spcPct val="90000"/>
                </a:lnSpc>
                <a:spcBef>
                  <a:spcPts val="0"/>
                </a:spcBef>
                <a:spcAft>
                  <a:spcPts val="0"/>
                </a:spcAft>
                <a:buClr>
                  <a:srgbClr val="C00000"/>
                </a:buClr>
                <a:buSzPts val="6200"/>
                <a:buFont typeface="Avenir"/>
                <a:buNone/>
              </a:pPr>
              <a:r>
                <a:rPr lang="en-GB" sz="6200" b="1">
                  <a:solidFill>
                    <a:srgbClr val="C00000"/>
                  </a:solidFill>
                  <a:latin typeface="Avenir"/>
                  <a:ea typeface="Avenir"/>
                  <a:cs typeface="Avenir"/>
                  <a:sym typeface="Avenir"/>
                </a:rPr>
                <a:t>20% </a:t>
              </a:r>
              <a:r>
                <a:rPr lang="en-GB" sz="6200">
                  <a:solidFill>
                    <a:schemeClr val="dk1"/>
                  </a:solidFill>
                  <a:latin typeface="Avenir"/>
                  <a:ea typeface="Avenir"/>
                  <a:cs typeface="Avenir"/>
                  <a:sym typeface="Avenir"/>
                </a:rPr>
                <a:t>final exam</a:t>
              </a:r>
              <a:endParaRPr sz="6200">
                <a:solidFill>
                  <a:schemeClr val="dk1"/>
                </a:solidFill>
                <a:latin typeface="Avenir"/>
                <a:ea typeface="Avenir"/>
                <a:cs typeface="Avenir"/>
                <a:sym typeface="Aveni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294"/>
        <p:cNvGrpSpPr/>
        <p:nvPr/>
      </p:nvGrpSpPr>
      <p:grpSpPr>
        <a:xfrm>
          <a:off x="0" y="0"/>
          <a:ext cx="0" cy="0"/>
          <a:chOff x="0" y="0"/>
          <a:chExt cx="0" cy="0"/>
        </a:xfrm>
      </p:grpSpPr>
      <p:sp>
        <p:nvSpPr>
          <p:cNvPr id="295" name="Google Shape;295;p12"/>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venir"/>
              <a:ea typeface="Avenir"/>
              <a:cs typeface="Avenir"/>
              <a:sym typeface="Avenir"/>
            </a:endParaRPr>
          </a:p>
        </p:txBody>
      </p:sp>
      <p:sp>
        <p:nvSpPr>
          <p:cNvPr id="296" name="Google Shape;296;p12"/>
          <p:cNvSpPr/>
          <p:nvPr/>
        </p:nvSpPr>
        <p:spPr>
          <a:xfrm>
            <a:off x="0" y="0"/>
            <a:ext cx="609600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venir"/>
              <a:ea typeface="Avenir"/>
              <a:cs typeface="Avenir"/>
              <a:sym typeface="Avenir"/>
            </a:endParaRPr>
          </a:p>
        </p:txBody>
      </p:sp>
      <p:pic>
        <p:nvPicPr>
          <p:cNvPr id="297" name="Google Shape;297;p12" descr="Stopwatch"/>
          <p:cNvPicPr preferRelativeResize="0"/>
          <p:nvPr/>
        </p:nvPicPr>
        <p:blipFill rotWithShape="1">
          <a:blip r:embed="rId3">
            <a:alphaModFix/>
          </a:blip>
          <a:srcRect/>
          <a:stretch/>
        </p:blipFill>
        <p:spPr>
          <a:xfrm>
            <a:off x="540000" y="927730"/>
            <a:ext cx="4999885" cy="4999885"/>
          </a:xfrm>
          <a:prstGeom prst="rect">
            <a:avLst/>
          </a:prstGeom>
          <a:noFill/>
          <a:ln>
            <a:noFill/>
          </a:ln>
        </p:spPr>
      </p:pic>
      <p:cxnSp>
        <p:nvCxnSpPr>
          <p:cNvPr id="298" name="Google Shape;298;p12"/>
          <p:cNvCxnSpPr/>
          <p:nvPr/>
        </p:nvCxnSpPr>
        <p:spPr>
          <a:xfrm>
            <a:off x="8881769" y="2428148"/>
            <a:ext cx="540000" cy="0"/>
          </a:xfrm>
          <a:prstGeom prst="straightConnector1">
            <a:avLst/>
          </a:prstGeom>
          <a:noFill/>
          <a:ln w="12700" cap="flat" cmpd="sng">
            <a:solidFill>
              <a:srgbClr val="FFFFFF"/>
            </a:solidFill>
            <a:prstDash val="solid"/>
            <a:round/>
            <a:headEnd type="none" w="sm" len="sm"/>
            <a:tailEnd type="none" w="sm" len="sm"/>
          </a:ln>
        </p:spPr>
      </p:cxnSp>
      <p:sp>
        <p:nvSpPr>
          <p:cNvPr id="299" name="Google Shape;299;p12"/>
          <p:cNvSpPr txBox="1"/>
          <p:nvPr/>
        </p:nvSpPr>
        <p:spPr>
          <a:xfrm>
            <a:off x="6190735" y="1705232"/>
            <a:ext cx="5000434" cy="4073268"/>
          </a:xfrm>
          <a:prstGeom prst="rect">
            <a:avLst/>
          </a:prstGeom>
          <a:noFill/>
          <a:ln>
            <a:noFill/>
          </a:ln>
        </p:spPr>
        <p:txBody>
          <a:bodyPr spcFirstLastPara="1" wrap="square" lIns="91425" tIns="45700" rIns="91425" bIns="45700" anchor="t" anchorCtr="0">
            <a:normAutofit/>
          </a:bodyPr>
          <a:lstStyle/>
          <a:p>
            <a:pPr marL="0" marR="0" lvl="0" indent="0" algn="ctr" rtl="0">
              <a:lnSpc>
                <a:spcPct val="150000"/>
              </a:lnSpc>
              <a:spcBef>
                <a:spcPts val="0"/>
              </a:spcBef>
              <a:spcAft>
                <a:spcPts val="0"/>
              </a:spcAft>
              <a:buNone/>
            </a:pPr>
            <a:r>
              <a:rPr lang="en-GB" sz="3600">
                <a:solidFill>
                  <a:srgbClr val="0C0C0C"/>
                </a:solidFill>
                <a:latin typeface="Times New Roman"/>
                <a:ea typeface="Times New Roman"/>
                <a:cs typeface="Times New Roman"/>
                <a:sym typeface="Times New Roman"/>
              </a:rPr>
              <a:t>The final exam is only </a:t>
            </a:r>
            <a:endParaRPr/>
          </a:p>
          <a:p>
            <a:pPr marL="0" marR="0" lvl="0" indent="0" algn="ctr" rtl="0">
              <a:lnSpc>
                <a:spcPct val="150000"/>
              </a:lnSpc>
              <a:spcBef>
                <a:spcPts val="600"/>
              </a:spcBef>
              <a:spcAft>
                <a:spcPts val="0"/>
              </a:spcAft>
              <a:buNone/>
            </a:pPr>
            <a:r>
              <a:rPr lang="en-GB" sz="4400" b="1">
                <a:solidFill>
                  <a:srgbClr val="C00000"/>
                </a:solidFill>
                <a:latin typeface="Times New Roman"/>
                <a:ea typeface="Times New Roman"/>
                <a:cs typeface="Times New Roman"/>
                <a:sym typeface="Times New Roman"/>
              </a:rPr>
              <a:t>60</a:t>
            </a:r>
            <a:r>
              <a:rPr lang="en-GB" sz="4400" b="1">
                <a:solidFill>
                  <a:schemeClr val="dk1"/>
                </a:solidFill>
                <a:latin typeface="Times New Roman"/>
                <a:ea typeface="Times New Roman"/>
                <a:cs typeface="Times New Roman"/>
                <a:sym typeface="Times New Roman"/>
              </a:rPr>
              <a:t> </a:t>
            </a:r>
            <a:endParaRPr/>
          </a:p>
          <a:p>
            <a:pPr marL="0" marR="0" lvl="0" indent="0" algn="ctr" rtl="0">
              <a:lnSpc>
                <a:spcPct val="150000"/>
              </a:lnSpc>
              <a:spcBef>
                <a:spcPts val="600"/>
              </a:spcBef>
              <a:spcAft>
                <a:spcPts val="0"/>
              </a:spcAft>
              <a:buNone/>
            </a:pPr>
            <a:r>
              <a:rPr lang="en-GB" sz="3600">
                <a:solidFill>
                  <a:schemeClr val="dk1"/>
                </a:solidFill>
                <a:latin typeface="Times New Roman"/>
                <a:ea typeface="Times New Roman"/>
                <a:cs typeface="Times New Roman"/>
                <a:sym typeface="Times New Roman"/>
              </a:rPr>
              <a:t>minutes</a:t>
            </a:r>
            <a:endParaRPr/>
          </a:p>
        </p:txBody>
      </p:sp>
      <p:sp>
        <p:nvSpPr>
          <p:cNvPr id="300" name="Google Shape;300;p12"/>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None/>
            </a:pPr>
            <a:r>
              <a:rPr lang="en-GB">
                <a:solidFill>
                  <a:srgbClr val="000000"/>
                </a:solidFill>
              </a:rPr>
              <a:t>1/6/2023</a:t>
            </a:r>
            <a:endParaRPr/>
          </a:p>
        </p:txBody>
      </p:sp>
      <p:sp>
        <p:nvSpPr>
          <p:cNvPr id="301" name="Google Shape;301;p12"/>
          <p:cNvSpPr txBox="1">
            <a:spLocks noGrp="1"/>
          </p:cNvSpPr>
          <p:nvPr>
            <p:ph type="ftr" idx="11"/>
          </p:nvPr>
        </p:nvSpPr>
        <p:spPr>
          <a:xfrm>
            <a:off x="6566400" y="6401999"/>
            <a:ext cx="3998762" cy="36933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None/>
            </a:pPr>
            <a:r>
              <a:rPr lang="en-GB" cap="none">
                <a:solidFill>
                  <a:schemeClr val="dk1"/>
                </a:solidFill>
                <a:latin typeface="Sorts Mill Goudy"/>
                <a:ea typeface="Sorts Mill Goudy"/>
                <a:cs typeface="Sorts Mill Goudy"/>
                <a:sym typeface="Sorts Mill Goudy"/>
              </a:rPr>
              <a:t>EVERYONE'S SMART UNIVERSITY  جامعة الجميع الذكية، ماجستير ريادة الأعمال</a:t>
            </a:r>
            <a:endParaRPr/>
          </a:p>
        </p:txBody>
      </p:sp>
      <p:sp>
        <p:nvSpPr>
          <p:cNvPr id="302" name="Google Shape;302;p12"/>
          <p:cNvSpPr txBox="1">
            <a:spLocks noGrp="1"/>
          </p:cNvSpPr>
          <p:nvPr>
            <p:ph type="sldNum" idx="12"/>
          </p:nvPr>
        </p:nvSpPr>
        <p:spPr>
          <a:xfrm>
            <a:off x="11112500" y="6357600"/>
            <a:ext cx="630450" cy="460800"/>
          </a:xfrm>
          <a:prstGeom prst="rect">
            <a:avLst/>
          </a:prstGeom>
          <a:noFill/>
          <a:ln>
            <a:noFill/>
          </a:ln>
        </p:spPr>
        <p:txBody>
          <a:bodyPr spcFirstLastPara="1" wrap="square" lIns="91425" tIns="45700" rIns="91425" bIns="45700" anchor="ctr" anchorCtr="0">
            <a:normAutofit/>
          </a:bodyPr>
          <a:lstStyle/>
          <a:p>
            <a:pPr marL="0" lvl="0" indent="0" algn="r" rtl="0">
              <a:spcBef>
                <a:spcPts val="0"/>
              </a:spcBef>
              <a:spcAft>
                <a:spcPts val="0"/>
              </a:spcAft>
              <a:buNone/>
            </a:pPr>
            <a:fld id="{00000000-1234-1234-1234-123412341234}" type="slidenum">
              <a:rPr lang="en-GB"/>
              <a:t>12</a:t>
            </a:fld>
            <a:endParaRPr/>
          </a:p>
        </p:txBody>
      </p:sp>
      <p:pic>
        <p:nvPicPr>
          <p:cNvPr id="303" name="Google Shape;303;p12"/>
          <p:cNvPicPr preferRelativeResize="0"/>
          <p:nvPr/>
        </p:nvPicPr>
        <p:blipFill rotWithShape="1">
          <a:blip r:embed="rId4">
            <a:alphaModFix amt="85000"/>
          </a:blip>
          <a:srcRect/>
          <a:stretch/>
        </p:blipFill>
        <p:spPr>
          <a:xfrm>
            <a:off x="150292" y="169401"/>
            <a:ext cx="1081362" cy="757878"/>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311"/>
        <p:cNvGrpSpPr/>
        <p:nvPr/>
      </p:nvGrpSpPr>
      <p:grpSpPr>
        <a:xfrm>
          <a:off x="0" y="0"/>
          <a:ext cx="0" cy="0"/>
          <a:chOff x="0" y="0"/>
          <a:chExt cx="0" cy="0"/>
        </a:xfrm>
      </p:grpSpPr>
      <p:sp>
        <p:nvSpPr>
          <p:cNvPr id="312" name="Google Shape;312;p13"/>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venir"/>
              <a:ea typeface="Avenir"/>
              <a:cs typeface="Avenir"/>
              <a:sym typeface="Avenir"/>
            </a:endParaRPr>
          </a:p>
        </p:txBody>
      </p:sp>
      <p:sp>
        <p:nvSpPr>
          <p:cNvPr id="313" name="Google Shape;313;p13"/>
          <p:cNvSpPr/>
          <p:nvPr/>
        </p:nvSpPr>
        <p:spPr>
          <a:xfrm>
            <a:off x="0" y="0"/>
            <a:ext cx="609600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venir"/>
              <a:ea typeface="Avenir"/>
              <a:cs typeface="Avenir"/>
              <a:sym typeface="Avenir"/>
            </a:endParaRPr>
          </a:p>
        </p:txBody>
      </p:sp>
      <p:pic>
        <p:nvPicPr>
          <p:cNvPr id="314" name="Google Shape;314;p13" descr="C:\Users\hp\Desktop\110\2009\55.jpg"/>
          <p:cNvPicPr preferRelativeResize="0"/>
          <p:nvPr/>
        </p:nvPicPr>
        <p:blipFill rotWithShape="1">
          <a:blip r:embed="rId3">
            <a:alphaModFix/>
          </a:blip>
          <a:srcRect/>
          <a:stretch/>
        </p:blipFill>
        <p:spPr>
          <a:xfrm>
            <a:off x="548057" y="1532974"/>
            <a:ext cx="4999885" cy="3435289"/>
          </a:xfrm>
          <a:prstGeom prst="rect">
            <a:avLst/>
          </a:prstGeom>
          <a:noFill/>
          <a:ln>
            <a:noFill/>
          </a:ln>
        </p:spPr>
      </p:pic>
      <p:cxnSp>
        <p:nvCxnSpPr>
          <p:cNvPr id="315" name="Google Shape;315;p13"/>
          <p:cNvCxnSpPr/>
          <p:nvPr/>
        </p:nvCxnSpPr>
        <p:spPr>
          <a:xfrm>
            <a:off x="8881769" y="2428148"/>
            <a:ext cx="540000" cy="0"/>
          </a:xfrm>
          <a:prstGeom prst="straightConnector1">
            <a:avLst/>
          </a:prstGeom>
          <a:noFill/>
          <a:ln w="12700" cap="flat" cmpd="sng">
            <a:solidFill>
              <a:srgbClr val="FFFFFF"/>
            </a:solidFill>
            <a:prstDash val="solid"/>
            <a:round/>
            <a:headEnd type="none" w="sm" len="sm"/>
            <a:tailEnd type="none" w="sm" len="sm"/>
          </a:ln>
        </p:spPr>
      </p:cxnSp>
      <p:sp>
        <p:nvSpPr>
          <p:cNvPr id="316" name="Google Shape;316;p13"/>
          <p:cNvSpPr txBox="1"/>
          <p:nvPr/>
        </p:nvSpPr>
        <p:spPr>
          <a:xfrm>
            <a:off x="7112369" y="2877018"/>
            <a:ext cx="4078800" cy="2901482"/>
          </a:xfrm>
          <a:prstGeom prst="rect">
            <a:avLst/>
          </a:prstGeom>
          <a:noFill/>
          <a:ln>
            <a:noFill/>
          </a:ln>
        </p:spPr>
        <p:txBody>
          <a:bodyPr spcFirstLastPara="1" wrap="square" lIns="91425" tIns="45700" rIns="91425" bIns="45700" anchor="t" anchorCtr="0">
            <a:normAutofit/>
          </a:bodyPr>
          <a:lstStyle/>
          <a:p>
            <a:pPr marL="0" marR="0" lvl="0" indent="0" algn="l" rtl="0">
              <a:lnSpc>
                <a:spcPct val="150000"/>
              </a:lnSpc>
              <a:spcBef>
                <a:spcPts val="0"/>
              </a:spcBef>
              <a:spcAft>
                <a:spcPts val="0"/>
              </a:spcAft>
              <a:buNone/>
            </a:pPr>
            <a:endParaRPr sz="2000" b="1">
              <a:solidFill>
                <a:schemeClr val="dk1"/>
              </a:solidFill>
              <a:latin typeface="Avenir"/>
              <a:ea typeface="Avenir"/>
              <a:cs typeface="Avenir"/>
              <a:sym typeface="Avenir"/>
            </a:endParaRPr>
          </a:p>
        </p:txBody>
      </p:sp>
      <p:sp>
        <p:nvSpPr>
          <p:cNvPr id="317" name="Google Shape;317;p13"/>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None/>
            </a:pPr>
            <a:r>
              <a:rPr lang="en-GB">
                <a:solidFill>
                  <a:srgbClr val="000000"/>
                </a:solidFill>
              </a:rPr>
              <a:t>1/6/2023</a:t>
            </a:r>
            <a:endParaRPr/>
          </a:p>
        </p:txBody>
      </p:sp>
      <p:sp>
        <p:nvSpPr>
          <p:cNvPr id="318" name="Google Shape;318;p13"/>
          <p:cNvSpPr txBox="1">
            <a:spLocks noGrp="1"/>
          </p:cNvSpPr>
          <p:nvPr>
            <p:ph type="ftr" idx="11"/>
          </p:nvPr>
        </p:nvSpPr>
        <p:spPr>
          <a:xfrm>
            <a:off x="6566400" y="6401999"/>
            <a:ext cx="3998762" cy="36933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None/>
            </a:pPr>
            <a:r>
              <a:rPr lang="en-GB" cap="none">
                <a:solidFill>
                  <a:schemeClr val="dk1"/>
                </a:solidFill>
                <a:latin typeface="Sorts Mill Goudy"/>
                <a:ea typeface="Sorts Mill Goudy"/>
                <a:cs typeface="Sorts Mill Goudy"/>
                <a:sym typeface="Sorts Mill Goudy"/>
              </a:rPr>
              <a:t>EVERYONE'S SMART UNIVERSITY  جامعة الجميع الذكية، ماجستير ريادة الأعمال</a:t>
            </a:r>
            <a:endParaRPr/>
          </a:p>
        </p:txBody>
      </p:sp>
      <p:sp>
        <p:nvSpPr>
          <p:cNvPr id="319" name="Google Shape;319;p13"/>
          <p:cNvSpPr txBox="1">
            <a:spLocks noGrp="1"/>
          </p:cNvSpPr>
          <p:nvPr>
            <p:ph type="sldNum" idx="12"/>
          </p:nvPr>
        </p:nvSpPr>
        <p:spPr>
          <a:xfrm>
            <a:off x="11112500" y="6357600"/>
            <a:ext cx="630450" cy="460800"/>
          </a:xfrm>
          <a:prstGeom prst="rect">
            <a:avLst/>
          </a:prstGeom>
          <a:noFill/>
          <a:ln>
            <a:noFill/>
          </a:ln>
        </p:spPr>
        <p:txBody>
          <a:bodyPr spcFirstLastPara="1" wrap="square" lIns="91425" tIns="45700" rIns="91425" bIns="45700" anchor="ctr" anchorCtr="0">
            <a:normAutofit/>
          </a:bodyPr>
          <a:lstStyle/>
          <a:p>
            <a:pPr marL="0" lvl="0" indent="0" algn="r" rtl="0">
              <a:spcBef>
                <a:spcPts val="0"/>
              </a:spcBef>
              <a:spcAft>
                <a:spcPts val="0"/>
              </a:spcAft>
              <a:buNone/>
            </a:pPr>
            <a:fld id="{00000000-1234-1234-1234-123412341234}" type="slidenum">
              <a:rPr lang="en-GB"/>
              <a:t>13</a:t>
            </a:fld>
            <a:endParaRPr/>
          </a:p>
        </p:txBody>
      </p:sp>
      <p:pic>
        <p:nvPicPr>
          <p:cNvPr id="320" name="Google Shape;320;p13"/>
          <p:cNvPicPr preferRelativeResize="0"/>
          <p:nvPr/>
        </p:nvPicPr>
        <p:blipFill rotWithShape="1">
          <a:blip r:embed="rId4">
            <a:alphaModFix amt="85000"/>
          </a:blip>
          <a:srcRect/>
          <a:stretch/>
        </p:blipFill>
        <p:spPr>
          <a:xfrm>
            <a:off x="150292" y="169401"/>
            <a:ext cx="1081362" cy="757878"/>
          </a:xfrm>
          <a:prstGeom prst="rect">
            <a:avLst/>
          </a:prstGeom>
          <a:noFill/>
          <a:ln>
            <a:noFill/>
          </a:ln>
        </p:spPr>
      </p:pic>
      <p:sp>
        <p:nvSpPr>
          <p:cNvPr id="321" name="Google Shape;321;p13"/>
          <p:cNvSpPr txBox="1"/>
          <p:nvPr/>
        </p:nvSpPr>
        <p:spPr>
          <a:xfrm>
            <a:off x="6352316" y="1913186"/>
            <a:ext cx="5390634" cy="175432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600" b="1">
                <a:solidFill>
                  <a:srgbClr val="2E75B5"/>
                </a:solidFill>
                <a:latin typeface="Times New Roman"/>
                <a:ea typeface="Times New Roman"/>
                <a:cs typeface="Times New Roman"/>
                <a:sym typeface="Times New Roman"/>
              </a:rPr>
              <a:t>All exams will be done through the educational platform (Model).</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p14"/>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None/>
            </a:pPr>
            <a:r>
              <a:rPr lang="en-GB">
                <a:solidFill>
                  <a:srgbClr val="000000"/>
                </a:solidFill>
              </a:rPr>
              <a:t>1/6/2023</a:t>
            </a:r>
            <a:endParaRPr/>
          </a:p>
        </p:txBody>
      </p:sp>
      <p:sp>
        <p:nvSpPr>
          <p:cNvPr id="331" name="Google Shape;331;p14"/>
          <p:cNvSpPr txBox="1">
            <a:spLocks noGrp="1"/>
          </p:cNvSpPr>
          <p:nvPr>
            <p:ph type="ftr" idx="11"/>
          </p:nvPr>
        </p:nvSpPr>
        <p:spPr>
          <a:xfrm>
            <a:off x="6566400" y="6401999"/>
            <a:ext cx="3998762" cy="36933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None/>
            </a:pPr>
            <a:r>
              <a:rPr lang="en-GB" cap="none">
                <a:solidFill>
                  <a:schemeClr val="dk1"/>
                </a:solidFill>
                <a:latin typeface="Sorts Mill Goudy"/>
                <a:ea typeface="Sorts Mill Goudy"/>
                <a:cs typeface="Sorts Mill Goudy"/>
                <a:sym typeface="Sorts Mill Goudy"/>
              </a:rPr>
              <a:t>EVERYONE'S SMART UNIVERSITY  جامعة الجميع الذكية، ماجستير ريادة الأعمال</a:t>
            </a:r>
            <a:endParaRPr cap="none">
              <a:solidFill>
                <a:schemeClr val="dk1"/>
              </a:solidFill>
              <a:latin typeface="Sorts Mill Goudy"/>
              <a:ea typeface="Sorts Mill Goudy"/>
              <a:cs typeface="Sorts Mill Goudy"/>
              <a:sym typeface="Sorts Mill Goudy"/>
            </a:endParaRPr>
          </a:p>
        </p:txBody>
      </p:sp>
      <p:sp>
        <p:nvSpPr>
          <p:cNvPr id="332" name="Google Shape;332;p14"/>
          <p:cNvSpPr txBox="1">
            <a:spLocks noGrp="1"/>
          </p:cNvSpPr>
          <p:nvPr>
            <p:ph type="sldNum" idx="12"/>
          </p:nvPr>
        </p:nvSpPr>
        <p:spPr>
          <a:xfrm>
            <a:off x="11112500" y="6357600"/>
            <a:ext cx="630450" cy="460800"/>
          </a:xfrm>
          <a:prstGeom prst="rect">
            <a:avLst/>
          </a:prstGeom>
          <a:noFill/>
          <a:ln>
            <a:noFill/>
          </a:ln>
        </p:spPr>
        <p:txBody>
          <a:bodyPr spcFirstLastPara="1" wrap="square" lIns="91425" tIns="45700" rIns="91425" bIns="45700" anchor="ctr" anchorCtr="0">
            <a:normAutofit/>
          </a:bodyPr>
          <a:lstStyle/>
          <a:p>
            <a:pPr marL="0" lvl="0" indent="0" algn="r" rtl="0">
              <a:spcBef>
                <a:spcPts val="0"/>
              </a:spcBef>
              <a:spcAft>
                <a:spcPts val="0"/>
              </a:spcAft>
              <a:buNone/>
            </a:pPr>
            <a:fld id="{00000000-1234-1234-1234-123412341234}" type="slidenum">
              <a:rPr lang="en-GB"/>
              <a:t>14</a:t>
            </a:fld>
            <a:endParaRPr/>
          </a:p>
        </p:txBody>
      </p:sp>
      <p:pic>
        <p:nvPicPr>
          <p:cNvPr id="333" name="Google Shape;333;p14"/>
          <p:cNvPicPr preferRelativeResize="0"/>
          <p:nvPr/>
        </p:nvPicPr>
        <p:blipFill rotWithShape="1">
          <a:blip r:embed="rId3">
            <a:alphaModFix amt="85000"/>
          </a:blip>
          <a:srcRect/>
          <a:stretch/>
        </p:blipFill>
        <p:spPr>
          <a:xfrm>
            <a:off x="150292" y="169401"/>
            <a:ext cx="1081362" cy="757878"/>
          </a:xfrm>
          <a:prstGeom prst="rect">
            <a:avLst/>
          </a:prstGeom>
          <a:noFill/>
          <a:ln>
            <a:noFill/>
          </a:ln>
        </p:spPr>
      </p:pic>
      <p:pic>
        <p:nvPicPr>
          <p:cNvPr id="334" name="Google Shape;334;p14"/>
          <p:cNvPicPr preferRelativeResize="0"/>
          <p:nvPr/>
        </p:nvPicPr>
        <p:blipFill rotWithShape="1">
          <a:blip r:embed="rId4">
            <a:alphaModFix/>
          </a:blip>
          <a:srcRect l="56934" t="33719" r="31297" b="36408"/>
          <a:stretch/>
        </p:blipFill>
        <p:spPr>
          <a:xfrm>
            <a:off x="811497" y="1184487"/>
            <a:ext cx="5079017" cy="4970250"/>
          </a:xfrm>
          <a:prstGeom prst="rect">
            <a:avLst/>
          </a:prstGeom>
          <a:noFill/>
          <a:ln>
            <a:noFill/>
          </a:ln>
        </p:spPr>
      </p:pic>
      <p:sp>
        <p:nvSpPr>
          <p:cNvPr id="335" name="Google Shape;335;p14"/>
          <p:cNvSpPr txBox="1"/>
          <p:nvPr/>
        </p:nvSpPr>
        <p:spPr>
          <a:xfrm>
            <a:off x="1729946" y="511001"/>
            <a:ext cx="710822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i="0" u="none" strike="noStrike">
                <a:solidFill>
                  <a:srgbClr val="0070C0"/>
                </a:solidFill>
                <a:latin typeface="Calibri"/>
                <a:ea typeface="Calibri"/>
                <a:cs typeface="Calibri"/>
                <a:sym typeface="Calibri"/>
              </a:rPr>
              <a:t>First Trimester 2023 Academic</a:t>
            </a:r>
            <a:r>
              <a:rPr lang="en-GB" sz="2800" b="1">
                <a:solidFill>
                  <a:srgbClr val="0070C0"/>
                </a:solidFill>
                <a:latin typeface="Calibri"/>
                <a:ea typeface="Calibri"/>
                <a:cs typeface="Calibri"/>
                <a:sym typeface="Calibri"/>
              </a:rPr>
              <a:t> </a:t>
            </a:r>
            <a:r>
              <a:rPr lang="en-GB" sz="2800" b="1" i="0" u="none" strike="noStrike">
                <a:solidFill>
                  <a:srgbClr val="0070C0"/>
                </a:solidFill>
                <a:latin typeface="Calibri"/>
                <a:ea typeface="Calibri"/>
                <a:cs typeface="Calibri"/>
                <a:sym typeface="Calibri"/>
              </a:rPr>
              <a:t>Calendar</a:t>
            </a:r>
            <a:endParaRPr sz="2800">
              <a:solidFill>
                <a:srgbClr val="0070C0"/>
              </a:solidFill>
              <a:latin typeface="Avenir"/>
              <a:ea typeface="Avenir"/>
              <a:cs typeface="Avenir"/>
              <a:sym typeface="Avenir"/>
            </a:endParaRPr>
          </a:p>
        </p:txBody>
      </p:sp>
      <p:pic>
        <p:nvPicPr>
          <p:cNvPr id="336" name="Google Shape;336;p14" descr="2023 Australian Diary Planner Christmas Gifts for Women - Bits of Australia"/>
          <p:cNvPicPr preferRelativeResize="0"/>
          <p:nvPr/>
        </p:nvPicPr>
        <p:blipFill rotWithShape="1">
          <a:blip r:embed="rId5">
            <a:alphaModFix/>
          </a:blip>
          <a:srcRect t="5350"/>
          <a:stretch/>
        </p:blipFill>
        <p:spPr>
          <a:xfrm>
            <a:off x="5770215" y="1184487"/>
            <a:ext cx="5079017" cy="489434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15"/>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None/>
            </a:pPr>
            <a:r>
              <a:rPr lang="en-GB"/>
              <a:t>1/6/2023</a:t>
            </a:r>
            <a:endParaRPr/>
          </a:p>
        </p:txBody>
      </p:sp>
      <p:sp>
        <p:nvSpPr>
          <p:cNvPr id="342" name="Google Shape;342;p15"/>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t>EVERYONE'S SMART UNIVERSITY  جامعة الجميع الذكية، ماجستير ريادة الأعمال</a:t>
            </a:r>
            <a:endParaRPr/>
          </a:p>
        </p:txBody>
      </p:sp>
      <p:sp>
        <p:nvSpPr>
          <p:cNvPr id="343" name="Google Shape;343;p15"/>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15</a:t>
            </a:fld>
            <a:endParaRPr/>
          </a:p>
        </p:txBody>
      </p:sp>
      <p:pic>
        <p:nvPicPr>
          <p:cNvPr id="344" name="Google Shape;344;p15"/>
          <p:cNvPicPr preferRelativeResize="0"/>
          <p:nvPr/>
        </p:nvPicPr>
        <p:blipFill rotWithShape="1">
          <a:blip r:embed="rId3">
            <a:alphaModFix amt="85000"/>
          </a:blip>
          <a:srcRect/>
          <a:stretch/>
        </p:blipFill>
        <p:spPr>
          <a:xfrm>
            <a:off x="150292" y="169401"/>
            <a:ext cx="1081362" cy="757878"/>
          </a:xfrm>
          <a:prstGeom prst="rect">
            <a:avLst/>
          </a:prstGeom>
          <a:noFill/>
          <a:ln>
            <a:noFill/>
          </a:ln>
        </p:spPr>
      </p:pic>
      <p:sp>
        <p:nvSpPr>
          <p:cNvPr id="345" name="Google Shape;345;p15"/>
          <p:cNvSpPr txBox="1"/>
          <p:nvPr/>
        </p:nvSpPr>
        <p:spPr>
          <a:xfrm>
            <a:off x="1097280" y="2673641"/>
            <a:ext cx="10058400" cy="1886007"/>
          </a:xfrm>
          <a:prstGeom prst="rect">
            <a:avLst/>
          </a:prstGeom>
          <a:noFill/>
          <a:ln>
            <a:noFill/>
          </a:ln>
        </p:spPr>
        <p:txBody>
          <a:bodyPr spcFirstLastPara="1" wrap="square" lIns="91425" tIns="45700" rIns="91425" bIns="45700" anchor="t" anchorCtr="0">
            <a:normAutofit/>
          </a:bodyPr>
          <a:lstStyle/>
          <a:p>
            <a:pPr marL="0" marR="0" lvl="0" indent="0" algn="ctr" rtl="0">
              <a:lnSpc>
                <a:spcPct val="125000"/>
              </a:lnSpc>
              <a:spcBef>
                <a:spcPts val="0"/>
              </a:spcBef>
              <a:spcAft>
                <a:spcPts val="0"/>
              </a:spcAft>
              <a:buClr>
                <a:schemeClr val="accent3"/>
              </a:buClr>
              <a:buSzPts val="2800"/>
              <a:buFont typeface="Noto Sans Symbols"/>
              <a:buNone/>
            </a:pPr>
            <a:r>
              <a:rPr lang="en-GB" sz="2800" b="1" i="0">
                <a:solidFill>
                  <a:srgbClr val="002060"/>
                </a:solidFill>
                <a:latin typeface="Avenir"/>
                <a:ea typeface="Avenir"/>
                <a:cs typeface="Avenir"/>
                <a:sym typeface="Avenir"/>
              </a:rPr>
              <a:t>Contact information with Dr Nahed Ahmed</a:t>
            </a:r>
            <a:endParaRPr/>
          </a:p>
          <a:p>
            <a:pPr marL="0" marR="0" lvl="0" indent="0" algn="ctr" rtl="0">
              <a:lnSpc>
                <a:spcPct val="125000"/>
              </a:lnSpc>
              <a:spcBef>
                <a:spcPts val="1000"/>
              </a:spcBef>
              <a:spcAft>
                <a:spcPts val="0"/>
              </a:spcAft>
              <a:buClr>
                <a:schemeClr val="accent3"/>
              </a:buClr>
              <a:buSzPts val="2800"/>
              <a:buFont typeface="Noto Sans Symbols"/>
              <a:buNone/>
            </a:pPr>
            <a:r>
              <a:rPr lang="en-GB" sz="2800" b="0" i="0" u="sng">
                <a:solidFill>
                  <a:schemeClr val="dk1"/>
                </a:solidFill>
                <a:latin typeface="Roboto"/>
                <a:ea typeface="Roboto"/>
                <a:cs typeface="Roboto"/>
                <a:sym typeface="Roboto"/>
                <a:hlinkClick r:id="rId4">
                  <a:extLst>
                    <a:ext uri="{A12FA001-AC4F-418D-AE19-62706E023703}">
                      <ahyp:hlinkClr xmlns:ahyp="http://schemas.microsoft.com/office/drawing/2018/hyperlinkcolor" val="tx"/>
                    </a:ext>
                  </a:extLst>
                </a:hlinkClick>
              </a:rPr>
              <a:t>nahed.kamal@esu.ac.ae</a:t>
            </a:r>
            <a:endParaRPr sz="2800" b="0" i="0">
              <a:solidFill>
                <a:schemeClr val="dk1"/>
              </a:solidFill>
              <a:latin typeface="Roboto"/>
              <a:ea typeface="Roboto"/>
              <a:cs typeface="Roboto"/>
              <a:sym typeface="Roboto"/>
            </a:endParaRPr>
          </a:p>
          <a:p>
            <a:pPr marL="0" marR="0" lvl="0" indent="0" algn="ctr" rtl="0">
              <a:lnSpc>
                <a:spcPct val="125000"/>
              </a:lnSpc>
              <a:spcBef>
                <a:spcPts val="1000"/>
              </a:spcBef>
              <a:spcAft>
                <a:spcPts val="0"/>
              </a:spcAft>
              <a:buClr>
                <a:schemeClr val="accent3"/>
              </a:buClr>
              <a:buSzPts val="2800"/>
              <a:buFont typeface="Noto Sans Symbols"/>
              <a:buNone/>
            </a:pPr>
            <a:endParaRPr sz="2800" i="0">
              <a:solidFill>
                <a:schemeClr val="dk1"/>
              </a:solidFill>
              <a:latin typeface="Avenir"/>
              <a:ea typeface="Avenir"/>
              <a:cs typeface="Avenir"/>
              <a:sym typeface="Avenir"/>
            </a:endParaRPr>
          </a:p>
          <a:p>
            <a:pPr marL="0" marR="0" lvl="0" indent="0" algn="ctr" rtl="0">
              <a:lnSpc>
                <a:spcPct val="125000"/>
              </a:lnSpc>
              <a:spcBef>
                <a:spcPts val="1000"/>
              </a:spcBef>
              <a:spcAft>
                <a:spcPts val="0"/>
              </a:spcAft>
              <a:buClr>
                <a:schemeClr val="accent3"/>
              </a:buClr>
              <a:buSzPts val="2800"/>
              <a:buFont typeface="Noto Sans Symbols"/>
              <a:buNone/>
            </a:pPr>
            <a:endParaRPr sz="2800" i="0">
              <a:solidFill>
                <a:schemeClr val="dk1"/>
              </a:solidFill>
              <a:latin typeface="Avenir"/>
              <a:ea typeface="Avenir"/>
              <a:cs typeface="Avenir"/>
              <a:sym typeface="Aveni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349"/>
        <p:cNvGrpSpPr/>
        <p:nvPr/>
      </p:nvGrpSpPr>
      <p:grpSpPr>
        <a:xfrm>
          <a:off x="0" y="0"/>
          <a:ext cx="0" cy="0"/>
          <a:chOff x="0" y="0"/>
          <a:chExt cx="0" cy="0"/>
        </a:xfrm>
      </p:grpSpPr>
      <p:cxnSp>
        <p:nvCxnSpPr>
          <p:cNvPr id="350" name="Google Shape;350;p16"/>
          <p:cNvCxnSpPr/>
          <p:nvPr/>
        </p:nvCxnSpPr>
        <p:spPr>
          <a:xfrm>
            <a:off x="5826000" y="3525773"/>
            <a:ext cx="540000" cy="0"/>
          </a:xfrm>
          <a:prstGeom prst="straightConnector1">
            <a:avLst/>
          </a:prstGeom>
          <a:noFill/>
          <a:ln w="12700" cap="flat" cmpd="sng">
            <a:solidFill>
              <a:srgbClr val="FFFFFF"/>
            </a:solidFill>
            <a:prstDash val="solid"/>
            <a:round/>
            <a:headEnd type="none" w="sm" len="sm"/>
            <a:tailEnd type="none" w="sm" len="sm"/>
          </a:ln>
        </p:spPr>
      </p:cxnSp>
      <p:grpSp>
        <p:nvGrpSpPr>
          <p:cNvPr id="351" name="Google Shape;351;p16"/>
          <p:cNvGrpSpPr/>
          <p:nvPr/>
        </p:nvGrpSpPr>
        <p:grpSpPr>
          <a:xfrm rot="2700000">
            <a:off x="10127693" y="4178240"/>
            <a:ext cx="633413" cy="1862138"/>
            <a:chOff x="5959192" y="333389"/>
            <a:chExt cx="633413" cy="1862138"/>
          </a:xfrm>
        </p:grpSpPr>
        <p:grpSp>
          <p:nvGrpSpPr>
            <p:cNvPr id="352" name="Google Shape;352;p16"/>
            <p:cNvGrpSpPr/>
            <p:nvPr/>
          </p:nvGrpSpPr>
          <p:grpSpPr>
            <a:xfrm>
              <a:off x="5959192" y="333389"/>
              <a:ext cx="633413" cy="1419225"/>
              <a:chOff x="5959192" y="333389"/>
              <a:chExt cx="633413" cy="1419225"/>
            </a:xfrm>
          </p:grpSpPr>
          <p:sp>
            <p:nvSpPr>
              <p:cNvPr id="353" name="Google Shape;353;p16"/>
              <p:cNvSpPr/>
              <p:nvPr/>
            </p:nvSpPr>
            <p:spPr>
              <a:xfrm>
                <a:off x="5959192" y="333389"/>
                <a:ext cx="319088" cy="1419225"/>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sp>
            <p:nvSpPr>
              <p:cNvPr id="354" name="Google Shape;354;p16"/>
              <p:cNvSpPr/>
              <p:nvPr/>
            </p:nvSpPr>
            <p:spPr>
              <a:xfrm>
                <a:off x="6278280" y="333389"/>
                <a:ext cx="314325" cy="1419225"/>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grpSp>
        <p:cxnSp>
          <p:nvCxnSpPr>
            <p:cNvPr id="355" name="Google Shape;355;p16"/>
            <p:cNvCxnSpPr/>
            <p:nvPr/>
          </p:nvCxnSpPr>
          <p:spPr>
            <a:xfrm rot="10800000">
              <a:off x="6278280" y="333389"/>
              <a:ext cx="0" cy="1862138"/>
            </a:xfrm>
            <a:prstGeom prst="straightConnector1">
              <a:avLst/>
            </a:prstGeom>
            <a:noFill/>
            <a:ln w="12700" cap="flat" cmpd="sng">
              <a:solidFill>
                <a:srgbClr val="FFFFFF"/>
              </a:solidFill>
              <a:prstDash val="solid"/>
              <a:miter lim="800000"/>
              <a:headEnd type="none" w="med" len="med"/>
              <a:tailEnd type="none" w="med" len="med"/>
            </a:ln>
          </p:spPr>
        </p:cxnSp>
      </p:grpSp>
      <p:sp>
        <p:nvSpPr>
          <p:cNvPr id="356" name="Google Shape;356;p16"/>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venir"/>
              <a:ea typeface="Avenir"/>
              <a:cs typeface="Avenir"/>
              <a:sym typeface="Avenir"/>
            </a:endParaRPr>
          </a:p>
        </p:txBody>
      </p:sp>
      <p:sp>
        <p:nvSpPr>
          <p:cNvPr id="357" name="Google Shape;357;p16"/>
          <p:cNvSpPr txBox="1"/>
          <p:nvPr/>
        </p:nvSpPr>
        <p:spPr>
          <a:xfrm>
            <a:off x="6842369" y="1338898"/>
            <a:ext cx="4078800" cy="2351973"/>
          </a:xfrm>
          <a:prstGeom prst="rect">
            <a:avLst/>
          </a:prstGeom>
          <a:noFill/>
          <a:ln>
            <a:noFill/>
          </a:ln>
        </p:spPr>
        <p:txBody>
          <a:bodyPr spcFirstLastPara="1" wrap="square" lIns="91425" tIns="45700" rIns="91425" bIns="45700" anchor="b" anchorCtr="0">
            <a:normAutofit/>
          </a:bodyPr>
          <a:lstStyle/>
          <a:p>
            <a:pPr marL="0" marR="0" lvl="0" indent="0" algn="ctr" rtl="0">
              <a:spcBef>
                <a:spcPts val="0"/>
              </a:spcBef>
              <a:spcAft>
                <a:spcPts val="0"/>
              </a:spcAft>
              <a:buNone/>
            </a:pPr>
            <a:r>
              <a:rPr lang="en-GB" sz="4800" b="1">
                <a:solidFill>
                  <a:srgbClr val="0B4525"/>
                </a:solidFill>
                <a:latin typeface="Sorts Mill Goudy"/>
                <a:ea typeface="Sorts Mill Goudy"/>
                <a:cs typeface="Sorts Mill Goudy"/>
                <a:sym typeface="Sorts Mill Goudy"/>
              </a:rPr>
              <a:t>Wish you all the best </a:t>
            </a:r>
            <a:endParaRPr/>
          </a:p>
        </p:txBody>
      </p:sp>
      <p:pic>
        <p:nvPicPr>
          <p:cNvPr id="358" name="Google Shape;358;p16" descr="Background pattern&#10;&#10;Description automatically generated"/>
          <p:cNvPicPr preferRelativeResize="0"/>
          <p:nvPr/>
        </p:nvPicPr>
        <p:blipFill rotWithShape="1">
          <a:blip r:embed="rId3">
            <a:alphaModFix/>
          </a:blip>
          <a:srcRect l="2071" b="4865"/>
          <a:stretch/>
        </p:blipFill>
        <p:spPr>
          <a:xfrm>
            <a:off x="20" y="10"/>
            <a:ext cx="6111518" cy="6857990"/>
          </a:xfrm>
          <a:prstGeom prst="rect">
            <a:avLst/>
          </a:prstGeom>
          <a:noFill/>
          <a:ln>
            <a:noFill/>
          </a:ln>
        </p:spPr>
      </p:pic>
      <p:cxnSp>
        <p:nvCxnSpPr>
          <p:cNvPr id="359" name="Google Shape;359;p16"/>
          <p:cNvCxnSpPr/>
          <p:nvPr/>
        </p:nvCxnSpPr>
        <p:spPr>
          <a:xfrm>
            <a:off x="8881769" y="3690871"/>
            <a:ext cx="540000" cy="0"/>
          </a:xfrm>
          <a:prstGeom prst="straightConnector1">
            <a:avLst/>
          </a:prstGeom>
          <a:noFill/>
          <a:ln w="12700" cap="flat" cmpd="sng">
            <a:solidFill>
              <a:srgbClr val="FFFFFF"/>
            </a:solidFill>
            <a:prstDash val="solid"/>
            <a:round/>
            <a:headEnd type="none" w="sm" len="sm"/>
            <a:tailEnd type="none" w="sm" len="sm"/>
          </a:ln>
        </p:spPr>
      </p:cxnSp>
      <p:sp>
        <p:nvSpPr>
          <p:cNvPr id="360" name="Google Shape;360;p16"/>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None/>
            </a:pPr>
            <a:r>
              <a:rPr lang="en-GB">
                <a:solidFill>
                  <a:srgbClr val="FFFFFF"/>
                </a:solidFill>
              </a:rPr>
              <a:t>1/6/2023</a:t>
            </a:r>
            <a:endParaRPr/>
          </a:p>
        </p:txBody>
      </p:sp>
      <p:sp>
        <p:nvSpPr>
          <p:cNvPr id="361" name="Google Shape;361;p16"/>
          <p:cNvSpPr txBox="1">
            <a:spLocks noGrp="1"/>
          </p:cNvSpPr>
          <p:nvPr>
            <p:ph type="ftr" idx="11"/>
          </p:nvPr>
        </p:nvSpPr>
        <p:spPr>
          <a:xfrm>
            <a:off x="6566400" y="6401999"/>
            <a:ext cx="3998762" cy="36933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None/>
            </a:pPr>
            <a:r>
              <a:rPr lang="en-GB" cap="none">
                <a:solidFill>
                  <a:schemeClr val="dk1"/>
                </a:solidFill>
                <a:latin typeface="Sorts Mill Goudy"/>
                <a:ea typeface="Sorts Mill Goudy"/>
                <a:cs typeface="Sorts Mill Goudy"/>
                <a:sym typeface="Sorts Mill Goudy"/>
              </a:rPr>
              <a:t>EVERYONE'S SMART UNIVERSITY  جامعة الجميع الذكية، ماجستير ريادة الأعمال</a:t>
            </a:r>
            <a:endParaRPr/>
          </a:p>
        </p:txBody>
      </p:sp>
      <p:sp>
        <p:nvSpPr>
          <p:cNvPr id="362" name="Google Shape;362;p16"/>
          <p:cNvSpPr txBox="1">
            <a:spLocks noGrp="1"/>
          </p:cNvSpPr>
          <p:nvPr>
            <p:ph type="sldNum" idx="12"/>
          </p:nvPr>
        </p:nvSpPr>
        <p:spPr>
          <a:xfrm>
            <a:off x="11106150" y="6401999"/>
            <a:ext cx="544862" cy="369332"/>
          </a:xfrm>
          <a:prstGeom prst="rect">
            <a:avLst/>
          </a:prstGeom>
          <a:noFill/>
          <a:ln>
            <a:noFill/>
          </a:ln>
        </p:spPr>
        <p:txBody>
          <a:bodyPr spcFirstLastPara="1" wrap="square" lIns="91425" tIns="45700" rIns="91425" bIns="45700" anchor="ctr" anchorCtr="0">
            <a:normAutofit/>
          </a:bodyPr>
          <a:lstStyle/>
          <a:p>
            <a:pPr marL="0" lvl="0" indent="0" algn="r" rtl="0">
              <a:spcBef>
                <a:spcPts val="0"/>
              </a:spcBef>
              <a:spcAft>
                <a:spcPts val="0"/>
              </a:spcAft>
              <a:buNone/>
            </a:pPr>
            <a:fld id="{00000000-1234-1234-1234-123412341234}" type="slidenum">
              <a:rPr lang="en-GB"/>
              <a:t>16</a:t>
            </a:fld>
            <a:endParaRPr/>
          </a:p>
        </p:txBody>
      </p:sp>
      <p:pic>
        <p:nvPicPr>
          <p:cNvPr id="363" name="Google Shape;363;p16"/>
          <p:cNvPicPr preferRelativeResize="0"/>
          <p:nvPr/>
        </p:nvPicPr>
        <p:blipFill rotWithShape="1">
          <a:blip r:embed="rId4">
            <a:alphaModFix amt="85000"/>
          </a:blip>
          <a:srcRect/>
          <a:stretch/>
        </p:blipFill>
        <p:spPr>
          <a:xfrm>
            <a:off x="10837900" y="159331"/>
            <a:ext cx="1081362" cy="757878"/>
          </a:xfrm>
          <a:prstGeom prst="rect">
            <a:avLst/>
          </a:prstGeom>
          <a:noFill/>
          <a:ln>
            <a:noFill/>
          </a:ln>
        </p:spPr>
      </p:pic>
    </p:spTree>
  </p:cSld>
  <p:clrMapOvr>
    <a:masterClrMapping/>
  </p:clrMapOvr>
</p:sld>
</file>

<file path=ppt/theme/theme1.xml><?xml version="1.0" encoding="utf-8"?>
<a:theme xmlns:a="http://schemas.openxmlformats.org/drawingml/2006/main" name="FrostyVTI">
  <a:themeElements>
    <a:clrScheme name="Office">
      <a:dk1>
        <a:srgbClr val="000000"/>
      </a:dk1>
      <a:lt1>
        <a:srgbClr val="FFFFFF"/>
      </a:lt1>
      <a:dk2>
        <a:srgbClr val="1D242E"/>
      </a:dk2>
      <a:lt2>
        <a:srgbClr val="F2F1F1"/>
      </a:lt2>
      <a:accent1>
        <a:srgbClr val="4472C4"/>
      </a:accent1>
      <a:accent2>
        <a:srgbClr val="ED7D31"/>
      </a:accent2>
      <a:accent3>
        <a:srgbClr val="A3A3A3"/>
      </a:accent3>
      <a:accent4>
        <a:srgbClr val="CF9B00"/>
      </a:accent4>
      <a:accent5>
        <a:srgbClr val="5B9BD5"/>
      </a:accent5>
      <a:accent6>
        <a:srgbClr val="70AD47"/>
      </a:accent6>
      <a:hlink>
        <a:srgbClr val="D26012"/>
      </a:hlink>
      <a:folHlink>
        <a:srgbClr val="9A587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1209</Words>
  <Application>Microsoft Office PowerPoint</Application>
  <PresentationFormat>Widescreen</PresentationFormat>
  <Paragraphs>169</Paragraphs>
  <Slides>16</Slides>
  <Notes>16</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16</vt:i4>
      </vt:variant>
    </vt:vector>
  </HeadingPairs>
  <TitlesOfParts>
    <vt:vector size="29" baseType="lpstr">
      <vt:lpstr>Calibri</vt:lpstr>
      <vt:lpstr>Sorts Mill Goudy</vt:lpstr>
      <vt:lpstr>Tajawal Medium</vt:lpstr>
      <vt:lpstr>Noto Sans Symbols</vt:lpstr>
      <vt:lpstr>Cambria</vt:lpstr>
      <vt:lpstr>Georgia</vt:lpstr>
      <vt:lpstr>Avenir</vt:lpstr>
      <vt:lpstr>Arial</vt:lpstr>
      <vt:lpstr>Bodoni</vt:lpstr>
      <vt:lpstr>Roboto</vt:lpstr>
      <vt:lpstr>Times New Roman</vt:lpstr>
      <vt:lpstr>FrostyVTI</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textbook: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Amany Ramadan</cp:lastModifiedBy>
  <cp:revision>1</cp:revision>
  <dcterms:created xsi:type="dcterms:W3CDTF">2023-01-06T19:28:27Z</dcterms:created>
  <dcterms:modified xsi:type="dcterms:W3CDTF">2024-05-31T10:10:38Z</dcterms:modified>
</cp:coreProperties>
</file>